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3.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2"/>
  </p:notesMasterIdLst>
  <p:sldIdLst>
    <p:sldId id="256" r:id="rId4"/>
    <p:sldId id="259" r:id="rId5"/>
    <p:sldId id="260" r:id="rId6"/>
    <p:sldId id="261" r:id="rId7"/>
    <p:sldId id="262" r:id="rId8"/>
    <p:sldId id="263" r:id="rId9"/>
    <p:sldId id="264" r:id="rId10"/>
    <p:sldId id="265" r:id="rId11"/>
  </p:sldIdLst>
  <p:sldSz cx="9144000" cy="6858000" type="screen4x3"/>
  <p:notesSz cx="6858000" cy="9144000"/>
  <p:custDataLst>
    <p:tags r:id="rId16"/>
  </p:custDataLst>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6" Type="http://schemas.openxmlformats.org/officeDocument/2006/relationships/tags" Target="tags/tag93.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notesMaster" Target="notesMasters/notes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jpeg"/><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tags" Target="../tags/tag13.xml"/><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image" Target="../media/image1.jpeg"/><Relationship Id="rId2" Type="http://schemas.openxmlformats.org/officeDocument/2006/relationships/tags" Target="../tags/tag8.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20.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image" Target="../media/image1.jpeg"/><Relationship Id="rId2" Type="http://schemas.openxmlformats.org/officeDocument/2006/relationships/tags" Target="../tags/tag15.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tags" Target="../tags/tag22.xml"/><Relationship Id="rId3" Type="http://schemas.openxmlformats.org/officeDocument/2006/relationships/image" Target="../media/image1.jpeg"/><Relationship Id="rId2" Type="http://schemas.openxmlformats.org/officeDocument/2006/relationships/tags" Target="../tags/tag21.xml"/><Relationship Id="rId12" Type="http://schemas.openxmlformats.org/officeDocument/2006/relationships/tags" Target="../tags/tag28.xml"/><Relationship Id="rId11" Type="http://schemas.openxmlformats.org/officeDocument/2006/relationships/tags" Target="../tags/tag27.xml"/><Relationship Id="rId10" Type="http://schemas.openxmlformats.org/officeDocument/2006/relationships/tags" Target="../tags/tag26.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image" Target="../media/image1.jpeg"/><Relationship Id="rId2" Type="http://schemas.openxmlformats.org/officeDocument/2006/relationships/tags" Target="../tags/tag29.xml"/><Relationship Id="rId10" Type="http://schemas.openxmlformats.org/officeDocument/2006/relationships/tags" Target="../tags/tag3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43.xml"/><Relationship Id="rId8" Type="http://schemas.openxmlformats.org/officeDocument/2006/relationships/tags" Target="../tags/tag42.xml"/><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image" Target="../media/image1.jpeg"/><Relationship Id="rId2" Type="http://schemas.openxmlformats.org/officeDocument/2006/relationships/tags" Target="../tags/tag37.xml"/><Relationship Id="rId12" Type="http://schemas.openxmlformats.org/officeDocument/2006/relationships/tags" Target="../tags/tag46.xml"/><Relationship Id="rId11" Type="http://schemas.openxmlformats.org/officeDocument/2006/relationships/tags" Target="../tags/tag45.xml"/><Relationship Id="rId10" Type="http://schemas.openxmlformats.org/officeDocument/2006/relationships/tags" Target="../tags/tag44.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52.xml"/><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image" Target="../media/image1.jpeg"/><Relationship Id="rId2" Type="http://schemas.openxmlformats.org/officeDocument/2006/relationships/tags" Target="../tags/tag47.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image" Target="../media/image1.jpeg"/><Relationship Id="rId2" Type="http://schemas.openxmlformats.org/officeDocument/2006/relationships/tags" Target="../tags/tag53.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7" Type="http://schemas.openxmlformats.org/officeDocument/2006/relationships/tags" Target="../tags/tag61.xml"/><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image" Target="../media/image1.jpeg"/><Relationship Id="rId2" Type="http://schemas.openxmlformats.org/officeDocument/2006/relationships/tags" Target="../tags/tag57.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image" Target="../media/image1.jpeg"/><Relationship Id="rId2" Type="http://schemas.openxmlformats.org/officeDocument/2006/relationships/tags" Target="../tags/tag62.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74.xml"/><Relationship Id="rId7" Type="http://schemas.openxmlformats.org/officeDocument/2006/relationships/tags" Target="../tags/tag73.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image" Target="../media/image1.jpeg"/><Relationship Id="rId2" Type="http://schemas.openxmlformats.org/officeDocument/2006/relationships/tags" Target="../tags/tag69.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atin typeface="+mn-lt"/>
              </a:defRPr>
            </a:lvl1pPr>
          </a:lstStyle>
          <a:p>
            <a:pPr lvl="0"/>
            <a:endParaRPr lang="zh-CN" altLang="en-US"/>
          </a:p>
        </p:txBody>
      </p:sp>
      <p:sp>
        <p:nvSpPr>
          <p:cNvPr id="5" name="页脚占位符 4"/>
          <p:cNvSpPr>
            <a:spLocks noGrp="1"/>
          </p:cNvSpPr>
          <p:nvPr>
            <p:ph type="ftr" sz="quarter" idx="11"/>
          </p:nvPr>
        </p:nvSpPr>
        <p:spPr/>
        <p:txBody>
          <a:bodyPr/>
          <a:lstStyle>
            <a:lvl1pPr>
              <a:defRPr>
                <a:latin typeface="+mn-lt"/>
              </a:defRPr>
            </a:lvl1pPr>
          </a:lstStyle>
          <a:p>
            <a:pPr lvl="0"/>
            <a:endParaRPr lang="zh-CN" altLang="en-US"/>
          </a:p>
        </p:txBody>
      </p:sp>
      <p:sp>
        <p:nvSpPr>
          <p:cNvPr id="6" name="灯片编号占位符 5"/>
          <p:cNvSpPr>
            <a:spLocks noGrp="1"/>
          </p:cNvSpPr>
          <p:nvPr>
            <p:ph type="sldNum" sz="quarter" idx="12"/>
          </p:nvPr>
        </p:nvSpPr>
        <p:spPr/>
        <p:txBody>
          <a:bodyPr/>
          <a:lstStyle>
            <a:lvl1pPr>
              <a:defRPr>
                <a:latin typeface="+mn-lt"/>
              </a:defRPr>
            </a:lvl1pPr>
          </a:lstStyle>
          <a:p>
            <a:pPr lvl="0"/>
            <a:fld id="{9A0DB2DC-4C9A-4742-B13C-FB6460FD3503}" type="slidenum">
              <a:rPr lang="zh-CN" altLang="en-US"/>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atin typeface="+mn-lt"/>
              </a:defRPr>
            </a:lvl1pPr>
          </a:lstStyle>
          <a:p>
            <a:pPr lvl="0"/>
            <a:endParaRPr lang="zh-CN" altLang="en-US"/>
          </a:p>
        </p:txBody>
      </p:sp>
      <p:sp>
        <p:nvSpPr>
          <p:cNvPr id="5" name="页脚占位符 4"/>
          <p:cNvSpPr>
            <a:spLocks noGrp="1"/>
          </p:cNvSpPr>
          <p:nvPr>
            <p:ph type="ftr" sz="quarter" idx="11"/>
          </p:nvPr>
        </p:nvSpPr>
        <p:spPr/>
        <p:txBody>
          <a:bodyPr/>
          <a:lstStyle>
            <a:lvl1pPr>
              <a:defRPr>
                <a:latin typeface="+mn-lt"/>
              </a:defRPr>
            </a:lvl1pPr>
          </a:lstStyle>
          <a:p>
            <a:pPr lvl="0"/>
            <a:endParaRPr lang="zh-CN" altLang="en-US"/>
          </a:p>
        </p:txBody>
      </p:sp>
      <p:sp>
        <p:nvSpPr>
          <p:cNvPr id="6" name="灯片编号占位符 5"/>
          <p:cNvSpPr>
            <a:spLocks noGrp="1"/>
          </p:cNvSpPr>
          <p:nvPr>
            <p:ph type="sldNum" sz="quarter" idx="12"/>
          </p:nvPr>
        </p:nvSpPr>
        <p:spPr/>
        <p:txBody>
          <a:bodyPr/>
          <a:lstStyle>
            <a:lvl1pPr>
              <a:defRPr>
                <a:latin typeface="+mn-lt"/>
              </a:defRPr>
            </a:lvl1pPr>
          </a:lstStyle>
          <a:p>
            <a:pPr lvl="0"/>
            <a:fld id="{9A0DB2DC-4C9A-4742-B13C-FB6460FD3503}" type="slidenum">
              <a:rPr lang="zh-CN" altLang="en-US"/>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atin typeface="+mn-lt"/>
              </a:defRPr>
            </a:lvl1pPr>
          </a:lstStyle>
          <a:p>
            <a:pPr lvl="0"/>
            <a:endParaRPr lang="zh-CN" altLang="en-US"/>
          </a:p>
        </p:txBody>
      </p:sp>
      <p:sp>
        <p:nvSpPr>
          <p:cNvPr id="5" name="页脚占位符 4"/>
          <p:cNvSpPr>
            <a:spLocks noGrp="1"/>
          </p:cNvSpPr>
          <p:nvPr>
            <p:ph type="ftr" sz="quarter" idx="11"/>
          </p:nvPr>
        </p:nvSpPr>
        <p:spPr/>
        <p:txBody>
          <a:bodyPr/>
          <a:lstStyle>
            <a:lvl1pPr>
              <a:defRPr>
                <a:latin typeface="+mn-lt"/>
              </a:defRPr>
            </a:lvl1pPr>
          </a:lstStyle>
          <a:p>
            <a:pPr lvl="0"/>
            <a:endParaRPr lang="zh-CN" altLang="en-US"/>
          </a:p>
        </p:txBody>
      </p:sp>
      <p:sp>
        <p:nvSpPr>
          <p:cNvPr id="6" name="灯片编号占位符 5"/>
          <p:cNvSpPr>
            <a:spLocks noGrp="1"/>
          </p:cNvSpPr>
          <p:nvPr>
            <p:ph type="sldNum" sz="quarter" idx="12"/>
          </p:nvPr>
        </p:nvSpPr>
        <p:spPr/>
        <p:txBody>
          <a:bodyPr/>
          <a:lstStyle>
            <a:lvl1pPr>
              <a:defRPr>
                <a:latin typeface="+mn-lt"/>
              </a:defRPr>
            </a:lvl1pPr>
          </a:lstStyle>
          <a:p>
            <a:pPr lvl="0"/>
            <a:fld id="{9A0DB2DC-4C9A-4742-B13C-FB6460FD3503}" type="slidenum">
              <a:rPr lang="zh-CN" altLang="en-US"/>
            </a:fld>
            <a:endParaRPr lang="zh-CN" altLang="en-US">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24" name="VCG41N1410470348" descr="雪地上&#10;&#10;中度可信度描述已自动生成"/>
          <p:cNvPicPr>
            <a:picLocks noChangeAspect="1"/>
          </p:cNvPicPr>
          <p:nvPr>
            <p:custDataLst>
              <p:tags r:id="rId2"/>
            </p:custDataLst>
          </p:nvPr>
        </p:nvPicPr>
        <p:blipFill rotWithShape="1">
          <a:blip r:embed="rId3">
            <a:alphaModFix amt="40000"/>
            <a:extLst>
              <a:ext uri="{28A0092B-C50C-407E-A947-70E740481C1C}">
                <a14:useLocalDpi xmlns:a14="http://schemas.microsoft.com/office/drawing/2010/main" val="0"/>
              </a:ext>
            </a:extLst>
          </a:blip>
          <a:srcRect l="2725" r="8387"/>
          <a:stretch>
            <a:fillRect/>
          </a:stretch>
        </p:blipFill>
        <p:spPr>
          <a:xfrm>
            <a:off x="0" y="0"/>
            <a:ext cx="9144000" cy="6858000"/>
          </a:xfrm>
          <a:prstGeom prst="rect">
            <a:avLst/>
          </a:prstGeom>
        </p:spPr>
      </p:pic>
      <p:sp>
        <p:nvSpPr>
          <p:cNvPr id="9" name="署名"/>
          <p:cNvSpPr txBox="1">
            <a:spLocks noGrp="1"/>
          </p:cNvSpPr>
          <p:nvPr>
            <p:ph type="body" idx="3" hasCustomPrompt="1"/>
            <p:custDataLst>
              <p:tags r:id="rId4"/>
            </p:custDataLst>
          </p:nvPr>
        </p:nvSpPr>
        <p:spPr>
          <a:xfrm>
            <a:off x="678656" y="4060349"/>
            <a:ext cx="1514475" cy="362903"/>
          </a:xfrm>
          <a:prstGeom prst="roundRect">
            <a:avLst>
              <a:gd name="adj" fmla="val 50000"/>
            </a:avLst>
          </a:prstGeom>
          <a:solidFill>
            <a:schemeClr val="accent1"/>
          </a:solidFill>
          <a:effectLst/>
        </p:spPr>
        <p:txBody>
          <a:bodyPr vert="horz" wrap="square" lIns="0" tIns="0" rIns="0" bIns="0" rtlCol="0" anchor="ctr" anchorCtr="0">
            <a:normAutofit/>
          </a:bodyPr>
          <a:lstStyle>
            <a:lvl1pPr marL="0" marR="0" lvl="0" algn="ctr" defTabSz="914400" rtl="0" eaLnBrk="1" fontAlgn="auto" latinLnBrk="0" hangingPunct="1">
              <a:lnSpc>
                <a:spcPct val="100000"/>
              </a:lnSpc>
              <a:buClrTx/>
              <a:buSzTx/>
              <a:buFontTx/>
              <a:buNone/>
              <a:defRPr kumimoji="0" lang="zh-CN" altLang="en-US" sz="1050" b="1" i="0" u="none" strike="noStrike" kern="1200" cap="none" spc="0" normalizeH="0" baseline="0" noProof="1" dirty="0">
                <a:solidFill>
                  <a:srgbClr val="FFFFFF"/>
                </a:solidFill>
                <a:latin typeface="+mj-ea"/>
                <a:ea typeface="+mj-ea"/>
                <a:cs typeface="MiSans Heavy" panose="00000A00000000000000" charset="-122"/>
                <a:sym typeface="+mn-ea"/>
              </a:defRPr>
            </a:lvl1pPr>
          </a:lstStyle>
          <a:p>
            <a:pPr lvl="0" algn="ctr">
              <a:buClrTx/>
              <a:buSzTx/>
              <a:buFontTx/>
            </a:pPr>
            <a:r>
              <a:rPr>
                <a:sym typeface="+mn-ea"/>
              </a:rPr>
              <a:t>单击此处编辑文本</a:t>
            </a:r>
            <a:endParaRPr>
              <a:sym typeface="+mn-ea"/>
            </a:endParaRPr>
          </a:p>
        </p:txBody>
      </p:sp>
      <p:sp>
        <p:nvSpPr>
          <p:cNvPr id="8" name="标题"/>
          <p:cNvSpPr txBox="1">
            <a:spLocks noGrp="1"/>
          </p:cNvSpPr>
          <p:nvPr>
            <p:ph type="title" idx="2" hasCustomPrompt="1"/>
            <p:custDataLst>
              <p:tags r:id="rId5"/>
            </p:custDataLst>
          </p:nvPr>
        </p:nvSpPr>
        <p:spPr>
          <a:xfrm>
            <a:off x="678656" y="2607469"/>
            <a:ext cx="5678329" cy="892493"/>
          </a:xfrm>
          <a:prstGeom prst="rect">
            <a:avLst/>
          </a:prstGeom>
          <a:noFill/>
        </p:spPr>
        <p:txBody>
          <a:bodyPr vert="horz" wrap="square" lIns="0" tIns="0" rIns="0" bIns="0" rtlCol="0" anchor="t" anchorCtr="0">
            <a:normAutofit/>
          </a:bodyPr>
          <a:lstStyle>
            <a:lvl1pPr marL="0" marR="0" lvl="0" algn="l" defTabSz="914400" rtl="0" eaLnBrk="1" fontAlgn="auto" latinLnBrk="0" hangingPunct="1">
              <a:lnSpc>
                <a:spcPct val="100000"/>
              </a:lnSpc>
              <a:buClrTx/>
              <a:buSzTx/>
              <a:buFontTx/>
              <a:buNone/>
              <a:defRPr kumimoji="0" lang="zh-CN" altLang="en-US" sz="4500" b="1" i="0" u="none" strike="noStrike" kern="1200" cap="none" spc="0" normalizeH="0" baseline="0" noProof="1" dirty="0">
                <a:solidFill>
                  <a:schemeClr val="tx1">
                    <a:lumMod val="75000"/>
                    <a:lumOff val="25000"/>
                  </a:schemeClr>
                </a:solidFill>
                <a:latin typeface="+mj-ea"/>
                <a:ea typeface="+mj-ea"/>
                <a:cs typeface="MiSans Heavy" panose="00000A00000000000000" charset="-122"/>
                <a:sym typeface="+mn-ea"/>
              </a:defRPr>
            </a:lvl1pPr>
          </a:lstStyle>
          <a:p>
            <a:pPr lvl="0" algn="l">
              <a:buClrTx/>
              <a:buSzTx/>
              <a:buFontTx/>
            </a:pPr>
            <a:r>
              <a:rPr dirty="0">
                <a:sym typeface="+mn-ea"/>
              </a:rPr>
              <a:t>单击此处编辑标题</a:t>
            </a:r>
            <a:endParaRPr dirty="0">
              <a:sym typeface="+mn-ea"/>
            </a:endParaRPr>
          </a:p>
        </p:txBody>
      </p:sp>
      <p:sp>
        <p:nvSpPr>
          <p:cNvPr id="7" name="正文"/>
          <p:cNvSpPr txBox="1">
            <a:spLocks noGrp="1"/>
          </p:cNvSpPr>
          <p:nvPr>
            <p:ph type="body" idx="1" hasCustomPrompt="1"/>
            <p:custDataLst>
              <p:tags r:id="rId6"/>
            </p:custDataLst>
          </p:nvPr>
        </p:nvSpPr>
        <p:spPr>
          <a:xfrm>
            <a:off x="678656" y="1769507"/>
            <a:ext cx="5678329" cy="478631"/>
          </a:xfrm>
          <a:prstGeom prst="rect">
            <a:avLst/>
          </a:prstGeom>
          <a:noFill/>
        </p:spPr>
        <p:txBody>
          <a:bodyPr vert="horz" wrap="square" lIns="0" tIns="0" rIns="0" bIns="0" rtlCol="0" anchor="b" anchorCtr="0">
            <a:normAutofit/>
          </a:bodyPr>
          <a:lstStyle>
            <a:lvl1pPr marL="0" marR="0" lvl="0" algn="l" defTabSz="914400" rtl="0" eaLnBrk="1" fontAlgn="auto" latinLnBrk="0" hangingPunct="1">
              <a:lnSpc>
                <a:spcPct val="100000"/>
              </a:lnSpc>
              <a:buClrTx/>
              <a:buSzTx/>
              <a:buFontTx/>
              <a:buNone/>
              <a:defRPr kumimoji="0" lang="en-US" altLang="zh-CN" sz="1800" b="1" i="0" u="none" strike="noStrike" kern="1200" cap="none" spc="0" normalizeH="0" baseline="0" noProof="1" dirty="0">
                <a:solidFill>
                  <a:schemeClr val="accent1"/>
                </a:solidFill>
                <a:latin typeface="+mj-ea"/>
                <a:ea typeface="+mj-ea"/>
                <a:cs typeface="MiSans Heavy" panose="00000A00000000000000" charset="-122"/>
                <a:sym typeface="+mn-ea"/>
              </a:defRPr>
            </a:lvl1pPr>
          </a:lstStyle>
          <a:p>
            <a:pPr lvl="0" algn="l">
              <a:buClrTx/>
              <a:buSzTx/>
              <a:buFontTx/>
            </a:pPr>
            <a:r>
              <a:rPr dirty="0" err="1">
                <a:sym typeface="+mn-ea"/>
              </a:rPr>
              <a:t>单击此处编辑母版副标题样式</a:t>
            </a:r>
            <a:endParaRPr dirty="0">
              <a:sym typeface="+mn-ea"/>
            </a:endParaRPr>
          </a:p>
        </p:txBody>
      </p:sp>
      <p:sp>
        <p:nvSpPr>
          <p:cNvPr id="4" name="日期占位符 3"/>
          <p:cNvSpPr>
            <a:spLocks noGrp="1"/>
          </p:cNvSpPr>
          <p:nvPr>
            <p:ph type="dt" sz="half" idx="10"/>
            <p:custDataLst>
              <p:tags r:id="rId7"/>
            </p:custDataLst>
          </p:nvPr>
        </p:nvSpPr>
        <p:spPr>
          <a:xfrm>
            <a:off x="628650" y="6401991"/>
            <a:ext cx="2057400" cy="273844"/>
          </a:xfrm>
        </p:spPr>
        <p:txBody>
          <a:bodyPr/>
          <a:lstStyle/>
          <a:p>
            <a:fld id="{AC1B7B3F-A56B-4310-A966-BD55D80449F1}"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a:xfrm>
            <a:off x="3028950" y="6401991"/>
            <a:ext cx="3086100" cy="273844"/>
          </a:xfrm>
        </p:spPr>
        <p:txBody>
          <a:bodyPr/>
          <a:lstStyle/>
          <a:p>
            <a:endParaRPr lang="zh-CN" altLang="en-US"/>
          </a:p>
        </p:txBody>
      </p:sp>
      <p:sp>
        <p:nvSpPr>
          <p:cNvPr id="6" name="灯片编号占位符 5"/>
          <p:cNvSpPr>
            <a:spLocks noGrp="1"/>
          </p:cNvSpPr>
          <p:nvPr>
            <p:ph type="sldNum" sz="quarter" idx="12"/>
            <p:custDataLst>
              <p:tags r:id="rId9"/>
            </p:custDataLst>
          </p:nvPr>
        </p:nvSpPr>
        <p:spPr>
          <a:xfrm>
            <a:off x="6457950" y="6401991"/>
            <a:ext cx="2057400" cy="273844"/>
          </a:xfrm>
        </p:spPr>
        <p:txBody>
          <a:bodyPr/>
          <a:lstStyle/>
          <a:p>
            <a:fld id="{73127340-2293-49D2-96F1-6E7BF0C8FD9C}"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pic>
        <p:nvPicPr>
          <p:cNvPr id="10" name="PA-图片 4" descr="雪地上&#10;&#10;中度可信度描述已自动生成"/>
          <p:cNvPicPr>
            <a:picLocks noChangeAspect="1"/>
          </p:cNvPicPr>
          <p:nvPr userDrawn="1">
            <p:custDataLst>
              <p:tags r:id="rId2"/>
            </p:custDataLst>
          </p:nvPr>
        </p:nvPicPr>
        <p:blipFill rotWithShape="1">
          <a:blip r:embed="rId3">
            <a:alphaModFix amt="40000"/>
            <a:extLst>
              <a:ext uri="{28A0092B-C50C-407E-A947-70E740481C1C}">
                <a14:useLocalDpi xmlns:a14="http://schemas.microsoft.com/office/drawing/2010/main" val="0"/>
              </a:ext>
            </a:extLst>
          </a:blip>
          <a:srcRect l="18252" t="17468" r="8387"/>
          <a:stretch>
            <a:fillRect/>
          </a:stretch>
        </p:blipFill>
        <p:spPr>
          <a:xfrm>
            <a:off x="0" y="0"/>
            <a:ext cx="9144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9" name="PA-正文"/>
          <p:cNvSpPr txBox="1">
            <a:spLocks noGrp="1"/>
          </p:cNvSpPr>
          <p:nvPr>
            <p:ph idx="3"/>
            <p:custDataLst>
              <p:tags r:id="rId4"/>
            </p:custDataLst>
          </p:nvPr>
        </p:nvSpPr>
        <p:spPr>
          <a:xfrm>
            <a:off x="521494" y="1861582"/>
            <a:ext cx="8100536" cy="3698081"/>
          </a:xfrm>
          <a:prstGeom prst="rect">
            <a:avLst/>
          </a:prstGeom>
          <a:ln>
            <a:noFill/>
            <a:prstDash val="sysDash"/>
          </a:ln>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900"/>
              </a:spcBef>
              <a:spcAft>
                <a:spcPts val="0"/>
              </a:spcAft>
              <a:buClrTx/>
              <a:buSzTx/>
              <a:buFont typeface="Arial" panose="020B0604020202020204" pitchFamily="34" charset="0"/>
              <a:buChar char="●"/>
              <a:defRPr kumimoji="0" lang="zh-CN" altLang="en-US" sz="1350" b="0" i="0" u="none" strike="noStrike" kern="1200" cap="none" spc="150" normalizeH="0" baseline="0" noProof="1" dirty="0">
                <a:ln>
                  <a:noFill/>
                  <a:prstDash val="sysDot"/>
                </a:ln>
                <a:solidFill>
                  <a:schemeClr val="tx1">
                    <a:lumMod val="75000"/>
                    <a:lumOff val="25000"/>
                  </a:schemeClr>
                </a:solidFill>
                <a:uFillTx/>
                <a:latin typeface="+mn-ea"/>
                <a:ea typeface="+mn-ea"/>
                <a:cs typeface="MiSans Heavy" panose="00000A00000000000000" charset="-122"/>
                <a:sym typeface="+mn-ea"/>
              </a:defRPr>
            </a:lvl1pPr>
            <a:lvl2pPr marL="514350" marR="0" lvl="1" indent="-171450" fontAlgn="auto">
              <a:lnSpc>
                <a:spcPct val="120000"/>
              </a:lnSpc>
              <a:spcBef>
                <a:spcPts val="0"/>
              </a:spcBef>
              <a:spcAft>
                <a:spcPts val="600"/>
              </a:spcAft>
              <a:buFont typeface="Arial" panose="020B0604020202020204" pitchFamily="34" charset="0"/>
              <a:buChar char="●"/>
              <a:tabLst>
                <a:tab pos="1609725" algn="l"/>
              </a:tabLst>
              <a:defRPr kumimoji="0" sz="1200" b="0" i="0" u="none" strike="noStrike" cap="none" spc="150" normalizeH="0" baseline="0">
                <a:solidFill>
                  <a:schemeClr val="tx1">
                    <a:lumMod val="65000"/>
                    <a:lumOff val="35000"/>
                  </a:schemeClr>
                </a:solidFill>
                <a:uFillTx/>
                <a:latin typeface="+mn-ea"/>
                <a:ea typeface="+mn-ea"/>
              </a:defRPr>
            </a:lvl2pPr>
            <a:lvl3pPr marL="857250" marR="0" lvl="2" indent="-171450" fontAlgn="auto">
              <a:lnSpc>
                <a:spcPct val="120000"/>
              </a:lnSpc>
              <a:spcBef>
                <a:spcPts val="0"/>
              </a:spcBef>
              <a:spcAft>
                <a:spcPts val="600"/>
              </a:spcAft>
              <a:buFont typeface="Arial" panose="020B0604020202020204" pitchFamily="34" charset="0"/>
              <a:buChar char="●"/>
              <a:defRPr kumimoji="0" sz="1200" b="0" i="0" u="none" strike="noStrike" cap="none" spc="150" normalizeH="0" baseline="0">
                <a:solidFill>
                  <a:schemeClr val="tx1">
                    <a:lumMod val="65000"/>
                    <a:lumOff val="35000"/>
                  </a:schemeClr>
                </a:solidFill>
                <a:uFillTx/>
                <a:latin typeface="+mn-ea"/>
                <a:ea typeface="+mn-ea"/>
              </a:defRPr>
            </a:lvl3pPr>
            <a:lvl4pPr marL="1200150" marR="0" lvl="3" indent="-171450" fontAlgn="auto">
              <a:lnSpc>
                <a:spcPct val="120000"/>
              </a:lnSpc>
              <a:spcBef>
                <a:spcPts val="0"/>
              </a:spcBef>
              <a:spcAft>
                <a:spcPts val="300"/>
              </a:spcAft>
              <a:buFont typeface="Wingdings" panose="05000000000000000000" charset="0"/>
              <a:buChar char=""/>
              <a:defRPr kumimoji="0" sz="1050" b="0" i="0" u="none" strike="noStrike" cap="none" spc="150" normalizeH="0" baseline="0">
                <a:solidFill>
                  <a:schemeClr val="tx1">
                    <a:lumMod val="65000"/>
                    <a:lumOff val="35000"/>
                  </a:schemeClr>
                </a:solidFill>
                <a:uFillTx/>
                <a:latin typeface="+mn-ea"/>
                <a:ea typeface="+mn-ea"/>
              </a:defRPr>
            </a:lvl4pPr>
            <a:lvl5pPr marL="1543050" marR="0" lvl="4" indent="-171450" fontAlgn="auto">
              <a:lnSpc>
                <a:spcPct val="120000"/>
              </a:lnSpc>
              <a:spcBef>
                <a:spcPts val="0"/>
              </a:spcBef>
              <a:spcAft>
                <a:spcPts val="300"/>
              </a:spcAft>
              <a:buFont typeface="Arial" panose="020B0604020202020204" pitchFamily="34" charset="0"/>
              <a:buChar char="•"/>
              <a:defRPr kumimoji="0" sz="1050" b="0" i="0" u="none" strike="noStrike" cap="none" spc="150" normalizeH="0" baseline="0">
                <a:solidFill>
                  <a:schemeClr val="tx1">
                    <a:lumMod val="65000"/>
                    <a:lumOff val="35000"/>
                  </a:schemeClr>
                </a:solidFill>
                <a:uFillTx/>
                <a:latin typeface="+mn-ea"/>
                <a:ea typeface="+mn-ea"/>
              </a:defRPr>
            </a:lvl5pPr>
            <a:lvl6pPr indent="0">
              <a:lnSpc>
                <a:spcPct val="90000"/>
              </a:lnSpc>
              <a:spcBef>
                <a:spcPts val="375"/>
              </a:spcBef>
              <a:buFont typeface="Arial" panose="020B0604020202020204" pitchFamily="34" charset="0"/>
              <a:buNone/>
            </a:lvl6pPr>
            <a:lvl7pPr marL="2228850" indent="-171450">
              <a:lnSpc>
                <a:spcPct val="90000"/>
              </a:lnSpc>
              <a:spcBef>
                <a:spcPts val="375"/>
              </a:spcBef>
              <a:buFont typeface="Arial" panose="020B0604020202020204" pitchFamily="34" charset="0"/>
              <a:buChar char="•"/>
            </a:lvl7pPr>
            <a:lvl8pPr marL="2571750" indent="-171450">
              <a:lnSpc>
                <a:spcPct val="90000"/>
              </a:lnSpc>
              <a:spcBef>
                <a:spcPts val="375"/>
              </a:spcBef>
              <a:buFont typeface="Arial" panose="020B0604020202020204" pitchFamily="34" charset="0"/>
              <a:buChar char="•"/>
            </a:lvl8pPr>
            <a:lvl9pPr marL="2914650" indent="-171450">
              <a:lnSpc>
                <a:spcPct val="90000"/>
              </a:lnSpc>
              <a:spcBef>
                <a:spcPts val="375"/>
              </a:spcBef>
              <a:buFont typeface="Arial" panose="020B0604020202020204" pitchFamily="34" charset="0"/>
              <a:buChar char="•"/>
            </a:lvl9pPr>
          </a:lstStyle>
          <a:p>
            <a:pPr lvl="0">
              <a:spcBef>
                <a:spcPts val="1200"/>
              </a:spcBef>
              <a:spcAft>
                <a:spcPts val="0"/>
              </a:spcAft>
            </a:pPr>
            <a:r>
              <a:rPr dirty="0">
                <a:sym typeface="+mn-ea"/>
              </a:rPr>
              <a:t>单击此处编辑母版文本样式</a:t>
            </a:r>
            <a:endParaRPr dirty="0">
              <a:sym typeface="+mn-ea"/>
            </a:endParaRPr>
          </a:p>
          <a:p>
            <a:pPr lvl="1">
              <a:spcBef>
                <a:spcPts val="1200"/>
              </a:spcBef>
              <a:spcAft>
                <a:spcPts val="0"/>
              </a:spcAft>
            </a:pPr>
            <a:r>
              <a:rPr dirty="0" err="1">
                <a:sym typeface="+mn-ea"/>
              </a:rPr>
              <a:t>第二级</a:t>
            </a:r>
            <a:endParaRPr dirty="0">
              <a:sym typeface="+mn-ea"/>
            </a:endParaRPr>
          </a:p>
          <a:p>
            <a:pPr lvl="2">
              <a:spcBef>
                <a:spcPts val="1200"/>
              </a:spcBef>
              <a:spcAft>
                <a:spcPts val="0"/>
              </a:spcAft>
            </a:pPr>
            <a:r>
              <a:rPr dirty="0" err="1">
                <a:sym typeface="+mn-ea"/>
              </a:rPr>
              <a:t>第三级</a:t>
            </a:r>
            <a:endParaRPr dirty="0">
              <a:sym typeface="+mn-ea"/>
            </a:endParaRPr>
          </a:p>
          <a:p>
            <a:pPr lvl="3">
              <a:spcBef>
                <a:spcPts val="1200"/>
              </a:spcBef>
              <a:spcAft>
                <a:spcPts val="0"/>
              </a:spcAft>
            </a:pPr>
            <a:r>
              <a:rPr dirty="0" err="1">
                <a:sym typeface="+mn-ea"/>
              </a:rPr>
              <a:t>第四级</a:t>
            </a:r>
            <a:endParaRPr dirty="0">
              <a:sym typeface="+mn-ea"/>
            </a:endParaRPr>
          </a:p>
          <a:p>
            <a:pPr lvl="4">
              <a:spcBef>
                <a:spcPts val="1200"/>
              </a:spcBef>
              <a:spcAft>
                <a:spcPts val="0"/>
              </a:spcAft>
            </a:pPr>
            <a:r>
              <a:rPr dirty="0" err="1">
                <a:sym typeface="+mn-ea"/>
              </a:rPr>
              <a:t>第五级</a:t>
            </a:r>
            <a:endParaRPr dirty="0">
              <a:sym typeface="+mn-ea"/>
            </a:endParaRPr>
          </a:p>
        </p:txBody>
      </p:sp>
      <p:sp>
        <p:nvSpPr>
          <p:cNvPr id="8" name="PA-标题"/>
          <p:cNvSpPr txBox="1">
            <a:spLocks noGrp="1"/>
          </p:cNvSpPr>
          <p:nvPr>
            <p:ph type="title" idx="2"/>
            <p:custDataLst>
              <p:tags r:id="rId5"/>
            </p:custDataLst>
          </p:nvPr>
        </p:nvSpPr>
        <p:spPr>
          <a:xfrm>
            <a:off x="651986" y="596821"/>
            <a:ext cx="7969568" cy="437674"/>
          </a:xfrm>
          <a:prstGeom prst="rect">
            <a:avLst/>
          </a:prstGeom>
          <a:noFill/>
        </p:spPr>
        <p:txBody>
          <a:bodyPr vert="horz" wrap="square" tIns="0" bIns="0" rtlCol="0" anchor="b" anchorCtr="0">
            <a:normAutofit/>
          </a:bodyPr>
          <a:lstStyle>
            <a:lvl1pPr marL="0" marR="0" lvl="0" algn="l" defTabSz="914400" rtl="0" eaLnBrk="1" fontAlgn="auto" latinLnBrk="0" hangingPunct="1">
              <a:lnSpc>
                <a:spcPct val="100000"/>
              </a:lnSpc>
              <a:buClrTx/>
              <a:buSzTx/>
              <a:buFontTx/>
              <a:buNone/>
              <a:defRPr kumimoji="0" lang="zh-CN" altLang="en-US" sz="2400" b="1" i="0" u="none" strike="noStrike" kern="1200" cap="none" spc="0" normalizeH="0" baseline="0" noProof="1" dirty="0">
                <a:solidFill>
                  <a:schemeClr val="accent1"/>
                </a:solidFill>
                <a:latin typeface="+mj-lt"/>
                <a:ea typeface="+mj-ea"/>
                <a:cs typeface="MiSans Heavy" panose="00000A00000000000000" charset="-122"/>
                <a:sym typeface="+mn-ea"/>
              </a:defRPr>
            </a:lvl1pPr>
          </a:lstStyle>
          <a:p>
            <a:pPr lvl="0" algn="l">
              <a:buClrTx/>
              <a:buSzTx/>
              <a:buFontTx/>
            </a:pPr>
            <a:r>
              <a:rPr dirty="0">
                <a:sym typeface="+mn-ea"/>
              </a:rPr>
              <a:t>单击此处编辑母版标题样式</a:t>
            </a:r>
            <a:endParaRPr dirty="0">
              <a:sym typeface="+mn-ea"/>
            </a:endParaRPr>
          </a:p>
        </p:txBody>
      </p:sp>
      <p:sp>
        <p:nvSpPr>
          <p:cNvPr id="7" name="PA-矩形 1"/>
          <p:cNvSpPr/>
          <p:nvPr userDrawn="1">
            <p:custDataLst>
              <p:tags r:id="rId6"/>
            </p:custDataLst>
          </p:nvPr>
        </p:nvSpPr>
        <p:spPr>
          <a:xfrm>
            <a:off x="433864" y="653440"/>
            <a:ext cx="81000" cy="324000"/>
          </a:xfrm>
          <a:prstGeom prst="rect">
            <a:avLst/>
          </a:prstGeom>
          <a:solidFill>
            <a:schemeClr val="accent2"/>
          </a:solidFill>
          <a:ln>
            <a:noFill/>
            <a:prstDash val="solid"/>
          </a:ln>
          <a:effectLst>
            <a:outerShdw blurRad="203200" dist="101600" dir="8100000" algn="tr" rotWithShape="0">
              <a:srgbClr val="FF5DA9">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1350"/>
          </a:p>
        </p:txBody>
      </p:sp>
      <p:sp>
        <p:nvSpPr>
          <p:cNvPr id="4" name="日期占位符 3"/>
          <p:cNvSpPr>
            <a:spLocks noGrp="1"/>
          </p:cNvSpPr>
          <p:nvPr>
            <p:ph type="dt" sz="half" idx="10"/>
            <p:custDataLst>
              <p:tags r:id="rId7"/>
            </p:custDataLst>
          </p:nvPr>
        </p:nvSpPr>
        <p:spPr>
          <a:xfrm>
            <a:off x="524351" y="6401991"/>
            <a:ext cx="2161699" cy="273844"/>
          </a:xfrm>
        </p:spPr>
        <p:txBody>
          <a:bodyPr/>
          <a:lstStyle/>
          <a:p>
            <a:fld id="{AC1B7B3F-A56B-4310-A966-BD55D80449F1}"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a:xfrm>
            <a:off x="3028950" y="6401991"/>
            <a:ext cx="3086100" cy="273844"/>
          </a:xfrm>
        </p:spPr>
        <p:txBody>
          <a:bodyPr/>
          <a:lstStyle/>
          <a:p>
            <a:endParaRPr lang="zh-CN" altLang="en-US"/>
          </a:p>
        </p:txBody>
      </p:sp>
      <p:sp>
        <p:nvSpPr>
          <p:cNvPr id="6" name="灯片编号占位符 5"/>
          <p:cNvSpPr>
            <a:spLocks noGrp="1"/>
          </p:cNvSpPr>
          <p:nvPr>
            <p:ph type="sldNum" sz="quarter" idx="12"/>
            <p:custDataLst>
              <p:tags r:id="rId9"/>
            </p:custDataLst>
          </p:nvPr>
        </p:nvSpPr>
        <p:spPr>
          <a:xfrm>
            <a:off x="6457950" y="6401991"/>
            <a:ext cx="2160746" cy="273844"/>
          </a:xfrm>
        </p:spPr>
        <p:txBody>
          <a:bodyPr/>
          <a:lstStyle/>
          <a:p>
            <a:fld id="{73127340-2293-49D2-96F1-6E7BF0C8FD9C}"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pic>
        <p:nvPicPr>
          <p:cNvPr id="37" name="图片 36" descr="雪地上&#10;&#10;中度可信度描述已自动生成"/>
          <p:cNvPicPr>
            <a:picLocks noChangeAspect="1"/>
          </p:cNvPicPr>
          <p:nvPr>
            <p:custDataLst>
              <p:tags r:id="rId2"/>
            </p:custDataLst>
          </p:nvPr>
        </p:nvPicPr>
        <p:blipFill rotWithShape="1">
          <a:blip r:embed="rId3">
            <a:alphaModFix amt="40000"/>
            <a:extLst>
              <a:ext uri="{28A0092B-C50C-407E-A947-70E740481C1C}">
                <a14:useLocalDpi xmlns:a14="http://schemas.microsoft.com/office/drawing/2010/main" val="0"/>
              </a:ext>
            </a:extLst>
          </a:blip>
          <a:srcRect l="18252" t="17468" r="8387"/>
          <a:stretch>
            <a:fillRect/>
          </a:stretch>
        </p:blipFill>
        <p:spPr>
          <a:xfrm>
            <a:off x="0" y="0"/>
            <a:ext cx="9144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7" name="副标题"/>
          <p:cNvSpPr txBox="1">
            <a:spLocks noGrp="1"/>
          </p:cNvSpPr>
          <p:nvPr>
            <p:ph type="body" idx="2" hasCustomPrompt="1"/>
            <p:custDataLst>
              <p:tags r:id="rId4"/>
            </p:custDataLst>
          </p:nvPr>
        </p:nvSpPr>
        <p:spPr>
          <a:xfrm>
            <a:off x="599123" y="566738"/>
            <a:ext cx="1399699" cy="257175"/>
          </a:xfrm>
          <a:prstGeom prst="rect">
            <a:avLst/>
          </a:prstGeom>
          <a:noFill/>
        </p:spPr>
        <p:txBody>
          <a:bodyPr vert="horz" wrap="square" lIns="107950" tIns="0" rIns="91440" bIns="0" rtlCol="0" anchor="b" anchorCtr="0">
            <a:normAutofit/>
          </a:bodyPr>
          <a:lstStyle>
            <a:lvl1pPr marL="0" marR="0" lvl="0" algn="l" defTabSz="914400" rtl="0" eaLnBrk="1" fontAlgn="auto" latinLnBrk="0" hangingPunct="1">
              <a:lnSpc>
                <a:spcPct val="100000"/>
              </a:lnSpc>
              <a:buClrTx/>
              <a:buSzTx/>
              <a:buFontTx/>
              <a:buNone/>
              <a:defRPr kumimoji="0" lang="en-US" altLang="zh-CN" sz="1350" b="1" i="0" u="none" strike="noStrike" kern="1200" cap="none" spc="0" normalizeH="0" baseline="0" noProof="1" dirty="0">
                <a:solidFill>
                  <a:schemeClr val="accent1"/>
                </a:solidFill>
                <a:latin typeface="+mj-ea"/>
                <a:ea typeface="+mj-ea"/>
                <a:cs typeface="MiSans Heavy" panose="00000A00000000000000" charset="-122"/>
                <a:sym typeface="+mn-ea"/>
              </a:defRPr>
            </a:lvl1pPr>
          </a:lstStyle>
          <a:p>
            <a:pPr lvl="0" algn="l">
              <a:buClrTx/>
              <a:buSzTx/>
              <a:buFontTx/>
            </a:pPr>
            <a:r>
              <a:rPr dirty="0" err="1">
                <a:sym typeface="+mn-ea"/>
              </a:rPr>
              <a:t>单击编辑副标题</a:t>
            </a:r>
            <a:endParaRPr dirty="0">
              <a:sym typeface="+mn-ea"/>
            </a:endParaRPr>
          </a:p>
        </p:txBody>
      </p:sp>
      <p:sp>
        <p:nvSpPr>
          <p:cNvPr id="6" name="标题"/>
          <p:cNvSpPr txBox="1">
            <a:spLocks noGrp="1"/>
          </p:cNvSpPr>
          <p:nvPr>
            <p:ph type="title" idx="1" hasCustomPrompt="1"/>
            <p:custDataLst>
              <p:tags r:id="rId5"/>
            </p:custDataLst>
          </p:nvPr>
        </p:nvSpPr>
        <p:spPr>
          <a:xfrm>
            <a:off x="599123" y="999252"/>
            <a:ext cx="1399699" cy="794861"/>
          </a:xfrm>
          <a:prstGeom prst="rect">
            <a:avLst/>
          </a:prstGeom>
          <a:noFill/>
        </p:spPr>
        <p:txBody>
          <a:bodyPr wrap="square" lIns="0" tIns="0" rIns="0" bIns="0" rtlCol="0" anchor="b" anchorCtr="0">
            <a:normAutofit/>
          </a:bodyPr>
          <a:lstStyle>
            <a:lvl1pPr marL="0" marR="0" algn="l" defTabSz="914400" rtl="0" eaLnBrk="1" fontAlgn="auto" latinLnBrk="0" hangingPunct="1">
              <a:lnSpc>
                <a:spcPct val="100000"/>
              </a:lnSpc>
              <a:buClrTx/>
              <a:buSzTx/>
              <a:buFontTx/>
              <a:buNone/>
              <a:defRPr kumimoji="0" lang="zh-CN" altLang="en-US" sz="4500" b="1" i="0" u="none" strike="noStrike" kern="1200" cap="none" spc="0" normalizeH="0" baseline="0" noProof="1" dirty="0">
                <a:solidFill>
                  <a:schemeClr val="tx1">
                    <a:lumMod val="75000"/>
                    <a:lumOff val="25000"/>
                  </a:schemeClr>
                </a:solidFill>
                <a:latin typeface="+mj-ea"/>
                <a:ea typeface="+mj-ea"/>
                <a:cs typeface="MiSans Heavy" panose="00000A00000000000000" charset="-122"/>
              </a:defRPr>
            </a:lvl1pPr>
          </a:lstStyle>
          <a:p>
            <a:pPr lvl="0"/>
            <a:r>
              <a:rPr dirty="0">
                <a:sym typeface="+mn-ea"/>
              </a:rPr>
              <a:t>标题</a:t>
            </a:r>
            <a:endParaRPr dirty="0">
              <a:sym typeface="+mn-ea"/>
            </a:endParaRPr>
          </a:p>
        </p:txBody>
      </p:sp>
      <p:sp>
        <p:nvSpPr>
          <p:cNvPr id="3" name="日期占位符 2"/>
          <p:cNvSpPr>
            <a:spLocks noGrp="1"/>
          </p:cNvSpPr>
          <p:nvPr>
            <p:ph type="dt" sz="half" idx="10"/>
            <p:custDataLst>
              <p:tags r:id="rId6"/>
            </p:custDataLst>
          </p:nvPr>
        </p:nvSpPr>
        <p:spPr>
          <a:xfrm>
            <a:off x="628650" y="6401991"/>
            <a:ext cx="2057400" cy="273844"/>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3028950" y="6401991"/>
            <a:ext cx="3086100" cy="273844"/>
          </a:xfrm>
        </p:spPr>
        <p:txBody>
          <a:bodyPr/>
          <a:lstStyle/>
          <a:p>
            <a:endParaRPr lang="zh-CN" altLang="en-US"/>
          </a:p>
        </p:txBody>
      </p:sp>
      <p:sp>
        <p:nvSpPr>
          <p:cNvPr id="5" name="灯片编号占位符 4"/>
          <p:cNvSpPr>
            <a:spLocks noGrp="1"/>
          </p:cNvSpPr>
          <p:nvPr>
            <p:ph type="sldNum" sz="quarter" idx="12"/>
            <p:custDataLst>
              <p:tags r:id="rId8"/>
            </p:custDataLst>
          </p:nvPr>
        </p:nvSpPr>
        <p:spPr>
          <a:xfrm>
            <a:off x="6457950" y="6401991"/>
            <a:ext cx="2057400" cy="273844"/>
          </a:xfrm>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pic>
        <p:nvPicPr>
          <p:cNvPr id="24" name="图片 23" descr="雪地上&#10;&#10;中度可信度描述已自动生成"/>
          <p:cNvPicPr>
            <a:picLocks noChangeAspect="1"/>
          </p:cNvPicPr>
          <p:nvPr>
            <p:custDataLst>
              <p:tags r:id="rId2"/>
            </p:custDataLst>
          </p:nvPr>
        </p:nvPicPr>
        <p:blipFill rotWithShape="1">
          <a:blip r:embed="rId3">
            <a:alphaModFix amt="40000"/>
            <a:extLst>
              <a:ext uri="{28A0092B-C50C-407E-A947-70E740481C1C}">
                <a14:useLocalDpi xmlns:a14="http://schemas.microsoft.com/office/drawing/2010/main" val="0"/>
              </a:ext>
            </a:extLst>
          </a:blip>
          <a:srcRect l="2725" r="8387"/>
          <a:stretch>
            <a:fillRect/>
          </a:stretch>
        </p:blipFill>
        <p:spPr>
          <a:xfrm>
            <a:off x="0" y="0"/>
            <a:ext cx="9144000" cy="6858000"/>
          </a:xfrm>
          <a:prstGeom prst="rect">
            <a:avLst/>
          </a:prstGeom>
        </p:spPr>
      </p:pic>
      <p:pic>
        <p:nvPicPr>
          <p:cNvPr id="53" name="图形 52"/>
          <p:cNvPicPr>
            <a:picLocks noChangeAspect="1"/>
          </p:cNvPicPr>
          <p:nvPr>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481686" y="6166828"/>
            <a:ext cx="140918" cy="140918"/>
          </a:xfrm>
          <a:prstGeom prst="rect">
            <a:avLst/>
          </a:prstGeom>
        </p:spPr>
      </p:pic>
      <p:cxnSp>
        <p:nvCxnSpPr>
          <p:cNvPr id="9" name="直接连接符 8"/>
          <p:cNvCxnSpPr/>
          <p:nvPr>
            <p:custDataLst>
              <p:tags r:id="rId7"/>
            </p:custDataLst>
          </p:nvPr>
        </p:nvCxnSpPr>
        <p:spPr>
          <a:xfrm>
            <a:off x="643320" y="4520059"/>
            <a:ext cx="43267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节编号"/>
          <p:cNvSpPr txBox="1">
            <a:spLocks noGrp="1"/>
          </p:cNvSpPr>
          <p:nvPr>
            <p:ph type="body" idx="2" hasCustomPrompt="1"/>
            <p:custDataLst>
              <p:tags r:id="rId8"/>
            </p:custDataLst>
          </p:nvPr>
        </p:nvSpPr>
        <p:spPr>
          <a:xfrm>
            <a:off x="643414" y="1867376"/>
            <a:ext cx="4739164" cy="391478"/>
          </a:xfrm>
          <a:prstGeom prst="rect">
            <a:avLst/>
          </a:prstGeom>
          <a:noFill/>
        </p:spPr>
        <p:txBody>
          <a:bodyPr vert="horz" wrap="square" lIns="0" tIns="0" rIns="0" bIns="0" rtlCol="0" anchor="b" anchorCtr="0">
            <a:normAutofit/>
          </a:bodyPr>
          <a:lstStyle>
            <a:lvl1pPr marL="0" marR="0" lvl="0" algn="l" defTabSz="914400" rtl="0" eaLnBrk="1" fontAlgn="auto" latinLnBrk="0" hangingPunct="1">
              <a:lnSpc>
                <a:spcPct val="100000"/>
              </a:lnSpc>
              <a:buClrTx/>
              <a:buSzTx/>
              <a:buFontTx/>
              <a:buNone/>
              <a:defRPr kumimoji="0" lang="en-US" altLang="zh-CN" sz="2400" b="1" i="0" u="none" strike="noStrike" kern="1200" cap="none" spc="0" normalizeH="0" baseline="0" noProof="1" dirty="0">
                <a:solidFill>
                  <a:schemeClr val="accent1"/>
                </a:solidFill>
                <a:latin typeface="+mj-ea"/>
                <a:ea typeface="+mj-ea"/>
                <a:cs typeface="MiSans Heavy" panose="00000A00000000000000" charset="-122"/>
                <a:sym typeface="+mn-ea"/>
              </a:defRPr>
            </a:lvl1pPr>
          </a:lstStyle>
          <a:p>
            <a:pPr lvl="0" algn="l">
              <a:buClrTx/>
              <a:buSzTx/>
              <a:buFontTx/>
            </a:pPr>
            <a:r>
              <a:rPr dirty="0" err="1">
                <a:sym typeface="+mn-ea"/>
              </a:rPr>
              <a:t>编辑节编号</a:t>
            </a:r>
            <a:endParaRPr dirty="0">
              <a:sym typeface="+mn-ea"/>
            </a:endParaRPr>
          </a:p>
        </p:txBody>
      </p:sp>
      <p:sp>
        <p:nvSpPr>
          <p:cNvPr id="7" name="标题"/>
          <p:cNvSpPr txBox="1">
            <a:spLocks noGrp="1"/>
          </p:cNvSpPr>
          <p:nvPr>
            <p:ph type="title" idx="1" hasCustomPrompt="1"/>
            <p:custDataLst>
              <p:tags r:id="rId9"/>
            </p:custDataLst>
          </p:nvPr>
        </p:nvSpPr>
        <p:spPr>
          <a:xfrm>
            <a:off x="642937" y="2701687"/>
            <a:ext cx="4739164" cy="1179671"/>
          </a:xfrm>
          <a:prstGeom prst="rect">
            <a:avLst/>
          </a:prstGeom>
          <a:noFill/>
        </p:spPr>
        <p:txBody>
          <a:bodyPr vert="horz" wrap="square" lIns="0" tIns="0" rIns="0" bIns="0" rtlCol="0" anchor="t" anchorCtr="0">
            <a:noAutofit/>
          </a:bodyPr>
          <a:lstStyle>
            <a:lvl1pPr marL="0" marR="0" lvl="0" algn="l" defTabSz="914400" rtl="0" eaLnBrk="1" fontAlgn="auto" latinLnBrk="0" hangingPunct="1">
              <a:lnSpc>
                <a:spcPct val="100000"/>
              </a:lnSpc>
              <a:buClrTx/>
              <a:buSzTx/>
              <a:buFontTx/>
              <a:buNone/>
              <a:defRPr kumimoji="0" lang="zh-CN" altLang="en-US" sz="4500" b="1" i="0" u="none" strike="noStrike" kern="1200" cap="none" spc="0" normalizeH="0" baseline="0" noProof="1" dirty="0">
                <a:solidFill>
                  <a:schemeClr val="tx1">
                    <a:lumMod val="75000"/>
                    <a:lumOff val="25000"/>
                  </a:schemeClr>
                </a:solidFill>
                <a:latin typeface="+mj-ea"/>
                <a:ea typeface="+mj-ea"/>
                <a:cs typeface="MiSans Heavy" panose="00000A00000000000000" charset="-122"/>
                <a:sym typeface="+mn-ea"/>
              </a:defRPr>
            </a:lvl1pPr>
          </a:lstStyle>
          <a:p>
            <a:pPr lvl="0" algn="l">
              <a:buClrTx/>
              <a:buSzTx/>
              <a:buFontTx/>
            </a:pPr>
            <a:r>
              <a:rPr dirty="0">
                <a:sym typeface="+mn-ea"/>
              </a:rPr>
              <a:t>单击此处编辑标题</a:t>
            </a:r>
            <a:endParaRPr dirty="0">
              <a:sym typeface="+mn-ea"/>
            </a:endParaRPr>
          </a:p>
        </p:txBody>
      </p:sp>
      <p:sp>
        <p:nvSpPr>
          <p:cNvPr id="4" name="日期占位符 3"/>
          <p:cNvSpPr>
            <a:spLocks noGrp="1"/>
          </p:cNvSpPr>
          <p:nvPr>
            <p:ph type="dt" sz="half" idx="10"/>
            <p:custDataLst>
              <p:tags r:id="rId10"/>
            </p:custDataLst>
          </p:nvPr>
        </p:nvSpPr>
        <p:spPr>
          <a:xfrm>
            <a:off x="628650" y="6401991"/>
            <a:ext cx="2057400" cy="273844"/>
          </a:xfrm>
        </p:spPr>
        <p:txBody>
          <a:bodyPr/>
          <a:lstStyle/>
          <a:p>
            <a:fld id="{AC1B7B3F-A56B-4310-A966-BD55D80449F1}"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a:xfrm>
            <a:off x="3028950" y="6401991"/>
            <a:ext cx="3086100" cy="273844"/>
          </a:xfrm>
        </p:spPr>
        <p:txBody>
          <a:bodyPr/>
          <a:lstStyle/>
          <a:p>
            <a:endParaRPr lang="zh-CN" altLang="en-US"/>
          </a:p>
        </p:txBody>
      </p:sp>
      <p:sp>
        <p:nvSpPr>
          <p:cNvPr id="6" name="灯片编号占位符 5"/>
          <p:cNvSpPr>
            <a:spLocks noGrp="1"/>
          </p:cNvSpPr>
          <p:nvPr>
            <p:ph type="sldNum" sz="quarter" idx="12"/>
            <p:custDataLst>
              <p:tags r:id="rId12"/>
            </p:custDataLst>
          </p:nvPr>
        </p:nvSpPr>
        <p:spPr>
          <a:xfrm>
            <a:off x="6457950" y="6401991"/>
            <a:ext cx="2057400" cy="273844"/>
          </a:xfrm>
        </p:spPr>
        <p:txBody>
          <a:bodyPr/>
          <a:lstStyle/>
          <a:p>
            <a:fld id="{73127340-2293-49D2-96F1-6E7BF0C8FD9C}"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showMasterSp="0">
  <p:cSld name="标题和两栏">
    <p:spTree>
      <p:nvGrpSpPr>
        <p:cNvPr id="1" name=""/>
        <p:cNvGrpSpPr/>
        <p:nvPr/>
      </p:nvGrpSpPr>
      <p:grpSpPr>
        <a:xfrm>
          <a:off x="0" y="0"/>
          <a:ext cx="0" cy="0"/>
          <a:chOff x="0" y="0"/>
          <a:chExt cx="0" cy="0"/>
        </a:xfrm>
      </p:grpSpPr>
      <p:pic>
        <p:nvPicPr>
          <p:cNvPr id="12" name="图片 11" descr="雪地上&#10;&#10;中度可信度描述已自动生成"/>
          <p:cNvPicPr>
            <a:picLocks noChangeAspect="1"/>
          </p:cNvPicPr>
          <p:nvPr userDrawn="1">
            <p:custDataLst>
              <p:tags r:id="rId2"/>
            </p:custDataLst>
          </p:nvPr>
        </p:nvPicPr>
        <p:blipFill rotWithShape="1">
          <a:blip r:embed="rId3">
            <a:alphaModFix amt="40000"/>
            <a:extLst>
              <a:ext uri="{28A0092B-C50C-407E-A947-70E740481C1C}">
                <a14:useLocalDpi xmlns:a14="http://schemas.microsoft.com/office/drawing/2010/main" val="0"/>
              </a:ext>
            </a:extLst>
          </a:blip>
          <a:srcRect l="18252" t="17468" r="8387"/>
          <a:stretch>
            <a:fillRect/>
          </a:stretch>
        </p:blipFill>
        <p:spPr>
          <a:xfrm>
            <a:off x="0" y="0"/>
            <a:ext cx="9144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1" name="标题"/>
          <p:cNvSpPr txBox="1">
            <a:spLocks noGrp="1"/>
          </p:cNvSpPr>
          <p:nvPr>
            <p:ph type="title" idx="4"/>
            <p:custDataLst>
              <p:tags r:id="rId4"/>
            </p:custDataLst>
          </p:nvPr>
        </p:nvSpPr>
        <p:spPr>
          <a:xfrm>
            <a:off x="651986" y="596821"/>
            <a:ext cx="7969568" cy="437674"/>
          </a:xfrm>
          <a:prstGeom prst="rect">
            <a:avLst/>
          </a:prstGeom>
          <a:noFill/>
        </p:spPr>
        <p:txBody>
          <a:bodyPr vert="horz" wrap="square" tIns="0" bIns="0" rtlCol="0" anchor="b" anchorCtr="0">
            <a:normAutofit/>
          </a:bodyPr>
          <a:lstStyle>
            <a:lvl1pPr marL="0" marR="0" lvl="0" algn="l" defTabSz="914400" rtl="0" eaLnBrk="1" fontAlgn="auto" latinLnBrk="0" hangingPunct="1">
              <a:lnSpc>
                <a:spcPct val="100000"/>
              </a:lnSpc>
              <a:buClrTx/>
              <a:buSzTx/>
              <a:buFontTx/>
              <a:buNone/>
              <a:defRPr kumimoji="0" lang="zh-CN" altLang="en-US" sz="2400" b="1" i="0" u="none" strike="noStrike" kern="1200" cap="none" spc="300" normalizeH="0" baseline="0" noProof="1" dirty="0">
                <a:ln>
                  <a:noFill/>
                  <a:prstDash val="sysDot"/>
                </a:ln>
                <a:solidFill>
                  <a:schemeClr val="accent1"/>
                </a:solidFill>
                <a:latin typeface="+mj-ea"/>
                <a:ea typeface="+mj-ea"/>
                <a:cs typeface="+mn-cs"/>
                <a:sym typeface="+mn-ea"/>
              </a:defRPr>
            </a:lvl1pPr>
          </a:lstStyle>
          <a:p>
            <a:pPr lvl="0" algn="l">
              <a:buClrTx/>
              <a:buSzTx/>
              <a:buFontTx/>
            </a:pPr>
            <a:r>
              <a:rPr dirty="0">
                <a:sym typeface="+mn-ea"/>
              </a:rPr>
              <a:t>单击此处编辑母版标题样式</a:t>
            </a:r>
            <a:endParaRPr dirty="0">
              <a:sym typeface="+mn-ea"/>
            </a:endParaRPr>
          </a:p>
        </p:txBody>
      </p:sp>
      <p:sp>
        <p:nvSpPr>
          <p:cNvPr id="10" name="矩形 9"/>
          <p:cNvSpPr/>
          <p:nvPr userDrawn="1">
            <p:custDataLst>
              <p:tags r:id="rId5"/>
            </p:custDataLst>
          </p:nvPr>
        </p:nvSpPr>
        <p:spPr>
          <a:xfrm>
            <a:off x="433864" y="653440"/>
            <a:ext cx="81000" cy="324000"/>
          </a:xfrm>
          <a:prstGeom prst="rect">
            <a:avLst/>
          </a:prstGeom>
          <a:solidFill>
            <a:schemeClr val="accent2"/>
          </a:solidFill>
          <a:ln>
            <a:noFill/>
            <a:prstDash val="solid"/>
          </a:ln>
          <a:effectLst>
            <a:outerShdw blurRad="203200" dist="101600" dir="8100000" algn="tr" rotWithShape="0">
              <a:srgbClr val="FF5DA9">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1350"/>
          </a:p>
        </p:txBody>
      </p:sp>
      <p:sp>
        <p:nvSpPr>
          <p:cNvPr id="9" name="正文"/>
          <p:cNvSpPr txBox="1">
            <a:spLocks noGrp="1"/>
          </p:cNvSpPr>
          <p:nvPr>
            <p:ph idx="2"/>
            <p:custDataLst>
              <p:tags r:id="rId6"/>
            </p:custDataLst>
          </p:nvPr>
        </p:nvSpPr>
        <p:spPr>
          <a:xfrm>
            <a:off x="4800600" y="1861106"/>
            <a:ext cx="3821430" cy="3699034"/>
          </a:xfrm>
          <a:prstGeom prst="rect">
            <a:avLst/>
          </a:prstGeom>
          <a:ln>
            <a:noFill/>
            <a:prstDash val="sysDash"/>
          </a:ln>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350" b="0" i="0" u="none" strike="noStrike" kern="1200" cap="none" spc="150" normalizeH="0" baseline="0" noProof="1" dirty="0">
                <a:ln>
                  <a:noFill/>
                  <a:prstDash val="sysDot"/>
                </a:ln>
                <a:solidFill>
                  <a:schemeClr val="tx1">
                    <a:lumMod val="75000"/>
                    <a:lumOff val="25000"/>
                  </a:schemeClr>
                </a:solidFill>
                <a:uFillTx/>
                <a:latin typeface="+mn-ea"/>
                <a:ea typeface="+mn-ea"/>
                <a:cs typeface="+mn-cs"/>
                <a:sym typeface="+mn-ea"/>
              </a:defRPr>
            </a:lvl1pPr>
            <a:lvl2pPr marL="514350" marR="0" lvl="1" indent="-171450" fontAlgn="auto">
              <a:lnSpc>
                <a:spcPct val="120000"/>
              </a:lnSpc>
              <a:spcBef>
                <a:spcPts val="0"/>
              </a:spcBef>
              <a:spcAft>
                <a:spcPts val="600"/>
              </a:spcAft>
              <a:buFont typeface="Arial" panose="020B0604020202020204" pitchFamily="34" charset="0"/>
              <a:buChar char="●"/>
              <a:tabLst>
                <a:tab pos="1609725" algn="l"/>
              </a:tabLst>
              <a:defRPr kumimoji="0" sz="1200" b="0" i="0" u="none" strike="noStrike" cap="none" spc="150" normalizeH="0" baseline="0">
                <a:solidFill>
                  <a:schemeClr val="tx1">
                    <a:lumMod val="65000"/>
                    <a:lumOff val="35000"/>
                  </a:schemeClr>
                </a:solidFill>
                <a:uFillTx/>
                <a:latin typeface="+mn-ea"/>
                <a:ea typeface="+mn-ea"/>
              </a:defRPr>
            </a:lvl2pPr>
            <a:lvl3pPr marL="857250" marR="0" lvl="2" indent="-171450" fontAlgn="auto">
              <a:lnSpc>
                <a:spcPct val="120000"/>
              </a:lnSpc>
              <a:spcBef>
                <a:spcPts val="0"/>
              </a:spcBef>
              <a:spcAft>
                <a:spcPts val="600"/>
              </a:spcAft>
              <a:buFont typeface="Arial" panose="020B0604020202020204" pitchFamily="34" charset="0"/>
              <a:buChar char="●"/>
              <a:defRPr kumimoji="0" sz="1200" b="0" i="0" u="none" strike="noStrike" cap="none" spc="150" normalizeH="0" baseline="0">
                <a:solidFill>
                  <a:schemeClr val="tx1">
                    <a:lumMod val="65000"/>
                    <a:lumOff val="35000"/>
                  </a:schemeClr>
                </a:solidFill>
                <a:uFillTx/>
                <a:latin typeface="+mn-ea"/>
                <a:ea typeface="+mn-ea"/>
              </a:defRPr>
            </a:lvl3pPr>
            <a:lvl4pPr marL="1200150" marR="0" lvl="3" indent="-171450" fontAlgn="auto">
              <a:lnSpc>
                <a:spcPct val="120000"/>
              </a:lnSpc>
              <a:spcBef>
                <a:spcPts val="0"/>
              </a:spcBef>
              <a:spcAft>
                <a:spcPts val="300"/>
              </a:spcAft>
              <a:buFont typeface="Wingdings" panose="05000000000000000000" charset="0"/>
              <a:buChar char=""/>
              <a:defRPr kumimoji="0" sz="1050" b="0" i="0" u="none" strike="noStrike" cap="none" spc="150" normalizeH="0" baseline="0">
                <a:solidFill>
                  <a:schemeClr val="tx1">
                    <a:lumMod val="65000"/>
                    <a:lumOff val="35000"/>
                  </a:schemeClr>
                </a:solidFill>
                <a:uFillTx/>
                <a:latin typeface="+mn-ea"/>
                <a:ea typeface="+mn-ea"/>
              </a:defRPr>
            </a:lvl4pPr>
            <a:lvl5pPr marL="1543050" marR="0" lvl="4" indent="-171450" fontAlgn="auto">
              <a:lnSpc>
                <a:spcPct val="120000"/>
              </a:lnSpc>
              <a:spcBef>
                <a:spcPts val="0"/>
              </a:spcBef>
              <a:spcAft>
                <a:spcPts val="300"/>
              </a:spcAft>
              <a:buFont typeface="Arial" panose="020B0604020202020204" pitchFamily="34" charset="0"/>
              <a:buChar char="•"/>
              <a:defRPr kumimoji="0" sz="1050" b="0" i="0" u="none" strike="noStrike" cap="none" spc="150" normalizeH="0" baseline="0">
                <a:solidFill>
                  <a:schemeClr val="tx1">
                    <a:lumMod val="65000"/>
                    <a:lumOff val="35000"/>
                  </a:schemeClr>
                </a:solidFill>
                <a:uFillTx/>
                <a:latin typeface="+mn-ea"/>
                <a:ea typeface="+mn-ea"/>
              </a:defRPr>
            </a:lvl5pPr>
            <a:lvl6pPr indent="0">
              <a:lnSpc>
                <a:spcPct val="90000"/>
              </a:lnSpc>
              <a:spcBef>
                <a:spcPts val="375"/>
              </a:spcBef>
              <a:buFont typeface="Arial" panose="020B0604020202020204" pitchFamily="34" charset="0"/>
              <a:buNone/>
            </a:lvl6pPr>
            <a:lvl7pPr marL="2228850" indent="-171450">
              <a:lnSpc>
                <a:spcPct val="90000"/>
              </a:lnSpc>
              <a:spcBef>
                <a:spcPts val="375"/>
              </a:spcBef>
              <a:buFont typeface="Arial" panose="020B0604020202020204" pitchFamily="34" charset="0"/>
              <a:buChar char="•"/>
            </a:lvl7pPr>
            <a:lvl8pPr marL="2571750" indent="-171450">
              <a:lnSpc>
                <a:spcPct val="90000"/>
              </a:lnSpc>
              <a:spcBef>
                <a:spcPts val="375"/>
              </a:spcBef>
              <a:buFont typeface="Arial" panose="020B0604020202020204" pitchFamily="34" charset="0"/>
              <a:buChar char="•"/>
            </a:lvl8pPr>
            <a:lvl9pPr marL="2914650" indent="-171450">
              <a:lnSpc>
                <a:spcPct val="90000"/>
              </a:lnSpc>
              <a:spcBef>
                <a:spcPts val="375"/>
              </a:spcBef>
              <a:buFont typeface="Arial" panose="020B0604020202020204" pitchFamily="34" charset="0"/>
              <a:buChar char="•"/>
            </a:lvl9pPr>
          </a:lstStyle>
          <a:p>
            <a:pPr lvl="0"/>
            <a:r>
              <a:rPr dirty="0">
                <a:sym typeface="+mn-ea"/>
              </a:rPr>
              <a:t>单击此处编辑母版文本样式</a:t>
            </a:r>
            <a:endParaRPr dirty="0">
              <a:sym typeface="+mn-ea"/>
            </a:endParaRPr>
          </a:p>
          <a:p>
            <a:pPr lvl="1"/>
            <a:r>
              <a:rPr dirty="0" err="1">
                <a:sym typeface="+mn-ea"/>
              </a:rPr>
              <a:t>第二级</a:t>
            </a:r>
            <a:endParaRPr dirty="0">
              <a:sym typeface="+mn-ea"/>
            </a:endParaRPr>
          </a:p>
          <a:p>
            <a:pPr lvl="2"/>
            <a:r>
              <a:rPr dirty="0" err="1">
                <a:sym typeface="+mn-ea"/>
              </a:rPr>
              <a:t>第三级</a:t>
            </a:r>
            <a:endParaRPr dirty="0">
              <a:sym typeface="+mn-ea"/>
            </a:endParaRPr>
          </a:p>
          <a:p>
            <a:pPr lvl="3"/>
            <a:r>
              <a:rPr dirty="0" err="1">
                <a:sym typeface="+mn-ea"/>
              </a:rPr>
              <a:t>第四级</a:t>
            </a:r>
            <a:endParaRPr dirty="0">
              <a:sym typeface="+mn-ea"/>
            </a:endParaRPr>
          </a:p>
          <a:p>
            <a:pPr lvl="4"/>
            <a:r>
              <a:rPr dirty="0" err="1">
                <a:sym typeface="+mn-ea"/>
              </a:rPr>
              <a:t>第五级</a:t>
            </a:r>
            <a:endParaRPr dirty="0">
              <a:sym typeface="+mn-ea"/>
            </a:endParaRPr>
          </a:p>
        </p:txBody>
      </p:sp>
      <p:sp>
        <p:nvSpPr>
          <p:cNvPr id="8" name="正文"/>
          <p:cNvSpPr txBox="1">
            <a:spLocks noGrp="1"/>
          </p:cNvSpPr>
          <p:nvPr>
            <p:ph idx="1"/>
            <p:custDataLst>
              <p:tags r:id="rId7"/>
            </p:custDataLst>
          </p:nvPr>
        </p:nvSpPr>
        <p:spPr>
          <a:xfrm>
            <a:off x="521494" y="1861106"/>
            <a:ext cx="3817620" cy="3699034"/>
          </a:xfrm>
          <a:prstGeom prst="rect">
            <a:avLst/>
          </a:prstGeom>
          <a:ln>
            <a:noFill/>
            <a:prstDash val="sysDash"/>
          </a:ln>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350" b="0" i="0" u="none" strike="noStrike" kern="1200" cap="none" spc="150" normalizeH="0" baseline="0" noProof="1" dirty="0">
                <a:ln>
                  <a:noFill/>
                  <a:prstDash val="sysDot"/>
                </a:ln>
                <a:solidFill>
                  <a:schemeClr val="tx1">
                    <a:lumMod val="75000"/>
                    <a:lumOff val="25000"/>
                  </a:schemeClr>
                </a:solidFill>
                <a:uFillTx/>
                <a:latin typeface="+mn-ea"/>
                <a:ea typeface="+mn-ea"/>
                <a:cs typeface="+mn-cs"/>
                <a:sym typeface="+mn-ea"/>
              </a:defRPr>
            </a:lvl1pPr>
            <a:lvl2pPr marL="514350" marR="0" lvl="1" indent="-171450" fontAlgn="auto">
              <a:lnSpc>
                <a:spcPct val="120000"/>
              </a:lnSpc>
              <a:spcBef>
                <a:spcPts val="0"/>
              </a:spcBef>
              <a:spcAft>
                <a:spcPts val="600"/>
              </a:spcAft>
              <a:buFont typeface="Arial" panose="020B0604020202020204" pitchFamily="34" charset="0"/>
              <a:buChar char="●"/>
              <a:tabLst>
                <a:tab pos="1609725" algn="l"/>
              </a:tabLst>
              <a:defRPr kumimoji="0" sz="1200" b="0" i="0" u="none" strike="noStrike" cap="none" spc="150" normalizeH="0" baseline="0">
                <a:solidFill>
                  <a:schemeClr val="tx1">
                    <a:lumMod val="65000"/>
                    <a:lumOff val="35000"/>
                  </a:schemeClr>
                </a:solidFill>
                <a:uFillTx/>
                <a:latin typeface="+mn-ea"/>
                <a:ea typeface="+mn-ea"/>
              </a:defRPr>
            </a:lvl2pPr>
            <a:lvl3pPr marL="857250" marR="0" lvl="2" indent="-171450" fontAlgn="auto">
              <a:lnSpc>
                <a:spcPct val="120000"/>
              </a:lnSpc>
              <a:spcBef>
                <a:spcPts val="0"/>
              </a:spcBef>
              <a:spcAft>
                <a:spcPts val="600"/>
              </a:spcAft>
              <a:buFont typeface="Arial" panose="020B0604020202020204" pitchFamily="34" charset="0"/>
              <a:buChar char="●"/>
              <a:defRPr kumimoji="0" sz="1200" b="0" i="0" u="none" strike="noStrike" cap="none" spc="150" normalizeH="0" baseline="0">
                <a:solidFill>
                  <a:schemeClr val="tx1">
                    <a:lumMod val="65000"/>
                    <a:lumOff val="35000"/>
                  </a:schemeClr>
                </a:solidFill>
                <a:uFillTx/>
                <a:latin typeface="+mn-ea"/>
                <a:ea typeface="+mn-ea"/>
              </a:defRPr>
            </a:lvl3pPr>
            <a:lvl4pPr marL="1200150" marR="0" lvl="3" indent="-171450" fontAlgn="auto">
              <a:lnSpc>
                <a:spcPct val="120000"/>
              </a:lnSpc>
              <a:spcBef>
                <a:spcPts val="0"/>
              </a:spcBef>
              <a:spcAft>
                <a:spcPts val="300"/>
              </a:spcAft>
              <a:buFont typeface="Wingdings" panose="05000000000000000000" charset="0"/>
              <a:buChar char=""/>
              <a:defRPr kumimoji="0" sz="1050" b="0" i="0" u="none" strike="noStrike" cap="none" spc="150" normalizeH="0" baseline="0">
                <a:solidFill>
                  <a:schemeClr val="tx1">
                    <a:lumMod val="65000"/>
                    <a:lumOff val="35000"/>
                  </a:schemeClr>
                </a:solidFill>
                <a:uFillTx/>
                <a:latin typeface="+mn-ea"/>
                <a:ea typeface="+mn-ea"/>
              </a:defRPr>
            </a:lvl4pPr>
            <a:lvl5pPr marL="1543050" marR="0" lvl="4" indent="-171450" fontAlgn="auto">
              <a:lnSpc>
                <a:spcPct val="120000"/>
              </a:lnSpc>
              <a:spcBef>
                <a:spcPts val="0"/>
              </a:spcBef>
              <a:spcAft>
                <a:spcPts val="300"/>
              </a:spcAft>
              <a:buFont typeface="Arial" panose="020B0604020202020204" pitchFamily="34" charset="0"/>
              <a:buChar char="•"/>
              <a:defRPr kumimoji="0" sz="1050" b="0" i="0" u="none" strike="noStrike" cap="none" spc="150" normalizeH="0" baseline="0">
                <a:solidFill>
                  <a:schemeClr val="tx1">
                    <a:lumMod val="65000"/>
                    <a:lumOff val="35000"/>
                  </a:schemeClr>
                </a:solidFill>
                <a:uFillTx/>
                <a:latin typeface="+mn-ea"/>
                <a:ea typeface="+mn-ea"/>
              </a:defRPr>
            </a:lvl5pPr>
            <a:lvl6pPr indent="0">
              <a:lnSpc>
                <a:spcPct val="90000"/>
              </a:lnSpc>
              <a:spcBef>
                <a:spcPts val="375"/>
              </a:spcBef>
              <a:buFont typeface="Arial" panose="020B0604020202020204" pitchFamily="34" charset="0"/>
              <a:buNone/>
            </a:lvl6pPr>
            <a:lvl7pPr marL="2228850" indent="-171450">
              <a:lnSpc>
                <a:spcPct val="90000"/>
              </a:lnSpc>
              <a:spcBef>
                <a:spcPts val="375"/>
              </a:spcBef>
              <a:buFont typeface="Arial" panose="020B0604020202020204" pitchFamily="34" charset="0"/>
              <a:buChar char="•"/>
            </a:lvl7pPr>
            <a:lvl8pPr marL="2571750" indent="-171450">
              <a:lnSpc>
                <a:spcPct val="90000"/>
              </a:lnSpc>
              <a:spcBef>
                <a:spcPts val="375"/>
              </a:spcBef>
              <a:buFont typeface="Arial" panose="020B0604020202020204" pitchFamily="34" charset="0"/>
              <a:buChar char="•"/>
            </a:lvl8pPr>
            <a:lvl9pPr marL="2914650" indent="-171450">
              <a:lnSpc>
                <a:spcPct val="90000"/>
              </a:lnSpc>
              <a:spcBef>
                <a:spcPts val="375"/>
              </a:spcBef>
              <a:buFont typeface="Arial" panose="020B0604020202020204" pitchFamily="34" charset="0"/>
              <a:buChar char="•"/>
            </a:lvl9pPr>
          </a:lstStyle>
          <a:p>
            <a:pPr lvl="0"/>
            <a:r>
              <a:rPr dirty="0">
                <a:sym typeface="+mn-ea"/>
              </a:rPr>
              <a:t>单击此处编辑母版文本样式</a:t>
            </a:r>
            <a:endParaRPr dirty="0">
              <a:sym typeface="+mn-ea"/>
            </a:endParaRPr>
          </a:p>
          <a:p>
            <a:pPr lvl="1"/>
            <a:r>
              <a:rPr dirty="0" err="1">
                <a:sym typeface="+mn-ea"/>
              </a:rPr>
              <a:t>第二级</a:t>
            </a:r>
            <a:endParaRPr dirty="0">
              <a:sym typeface="+mn-ea"/>
            </a:endParaRPr>
          </a:p>
          <a:p>
            <a:pPr lvl="2"/>
            <a:r>
              <a:rPr dirty="0" err="1">
                <a:sym typeface="+mn-ea"/>
              </a:rPr>
              <a:t>第三级</a:t>
            </a:r>
            <a:endParaRPr dirty="0">
              <a:sym typeface="+mn-ea"/>
            </a:endParaRPr>
          </a:p>
          <a:p>
            <a:pPr lvl="3"/>
            <a:r>
              <a:rPr dirty="0" err="1">
                <a:sym typeface="+mn-ea"/>
              </a:rPr>
              <a:t>第四级</a:t>
            </a:r>
            <a:endParaRPr dirty="0">
              <a:sym typeface="+mn-ea"/>
            </a:endParaRPr>
          </a:p>
          <a:p>
            <a:pPr lvl="4"/>
            <a:r>
              <a:rPr dirty="0" err="1">
                <a:sym typeface="+mn-ea"/>
              </a:rPr>
              <a:t>第五级</a:t>
            </a:r>
            <a:endParaRPr dirty="0">
              <a:sym typeface="+mn-ea"/>
            </a:endParaRPr>
          </a:p>
        </p:txBody>
      </p:sp>
      <p:sp>
        <p:nvSpPr>
          <p:cNvPr id="5" name="日期占位符 4"/>
          <p:cNvSpPr>
            <a:spLocks noGrp="1"/>
          </p:cNvSpPr>
          <p:nvPr>
            <p:ph type="dt" sz="half" idx="10"/>
            <p:custDataLst>
              <p:tags r:id="rId8"/>
            </p:custDataLst>
          </p:nvPr>
        </p:nvSpPr>
        <p:spPr>
          <a:xfrm>
            <a:off x="515303" y="6401991"/>
            <a:ext cx="2170748" cy="273844"/>
          </a:xfrm>
        </p:spPr>
        <p:txBody>
          <a:bodyPr/>
          <a:lstStyle/>
          <a:p>
            <a:fld id="{AC1B7B3F-A56B-4310-A966-BD55D80449F1}" type="datetimeFigureOut">
              <a:rPr lang="zh-CN" altLang="en-US" smtClean="0"/>
            </a:fld>
            <a:endParaRPr lang="zh-CN" altLang="en-US"/>
          </a:p>
        </p:txBody>
      </p:sp>
      <p:sp>
        <p:nvSpPr>
          <p:cNvPr id="6" name="页脚占位符 5"/>
          <p:cNvSpPr>
            <a:spLocks noGrp="1"/>
          </p:cNvSpPr>
          <p:nvPr>
            <p:ph type="ftr" sz="quarter" idx="11"/>
            <p:custDataLst>
              <p:tags r:id="rId9"/>
            </p:custDataLst>
          </p:nvPr>
        </p:nvSpPr>
        <p:spPr>
          <a:xfrm>
            <a:off x="3028950" y="6401991"/>
            <a:ext cx="3086100" cy="273844"/>
          </a:xfrm>
        </p:spPr>
        <p:txBody>
          <a:bodyPr/>
          <a:lstStyle/>
          <a:p>
            <a:endParaRPr lang="zh-CN" altLang="en-US"/>
          </a:p>
        </p:txBody>
      </p:sp>
      <p:sp>
        <p:nvSpPr>
          <p:cNvPr id="7" name="灯片编号占位符 6"/>
          <p:cNvSpPr>
            <a:spLocks noGrp="1"/>
          </p:cNvSpPr>
          <p:nvPr>
            <p:ph type="sldNum" sz="quarter" idx="12"/>
            <p:custDataLst>
              <p:tags r:id="rId10"/>
            </p:custDataLst>
          </p:nvPr>
        </p:nvSpPr>
        <p:spPr>
          <a:xfrm>
            <a:off x="6457950" y="6401991"/>
            <a:ext cx="2164080" cy="273844"/>
          </a:xfrm>
        </p:spPr>
        <p:txBody>
          <a:bodyPr/>
          <a:lstStyle/>
          <a:p>
            <a:fld id="{73127340-2293-49D2-96F1-6E7BF0C8FD9C}"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showMasterSp="0">
  <p:cSld name="标题和比较">
    <p:spTree>
      <p:nvGrpSpPr>
        <p:cNvPr id="1" name=""/>
        <p:cNvGrpSpPr/>
        <p:nvPr/>
      </p:nvGrpSpPr>
      <p:grpSpPr>
        <a:xfrm>
          <a:off x="0" y="0"/>
          <a:ext cx="0" cy="0"/>
          <a:chOff x="0" y="0"/>
          <a:chExt cx="0" cy="0"/>
        </a:xfrm>
      </p:grpSpPr>
      <p:pic>
        <p:nvPicPr>
          <p:cNvPr id="16" name="图片 15" descr="雪地上&#10;&#10;中度可信度描述已自动生成"/>
          <p:cNvPicPr>
            <a:picLocks noChangeAspect="1"/>
          </p:cNvPicPr>
          <p:nvPr userDrawn="1">
            <p:custDataLst>
              <p:tags r:id="rId2"/>
            </p:custDataLst>
          </p:nvPr>
        </p:nvPicPr>
        <p:blipFill rotWithShape="1">
          <a:blip r:embed="rId3">
            <a:alphaModFix amt="40000"/>
            <a:extLst>
              <a:ext uri="{28A0092B-C50C-407E-A947-70E740481C1C}">
                <a14:useLocalDpi xmlns:a14="http://schemas.microsoft.com/office/drawing/2010/main" val="0"/>
              </a:ext>
            </a:extLst>
          </a:blip>
          <a:srcRect l="18252" t="17468" r="8387"/>
          <a:stretch>
            <a:fillRect/>
          </a:stretch>
        </p:blipFill>
        <p:spPr>
          <a:xfrm>
            <a:off x="0" y="0"/>
            <a:ext cx="9144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5" name="标题"/>
          <p:cNvSpPr txBox="1">
            <a:spLocks noGrp="1"/>
          </p:cNvSpPr>
          <p:nvPr>
            <p:ph type="title" idx="6"/>
            <p:custDataLst>
              <p:tags r:id="rId4"/>
            </p:custDataLst>
          </p:nvPr>
        </p:nvSpPr>
        <p:spPr>
          <a:xfrm>
            <a:off x="4676457" y="1859672"/>
            <a:ext cx="3945573" cy="356221"/>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1500" b="1" i="0" u="none" strike="noStrike" kern="1200" cap="none" spc="0" normalizeH="0" baseline="0" noProof="1" dirty="0">
                <a:solidFill>
                  <a:schemeClr val="tx1"/>
                </a:solidFill>
                <a:latin typeface="+mj-ea"/>
                <a:ea typeface="+mj-ea"/>
                <a:cs typeface="MiSans Heavy" panose="00000A00000000000000" charset="-122"/>
              </a:defRPr>
            </a:lvl1pPr>
          </a:lstStyle>
          <a:p>
            <a:pPr lvl="0"/>
            <a:r>
              <a:rPr dirty="0">
                <a:sym typeface="+mn-ea"/>
              </a:rPr>
              <a:t>单击此处编辑母版标题样式</a:t>
            </a:r>
            <a:endParaRPr dirty="0">
              <a:sym typeface="+mn-ea"/>
            </a:endParaRPr>
          </a:p>
        </p:txBody>
      </p:sp>
      <p:sp>
        <p:nvSpPr>
          <p:cNvPr id="14" name="标题"/>
          <p:cNvSpPr txBox="1">
            <a:spLocks noGrp="1"/>
          </p:cNvSpPr>
          <p:nvPr>
            <p:ph type="title" idx="5"/>
            <p:custDataLst>
              <p:tags r:id="rId5"/>
            </p:custDataLst>
          </p:nvPr>
        </p:nvSpPr>
        <p:spPr>
          <a:xfrm>
            <a:off x="522298" y="1861026"/>
            <a:ext cx="3940154" cy="356204"/>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1500" b="1" i="0" u="none" strike="noStrike" kern="1200" cap="none" spc="0" normalizeH="0" baseline="0" noProof="1" dirty="0">
                <a:solidFill>
                  <a:schemeClr val="tx1"/>
                </a:solidFill>
                <a:latin typeface="+mj-ea"/>
                <a:ea typeface="+mj-ea"/>
                <a:cs typeface="MiSans Heavy" panose="00000A00000000000000" charset="-122"/>
              </a:defRPr>
            </a:lvl1pPr>
          </a:lstStyle>
          <a:p>
            <a:pPr lvl="0"/>
            <a:r>
              <a:rPr dirty="0">
                <a:sym typeface="+mn-ea"/>
              </a:rPr>
              <a:t>单击此处编辑母版标题样式</a:t>
            </a:r>
            <a:endParaRPr dirty="0">
              <a:sym typeface="+mn-ea"/>
            </a:endParaRPr>
          </a:p>
        </p:txBody>
      </p:sp>
      <p:sp>
        <p:nvSpPr>
          <p:cNvPr id="13" name="标题"/>
          <p:cNvSpPr txBox="1">
            <a:spLocks noGrp="1"/>
          </p:cNvSpPr>
          <p:nvPr>
            <p:ph type="title" idx="4"/>
            <p:custDataLst>
              <p:tags r:id="rId6"/>
            </p:custDataLst>
          </p:nvPr>
        </p:nvSpPr>
        <p:spPr>
          <a:xfrm>
            <a:off x="651986" y="596821"/>
            <a:ext cx="7969568" cy="437674"/>
          </a:xfrm>
          <a:prstGeom prst="rect">
            <a:avLst/>
          </a:prstGeom>
          <a:noFill/>
        </p:spPr>
        <p:txBody>
          <a:bodyPr vert="horz" wrap="square" tIns="0" bIns="0" rtlCol="0" anchor="b" anchorCtr="0">
            <a:normAutofit/>
          </a:bodyPr>
          <a:lstStyle>
            <a:lvl1pPr marL="0" marR="0" lvl="0" algn="l" defTabSz="914400" rtl="0" eaLnBrk="1" fontAlgn="auto" latinLnBrk="0" hangingPunct="1">
              <a:lnSpc>
                <a:spcPct val="100000"/>
              </a:lnSpc>
              <a:buClrTx/>
              <a:buSzTx/>
              <a:buFontTx/>
              <a:buNone/>
              <a:defRPr kumimoji="0" lang="zh-CN" altLang="en-US" sz="2400" b="1" i="0" u="none" strike="noStrike" kern="1200" cap="none" spc="300" normalizeH="0" baseline="0" noProof="1" dirty="0">
                <a:ln>
                  <a:noFill/>
                  <a:prstDash val="sysDot"/>
                </a:ln>
                <a:solidFill>
                  <a:schemeClr val="accent1"/>
                </a:solidFill>
                <a:latin typeface="+mj-ea"/>
                <a:ea typeface="+mj-ea"/>
                <a:cs typeface="+mn-cs"/>
                <a:sym typeface="+mn-ea"/>
              </a:defRPr>
            </a:lvl1pPr>
          </a:lstStyle>
          <a:p>
            <a:pPr lvl="0" algn="l">
              <a:buClrTx/>
              <a:buSzTx/>
              <a:buFontTx/>
            </a:pPr>
            <a:r>
              <a:rPr>
                <a:sym typeface="+mn-ea"/>
              </a:rPr>
              <a:t>单击此处编辑母版标题样式</a:t>
            </a:r>
            <a:endParaRPr>
              <a:sym typeface="+mn-ea"/>
            </a:endParaRPr>
          </a:p>
        </p:txBody>
      </p:sp>
      <p:sp>
        <p:nvSpPr>
          <p:cNvPr id="12" name="矩形 11"/>
          <p:cNvSpPr/>
          <p:nvPr userDrawn="1">
            <p:custDataLst>
              <p:tags r:id="rId7"/>
            </p:custDataLst>
          </p:nvPr>
        </p:nvSpPr>
        <p:spPr>
          <a:xfrm>
            <a:off x="433864" y="653440"/>
            <a:ext cx="81000" cy="324000"/>
          </a:xfrm>
          <a:prstGeom prst="rect">
            <a:avLst/>
          </a:prstGeom>
          <a:solidFill>
            <a:schemeClr val="accent2"/>
          </a:solidFill>
          <a:ln>
            <a:noFill/>
            <a:prstDash val="solid"/>
          </a:ln>
          <a:effectLst>
            <a:outerShdw blurRad="203200" dist="101600" dir="8100000" algn="tr" rotWithShape="0">
              <a:srgbClr val="FF5DA9">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1350"/>
          </a:p>
        </p:txBody>
      </p:sp>
      <p:sp>
        <p:nvSpPr>
          <p:cNvPr id="11" name="正文"/>
          <p:cNvSpPr txBox="1">
            <a:spLocks noGrp="1"/>
          </p:cNvSpPr>
          <p:nvPr>
            <p:ph idx="2"/>
            <p:custDataLst>
              <p:tags r:id="rId8"/>
            </p:custDataLst>
          </p:nvPr>
        </p:nvSpPr>
        <p:spPr>
          <a:xfrm>
            <a:off x="4676457" y="2216845"/>
            <a:ext cx="3945573" cy="3342188"/>
          </a:xfrm>
          <a:prstGeom prst="rect">
            <a:avLst/>
          </a:prstGeom>
          <a:ln>
            <a:noFill/>
            <a:prstDash val="sysDash"/>
          </a:ln>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350" b="0" i="0" u="none" strike="noStrike" kern="1200" cap="none" spc="150" normalizeH="0" baseline="0" noProof="1" dirty="0">
                <a:ln>
                  <a:noFill/>
                  <a:prstDash val="sysDot"/>
                </a:ln>
                <a:solidFill>
                  <a:schemeClr val="tx1">
                    <a:lumMod val="75000"/>
                    <a:lumOff val="25000"/>
                  </a:schemeClr>
                </a:solidFill>
                <a:uFillTx/>
                <a:latin typeface="+mn-ea"/>
                <a:ea typeface="+mn-ea"/>
                <a:cs typeface="+mn-cs"/>
                <a:sym typeface="+mn-ea"/>
              </a:defRPr>
            </a:lvl1pPr>
            <a:lvl2pPr marL="514350" marR="0" lvl="1" indent="-171450" fontAlgn="auto">
              <a:lnSpc>
                <a:spcPct val="120000"/>
              </a:lnSpc>
              <a:spcBef>
                <a:spcPts val="0"/>
              </a:spcBef>
              <a:spcAft>
                <a:spcPts val="600"/>
              </a:spcAft>
              <a:buFont typeface="Arial" panose="020B0604020202020204" pitchFamily="34" charset="0"/>
              <a:buChar char="●"/>
              <a:tabLst>
                <a:tab pos="1609725" algn="l"/>
              </a:tabLst>
              <a:defRPr kumimoji="0" sz="1200" b="0" i="0" u="none" strike="noStrike" cap="none" spc="150" normalizeH="0" baseline="0">
                <a:solidFill>
                  <a:schemeClr val="tx1">
                    <a:lumMod val="65000"/>
                    <a:lumOff val="35000"/>
                  </a:schemeClr>
                </a:solidFill>
                <a:uFillTx/>
                <a:latin typeface="+mn-ea"/>
                <a:ea typeface="+mn-ea"/>
              </a:defRPr>
            </a:lvl2pPr>
            <a:lvl3pPr marL="857250" marR="0" lvl="2" indent="-171450" fontAlgn="auto">
              <a:lnSpc>
                <a:spcPct val="120000"/>
              </a:lnSpc>
              <a:spcBef>
                <a:spcPts val="0"/>
              </a:spcBef>
              <a:spcAft>
                <a:spcPts val="600"/>
              </a:spcAft>
              <a:buFont typeface="Arial" panose="020B0604020202020204" pitchFamily="34" charset="0"/>
              <a:buChar char="●"/>
              <a:defRPr kumimoji="0" sz="1200" b="0" i="0" u="none" strike="noStrike" cap="none" spc="150" normalizeH="0" baseline="0">
                <a:solidFill>
                  <a:schemeClr val="tx1">
                    <a:lumMod val="65000"/>
                    <a:lumOff val="35000"/>
                  </a:schemeClr>
                </a:solidFill>
                <a:uFillTx/>
                <a:latin typeface="+mn-ea"/>
                <a:ea typeface="+mn-ea"/>
              </a:defRPr>
            </a:lvl3pPr>
            <a:lvl4pPr marL="1200150" marR="0" lvl="3" indent="-171450" fontAlgn="auto">
              <a:lnSpc>
                <a:spcPct val="120000"/>
              </a:lnSpc>
              <a:spcBef>
                <a:spcPts val="0"/>
              </a:spcBef>
              <a:spcAft>
                <a:spcPts val="300"/>
              </a:spcAft>
              <a:buFont typeface="Wingdings" panose="05000000000000000000" charset="0"/>
              <a:buChar char=""/>
              <a:defRPr kumimoji="0" sz="1050" b="0" i="0" u="none" strike="noStrike" cap="none" spc="150" normalizeH="0" baseline="0">
                <a:solidFill>
                  <a:schemeClr val="tx1">
                    <a:lumMod val="65000"/>
                    <a:lumOff val="35000"/>
                  </a:schemeClr>
                </a:solidFill>
                <a:uFillTx/>
                <a:latin typeface="+mn-ea"/>
                <a:ea typeface="+mn-ea"/>
              </a:defRPr>
            </a:lvl4pPr>
            <a:lvl5pPr marL="1543050" marR="0" lvl="4" indent="-171450" fontAlgn="auto">
              <a:lnSpc>
                <a:spcPct val="120000"/>
              </a:lnSpc>
              <a:spcBef>
                <a:spcPts val="0"/>
              </a:spcBef>
              <a:spcAft>
                <a:spcPts val="300"/>
              </a:spcAft>
              <a:buFont typeface="Arial" panose="020B0604020202020204" pitchFamily="34" charset="0"/>
              <a:buChar char="•"/>
              <a:defRPr kumimoji="0" sz="1050" b="0" i="0" u="none" strike="noStrike" cap="none" spc="150" normalizeH="0" baseline="0">
                <a:solidFill>
                  <a:schemeClr val="tx1">
                    <a:lumMod val="65000"/>
                    <a:lumOff val="35000"/>
                  </a:schemeClr>
                </a:solidFill>
                <a:uFillTx/>
                <a:latin typeface="+mn-ea"/>
                <a:ea typeface="+mn-ea"/>
              </a:defRPr>
            </a:lvl5pPr>
            <a:lvl6pPr indent="0">
              <a:lnSpc>
                <a:spcPct val="90000"/>
              </a:lnSpc>
              <a:spcBef>
                <a:spcPts val="375"/>
              </a:spcBef>
              <a:buFont typeface="Arial" panose="020B0604020202020204" pitchFamily="34" charset="0"/>
              <a:buNone/>
            </a:lvl6pPr>
            <a:lvl7pPr marL="2228850" indent="-171450">
              <a:lnSpc>
                <a:spcPct val="90000"/>
              </a:lnSpc>
              <a:spcBef>
                <a:spcPts val="375"/>
              </a:spcBef>
              <a:buFont typeface="Arial" panose="020B0604020202020204" pitchFamily="34" charset="0"/>
              <a:buChar char="•"/>
            </a:lvl7pPr>
            <a:lvl8pPr marL="2571750" indent="-171450">
              <a:lnSpc>
                <a:spcPct val="90000"/>
              </a:lnSpc>
              <a:spcBef>
                <a:spcPts val="375"/>
              </a:spcBef>
              <a:buFont typeface="Arial" panose="020B0604020202020204" pitchFamily="34" charset="0"/>
              <a:buChar char="•"/>
            </a:lvl8pPr>
            <a:lvl9pPr marL="2914650" indent="-171450">
              <a:lnSpc>
                <a:spcPct val="90000"/>
              </a:lnSpc>
              <a:spcBef>
                <a:spcPts val="375"/>
              </a:spcBef>
              <a:buFont typeface="Arial" panose="020B0604020202020204" pitchFamily="34" charset="0"/>
              <a:buChar char="•"/>
            </a:lvl9pPr>
          </a:lstStyle>
          <a:p>
            <a:pPr lvl="0"/>
            <a:r>
              <a:rPr dirty="0">
                <a:sym typeface="+mn-ea"/>
              </a:rPr>
              <a:t>单击此处编辑母版文本样式</a:t>
            </a:r>
            <a:endParaRPr dirty="0">
              <a:sym typeface="+mn-ea"/>
            </a:endParaRPr>
          </a:p>
          <a:p>
            <a:pPr lvl="1"/>
            <a:r>
              <a:rPr dirty="0" err="1">
                <a:sym typeface="+mn-ea"/>
              </a:rPr>
              <a:t>第二级</a:t>
            </a:r>
            <a:endParaRPr dirty="0">
              <a:sym typeface="+mn-ea"/>
            </a:endParaRPr>
          </a:p>
          <a:p>
            <a:pPr lvl="2"/>
            <a:r>
              <a:rPr dirty="0" err="1">
                <a:sym typeface="+mn-ea"/>
              </a:rPr>
              <a:t>第三级</a:t>
            </a:r>
            <a:endParaRPr dirty="0">
              <a:sym typeface="+mn-ea"/>
            </a:endParaRPr>
          </a:p>
          <a:p>
            <a:pPr lvl="3"/>
            <a:r>
              <a:rPr dirty="0" err="1">
                <a:sym typeface="+mn-ea"/>
              </a:rPr>
              <a:t>第四级</a:t>
            </a:r>
            <a:endParaRPr dirty="0">
              <a:sym typeface="+mn-ea"/>
            </a:endParaRPr>
          </a:p>
          <a:p>
            <a:pPr lvl="4"/>
            <a:r>
              <a:rPr dirty="0" err="1">
                <a:sym typeface="+mn-ea"/>
              </a:rPr>
              <a:t>第五级</a:t>
            </a:r>
            <a:endParaRPr dirty="0">
              <a:sym typeface="+mn-ea"/>
            </a:endParaRPr>
          </a:p>
        </p:txBody>
      </p:sp>
      <p:sp>
        <p:nvSpPr>
          <p:cNvPr id="10" name="正文"/>
          <p:cNvSpPr txBox="1">
            <a:spLocks noGrp="1"/>
          </p:cNvSpPr>
          <p:nvPr>
            <p:ph idx="1"/>
            <p:custDataLst>
              <p:tags r:id="rId9"/>
            </p:custDataLst>
          </p:nvPr>
        </p:nvSpPr>
        <p:spPr>
          <a:xfrm>
            <a:off x="522298" y="2217231"/>
            <a:ext cx="3940154" cy="3342036"/>
          </a:xfrm>
          <a:prstGeom prst="rect">
            <a:avLst/>
          </a:prstGeom>
          <a:ln>
            <a:noFill/>
            <a:prstDash val="sysDash"/>
          </a:ln>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350" b="0" i="0" u="none" strike="noStrike" kern="1200" cap="none" spc="150" normalizeH="0" baseline="0" noProof="1" dirty="0">
                <a:ln>
                  <a:noFill/>
                  <a:prstDash val="sysDot"/>
                </a:ln>
                <a:solidFill>
                  <a:schemeClr val="tx1">
                    <a:lumMod val="75000"/>
                    <a:lumOff val="25000"/>
                  </a:schemeClr>
                </a:solidFill>
                <a:uFillTx/>
                <a:latin typeface="+mn-ea"/>
                <a:ea typeface="+mn-ea"/>
                <a:cs typeface="+mn-cs"/>
                <a:sym typeface="+mn-ea"/>
              </a:defRPr>
            </a:lvl1pPr>
            <a:lvl2pPr marL="514350" marR="0" lvl="1" indent="-171450" fontAlgn="auto">
              <a:lnSpc>
                <a:spcPct val="120000"/>
              </a:lnSpc>
              <a:spcBef>
                <a:spcPts val="0"/>
              </a:spcBef>
              <a:spcAft>
                <a:spcPts val="600"/>
              </a:spcAft>
              <a:buFont typeface="Arial" panose="020B0604020202020204" pitchFamily="34" charset="0"/>
              <a:buChar char="●"/>
              <a:tabLst>
                <a:tab pos="1609725" algn="l"/>
              </a:tabLst>
              <a:defRPr kumimoji="0" sz="1200" b="0" i="0" u="none" strike="noStrike" cap="none" spc="150" normalizeH="0" baseline="0">
                <a:solidFill>
                  <a:schemeClr val="tx1">
                    <a:lumMod val="65000"/>
                    <a:lumOff val="35000"/>
                  </a:schemeClr>
                </a:solidFill>
                <a:uFillTx/>
                <a:latin typeface="+mn-ea"/>
                <a:ea typeface="+mn-ea"/>
              </a:defRPr>
            </a:lvl2pPr>
            <a:lvl3pPr marL="857250" marR="0" lvl="2" indent="-171450" fontAlgn="auto">
              <a:lnSpc>
                <a:spcPct val="120000"/>
              </a:lnSpc>
              <a:spcBef>
                <a:spcPts val="0"/>
              </a:spcBef>
              <a:spcAft>
                <a:spcPts val="600"/>
              </a:spcAft>
              <a:buFont typeface="Arial" panose="020B0604020202020204" pitchFamily="34" charset="0"/>
              <a:buChar char="●"/>
              <a:defRPr kumimoji="0" sz="1200" b="0" i="0" u="none" strike="noStrike" cap="none" spc="150" normalizeH="0" baseline="0">
                <a:solidFill>
                  <a:schemeClr val="tx1">
                    <a:lumMod val="65000"/>
                    <a:lumOff val="35000"/>
                  </a:schemeClr>
                </a:solidFill>
                <a:uFillTx/>
                <a:latin typeface="+mn-ea"/>
                <a:ea typeface="+mn-ea"/>
              </a:defRPr>
            </a:lvl3pPr>
            <a:lvl4pPr marL="1200150" marR="0" lvl="3" indent="-171450" fontAlgn="auto">
              <a:lnSpc>
                <a:spcPct val="120000"/>
              </a:lnSpc>
              <a:spcBef>
                <a:spcPts val="0"/>
              </a:spcBef>
              <a:spcAft>
                <a:spcPts val="300"/>
              </a:spcAft>
              <a:buFont typeface="Wingdings" panose="05000000000000000000" charset="0"/>
              <a:buChar char=""/>
              <a:defRPr kumimoji="0" sz="1050" b="0" i="0" u="none" strike="noStrike" cap="none" spc="150" normalizeH="0" baseline="0">
                <a:solidFill>
                  <a:schemeClr val="tx1">
                    <a:lumMod val="65000"/>
                    <a:lumOff val="35000"/>
                  </a:schemeClr>
                </a:solidFill>
                <a:uFillTx/>
                <a:latin typeface="+mn-ea"/>
                <a:ea typeface="+mn-ea"/>
              </a:defRPr>
            </a:lvl4pPr>
            <a:lvl5pPr marL="1543050" marR="0" lvl="4" indent="-171450" fontAlgn="auto">
              <a:lnSpc>
                <a:spcPct val="120000"/>
              </a:lnSpc>
              <a:spcBef>
                <a:spcPts val="0"/>
              </a:spcBef>
              <a:spcAft>
                <a:spcPts val="300"/>
              </a:spcAft>
              <a:buFont typeface="Arial" panose="020B0604020202020204" pitchFamily="34" charset="0"/>
              <a:buChar char="•"/>
              <a:defRPr kumimoji="0" sz="1050" b="0" i="0" u="none" strike="noStrike" cap="none" spc="150" normalizeH="0" baseline="0">
                <a:solidFill>
                  <a:schemeClr val="tx1">
                    <a:lumMod val="65000"/>
                    <a:lumOff val="35000"/>
                  </a:schemeClr>
                </a:solidFill>
                <a:uFillTx/>
                <a:latin typeface="+mn-ea"/>
                <a:ea typeface="+mn-ea"/>
              </a:defRPr>
            </a:lvl5pPr>
            <a:lvl6pPr indent="0">
              <a:lnSpc>
                <a:spcPct val="90000"/>
              </a:lnSpc>
              <a:spcBef>
                <a:spcPts val="375"/>
              </a:spcBef>
              <a:buFont typeface="Arial" panose="020B0604020202020204" pitchFamily="34" charset="0"/>
              <a:buNone/>
            </a:lvl6pPr>
            <a:lvl7pPr marL="2228850" indent="-171450">
              <a:lnSpc>
                <a:spcPct val="90000"/>
              </a:lnSpc>
              <a:spcBef>
                <a:spcPts val="375"/>
              </a:spcBef>
              <a:buFont typeface="Arial" panose="020B0604020202020204" pitchFamily="34" charset="0"/>
              <a:buChar char="•"/>
            </a:lvl7pPr>
            <a:lvl8pPr marL="2571750" indent="-171450">
              <a:lnSpc>
                <a:spcPct val="90000"/>
              </a:lnSpc>
              <a:spcBef>
                <a:spcPts val="375"/>
              </a:spcBef>
              <a:buFont typeface="Arial" panose="020B0604020202020204" pitchFamily="34" charset="0"/>
              <a:buChar char="•"/>
            </a:lvl8pPr>
            <a:lvl9pPr marL="2914650" indent="-171450">
              <a:lnSpc>
                <a:spcPct val="90000"/>
              </a:lnSpc>
              <a:spcBef>
                <a:spcPts val="375"/>
              </a:spcBef>
              <a:buFont typeface="Arial" panose="020B0604020202020204" pitchFamily="34" charset="0"/>
              <a:buChar char="•"/>
            </a:lvl9pPr>
          </a:lstStyle>
          <a:p>
            <a:pPr lvl="0"/>
            <a:r>
              <a:rPr dirty="0">
                <a:sym typeface="+mn-ea"/>
              </a:rPr>
              <a:t>单击此处编辑母版文本样式</a:t>
            </a:r>
            <a:endParaRPr dirty="0">
              <a:sym typeface="+mn-ea"/>
            </a:endParaRPr>
          </a:p>
          <a:p>
            <a:pPr lvl="1"/>
            <a:r>
              <a:rPr dirty="0" err="1">
                <a:sym typeface="+mn-ea"/>
              </a:rPr>
              <a:t>第二级</a:t>
            </a:r>
            <a:endParaRPr dirty="0">
              <a:sym typeface="+mn-ea"/>
            </a:endParaRPr>
          </a:p>
          <a:p>
            <a:pPr lvl="2"/>
            <a:r>
              <a:rPr dirty="0" err="1">
                <a:sym typeface="+mn-ea"/>
              </a:rPr>
              <a:t>第三级</a:t>
            </a:r>
            <a:endParaRPr dirty="0">
              <a:sym typeface="+mn-ea"/>
            </a:endParaRPr>
          </a:p>
          <a:p>
            <a:pPr lvl="3"/>
            <a:r>
              <a:rPr dirty="0" err="1">
                <a:sym typeface="+mn-ea"/>
              </a:rPr>
              <a:t>第四级</a:t>
            </a:r>
            <a:endParaRPr dirty="0">
              <a:sym typeface="+mn-ea"/>
            </a:endParaRPr>
          </a:p>
          <a:p>
            <a:pPr lvl="4"/>
            <a:r>
              <a:rPr dirty="0" err="1">
                <a:sym typeface="+mn-ea"/>
              </a:rPr>
              <a:t>第五级</a:t>
            </a:r>
            <a:endParaRPr dirty="0">
              <a:sym typeface="+mn-ea"/>
            </a:endParaRPr>
          </a:p>
        </p:txBody>
      </p:sp>
      <p:sp>
        <p:nvSpPr>
          <p:cNvPr id="7" name="日期占位符 6"/>
          <p:cNvSpPr>
            <a:spLocks noGrp="1"/>
          </p:cNvSpPr>
          <p:nvPr>
            <p:ph type="dt" sz="half" idx="10"/>
            <p:custDataLst>
              <p:tags r:id="rId10"/>
            </p:custDataLst>
          </p:nvPr>
        </p:nvSpPr>
        <p:spPr>
          <a:xfrm>
            <a:off x="514826" y="6401991"/>
            <a:ext cx="2171224" cy="273844"/>
          </a:xfrm>
        </p:spPr>
        <p:txBody>
          <a:bodyPr/>
          <a:lstStyle/>
          <a:p>
            <a:fld id="{AC1B7B3F-A56B-4310-A966-BD55D80449F1}" type="datetimeFigureOut">
              <a:rPr lang="zh-CN" altLang="en-US" smtClean="0"/>
            </a:fld>
            <a:endParaRPr lang="zh-CN" altLang="en-US"/>
          </a:p>
        </p:txBody>
      </p:sp>
      <p:sp>
        <p:nvSpPr>
          <p:cNvPr id="8" name="页脚占位符 7"/>
          <p:cNvSpPr>
            <a:spLocks noGrp="1"/>
          </p:cNvSpPr>
          <p:nvPr>
            <p:ph type="ftr" sz="quarter" idx="11"/>
            <p:custDataLst>
              <p:tags r:id="rId11"/>
            </p:custDataLst>
          </p:nvPr>
        </p:nvSpPr>
        <p:spPr>
          <a:xfrm>
            <a:off x="3028950" y="6401991"/>
            <a:ext cx="3086100" cy="273844"/>
          </a:xfrm>
        </p:spPr>
        <p:txBody>
          <a:bodyPr/>
          <a:lstStyle/>
          <a:p>
            <a:endParaRPr lang="zh-CN" altLang="en-US"/>
          </a:p>
        </p:txBody>
      </p:sp>
      <p:sp>
        <p:nvSpPr>
          <p:cNvPr id="9" name="灯片编号占位符 8"/>
          <p:cNvSpPr>
            <a:spLocks noGrp="1"/>
          </p:cNvSpPr>
          <p:nvPr>
            <p:ph type="sldNum" sz="quarter" idx="12"/>
            <p:custDataLst>
              <p:tags r:id="rId12"/>
            </p:custDataLst>
          </p:nvPr>
        </p:nvSpPr>
        <p:spPr>
          <a:xfrm>
            <a:off x="6457950" y="6401991"/>
            <a:ext cx="2164080" cy="273844"/>
          </a:xfrm>
        </p:spPr>
        <p:txBody>
          <a:bodyPr/>
          <a:lstStyle/>
          <a:p>
            <a:fld id="{73127340-2293-49D2-96F1-6E7BF0C8FD9C}"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pic>
        <p:nvPicPr>
          <p:cNvPr id="7" name="图片 6" descr="雪地上&#10;&#10;中度可信度描述已自动生成"/>
          <p:cNvPicPr>
            <a:picLocks noChangeAspect="1"/>
          </p:cNvPicPr>
          <p:nvPr userDrawn="1">
            <p:custDataLst>
              <p:tags r:id="rId2"/>
            </p:custDataLst>
          </p:nvPr>
        </p:nvPicPr>
        <p:blipFill rotWithShape="1">
          <a:blip r:embed="rId3">
            <a:alphaModFix amt="40000"/>
            <a:extLst>
              <a:ext uri="{28A0092B-C50C-407E-A947-70E740481C1C}">
                <a14:useLocalDpi xmlns:a14="http://schemas.microsoft.com/office/drawing/2010/main" val="0"/>
              </a:ext>
            </a:extLst>
          </a:blip>
          <a:srcRect l="18252" t="17468" r="8387"/>
          <a:stretch>
            <a:fillRect/>
          </a:stretch>
        </p:blipFill>
        <p:spPr>
          <a:xfrm>
            <a:off x="0" y="0"/>
            <a:ext cx="9144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6" name="标题"/>
          <p:cNvSpPr txBox="1">
            <a:spLocks noGrp="1"/>
          </p:cNvSpPr>
          <p:nvPr>
            <p:ph type="title" idx="2"/>
            <p:custDataLst>
              <p:tags r:id="rId4"/>
            </p:custDataLst>
          </p:nvPr>
        </p:nvSpPr>
        <p:spPr>
          <a:xfrm>
            <a:off x="651986" y="596821"/>
            <a:ext cx="7969568" cy="437674"/>
          </a:xfrm>
          <a:prstGeom prst="rect">
            <a:avLst/>
          </a:prstGeom>
          <a:noFill/>
        </p:spPr>
        <p:txBody>
          <a:bodyPr vert="horz" wrap="square" tIns="0" bIns="0" rtlCol="0" anchor="b" anchorCtr="0">
            <a:normAutofit/>
          </a:bodyPr>
          <a:lstStyle>
            <a:lvl1pPr marL="0" marR="0" lvl="0" algn="l" defTabSz="914400" rtl="0" eaLnBrk="1" fontAlgn="auto" latinLnBrk="0" hangingPunct="1">
              <a:lnSpc>
                <a:spcPct val="100000"/>
              </a:lnSpc>
              <a:buClrTx/>
              <a:buSzTx/>
              <a:buFontTx/>
              <a:buNone/>
              <a:defRPr kumimoji="0" lang="zh-CN" altLang="en-US" sz="2400" b="1" i="0" u="none" strike="noStrike" kern="1200" cap="none" spc="300" normalizeH="0" baseline="0" noProof="1" dirty="0">
                <a:ln>
                  <a:noFill/>
                  <a:prstDash val="sysDot"/>
                </a:ln>
                <a:solidFill>
                  <a:schemeClr val="accent1"/>
                </a:solidFill>
                <a:latin typeface="+mj-ea"/>
                <a:ea typeface="+mj-ea"/>
                <a:cs typeface="+mn-cs"/>
                <a:sym typeface="+mn-ea"/>
              </a:defRPr>
            </a:lvl1pPr>
          </a:lstStyle>
          <a:p>
            <a:pPr lvl="0" algn="l">
              <a:buClrTx/>
              <a:buSzTx/>
              <a:buFontTx/>
            </a:pPr>
            <a:r>
              <a:rPr dirty="0">
                <a:sym typeface="+mn-ea"/>
              </a:rPr>
              <a:t>单击此处编辑母版标题样式</a:t>
            </a:r>
            <a:endParaRPr dirty="0">
              <a:sym typeface="+mn-ea"/>
            </a:endParaRPr>
          </a:p>
        </p:txBody>
      </p:sp>
      <p:sp>
        <p:nvSpPr>
          <p:cNvPr id="8" name="矩形 7"/>
          <p:cNvSpPr/>
          <p:nvPr userDrawn="1">
            <p:custDataLst>
              <p:tags r:id="rId5"/>
            </p:custDataLst>
          </p:nvPr>
        </p:nvSpPr>
        <p:spPr>
          <a:xfrm>
            <a:off x="433864" y="653440"/>
            <a:ext cx="81000" cy="324000"/>
          </a:xfrm>
          <a:prstGeom prst="rect">
            <a:avLst/>
          </a:prstGeom>
          <a:solidFill>
            <a:schemeClr val="accent2"/>
          </a:solidFill>
          <a:ln>
            <a:noFill/>
            <a:prstDash val="solid"/>
          </a:ln>
          <a:effectLst>
            <a:outerShdw blurRad="203200" dist="101600" dir="8100000" algn="tr" rotWithShape="0">
              <a:srgbClr val="FF5DA9">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1350"/>
          </a:p>
        </p:txBody>
      </p:sp>
      <p:sp>
        <p:nvSpPr>
          <p:cNvPr id="3" name="日期占位符 2"/>
          <p:cNvSpPr>
            <a:spLocks noGrp="1"/>
          </p:cNvSpPr>
          <p:nvPr>
            <p:ph type="dt" sz="half" idx="10"/>
            <p:custDataLst>
              <p:tags r:id="rId6"/>
            </p:custDataLst>
          </p:nvPr>
        </p:nvSpPr>
        <p:spPr>
          <a:xfrm>
            <a:off x="524351" y="6401991"/>
            <a:ext cx="2161699" cy="273844"/>
          </a:xfrm>
        </p:spPr>
        <p:txBody>
          <a:bodyPr/>
          <a:lstStyle/>
          <a:p>
            <a:fld id="{AC1B7B3F-A56B-4310-A966-BD55D80449F1}"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3028950" y="6401991"/>
            <a:ext cx="3086100" cy="273844"/>
          </a:xfrm>
        </p:spPr>
        <p:txBody>
          <a:bodyPr/>
          <a:lstStyle/>
          <a:p>
            <a:endParaRPr lang="zh-CN" altLang="en-US"/>
          </a:p>
        </p:txBody>
      </p:sp>
      <p:sp>
        <p:nvSpPr>
          <p:cNvPr id="5" name="灯片编号占位符 4"/>
          <p:cNvSpPr>
            <a:spLocks noGrp="1"/>
          </p:cNvSpPr>
          <p:nvPr>
            <p:ph type="sldNum" sz="quarter" idx="12"/>
            <p:custDataLst>
              <p:tags r:id="rId8"/>
            </p:custDataLst>
          </p:nvPr>
        </p:nvSpPr>
        <p:spPr>
          <a:xfrm>
            <a:off x="6457950" y="6401991"/>
            <a:ext cx="2164556" cy="273844"/>
          </a:xfrm>
        </p:spPr>
        <p:txBody>
          <a:bodyPr/>
          <a:lstStyle/>
          <a:p>
            <a:fld id="{73127340-2293-49D2-96F1-6E7BF0C8FD9C}"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pic>
        <p:nvPicPr>
          <p:cNvPr id="8" name="图片 7" descr="雪地上&#10;&#10;中度可信度描述已自动生成"/>
          <p:cNvPicPr>
            <a:picLocks noChangeAspect="1"/>
          </p:cNvPicPr>
          <p:nvPr userDrawn="1">
            <p:custDataLst>
              <p:tags r:id="rId2"/>
            </p:custDataLst>
          </p:nvPr>
        </p:nvPicPr>
        <p:blipFill rotWithShape="1">
          <a:blip r:embed="rId3">
            <a:alphaModFix amt="40000"/>
            <a:extLst>
              <a:ext uri="{28A0092B-C50C-407E-A947-70E740481C1C}">
                <a14:useLocalDpi xmlns:a14="http://schemas.microsoft.com/office/drawing/2010/main" val="0"/>
              </a:ext>
            </a:extLst>
          </a:blip>
          <a:srcRect l="18252" t="17468" r="8387"/>
          <a:stretch>
            <a:fillRect/>
          </a:stretch>
        </p:blipFill>
        <p:spPr>
          <a:xfrm>
            <a:off x="0" y="0"/>
            <a:ext cx="9144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2" name="日期占位符 1"/>
          <p:cNvSpPr>
            <a:spLocks noGrp="1"/>
          </p:cNvSpPr>
          <p:nvPr>
            <p:ph type="dt" sz="half" idx="10"/>
            <p:custDataLst>
              <p:tags r:id="rId4"/>
            </p:custDataLst>
          </p:nvPr>
        </p:nvSpPr>
        <p:spPr>
          <a:xfrm>
            <a:off x="521970" y="6401991"/>
            <a:ext cx="2057400" cy="273844"/>
          </a:xfrm>
        </p:spPr>
        <p:txBody>
          <a:bodyPr/>
          <a:lstStyle/>
          <a:p>
            <a:fld id="{AC1B7B3F-A56B-4310-A966-BD55D80449F1}" type="datetimeFigureOut">
              <a:rPr lang="zh-CN" altLang="en-US" smtClean="0"/>
            </a:fld>
            <a:endParaRPr lang="zh-CN" altLang="en-US"/>
          </a:p>
        </p:txBody>
      </p:sp>
      <p:sp>
        <p:nvSpPr>
          <p:cNvPr id="3" name="页脚占位符 2"/>
          <p:cNvSpPr>
            <a:spLocks noGrp="1"/>
          </p:cNvSpPr>
          <p:nvPr>
            <p:ph type="ftr" sz="quarter" idx="11"/>
            <p:custDataLst>
              <p:tags r:id="rId5"/>
            </p:custDataLst>
          </p:nvPr>
        </p:nvSpPr>
        <p:spPr>
          <a:xfrm>
            <a:off x="3028950" y="6401991"/>
            <a:ext cx="3086100" cy="273844"/>
          </a:xfrm>
        </p:spPr>
        <p:txBody>
          <a:bodyPr/>
          <a:lstStyle/>
          <a:p>
            <a:endParaRPr lang="zh-CN" altLang="en-US"/>
          </a:p>
        </p:txBody>
      </p:sp>
      <p:sp>
        <p:nvSpPr>
          <p:cNvPr id="4" name="灯片编号占位符 3"/>
          <p:cNvSpPr>
            <a:spLocks noGrp="1"/>
          </p:cNvSpPr>
          <p:nvPr>
            <p:ph type="sldNum" sz="quarter" idx="12"/>
            <p:custDataLst>
              <p:tags r:id="rId6"/>
            </p:custDataLst>
          </p:nvPr>
        </p:nvSpPr>
        <p:spPr>
          <a:xfrm>
            <a:off x="6565487" y="6401991"/>
            <a:ext cx="2057400" cy="273844"/>
          </a:xfrm>
        </p:spPr>
        <p:txBody>
          <a:bodyPr/>
          <a:lstStyle/>
          <a:p>
            <a:fld id="{73127340-2293-49D2-96F1-6E7BF0C8FD9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atin typeface="+mn-lt"/>
              </a:defRPr>
            </a:lvl1pPr>
          </a:lstStyle>
          <a:p>
            <a:pPr lvl="0"/>
            <a:endParaRPr lang="zh-CN" altLang="en-US"/>
          </a:p>
        </p:txBody>
      </p:sp>
      <p:sp>
        <p:nvSpPr>
          <p:cNvPr id="5" name="页脚占位符 4"/>
          <p:cNvSpPr>
            <a:spLocks noGrp="1"/>
          </p:cNvSpPr>
          <p:nvPr>
            <p:ph type="ftr" sz="quarter" idx="11"/>
          </p:nvPr>
        </p:nvSpPr>
        <p:spPr/>
        <p:txBody>
          <a:bodyPr/>
          <a:lstStyle>
            <a:lvl1pPr>
              <a:defRPr>
                <a:latin typeface="+mn-lt"/>
              </a:defRPr>
            </a:lvl1pPr>
          </a:lstStyle>
          <a:p>
            <a:pPr lvl="0"/>
            <a:endParaRPr lang="zh-CN" altLang="en-US"/>
          </a:p>
        </p:txBody>
      </p:sp>
      <p:sp>
        <p:nvSpPr>
          <p:cNvPr id="6" name="灯片编号占位符 5"/>
          <p:cNvSpPr>
            <a:spLocks noGrp="1"/>
          </p:cNvSpPr>
          <p:nvPr>
            <p:ph type="sldNum" sz="quarter" idx="12"/>
          </p:nvPr>
        </p:nvSpPr>
        <p:spPr/>
        <p:txBody>
          <a:bodyPr/>
          <a:lstStyle>
            <a:lvl1pPr>
              <a:defRPr>
                <a:latin typeface="+mn-lt"/>
              </a:defRPr>
            </a:lvl1pPr>
          </a:lstStyle>
          <a:p>
            <a:pPr lvl="0"/>
            <a:fld id="{9A0DB2DC-4C9A-4742-B13C-FB6460FD3503}" type="slidenum">
              <a:rPr lang="zh-CN" altLang="en-US"/>
            </a:fld>
            <a:endParaRPr lang="zh-CN" altLang="en-US">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showMasterSp="0">
  <p:cSld name="仅内容">
    <p:spTree>
      <p:nvGrpSpPr>
        <p:cNvPr id="1" name=""/>
        <p:cNvGrpSpPr/>
        <p:nvPr/>
      </p:nvGrpSpPr>
      <p:grpSpPr>
        <a:xfrm>
          <a:off x="0" y="0"/>
          <a:ext cx="0" cy="0"/>
          <a:chOff x="0" y="0"/>
          <a:chExt cx="0" cy="0"/>
        </a:xfrm>
      </p:grpSpPr>
      <p:pic>
        <p:nvPicPr>
          <p:cNvPr id="8" name="图片 7" descr="雪地上&#10;&#10;中度可信度描述已自动生成"/>
          <p:cNvPicPr>
            <a:picLocks noChangeAspect="1"/>
          </p:cNvPicPr>
          <p:nvPr userDrawn="1">
            <p:custDataLst>
              <p:tags r:id="rId2"/>
            </p:custDataLst>
          </p:nvPr>
        </p:nvPicPr>
        <p:blipFill rotWithShape="1">
          <a:blip r:embed="rId3">
            <a:alphaModFix amt="40000"/>
            <a:extLst>
              <a:ext uri="{28A0092B-C50C-407E-A947-70E740481C1C}">
                <a14:useLocalDpi xmlns:a14="http://schemas.microsoft.com/office/drawing/2010/main" val="0"/>
              </a:ext>
            </a:extLst>
          </a:blip>
          <a:srcRect l="18252" t="17468" r="8387"/>
          <a:stretch>
            <a:fillRect/>
          </a:stretch>
        </p:blipFill>
        <p:spPr>
          <a:xfrm>
            <a:off x="0" y="0"/>
            <a:ext cx="9144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7" name="正文"/>
          <p:cNvSpPr txBox="1">
            <a:spLocks noGrp="1"/>
          </p:cNvSpPr>
          <p:nvPr>
            <p:ph idx="1"/>
            <p:custDataLst>
              <p:tags r:id="rId4"/>
            </p:custDataLst>
          </p:nvPr>
        </p:nvSpPr>
        <p:spPr>
          <a:xfrm>
            <a:off x="521970" y="1087279"/>
            <a:ext cx="8101489" cy="4363403"/>
          </a:xfrm>
          <a:prstGeom prst="rect">
            <a:avLst/>
          </a:prstGeom>
          <a:ln>
            <a:noFill/>
            <a:prstDash val="sysDash"/>
          </a:ln>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350" b="0" i="0" u="none" strike="noStrike" kern="1200" cap="none" spc="150" normalizeH="0" baseline="0" noProof="1" dirty="0">
                <a:ln>
                  <a:noFill/>
                  <a:prstDash val="sysDot"/>
                </a:ln>
                <a:solidFill>
                  <a:schemeClr val="tx1">
                    <a:lumMod val="75000"/>
                    <a:lumOff val="25000"/>
                  </a:schemeClr>
                </a:solidFill>
                <a:uFillTx/>
                <a:latin typeface="+mn-ea"/>
                <a:ea typeface="+mn-ea"/>
                <a:cs typeface="+mn-cs"/>
                <a:sym typeface="+mn-ea"/>
              </a:defRPr>
            </a:lvl1pPr>
            <a:lvl2pPr marL="514350" marR="0" lvl="1" indent="-171450" fontAlgn="auto">
              <a:lnSpc>
                <a:spcPct val="120000"/>
              </a:lnSpc>
              <a:spcBef>
                <a:spcPts val="0"/>
              </a:spcBef>
              <a:spcAft>
                <a:spcPts val="600"/>
              </a:spcAft>
              <a:buFont typeface="Arial" panose="020B0604020202020204" pitchFamily="34" charset="0"/>
              <a:buChar char="●"/>
              <a:tabLst>
                <a:tab pos="1609725" algn="l"/>
              </a:tabLst>
              <a:defRPr kumimoji="0" sz="1200" b="0" i="0" u="none" strike="noStrike" cap="none" spc="150" normalizeH="0" baseline="0">
                <a:solidFill>
                  <a:schemeClr val="tx1">
                    <a:lumMod val="65000"/>
                    <a:lumOff val="35000"/>
                  </a:schemeClr>
                </a:solidFill>
                <a:uFillTx/>
                <a:latin typeface="+mn-ea"/>
                <a:ea typeface="+mn-ea"/>
              </a:defRPr>
            </a:lvl2pPr>
            <a:lvl3pPr marL="857250" marR="0" lvl="2" indent="-171450" fontAlgn="auto">
              <a:lnSpc>
                <a:spcPct val="120000"/>
              </a:lnSpc>
              <a:spcBef>
                <a:spcPts val="0"/>
              </a:spcBef>
              <a:spcAft>
                <a:spcPts val="600"/>
              </a:spcAft>
              <a:buFont typeface="Arial" panose="020B0604020202020204" pitchFamily="34" charset="0"/>
              <a:buChar char="●"/>
              <a:defRPr kumimoji="0" sz="1200" b="0" i="0" u="none" strike="noStrike" cap="none" spc="150" normalizeH="0" baseline="0">
                <a:solidFill>
                  <a:schemeClr val="tx1">
                    <a:lumMod val="65000"/>
                    <a:lumOff val="35000"/>
                  </a:schemeClr>
                </a:solidFill>
                <a:uFillTx/>
                <a:latin typeface="+mn-ea"/>
                <a:ea typeface="+mn-ea"/>
              </a:defRPr>
            </a:lvl3pPr>
            <a:lvl4pPr marL="1200150" marR="0" lvl="3" indent="-171450" fontAlgn="auto">
              <a:lnSpc>
                <a:spcPct val="120000"/>
              </a:lnSpc>
              <a:spcBef>
                <a:spcPts val="0"/>
              </a:spcBef>
              <a:spcAft>
                <a:spcPts val="300"/>
              </a:spcAft>
              <a:buFont typeface="Wingdings" panose="05000000000000000000" charset="0"/>
              <a:buChar char=""/>
              <a:defRPr kumimoji="0" sz="1050" b="0" i="0" u="none" strike="noStrike" cap="none" spc="150" normalizeH="0" baseline="0">
                <a:solidFill>
                  <a:schemeClr val="tx1">
                    <a:lumMod val="65000"/>
                    <a:lumOff val="35000"/>
                  </a:schemeClr>
                </a:solidFill>
                <a:uFillTx/>
                <a:latin typeface="+mn-ea"/>
                <a:ea typeface="+mn-ea"/>
              </a:defRPr>
            </a:lvl4pPr>
            <a:lvl5pPr marL="1543050" marR="0" lvl="4" indent="-171450" fontAlgn="auto">
              <a:lnSpc>
                <a:spcPct val="120000"/>
              </a:lnSpc>
              <a:spcBef>
                <a:spcPts val="0"/>
              </a:spcBef>
              <a:spcAft>
                <a:spcPts val="300"/>
              </a:spcAft>
              <a:buFont typeface="Arial" panose="020B0604020202020204" pitchFamily="34" charset="0"/>
              <a:buChar char="•"/>
              <a:defRPr kumimoji="0" sz="1050" b="0" i="0" u="none" strike="noStrike" cap="none" spc="150" normalizeH="0" baseline="0">
                <a:solidFill>
                  <a:schemeClr val="tx1">
                    <a:lumMod val="65000"/>
                    <a:lumOff val="35000"/>
                  </a:schemeClr>
                </a:solidFill>
                <a:uFillTx/>
                <a:latin typeface="+mn-ea"/>
                <a:ea typeface="+mn-ea"/>
              </a:defRPr>
            </a:lvl5pPr>
            <a:lvl6pPr indent="0">
              <a:lnSpc>
                <a:spcPct val="90000"/>
              </a:lnSpc>
              <a:spcBef>
                <a:spcPts val="375"/>
              </a:spcBef>
              <a:buFont typeface="Arial" panose="020B0604020202020204" pitchFamily="34" charset="0"/>
              <a:buNone/>
            </a:lvl6pPr>
            <a:lvl7pPr marL="2228850" indent="-171450">
              <a:lnSpc>
                <a:spcPct val="90000"/>
              </a:lnSpc>
              <a:spcBef>
                <a:spcPts val="375"/>
              </a:spcBef>
              <a:buFont typeface="Arial" panose="020B0604020202020204" pitchFamily="34" charset="0"/>
              <a:buChar char="•"/>
            </a:lvl7pPr>
            <a:lvl8pPr marL="2571750" indent="-171450">
              <a:lnSpc>
                <a:spcPct val="90000"/>
              </a:lnSpc>
              <a:spcBef>
                <a:spcPts val="375"/>
              </a:spcBef>
              <a:buFont typeface="Arial" panose="020B0604020202020204" pitchFamily="34" charset="0"/>
              <a:buChar char="•"/>
            </a:lvl8pPr>
            <a:lvl9pPr marL="2914650" indent="-171450">
              <a:lnSpc>
                <a:spcPct val="90000"/>
              </a:lnSpc>
              <a:spcBef>
                <a:spcPts val="375"/>
              </a:spcBef>
              <a:buFont typeface="Arial" panose="020B0604020202020204" pitchFamily="34" charset="0"/>
              <a:buChar char="•"/>
            </a:lvl9pPr>
          </a:lstStyle>
          <a:p>
            <a:pPr lvl="0"/>
            <a:r>
              <a:rPr dirty="0">
                <a:sym typeface="+mn-ea"/>
              </a:rPr>
              <a:t>单击此处编辑母版文本样式</a:t>
            </a:r>
            <a:endParaRPr dirty="0">
              <a:sym typeface="+mn-ea"/>
            </a:endParaRPr>
          </a:p>
          <a:p>
            <a:pPr lvl="1"/>
            <a:r>
              <a:rPr dirty="0" err="1">
                <a:sym typeface="+mn-ea"/>
              </a:rPr>
              <a:t>第二级</a:t>
            </a:r>
            <a:endParaRPr dirty="0">
              <a:sym typeface="+mn-ea"/>
            </a:endParaRPr>
          </a:p>
          <a:p>
            <a:pPr lvl="2"/>
            <a:r>
              <a:rPr dirty="0" err="1">
                <a:sym typeface="+mn-ea"/>
              </a:rPr>
              <a:t>第三级</a:t>
            </a:r>
            <a:endParaRPr dirty="0">
              <a:sym typeface="+mn-ea"/>
            </a:endParaRPr>
          </a:p>
          <a:p>
            <a:pPr lvl="3"/>
            <a:r>
              <a:rPr dirty="0" err="1">
                <a:sym typeface="+mn-ea"/>
              </a:rPr>
              <a:t>第四级</a:t>
            </a:r>
            <a:endParaRPr dirty="0">
              <a:sym typeface="+mn-ea"/>
            </a:endParaRPr>
          </a:p>
          <a:p>
            <a:pPr lvl="4"/>
            <a:r>
              <a:rPr dirty="0" err="1">
                <a:sym typeface="+mn-ea"/>
              </a:rPr>
              <a:t>第五级</a:t>
            </a:r>
            <a:endParaRPr dirty="0">
              <a:sym typeface="+mn-ea"/>
            </a:endParaRPr>
          </a:p>
        </p:txBody>
      </p:sp>
      <p:sp>
        <p:nvSpPr>
          <p:cNvPr id="4" name="日期占位符 3"/>
          <p:cNvSpPr>
            <a:spLocks noGrp="1"/>
          </p:cNvSpPr>
          <p:nvPr>
            <p:ph type="dt" sz="half" idx="10"/>
            <p:custDataLst>
              <p:tags r:id="rId5"/>
            </p:custDataLst>
          </p:nvPr>
        </p:nvSpPr>
        <p:spPr>
          <a:xfrm>
            <a:off x="521970" y="6401991"/>
            <a:ext cx="2164080" cy="273844"/>
          </a:xfrm>
        </p:spPr>
        <p:txBody>
          <a:bodyPr/>
          <a:lstStyle/>
          <a:p>
            <a:fld id="{AC1B7B3F-A56B-4310-A966-BD55D80449F1}"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a:xfrm>
            <a:off x="3028950" y="6401991"/>
            <a:ext cx="3086100" cy="273844"/>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6457950" y="6401991"/>
            <a:ext cx="2164080" cy="273844"/>
          </a:xfrm>
        </p:spPr>
        <p:txBody>
          <a:bodyPr/>
          <a:lstStyle/>
          <a:p>
            <a:fld id="{73127340-2293-49D2-96F1-6E7BF0C8FD9C}"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showMasterSp="0">
  <p:cSld name="标题和副标题">
    <p:spTree>
      <p:nvGrpSpPr>
        <p:cNvPr id="1" name=""/>
        <p:cNvGrpSpPr/>
        <p:nvPr/>
      </p:nvGrpSpPr>
      <p:grpSpPr>
        <a:xfrm>
          <a:off x="0" y="0"/>
          <a:ext cx="0" cy="0"/>
          <a:chOff x="0" y="0"/>
          <a:chExt cx="0" cy="0"/>
        </a:xfrm>
      </p:grpSpPr>
      <p:pic>
        <p:nvPicPr>
          <p:cNvPr id="9" name="图片 8" descr="雪地上&#10;&#10;中度可信度描述已自动生成"/>
          <p:cNvPicPr>
            <a:picLocks noChangeAspect="1"/>
          </p:cNvPicPr>
          <p:nvPr userDrawn="1">
            <p:custDataLst>
              <p:tags r:id="rId2"/>
            </p:custDataLst>
          </p:nvPr>
        </p:nvPicPr>
        <p:blipFill rotWithShape="1">
          <a:blip r:embed="rId3">
            <a:alphaModFix amt="40000"/>
            <a:extLst>
              <a:ext uri="{28A0092B-C50C-407E-A947-70E740481C1C}">
                <a14:useLocalDpi xmlns:a14="http://schemas.microsoft.com/office/drawing/2010/main" val="0"/>
              </a:ext>
            </a:extLst>
          </a:blip>
          <a:srcRect l="18252" t="17468" r="8387"/>
          <a:stretch>
            <a:fillRect/>
          </a:stretch>
        </p:blipFill>
        <p:spPr>
          <a:xfrm>
            <a:off x="0" y="0"/>
            <a:ext cx="9144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7" name="副标题"/>
          <p:cNvSpPr txBox="1">
            <a:spLocks noGrp="1"/>
          </p:cNvSpPr>
          <p:nvPr>
            <p:ph type="body" idx="3" hasCustomPrompt="1"/>
            <p:custDataLst>
              <p:tags r:id="rId4"/>
            </p:custDataLst>
          </p:nvPr>
        </p:nvSpPr>
        <p:spPr>
          <a:xfrm>
            <a:off x="521970" y="1352444"/>
            <a:ext cx="8099316" cy="304165"/>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1500" b="1" i="0" u="none" strike="noStrike" kern="1200" cap="none" spc="300" normalizeH="0" baseline="0" noProof="1" dirty="0">
                <a:solidFill>
                  <a:schemeClr val="tx1">
                    <a:lumMod val="75000"/>
                    <a:lumOff val="25000"/>
                  </a:schemeClr>
                </a:solidFill>
                <a:latin typeface="+mj-ea"/>
                <a:ea typeface="+mj-ea"/>
                <a:cs typeface="MiSans Heavy" panose="00000A00000000000000" charset="-122"/>
              </a:defRPr>
            </a:lvl1pPr>
          </a:lstStyle>
          <a:p>
            <a:pPr lvl="0" algn="l"/>
            <a:r>
              <a:rPr dirty="0">
                <a:sym typeface="+mn-ea"/>
              </a:rPr>
              <a:t>单击此处编辑母版副标题样式</a:t>
            </a:r>
            <a:endParaRPr dirty="0">
              <a:sym typeface="+mn-ea"/>
            </a:endParaRPr>
          </a:p>
        </p:txBody>
      </p:sp>
      <p:sp>
        <p:nvSpPr>
          <p:cNvPr id="6" name="标题"/>
          <p:cNvSpPr txBox="1">
            <a:spLocks noGrp="1"/>
          </p:cNvSpPr>
          <p:nvPr>
            <p:ph type="title" idx="2"/>
            <p:custDataLst>
              <p:tags r:id="rId5"/>
            </p:custDataLst>
          </p:nvPr>
        </p:nvSpPr>
        <p:spPr>
          <a:xfrm>
            <a:off x="651986" y="596821"/>
            <a:ext cx="7969568" cy="437674"/>
          </a:xfrm>
          <a:prstGeom prst="rect">
            <a:avLst/>
          </a:prstGeom>
          <a:noFill/>
        </p:spPr>
        <p:txBody>
          <a:bodyPr vert="horz" wrap="square" tIns="0" bIns="0" rtlCol="0" anchor="b" anchorCtr="0">
            <a:normAutofit/>
          </a:bodyPr>
          <a:lstStyle>
            <a:lvl1pPr marL="0" marR="0" lvl="0" algn="l" defTabSz="914400" rtl="0" eaLnBrk="1" fontAlgn="auto" latinLnBrk="0" hangingPunct="1">
              <a:lnSpc>
                <a:spcPct val="100000"/>
              </a:lnSpc>
              <a:buClrTx/>
              <a:buSzTx/>
              <a:buFontTx/>
              <a:buNone/>
              <a:defRPr kumimoji="0" lang="zh-CN" altLang="en-US" sz="2400" b="1" i="0" u="none" strike="noStrike" kern="1200" cap="none" spc="300" normalizeH="0" baseline="0" noProof="1" dirty="0">
                <a:ln>
                  <a:noFill/>
                  <a:prstDash val="sysDot"/>
                </a:ln>
                <a:solidFill>
                  <a:schemeClr val="accent1"/>
                </a:solidFill>
                <a:latin typeface="+mj-ea"/>
                <a:ea typeface="+mj-ea"/>
                <a:cs typeface="+mn-cs"/>
                <a:sym typeface="+mn-ea"/>
              </a:defRPr>
            </a:lvl1pPr>
          </a:lstStyle>
          <a:p>
            <a:pPr lvl="0" algn="l">
              <a:buClrTx/>
              <a:buSzTx/>
              <a:buFontTx/>
            </a:pPr>
            <a:r>
              <a:rPr dirty="0">
                <a:sym typeface="+mn-ea"/>
              </a:rPr>
              <a:t>单击此处编辑母版标题样式</a:t>
            </a:r>
            <a:endParaRPr dirty="0">
              <a:sym typeface="+mn-ea"/>
            </a:endParaRPr>
          </a:p>
        </p:txBody>
      </p:sp>
      <p:sp>
        <p:nvSpPr>
          <p:cNvPr id="8" name="矩形 7"/>
          <p:cNvSpPr/>
          <p:nvPr userDrawn="1">
            <p:custDataLst>
              <p:tags r:id="rId6"/>
            </p:custDataLst>
          </p:nvPr>
        </p:nvSpPr>
        <p:spPr>
          <a:xfrm>
            <a:off x="433864" y="653440"/>
            <a:ext cx="81000" cy="324000"/>
          </a:xfrm>
          <a:prstGeom prst="rect">
            <a:avLst/>
          </a:prstGeom>
          <a:solidFill>
            <a:schemeClr val="accent2"/>
          </a:solidFill>
          <a:ln>
            <a:noFill/>
            <a:prstDash val="solid"/>
          </a:ln>
          <a:effectLst>
            <a:outerShdw blurRad="203200" dist="101600" dir="8100000" algn="tr" rotWithShape="0">
              <a:srgbClr val="FF5DA9">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1350"/>
          </a:p>
        </p:txBody>
      </p:sp>
      <p:sp>
        <p:nvSpPr>
          <p:cNvPr id="3" name="日期占位符 2"/>
          <p:cNvSpPr>
            <a:spLocks noGrp="1"/>
          </p:cNvSpPr>
          <p:nvPr>
            <p:ph type="dt" sz="half" idx="10"/>
            <p:custDataLst>
              <p:tags r:id="rId7"/>
            </p:custDataLst>
          </p:nvPr>
        </p:nvSpPr>
        <p:spPr>
          <a:xfrm>
            <a:off x="524828" y="6401991"/>
            <a:ext cx="2161223" cy="273844"/>
          </a:xfrm>
        </p:spPr>
        <p:txBody>
          <a:bodyPr/>
          <a:lstStyle/>
          <a:p>
            <a:fld id="{AC1B7B3F-A56B-4310-A966-BD55D80449F1}"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3028950" y="6401991"/>
            <a:ext cx="3086100" cy="273844"/>
          </a:xfrm>
        </p:spPr>
        <p:txBody>
          <a:bodyPr/>
          <a:lstStyle/>
          <a:p>
            <a:endParaRPr lang="zh-CN" altLang="en-US"/>
          </a:p>
        </p:txBody>
      </p:sp>
      <p:sp>
        <p:nvSpPr>
          <p:cNvPr id="5" name="灯片编号占位符 4"/>
          <p:cNvSpPr>
            <a:spLocks noGrp="1"/>
          </p:cNvSpPr>
          <p:nvPr>
            <p:ph type="sldNum" sz="quarter" idx="12"/>
            <p:custDataLst>
              <p:tags r:id="rId9"/>
            </p:custDataLst>
          </p:nvPr>
        </p:nvSpPr>
        <p:spPr>
          <a:xfrm>
            <a:off x="6457950" y="6401991"/>
            <a:ext cx="2164556" cy="273844"/>
          </a:xfrm>
        </p:spPr>
        <p:txBody>
          <a:bodyPr/>
          <a:lstStyle/>
          <a:p>
            <a:fld id="{73127340-2293-49D2-96F1-6E7BF0C8FD9C}"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showMasterSp="0">
  <p:cSld name="末尾幻灯片">
    <p:spTree>
      <p:nvGrpSpPr>
        <p:cNvPr id="1" name=""/>
        <p:cNvGrpSpPr/>
        <p:nvPr/>
      </p:nvGrpSpPr>
      <p:grpSpPr>
        <a:xfrm>
          <a:off x="0" y="0"/>
          <a:ext cx="0" cy="0"/>
          <a:chOff x="0" y="0"/>
          <a:chExt cx="0" cy="0"/>
        </a:xfrm>
      </p:grpSpPr>
      <p:pic>
        <p:nvPicPr>
          <p:cNvPr id="15" name="VCG41N1410470348" descr="雪地上&#10;&#10;中度可信度描述已自动生成"/>
          <p:cNvPicPr>
            <a:picLocks noChangeAspect="1"/>
          </p:cNvPicPr>
          <p:nvPr>
            <p:custDataLst>
              <p:tags r:id="rId2"/>
            </p:custDataLst>
          </p:nvPr>
        </p:nvPicPr>
        <p:blipFill rotWithShape="1">
          <a:blip r:embed="rId3">
            <a:alphaModFix amt="40000"/>
            <a:extLst>
              <a:ext uri="{28A0092B-C50C-407E-A947-70E740481C1C}">
                <a14:useLocalDpi xmlns:a14="http://schemas.microsoft.com/office/drawing/2010/main" val="0"/>
              </a:ext>
            </a:extLst>
          </a:blip>
          <a:srcRect l="2725" r="8387"/>
          <a:stretch>
            <a:fillRect/>
          </a:stretch>
        </p:blipFill>
        <p:spPr>
          <a:xfrm>
            <a:off x="0" y="0"/>
            <a:ext cx="9144000" cy="6858000"/>
          </a:xfrm>
          <a:prstGeom prst="rect">
            <a:avLst/>
          </a:prstGeom>
        </p:spPr>
      </p:pic>
      <p:sp>
        <p:nvSpPr>
          <p:cNvPr id="8" name="标题"/>
          <p:cNvSpPr txBox="1">
            <a:spLocks noGrp="1"/>
          </p:cNvSpPr>
          <p:nvPr>
            <p:ph type="title" idx="2" hasCustomPrompt="1"/>
            <p:custDataLst>
              <p:tags r:id="rId4"/>
            </p:custDataLst>
          </p:nvPr>
        </p:nvSpPr>
        <p:spPr>
          <a:xfrm>
            <a:off x="678656" y="1956276"/>
            <a:ext cx="5678329" cy="1450658"/>
          </a:xfrm>
          <a:prstGeom prst="rect">
            <a:avLst/>
          </a:prstGeom>
          <a:noFill/>
        </p:spPr>
        <p:txBody>
          <a:bodyPr vert="horz" wrap="square" lIns="0" tIns="0" rIns="0" bIns="0" rtlCol="0" anchor="ctr" anchorCtr="0">
            <a:normAutofit/>
          </a:bodyPr>
          <a:lstStyle>
            <a:lvl1pPr marL="0" marR="0" lvl="0" algn="l" defTabSz="914400" rtl="0" eaLnBrk="1" fontAlgn="auto" latinLnBrk="0" hangingPunct="1">
              <a:lnSpc>
                <a:spcPct val="100000"/>
              </a:lnSpc>
              <a:buClrTx/>
              <a:buSzTx/>
              <a:buFontTx/>
              <a:buNone/>
              <a:defRPr kumimoji="0" lang="zh-CN" altLang="en-US" sz="4500" b="1" i="0" u="none" strike="noStrike" kern="1200" cap="none" spc="0" normalizeH="0" baseline="0" noProof="1" dirty="0">
                <a:solidFill>
                  <a:schemeClr val="tx1">
                    <a:lumMod val="75000"/>
                    <a:lumOff val="25000"/>
                  </a:schemeClr>
                </a:solidFill>
                <a:latin typeface="+mj-ea"/>
                <a:ea typeface="+mj-ea"/>
                <a:cs typeface="MiSans Heavy" panose="00000A00000000000000" charset="-122"/>
                <a:sym typeface="+mn-ea"/>
              </a:defRPr>
            </a:lvl1pPr>
          </a:lstStyle>
          <a:p>
            <a:pPr lvl="0" algn="l">
              <a:buClrTx/>
              <a:buSzTx/>
              <a:buFontTx/>
            </a:pPr>
            <a:r>
              <a:rPr dirty="0">
                <a:sym typeface="+mn-ea"/>
              </a:rPr>
              <a:t>单击此处编辑标题</a:t>
            </a:r>
            <a:endParaRPr dirty="0">
              <a:sym typeface="+mn-ea"/>
            </a:endParaRPr>
          </a:p>
        </p:txBody>
      </p:sp>
      <p:sp>
        <p:nvSpPr>
          <p:cNvPr id="7" name="署名"/>
          <p:cNvSpPr txBox="1">
            <a:spLocks noGrp="1"/>
          </p:cNvSpPr>
          <p:nvPr>
            <p:ph type="body" idx="1" hasCustomPrompt="1"/>
            <p:custDataLst>
              <p:tags r:id="rId5"/>
            </p:custDataLst>
          </p:nvPr>
        </p:nvSpPr>
        <p:spPr>
          <a:xfrm>
            <a:off x="678656" y="4060349"/>
            <a:ext cx="1514475" cy="362903"/>
          </a:xfrm>
          <a:prstGeom prst="roundRect">
            <a:avLst>
              <a:gd name="adj" fmla="val 50000"/>
            </a:avLst>
          </a:prstGeom>
          <a:solidFill>
            <a:schemeClr val="accent1"/>
          </a:solidFill>
          <a:effectLst/>
        </p:spPr>
        <p:txBody>
          <a:bodyPr vert="horz" wrap="square" lIns="0" tIns="0" rIns="0" bIns="0" rtlCol="0" anchor="ctr" anchorCtr="0">
            <a:normAutofit/>
          </a:bodyPr>
          <a:lstStyle>
            <a:lvl1pPr marL="0" marR="0" lvl="0" algn="ctr" defTabSz="914400" rtl="0" eaLnBrk="1" fontAlgn="auto" latinLnBrk="0" hangingPunct="1">
              <a:lnSpc>
                <a:spcPct val="100000"/>
              </a:lnSpc>
              <a:buClrTx/>
              <a:buSzTx/>
              <a:buFontTx/>
              <a:buNone/>
              <a:defRPr kumimoji="0" lang="zh-CN" altLang="en-US" sz="1050" b="1" i="0" u="none" strike="noStrike" kern="1200" cap="none" spc="0" normalizeH="0" baseline="0" noProof="1" dirty="0">
                <a:solidFill>
                  <a:srgbClr val="FFFFFF"/>
                </a:solidFill>
                <a:latin typeface="+mj-ea"/>
                <a:ea typeface="+mj-ea"/>
                <a:cs typeface="MiSans Heavy" panose="00000A00000000000000" charset="-122"/>
                <a:sym typeface="+mn-ea"/>
              </a:defRPr>
            </a:lvl1pPr>
          </a:lstStyle>
          <a:p>
            <a:pPr lvl="0" algn="ctr">
              <a:buClrTx/>
              <a:buSzTx/>
              <a:buFontTx/>
            </a:pPr>
            <a:r>
              <a:rPr dirty="0">
                <a:sym typeface="+mn-ea"/>
              </a:rPr>
              <a:t>单击此处编辑文本</a:t>
            </a:r>
            <a:endParaRPr dirty="0">
              <a:sym typeface="+mn-ea"/>
            </a:endParaRPr>
          </a:p>
        </p:txBody>
      </p:sp>
      <p:sp>
        <p:nvSpPr>
          <p:cNvPr id="4" name="日期占位符 3"/>
          <p:cNvSpPr>
            <a:spLocks noGrp="1"/>
          </p:cNvSpPr>
          <p:nvPr>
            <p:ph type="dt" sz="half" idx="10"/>
            <p:custDataLst>
              <p:tags r:id="rId6"/>
            </p:custDataLst>
          </p:nvPr>
        </p:nvSpPr>
        <p:spPr>
          <a:xfrm>
            <a:off x="628650" y="6401991"/>
            <a:ext cx="2057400" cy="273844"/>
          </a:xfrm>
        </p:spPr>
        <p:txBody>
          <a:bodyPr/>
          <a:lstStyle/>
          <a:p>
            <a:fld id="{AC1B7B3F-A56B-4310-A966-BD55D80449F1}"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a:xfrm>
            <a:off x="3028950" y="6401991"/>
            <a:ext cx="3086100" cy="273844"/>
          </a:xfrm>
        </p:spPr>
        <p:txBody>
          <a:bodyPr/>
          <a:lstStyle/>
          <a:p>
            <a:endParaRPr lang="zh-CN" altLang="en-US"/>
          </a:p>
        </p:txBody>
      </p:sp>
      <p:sp>
        <p:nvSpPr>
          <p:cNvPr id="6" name="灯片编号占位符 5"/>
          <p:cNvSpPr>
            <a:spLocks noGrp="1"/>
          </p:cNvSpPr>
          <p:nvPr>
            <p:ph type="sldNum" sz="quarter" idx="12"/>
            <p:custDataLst>
              <p:tags r:id="rId8"/>
            </p:custDataLst>
          </p:nvPr>
        </p:nvSpPr>
        <p:spPr>
          <a:xfrm>
            <a:off x="6457950" y="6401991"/>
            <a:ext cx="2057400" cy="273844"/>
          </a:xfrm>
        </p:spPr>
        <p:txBody>
          <a:bodyPr/>
          <a:lstStyle/>
          <a:p>
            <a:fld id="{73127340-2293-49D2-96F1-6E7BF0C8FD9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atin typeface="+mn-lt"/>
              </a:defRPr>
            </a:lvl1pPr>
          </a:lstStyle>
          <a:p>
            <a:pPr lvl="0"/>
            <a:endParaRPr lang="zh-CN" altLang="en-US"/>
          </a:p>
        </p:txBody>
      </p:sp>
      <p:sp>
        <p:nvSpPr>
          <p:cNvPr id="5" name="页脚占位符 4"/>
          <p:cNvSpPr>
            <a:spLocks noGrp="1"/>
          </p:cNvSpPr>
          <p:nvPr>
            <p:ph type="ftr" sz="quarter" idx="11"/>
          </p:nvPr>
        </p:nvSpPr>
        <p:spPr/>
        <p:txBody>
          <a:bodyPr/>
          <a:lstStyle>
            <a:lvl1pPr>
              <a:defRPr>
                <a:latin typeface="+mn-lt"/>
              </a:defRPr>
            </a:lvl1pPr>
          </a:lstStyle>
          <a:p>
            <a:pPr lvl="0"/>
            <a:endParaRPr lang="zh-CN" altLang="en-US"/>
          </a:p>
        </p:txBody>
      </p:sp>
      <p:sp>
        <p:nvSpPr>
          <p:cNvPr id="6" name="灯片编号占位符 5"/>
          <p:cNvSpPr>
            <a:spLocks noGrp="1"/>
          </p:cNvSpPr>
          <p:nvPr>
            <p:ph type="sldNum" sz="quarter" idx="12"/>
          </p:nvPr>
        </p:nvSpPr>
        <p:spPr/>
        <p:txBody>
          <a:bodyPr/>
          <a:lstStyle>
            <a:lvl1pPr>
              <a:defRPr>
                <a:latin typeface="+mn-lt"/>
              </a:defRPr>
            </a:lvl1pPr>
          </a:lstStyle>
          <a:p>
            <a:pPr lvl="0"/>
            <a:fld id="{9A0DB2DC-4C9A-4742-B13C-FB6460FD3503}" type="slidenum">
              <a:rPr lang="zh-CN" altLang="en-US"/>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atin typeface="+mn-lt"/>
              </a:defRPr>
            </a:lvl1pPr>
          </a:lstStyle>
          <a:p>
            <a:pPr lvl="0"/>
            <a:endParaRPr lang="zh-CN" altLang="en-US"/>
          </a:p>
        </p:txBody>
      </p:sp>
      <p:sp>
        <p:nvSpPr>
          <p:cNvPr id="6" name="页脚占位符 5"/>
          <p:cNvSpPr>
            <a:spLocks noGrp="1"/>
          </p:cNvSpPr>
          <p:nvPr>
            <p:ph type="ftr" sz="quarter" idx="11"/>
          </p:nvPr>
        </p:nvSpPr>
        <p:spPr/>
        <p:txBody>
          <a:bodyPr/>
          <a:lstStyle>
            <a:lvl1pPr>
              <a:defRPr>
                <a:latin typeface="+mn-lt"/>
              </a:defRPr>
            </a:lvl1pPr>
          </a:lstStyle>
          <a:p>
            <a:pPr lvl="0"/>
            <a:endParaRPr lang="zh-CN" altLang="en-US"/>
          </a:p>
        </p:txBody>
      </p:sp>
      <p:sp>
        <p:nvSpPr>
          <p:cNvPr id="7" name="灯片编号占位符 6"/>
          <p:cNvSpPr>
            <a:spLocks noGrp="1"/>
          </p:cNvSpPr>
          <p:nvPr>
            <p:ph type="sldNum" sz="quarter" idx="12"/>
          </p:nvPr>
        </p:nvSpPr>
        <p:spPr/>
        <p:txBody>
          <a:bodyPr/>
          <a:lstStyle>
            <a:lvl1pPr>
              <a:defRPr>
                <a:latin typeface="+mn-lt"/>
              </a:defRPr>
            </a:lvl1pPr>
          </a:lstStyle>
          <a:p>
            <a:pPr lvl="0"/>
            <a:fld id="{9A0DB2DC-4C9A-4742-B13C-FB6460FD3503}" type="slidenum">
              <a:rPr lang="zh-CN" altLang="en-US"/>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atin typeface="+mn-lt"/>
              </a:defRPr>
            </a:lvl1pPr>
          </a:lstStyle>
          <a:p>
            <a:pPr lvl="0"/>
            <a:endParaRPr lang="zh-CN" altLang="en-US"/>
          </a:p>
        </p:txBody>
      </p:sp>
      <p:sp>
        <p:nvSpPr>
          <p:cNvPr id="8" name="页脚占位符 7"/>
          <p:cNvSpPr>
            <a:spLocks noGrp="1"/>
          </p:cNvSpPr>
          <p:nvPr>
            <p:ph type="ftr" sz="quarter" idx="11"/>
          </p:nvPr>
        </p:nvSpPr>
        <p:spPr/>
        <p:txBody>
          <a:bodyPr/>
          <a:lstStyle>
            <a:lvl1pPr>
              <a:defRPr>
                <a:latin typeface="+mn-lt"/>
              </a:defRPr>
            </a:lvl1pPr>
          </a:lstStyle>
          <a:p>
            <a:pPr lvl="0"/>
            <a:endParaRPr lang="zh-CN" altLang="en-US"/>
          </a:p>
        </p:txBody>
      </p:sp>
      <p:sp>
        <p:nvSpPr>
          <p:cNvPr id="9" name="灯片编号占位符 8"/>
          <p:cNvSpPr>
            <a:spLocks noGrp="1"/>
          </p:cNvSpPr>
          <p:nvPr>
            <p:ph type="sldNum" sz="quarter" idx="12"/>
          </p:nvPr>
        </p:nvSpPr>
        <p:spPr/>
        <p:txBody>
          <a:bodyPr/>
          <a:lstStyle>
            <a:lvl1pPr>
              <a:defRPr>
                <a:latin typeface="+mn-lt"/>
              </a:defRPr>
            </a:lvl1pPr>
          </a:lstStyle>
          <a:p>
            <a:pPr lvl="0"/>
            <a:fld id="{9A0DB2DC-4C9A-4742-B13C-FB6460FD3503}" type="slidenum">
              <a:rPr lang="zh-CN" altLang="en-US"/>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atin typeface="+mn-lt"/>
              </a:defRPr>
            </a:lvl1pPr>
          </a:lstStyle>
          <a:p>
            <a:pPr lvl="0"/>
            <a:endParaRPr lang="zh-CN" altLang="en-US"/>
          </a:p>
        </p:txBody>
      </p:sp>
      <p:sp>
        <p:nvSpPr>
          <p:cNvPr id="4" name="页脚占位符 3"/>
          <p:cNvSpPr>
            <a:spLocks noGrp="1"/>
          </p:cNvSpPr>
          <p:nvPr>
            <p:ph type="ftr" sz="quarter" idx="11"/>
          </p:nvPr>
        </p:nvSpPr>
        <p:spPr/>
        <p:txBody>
          <a:bodyPr/>
          <a:lstStyle>
            <a:lvl1pPr>
              <a:defRPr>
                <a:latin typeface="+mn-lt"/>
              </a:defRPr>
            </a:lvl1pPr>
          </a:lstStyle>
          <a:p>
            <a:pPr lvl="0"/>
            <a:endParaRPr lang="zh-CN" altLang="en-US"/>
          </a:p>
        </p:txBody>
      </p:sp>
      <p:sp>
        <p:nvSpPr>
          <p:cNvPr id="5" name="灯片编号占位符 4"/>
          <p:cNvSpPr>
            <a:spLocks noGrp="1"/>
          </p:cNvSpPr>
          <p:nvPr>
            <p:ph type="sldNum" sz="quarter" idx="12"/>
          </p:nvPr>
        </p:nvSpPr>
        <p:spPr/>
        <p:txBody>
          <a:bodyPr/>
          <a:lstStyle>
            <a:lvl1pPr>
              <a:defRPr>
                <a:latin typeface="+mn-lt"/>
              </a:defRPr>
            </a:lvl1pPr>
          </a:lstStyle>
          <a:p>
            <a:pPr lvl="0"/>
            <a:fld id="{9A0DB2DC-4C9A-4742-B13C-FB6460FD3503}" type="slidenum">
              <a:rPr lang="zh-CN" altLang="en-US"/>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mn-lt"/>
              </a:defRPr>
            </a:lvl1pPr>
          </a:lstStyle>
          <a:p>
            <a:pPr lvl="0"/>
            <a:endParaRPr lang="zh-CN" altLang="en-US"/>
          </a:p>
        </p:txBody>
      </p:sp>
      <p:sp>
        <p:nvSpPr>
          <p:cNvPr id="3" name="页脚占位符 2"/>
          <p:cNvSpPr>
            <a:spLocks noGrp="1"/>
          </p:cNvSpPr>
          <p:nvPr>
            <p:ph type="ftr" sz="quarter" idx="11"/>
          </p:nvPr>
        </p:nvSpPr>
        <p:spPr/>
        <p:txBody>
          <a:bodyPr/>
          <a:lstStyle>
            <a:lvl1pPr>
              <a:defRPr>
                <a:latin typeface="+mn-lt"/>
              </a:defRPr>
            </a:lvl1pPr>
          </a:lstStyle>
          <a:p>
            <a:pPr lvl="0"/>
            <a:endParaRPr lang="zh-CN" altLang="en-US"/>
          </a:p>
        </p:txBody>
      </p:sp>
      <p:sp>
        <p:nvSpPr>
          <p:cNvPr id="4" name="灯片编号占位符 3"/>
          <p:cNvSpPr>
            <a:spLocks noGrp="1"/>
          </p:cNvSpPr>
          <p:nvPr>
            <p:ph type="sldNum" sz="quarter" idx="12"/>
          </p:nvPr>
        </p:nvSpPr>
        <p:spPr/>
        <p:txBody>
          <a:bodyPr/>
          <a:lstStyle>
            <a:lvl1pPr>
              <a:defRPr>
                <a:latin typeface="+mn-lt"/>
              </a:defRPr>
            </a:lvl1pPr>
          </a:lstStyle>
          <a:p>
            <a:pPr lvl="0"/>
            <a:fld id="{9A0DB2DC-4C9A-4742-B13C-FB6460FD3503}" type="slidenum">
              <a:rPr lang="zh-CN" altLang="en-US"/>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atin typeface="+mn-lt"/>
              </a:defRPr>
            </a:lvl1pPr>
          </a:lstStyle>
          <a:p>
            <a:pPr lvl="0"/>
            <a:endParaRPr lang="zh-CN" altLang="en-US"/>
          </a:p>
        </p:txBody>
      </p:sp>
      <p:sp>
        <p:nvSpPr>
          <p:cNvPr id="6" name="页脚占位符 5"/>
          <p:cNvSpPr>
            <a:spLocks noGrp="1"/>
          </p:cNvSpPr>
          <p:nvPr>
            <p:ph type="ftr" sz="quarter" idx="11"/>
          </p:nvPr>
        </p:nvSpPr>
        <p:spPr/>
        <p:txBody>
          <a:bodyPr/>
          <a:lstStyle>
            <a:lvl1pPr>
              <a:defRPr>
                <a:latin typeface="+mn-lt"/>
              </a:defRPr>
            </a:lvl1pPr>
          </a:lstStyle>
          <a:p>
            <a:pPr lvl="0"/>
            <a:endParaRPr lang="zh-CN" altLang="en-US"/>
          </a:p>
        </p:txBody>
      </p:sp>
      <p:sp>
        <p:nvSpPr>
          <p:cNvPr id="7" name="灯片编号占位符 6"/>
          <p:cNvSpPr>
            <a:spLocks noGrp="1"/>
          </p:cNvSpPr>
          <p:nvPr>
            <p:ph type="sldNum" sz="quarter" idx="12"/>
          </p:nvPr>
        </p:nvSpPr>
        <p:spPr/>
        <p:txBody>
          <a:bodyPr/>
          <a:lstStyle>
            <a:lvl1pPr>
              <a:defRPr>
                <a:latin typeface="+mn-lt"/>
              </a:defRPr>
            </a:lvl1pPr>
          </a:lstStyle>
          <a:p>
            <a:pPr lvl="0"/>
            <a:fld id="{9A0DB2DC-4C9A-4742-B13C-FB6460FD3503}" type="slidenum">
              <a:rPr lang="zh-CN" altLang="en-US"/>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atin typeface="+mn-lt"/>
              </a:defRPr>
            </a:lvl1pPr>
          </a:lstStyle>
          <a:p>
            <a:pPr lvl="0"/>
            <a:endParaRPr lang="zh-CN" altLang="en-US"/>
          </a:p>
        </p:txBody>
      </p:sp>
      <p:sp>
        <p:nvSpPr>
          <p:cNvPr id="6" name="页脚占位符 5"/>
          <p:cNvSpPr>
            <a:spLocks noGrp="1"/>
          </p:cNvSpPr>
          <p:nvPr>
            <p:ph type="ftr" sz="quarter" idx="11"/>
          </p:nvPr>
        </p:nvSpPr>
        <p:spPr/>
        <p:txBody>
          <a:bodyPr/>
          <a:lstStyle>
            <a:lvl1pPr>
              <a:defRPr>
                <a:latin typeface="+mn-lt"/>
              </a:defRPr>
            </a:lvl1pPr>
          </a:lstStyle>
          <a:p>
            <a:pPr lvl="0"/>
            <a:endParaRPr lang="zh-CN" altLang="en-US"/>
          </a:p>
        </p:txBody>
      </p:sp>
      <p:sp>
        <p:nvSpPr>
          <p:cNvPr id="7" name="灯片编号占位符 6"/>
          <p:cNvSpPr>
            <a:spLocks noGrp="1"/>
          </p:cNvSpPr>
          <p:nvPr>
            <p:ph type="sldNum" sz="quarter" idx="12"/>
          </p:nvPr>
        </p:nvSpPr>
        <p:spPr/>
        <p:txBody>
          <a:bodyPr/>
          <a:lstStyle>
            <a:lvl1pPr>
              <a:defRPr>
                <a:latin typeface="+mn-lt"/>
              </a:defRPr>
            </a:lvl1pPr>
          </a:lstStyle>
          <a:p>
            <a:pPr lvl="0"/>
            <a:fld id="{9A0DB2DC-4C9A-4742-B13C-FB6460FD3503}" type="slidenum">
              <a:rPr lang="zh-CN" altLang="en-US"/>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1" Type="http://schemas.openxmlformats.org/officeDocument/2006/relationships/theme" Target="../theme/theme2.xml"/><Relationship Id="rId20" Type="http://schemas.openxmlformats.org/officeDocument/2006/relationships/tags" Target="../tags/tag82.xml"/><Relationship Id="rId2" Type="http://schemas.openxmlformats.org/officeDocument/2006/relationships/slideLayout" Target="../slideLayouts/slideLayout13.xml"/><Relationship Id="rId19" Type="http://schemas.openxmlformats.org/officeDocument/2006/relationships/tags" Target="../tags/tag81.xml"/><Relationship Id="rId18" Type="http://schemas.openxmlformats.org/officeDocument/2006/relationships/tags" Target="../tags/tag80.xml"/><Relationship Id="rId17" Type="http://schemas.openxmlformats.org/officeDocument/2006/relationships/tags" Target="../tags/tag79.xml"/><Relationship Id="rId16" Type="http://schemas.openxmlformats.org/officeDocument/2006/relationships/tags" Target="../tags/tag78.xml"/><Relationship Id="rId15" Type="http://schemas.openxmlformats.org/officeDocument/2006/relationships/tags" Target="../tags/tag77.xml"/><Relationship Id="rId14" Type="http://schemas.openxmlformats.org/officeDocument/2006/relationships/tags" Target="../tags/tag76.xml"/><Relationship Id="rId13" Type="http://schemas.openxmlformats.org/officeDocument/2006/relationships/image" Target="../media/image1.jpeg"/><Relationship Id="rId12" Type="http://schemas.openxmlformats.org/officeDocument/2006/relationships/tags" Target="../tags/tag7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atin typeface="+mn-lt"/>
                <a:ea typeface="+mn-ea"/>
              </a:defRPr>
            </a:lvl1pPr>
          </a:lstStyle>
          <a:p>
            <a:pPr lvl="0"/>
            <a:endParaRPr lang="zh-CN" altLang="en-US"/>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atin typeface="+mn-lt"/>
                <a:ea typeface="+mn-ea"/>
              </a:defRPr>
            </a:lvl1pPr>
          </a:lstStyle>
          <a:p>
            <a:pPr lvl="0"/>
            <a:endParaRPr lang="zh-CN" altLang="en-US"/>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atin typeface="+mn-lt"/>
                <a:ea typeface="+mn-ea"/>
              </a:defRPr>
            </a:lvl1pPr>
          </a:lstStyle>
          <a:p>
            <a:pPr lvl="0"/>
            <a:fld id="{9A0DB2DC-4C9A-4742-B13C-FB6460FD3503}" type="slidenum">
              <a:rPr lang="zh-CN" altLang="en-US"/>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雪地上&#10;&#10;中度可信度描述已自动生成"/>
          <p:cNvPicPr>
            <a:picLocks noChangeAspect="1"/>
          </p:cNvPicPr>
          <p:nvPr userDrawn="1">
            <p:custDataLst>
              <p:tags r:id="rId12"/>
            </p:custDataLst>
          </p:nvPr>
        </p:nvPicPr>
        <p:blipFill rotWithShape="1">
          <a:blip r:embed="rId13">
            <a:alphaModFix amt="40000"/>
            <a:extLst>
              <a:ext uri="{28A0092B-C50C-407E-A947-70E740481C1C}">
                <a14:useLocalDpi xmlns:a14="http://schemas.microsoft.com/office/drawing/2010/main" val="0"/>
              </a:ext>
            </a:extLst>
          </a:blip>
          <a:srcRect l="18252" t="17468" r="8387"/>
          <a:stretch>
            <a:fillRect/>
          </a:stretch>
        </p:blipFill>
        <p:spPr>
          <a:xfrm>
            <a:off x="0" y="857250"/>
            <a:ext cx="9144000" cy="51435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8" name="矩形 7"/>
          <p:cNvSpPr/>
          <p:nvPr userDrawn="1">
            <p:custDataLst>
              <p:tags r:id="rId14"/>
            </p:custDataLst>
          </p:nvPr>
        </p:nvSpPr>
        <p:spPr>
          <a:xfrm>
            <a:off x="433864" y="1306830"/>
            <a:ext cx="81000" cy="324000"/>
          </a:xfrm>
          <a:prstGeom prst="rect">
            <a:avLst/>
          </a:prstGeom>
          <a:solidFill>
            <a:schemeClr val="accent2"/>
          </a:solidFill>
          <a:ln>
            <a:noFill/>
            <a:prstDash val="solid"/>
          </a:ln>
          <a:effectLst>
            <a:outerShdw blurRad="203200" dist="101600" dir="8100000" algn="tr" rotWithShape="0">
              <a:srgbClr val="FF5DA9">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1350"/>
          </a:p>
        </p:txBody>
      </p:sp>
      <p:sp>
        <p:nvSpPr>
          <p:cNvPr id="3" name="日期占位符 2"/>
          <p:cNvSpPr>
            <a:spLocks noGrp="1"/>
          </p:cNvSpPr>
          <p:nvPr>
            <p:ph type="dt" sz="half" idx="10"/>
            <p:custDataLst>
              <p:tags r:id="rId15"/>
            </p:custDataLst>
          </p:nvPr>
        </p:nvSpPr>
        <p:spPr>
          <a:xfrm>
            <a:off x="521970" y="5624513"/>
            <a:ext cx="2057400" cy="273844"/>
          </a:xfrm>
        </p:spPr>
        <p:txBody>
          <a:bodyPr/>
          <a:lstStyle/>
          <a:p>
            <a:fld id="{AC1B7B3F-A56B-4310-A966-BD55D80449F1}" type="datetimeFigureOut">
              <a:rPr lang="zh-CN" altLang="en-US" smtClean="0"/>
            </a:fld>
            <a:endParaRPr lang="zh-CN" altLang="en-US"/>
          </a:p>
        </p:txBody>
      </p:sp>
      <p:sp>
        <p:nvSpPr>
          <p:cNvPr id="4" name="页脚占位符 3"/>
          <p:cNvSpPr>
            <a:spLocks noGrp="1"/>
          </p:cNvSpPr>
          <p:nvPr>
            <p:ph type="ftr" sz="quarter" idx="11"/>
            <p:custDataLst>
              <p:tags r:id="rId16"/>
            </p:custDataLst>
          </p:nvPr>
        </p:nvSpPr>
        <p:spPr>
          <a:xfrm>
            <a:off x="3028950" y="5624513"/>
            <a:ext cx="3086100" cy="273844"/>
          </a:xfrm>
        </p:spPr>
        <p:txBody>
          <a:bodyPr/>
          <a:lstStyle/>
          <a:p>
            <a:endParaRPr lang="zh-CN" altLang="en-US"/>
          </a:p>
        </p:txBody>
      </p:sp>
      <p:sp>
        <p:nvSpPr>
          <p:cNvPr id="5" name="灯片编号占位符 4"/>
          <p:cNvSpPr>
            <a:spLocks noGrp="1"/>
          </p:cNvSpPr>
          <p:nvPr>
            <p:ph type="sldNum" sz="quarter" idx="12"/>
            <p:custDataLst>
              <p:tags r:id="rId17"/>
            </p:custDataLst>
          </p:nvPr>
        </p:nvSpPr>
        <p:spPr>
          <a:xfrm>
            <a:off x="6565487" y="5624513"/>
            <a:ext cx="2057400" cy="273844"/>
          </a:xfrm>
        </p:spPr>
        <p:txBody>
          <a:bodyPr/>
          <a:lstStyle/>
          <a:p>
            <a:fld id="{73127340-2293-49D2-96F1-6E7BF0C8FD9C}" type="slidenum">
              <a:rPr lang="zh-CN" altLang="en-US" smtClean="0"/>
            </a:fld>
            <a:endParaRPr lang="zh-CN" altLang="en-US"/>
          </a:p>
        </p:txBody>
      </p:sp>
      <p:sp>
        <p:nvSpPr>
          <p:cNvPr id="2" name="文本占位符 1"/>
          <p:cNvSpPr>
            <a:spLocks noGrp="1"/>
          </p:cNvSpPr>
          <p:nvPr>
            <p:ph type="body" idx="1"/>
            <p:custDataLst>
              <p:tags r:id="rId18"/>
            </p:custDataLst>
          </p:nvPr>
        </p:nvSpPr>
        <p:spPr>
          <a:xfrm>
            <a:off x="521970" y="1833562"/>
            <a:ext cx="8100000" cy="3655219"/>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130000"/>
              </a:lnSpc>
              <a:spcBef>
                <a:spcPts val="1200"/>
              </a:spcBef>
              <a:spcAft>
                <a:spcPts val="0"/>
              </a:spcAft>
              <a:buClrTx/>
              <a:buSzTx/>
              <a:buFont typeface="Arial" panose="020B0604020202020204" pitchFamily="34" charset="0"/>
              <a:buChar char="●"/>
            </a:pPr>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9" name="标题占位符 8"/>
          <p:cNvSpPr>
            <a:spLocks noGrp="1"/>
          </p:cNvSpPr>
          <p:nvPr>
            <p:ph type="title"/>
            <p:custDataLst>
              <p:tags r:id="rId19"/>
            </p:custDataLst>
          </p:nvPr>
        </p:nvSpPr>
        <p:spPr>
          <a:xfrm>
            <a:off x="521970" y="1127250"/>
            <a:ext cx="8100000" cy="540000"/>
          </a:xfrm>
          <a:prstGeom prst="rect">
            <a:avLst/>
          </a:prstGeom>
          <a:noFill/>
        </p:spPr>
        <p:txBody>
          <a:bodyPr vert="horz" wrap="square" lIns="91440" tIns="0" rIns="91440" bIns="0" rtlCol="0" anchor="b" anchorCtr="0">
            <a:normAutofit/>
          </a:bodyPr>
          <a:lstStyle/>
          <a:p>
            <a:pPr marL="0" marR="0" lvl="0" fontAlgn="auto">
              <a:lnSpc>
                <a:spcPct val="100000"/>
              </a:lnSpc>
              <a:buClrTx/>
              <a:buSzTx/>
              <a:buFontTx/>
            </a:pPr>
            <a:r>
              <a:rPr lang="zh-CN" altLang="en-US" dirty="0"/>
              <a:t>单击此处编辑母版标题样式</a:t>
            </a:r>
            <a:endParaRPr lang="zh-CN" altLang="en-US" dirty="0"/>
          </a:p>
        </p:txBody>
      </p:sp>
      <p:sp>
        <p:nvSpPr>
          <p:cNvPr id="10" name="KSO_TEMPLATE" hidden="1"/>
          <p:cNvSpPr/>
          <p:nvPr userDrawn="1">
            <p:custDataLst>
              <p:tags r:id="rId20"/>
            </p:custDataLst>
          </p:nvPr>
        </p:nvSpPr>
        <p:spPr>
          <a:xfrm>
            <a:off x="0" y="857250"/>
            <a:ext cx="0" cy="0"/>
          </a:xfrm>
          <a:prstGeom prst="rect">
            <a:avLst/>
          </a:prstGeom>
          <a:solidFill>
            <a:schemeClr val="bg1"/>
          </a:solidFill>
          <a:ln>
            <a:noFill/>
            <a:prstDash val="solid"/>
          </a:ln>
          <a:effectLst>
            <a:outerShdw blurRad="203200" dist="101600" dir="8100000" algn="tr" rotWithShape="0">
              <a:srgbClr val="FF5DA9">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0" lang="zh-CN" altLang="en-US" sz="2400" b="1" i="0" u="none" strike="noStrike" kern="1200" cap="none" spc="0" normalizeH="0" baseline="0" dirty="0" smtClean="0">
          <a:solidFill>
            <a:schemeClr val="accent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0" lang="zh-CN" altLang="en-US" sz="1350" b="0" i="0" u="none" strike="noStrike" kern="1200" cap="none" spc="150" normalizeH="0" baseline="0" noProof="1" dirty="0" smtClean="0">
          <a:ln>
            <a:noFill/>
            <a:prstDash val="sysDot"/>
          </a:ln>
          <a:solidFill>
            <a:schemeClr val="tx1">
              <a:lumMod val="75000"/>
              <a:lumOff val="25000"/>
            </a:schemeClr>
          </a:solidFill>
          <a:uFillTx/>
          <a:latin typeface="+mn-ea"/>
          <a:ea typeface="+mn-ea"/>
          <a:cs typeface="+mn-cs"/>
          <a:sym typeface="+mn-ea"/>
        </a:defRPr>
      </a:lvl1pPr>
      <a:lvl2pPr marL="514350" marR="0" indent="-171450" algn="l" defTabSz="685800" rtl="0" eaLnBrk="1" fontAlgn="auto" latinLnBrk="0" hangingPunct="1">
        <a:lnSpc>
          <a:spcPct val="120000"/>
        </a:lnSpc>
        <a:spcBef>
          <a:spcPts val="900"/>
        </a:spcBef>
        <a:spcAft>
          <a:spcPts val="0"/>
        </a:spcAft>
        <a:buFont typeface="Arial" panose="020B0604020202020204" pitchFamily="34" charset="0"/>
        <a:buChar char="•"/>
        <a:defRPr kumimoji="0" lang="zh-CN" altLang="en-US" sz="1200" b="0" i="0" u="none" strike="noStrike" kern="1200" cap="none" spc="150" normalizeH="0" baseline="0" dirty="0" smtClean="0">
          <a:solidFill>
            <a:schemeClr val="tx1">
              <a:lumMod val="65000"/>
              <a:lumOff val="35000"/>
            </a:schemeClr>
          </a:solidFill>
          <a:uFillTx/>
          <a:latin typeface="+mn-ea"/>
          <a:ea typeface="+mn-ea"/>
          <a:cs typeface="+mn-cs"/>
        </a:defRPr>
      </a:lvl2pPr>
      <a:lvl3pPr marL="857250" marR="0" indent="-171450" algn="l" defTabSz="685800" rtl="0" eaLnBrk="1" fontAlgn="auto" latinLnBrk="0" hangingPunct="1">
        <a:lnSpc>
          <a:spcPct val="120000"/>
        </a:lnSpc>
        <a:spcBef>
          <a:spcPts val="900"/>
        </a:spcBef>
        <a:spcAft>
          <a:spcPts val="0"/>
        </a:spcAft>
        <a:buFont typeface="Arial" panose="020B0604020202020204" pitchFamily="34" charset="0"/>
        <a:buChar char="•"/>
        <a:defRPr kumimoji="0" lang="zh-CN" altLang="en-US" sz="1200" b="0" i="0" u="none" strike="noStrike" kern="1200" cap="none" spc="150" normalizeH="0" baseline="0" dirty="0" smtClean="0">
          <a:solidFill>
            <a:schemeClr val="tx1">
              <a:lumMod val="65000"/>
              <a:lumOff val="35000"/>
            </a:schemeClr>
          </a:solidFill>
          <a:uFillTx/>
          <a:latin typeface="+mn-ea"/>
          <a:ea typeface="+mn-ea"/>
          <a:cs typeface="+mn-cs"/>
        </a:defRPr>
      </a:lvl3pPr>
      <a:lvl4pPr marL="1200150" marR="0" indent="-171450" algn="l" defTabSz="685800" rtl="0" eaLnBrk="1" fontAlgn="auto" latinLnBrk="0" hangingPunct="1">
        <a:lnSpc>
          <a:spcPct val="120000"/>
        </a:lnSpc>
        <a:spcBef>
          <a:spcPts val="900"/>
        </a:spcBef>
        <a:spcAft>
          <a:spcPts val="0"/>
        </a:spcAft>
        <a:buFont typeface="Arial" panose="020B0604020202020204" pitchFamily="34" charset="0"/>
        <a:buChar char="•"/>
        <a:defRPr kumimoji="0" lang="zh-CN" altLang="en-US" sz="1200" b="0" i="0" u="none" strike="noStrike" kern="1200" cap="none" spc="150" normalizeH="0" baseline="0" dirty="0" smtClean="0">
          <a:solidFill>
            <a:schemeClr val="tx1">
              <a:lumMod val="65000"/>
              <a:lumOff val="35000"/>
            </a:schemeClr>
          </a:solidFill>
          <a:uFillTx/>
          <a:latin typeface="+mn-ea"/>
          <a:ea typeface="+mn-ea"/>
          <a:cs typeface="+mn-cs"/>
        </a:defRPr>
      </a:lvl4pPr>
      <a:lvl5pPr marL="1543050" marR="0" indent="-171450" algn="l" defTabSz="685800" rtl="0" eaLnBrk="1" fontAlgn="auto" latinLnBrk="0" hangingPunct="1">
        <a:lnSpc>
          <a:spcPct val="120000"/>
        </a:lnSpc>
        <a:spcBef>
          <a:spcPts val="900"/>
        </a:spcBef>
        <a:spcAft>
          <a:spcPts val="0"/>
        </a:spcAft>
        <a:buFont typeface="Arial" panose="020B0604020202020204" pitchFamily="34" charset="0"/>
        <a:buChar char="•"/>
        <a:defRPr kumimoji="0" lang="zh-CN" altLang="en-US" sz="1200" b="0" i="0" u="none" strike="noStrike" kern="1200" cap="none" spc="150" normalizeH="0" baseline="0" dirty="0">
          <a:solidFill>
            <a:schemeClr val="tx1">
              <a:lumMod val="65000"/>
              <a:lumOff val="35000"/>
            </a:schemeClr>
          </a:solidFill>
          <a:uFillTx/>
          <a:latin typeface="+mn-ea"/>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86.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87.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88.xml"/><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89.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90.xml"/><Relationship Id="rId2" Type="http://schemas.openxmlformats.org/officeDocument/2006/relationships/image" Target="../media/image12.png"/><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91.xml"/><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9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占位符 3"/>
          <p:cNvSpPr>
            <a:spLocks noGrp="1"/>
          </p:cNvSpPr>
          <p:nvPr>
            <p:ph type="body" idx="3"/>
            <p:custDataLst>
              <p:tags r:id="rId1"/>
            </p:custDataLst>
          </p:nvPr>
        </p:nvSpPr>
        <p:spPr>
          <a:xfrm>
            <a:off x="678815" y="4060190"/>
            <a:ext cx="2399030" cy="1078230"/>
          </a:xfrm>
        </p:spPr>
        <p:txBody>
          <a:bodyPr/>
          <a:p>
            <a:r>
              <a:rPr lang="zh-CN" altLang="en-US" sz="2400"/>
              <a:t>汇报人：王玺</a:t>
            </a:r>
            <a:endParaRPr lang="zh-CN" altLang="en-US" sz="2400"/>
          </a:p>
        </p:txBody>
      </p:sp>
      <p:sp>
        <p:nvSpPr>
          <p:cNvPr id="5" name="标题 4"/>
          <p:cNvSpPr>
            <a:spLocks noGrp="1"/>
          </p:cNvSpPr>
          <p:nvPr>
            <p:ph type="title" idx="2"/>
            <p:custDataLst>
              <p:tags r:id="rId2"/>
            </p:custDataLst>
          </p:nvPr>
        </p:nvSpPr>
        <p:spPr>
          <a:xfrm>
            <a:off x="683895" y="2708910"/>
            <a:ext cx="6821805" cy="892810"/>
          </a:xfrm>
        </p:spPr>
        <p:txBody>
          <a:bodyPr>
            <a:normAutofit fontScale="90000"/>
          </a:bodyPr>
          <a:p>
            <a:r>
              <a:rPr lang="zh-CN" altLang="en-US"/>
              <a:t>机器学习中的比较检验</a:t>
            </a:r>
            <a:r>
              <a:rPr lang="zh-CN" altLang="en-US"/>
              <a:t>问题</a:t>
            </a:r>
            <a:endParaRPr lang="zh-CN" altLang="en-US"/>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3"/>
          </p:nvPr>
        </p:nvSpPr>
        <p:spPr>
          <a:xfrm>
            <a:off x="395764" y="1412637"/>
            <a:ext cx="8100536" cy="3698081"/>
          </a:xfrm>
        </p:spPr>
        <p:txBody>
          <a:bodyPr>
            <a:noAutofit/>
          </a:bodyPr>
          <a:p>
            <a:r>
              <a:rPr sz="1600">
                <a:solidFill>
                  <a:schemeClr val="tx1">
                    <a:lumMod val="75000"/>
                    <a:lumOff val="25000"/>
                  </a:schemeClr>
                </a:solidFill>
                <a:uFillTx/>
                <a:latin typeface="+中文正文" charset="0"/>
              </a:rPr>
              <a:t>机器学习中的性能比较涉及多方面的问题：</a:t>
            </a:r>
            <a:endParaRPr sz="1600">
              <a:solidFill>
                <a:schemeClr val="tx1">
                  <a:lumMod val="75000"/>
                  <a:lumOff val="25000"/>
                </a:schemeClr>
              </a:solidFill>
              <a:uFillTx/>
              <a:latin typeface="+中文正文" charset="0"/>
            </a:endParaRPr>
          </a:p>
          <a:p>
            <a:pPr marL="628650" lvl="1" indent="-171450">
              <a:buFont typeface="Arial" panose="020B0604020202020204" pitchFamily="34" charset="0"/>
              <a:buChar char="●"/>
            </a:pPr>
            <a:r>
              <a:rPr sz="1600">
                <a:solidFill>
                  <a:schemeClr val="tx1">
                    <a:lumMod val="75000"/>
                    <a:lumOff val="25000"/>
                  </a:schemeClr>
                </a:solidFill>
                <a:uFillTx/>
                <a:latin typeface="+中文正文" charset="0"/>
              </a:rPr>
              <a:t>测试集的选择会对结果产生很大影响，不同的测试集大小以及不同的测试样例会影响最终的结果</a:t>
            </a:r>
            <a:endParaRPr sz="1600">
              <a:solidFill>
                <a:schemeClr val="tx1">
                  <a:lumMod val="75000"/>
                  <a:lumOff val="25000"/>
                </a:schemeClr>
              </a:solidFill>
              <a:uFillTx/>
              <a:latin typeface="+中文正文" charset="0"/>
            </a:endParaRPr>
          </a:p>
          <a:p>
            <a:pPr marL="628650" lvl="1" indent="-171450">
              <a:buFont typeface="Arial" panose="020B0604020202020204" pitchFamily="34" charset="0"/>
              <a:buChar char="●"/>
            </a:pPr>
            <a:r>
              <a:rPr sz="1600">
                <a:solidFill>
                  <a:schemeClr val="tx1">
                    <a:lumMod val="75000"/>
                    <a:lumOff val="25000"/>
                  </a:schemeClr>
                </a:solidFill>
                <a:uFillTx/>
                <a:latin typeface="+中文正文" charset="0"/>
              </a:rPr>
              <a:t>我们希望得到的机器学习模型应该具有很强的泛化能力，我们测试出的结果和其实际的泛化能力有一定的出入</a:t>
            </a:r>
            <a:endParaRPr sz="1600">
              <a:solidFill>
                <a:schemeClr val="tx1">
                  <a:lumMod val="75000"/>
                  <a:lumOff val="25000"/>
                </a:schemeClr>
              </a:solidFill>
              <a:uFillTx/>
              <a:latin typeface="+中文正文" charset="0"/>
            </a:endParaRPr>
          </a:p>
          <a:p>
            <a:pPr marL="628650" lvl="1" indent="-171450">
              <a:buFont typeface="Arial" panose="020B0604020202020204" pitchFamily="34" charset="0"/>
              <a:buChar char="●"/>
            </a:pPr>
            <a:r>
              <a:rPr sz="1600">
                <a:solidFill>
                  <a:schemeClr val="tx1">
                    <a:lumMod val="75000"/>
                    <a:lumOff val="25000"/>
                  </a:schemeClr>
                </a:solidFill>
                <a:uFillTx/>
                <a:latin typeface="+中文正文" charset="0"/>
              </a:rPr>
              <a:t>机器学习算法本身的随机性，即使在在相同模型上测试的结果也可能不同</a:t>
            </a:r>
            <a:endParaRPr sz="1600">
              <a:solidFill>
                <a:schemeClr val="tx1">
                  <a:lumMod val="75000"/>
                  <a:lumOff val="25000"/>
                </a:schemeClr>
              </a:solidFill>
              <a:uFillTx/>
              <a:latin typeface="+中文正文" charset="0"/>
            </a:endParaRPr>
          </a:p>
          <a:p>
            <a:pPr marL="171450" lvl="0" indent="-171450">
              <a:buFont typeface="Arial" panose="020B0604020202020204" pitchFamily="34" charset="0"/>
              <a:buChar char="●"/>
            </a:pPr>
            <a:endParaRPr sz="1600">
              <a:solidFill>
                <a:schemeClr val="tx1">
                  <a:lumMod val="75000"/>
                  <a:lumOff val="25000"/>
                </a:schemeClr>
              </a:solidFill>
              <a:uFillTx/>
              <a:latin typeface="+中文正文" charset="0"/>
            </a:endParaRPr>
          </a:p>
          <a:p>
            <a:pPr marL="171450" lvl="0" indent="-171450">
              <a:buFont typeface="Arial" panose="020B0604020202020204" pitchFamily="34" charset="0"/>
              <a:buChar char="●"/>
            </a:pPr>
            <a:r>
              <a:rPr sz="1600">
                <a:solidFill>
                  <a:schemeClr val="tx1">
                    <a:lumMod val="75000"/>
                    <a:lumOff val="25000"/>
                  </a:schemeClr>
                </a:solidFill>
                <a:uFillTx/>
                <a:latin typeface="+中文正文" charset="0"/>
              </a:rPr>
              <a:t>比较校验的目的是为了确保模型选择的科学性和稳健性，帮助选择性能更优、泛化能力更强的模型，减少由于数据随机性引起的误差，进而提升模型在实际应用中的可靠性。</a:t>
            </a:r>
            <a:r>
              <a:rPr sz="1600">
                <a:solidFill>
                  <a:schemeClr val="tx1">
                    <a:lumMod val="75000"/>
                    <a:lumOff val="25000"/>
                  </a:schemeClr>
                </a:solidFill>
                <a:uFillTx/>
                <a:latin typeface="+中文正文" charset="0"/>
                <a:sym typeface="+mn-ea"/>
              </a:rPr>
              <a:t>因此我们希望得到一种方法能够对模型的性能进行有效的度量。</a:t>
            </a:r>
            <a:endParaRPr sz="1600">
              <a:solidFill>
                <a:schemeClr val="tx1">
                  <a:lumMod val="75000"/>
                  <a:lumOff val="25000"/>
                </a:schemeClr>
              </a:solidFill>
              <a:uFillTx/>
              <a:latin typeface="+中文正文" charset="0"/>
              <a:sym typeface="+mn-ea"/>
            </a:endParaRPr>
          </a:p>
        </p:txBody>
      </p:sp>
      <p:sp>
        <p:nvSpPr>
          <p:cNvPr id="3" name="标题 2"/>
          <p:cNvSpPr>
            <a:spLocks noGrp="1"/>
          </p:cNvSpPr>
          <p:nvPr>
            <p:ph type="title" idx="2"/>
          </p:nvPr>
        </p:nvSpPr>
        <p:spPr/>
        <p:txBody>
          <a:bodyPr/>
          <a:p>
            <a:r>
              <a:rPr lang="zh-CN" altLang="en-US"/>
              <a:t>问题</a:t>
            </a:r>
            <a:r>
              <a:rPr lang="zh-CN" altLang="en-US"/>
              <a:t>引入</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3"/>
          </p:nvPr>
        </p:nvSpPr>
        <p:spPr>
          <a:xfrm>
            <a:off x="251460" y="1125220"/>
            <a:ext cx="6186805" cy="4762500"/>
          </a:xfrm>
        </p:spPr>
        <p:txBody>
          <a:bodyPr>
            <a:normAutofit fontScale="80000"/>
          </a:bodyPr>
          <a:p>
            <a:r>
              <a:rPr lang="zh-CN" altLang="en-US"/>
              <a:t>二项式检验过程比较二分变量的两个类别的观察频率与指定概率参数的二项式分布下的期望频率。</a:t>
            </a:r>
            <a:endParaRPr lang="zh-CN" altLang="en-US"/>
          </a:p>
          <a:p>
            <a:r>
              <a:rPr lang="zh-CN" altLang="en-US"/>
              <a:t>二项分布用于描述有两个可能结果（如成功/失败、正面/反面）的独立实验的成功次数。在二项分布中，假设我们有 n 次独立实验，每次实验的成功概率为 p，则二项分布 B(n, p) 的概率质量函数为：</a:t>
            </a:r>
            <a:endParaRPr lang="zh-CN" altLang="en-US"/>
          </a:p>
          <a:p>
            <a:endParaRPr lang="zh-CN" altLang="en-US"/>
          </a:p>
          <a:p>
            <a:r>
              <a:rPr lang="zh-CN" altLang="en-US"/>
              <a:t>其中，X 是成功的次数，n 是实验的次数，k 是成功的个数，p 是成功的概率</a:t>
            </a:r>
            <a:endParaRPr lang="zh-CN" altLang="en-US"/>
          </a:p>
          <a:p>
            <a:endParaRPr lang="zh-CN" altLang="en-US"/>
          </a:p>
          <a:p>
            <a:endParaRPr lang="zh-CN" altLang="en-US"/>
          </a:p>
          <a:p>
            <a:r>
              <a:rPr lang="zh-CN" altLang="en-US"/>
              <a:t>假设我们想检验一个硬币是否公平。我们抛掷硬币 100 次，记录下 60 次正面朝上的结果。我们希望验证原假设：硬币是公平的，即 p₀ = 0.5。</a:t>
            </a:r>
            <a:endParaRPr lang="zh-CN" altLang="en-US"/>
          </a:p>
          <a:p>
            <a:r>
              <a:rPr lang="zh-CN" altLang="en-US"/>
              <a:t>H₀：硬币是公平的 (p = 0.5)。</a:t>
            </a:r>
            <a:endParaRPr lang="zh-CN" altLang="en-US"/>
          </a:p>
          <a:p>
            <a:r>
              <a:rPr lang="zh-CN" altLang="en-US"/>
              <a:t>H₁：硬币是不公平的 (p ≠ 0.5)。</a:t>
            </a:r>
            <a:endParaRPr lang="zh-CN" altLang="en-US"/>
          </a:p>
          <a:p>
            <a:r>
              <a:rPr lang="zh-CN" altLang="en-US"/>
              <a:t>根据二项式分布，我们可以计算得到在 p₀ = 0.5 的情况下，正面朝上次数为 60 或更极端（≥ 60 或 ≤ 40）的概率。如果这个概率（p 值）小于显著性水平 0.05，我们拒绝原假设，认为硬币可能不公平。</a:t>
            </a:r>
            <a:endParaRPr lang="zh-CN" altLang="en-US"/>
          </a:p>
          <a:p>
            <a:endParaRPr lang="zh-CN" altLang="en-US"/>
          </a:p>
          <a:p>
            <a:endParaRPr lang="zh-CN" altLang="en-US"/>
          </a:p>
          <a:p>
            <a:endParaRPr lang="zh-CN" altLang="en-US"/>
          </a:p>
        </p:txBody>
      </p:sp>
      <p:sp>
        <p:nvSpPr>
          <p:cNvPr id="3" name="标题 2"/>
          <p:cNvSpPr>
            <a:spLocks noGrp="1"/>
          </p:cNvSpPr>
          <p:nvPr>
            <p:ph type="title" idx="2"/>
          </p:nvPr>
        </p:nvSpPr>
        <p:spPr>
          <a:xfrm>
            <a:off x="611346" y="332661"/>
            <a:ext cx="7969568" cy="437674"/>
          </a:xfrm>
        </p:spPr>
        <p:txBody>
          <a:bodyPr/>
          <a:p>
            <a:r>
              <a:rPr lang="zh-CN" altLang="en-US"/>
              <a:t>二项式检验</a:t>
            </a:r>
            <a:endParaRPr lang="zh-CN" altLang="en-US"/>
          </a:p>
        </p:txBody>
      </p:sp>
      <p:pic>
        <p:nvPicPr>
          <p:cNvPr id="4" name="图片 3"/>
          <p:cNvPicPr>
            <a:picLocks noChangeAspect="1"/>
          </p:cNvPicPr>
          <p:nvPr/>
        </p:nvPicPr>
        <p:blipFill>
          <a:blip r:embed="rId1"/>
          <a:stretch>
            <a:fillRect/>
          </a:stretch>
        </p:blipFill>
        <p:spPr>
          <a:xfrm>
            <a:off x="2195830" y="3140710"/>
            <a:ext cx="2792095" cy="580390"/>
          </a:xfrm>
          <a:prstGeom prst="rect">
            <a:avLst/>
          </a:prstGeom>
        </p:spPr>
      </p:pic>
      <p:pic>
        <p:nvPicPr>
          <p:cNvPr id="13" name="图片 12"/>
          <p:cNvPicPr>
            <a:picLocks noChangeAspect="1"/>
          </p:cNvPicPr>
          <p:nvPr/>
        </p:nvPicPr>
        <p:blipFill>
          <a:blip r:embed="rId2"/>
          <a:stretch>
            <a:fillRect/>
          </a:stretch>
        </p:blipFill>
        <p:spPr>
          <a:xfrm>
            <a:off x="6588125" y="2132965"/>
            <a:ext cx="2214880" cy="2229485"/>
          </a:xfrm>
          <a:prstGeom prst="rect">
            <a:avLst/>
          </a:prstGeom>
        </p:spPr>
      </p:pic>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内容占位符 1"/>
          <p:cNvSpPr>
            <a:spLocks noGrp="1"/>
          </p:cNvSpPr>
          <p:nvPr>
            <p:ph idx="3"/>
          </p:nvPr>
        </p:nvSpPr>
        <p:spPr>
          <a:xfrm>
            <a:off x="467360" y="1268730"/>
            <a:ext cx="3312795" cy="3698240"/>
          </a:xfrm>
        </p:spPr>
        <p:txBody>
          <a:bodyPr/>
          <a:p>
            <a:r>
              <a:rPr lang="zh-CN" altLang="en-US"/>
              <a:t>交叉验证 t 检验（Cross-Validated t-test）是一种结合交叉验证和 t 检验的统计方法，常用于比较两个机器学习模型的性能差异。它通过交叉验证来减少模型比较中的数据分割随机性，并利用 t 检验来判断两个模型的性能差异是否具有统计显著性</a:t>
            </a:r>
            <a:endParaRPr lang="zh-CN" altLang="en-US"/>
          </a:p>
          <a:p>
            <a:pPr marL="0" indent="0">
              <a:buNone/>
            </a:pPr>
            <a:endParaRPr lang="zh-CN" altLang="en-US" sz="1350">
              <a:solidFill>
                <a:schemeClr val="tx1">
                  <a:lumMod val="75000"/>
                  <a:lumOff val="25000"/>
                </a:schemeClr>
              </a:solidFill>
            </a:endParaRPr>
          </a:p>
        </p:txBody>
      </p:sp>
      <p:sp>
        <p:nvSpPr>
          <p:cNvPr id="3" name="标题 2"/>
          <p:cNvSpPr>
            <a:spLocks noGrp="1"/>
          </p:cNvSpPr>
          <p:nvPr>
            <p:ph type="title" idx="2"/>
          </p:nvPr>
        </p:nvSpPr>
        <p:spPr>
          <a:xfrm>
            <a:off x="683736" y="596821"/>
            <a:ext cx="7969568" cy="437674"/>
          </a:xfrm>
        </p:spPr>
        <p:txBody>
          <a:bodyPr/>
          <a:p>
            <a:r>
              <a:rPr lang="zh-CN" altLang="en-US"/>
              <a:t>交叉验证 t 检验</a:t>
            </a:r>
            <a:endParaRPr lang="zh-CN" altLang="en-US"/>
          </a:p>
        </p:txBody>
      </p:sp>
      <p:pic>
        <p:nvPicPr>
          <p:cNvPr id="5" name="图片 4"/>
          <p:cNvPicPr>
            <a:picLocks noChangeAspect="1"/>
          </p:cNvPicPr>
          <p:nvPr/>
        </p:nvPicPr>
        <p:blipFill>
          <a:blip r:embed="rId1"/>
          <a:stretch>
            <a:fillRect/>
          </a:stretch>
        </p:blipFill>
        <p:spPr>
          <a:xfrm>
            <a:off x="3849370" y="1052830"/>
            <a:ext cx="4869180" cy="2675255"/>
          </a:xfrm>
          <a:prstGeom prst="rect">
            <a:avLst/>
          </a:prstGeom>
        </p:spPr>
      </p:pic>
      <p:pic>
        <p:nvPicPr>
          <p:cNvPr id="6" name="图片 5"/>
          <p:cNvPicPr>
            <a:picLocks noChangeAspect="1"/>
          </p:cNvPicPr>
          <p:nvPr/>
        </p:nvPicPr>
        <p:blipFill>
          <a:blip r:embed="rId2"/>
          <a:stretch>
            <a:fillRect/>
          </a:stretch>
        </p:blipFill>
        <p:spPr>
          <a:xfrm>
            <a:off x="683895" y="4221480"/>
            <a:ext cx="7994015" cy="1825625"/>
          </a:xfrm>
          <a:prstGeom prst="rect">
            <a:avLst/>
          </a:prstGeom>
        </p:spPr>
      </p:pic>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内容占位符 1"/>
          <p:cNvSpPr>
            <a:spLocks noGrp="1"/>
          </p:cNvSpPr>
          <p:nvPr>
            <p:ph idx="3"/>
          </p:nvPr>
        </p:nvSpPr>
        <p:spPr>
          <a:xfrm>
            <a:off x="546100" y="626110"/>
            <a:ext cx="8100695" cy="5862955"/>
          </a:xfrm>
        </p:spPr>
        <p:txBody>
          <a:bodyPr>
            <a:normAutofit lnSpcReduction="20000"/>
          </a:bodyPr>
          <a:p>
            <a:r>
              <a:rPr lang="zh-CN" altLang="en-US"/>
              <a:t>McNemar 检验是一种用于比较两种分类模型在同一样本上的分类结果的统计方法。它主要用于检验两组配对样本的分类结果是否存在显著差异，适用于二分类问题。该检验的假设前提是分类结果为配对的，也就是每个样本在两种分类器下都得到了分类结果。</a:t>
            </a:r>
            <a:endParaRPr lang="zh-CN" altLang="en-US"/>
          </a:p>
          <a:p>
            <a:r>
              <a:rPr lang="zh-CN" altLang="en-US"/>
              <a:t>假设有两个分类模型 </a:t>
            </a:r>
            <a:endParaRPr lang="zh-CN" altLang="en-US"/>
          </a:p>
          <a:p>
            <a:r>
              <a:rPr lang="zh-CN" altLang="en-US"/>
              <a:t>A 和 B，我们对同一组测试样本进行分类，检验模型 A 和模型 B 是否在同样的样本上表现出显著不同的分类结果。</a:t>
            </a:r>
            <a:endParaRPr lang="zh-CN" altLang="en-US"/>
          </a:p>
        </p:txBody>
      </p:sp>
      <p:sp>
        <p:nvSpPr>
          <p:cNvPr id="3" name="标题 2"/>
          <p:cNvSpPr>
            <a:spLocks noGrp="1"/>
          </p:cNvSpPr>
          <p:nvPr>
            <p:ph type="title" idx="2"/>
          </p:nvPr>
        </p:nvSpPr>
        <p:spPr>
          <a:xfrm>
            <a:off x="545941" y="116761"/>
            <a:ext cx="7969568" cy="437674"/>
          </a:xfrm>
        </p:spPr>
        <p:txBody>
          <a:bodyPr/>
          <a:p>
            <a:r>
              <a:rPr lang="zh-CN" altLang="en-US"/>
              <a:t>McNemar检验</a:t>
            </a:r>
            <a:endParaRPr lang="zh-CN" altLang="en-US"/>
          </a:p>
        </p:txBody>
      </p:sp>
      <p:pic>
        <p:nvPicPr>
          <p:cNvPr id="4" name="图片 3"/>
          <p:cNvPicPr>
            <a:picLocks noChangeAspect="1"/>
          </p:cNvPicPr>
          <p:nvPr/>
        </p:nvPicPr>
        <p:blipFill>
          <a:blip r:embed="rId1"/>
          <a:stretch>
            <a:fillRect/>
          </a:stretch>
        </p:blipFill>
        <p:spPr>
          <a:xfrm>
            <a:off x="621030" y="2564765"/>
            <a:ext cx="7894320" cy="1249680"/>
          </a:xfrm>
          <a:prstGeom prst="rect">
            <a:avLst/>
          </a:prstGeom>
        </p:spPr>
      </p:pic>
      <p:pic>
        <p:nvPicPr>
          <p:cNvPr id="5" name="图片 4"/>
          <p:cNvPicPr>
            <a:picLocks noChangeAspect="1"/>
          </p:cNvPicPr>
          <p:nvPr/>
        </p:nvPicPr>
        <p:blipFill>
          <a:blip r:embed="rId2"/>
          <a:stretch>
            <a:fillRect/>
          </a:stretch>
        </p:blipFill>
        <p:spPr>
          <a:xfrm>
            <a:off x="611505" y="4220845"/>
            <a:ext cx="7157085" cy="1373505"/>
          </a:xfrm>
          <a:prstGeom prst="rect">
            <a:avLst/>
          </a:prstGeom>
        </p:spPr>
      </p:pic>
      <p:pic>
        <p:nvPicPr>
          <p:cNvPr id="6" name="图片 5"/>
          <p:cNvPicPr>
            <a:picLocks noChangeAspect="1"/>
          </p:cNvPicPr>
          <p:nvPr/>
        </p:nvPicPr>
        <p:blipFill>
          <a:blip r:embed="rId3"/>
          <a:stretch>
            <a:fillRect/>
          </a:stretch>
        </p:blipFill>
        <p:spPr>
          <a:xfrm>
            <a:off x="5003800" y="4469765"/>
            <a:ext cx="2339340" cy="876300"/>
          </a:xfrm>
          <a:prstGeom prst="rect">
            <a:avLst/>
          </a:prstGeom>
        </p:spPr>
      </p:pic>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内容占位符 1"/>
          <p:cNvSpPr>
            <a:spLocks noGrp="1"/>
          </p:cNvSpPr>
          <p:nvPr>
            <p:ph idx="3"/>
          </p:nvPr>
        </p:nvSpPr>
        <p:spPr>
          <a:xfrm>
            <a:off x="545624" y="764302"/>
            <a:ext cx="8100536" cy="3698081"/>
          </a:xfrm>
        </p:spPr>
        <p:txBody>
          <a:bodyPr/>
          <a:p>
            <a:r>
              <a:rPr lang="zh-CN" altLang="en-US">
                <a:latin typeface="宋体" panose="02010600030101010101" pitchFamily="2" charset="-122"/>
                <a:ea typeface="宋体" panose="02010600030101010101" pitchFamily="2" charset="-122"/>
                <a:cs typeface="宋体" panose="02010600030101010101" pitchFamily="2" charset="-122"/>
              </a:rPr>
              <a:t>Friedman 检验基于数据排序，而不是实际的数值。它首先对每个被测对象在不同条件下的观察值进行排序，然后计算各组的排名和，比较不同组的排名和是否存在显著差异。</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Friedman 检验的统计量 Q 是根据各处理条件的排名和计算的。公式为：</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3" name="标题 2"/>
          <p:cNvSpPr>
            <a:spLocks noGrp="1"/>
          </p:cNvSpPr>
          <p:nvPr>
            <p:ph type="title" idx="2"/>
          </p:nvPr>
        </p:nvSpPr>
        <p:spPr>
          <a:xfrm>
            <a:off x="611346" y="260271"/>
            <a:ext cx="7969568" cy="437674"/>
          </a:xfrm>
        </p:spPr>
        <p:txBody>
          <a:bodyPr/>
          <a:p>
            <a:r>
              <a:rPr lang="zh-CN" altLang="en-US"/>
              <a:t>Friedman检验</a:t>
            </a:r>
            <a:endParaRPr lang="zh-CN" altLang="en-US"/>
          </a:p>
        </p:txBody>
      </p:sp>
      <p:pic>
        <p:nvPicPr>
          <p:cNvPr id="4" name="图片 3"/>
          <p:cNvPicPr>
            <a:picLocks noChangeAspect="1"/>
          </p:cNvPicPr>
          <p:nvPr/>
        </p:nvPicPr>
        <p:blipFill>
          <a:blip r:embed="rId1"/>
          <a:stretch>
            <a:fillRect/>
          </a:stretch>
        </p:blipFill>
        <p:spPr>
          <a:xfrm>
            <a:off x="2555875" y="2204720"/>
            <a:ext cx="3680460" cy="891540"/>
          </a:xfrm>
          <a:prstGeom prst="rect">
            <a:avLst/>
          </a:prstGeom>
        </p:spPr>
      </p:pic>
      <p:pic>
        <p:nvPicPr>
          <p:cNvPr id="5" name="图片 4"/>
          <p:cNvPicPr>
            <a:picLocks noChangeAspect="1"/>
          </p:cNvPicPr>
          <p:nvPr/>
        </p:nvPicPr>
        <p:blipFill>
          <a:blip r:embed="rId2"/>
          <a:stretch>
            <a:fillRect/>
          </a:stretch>
        </p:blipFill>
        <p:spPr>
          <a:xfrm>
            <a:off x="273685" y="3429000"/>
            <a:ext cx="8645525" cy="2042160"/>
          </a:xfrm>
          <a:prstGeom prst="rect">
            <a:avLst/>
          </a:prstGeom>
        </p:spPr>
      </p:pic>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pic>
        <p:nvPicPr>
          <p:cNvPr id="5" name="图片 4"/>
          <p:cNvPicPr>
            <a:picLocks noChangeAspect="1"/>
          </p:cNvPicPr>
          <p:nvPr/>
        </p:nvPicPr>
        <p:blipFill>
          <a:blip r:embed="rId1"/>
          <a:stretch>
            <a:fillRect/>
          </a:stretch>
        </p:blipFill>
        <p:spPr>
          <a:xfrm>
            <a:off x="323850" y="332740"/>
            <a:ext cx="8319135" cy="4704080"/>
          </a:xfrm>
          <a:prstGeom prst="rect">
            <a:avLst/>
          </a:prstGeom>
        </p:spPr>
      </p:pic>
      <p:sp>
        <p:nvSpPr>
          <p:cNvPr id="6" name="文本框 5"/>
          <p:cNvSpPr txBox="1"/>
          <p:nvPr/>
        </p:nvSpPr>
        <p:spPr>
          <a:xfrm>
            <a:off x="755650" y="5229225"/>
            <a:ext cx="5182870" cy="336550"/>
          </a:xfrm>
          <a:prstGeom prst="rect">
            <a:avLst/>
          </a:prstGeom>
          <a:noFill/>
        </p:spPr>
        <p:txBody>
          <a:bodyPr wrap="square" rtlCol="0">
            <a:noAutofit/>
          </a:bodyPr>
          <a:p>
            <a:r>
              <a:rPr lang="zh-CN" altLang="en-US" b="1"/>
              <a:t>Friedman 检验是一种用于比较多个配对样本组差异的非参数检验，适合应用在数据不符合正态分布假设的情况。</a:t>
            </a:r>
            <a:endParaRPr lang="zh-CN" altLang="en-US" b="1"/>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 name="内容占位符 1"/>
          <p:cNvSpPr>
            <a:spLocks noGrp="1"/>
          </p:cNvSpPr>
          <p:nvPr>
            <p:ph idx="3"/>
          </p:nvPr>
        </p:nvSpPr>
        <p:spPr>
          <a:xfrm>
            <a:off x="539274" y="1268492"/>
            <a:ext cx="8100536" cy="3698081"/>
          </a:xfrm>
        </p:spPr>
        <p:txBody>
          <a:bodyPr>
            <a:normAutofit/>
          </a:bodyPr>
          <a:p>
            <a:r>
              <a:rPr lang="zh-CN" altLang="en-US">
                <a:latin typeface="黑体" panose="02010609060101010101" charset="-122"/>
                <a:ea typeface="黑体" panose="02010609060101010101" charset="-122"/>
                <a:cs typeface="黑体" panose="02010609060101010101" charset="-122"/>
              </a:rPr>
              <a:t>若假设“所有模型的性能相同”被拒绝，则说明模型的性能显著不同。可通过Nemenyi后续检验(post-hoc test)进一步区分各模型。即计算每个模型平均序值的临界值域</a:t>
            </a:r>
            <a:endParaRPr lang="en-US" altLang="zh-CN">
              <a:latin typeface="黑体" panose="02010609060101010101" charset="-122"/>
              <a:ea typeface="黑体" panose="02010609060101010101" charset="-122"/>
              <a:cs typeface="黑体" panose="02010609060101010101" charset="-122"/>
              <a:sym typeface="+mn-ea"/>
            </a:endParaRPr>
          </a:p>
          <a:p>
            <a:pPr marL="0" indent="0">
              <a:buNone/>
            </a:pP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en-US" altLang="zh-CN">
              <a:latin typeface="宋体" panose="02010600030101010101" pitchFamily="2" charset="-122"/>
              <a:ea typeface="宋体" panose="02010600030101010101" pitchFamily="2" charset="-122"/>
              <a:cs typeface="宋体" panose="02010600030101010101" pitchFamily="2" charset="-122"/>
            </a:endParaRPr>
          </a:p>
          <a:p>
            <a:endParaRPr lang="en-US" altLang="zh-CN">
              <a:latin typeface="宋体" panose="02010600030101010101" pitchFamily="2" charset="-122"/>
              <a:ea typeface="宋体" panose="02010600030101010101" pitchFamily="2" charset="-122"/>
              <a:cs typeface="宋体" panose="02010600030101010101" pitchFamily="2" charset="-122"/>
            </a:endParaRPr>
          </a:p>
          <a:p>
            <a:endParaRPr lang="en-US" altLang="zh-CN">
              <a:latin typeface="宋体" panose="02010600030101010101" pitchFamily="2" charset="-122"/>
              <a:ea typeface="宋体" panose="02010600030101010101" pitchFamily="2" charset="-122"/>
              <a:cs typeface="宋体" panose="02010600030101010101" pitchFamily="2" charset="-122"/>
            </a:endParaRPr>
          </a:p>
        </p:txBody>
      </p:sp>
      <p:sp>
        <p:nvSpPr>
          <p:cNvPr id="3" name="标题 2"/>
          <p:cNvSpPr>
            <a:spLocks noGrp="1"/>
          </p:cNvSpPr>
          <p:nvPr>
            <p:ph type="title" idx="2"/>
          </p:nvPr>
        </p:nvSpPr>
        <p:spPr/>
        <p:txBody>
          <a:bodyPr/>
          <a:p>
            <a:r>
              <a:rPr lang="zh-CN" altLang="en-US"/>
              <a:t> Nemenyi后续检验</a:t>
            </a:r>
            <a:endParaRPr lang="zh-CN" altLang="en-US"/>
          </a:p>
        </p:txBody>
      </p:sp>
      <p:pic>
        <p:nvPicPr>
          <p:cNvPr id="5" name="图片 4"/>
          <p:cNvPicPr>
            <a:picLocks noChangeAspect="1"/>
          </p:cNvPicPr>
          <p:nvPr/>
        </p:nvPicPr>
        <p:blipFill>
          <a:blip r:embed="rId1"/>
          <a:stretch>
            <a:fillRect/>
          </a:stretch>
        </p:blipFill>
        <p:spPr>
          <a:xfrm>
            <a:off x="467360" y="1917065"/>
            <a:ext cx="5624830" cy="2520315"/>
          </a:xfrm>
          <a:prstGeom prst="rect">
            <a:avLst/>
          </a:prstGeom>
        </p:spPr>
      </p:pic>
      <p:pic>
        <p:nvPicPr>
          <p:cNvPr id="6" name="图片 5"/>
          <p:cNvPicPr>
            <a:picLocks noChangeAspect="1"/>
          </p:cNvPicPr>
          <p:nvPr/>
        </p:nvPicPr>
        <p:blipFill>
          <a:blip r:embed="rId2"/>
          <a:stretch>
            <a:fillRect/>
          </a:stretch>
        </p:blipFill>
        <p:spPr>
          <a:xfrm>
            <a:off x="683260" y="4653280"/>
            <a:ext cx="7101840" cy="512445"/>
          </a:xfrm>
          <a:prstGeom prst="rect">
            <a:avLst/>
          </a:prstGeom>
        </p:spPr>
      </p:pic>
      <p:pic>
        <p:nvPicPr>
          <p:cNvPr id="7" name="图片 6"/>
          <p:cNvPicPr>
            <a:picLocks noChangeAspect="1"/>
          </p:cNvPicPr>
          <p:nvPr/>
        </p:nvPicPr>
        <p:blipFill>
          <a:blip r:embed="rId3"/>
          <a:stretch>
            <a:fillRect/>
          </a:stretch>
        </p:blipFill>
        <p:spPr>
          <a:xfrm>
            <a:off x="683260" y="5411470"/>
            <a:ext cx="8161655" cy="975360"/>
          </a:xfrm>
          <a:prstGeom prst="rect">
            <a:avLst/>
          </a:prstGeom>
        </p:spPr>
      </p:pic>
    </p:spTree>
    <p:custDataLst>
      <p:tags r:id="rId4"/>
    </p:custDataLst>
  </p:cSld>
  <p:clrMapOvr>
    <a:masterClrMapping/>
  </p:clrMapOvr>
</p:sld>
</file>

<file path=ppt/tags/tag1.xml><?xml version="1.0" encoding="utf-8"?>
<p:tagLst xmlns:p="http://schemas.openxmlformats.org/presentationml/2006/main">
  <p:tag name="KSO_WM_UNIT_PLACING_PICTURE_USER_VIEWPORT" val="{&quot;height&quot;:10800,&quot;width&quot;:19200}"/>
  <p:tag name="KSO_WM_UNIT_HIGHLIGHT" val="0"/>
  <p:tag name="KSO_WM_UNIT_COMPATIBLE" val="0"/>
  <p:tag name="KSO_WM_UNIT_DIAGRAM_ISNUMVISUAL" val="0"/>
  <p:tag name="KSO_WM_UNIT_DIAGRAM_ISREFERUNIT" val="0"/>
  <p:tag name="KSO_WM_UNIT_TYPE" val="i"/>
  <p:tag name="KSO_WM_UNIT_INDEX" val="1"/>
  <p:tag name="KSO_WM_UNIT_ID" val="_1*i*1"/>
  <p:tag name="KSO_WM_UNIT_LAYERLEVEL" val="1"/>
  <p:tag name="KSO_WM_TAG_VERSION" val="3.0"/>
  <p:tag name="KSO_WM_BEAUTIFY_FLAG" val="#wm#"/>
</p:tagLst>
</file>

<file path=ppt/tags/tag10.xml><?xml version="1.0" encoding="utf-8"?>
<p:tagLst xmlns:p="http://schemas.openxmlformats.org/presentationml/2006/main">
  <p:tag name="KSO_WM_UNIT_ISCONTENTSTITLE" val="0"/>
  <p:tag name="KSO_WM_UNIT_ISNUMDGMTITLE" val="0"/>
  <p:tag name="KSO_WM_UNIT_PRESET_TEXT" val="单击此处添加文档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3.0"/>
  <p:tag name="KSO_WM_BEAUTIFY_FLAG" val="#wm#"/>
  <p:tag name="KSO_WM_UNIT_CONTENT_GROUP_TYPE" val="titlestyle"/>
  <p:tag name="PA" val="v5.2.1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2*i*2"/>
  <p:tag name="KSO_WM_UNIT_LAYERLEVEL" val="1"/>
  <p:tag name="KSO_WM_TAG_VERSION" val="3.0"/>
  <p:tag name="KSO_WM_BEAUTIFY_FLAG" val="#wm#"/>
  <p:tag name="KSO_WM_UNIT_CONTENT_GROUP_TYPE" val="titlestyle"/>
  <p:tag name="PA" val="v5.2.1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3*i*1"/>
  <p:tag name="KSO_WM_UNIT_LAYERLEVEL" val="1"/>
  <p:tag name="KSO_WM_TAG_VERSION" val="3.0"/>
  <p:tag name="KSO_WM_BEAUTIFY_FLAG" val="#wm#"/>
</p:tagLst>
</file>

<file path=ppt/tags/tag16.xml><?xml version="1.0" encoding="utf-8"?>
<p:tagLst xmlns:p="http://schemas.openxmlformats.org/presentationml/2006/main">
  <p:tag name="KSO_WM_UNIT_ISCONTENTSTITLE" val="0"/>
  <p:tag name="KSO_WM_UNIT_ISNUMDGMTITLE" val="0"/>
  <p:tag name="KSO_WM_UNIT_PRESET_TEXT" val="Contents"/>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_3*b*1"/>
  <p:tag name="KSO_WM_UNIT_LAYERLEVEL" val="1"/>
  <p:tag name="KSO_WM_TAG_VERSION" val="3.0"/>
  <p:tag name="KSO_WM_BEAUTIFY_FLAG" val="#wm#"/>
  <p:tag name="KSO_WM_UNIT_TEXT_FILL_FORE_SCHEMECOLOR_INDEX_BRIGHTNESS" val="0.25"/>
  <p:tag name="KSO_WM_UNIT_TEXT_FILL_FORE_SCHEMECOLOR_INDEX" val="13"/>
  <p:tag name="KSO_WM_UNIT_TEXT_FILL_TYPE" val="1"/>
</p:tagLst>
</file>

<file path=ppt/tags/tag17.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3*a*1"/>
  <p:tag name="KSO_WM_UNIT_LAYERLEVEL" val="1"/>
  <p:tag name="KSO_WM_TAG_VERSION" val="3.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xml><?xml version="1.0" encoding="utf-8"?>
<p:tagLst xmlns:p="http://schemas.openxmlformats.org/presentationml/2006/main">
  <p:tag name="KSO_WM_UNIT_SUBTYPE" val="b"/>
  <p:tag name="KSO_WM_UNIT_PRESET_TEXT" val="汇报人：稻小壳"/>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1*f*1"/>
  <p:tag name="KSO_WM_UNIT_LAYERLEVEL" val="1"/>
  <p:tag name="KSO_WM_TAG_VERSION" val="3.0"/>
  <p:tag name="KSO_WM_BEAUTIFY_FLAG" val="#wm#"/>
  <p:tag name="KSO_WM_UNIT_TEXT_FILL_FORE_SCHEMECOLOR_INDEX_BRIGHTNESS" val="-0.25"/>
  <p:tag name="KSO_WM_UNIT_TEXT_FILL_FORE_SCHEMECOLOR_INDEX" val="14"/>
  <p:tag name="KSO_WM_UNIT_TEXT_FILL_TYPE" val="1"/>
  <p:tag name="KSO_WM_UNIT_CONTENT_GROUP_TYPE" val="contentchip"/>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4*i*1"/>
  <p:tag name="KSO_WM_UNIT_LAYERLEVEL" val="1"/>
  <p:tag name="KSO_WM_TAG_VERSION" val="3.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4*i*3"/>
  <p:tag name="KSO_WM_UNIT_LAYERLEVEL" val="1"/>
  <p:tag name="KSO_WM_TAG_VERSION" val="3.0"/>
  <p:tag name="KSO_WM_BEAUTIFY_FLAG" val="#wm#"/>
</p:tagLst>
</file>

<file path=ppt/tags/tag23.xml><?xml version="1.0" encoding="utf-8"?>
<p:tagLst xmlns:p="http://schemas.openxmlformats.org/presentationml/2006/main">
  <p:tag name="KSO_WM_BEAUTIFY_FLAG" val="#wm#"/>
  <p:tag name="KSO_WM_UNIT_LINE_FORE_SCHEMECOLOR_INDEX_BRIGHTNESS" val="0"/>
  <p:tag name="KSO_WM_UNIT_LINE_FORE_SCHEMECOLOR_INDEX" val="5"/>
  <p:tag name="KSO_WM_UNIT_LINE_FILL_TYPE" val="2"/>
  <p:tag name="KSO_WM_UNIT_HIGHLIGHT" val="0"/>
  <p:tag name="KSO_WM_UNIT_COMPATIBLE" val="0"/>
  <p:tag name="KSO_WM_UNIT_DIAGRAM_ISNUMVISUAL" val="0"/>
  <p:tag name="KSO_WM_UNIT_DIAGRAM_ISREFERUNIT" val="0"/>
  <p:tag name="KSO_WM_UNIT_CONTENT_GROUP_TYPE" val="contentchip"/>
  <p:tag name="KSO_WM_UNIT_TYPE" val="i"/>
  <p:tag name="KSO_WM_UNIT_INDEX" val="4"/>
  <p:tag name="KSO_WM_UNIT_ID" val="_4*i*4"/>
  <p:tag name="KSO_WM_UNIT_LAYERLEVEL" val="1"/>
  <p:tag name="KSO_WM_TAG_VERSION" val="3.0"/>
</p:tagLst>
</file>

<file path=ppt/tags/tag24.xml><?xml version="1.0" encoding="utf-8"?>
<p:tagLst xmlns:p="http://schemas.openxmlformats.org/presentationml/2006/main">
  <p:tag name="KSO_WM_UNIT_PRESET_TEXT" val="Part One"/>
  <p:tag name="KSO_WM_UNIT_NOCLEAR" val="0"/>
  <p:tag name="KSO_WM_UNIT_VALUE" val="6"/>
  <p:tag name="KSO_WM_UNIT_HIGHLIGHT" val="0"/>
  <p:tag name="KSO_WM_UNIT_COMPATIBLE" val="1"/>
  <p:tag name="KSO_WM_UNIT_DIAGRAM_ISNUMVISUAL" val="0"/>
  <p:tag name="KSO_WM_UNIT_DIAGRAM_ISREFERUNIT" val="0"/>
  <p:tag name="KSO_WM_UNIT_TYPE" val="e"/>
  <p:tag name="KSO_WM_UNIT_INDEX" val="1"/>
  <p:tag name="KSO_WM_UNIT_ID" val="_4*e*1"/>
  <p:tag name="KSO_WM_UNIT_LAYERLEVEL" val="1"/>
  <p:tag name="KSO_WM_TAG_VERSION" val="3.0"/>
  <p:tag name="KSO_WM_BEAUTIFY_FLAG" val="#wm#"/>
  <p:tag name="KSO_WM_UNIT_TEXT_FILL_FORE_SCHEMECOLOR_INDEX_BRIGHTNESS" val="-0.25"/>
  <p:tag name="KSO_WM_UNIT_TEXT_FILL_FORE_SCHEMECOLOR_INDEX" val="14"/>
  <p:tag name="KSO_WM_UNIT_TEXT_FILL_TYPE" val="1"/>
  <p:tag name="KSO_WM_UNIT_CONTENT_GROUP_TYPE" val="contentchip"/>
</p:tagLst>
</file>

<file path=ppt/tags/tag25.xml><?xml version="1.0" encoding="utf-8"?>
<p:tagLst xmlns:p="http://schemas.openxmlformats.org/presentationml/2006/main">
  <p:tag name="KSO_WM_UNIT_ISCONTENTSTITLE" val="0"/>
  <p:tag name="KSO_WM_UNIT_ISNUMDGMTITLE" val="0"/>
  <p:tag name="KSO_WM_UNIT_PRESET_TEXT" val="添加章节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4*a*1"/>
  <p:tag name="KSO_WM_UNIT_LAYERLEVEL" val="1"/>
  <p:tag name="KSO_WM_TAG_VERSION" val="3.0"/>
  <p:tag name="KSO_WM_BEAUTIFY_FLAG" val="#wm#"/>
  <p:tag name="KSO_WM_UNIT_CONTENT_GROUP_TYPE" val="contentchip"/>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1"/>
  <p:tag name="KSO_WM_UNIT_ID" val="_5*i*1"/>
  <p:tag name="KSO_WM_UNIT_LAYERLEVEL" val="1"/>
  <p:tag name="KSO_WM_TAG_VERSION" val="3.0"/>
</p:tagLst>
</file>

<file path=ppt/tags/tag3.xml><?xml version="1.0" encoding="utf-8"?>
<p:tagLst xmlns:p="http://schemas.openxmlformats.org/presentationml/2006/main">
  <p:tag name="KSO_WM_UNIT_ISCONTENTSTITLE" val="0"/>
  <p:tag name="KSO_WM_UNIT_ISNUMDGMTITLE" val="0"/>
  <p:tag name="KSO_WM_UNIT_PRESET_TEXT" val="单击添加文档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a*1"/>
  <p:tag name="KSO_WM_UNIT_LAYERLEVEL" val="1"/>
  <p:tag name="KSO_WM_TAG_VERSION" val="3.0"/>
  <p:tag name="KSO_WM_BEAUTIFY_FLAG" val="#wm#"/>
  <p:tag name="KSO_WM_UNIT_CONTENT_GROUP_TYPE" val="contentchip"/>
</p:tagLst>
</file>

<file path=ppt/tags/tag30.xml><?xml version="1.0" encoding="utf-8"?>
<p:tagLst xmlns:p="http://schemas.openxmlformats.org/presentationml/2006/main">
  <p:tag name="KSO_WM_UNIT_ISCONTENTSTITLE" val="0"/>
  <p:tag name="KSO_WM_UNIT_ISNUMDGMTITLE" val="0"/>
  <p:tag name="KSO_WM_UNIT_PRESET_TEXT" val="正文页-预设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5*a*1"/>
  <p:tag name="KSO_WM_UNIT_LAYERLEVEL" val="1"/>
  <p:tag name="KSO_WM_TAG_VERSION" val="3.0"/>
  <p:tag name="KSO_WM_BEAUTIFY_FLAG" val="#wm#"/>
  <p:tag name="KSO_WM_UNIT_CONTENT_GROUP_TYPE" val="titlestyle"/>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5*i*2"/>
  <p:tag name="KSO_WM_UNIT_LAYERLEVEL" val="1"/>
  <p:tag name="KSO_WM_TAG_VERSION" val="3.0"/>
  <p:tag name="KSO_WM_BEAUTIFY_FLAG" val="#wm#"/>
  <p:tag name="KSO_WM_UNIT_CONTENT_GROUP_TYPE" val="titlestyle"/>
</p:tagLst>
</file>

<file path=ppt/tags/tag32.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5*f*1"/>
  <p:tag name="KSO_WM_UNIT_LAYERLEVEL" val="1"/>
  <p:tag name="KSO_WM_TAG_VERSION" val="3.0"/>
  <p:tag name="KSO_WM_BEAUTIFY_FLAG" val="#wm#"/>
  <p:tag name="KSO_WM_UNIT_PRESET_TEXT" val="单击此处编辑母版文本样式&#10;第二级&#10;第三级&#10;第四级&#10;第五级"/>
</p:tagLst>
</file>

<file path=ppt/tags/tag33.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2"/>
  <p:tag name="KSO_WM_UNIT_ID" val="_5*f*2"/>
  <p:tag name="KSO_WM_UNIT_LAYERLEVEL" val="1"/>
  <p:tag name="KSO_WM_TAG_VERSION" val="3.0"/>
  <p:tag name="KSO_WM_BEAUTIFY_FLAG" val="#wm#"/>
  <p:tag name="KSO_WM_UNIT_PRESET_TEXT" val="单击此处编辑母版文本样式&#10;第二级&#10;第三级&#10;第四级&#10;第五级"/>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1"/>
  <p:tag name="KSO_WM_UNIT_ID" val="_6*i*1"/>
  <p:tag name="KSO_WM_UNIT_LAYERLEVEL" val="1"/>
  <p:tag name="KSO_WM_TAG_VERSION" val="3.0"/>
</p:tagLst>
</file>

<file path=ppt/tags/tag38.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VALUE" val="10"/>
  <p:tag name="KSO_WM_UNIT_HIGHLIGHT" val="0"/>
  <p:tag name="KSO_WM_UNIT_COMPATIBLE" val="0"/>
  <p:tag name="KSO_WM_UNIT_DIAGRAM_ISNUMVISUAL" val="0"/>
  <p:tag name="KSO_WM_UNIT_DIAGRAM_ISREFERUNIT" val="0"/>
  <p:tag name="KSO_WM_UNIT_TYPE" val="h_a"/>
  <p:tag name="KSO_WM_UNIT_INDEX" val="2_1"/>
  <p:tag name="KSO_WM_UNIT_ID" val="_6*h_a*2_1"/>
  <p:tag name="KSO_WM_UNIT_LAYERLEVEL" val="1_1"/>
  <p:tag name="KSO_WM_TAG_VERSION" val="3.0"/>
  <p:tag name="KSO_WM_BEAUTIFY_FLAG" val="#wm#"/>
  <p:tag name="KSO_WM_UNIT_TEXT_FILL_FORE_SCHEMECOLOR_INDEX_BRIGHTNESS" val="0.15"/>
  <p:tag name="KSO_WM_UNIT_TEXT_FILL_FORE_SCHEMECOLOR_INDEX" val="13"/>
  <p:tag name="KSO_WM_UNIT_TEXT_FILL_TYPE" val="1"/>
</p:tagLst>
</file>

<file path=ppt/tags/tag39.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VALUE" val="10"/>
  <p:tag name="KSO_WM_UNIT_HIGHLIGHT" val="0"/>
  <p:tag name="KSO_WM_UNIT_COMPATIBLE" val="0"/>
  <p:tag name="KSO_WM_UNIT_DIAGRAM_ISNUMVISUAL" val="0"/>
  <p:tag name="KSO_WM_UNIT_DIAGRAM_ISREFERUNIT" val="0"/>
  <p:tag name="KSO_WM_UNIT_TYPE" val="h_a"/>
  <p:tag name="KSO_WM_UNIT_INDEX" val="1_1"/>
  <p:tag name="KSO_WM_UNIT_ID" val="_6*h_a*1_1"/>
  <p:tag name="KSO_WM_UNIT_LAYERLEVEL" val="1_1"/>
  <p:tag name="KSO_WM_TAG_VERSION" val="3.0"/>
  <p:tag name="KSO_WM_BEAUTIFY_FLAG" val="#wm#"/>
  <p:tag name="KSO_WM_UNIT_TEXT_FILL_FORE_SCHEMECOLOR_INDEX_BRIGHTNESS" val="0.15"/>
  <p:tag name="KSO_WM_UNIT_TEXT_FILL_FORE_SCHEMECOLOR_INDEX" val="13"/>
  <p:tag name="KSO_WM_UNIT_TEXT_FILL_TYPE" val="1"/>
</p:tagLst>
</file>

<file path=ppt/tags/tag4.xml><?xml version="1.0" encoding="utf-8"?>
<p:tagLst xmlns:p="http://schemas.openxmlformats.org/presentationml/2006/main">
  <p:tag name="KSO_WM_UNIT_PRESET_TEXT" val="Simple &amp; Creative"/>
  <p:tag name="KSO_WM_UNIT_NOCLEAR" val="0"/>
  <p:tag name="KSO_WM_UNIT_VALUE" val="48"/>
  <p:tag name="KSO_WM_UNIT_HIGHLIGHT" val="0"/>
  <p:tag name="KSO_WM_UNIT_COMPATIBLE" val="0"/>
  <p:tag name="KSO_WM_UNIT_DIAGRAM_ISNUMVISUAL" val="0"/>
  <p:tag name="KSO_WM_UNIT_DIAGRAM_ISREFERUNIT" val="0"/>
  <p:tag name="KSO_WM_UNIT_TYPE" val="b"/>
  <p:tag name="KSO_WM_UNIT_INDEX" val="1"/>
  <p:tag name="KSO_WM_UNIT_ID" val="_1*b*1"/>
  <p:tag name="KSO_WM_UNIT_LAYERLEVEL" val="1"/>
  <p:tag name="KSO_WM_TAG_VERSION" val="3.0"/>
  <p:tag name="KSO_WM_BEAUTIFY_FLAG" val="#wm#"/>
  <p:tag name="KSO_WM_UNIT_ISCONTENTSTITLE" val="0"/>
  <p:tag name="KSO_WM_UNIT_ISNUMDGMTITLE" val="0"/>
  <p:tag name="KSO_WM_UNIT_TEXT_FILL_FORE_SCHEMECOLOR_INDEX_BRIGHTNESS" val="-0.25"/>
  <p:tag name="KSO_WM_UNIT_TEXT_FILL_FORE_SCHEMECOLOR_INDEX" val="14"/>
  <p:tag name="KSO_WM_UNIT_TEXT_FILL_TYPE" val="1"/>
  <p:tag name="KSO_WM_UNIT_CONTENT_GROUP_TYPE" val="contentchip"/>
</p:tagLst>
</file>

<file path=ppt/tags/tag40.xml><?xml version="1.0" encoding="utf-8"?>
<p:tagLst xmlns:p="http://schemas.openxmlformats.org/presentationml/2006/main">
  <p:tag name="KSO_WM_UNIT_ISCONTENTSTITLE" val="0"/>
  <p:tag name="KSO_WM_UNIT_ISNUMDGMTITLE" val="0"/>
  <p:tag name="KSO_WM_UNIT_PRESET_TEXT" val="正文页-预设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6*a*1"/>
  <p:tag name="KSO_WM_UNIT_LAYERLEVEL" val="1"/>
  <p:tag name="KSO_WM_TAG_VERSION" val="3.0"/>
  <p:tag name="KSO_WM_BEAUTIFY_FLAG" val="#wm#"/>
  <p:tag name="KSO_WM_UNIT_CONTENT_GROUP_TYPE" val="titlestyle"/>
</p:tagLst>
</file>

<file path=ppt/tags/tag4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2"/>
  <p:tag name="KSO_WM_UNIT_ID" val="_6*i*2"/>
  <p:tag name="KSO_WM_UNIT_LAYERLEVEL" val="1"/>
  <p:tag name="KSO_WM_TAG_VERSION" val="3.0"/>
  <p:tag name="KSO_WM_UNIT_CONTENT_GROUP_TYPE" val="titlestyle"/>
</p:tagLst>
</file>

<file path=ppt/tags/tag42.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h_f"/>
  <p:tag name="KSO_WM_UNIT_INDEX" val="2_1"/>
  <p:tag name="KSO_WM_UNIT_ID" val="_6*h_f*2_1"/>
  <p:tag name="KSO_WM_UNIT_LAYERLEVEL" val="1_1"/>
  <p:tag name="KSO_WM_TAG_VERSION" val="3.0"/>
  <p:tag name="KSO_WM_BEAUTIFY_FLAG" val="#wm#"/>
  <p:tag name="KSO_WM_UNIT_PRESET_TEXT" val="单击此处编辑母版文本样式&#10;第二级&#10;第三级&#10;第四级&#10;第五级"/>
</p:tagLst>
</file>

<file path=ppt/tags/tag43.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h_f"/>
  <p:tag name="KSO_WM_UNIT_INDEX" val="1_1"/>
  <p:tag name="KSO_WM_UNIT_ID" val="_6*h_f*1_1"/>
  <p:tag name="KSO_WM_UNIT_LAYERLEVEL" val="1_1"/>
  <p:tag name="KSO_WM_TAG_VERSION" val="3.0"/>
  <p:tag name="KSO_WM_BEAUTIFY_FLAG" val="#wm#"/>
  <p:tag name="KSO_WM_UNIT_PRESET_TEXT" val="单击此处编辑母版文本样式&#10;第二级&#10;第三级&#10;第四级&#10;第五级"/>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1"/>
  <p:tag name="KSO_WM_UNIT_ID" val="_7*i*1"/>
  <p:tag name="KSO_WM_UNIT_LAYERLEVEL" val="1"/>
  <p:tag name="KSO_WM_TAG_VERSION" val="3.0"/>
</p:tagLst>
</file>

<file path=ppt/tags/tag48.xml><?xml version="1.0" encoding="utf-8"?>
<p:tagLst xmlns:p="http://schemas.openxmlformats.org/presentationml/2006/main">
  <p:tag name="KSO_WM_UNIT_ISCONTENTSTITLE" val="0"/>
  <p:tag name="KSO_WM_UNIT_ISNUMDGMTITLE" val="0"/>
  <p:tag name="KSO_WM_UNIT_PRESET_TEXT" val="正文页-预设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7*a*1"/>
  <p:tag name="KSO_WM_UNIT_LAYERLEVEL" val="1"/>
  <p:tag name="KSO_WM_TAG_VERSION" val="3.0"/>
  <p:tag name="KSO_WM_BEAUTIFY_FLAG" val="#wm#"/>
  <p:tag name="KSO_WM_UNIT_CONTENT_GROUP_TYPE" val="titlestyle"/>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7*i*2"/>
  <p:tag name="KSO_WM_UNIT_LAYERLEVEL" val="1"/>
  <p:tag name="KSO_WM_TAG_VERSION" val="3.0"/>
  <p:tag name="KSO_WM_BEAUTIFY_FLAG" val="#wm#"/>
  <p:tag name="KSO_WM_UNIT_CONTENT_GROUP_TYPE" val="titlestyle"/>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5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1"/>
  <p:tag name="KSO_WM_UNIT_ID" val="_8*i*1"/>
  <p:tag name="KSO_WM_UNIT_LAYERLEVEL" val="1"/>
  <p:tag name="KSO_WM_TAG_VERSION" val="3.0"/>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5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1"/>
  <p:tag name="KSO_WM_UNIT_ID" val="_9*i*1"/>
  <p:tag name="KSO_WM_UNIT_LAYERLEVEL" val="1"/>
  <p:tag name="KSO_WM_TAG_VERSION" val="3.0"/>
</p:tagLst>
</file>

<file path=ppt/tags/tag58.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9*f*1"/>
  <p:tag name="KSO_WM_UNIT_LAYERLEVEL" val="1"/>
  <p:tag name="KSO_WM_TAG_VERSION" val="3.0"/>
  <p:tag name="KSO_WM_BEAUTIFY_FLAG" val="#wm#"/>
  <p:tag name="KSO_WM_UNIT_PRESET_TEXT" val="单击此处编辑母版文本样式&#10;第二级&#10;第三级&#10;第四级&#10;第五级"/>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6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1"/>
  <p:tag name="KSO_WM_UNIT_ID" val="_10*i*1"/>
  <p:tag name="KSO_WM_UNIT_LAYERLEVEL" val="1"/>
  <p:tag name="KSO_WM_TAG_VERSION" val="3.0"/>
</p:tagLst>
</file>

<file path=ppt/tags/tag63.xml><?xml version="1.0" encoding="utf-8"?>
<p:tagLst xmlns:p="http://schemas.openxmlformats.org/presentationml/2006/main">
  <p:tag name="KSO_WM_UNIT_ISCONTENTSTITLE" val="0"/>
  <p:tag name="KSO_WM_UNIT_ISNUMDGMTITLE" val="0"/>
  <p:tag name="KSO_WM_UNIT_PRESET_TEXT" val="单击此处添加副标题"/>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_10*b*1"/>
  <p:tag name="KSO_WM_UNIT_LAYERLEVEL" val="1"/>
  <p:tag name="KSO_WM_TAG_VERSION" val="3.0"/>
  <p:tag name="KSO_WM_BEAUTIFY_FLAG" val="#wm#"/>
  <p:tag name="KSO_WM_UNIT_TEXT_FILL_FORE_SCHEMECOLOR_INDEX_BRIGHTNESS" val="0.25"/>
  <p:tag name="KSO_WM_UNIT_TEXT_FILL_FORE_SCHEMECOLOR_INDEX" val="13"/>
  <p:tag name="KSO_WM_UNIT_TEXT_FILL_TYPE" val="1"/>
  <p:tag name="KSO_WM_UNIT_CONTENT_GROUP_TYPE" val="titlestyle"/>
</p:tagLst>
</file>

<file path=ppt/tags/tag64.xml><?xml version="1.0" encoding="utf-8"?>
<p:tagLst xmlns:p="http://schemas.openxmlformats.org/presentationml/2006/main">
  <p:tag name="KSO_WM_UNIT_ISCONTENTSTITLE" val="0"/>
  <p:tag name="KSO_WM_UNIT_ISNUMDGMTITLE" val="0"/>
  <p:tag name="KSO_WM_UNIT_PRESET_TEXT" val="正文页-预设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0*a*1"/>
  <p:tag name="KSO_WM_UNIT_LAYERLEVEL" val="1"/>
  <p:tag name="KSO_WM_TAG_VERSION" val="3.0"/>
  <p:tag name="KSO_WM_BEAUTIFY_FLAG" val="#wm#"/>
  <p:tag name="KSO_WM_UNIT_CONTENT_GROUP_TYPE" val="titlestyle"/>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0*i*2"/>
  <p:tag name="KSO_WM_UNIT_LAYERLEVEL" val="1"/>
  <p:tag name="KSO_WM_TAG_VERSION" val="3.0"/>
  <p:tag name="KSO_WM_BEAUTIFY_FLAG" val="#wm#"/>
  <p:tag name="KSO_WM_UNIT_CONTENT_GROUP_TYPE" val="titlestyle"/>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6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1"/>
  <p:tag name="KSO_WM_UNIT_LAYERLEVEL" val="1"/>
  <p:tag name="KSO_WM_TAG_VERSION" val="3.0"/>
  <p:tag name="KSO_WM_UNIT_TYPE" val="i"/>
  <p:tag name="KSO_WM_UNIT_INDEX"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70.xml><?xml version="1.0" encoding="utf-8"?>
<p:tagLst xmlns:p="http://schemas.openxmlformats.org/presentationml/2006/main">
  <p:tag name="KSO_WM_UNIT_ISCONTENTSTITLE" val="0"/>
  <p:tag name="KSO_WM_UNIT_ISNUMDGMTITLE" val="0"/>
  <p:tag name="KSO_WM_UNIT_PRESET_TEXT" val="感谢您的观看与聆听"/>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1*a*1"/>
  <p:tag name="KSO_WM_UNIT_LAYERLEVEL" val="1"/>
  <p:tag name="KSO_WM_TAG_VERSION" val="3.0"/>
  <p:tag name="KSO_WM_BEAUTIFY_FLAG" val="#wm#"/>
  <p:tag name="KSO_WM_UNIT_CONTENT_GROUP_TYPE" val="contentchip"/>
</p:tagLst>
</file>

<file path=ppt/tags/tag71.xml><?xml version="1.0" encoding="utf-8"?>
<p:tagLst xmlns:p="http://schemas.openxmlformats.org/presentationml/2006/main">
  <p:tag name="KSO_WM_UNIT_SUBTYPE" val="b"/>
  <p:tag name="KSO_WM_UNIT_PRESET_TEXT" val="汇报人：稻小壳"/>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11*f*1"/>
  <p:tag name="KSO_WM_UNIT_LAYERLEVEL" val="1"/>
  <p:tag name="KSO_WM_TAG_VERSION" val="3.0"/>
  <p:tag name="KSO_WM_BEAUTIFY_FLAG" val="#wm#"/>
  <p:tag name="KSO_WM_UNIT_TEXT_FILL_FORE_SCHEMECOLOR_INDEX_BRIGHTNESS" val="-0.25"/>
  <p:tag name="KSO_WM_UNIT_TEXT_FILL_FORE_SCHEMECOLOR_INDEX" val="14"/>
  <p:tag name="KSO_WM_UNIT_TEXT_FILL_TYPE" val="1"/>
  <p:tag name="KSO_WM_UNIT_CONTENT_GROUP_TYPE" val="contentchip"/>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7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0*i*2"/>
  <p:tag name="KSO_WM_UNIT_LAYERLEVEL" val="1"/>
  <p:tag name="KSO_WM_TAG_VERSION" val="3.0"/>
  <p:tag name="KSO_WM_BEAUTIFY_FLAG" val="#wm#"/>
  <p:tag name="KSO_WM_UNIT_CONTENT_GROUP_TYPE" val="titlestyle"/>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1"/>
  <p:tag name="KSO_WM_UNIT_ID" val="_2*i*1"/>
  <p:tag name="KSO_WM_UNIT_LAYERLEVEL" val="1"/>
  <p:tag name="KSO_WM_TAG_VERSION" val="3.0"/>
  <p:tag name="PA" val="v5.2.11"/>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TYPE" val="f"/>
  <p:tag name="KSO_WM_UNIT_INDEX" val="1"/>
  <p:tag name="KSO_WM_TEMPLATE_CATEGORY" val="custom"/>
  <p:tag name="KSO_WM_TEMPLATE_INDEX" val="20230230"/>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 name="KSO_WM_TEMPLATE_CATEGORY" val="custom"/>
  <p:tag name="KSO_WM_TEMPLATE_INDEX" val="20230230"/>
</p:tagLst>
</file>

<file path=ppt/tags/tag82.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0230"/>
  <p:tag name="KSO_WM_TEMPLATE_THUMBS_INDEX" val="1、11"/>
</p:tagLst>
</file>

<file path=ppt/tags/tag83.xml><?xml version="1.0" encoding="utf-8"?>
<p:tagLst xmlns:p="http://schemas.openxmlformats.org/presentationml/2006/main">
  <p:tag name="KSO_WM_UNIT_SUBTYPE" val="b"/>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230_1*f*1"/>
  <p:tag name="KSO_WM_TEMPLATE_CATEGORY" val="custom"/>
  <p:tag name="KSO_WM_TEMPLATE_INDEX" val="20230230"/>
  <p:tag name="KSO_WM_UNIT_LAYERLEVEL" val="1"/>
  <p:tag name="KSO_WM_TAG_VERSION" val="3.0"/>
  <p:tag name="KSO_WM_BEAUTIFY_FLAG" val="#wm#"/>
  <p:tag name="KSO_WM_UNIT_TEXT_FILL_FORE_SCHEMECOLOR_INDEX_BRIGHTNESS" val="-0.25"/>
  <p:tag name="KSO_WM_UNIT_TEXT_FILL_FORE_SCHEMECOLOR_INDEX" val="14"/>
  <p:tag name="KSO_WM_UNIT_TEXT_FILL_TYPE" val="1"/>
  <p:tag name="KSO_WM_UNIT_CONTENT_GROUP_TYPE" val="contentchip"/>
</p:tagLst>
</file>

<file path=ppt/tags/tag84.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30_1*a*1"/>
  <p:tag name="KSO_WM_TEMPLATE_CATEGORY" val="custom"/>
  <p:tag name="KSO_WM_TEMPLATE_INDEX" val="20230230"/>
  <p:tag name="KSO_WM_UNIT_LAYERLEVEL" val="1"/>
  <p:tag name="KSO_WM_TAG_VERSION" val="3.0"/>
  <p:tag name="KSO_WM_BEAUTIFY_FLAG" val="#wm#"/>
  <p:tag name="KSO_WM_UNIT_CONTENT_GROUP_TYPE" val="contentchip"/>
  <p:tag name="KSO_WM_UNIT_PRESET_TEXT" val="单击添加文档标题"/>
  <p:tag name="KSO_WM_UNIT_TEXT_TYPE" val="1"/>
</p:tagLst>
</file>

<file path=ppt/tags/tag85.xml><?xml version="1.0" encoding="utf-8"?>
<p:tagLst xmlns:p="http://schemas.openxmlformats.org/presentationml/2006/main">
  <p:tag name="KSO_WM_SLIDE_ID" val="custom20230230_1"/>
  <p:tag name="KSO_WM_TEMPLATE_SUBCATEGORY" val="29"/>
  <p:tag name="KSO_WM_TEMPLATE_MASTER_TYPE" val="0"/>
  <p:tag name="KSO_WM_TEMPLATE_COLOR_TYPE" val="0"/>
  <p:tag name="KSO_WM_SLIDE_TYPE" val="title"/>
  <p:tag name="KSO_WM_SLIDE_SUBTYPE" val="pureTxt"/>
  <p:tag name="KSO_WM_SLIDE_ITEM_CNT" val="0"/>
  <p:tag name="KSO_WM_SLIDE_INDEX" val="1"/>
  <p:tag name="KSO_WM_TAG_VERSION" val="3.0"/>
  <p:tag name="KSO_WM_BEAUTIFY_FLAG" val="#wm#"/>
  <p:tag name="KSO_WM_TEMPLATE_CATEGORY" val="custom"/>
  <p:tag name="KSO_WM_TEMPLATE_INDEX" val="20230230"/>
  <p:tag name="KSO_WM_SLIDE_LAYOUT" val="a_b_f"/>
  <p:tag name="KSO_WM_SLIDE_LAYOUT_CNT" val="1_1_1"/>
  <p:tag name="KSO_WM_TEMPLATE_THUMBS_INDEX" val="1、11"/>
  <p:tag name="KSO_WM_SLIDE_CONTENT_AREA" val="{&quot;left&quot;:&quot;46.45&quot;,&quot;top&quot;:&quot;101.75&quot;,&quot;width&quot;:&quot;613.6&quot;,&quot;height&quot;:&quot;315.15&quot;}"/>
  <p:tag name="KSO_WM_SLIDE_THEME_ID" val="3302458"/>
  <p:tag name="KSO_WM_SLIDE_THEME_NAME" val="白色简约立体风"/>
</p:tagLst>
</file>

<file path=ppt/tags/tag86.xml><?xml version="1.0" encoding="utf-8"?>
<p:tagLst xmlns:p="http://schemas.openxmlformats.org/presentationml/2006/main">
  <p:tag name="KSO_WM_BEAUTIFY_FLAG" val="#wm#"/>
  <p:tag name="KSO_WM_TEMPLATE_CATEGORY" val="custom"/>
  <p:tag name="KSO_WM_TEMPLATE_INDEX" val="20230230"/>
</p:tagLst>
</file>

<file path=ppt/tags/tag87.xml><?xml version="1.0" encoding="utf-8"?>
<p:tagLst xmlns:p="http://schemas.openxmlformats.org/presentationml/2006/main">
  <p:tag name="KSO_WM_BEAUTIFY_FLAG" val="#wm#"/>
  <p:tag name="KSO_WM_TEMPLATE_CATEGORY" val="custom"/>
  <p:tag name="KSO_WM_TEMPLATE_INDEX" val="20230230"/>
</p:tagLst>
</file>

<file path=ppt/tags/tag88.xml><?xml version="1.0" encoding="utf-8"?>
<p:tagLst xmlns:p="http://schemas.openxmlformats.org/presentationml/2006/main">
  <p:tag name="KSO_WM_BEAUTIFY_FLAG" val="#wm#"/>
  <p:tag name="KSO_WM_TEMPLATE_CATEGORY" val="custom"/>
  <p:tag name="KSO_WM_TEMPLATE_INDEX" val="20230230"/>
</p:tagLst>
</file>

<file path=ppt/tags/tag89.xml><?xml version="1.0" encoding="utf-8"?>
<p:tagLst xmlns:p="http://schemas.openxmlformats.org/presentationml/2006/main">
  <p:tag name="KSO_WM_BEAUTIFY_FLAG" val="#wm#"/>
  <p:tag name="KSO_WM_TEMPLATE_CATEGORY" val="custom"/>
  <p:tag name="KSO_WM_TEMPLATE_INDEX" val="20230230"/>
</p:tagLst>
</file>

<file path=ppt/tags/tag9.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3.0"/>
  <p:tag name="KSO_WM_BEAUTIFY_FLAG" val="#wm#"/>
  <p:tag name="KSO_WM_UNIT_TEXT_FILL_FORE_SCHEMECOLOR_INDEX_BRIGHTNESS" val="0.25"/>
  <p:tag name="KSO_WM_UNIT_TEXT_FILL_FORE_SCHEMECOLOR_INDEX" val="13"/>
  <p:tag name="KSO_WM_UNIT_TEXT_FILL_TYPE" val="1"/>
  <p:tag name="KSO_WM_UNIT_PRESET_TEXT" val="单击此处编辑母版文本样式&#10;第二级&#10;第三级&#10;第四级&#10;第五级"/>
  <p:tag name="PA" val="v5.2.11"/>
</p:tagLst>
</file>

<file path=ppt/tags/tag90.xml><?xml version="1.0" encoding="utf-8"?>
<p:tagLst xmlns:p="http://schemas.openxmlformats.org/presentationml/2006/main">
  <p:tag name="KSO_WM_BEAUTIFY_FLAG" val="#wm#"/>
  <p:tag name="KSO_WM_TEMPLATE_CATEGORY" val="custom"/>
  <p:tag name="KSO_WM_TEMPLATE_INDEX" val="20230230"/>
</p:tagLst>
</file>

<file path=ppt/tags/tag91.xml><?xml version="1.0" encoding="utf-8"?>
<p:tagLst xmlns:p="http://schemas.openxmlformats.org/presentationml/2006/main">
  <p:tag name="KSO_WM_BEAUTIFY_FLAG" val="#wm#"/>
  <p:tag name="KSO_WM_TEMPLATE_CATEGORY" val="custom"/>
  <p:tag name="KSO_WM_TEMPLATE_INDEX" val="20230230"/>
</p:tagLst>
</file>

<file path=ppt/tags/tag92.xml><?xml version="1.0" encoding="utf-8"?>
<p:tagLst xmlns:p="http://schemas.openxmlformats.org/presentationml/2006/main">
  <p:tag name="KSO_WM_BEAUTIFY_FLAG" val="#wm#"/>
  <p:tag name="KSO_WM_TEMPLATE_CATEGORY" val="custom"/>
  <p:tag name="KSO_WM_TEMPLATE_INDEX" val="20230230"/>
</p:tagLst>
</file>

<file path=ppt/tags/tag93.xml><?xml version="1.0" encoding="utf-8"?>
<p:tagLst xmlns:p="http://schemas.openxmlformats.org/presentationml/2006/main">
  <p:tag name="commondata" val="eyJoZGlkIjoiYTA5MWYwYTQ2ODViZTdhM2U2M2Q0NTFlOGVlYzI0OGQifQ=="/>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61">
      <a:dk1>
        <a:srgbClr val="000000"/>
      </a:dk1>
      <a:lt1>
        <a:srgbClr val="FFFFFF"/>
      </a:lt1>
      <a:dk2>
        <a:srgbClr val="3F4D63"/>
      </a:dk2>
      <a:lt2>
        <a:srgbClr val="E7F0FD"/>
      </a:lt2>
      <a:accent1>
        <a:srgbClr val="116CEE"/>
      </a:accent1>
      <a:accent2>
        <a:srgbClr val="1B7ED6"/>
      </a:accent2>
      <a:accent3>
        <a:srgbClr val="268FBE"/>
      </a:accent3>
      <a:accent4>
        <a:srgbClr val="30A1A6"/>
      </a:accent4>
      <a:accent5>
        <a:srgbClr val="3BB28E"/>
      </a:accent5>
      <a:accent6>
        <a:srgbClr val="45C476"/>
      </a:accent6>
      <a:hlink>
        <a:srgbClr val="0563C1"/>
      </a:hlink>
      <a:folHlink>
        <a:srgbClr val="954F72"/>
      </a:folHlink>
    </a:clrScheme>
    <a:fontScheme name="自定义 13">
      <a:majorFont>
        <a:latin typeface="MiSans Heavy"/>
        <a:ea typeface="MiSans Heavy"/>
        <a:cs typeface=""/>
      </a:majorFont>
      <a:minorFont>
        <a:latin typeface="MiSans Light"/>
        <a:ea typeface="MiSans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prstDash val="solid"/>
        </a:ln>
        <a:effectLst>
          <a:outerShdw blurRad="203200" dist="101600" dir="8100000" algn="tr" rotWithShape="0">
            <a:srgbClr val="FF5DA9">
              <a:alpha val="10000"/>
            </a:srgbClr>
          </a:outerShdw>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1277</Words>
  <Application>WPS 演示</Application>
  <PresentationFormat/>
  <Paragraphs>55</Paragraphs>
  <Slides>8</Slides>
  <Notes>0</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8</vt:i4>
      </vt:variant>
    </vt:vector>
  </HeadingPairs>
  <TitlesOfParts>
    <vt:vector size="25" baseType="lpstr">
      <vt:lpstr>Arial</vt:lpstr>
      <vt:lpstr>宋体</vt:lpstr>
      <vt:lpstr>Wingdings</vt:lpstr>
      <vt:lpstr>MiSans Heavy</vt:lpstr>
      <vt:lpstr>Wingdings</vt:lpstr>
      <vt:lpstr>+中文正文</vt:lpstr>
      <vt:lpstr>Segoe Print</vt:lpstr>
      <vt:lpstr>微软雅黑</vt:lpstr>
      <vt:lpstr>Arial Unicode MS</vt:lpstr>
      <vt:lpstr>Calibri</vt:lpstr>
      <vt:lpstr>MiSans Light</vt:lpstr>
      <vt:lpstr>MiSans Heavy</vt:lpstr>
      <vt:lpstr>BatangChe</vt:lpstr>
      <vt:lpstr>黑体</vt:lpstr>
      <vt:lpstr>MiSans Normal</vt:lpstr>
      <vt:lpstr>默认设计模板</vt:lpstr>
      <vt:lpstr>Office 主题</vt:lpstr>
      <vt:lpstr>机器学习中的比较检验问题</vt:lpstr>
      <vt:lpstr>问题引入</vt:lpstr>
      <vt:lpstr>二项式检验</vt:lpstr>
      <vt:lpstr>交叉验证 t 检验</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机器学习中的比较检验问题</dc:title>
  <dc:creator/>
  <cp:lastModifiedBy>羲和忆望舒</cp:lastModifiedBy>
  <cp:revision>3</cp:revision>
  <dcterms:created xsi:type="dcterms:W3CDTF">2024-10-18T05:17:00Z</dcterms:created>
  <dcterms:modified xsi:type="dcterms:W3CDTF">2024-10-18T15:02:01Z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2052-12.1.0.18276</vt:lpwstr>
  </property>
  <property fmtid="{D5CDD505-2E9C-101B-9397-08002B2CF9AE}" pid="3" name="ICV">
    <vt:lpwstr>0AFB004D366D4D018986F70C3D0D0843_12</vt:lpwstr>
  </property>
</Properties>
</file>