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2EA50-E43A-41B8-A799-64F613B48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7FA26B-DCCB-4B66-8521-8E3B77918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6F252-F4A1-4038-BB91-727479DB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C22-9862-4678-AD31-5DAF103D7E21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77CB5-D9B0-4306-A52B-22AD3D95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8516D-BF23-4603-BD05-C4D38A70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30AF-4092-4542-B57A-A706F8EA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26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60FF6-107E-4AAF-9659-51410DD3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0381D-0707-4189-AC26-1C8469232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40AD6-43C1-48C4-9254-544BBDBD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C22-9862-4678-AD31-5DAF103D7E21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2C5E8-9D8E-4D61-8C66-294BE88A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D18AD-1EBE-419C-8B7C-5ED013EB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30AF-4092-4542-B57A-A706F8EA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3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6DCC60-895D-4D9F-97F7-52861DD31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020C0C-4CC1-4520-82B0-1B9030181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546DC-A3B2-4C6A-BAF5-60910E06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C22-9862-4678-AD31-5DAF103D7E21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43195-B04F-416C-B0CC-1FC705F5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BE390-D8F0-4A28-A971-77C7D0EF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30AF-4092-4542-B57A-A706F8EA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0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B20AC-AB23-42DF-ABAE-0FE908BB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C34CB-4634-4D72-9C2D-74E7B611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5342A-C5C4-4A5E-82DC-45D74CF4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C22-9862-4678-AD31-5DAF103D7E21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ACB09-91DD-40DE-9F5E-9D7C7541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4D94F-7D3A-476B-9301-8CE54F49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30AF-4092-4542-B57A-A706F8EA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27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DE938-BF2A-4386-B73A-B20E9695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AEA0B3-7335-4A2D-BD47-C2BFFDEEF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6B86AC-BBD4-42F1-BA2B-420C090E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C22-9862-4678-AD31-5DAF103D7E21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13F31-98FE-4E71-802A-DDBF960F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700A2-7043-4AF4-B6D3-2AA518E5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30AF-4092-4542-B57A-A706F8EA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7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B7554-4F71-44CA-84DD-556FD560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D1581-1754-4D11-A904-08B884778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7C91DF-9143-468B-A8AF-4EB3F58B9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5DD2F0-D1ED-424A-AFE0-EAE5EF16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C22-9862-4678-AD31-5DAF103D7E21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A0A8D6-E5DF-41E5-BD1E-376B69FC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877C57-2996-4285-B10A-FB862800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30AF-4092-4542-B57A-A706F8EA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69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F2F4C-1209-439B-9A69-298BC7C9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7C5A30-5FC5-4354-84A8-F6A0C2FB3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48A9EB-6BB4-481D-82B9-962FA4B4A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D546AE-683A-485E-8031-A2ADD9AC9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F936B1-FFE5-45FD-956E-1329E8927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8E51E5-3DF6-44DB-ABCF-D5B3964B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C22-9862-4678-AD31-5DAF103D7E21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5AF82A-62D3-42DB-95C5-E9E1159F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542D9E-4A12-4E3E-9DE5-C149D9E3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30AF-4092-4542-B57A-A706F8EA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88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A6F4C-DB49-46E8-9C31-1487DF96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7B446E-C810-434D-8DFC-A9A38709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C22-9862-4678-AD31-5DAF103D7E21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EB91CC-B3F3-4328-9838-44EF6072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52690C-0222-4E18-92F3-334FE2CB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30AF-4092-4542-B57A-A706F8EA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57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B3E511-4C06-4FA5-8B07-2ECB99F7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C22-9862-4678-AD31-5DAF103D7E21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1EF457-E182-4B32-9E0E-26E02A7D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AAAA61-9F67-41AE-8996-204AF5D4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30AF-4092-4542-B57A-A706F8EA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26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293BF-522B-4932-99BB-823F17E1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4CB6F-8055-4FE2-953E-3A084F8DC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3ABEC-BFF8-4DE2-AFC6-C184685F6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55EB0F-20C2-48DE-A791-E5E3B557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C22-9862-4678-AD31-5DAF103D7E21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38CE7D-6D95-4000-BD3D-4393FEE5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2BE1BA-9260-4B2E-B21F-26F94837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30AF-4092-4542-B57A-A706F8EA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902EA-83B8-4BAF-9320-9BD8EB20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D43A0F-2AD4-4E1B-A937-56472F6A0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CF83B-F3B2-484E-9752-43D36C970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F5A7FA-A9F0-4DEC-9351-0134B7A8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C22-9862-4678-AD31-5DAF103D7E21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E5E29-E2FA-4FBF-BE82-5BFC79F6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2713F-3EC8-4272-BA9B-A1D30C2A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30AF-4092-4542-B57A-A706F8EA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1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C4352E-45DA-4355-8B12-30C3086C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29CAAE-8D74-4BD0-808E-8614FDD74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E9ADB-23CF-4CBE-87DC-426C952C6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7CC22-9862-4678-AD31-5DAF103D7E21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24E79-D05E-498E-8147-B450D7AFF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8C7E2-70C5-4B84-9626-6DADACF12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30AF-4092-4542-B57A-A706F8EA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57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A2CAF-57DA-4C05-B431-84D73FCDB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UWB</a:t>
            </a:r>
            <a:r>
              <a:rPr lang="zh-CN" altLang="en-US" dirty="0"/>
              <a:t>定位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5F5635-F9BB-46F1-8E9A-A74ACB495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20210825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22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86E30-FEEB-4C35-BE68-B175B680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EEE24-7C0C-43BD-99DD-A6DBD237B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</a:t>
            </a:r>
            <a:r>
              <a:rPr lang="en-US" altLang="zh-CN" dirty="0"/>
              <a:t>t1</a:t>
            </a:r>
            <a:r>
              <a:rPr lang="zh-CN" altLang="en-US" dirty="0"/>
              <a:t>是选作参考的从基站的时钟读数。当用于</a:t>
            </a:r>
            <a:r>
              <a:rPr lang="en-US" altLang="zh-CN" dirty="0"/>
              <a:t>TDOA</a:t>
            </a:r>
            <a:r>
              <a:rPr lang="zh-CN" altLang="en-US" dirty="0"/>
              <a:t>时，对于标签产生的时钟数据</a:t>
            </a:r>
            <a:r>
              <a:rPr lang="en-US" altLang="zh-CN" dirty="0"/>
              <a:t>T1</a:t>
            </a:r>
            <a:r>
              <a:rPr lang="zh-CN" altLang="en-US" dirty="0"/>
              <a:t>，</a:t>
            </a:r>
            <a:r>
              <a:rPr lang="en-US" altLang="zh-CN" dirty="0"/>
              <a:t>T2</a:t>
            </a:r>
            <a:r>
              <a:rPr lang="zh-CN" altLang="en-US" dirty="0"/>
              <a:t>，</a:t>
            </a:r>
            <a:r>
              <a:rPr lang="en-US" altLang="zh-CN" dirty="0"/>
              <a:t>…,TN</a:t>
            </a:r>
            <a:r>
              <a:rPr lang="zh-CN" altLang="en-US" dirty="0"/>
              <a:t>，做如下调整：</a:t>
            </a:r>
            <a:endParaRPr lang="en-US" altLang="zh-CN" dirty="0"/>
          </a:p>
          <a:p>
            <a:r>
              <a:rPr lang="en-US" altLang="zh-CN" dirty="0"/>
              <a:t>di0</a:t>
            </a:r>
            <a:r>
              <a:rPr lang="zh-CN" altLang="en-US" dirty="0"/>
              <a:t>为基站</a:t>
            </a:r>
            <a:r>
              <a:rPr lang="en-US" altLang="zh-CN" dirty="0"/>
              <a:t>Ai</a:t>
            </a:r>
            <a:r>
              <a:rPr lang="zh-CN" altLang="en-US" dirty="0"/>
              <a:t>到主基站</a:t>
            </a:r>
            <a:r>
              <a:rPr lang="en-US" altLang="zh-CN" dirty="0"/>
              <a:t>A0</a:t>
            </a:r>
            <a:r>
              <a:rPr lang="zh-CN" altLang="en-US" dirty="0"/>
              <a:t>的距离。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BAED06-82B1-48B7-905C-0F71378B3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71" y="3091529"/>
            <a:ext cx="2905530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4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DD574-4B68-4B05-B411-B9C53D57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双曲线计算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83BA6-DD58-4A47-ABB4-B273D7B61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Fang</a:t>
            </a:r>
            <a:r>
              <a:rPr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82556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4AAC-0FCB-463E-9A0D-EBD129C3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9657D-B2B0-46A8-AB41-64E2D4AF7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Chan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这个主要是解矩阵</a:t>
            </a:r>
          </a:p>
        </p:txBody>
      </p:sp>
    </p:spTree>
    <p:extLst>
      <p:ext uri="{BB962C8B-B14F-4D97-AF65-F5344CB8AC3E}">
        <p14:creationId xmlns:p14="http://schemas.microsoft.com/office/powerpoint/2010/main" val="290078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0EA9A-9703-424F-9FF0-987C1ACE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UWB</a:t>
            </a:r>
            <a:r>
              <a:rPr lang="zh-CN" altLang="en-US" dirty="0"/>
              <a:t>定位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46616-DEDA-4414-8E7E-3E00E8236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UWB</a:t>
            </a:r>
            <a:r>
              <a:rPr lang="zh-CN" altLang="en-US" dirty="0"/>
              <a:t>定位系统和大多数无线传感器网络类似，也是包括：</a:t>
            </a:r>
            <a:endParaRPr lang="en-US" altLang="zh-CN" dirty="0"/>
          </a:p>
          <a:p>
            <a:r>
              <a:rPr lang="zh-CN" altLang="en-US" dirty="0"/>
              <a:t>基站（</a:t>
            </a:r>
            <a:r>
              <a:rPr lang="en-US" altLang="zh-CN" dirty="0"/>
              <a:t>Anchor</a:t>
            </a:r>
            <a:r>
              <a:rPr lang="zh-CN" altLang="en-US" dirty="0"/>
              <a:t>），系统中位置固定 且已知的节点，通常每个</a:t>
            </a:r>
            <a:r>
              <a:rPr lang="en-US" altLang="zh-CN" dirty="0" err="1"/>
              <a:t>uwb</a:t>
            </a:r>
            <a:r>
              <a:rPr lang="zh-CN" altLang="en-US" dirty="0"/>
              <a:t>基站有自己独立的时钟系统。</a:t>
            </a:r>
            <a:endParaRPr lang="en-US" altLang="zh-CN" dirty="0"/>
          </a:p>
          <a:p>
            <a:r>
              <a:rPr lang="zh-CN" altLang="en-US" dirty="0"/>
              <a:t>标签，用户定位的可移动设备。</a:t>
            </a:r>
            <a:endParaRPr lang="en-US" altLang="zh-CN" dirty="0"/>
          </a:p>
          <a:p>
            <a:r>
              <a:rPr lang="zh-CN" altLang="en-US" dirty="0"/>
              <a:t>网络通信设备，路由器、交换机、网线。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40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E43E2-62A6-40B5-BFB7-A5E4D89A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UWB</a:t>
            </a:r>
            <a:r>
              <a:rPr lang="zh-CN" altLang="en-US" dirty="0"/>
              <a:t>定位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8CFF7-DFBE-4772-83B3-F1B6B6E8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通常在一个由</a:t>
            </a:r>
            <a:r>
              <a:rPr lang="en-US" altLang="zh-CN" dirty="0"/>
              <a:t>N</a:t>
            </a:r>
            <a:r>
              <a:rPr lang="zh-CN" altLang="en-US" dirty="0"/>
              <a:t>个基站组成的</a:t>
            </a:r>
            <a:r>
              <a:rPr lang="en-US" altLang="zh-CN" dirty="0"/>
              <a:t>UWB</a:t>
            </a:r>
            <a:r>
              <a:rPr lang="zh-CN" altLang="en-US" dirty="0"/>
              <a:t>定位系统中，选取一个或多个基站作为参考基站，也叫主基站。</a:t>
            </a:r>
            <a:endParaRPr lang="en-US" altLang="zh-CN" dirty="0"/>
          </a:p>
          <a:p>
            <a:r>
              <a:rPr lang="zh-CN" altLang="en-US" dirty="0"/>
              <a:t>当标签产生并广播发出的信号被基站捕获的时候，基站生成一条消息，包含：基站接收该信号的时刻，自身时钟的读数。用</a:t>
            </a:r>
            <a:r>
              <a:rPr lang="en-US" altLang="zh-CN" dirty="0"/>
              <a:t>T1</a:t>
            </a:r>
            <a:r>
              <a:rPr lang="zh-CN" altLang="en-US" dirty="0"/>
              <a:t>，</a:t>
            </a:r>
            <a:r>
              <a:rPr lang="en-US" altLang="zh-CN" dirty="0"/>
              <a:t>T2</a:t>
            </a:r>
            <a:r>
              <a:rPr lang="zh-CN" altLang="en-US" dirty="0"/>
              <a:t>，</a:t>
            </a:r>
            <a:r>
              <a:rPr lang="en-US" altLang="zh-CN" dirty="0"/>
              <a:t>TN</a:t>
            </a:r>
            <a:r>
              <a:rPr lang="zh-CN" altLang="en-US" dirty="0"/>
              <a:t>分别表示每个基站收到标签消息时自身时钟记录的时间。</a:t>
            </a:r>
            <a:endParaRPr lang="en-US" altLang="zh-CN" dirty="0"/>
          </a:p>
          <a:p>
            <a:r>
              <a:rPr lang="zh-CN" altLang="en-US" dirty="0"/>
              <a:t>如果已知标签发送消息的时间</a:t>
            </a:r>
            <a:r>
              <a:rPr lang="en-US" altLang="zh-CN" dirty="0"/>
              <a:t>t</a:t>
            </a:r>
            <a:r>
              <a:rPr lang="zh-CN" altLang="en-US" dirty="0"/>
              <a:t>，则对于基站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2558F7-9252-4D14-B39D-E71D3023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23" y="4949451"/>
            <a:ext cx="10910077" cy="106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6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FA12B-6A03-4227-9235-B781BB17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2D2A6-D3B6-4392-B474-B98D7557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但是：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基站时钟非同步。（基站自身原因）</a:t>
            </a:r>
            <a:endParaRPr lang="en-US" altLang="zh-CN" dirty="0"/>
          </a:p>
          <a:p>
            <a:r>
              <a:rPr lang="zh-CN" altLang="en-US" dirty="0"/>
              <a:t>公式中</a:t>
            </a:r>
            <a:r>
              <a:rPr lang="en-US" altLang="zh-CN" dirty="0"/>
              <a:t>t</a:t>
            </a:r>
            <a:r>
              <a:rPr lang="zh-CN" altLang="en-US" dirty="0"/>
              <a:t>时未知量。所以公式不能直接作为解算方程。</a:t>
            </a:r>
            <a:endParaRPr lang="en-US" altLang="zh-CN" dirty="0"/>
          </a:p>
          <a:p>
            <a:r>
              <a:rPr lang="zh-CN" altLang="en-US" dirty="0"/>
              <a:t>假设基站时钟已经同步，则可以利用做差消去</a:t>
            </a:r>
            <a:r>
              <a:rPr lang="en-US" altLang="zh-CN" dirty="0"/>
              <a:t>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891F46-51CC-4B0A-9C45-1AD5A74FD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813" y="4001294"/>
            <a:ext cx="6598358" cy="8273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A9D3D3-04B9-4B51-8BF9-4A2B38704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65" y="5071497"/>
            <a:ext cx="7357066" cy="110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0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AB520-73F9-46A1-BEEA-D4E3F2D8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定位算法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9B44C-8D1A-4984-888E-F2B0F87A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TDOA——</a:t>
            </a:r>
            <a:r>
              <a:rPr lang="zh-CN" altLang="en-US" dirty="0"/>
              <a:t>基于到达时间差算法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该方法不需要标签和基站之间的点对点绝对距离，只需要标签到达两个不同基站之间的距离差（或者说“时间差”）。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209BF7-51DA-473D-B61E-9E43682CA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879" y="3316957"/>
            <a:ext cx="6212241" cy="32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9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718B6-08A0-4433-96D0-5CAAB49B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TDOA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38613-95A6-48B2-8FF4-217020C9A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假设一个空间里有两个基站（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），以及一个定位标签。在</a:t>
            </a:r>
            <a:r>
              <a:rPr lang="en-US" altLang="zh-CN" dirty="0" err="1"/>
              <a:t>ts</a:t>
            </a:r>
            <a:r>
              <a:rPr lang="zh-CN" altLang="en-US" dirty="0"/>
              <a:t>时间点广播发出一个信号。在</a:t>
            </a:r>
            <a:r>
              <a:rPr lang="en-US" altLang="zh-CN" dirty="0"/>
              <a:t>tri</a:t>
            </a:r>
            <a:r>
              <a:rPr lang="zh-CN" altLang="en-US" dirty="0"/>
              <a:t>时间点，基站</a:t>
            </a:r>
            <a:r>
              <a:rPr lang="en-US" altLang="zh-CN" dirty="0" err="1"/>
              <a:t>i</a:t>
            </a:r>
            <a:r>
              <a:rPr lang="zh-CN" altLang="en-US" dirty="0"/>
              <a:t>收到该广播信号；在</a:t>
            </a:r>
            <a:r>
              <a:rPr lang="en-US" altLang="zh-CN" dirty="0" err="1"/>
              <a:t>trj</a:t>
            </a:r>
            <a:r>
              <a:rPr lang="zh-CN" altLang="en-US" dirty="0"/>
              <a:t>时间点，基站</a:t>
            </a:r>
            <a:r>
              <a:rPr lang="en-US" altLang="zh-CN" dirty="0"/>
              <a:t>j</a:t>
            </a:r>
            <a:r>
              <a:rPr lang="zh-CN" altLang="en-US" dirty="0"/>
              <a:t>收到该信号。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003E63-63F0-4394-A8F4-00766AC48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09" y="3170757"/>
            <a:ext cx="3840774" cy="18183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EB1F94-637E-4898-9996-E97E20F8C160}"/>
              </a:ext>
            </a:extLst>
          </p:cNvPr>
          <p:cNvSpPr txBox="1"/>
          <p:nvPr/>
        </p:nvSpPr>
        <p:spPr>
          <a:xfrm flipH="1">
            <a:off x="1313046" y="5630779"/>
            <a:ext cx="8649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Δtij</a:t>
            </a:r>
            <a:r>
              <a:rPr lang="zh-CN" altLang="en-US" dirty="0"/>
              <a:t>为两个基站接受到广播信号的时间间隔差，</a:t>
            </a:r>
            <a:r>
              <a:rPr lang="en-US" altLang="zh-CN" dirty="0"/>
              <a:t>di</a:t>
            </a:r>
            <a:r>
              <a:rPr lang="zh-CN" altLang="en-US" dirty="0"/>
              <a:t>和</a:t>
            </a:r>
            <a:r>
              <a:rPr lang="en-US" altLang="zh-CN" dirty="0" err="1"/>
              <a:t>dj</a:t>
            </a:r>
            <a:r>
              <a:rPr lang="zh-CN" altLang="en-US" dirty="0"/>
              <a:t>分别为标签到基站</a:t>
            </a:r>
            <a:r>
              <a:rPr lang="en-US" altLang="zh-CN" dirty="0" err="1"/>
              <a:t>i</a:t>
            </a:r>
            <a:r>
              <a:rPr lang="zh-CN" altLang="en-US" dirty="0"/>
              <a:t>和基站</a:t>
            </a:r>
            <a:r>
              <a:rPr lang="en-US" altLang="zh-CN" dirty="0"/>
              <a:t>j</a:t>
            </a:r>
            <a:r>
              <a:rPr lang="zh-CN" altLang="en-US" dirty="0"/>
              <a:t>的距离。</a:t>
            </a:r>
            <a:endParaRPr lang="en-US" altLang="zh-CN" dirty="0"/>
          </a:p>
          <a:p>
            <a:r>
              <a:rPr lang="en-US" altLang="zh-CN" dirty="0" err="1"/>
              <a:t>Math.abs</a:t>
            </a:r>
            <a:r>
              <a:rPr lang="en-US" altLang="zh-CN" dirty="0"/>
              <a:t>(</a:t>
            </a:r>
            <a:r>
              <a:rPr lang="en-US" altLang="zh-CN" dirty="0" err="1"/>
              <a:t>dj</a:t>
            </a:r>
            <a:r>
              <a:rPr lang="en-US" altLang="zh-CN" dirty="0"/>
              <a:t>-di) = c * </a:t>
            </a:r>
            <a:r>
              <a:rPr lang="en-US" altLang="zh-CN" dirty="0" err="1"/>
              <a:t>Δt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7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4BD25-76C7-4C00-894D-133D4626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TDOA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0E7B8-00A1-47AE-82F5-184BA2AFA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TDOA</a:t>
            </a:r>
            <a:r>
              <a:rPr lang="zh-CN" altLang="en-US" dirty="0"/>
              <a:t>方案只需要基站之间时钟同步，不需要标签与基站的同步。基于</a:t>
            </a:r>
            <a:r>
              <a:rPr lang="en-US" altLang="zh-CN" dirty="0"/>
              <a:t>TDOA</a:t>
            </a:r>
            <a:r>
              <a:rPr lang="zh-CN" altLang="en-US" dirty="0"/>
              <a:t>方法的系统模型为：该方案可以得到标签 与两基站的距离差。标签应该处在以基站为焦点的双曲线上。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4C4D0F-5206-457A-B8C7-2B0A95E75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739" y="3429000"/>
            <a:ext cx="340090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2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C5B5F-F23A-406D-A8F9-1F855C81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TDOA——</a:t>
            </a:r>
            <a:r>
              <a:rPr lang="zh-CN" altLang="en-US" dirty="0"/>
              <a:t>解双曲线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4A60D-CA56-4742-A701-C3FCA2FB9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我们把</a:t>
            </a:r>
            <a:r>
              <a:rPr lang="en-US" altLang="zh-CN" dirty="0"/>
              <a:t>BS1</a:t>
            </a:r>
            <a:r>
              <a:rPr lang="zh-CN" altLang="en-US" dirty="0"/>
              <a:t>作为主要基站，根据基站坐标（</a:t>
            </a:r>
            <a:r>
              <a:rPr lang="en-US" altLang="zh-CN" dirty="0"/>
              <a:t>xi</a:t>
            </a:r>
            <a:r>
              <a:rPr lang="zh-CN" altLang="en-US" dirty="0"/>
              <a:t>，</a:t>
            </a:r>
            <a:r>
              <a:rPr lang="en-US" altLang="zh-CN" dirty="0" err="1"/>
              <a:t>yi</a:t>
            </a:r>
            <a:r>
              <a:rPr lang="zh-CN" altLang="en-US" dirty="0"/>
              <a:t>）和标签坐标（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）应该可以满足以下关系。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B96E61-1CF3-4465-8DBC-D40FD0D3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09" y="3219338"/>
            <a:ext cx="10689791" cy="156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6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4F784-EBFD-4BF8-941B-AB8261DB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RBS</a:t>
            </a:r>
            <a:r>
              <a:rPr lang="zh-CN" altLang="en-US" dirty="0"/>
              <a:t>时钟同步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7908E-7483-415A-9AB0-3E2E4D7F7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RBS</a:t>
            </a:r>
            <a:r>
              <a:rPr lang="zh-CN" altLang="en-US" dirty="0"/>
              <a:t>算法的思路是发送者在系统中仅作为通信的发起者，系统对于发送者何时产生并发送消息并不关心，而是对接受到该消息的所有接收者的时钟进行同步。同步方法：</a:t>
            </a:r>
            <a:endParaRPr lang="en-US" altLang="zh-CN" dirty="0"/>
          </a:p>
          <a:p>
            <a:r>
              <a:rPr lang="zh-CN" altLang="en-US" dirty="0"/>
              <a:t>从所有接收者种选出一个作为参考，将其他接收者的时钟同步到该参考时钟下，通过选取合适的窗口长度建立短期线性模型。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假设基站用</a:t>
            </a:r>
            <a:r>
              <a:rPr lang="en-US" altLang="zh-CN" dirty="0"/>
              <a:t>A0,A1,A2,…,AN</a:t>
            </a:r>
            <a:r>
              <a:rPr lang="zh-CN" altLang="en-US" dirty="0"/>
              <a:t>表示，其中</a:t>
            </a:r>
            <a:r>
              <a:rPr lang="en-US" altLang="zh-CN" dirty="0"/>
              <a:t>A0</a:t>
            </a:r>
            <a:r>
              <a:rPr lang="zh-CN" altLang="en-US" dirty="0"/>
              <a:t>作为发送者主基站，</a:t>
            </a:r>
            <a:r>
              <a:rPr lang="en-US" altLang="zh-CN" dirty="0"/>
              <a:t>A1</a:t>
            </a:r>
            <a:r>
              <a:rPr lang="zh-CN" altLang="en-US" dirty="0"/>
              <a:t>作为参考的从基站。则有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6E06E3-8589-4240-8B6C-93200E90A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392" y="5624436"/>
            <a:ext cx="3991532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612</Words>
  <Application>Microsoft Office PowerPoint</Application>
  <PresentationFormat>宽屏</PresentationFormat>
  <Paragraphs>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UWB定位</vt:lpstr>
      <vt:lpstr>UWB定位</vt:lpstr>
      <vt:lpstr>UWB定位</vt:lpstr>
      <vt:lpstr>UWB</vt:lpstr>
      <vt:lpstr>1.定位算法</vt:lpstr>
      <vt:lpstr>TDOA</vt:lpstr>
      <vt:lpstr>TDOA</vt:lpstr>
      <vt:lpstr>TDOA——解双曲线</vt:lpstr>
      <vt:lpstr>RBS时钟同步</vt:lpstr>
      <vt:lpstr>RDB</vt:lpstr>
      <vt:lpstr>双曲线计算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UWB定位</dc:title>
  <dc:creator> </dc:creator>
  <cp:lastModifiedBy> </cp:lastModifiedBy>
  <cp:revision>3</cp:revision>
  <dcterms:created xsi:type="dcterms:W3CDTF">2021-08-24T14:16:57Z</dcterms:created>
  <dcterms:modified xsi:type="dcterms:W3CDTF">2021-08-25T13:18:28Z</dcterms:modified>
</cp:coreProperties>
</file>