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74362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09209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7155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426689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570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07562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972664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26844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2669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42193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07902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283405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0295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088274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46182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061317-C13C-4E1E-B9DB-7C7ACF6A1256}" type="datetimeFigureOut">
              <a:rPr lang="es-ES" smtClean="0"/>
              <a:t>05/03/2015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22202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061317-C13C-4E1E-B9DB-7C7ACF6A1256}" type="datetimeFigureOut">
              <a:rPr lang="es-ES" smtClean="0"/>
              <a:t>05/03/2015</a:t>
            </a:fld>
            <a:endParaRPr lang="es-E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334909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Clases.png" TargetMode="External"/><Relationship Id="rId2" Type="http://schemas.openxmlformats.org/officeDocument/2006/relationships/hyperlink" Target="planeacion.docx" TargetMode="External"/><Relationship Id="rId1" Type="http://schemas.openxmlformats.org/officeDocument/2006/relationships/slideLayout" Target="../slideLayouts/slideLayout2.xml"/><Relationship Id="rId4" Type="http://schemas.openxmlformats.org/officeDocument/2006/relationships/hyperlink" Target="M-entidad-relacion.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PostMortem</a:t>
            </a:r>
            <a:endParaRPr lang="es-ES" dirty="0"/>
          </a:p>
        </p:txBody>
      </p:sp>
      <p:sp>
        <p:nvSpPr>
          <p:cNvPr id="3" name="Subtítulo 2"/>
          <p:cNvSpPr>
            <a:spLocks noGrp="1"/>
          </p:cNvSpPr>
          <p:nvPr>
            <p:ph type="subTitle" idx="1"/>
          </p:nvPr>
        </p:nvSpPr>
        <p:spPr/>
        <p:txBody>
          <a:bodyPr>
            <a:normAutofit lnSpcReduction="10000"/>
          </a:bodyPr>
          <a:lstStyle/>
          <a:p>
            <a:r>
              <a:rPr lang="es-CO" dirty="0" smtClean="0"/>
              <a:t>Emiraldo Andrés Lozano Sánchez</a:t>
            </a:r>
          </a:p>
          <a:p>
            <a:r>
              <a:rPr lang="es-CO" dirty="0" smtClean="0"/>
              <a:t>Cod:160002918</a:t>
            </a:r>
          </a:p>
          <a:p>
            <a:r>
              <a:rPr lang="es-CO" dirty="0" smtClean="0"/>
              <a:t>Universidad de los Llanos </a:t>
            </a:r>
            <a:endParaRPr lang="es-ES" dirty="0"/>
          </a:p>
        </p:txBody>
      </p:sp>
    </p:spTree>
    <p:extLst>
      <p:ext uri="{BB962C8B-B14F-4D97-AF65-F5344CB8AC3E}">
        <p14:creationId xmlns:p14="http://schemas.microsoft.com/office/powerpoint/2010/main" val="1054960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29803"/>
          </a:xfrm>
        </p:spPr>
        <p:txBody>
          <a:bodyPr/>
          <a:lstStyle/>
          <a:p>
            <a:r>
              <a:rPr lang="es-CO" dirty="0" smtClean="0"/>
              <a:t>Análisis y planeación.</a:t>
            </a:r>
            <a:endParaRPr lang="es-ES" dirty="0"/>
          </a:p>
        </p:txBody>
      </p:sp>
      <p:sp>
        <p:nvSpPr>
          <p:cNvPr id="3" name="Marcador de contenido 2"/>
          <p:cNvSpPr>
            <a:spLocks noGrp="1"/>
          </p:cNvSpPr>
          <p:nvPr>
            <p:ph idx="1"/>
          </p:nvPr>
        </p:nvSpPr>
        <p:spPr>
          <a:xfrm>
            <a:off x="677333" y="1674253"/>
            <a:ext cx="9496977" cy="5035640"/>
          </a:xfrm>
        </p:spPr>
        <p:txBody>
          <a:bodyPr>
            <a:normAutofit/>
          </a:bodyPr>
          <a:lstStyle/>
          <a:p>
            <a:pPr algn="just"/>
            <a:r>
              <a:rPr lang="es-CO" dirty="0" smtClean="0"/>
              <a:t>Con respecto a la implementación y debido a la mala organización del código, se decidió realizar todo desde el principio tomando como base la siguiente planeación.</a:t>
            </a:r>
          </a:p>
          <a:p>
            <a:pPr algn="just"/>
            <a:endParaRPr lang="es-CO" dirty="0"/>
          </a:p>
          <a:p>
            <a:pPr algn="just"/>
            <a:r>
              <a:rPr lang="es-CO" dirty="0" smtClean="0">
                <a:hlinkClick r:id="rId2" action="ppaction://hlinkfile"/>
              </a:rPr>
              <a:t>Planeación</a:t>
            </a:r>
            <a:endParaRPr lang="es-CO" dirty="0" smtClean="0"/>
          </a:p>
          <a:p>
            <a:pPr algn="just"/>
            <a:endParaRPr lang="es-CO" dirty="0"/>
          </a:p>
          <a:p>
            <a:pPr algn="just"/>
            <a:r>
              <a:rPr lang="es-CO" dirty="0" smtClean="0"/>
              <a:t>Con base en la planeación se realizó el diagrama de clases </a:t>
            </a:r>
            <a:r>
              <a:rPr lang="es-CO" dirty="0" err="1" smtClean="0"/>
              <a:t>uml</a:t>
            </a:r>
            <a:r>
              <a:rPr lang="es-CO" dirty="0" smtClean="0"/>
              <a:t> y el modelo entidad relación de la base de datos.</a:t>
            </a:r>
          </a:p>
          <a:p>
            <a:pPr algn="just"/>
            <a:endParaRPr lang="es-CO" dirty="0"/>
          </a:p>
          <a:p>
            <a:pPr algn="just"/>
            <a:r>
              <a:rPr lang="es-CO" dirty="0" err="1" smtClean="0">
                <a:hlinkClick r:id="rId3" action="ppaction://hlinkfile"/>
              </a:rPr>
              <a:t>Diagrama_Clases</a:t>
            </a:r>
            <a:endParaRPr lang="es-CO" dirty="0" smtClean="0"/>
          </a:p>
          <a:p>
            <a:pPr algn="just"/>
            <a:r>
              <a:rPr lang="es-CO" dirty="0" err="1" smtClean="0">
                <a:hlinkClick r:id="rId4" action="ppaction://hlinkfile"/>
              </a:rPr>
              <a:t>ModeloEntidad-Relacion</a:t>
            </a:r>
            <a:endParaRPr lang="es-CO" dirty="0"/>
          </a:p>
          <a:p>
            <a:pPr marL="0" indent="0" algn="just">
              <a:buNone/>
            </a:pPr>
            <a:endParaRPr lang="es-CO" dirty="0" smtClean="0"/>
          </a:p>
          <a:p>
            <a:pPr marL="0" indent="0" algn="just">
              <a:buNone/>
            </a:pPr>
            <a:endParaRPr lang="es-CO" dirty="0" smtClean="0"/>
          </a:p>
        </p:txBody>
      </p:sp>
    </p:spTree>
    <p:extLst>
      <p:ext uri="{BB962C8B-B14F-4D97-AF65-F5344CB8AC3E}">
        <p14:creationId xmlns:p14="http://schemas.microsoft.com/office/powerpoint/2010/main" val="1983741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Fases del Proyecto</a:t>
            </a:r>
            <a:endParaRPr lang="es-ES" dirty="0"/>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1731563915"/>
              </p:ext>
            </p:extLst>
          </p:nvPr>
        </p:nvGraphicFramePr>
        <p:xfrm>
          <a:off x="677863" y="2160588"/>
          <a:ext cx="10462360" cy="2123440"/>
        </p:xfrm>
        <a:graphic>
          <a:graphicData uri="http://schemas.openxmlformats.org/drawingml/2006/table">
            <a:tbl>
              <a:tblPr firstRow="1" bandRow="1">
                <a:tableStyleId>{5C22544A-7EE6-4342-B048-85BDC9FD1C3A}</a:tableStyleId>
              </a:tblPr>
              <a:tblGrid>
                <a:gridCol w="2092472"/>
                <a:gridCol w="2092472"/>
                <a:gridCol w="2092472"/>
                <a:gridCol w="2092472"/>
                <a:gridCol w="2092472"/>
              </a:tblGrid>
              <a:tr h="370840">
                <a:tc>
                  <a:txBody>
                    <a:bodyPr/>
                    <a:lstStyle/>
                    <a:p>
                      <a:pPr algn="ctr"/>
                      <a:r>
                        <a:rPr lang="es-CO" dirty="0" smtClean="0"/>
                        <a:t>FASE</a:t>
                      </a:r>
                      <a:endParaRPr lang="es-ES" dirty="0"/>
                    </a:p>
                  </a:txBody>
                  <a:tcPr/>
                </a:tc>
                <a:tc>
                  <a:txBody>
                    <a:bodyPr/>
                    <a:lstStyle/>
                    <a:p>
                      <a:pPr algn="ctr"/>
                      <a:r>
                        <a:rPr lang="es-CO" dirty="0" smtClean="0"/>
                        <a:t>TIEMPO ESTIMADO</a:t>
                      </a:r>
                      <a:endParaRPr lang="es-ES" dirty="0"/>
                    </a:p>
                  </a:txBody>
                  <a:tcPr/>
                </a:tc>
                <a:tc>
                  <a:txBody>
                    <a:bodyPr/>
                    <a:lstStyle/>
                    <a:p>
                      <a:pPr algn="ctr"/>
                      <a:r>
                        <a:rPr lang="es-CO" dirty="0" smtClean="0"/>
                        <a:t>TIEMPO REAL</a:t>
                      </a:r>
                      <a:endParaRPr lang="es-ES" dirty="0"/>
                    </a:p>
                  </a:txBody>
                  <a:tcPr/>
                </a:tc>
                <a:tc>
                  <a:txBody>
                    <a:bodyPr/>
                    <a:lstStyle/>
                    <a:p>
                      <a:pPr algn="ctr"/>
                      <a:r>
                        <a:rPr lang="es-CO" dirty="0" smtClean="0"/>
                        <a:t>FECHA ESTIMADA DE FINALIZACION</a:t>
                      </a:r>
                      <a:endParaRPr lang="es-ES" dirty="0"/>
                    </a:p>
                  </a:txBody>
                  <a:tcPr/>
                </a:tc>
                <a:tc>
                  <a:txBody>
                    <a:bodyPr/>
                    <a:lstStyle/>
                    <a:p>
                      <a:pPr algn="ctr"/>
                      <a:r>
                        <a:rPr lang="es-CO" dirty="0" smtClean="0"/>
                        <a:t>FECHA REAL DE FINALIZACION</a:t>
                      </a:r>
                      <a:endParaRPr lang="es-ES" dirty="0"/>
                    </a:p>
                  </a:txBody>
                  <a:tcPr/>
                </a:tc>
              </a:tr>
              <a:tr h="370840">
                <a:tc>
                  <a:txBody>
                    <a:bodyPr/>
                    <a:lstStyle/>
                    <a:p>
                      <a:r>
                        <a:rPr lang="es-CO" dirty="0" smtClean="0"/>
                        <a:t>Planeación</a:t>
                      </a:r>
                      <a:endParaRPr lang="es-ES" dirty="0"/>
                    </a:p>
                  </a:txBody>
                  <a:tcPr/>
                </a:tc>
                <a:tc>
                  <a:txBody>
                    <a:bodyPr/>
                    <a:lstStyle/>
                    <a:p>
                      <a:pPr algn="ctr"/>
                      <a:r>
                        <a:rPr lang="es-CO" dirty="0" smtClean="0"/>
                        <a:t>2 Horas</a:t>
                      </a:r>
                      <a:endParaRPr lang="es-ES" dirty="0"/>
                    </a:p>
                  </a:txBody>
                  <a:tcPr/>
                </a:tc>
                <a:tc>
                  <a:txBody>
                    <a:bodyPr/>
                    <a:lstStyle/>
                    <a:p>
                      <a:pPr algn="ctr"/>
                      <a:r>
                        <a:rPr lang="es-CO" baseline="0" dirty="0" smtClean="0"/>
                        <a:t>3 Horas</a:t>
                      </a:r>
                      <a:endParaRPr lang="es-ES" dirty="0"/>
                    </a:p>
                  </a:txBody>
                  <a:tcPr/>
                </a:tc>
                <a:tc>
                  <a:txBody>
                    <a:bodyPr/>
                    <a:lstStyle/>
                    <a:p>
                      <a:r>
                        <a:rPr lang="es-CO" dirty="0" smtClean="0"/>
                        <a:t>28/02/2015</a:t>
                      </a:r>
                      <a:endParaRPr lang="es-ES" dirty="0"/>
                    </a:p>
                  </a:txBody>
                  <a:tcPr/>
                </a:tc>
                <a:tc>
                  <a:txBody>
                    <a:bodyPr/>
                    <a:lstStyle/>
                    <a:p>
                      <a:r>
                        <a:rPr lang="es-CO" u="sng" dirty="0" smtClean="0"/>
                        <a:t>28/02/2015</a:t>
                      </a:r>
                      <a:endParaRPr lang="es-ES" u="sng" dirty="0"/>
                    </a:p>
                  </a:txBody>
                  <a:tcPr/>
                </a:tc>
              </a:tr>
              <a:tr h="370840">
                <a:tc>
                  <a:txBody>
                    <a:bodyPr/>
                    <a:lstStyle/>
                    <a:p>
                      <a:r>
                        <a:rPr lang="es-CO" dirty="0" smtClean="0"/>
                        <a:t>Diseño</a:t>
                      </a:r>
                      <a:endParaRPr lang="es-ES" dirty="0"/>
                    </a:p>
                  </a:txBody>
                  <a:tcPr/>
                </a:tc>
                <a:tc>
                  <a:txBody>
                    <a:bodyPr/>
                    <a:lstStyle/>
                    <a:p>
                      <a:pPr algn="ctr"/>
                      <a:r>
                        <a:rPr lang="es-CO" dirty="0" smtClean="0"/>
                        <a:t>2 Horas</a:t>
                      </a:r>
                      <a:endParaRPr lang="es-ES" dirty="0"/>
                    </a:p>
                  </a:txBody>
                  <a:tcPr/>
                </a:tc>
                <a:tc>
                  <a:txBody>
                    <a:bodyPr/>
                    <a:lstStyle/>
                    <a:p>
                      <a:pPr algn="ctr"/>
                      <a:r>
                        <a:rPr lang="es-CO" dirty="0" smtClean="0"/>
                        <a:t>1 Hora</a:t>
                      </a:r>
                      <a:endParaRPr lang="es-ES" dirty="0"/>
                    </a:p>
                  </a:txBody>
                  <a:tcPr/>
                </a:tc>
                <a:tc>
                  <a:txBody>
                    <a:bodyPr/>
                    <a:lstStyle/>
                    <a:p>
                      <a:r>
                        <a:rPr lang="es-CO" dirty="0" smtClean="0"/>
                        <a:t>28/02/2015</a:t>
                      </a:r>
                      <a:endParaRPr lang="es-ES" dirty="0"/>
                    </a:p>
                  </a:txBody>
                  <a:tcPr/>
                </a:tc>
                <a:tc>
                  <a:txBody>
                    <a:bodyPr/>
                    <a:lstStyle/>
                    <a:p>
                      <a:r>
                        <a:rPr lang="es-CO" dirty="0" smtClean="0"/>
                        <a:t>28/02/2015</a:t>
                      </a:r>
                      <a:endParaRPr lang="es-ES" dirty="0"/>
                    </a:p>
                  </a:txBody>
                  <a:tcPr/>
                </a:tc>
              </a:tr>
              <a:tr h="370840">
                <a:tc>
                  <a:txBody>
                    <a:bodyPr/>
                    <a:lstStyle/>
                    <a:p>
                      <a:r>
                        <a:rPr lang="es-CO" dirty="0" smtClean="0"/>
                        <a:t>Codificación</a:t>
                      </a:r>
                      <a:endParaRPr lang="es-ES" dirty="0"/>
                    </a:p>
                  </a:txBody>
                  <a:tcPr/>
                </a:tc>
                <a:tc>
                  <a:txBody>
                    <a:bodyPr/>
                    <a:lstStyle/>
                    <a:p>
                      <a:pPr algn="ctr"/>
                      <a:r>
                        <a:rPr lang="es-CO" dirty="0" smtClean="0"/>
                        <a:t>24 Horas</a:t>
                      </a:r>
                      <a:endParaRPr lang="es-ES" dirty="0"/>
                    </a:p>
                  </a:txBody>
                  <a:tcPr/>
                </a:tc>
                <a:tc>
                  <a:txBody>
                    <a:bodyPr/>
                    <a:lstStyle/>
                    <a:p>
                      <a:pPr algn="ctr"/>
                      <a:r>
                        <a:rPr lang="es-CO" dirty="0" smtClean="0"/>
                        <a:t>8,1 Horas</a:t>
                      </a:r>
                      <a:endParaRPr lang="es-ES" dirty="0"/>
                    </a:p>
                  </a:txBody>
                  <a:tcPr/>
                </a:tc>
                <a:tc>
                  <a:txBody>
                    <a:bodyPr/>
                    <a:lstStyle/>
                    <a:p>
                      <a:r>
                        <a:rPr lang="es-CO" dirty="0" smtClean="0"/>
                        <a:t>05/03/2015</a:t>
                      </a:r>
                      <a:endParaRPr lang="es-ES" dirty="0"/>
                    </a:p>
                  </a:txBody>
                  <a:tcPr/>
                </a:tc>
                <a:tc>
                  <a:txBody>
                    <a:bodyPr/>
                    <a:lstStyle/>
                    <a:p>
                      <a:r>
                        <a:rPr lang="es-CO" dirty="0" smtClean="0"/>
                        <a:t>05/03/2015</a:t>
                      </a:r>
                      <a:endParaRPr lang="es-ES" dirty="0"/>
                    </a:p>
                  </a:txBody>
                  <a:tcPr/>
                </a:tc>
              </a:tr>
              <a:tr h="370840">
                <a:tc>
                  <a:txBody>
                    <a:bodyPr/>
                    <a:lstStyle/>
                    <a:p>
                      <a:r>
                        <a:rPr lang="es-CO" dirty="0" smtClean="0"/>
                        <a:t>Pruebas</a:t>
                      </a:r>
                      <a:endParaRPr lang="es-ES" dirty="0"/>
                    </a:p>
                  </a:txBody>
                  <a:tcPr/>
                </a:tc>
                <a:tc>
                  <a:txBody>
                    <a:bodyPr/>
                    <a:lstStyle/>
                    <a:p>
                      <a:pPr algn="ctr"/>
                      <a:r>
                        <a:rPr lang="es-CO" dirty="0" smtClean="0"/>
                        <a:t>2 Horas</a:t>
                      </a:r>
                      <a:endParaRPr lang="es-ES" dirty="0"/>
                    </a:p>
                  </a:txBody>
                  <a:tcPr/>
                </a:tc>
                <a:tc>
                  <a:txBody>
                    <a:bodyPr/>
                    <a:lstStyle/>
                    <a:p>
                      <a:pPr algn="ctr"/>
                      <a:r>
                        <a:rPr lang="es-CO" dirty="0" smtClean="0"/>
                        <a:t>1 Horas</a:t>
                      </a:r>
                      <a:endParaRPr lang="es-ES" dirty="0"/>
                    </a:p>
                  </a:txBody>
                  <a:tcPr/>
                </a:tc>
                <a:tc>
                  <a:txBody>
                    <a:bodyPr/>
                    <a:lstStyle/>
                    <a:p>
                      <a:r>
                        <a:rPr lang="es-CO" dirty="0" smtClean="0"/>
                        <a:t>05/03/2015</a:t>
                      </a:r>
                      <a:endParaRPr lang="es-ES" dirty="0"/>
                    </a:p>
                  </a:txBody>
                  <a:tcPr/>
                </a:tc>
                <a:tc>
                  <a:txBody>
                    <a:bodyPr/>
                    <a:lstStyle/>
                    <a:p>
                      <a:r>
                        <a:rPr lang="es-CO" dirty="0" smtClean="0"/>
                        <a:t>05/03/2015</a:t>
                      </a:r>
                      <a:endParaRPr lang="es-ES" dirty="0"/>
                    </a:p>
                  </a:txBody>
                  <a:tcPr/>
                </a:tc>
              </a:tr>
            </a:tbl>
          </a:graphicData>
        </a:graphic>
      </p:graphicFrame>
    </p:spTree>
    <p:extLst>
      <p:ext uri="{BB962C8B-B14F-4D97-AF65-F5344CB8AC3E}">
        <p14:creationId xmlns:p14="http://schemas.microsoft.com/office/powerpoint/2010/main" val="81762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42682"/>
          </a:xfrm>
        </p:spPr>
        <p:txBody>
          <a:bodyPr/>
          <a:lstStyle/>
          <a:p>
            <a:r>
              <a:rPr lang="es-CO" dirty="0" smtClean="0"/>
              <a:t>Estimación de Líneas de Código</a:t>
            </a:r>
            <a:endParaRPr lang="es-ES" dirty="0"/>
          </a:p>
        </p:txBody>
      </p:sp>
      <p:sp>
        <p:nvSpPr>
          <p:cNvPr id="3" name="Marcador de contenido 2"/>
          <p:cNvSpPr>
            <a:spLocks noGrp="1"/>
          </p:cNvSpPr>
          <p:nvPr>
            <p:ph idx="1"/>
          </p:nvPr>
        </p:nvSpPr>
        <p:spPr>
          <a:xfrm>
            <a:off x="677334" y="1493949"/>
            <a:ext cx="8596668" cy="4547413"/>
          </a:xfrm>
        </p:spPr>
        <p:txBody>
          <a:bodyPr/>
          <a:lstStyle/>
          <a:p>
            <a:r>
              <a:rPr lang="es-CO" dirty="0" smtClean="0"/>
              <a:t>Haciendo un conteo a las líneas de código escritas en el tiempo ocupado por la fase de codificación y tomando en cuenta que sean líneas de código importantes y con relevancia, el conteo llega a los siguientes datos:</a:t>
            </a:r>
          </a:p>
          <a:p>
            <a:r>
              <a:rPr lang="es-CO" dirty="0" smtClean="0"/>
              <a:t>PHP:105 Aproximadamente</a:t>
            </a:r>
          </a:p>
          <a:p>
            <a:r>
              <a:rPr lang="es-CO" dirty="0" smtClean="0"/>
              <a:t>CSS:14 Aproximadamente</a:t>
            </a:r>
          </a:p>
          <a:p>
            <a:r>
              <a:rPr lang="es-CO" dirty="0" smtClean="0"/>
              <a:t>JAVASCRIPT:8 Aproximadamente </a:t>
            </a:r>
          </a:p>
          <a:p>
            <a:r>
              <a:rPr lang="es-CO" dirty="0" smtClean="0"/>
              <a:t>HTML:90 Aproximadamente</a:t>
            </a:r>
          </a:p>
          <a:p>
            <a:endParaRPr lang="es-CO" dirty="0"/>
          </a:p>
          <a:p>
            <a:r>
              <a:rPr lang="es-CO" dirty="0" smtClean="0"/>
              <a:t>Lo que nos da un total de 217 líneas de código, si en total se gasto aproximadamente  un total de 15,1 Horas realizando la aplicación, tendríamos un promedio de  14 líneas de código por hora aproximadamente.</a:t>
            </a:r>
            <a:endParaRPr lang="es-ES" dirty="0"/>
          </a:p>
        </p:txBody>
      </p:sp>
    </p:spTree>
    <p:extLst>
      <p:ext uri="{BB962C8B-B14F-4D97-AF65-F5344CB8AC3E}">
        <p14:creationId xmlns:p14="http://schemas.microsoft.com/office/powerpoint/2010/main" val="154481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65408"/>
          </a:xfrm>
        </p:spPr>
        <p:txBody>
          <a:bodyPr/>
          <a:lstStyle/>
          <a:p>
            <a:r>
              <a:rPr lang="es-CO" dirty="0" smtClean="0"/>
              <a:t>Conteo de Errores</a:t>
            </a:r>
            <a:endParaRPr lang="es-ES" dirty="0"/>
          </a:p>
        </p:txBody>
      </p:sp>
      <p:sp>
        <p:nvSpPr>
          <p:cNvPr id="3" name="Marcador de contenido 2"/>
          <p:cNvSpPr>
            <a:spLocks noGrp="1"/>
          </p:cNvSpPr>
          <p:nvPr>
            <p:ph idx="1"/>
          </p:nvPr>
        </p:nvSpPr>
        <p:spPr>
          <a:xfrm>
            <a:off x="677334" y="1481071"/>
            <a:ext cx="8596668" cy="4560292"/>
          </a:xfrm>
        </p:spPr>
        <p:txBody>
          <a:bodyPr/>
          <a:lstStyle/>
          <a:p>
            <a:r>
              <a:rPr lang="es-CO" dirty="0" smtClean="0"/>
              <a:t>Durante la fase de codificación se estimaron una cantidad de errores posibles (100), sin tener en cuenta cuantos errores correspondientes a cada lenguaje usado. En la siguiente tabla se muestra el conteo real de los errores encontrados durante el desarrollo de la fase.</a:t>
            </a:r>
          </a:p>
          <a:p>
            <a:endParaRPr lang="es-CO" dirty="0"/>
          </a:p>
          <a:p>
            <a:endParaRPr lang="es-CO" dirty="0" smtClean="0"/>
          </a:p>
          <a:p>
            <a:endParaRPr lang="es-CO" dirty="0"/>
          </a:p>
          <a:p>
            <a:endParaRPr lang="es-CO" dirty="0" smtClean="0"/>
          </a:p>
          <a:p>
            <a:endParaRPr lang="es-CO" dirty="0"/>
          </a:p>
          <a:p>
            <a:endParaRPr lang="es-CO" dirty="0" smtClean="0"/>
          </a:p>
          <a:p>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3161355153"/>
              </p:ext>
            </p:extLst>
          </p:nvPr>
        </p:nvGraphicFramePr>
        <p:xfrm>
          <a:off x="1272147" y="2818922"/>
          <a:ext cx="4433194" cy="2225040"/>
        </p:xfrm>
        <a:graphic>
          <a:graphicData uri="http://schemas.openxmlformats.org/drawingml/2006/table">
            <a:tbl>
              <a:tblPr firstRow="1" bandRow="1">
                <a:tableStyleId>{5C22544A-7EE6-4342-B048-85BDC9FD1C3A}</a:tableStyleId>
              </a:tblPr>
              <a:tblGrid>
                <a:gridCol w="1677115"/>
                <a:gridCol w="2756079"/>
              </a:tblGrid>
              <a:tr h="370840">
                <a:tc>
                  <a:txBody>
                    <a:bodyPr/>
                    <a:lstStyle/>
                    <a:p>
                      <a:pPr algn="ctr"/>
                      <a:r>
                        <a:rPr lang="es-CO" dirty="0" smtClean="0"/>
                        <a:t>FECHA</a:t>
                      </a:r>
                      <a:endParaRPr lang="es-ES" dirty="0"/>
                    </a:p>
                  </a:txBody>
                  <a:tcPr/>
                </a:tc>
                <a:tc>
                  <a:txBody>
                    <a:bodyPr/>
                    <a:lstStyle/>
                    <a:p>
                      <a:pPr algn="ctr"/>
                      <a:r>
                        <a:rPr lang="es-CO" dirty="0" smtClean="0"/>
                        <a:t>CANTIDAD</a:t>
                      </a:r>
                      <a:r>
                        <a:rPr lang="es-CO" baseline="0" dirty="0" smtClean="0"/>
                        <a:t> DE ERRORES</a:t>
                      </a:r>
                      <a:endParaRPr lang="es-ES" dirty="0"/>
                    </a:p>
                  </a:txBody>
                  <a:tcPr/>
                </a:tc>
              </a:tr>
              <a:tr h="370840">
                <a:tc>
                  <a:txBody>
                    <a:bodyPr/>
                    <a:lstStyle/>
                    <a:p>
                      <a:pPr algn="ctr"/>
                      <a:r>
                        <a:rPr lang="es-CO" dirty="0" smtClean="0"/>
                        <a:t>02/03/2015</a:t>
                      </a:r>
                      <a:endParaRPr lang="es-ES" dirty="0"/>
                    </a:p>
                  </a:txBody>
                  <a:tcPr/>
                </a:tc>
                <a:tc>
                  <a:txBody>
                    <a:bodyPr/>
                    <a:lstStyle/>
                    <a:p>
                      <a:pPr algn="ctr"/>
                      <a:r>
                        <a:rPr lang="es-CO" dirty="0" smtClean="0"/>
                        <a:t>40</a:t>
                      </a:r>
                      <a:endParaRPr lang="es-ES" dirty="0"/>
                    </a:p>
                  </a:txBody>
                  <a:tcPr/>
                </a:tc>
              </a:tr>
              <a:tr h="370840">
                <a:tc>
                  <a:txBody>
                    <a:bodyPr/>
                    <a:lstStyle/>
                    <a:p>
                      <a:pPr algn="ctr"/>
                      <a:r>
                        <a:rPr lang="es-CO" dirty="0" smtClean="0"/>
                        <a:t>03/03/2015</a:t>
                      </a:r>
                      <a:endParaRPr lang="es-ES" dirty="0"/>
                    </a:p>
                  </a:txBody>
                  <a:tcPr/>
                </a:tc>
                <a:tc>
                  <a:txBody>
                    <a:bodyPr/>
                    <a:lstStyle/>
                    <a:p>
                      <a:pPr algn="ctr"/>
                      <a:r>
                        <a:rPr lang="es-CO" dirty="0" smtClean="0"/>
                        <a:t>23</a:t>
                      </a:r>
                      <a:endParaRPr lang="es-ES" dirty="0"/>
                    </a:p>
                  </a:txBody>
                  <a:tcPr/>
                </a:tc>
              </a:tr>
              <a:tr h="370840">
                <a:tc>
                  <a:txBody>
                    <a:bodyPr/>
                    <a:lstStyle/>
                    <a:p>
                      <a:pPr algn="ctr"/>
                      <a:r>
                        <a:rPr lang="es-CO" dirty="0" smtClean="0"/>
                        <a:t>04/03/2015</a:t>
                      </a:r>
                      <a:endParaRPr lang="es-ES" dirty="0"/>
                    </a:p>
                  </a:txBody>
                  <a:tcPr/>
                </a:tc>
                <a:tc>
                  <a:txBody>
                    <a:bodyPr/>
                    <a:lstStyle/>
                    <a:p>
                      <a:pPr algn="ctr"/>
                      <a:r>
                        <a:rPr lang="es-CO" dirty="0" smtClean="0"/>
                        <a:t>43</a:t>
                      </a:r>
                      <a:endParaRPr lang="es-ES" dirty="0"/>
                    </a:p>
                  </a:txBody>
                  <a:tcPr/>
                </a:tc>
              </a:tr>
              <a:tr h="370840">
                <a:tc>
                  <a:txBody>
                    <a:bodyPr/>
                    <a:lstStyle/>
                    <a:p>
                      <a:pPr algn="ctr"/>
                      <a:r>
                        <a:rPr lang="es-CO" dirty="0" smtClean="0"/>
                        <a:t>05/03/2015</a:t>
                      </a:r>
                      <a:endParaRPr lang="es-ES" dirty="0"/>
                    </a:p>
                  </a:txBody>
                  <a:tcPr/>
                </a:tc>
                <a:tc>
                  <a:txBody>
                    <a:bodyPr/>
                    <a:lstStyle/>
                    <a:p>
                      <a:pPr algn="ctr"/>
                      <a:r>
                        <a:rPr lang="es-CO" dirty="0" smtClean="0"/>
                        <a:t>38</a:t>
                      </a:r>
                      <a:endParaRPr lang="es-ES" dirty="0"/>
                    </a:p>
                  </a:txBody>
                  <a:tcPr/>
                </a:tc>
              </a:tr>
              <a:tr h="370840">
                <a:tc>
                  <a:txBody>
                    <a:bodyPr/>
                    <a:lstStyle/>
                    <a:p>
                      <a:pPr algn="ctr"/>
                      <a:r>
                        <a:rPr lang="es-CO" dirty="0" smtClean="0"/>
                        <a:t>Total</a:t>
                      </a:r>
                      <a:r>
                        <a:rPr lang="es-CO" baseline="0" dirty="0" smtClean="0"/>
                        <a:t> errores</a:t>
                      </a:r>
                      <a:endParaRPr lang="es-ES" dirty="0"/>
                    </a:p>
                  </a:txBody>
                  <a:tcPr/>
                </a:tc>
                <a:tc>
                  <a:txBody>
                    <a:bodyPr/>
                    <a:lstStyle/>
                    <a:p>
                      <a:pPr algn="ctr"/>
                      <a:r>
                        <a:rPr lang="es-CO" dirty="0" smtClean="0"/>
                        <a:t>144</a:t>
                      </a:r>
                      <a:endParaRPr lang="es-ES" dirty="0"/>
                    </a:p>
                  </a:txBody>
                  <a:tcPr/>
                </a:tc>
              </a:tr>
            </a:tbl>
          </a:graphicData>
        </a:graphic>
      </p:graphicFrame>
    </p:spTree>
    <p:extLst>
      <p:ext uri="{BB962C8B-B14F-4D97-AF65-F5344CB8AC3E}">
        <p14:creationId xmlns:p14="http://schemas.microsoft.com/office/powerpoint/2010/main" val="2185006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13893"/>
          </a:xfrm>
        </p:spPr>
        <p:txBody>
          <a:bodyPr>
            <a:normAutofit fontScale="90000"/>
          </a:bodyPr>
          <a:lstStyle/>
          <a:p>
            <a:r>
              <a:rPr lang="es-CO" dirty="0" smtClean="0"/>
              <a:t>Conclusiones</a:t>
            </a:r>
            <a:endParaRPr lang="es-ES" dirty="0"/>
          </a:p>
        </p:txBody>
      </p:sp>
      <p:sp>
        <p:nvSpPr>
          <p:cNvPr id="3" name="Marcador de contenido 2"/>
          <p:cNvSpPr>
            <a:spLocks noGrp="1"/>
          </p:cNvSpPr>
          <p:nvPr>
            <p:ph idx="1"/>
          </p:nvPr>
        </p:nvSpPr>
        <p:spPr>
          <a:xfrm>
            <a:off x="677334" y="2047742"/>
            <a:ext cx="8596668" cy="1004552"/>
          </a:xfrm>
        </p:spPr>
        <p:txBody>
          <a:bodyPr/>
          <a:lstStyle/>
          <a:p>
            <a:pPr algn="just"/>
            <a:r>
              <a:rPr lang="es-CO" dirty="0" smtClean="0"/>
              <a:t>Se concluye que la metodología PSP ayuda al conocimiento propio de las aptitudes y destrezas del programador, ayuda a la estimación de líneas de código y tiempo de desarrollo.</a:t>
            </a:r>
          </a:p>
          <a:p>
            <a:pPr algn="just"/>
            <a:endParaRPr lang="es-CO" dirty="0" smtClean="0"/>
          </a:p>
          <a:p>
            <a:pPr algn="just"/>
            <a:endParaRPr lang="es-CO" dirty="0" smtClean="0"/>
          </a:p>
        </p:txBody>
      </p:sp>
      <p:sp>
        <p:nvSpPr>
          <p:cNvPr id="4" name="Título 1"/>
          <p:cNvSpPr txBox="1">
            <a:spLocks/>
          </p:cNvSpPr>
          <p:nvPr/>
        </p:nvSpPr>
        <p:spPr>
          <a:xfrm>
            <a:off x="677334" y="3262650"/>
            <a:ext cx="8596668" cy="613893"/>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sz="3200" dirty="0" smtClean="0"/>
              <a:t>Posibilidad de Mejoras</a:t>
            </a:r>
          </a:p>
        </p:txBody>
      </p:sp>
      <p:sp>
        <p:nvSpPr>
          <p:cNvPr id="5" name="Marcador de contenido 2"/>
          <p:cNvSpPr txBox="1">
            <a:spLocks/>
          </p:cNvSpPr>
          <p:nvPr/>
        </p:nvSpPr>
        <p:spPr>
          <a:xfrm>
            <a:off x="677334" y="4260761"/>
            <a:ext cx="8596668" cy="100455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s-CO" dirty="0" smtClean="0"/>
              <a:t>Al analizar los resultados y rendimiento a lo largo del desarrollo de la aplicación se planea realizar un estudio mas afondo de las tecnologías usadas para en un futuro tener mas habilidad a la hora del desarrollo de aplicaciones de este tipo.</a:t>
            </a:r>
          </a:p>
          <a:p>
            <a:pPr algn="just"/>
            <a:endParaRPr lang="es-CO" dirty="0" smtClean="0"/>
          </a:p>
          <a:p>
            <a:pPr algn="just"/>
            <a:endParaRPr lang="es-CO" dirty="0" smtClean="0"/>
          </a:p>
        </p:txBody>
      </p:sp>
    </p:spTree>
    <p:extLst>
      <p:ext uri="{BB962C8B-B14F-4D97-AF65-F5344CB8AC3E}">
        <p14:creationId xmlns:p14="http://schemas.microsoft.com/office/powerpoint/2010/main" val="1242153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TotalTime>
  <Words>347</Words>
  <Application>Microsoft Office PowerPoint</Application>
  <PresentationFormat>Panorámica</PresentationFormat>
  <Paragraphs>70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Wingdings 3</vt:lpstr>
      <vt:lpstr>Faceta</vt:lpstr>
      <vt:lpstr>PostMortem</vt:lpstr>
      <vt:lpstr>Análisis y planeación.</vt:lpstr>
      <vt:lpstr>Fases del Proyecto</vt:lpstr>
      <vt:lpstr>Estimación de Líneas de Código</vt:lpstr>
      <vt:lpstr>Conteo de Errores</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PostMortem</dc:title>
  <dc:creator>Emiraldo Lozano Sanchez</dc:creator>
  <cp:lastModifiedBy>Emiraldo Lozano Sanchez</cp:lastModifiedBy>
  <cp:revision>13</cp:revision>
  <dcterms:created xsi:type="dcterms:W3CDTF">2015-02-26T06:19:01Z</dcterms:created>
  <dcterms:modified xsi:type="dcterms:W3CDTF">2015-03-05T16:28:12Z</dcterms:modified>
</cp:coreProperties>
</file>