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74362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0920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715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42668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57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0756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97266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2684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2669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4219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07902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28340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0295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08827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46182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061317-C13C-4E1E-B9DB-7C7ACF6A1256}" type="datetimeFigureOut">
              <a:rPr lang="es-ES" smtClean="0"/>
              <a:t>26/02/2015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22202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061317-C13C-4E1E-B9DB-7C7ACF6A1256}" type="datetimeFigureOut">
              <a:rPr lang="es-ES" smtClean="0"/>
              <a:t>26/02/2015</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334909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odelo_ERInicial.png" TargetMode="External"/><Relationship Id="rId7" Type="http://schemas.openxmlformats.org/officeDocument/2006/relationships/hyperlink" Target="Modelo-Clases.jpg" TargetMode="External"/><Relationship Id="rId2" Type="http://schemas.openxmlformats.org/officeDocument/2006/relationships/hyperlink" Target="planeacionInicial.docx" TargetMode="External"/><Relationship Id="rId1" Type="http://schemas.openxmlformats.org/officeDocument/2006/relationships/slideLayout" Target="../slideLayouts/slideLayout2.xml"/><Relationship Id="rId6" Type="http://schemas.openxmlformats.org/officeDocument/2006/relationships/hyperlink" Target="Modelo-EntidadRelacion.png" TargetMode="External"/><Relationship Id="rId5" Type="http://schemas.openxmlformats.org/officeDocument/2006/relationships/hyperlink" Target="planeacion.pdf" TargetMode="External"/><Relationship Id="rId4" Type="http://schemas.openxmlformats.org/officeDocument/2006/relationships/hyperlink" Target="Modelo-Clases-Inicial.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PostMortem</a:t>
            </a:r>
            <a:endParaRPr lang="es-ES" dirty="0"/>
          </a:p>
        </p:txBody>
      </p:sp>
      <p:sp>
        <p:nvSpPr>
          <p:cNvPr id="3" name="Subtítulo 2"/>
          <p:cNvSpPr>
            <a:spLocks noGrp="1"/>
          </p:cNvSpPr>
          <p:nvPr>
            <p:ph type="subTitle" idx="1"/>
          </p:nvPr>
        </p:nvSpPr>
        <p:spPr/>
        <p:txBody>
          <a:bodyPr>
            <a:normAutofit lnSpcReduction="10000"/>
          </a:bodyPr>
          <a:lstStyle/>
          <a:p>
            <a:r>
              <a:rPr lang="es-CO" dirty="0" smtClean="0"/>
              <a:t>Emiraldo Andrés Lozano Sánchez</a:t>
            </a:r>
          </a:p>
          <a:p>
            <a:r>
              <a:rPr lang="es-CO" dirty="0" smtClean="0"/>
              <a:t>Cod:160002918</a:t>
            </a:r>
          </a:p>
          <a:p>
            <a:r>
              <a:rPr lang="es-CO" dirty="0" smtClean="0"/>
              <a:t>Universidad de los Llanos </a:t>
            </a:r>
            <a:endParaRPr lang="es-ES" dirty="0"/>
          </a:p>
        </p:txBody>
      </p:sp>
    </p:spTree>
    <p:extLst>
      <p:ext uri="{BB962C8B-B14F-4D97-AF65-F5344CB8AC3E}">
        <p14:creationId xmlns:p14="http://schemas.microsoft.com/office/powerpoint/2010/main" val="1054960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29803"/>
          </a:xfrm>
        </p:spPr>
        <p:txBody>
          <a:bodyPr/>
          <a:lstStyle/>
          <a:p>
            <a:r>
              <a:rPr lang="es-CO" dirty="0" smtClean="0"/>
              <a:t>Análisis y planeación.</a:t>
            </a:r>
            <a:endParaRPr lang="es-ES" dirty="0"/>
          </a:p>
        </p:txBody>
      </p:sp>
      <p:sp>
        <p:nvSpPr>
          <p:cNvPr id="3" name="Marcador de contenido 2"/>
          <p:cNvSpPr>
            <a:spLocks noGrp="1"/>
          </p:cNvSpPr>
          <p:nvPr>
            <p:ph idx="1"/>
          </p:nvPr>
        </p:nvSpPr>
        <p:spPr>
          <a:xfrm>
            <a:off x="677333" y="1674253"/>
            <a:ext cx="9496977" cy="5035640"/>
          </a:xfrm>
        </p:spPr>
        <p:txBody>
          <a:bodyPr>
            <a:normAutofit lnSpcReduction="10000"/>
          </a:bodyPr>
          <a:lstStyle/>
          <a:p>
            <a:pPr algn="just"/>
            <a:r>
              <a:rPr lang="es-CO" dirty="0" smtClean="0"/>
              <a:t>Debido a los limitados conocimientos con respecto al los lenguajes  que serian usados para el desarrollo de la aplicación (HTML, CSS, JAVASCRIPT, PHP)  la idea  inicial de como construir la aplicación no fue muy acertada.</a:t>
            </a:r>
            <a:endParaRPr lang="es-ES" dirty="0"/>
          </a:p>
          <a:p>
            <a:pPr marL="0" indent="0" algn="just">
              <a:buNone/>
            </a:pPr>
            <a:r>
              <a:rPr lang="es-CO" dirty="0"/>
              <a:t> </a:t>
            </a:r>
            <a:r>
              <a:rPr lang="es-CO" dirty="0" smtClean="0"/>
              <a:t>    Inicialmente se planteo: </a:t>
            </a:r>
            <a:r>
              <a:rPr lang="es-CO" dirty="0" err="1" smtClean="0">
                <a:hlinkClick r:id="rId2" action="ppaction://hlinkfile"/>
              </a:rPr>
              <a:t>Documento_Planeacion_Inicial</a:t>
            </a:r>
            <a:endParaRPr lang="es-CO" dirty="0" smtClean="0"/>
          </a:p>
          <a:p>
            <a:pPr marL="0" indent="0" algn="just">
              <a:buNone/>
            </a:pPr>
            <a:r>
              <a:rPr lang="es-CO" dirty="0" smtClean="0"/>
              <a:t>     Al modelar la idea inicial se obtuvieron los siguientes diagramas:</a:t>
            </a:r>
          </a:p>
          <a:p>
            <a:pPr marL="0" indent="0" algn="just">
              <a:buNone/>
            </a:pPr>
            <a:r>
              <a:rPr lang="es-CO" dirty="0" smtClean="0"/>
              <a:t>     </a:t>
            </a:r>
            <a:r>
              <a:rPr lang="es-CO" dirty="0" err="1" smtClean="0">
                <a:hlinkClick r:id="rId3" action="ppaction://hlinkfile"/>
              </a:rPr>
              <a:t>Modelo_Entidad_Relacion</a:t>
            </a:r>
            <a:r>
              <a:rPr lang="es-CO" dirty="0" err="1">
                <a:hlinkClick r:id="rId3" action="ppaction://hlinkfile"/>
              </a:rPr>
              <a:t>_</a:t>
            </a:r>
            <a:r>
              <a:rPr lang="es-CO" dirty="0" err="1" smtClean="0">
                <a:hlinkClick r:id="rId3" action="ppaction://hlinkfile"/>
              </a:rPr>
              <a:t>Inicial</a:t>
            </a:r>
            <a:endParaRPr lang="es-CO" dirty="0" smtClean="0"/>
          </a:p>
          <a:p>
            <a:pPr marL="0" indent="0" algn="just">
              <a:buNone/>
            </a:pPr>
            <a:r>
              <a:rPr lang="es-CO" dirty="0"/>
              <a:t> </a:t>
            </a:r>
            <a:r>
              <a:rPr lang="es-CO" dirty="0" smtClean="0"/>
              <a:t>    </a:t>
            </a:r>
            <a:r>
              <a:rPr lang="es-CO" dirty="0" err="1" smtClean="0">
                <a:hlinkClick r:id="rId4" action="ppaction://hlinkfile"/>
              </a:rPr>
              <a:t>Diagrama_Clases_Inicial</a:t>
            </a:r>
            <a:endParaRPr lang="es-CO" dirty="0"/>
          </a:p>
          <a:p>
            <a:pPr marL="0" indent="0" algn="just">
              <a:buNone/>
            </a:pPr>
            <a:r>
              <a:rPr lang="es-CO" dirty="0" smtClean="0"/>
              <a:t>Durante el desarrollo de la aplicación y acorde se conocían mas los lenguajes     se fueron efectuando cambios tanto en la planeación inicial como en los diagrama y/o modelos antes realizados,  hasta llegar a lo que fue se tomo como     versión final del de los documentos antes mencionados, a lo que se puede presentar como versión final los siguientes:</a:t>
            </a:r>
          </a:p>
          <a:p>
            <a:pPr marL="0" indent="0" algn="just">
              <a:buNone/>
            </a:pPr>
            <a:r>
              <a:rPr lang="es-CO" dirty="0"/>
              <a:t> </a:t>
            </a:r>
            <a:r>
              <a:rPr lang="es-CO" dirty="0" smtClean="0"/>
              <a:t>  </a:t>
            </a:r>
            <a:r>
              <a:rPr lang="es-CO" dirty="0" err="1" smtClean="0">
                <a:hlinkClick r:id="rId5" action="ppaction://hlinkfile"/>
              </a:rPr>
              <a:t>Documento_Planeacion</a:t>
            </a:r>
            <a:endParaRPr lang="es-CO" dirty="0" smtClean="0"/>
          </a:p>
          <a:p>
            <a:pPr marL="0" indent="0" algn="just">
              <a:buNone/>
            </a:pPr>
            <a:r>
              <a:rPr lang="es-CO" dirty="0"/>
              <a:t> </a:t>
            </a:r>
            <a:r>
              <a:rPr lang="es-CO" dirty="0" smtClean="0"/>
              <a:t>  </a:t>
            </a:r>
            <a:r>
              <a:rPr lang="es-CO" dirty="0" err="1" smtClean="0">
                <a:hlinkClick r:id="rId6" action="ppaction://hlinkfile"/>
              </a:rPr>
              <a:t>Modelo_Entidad_Relacion</a:t>
            </a:r>
            <a:endParaRPr lang="es-CO" dirty="0" smtClean="0"/>
          </a:p>
          <a:p>
            <a:pPr marL="0" indent="0" algn="just">
              <a:buNone/>
            </a:pPr>
            <a:r>
              <a:rPr lang="es-CO" dirty="0" smtClean="0"/>
              <a:t>   </a:t>
            </a:r>
            <a:r>
              <a:rPr lang="es-CO" dirty="0" err="1" smtClean="0">
                <a:hlinkClick r:id="rId7" action="ppaction://hlinkfile"/>
              </a:rPr>
              <a:t>Diagrama_Clases</a:t>
            </a:r>
            <a:endParaRPr lang="es-CO" dirty="0"/>
          </a:p>
          <a:p>
            <a:pPr marL="0" indent="0" algn="just">
              <a:buNone/>
            </a:pPr>
            <a:endParaRPr lang="es-CO" dirty="0" smtClean="0"/>
          </a:p>
          <a:p>
            <a:pPr marL="0" indent="0" algn="just">
              <a:buNone/>
            </a:pPr>
            <a:endParaRPr lang="es-CO" dirty="0" smtClean="0"/>
          </a:p>
        </p:txBody>
      </p:sp>
    </p:spTree>
    <p:extLst>
      <p:ext uri="{BB962C8B-B14F-4D97-AF65-F5344CB8AC3E}">
        <p14:creationId xmlns:p14="http://schemas.microsoft.com/office/powerpoint/2010/main" val="1983741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Fases del Proyecto</a:t>
            </a:r>
            <a:endParaRPr lang="es-ES"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3448000992"/>
              </p:ext>
            </p:extLst>
          </p:nvPr>
        </p:nvGraphicFramePr>
        <p:xfrm>
          <a:off x="677863" y="2160588"/>
          <a:ext cx="10462360" cy="2123440"/>
        </p:xfrm>
        <a:graphic>
          <a:graphicData uri="http://schemas.openxmlformats.org/drawingml/2006/table">
            <a:tbl>
              <a:tblPr firstRow="1" bandRow="1">
                <a:tableStyleId>{5C22544A-7EE6-4342-B048-85BDC9FD1C3A}</a:tableStyleId>
              </a:tblPr>
              <a:tblGrid>
                <a:gridCol w="2092472"/>
                <a:gridCol w="2092472"/>
                <a:gridCol w="2092472"/>
                <a:gridCol w="2092472"/>
                <a:gridCol w="2092472"/>
              </a:tblGrid>
              <a:tr h="370840">
                <a:tc>
                  <a:txBody>
                    <a:bodyPr/>
                    <a:lstStyle/>
                    <a:p>
                      <a:pPr algn="ctr"/>
                      <a:r>
                        <a:rPr lang="es-CO" dirty="0" smtClean="0"/>
                        <a:t>FASE</a:t>
                      </a:r>
                      <a:endParaRPr lang="es-ES" dirty="0"/>
                    </a:p>
                  </a:txBody>
                  <a:tcPr/>
                </a:tc>
                <a:tc>
                  <a:txBody>
                    <a:bodyPr/>
                    <a:lstStyle/>
                    <a:p>
                      <a:pPr algn="ctr"/>
                      <a:r>
                        <a:rPr lang="es-CO" dirty="0" smtClean="0"/>
                        <a:t>TIEMPO ESTIMADO</a:t>
                      </a:r>
                      <a:endParaRPr lang="es-ES" dirty="0"/>
                    </a:p>
                  </a:txBody>
                  <a:tcPr/>
                </a:tc>
                <a:tc>
                  <a:txBody>
                    <a:bodyPr/>
                    <a:lstStyle/>
                    <a:p>
                      <a:pPr algn="ctr"/>
                      <a:r>
                        <a:rPr lang="es-CO" dirty="0" smtClean="0"/>
                        <a:t>TIEMPO REAL</a:t>
                      </a:r>
                      <a:endParaRPr lang="es-ES" dirty="0"/>
                    </a:p>
                  </a:txBody>
                  <a:tcPr/>
                </a:tc>
                <a:tc>
                  <a:txBody>
                    <a:bodyPr/>
                    <a:lstStyle/>
                    <a:p>
                      <a:pPr algn="ctr"/>
                      <a:r>
                        <a:rPr lang="es-CO" dirty="0" smtClean="0"/>
                        <a:t>FECHA ESTIMADA DE FINALIZACION</a:t>
                      </a:r>
                      <a:endParaRPr lang="es-ES" dirty="0"/>
                    </a:p>
                  </a:txBody>
                  <a:tcPr/>
                </a:tc>
                <a:tc>
                  <a:txBody>
                    <a:bodyPr/>
                    <a:lstStyle/>
                    <a:p>
                      <a:pPr algn="ctr"/>
                      <a:r>
                        <a:rPr lang="es-CO" dirty="0" smtClean="0"/>
                        <a:t>FECHA REAL DE FINALIZACION</a:t>
                      </a:r>
                      <a:endParaRPr lang="es-ES" dirty="0"/>
                    </a:p>
                  </a:txBody>
                  <a:tcPr/>
                </a:tc>
              </a:tr>
              <a:tr h="370840">
                <a:tc>
                  <a:txBody>
                    <a:bodyPr/>
                    <a:lstStyle/>
                    <a:p>
                      <a:r>
                        <a:rPr lang="es-CO" dirty="0" smtClean="0"/>
                        <a:t>Planeación</a:t>
                      </a:r>
                      <a:endParaRPr lang="es-ES" dirty="0"/>
                    </a:p>
                  </a:txBody>
                  <a:tcPr/>
                </a:tc>
                <a:tc>
                  <a:txBody>
                    <a:bodyPr/>
                    <a:lstStyle/>
                    <a:p>
                      <a:pPr algn="ctr"/>
                      <a:r>
                        <a:rPr lang="es-CO" dirty="0" smtClean="0"/>
                        <a:t>4 Horas</a:t>
                      </a:r>
                      <a:endParaRPr lang="es-ES" dirty="0"/>
                    </a:p>
                  </a:txBody>
                  <a:tcPr/>
                </a:tc>
                <a:tc>
                  <a:txBody>
                    <a:bodyPr/>
                    <a:lstStyle/>
                    <a:p>
                      <a:pPr algn="ctr"/>
                      <a:r>
                        <a:rPr lang="es-CO" dirty="0" smtClean="0"/>
                        <a:t>1,5</a:t>
                      </a:r>
                      <a:r>
                        <a:rPr lang="es-CO" baseline="0" dirty="0" smtClean="0"/>
                        <a:t> Horas</a:t>
                      </a:r>
                      <a:endParaRPr lang="es-ES" dirty="0"/>
                    </a:p>
                  </a:txBody>
                  <a:tcPr/>
                </a:tc>
                <a:tc>
                  <a:txBody>
                    <a:bodyPr/>
                    <a:lstStyle/>
                    <a:p>
                      <a:r>
                        <a:rPr lang="es-CO" dirty="0" smtClean="0"/>
                        <a:t>22/02/2015</a:t>
                      </a:r>
                      <a:endParaRPr lang="es-ES" dirty="0"/>
                    </a:p>
                  </a:txBody>
                  <a:tcPr/>
                </a:tc>
                <a:tc>
                  <a:txBody>
                    <a:bodyPr/>
                    <a:lstStyle/>
                    <a:p>
                      <a:r>
                        <a:rPr lang="es-CO" u="sng" dirty="0" smtClean="0"/>
                        <a:t>26/02/2015</a:t>
                      </a:r>
                      <a:endParaRPr lang="es-ES" u="sng" dirty="0"/>
                    </a:p>
                  </a:txBody>
                  <a:tcPr/>
                </a:tc>
              </a:tr>
              <a:tr h="370840">
                <a:tc>
                  <a:txBody>
                    <a:bodyPr/>
                    <a:lstStyle/>
                    <a:p>
                      <a:r>
                        <a:rPr lang="es-CO" dirty="0" smtClean="0"/>
                        <a:t>Diseño</a:t>
                      </a:r>
                      <a:endParaRPr lang="es-ES" dirty="0"/>
                    </a:p>
                  </a:txBody>
                  <a:tcPr/>
                </a:tc>
                <a:tc>
                  <a:txBody>
                    <a:bodyPr/>
                    <a:lstStyle/>
                    <a:p>
                      <a:pPr algn="ctr"/>
                      <a:r>
                        <a:rPr lang="es-CO" dirty="0" smtClean="0"/>
                        <a:t>2 Horas</a:t>
                      </a:r>
                      <a:endParaRPr lang="es-ES" dirty="0"/>
                    </a:p>
                  </a:txBody>
                  <a:tcPr/>
                </a:tc>
                <a:tc>
                  <a:txBody>
                    <a:bodyPr/>
                    <a:lstStyle/>
                    <a:p>
                      <a:pPr algn="ctr"/>
                      <a:r>
                        <a:rPr lang="es-CO" dirty="0" smtClean="0"/>
                        <a:t>40</a:t>
                      </a:r>
                      <a:r>
                        <a:rPr lang="es-CO" baseline="0" dirty="0" smtClean="0"/>
                        <a:t> Minutos</a:t>
                      </a:r>
                      <a:endParaRPr lang="es-ES" dirty="0"/>
                    </a:p>
                  </a:txBody>
                  <a:tcPr/>
                </a:tc>
                <a:tc>
                  <a:txBody>
                    <a:bodyPr/>
                    <a:lstStyle/>
                    <a:p>
                      <a:r>
                        <a:rPr lang="es-CO" dirty="0" smtClean="0"/>
                        <a:t>22/02/2015</a:t>
                      </a:r>
                      <a:endParaRPr lang="es-ES" dirty="0"/>
                    </a:p>
                  </a:txBody>
                  <a:tcPr/>
                </a:tc>
                <a:tc>
                  <a:txBody>
                    <a:bodyPr/>
                    <a:lstStyle/>
                    <a:p>
                      <a:r>
                        <a:rPr lang="es-CO" dirty="0" smtClean="0"/>
                        <a:t>26/02/2015</a:t>
                      </a:r>
                      <a:endParaRPr lang="es-ES" dirty="0"/>
                    </a:p>
                  </a:txBody>
                  <a:tcPr/>
                </a:tc>
              </a:tr>
              <a:tr h="370840">
                <a:tc>
                  <a:txBody>
                    <a:bodyPr/>
                    <a:lstStyle/>
                    <a:p>
                      <a:r>
                        <a:rPr lang="es-CO" dirty="0" smtClean="0"/>
                        <a:t>Codificación</a:t>
                      </a:r>
                      <a:endParaRPr lang="es-ES" dirty="0"/>
                    </a:p>
                  </a:txBody>
                  <a:tcPr/>
                </a:tc>
                <a:tc>
                  <a:txBody>
                    <a:bodyPr/>
                    <a:lstStyle/>
                    <a:p>
                      <a:pPr algn="ctr"/>
                      <a:r>
                        <a:rPr lang="es-CO" dirty="0" smtClean="0"/>
                        <a:t>24 Horas</a:t>
                      </a:r>
                      <a:endParaRPr lang="es-ES" dirty="0"/>
                    </a:p>
                  </a:txBody>
                  <a:tcPr/>
                </a:tc>
                <a:tc>
                  <a:txBody>
                    <a:bodyPr/>
                    <a:lstStyle/>
                    <a:p>
                      <a:pPr algn="ctr"/>
                      <a:r>
                        <a:rPr lang="es-CO" dirty="0" smtClean="0"/>
                        <a:t>14 Horas</a:t>
                      </a:r>
                      <a:endParaRPr lang="es-ES" dirty="0"/>
                    </a:p>
                  </a:txBody>
                  <a:tcPr/>
                </a:tc>
                <a:tc>
                  <a:txBody>
                    <a:bodyPr/>
                    <a:lstStyle/>
                    <a:p>
                      <a:r>
                        <a:rPr lang="es-CO" dirty="0" smtClean="0"/>
                        <a:t>26/02/2015</a:t>
                      </a:r>
                      <a:endParaRPr lang="es-ES" dirty="0"/>
                    </a:p>
                  </a:txBody>
                  <a:tcPr/>
                </a:tc>
                <a:tc>
                  <a:txBody>
                    <a:bodyPr/>
                    <a:lstStyle/>
                    <a:p>
                      <a:r>
                        <a:rPr lang="es-CO" dirty="0" smtClean="0"/>
                        <a:t>26/02/2015</a:t>
                      </a:r>
                      <a:endParaRPr lang="es-ES" dirty="0"/>
                    </a:p>
                  </a:txBody>
                  <a:tcPr/>
                </a:tc>
              </a:tr>
              <a:tr h="370840">
                <a:tc>
                  <a:txBody>
                    <a:bodyPr/>
                    <a:lstStyle/>
                    <a:p>
                      <a:r>
                        <a:rPr lang="es-CO" dirty="0" smtClean="0"/>
                        <a:t>Pruebas</a:t>
                      </a:r>
                      <a:endParaRPr lang="es-ES" dirty="0"/>
                    </a:p>
                  </a:txBody>
                  <a:tcPr/>
                </a:tc>
                <a:tc>
                  <a:txBody>
                    <a:bodyPr/>
                    <a:lstStyle/>
                    <a:p>
                      <a:pPr algn="ctr"/>
                      <a:r>
                        <a:rPr lang="es-CO" dirty="0" smtClean="0"/>
                        <a:t>1 Horas</a:t>
                      </a:r>
                      <a:endParaRPr lang="es-ES" dirty="0"/>
                    </a:p>
                  </a:txBody>
                  <a:tcPr/>
                </a:tc>
                <a:tc>
                  <a:txBody>
                    <a:bodyPr/>
                    <a:lstStyle/>
                    <a:p>
                      <a:pPr algn="ctr"/>
                      <a:r>
                        <a:rPr lang="es-CO" dirty="0" smtClean="0"/>
                        <a:t>2 Horas</a:t>
                      </a:r>
                      <a:endParaRPr lang="es-ES" dirty="0"/>
                    </a:p>
                  </a:txBody>
                  <a:tcPr/>
                </a:tc>
                <a:tc>
                  <a:txBody>
                    <a:bodyPr/>
                    <a:lstStyle/>
                    <a:p>
                      <a:r>
                        <a:rPr lang="es-CO" dirty="0" smtClean="0"/>
                        <a:t>26/02/2015</a:t>
                      </a:r>
                      <a:endParaRPr lang="es-ES" dirty="0"/>
                    </a:p>
                  </a:txBody>
                  <a:tcPr/>
                </a:tc>
                <a:tc>
                  <a:txBody>
                    <a:bodyPr/>
                    <a:lstStyle/>
                    <a:p>
                      <a:r>
                        <a:rPr lang="es-CO" dirty="0" smtClean="0"/>
                        <a:t>26/02/2015</a:t>
                      </a:r>
                      <a:endParaRPr lang="es-ES" dirty="0"/>
                    </a:p>
                  </a:txBody>
                  <a:tcPr/>
                </a:tc>
              </a:tr>
            </a:tbl>
          </a:graphicData>
        </a:graphic>
      </p:graphicFrame>
    </p:spTree>
    <p:extLst>
      <p:ext uri="{BB962C8B-B14F-4D97-AF65-F5344CB8AC3E}">
        <p14:creationId xmlns:p14="http://schemas.microsoft.com/office/powerpoint/2010/main" val="81762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42682"/>
          </a:xfrm>
        </p:spPr>
        <p:txBody>
          <a:bodyPr/>
          <a:lstStyle/>
          <a:p>
            <a:r>
              <a:rPr lang="es-CO" dirty="0" smtClean="0"/>
              <a:t>Estimación de Líneas de Código</a:t>
            </a:r>
            <a:endParaRPr lang="es-ES" dirty="0"/>
          </a:p>
        </p:txBody>
      </p:sp>
      <p:sp>
        <p:nvSpPr>
          <p:cNvPr id="3" name="Marcador de contenido 2"/>
          <p:cNvSpPr>
            <a:spLocks noGrp="1"/>
          </p:cNvSpPr>
          <p:nvPr>
            <p:ph idx="1"/>
          </p:nvPr>
        </p:nvSpPr>
        <p:spPr>
          <a:xfrm>
            <a:off x="677334" y="1493949"/>
            <a:ext cx="8596668" cy="4547413"/>
          </a:xfrm>
        </p:spPr>
        <p:txBody>
          <a:bodyPr/>
          <a:lstStyle/>
          <a:p>
            <a:r>
              <a:rPr lang="es-CO" dirty="0" smtClean="0"/>
              <a:t>Haciendo un conteo a las líneas de código escritas en el tiempo ocupado por la fase de codificación y tomando en cuenta que sean líneas de código importantes y con relevancia, el conteo llega a los siguientes datos:</a:t>
            </a:r>
          </a:p>
          <a:p>
            <a:r>
              <a:rPr lang="es-CO" dirty="0" smtClean="0"/>
              <a:t>PHP:100 Aproximadamente</a:t>
            </a:r>
          </a:p>
          <a:p>
            <a:r>
              <a:rPr lang="es-CO" dirty="0" smtClean="0"/>
              <a:t>CSS:60 Aproximadamente</a:t>
            </a:r>
          </a:p>
          <a:p>
            <a:r>
              <a:rPr lang="es-CO" dirty="0" smtClean="0"/>
              <a:t>JAVASCRIPT:40 Aproximadamente </a:t>
            </a:r>
          </a:p>
          <a:p>
            <a:r>
              <a:rPr lang="es-CO" dirty="0" smtClean="0"/>
              <a:t>HTML:75 Aproximadamente</a:t>
            </a:r>
          </a:p>
          <a:p>
            <a:endParaRPr lang="es-CO" dirty="0"/>
          </a:p>
          <a:p>
            <a:r>
              <a:rPr lang="es-CO" dirty="0" smtClean="0"/>
              <a:t>Lo que nos da un total de 275 líneas de código, si en total se gasto aproximadamente  un total de 18 horas y 10 minutos realizando la aplicación, tendríamos un promedio de  15 líneas de código por hora aproximadamente.</a:t>
            </a:r>
            <a:endParaRPr lang="es-ES" dirty="0"/>
          </a:p>
        </p:txBody>
      </p:sp>
    </p:spTree>
    <p:extLst>
      <p:ext uri="{BB962C8B-B14F-4D97-AF65-F5344CB8AC3E}">
        <p14:creationId xmlns:p14="http://schemas.microsoft.com/office/powerpoint/2010/main" val="154481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13893"/>
          </a:xfrm>
        </p:spPr>
        <p:txBody>
          <a:bodyPr>
            <a:normAutofit fontScale="90000"/>
          </a:bodyPr>
          <a:lstStyle/>
          <a:p>
            <a:r>
              <a:rPr lang="es-CO" dirty="0" smtClean="0"/>
              <a:t>Conclusiones</a:t>
            </a:r>
            <a:endParaRPr lang="es-ES" dirty="0"/>
          </a:p>
        </p:txBody>
      </p:sp>
      <p:sp>
        <p:nvSpPr>
          <p:cNvPr id="3" name="Marcador de contenido 2"/>
          <p:cNvSpPr>
            <a:spLocks noGrp="1"/>
          </p:cNvSpPr>
          <p:nvPr>
            <p:ph idx="1"/>
          </p:nvPr>
        </p:nvSpPr>
        <p:spPr>
          <a:xfrm>
            <a:off x="677334" y="1223493"/>
            <a:ext cx="8596668" cy="4817869"/>
          </a:xfrm>
        </p:spPr>
        <p:txBody>
          <a:bodyPr/>
          <a:lstStyle/>
          <a:p>
            <a:pPr algn="just"/>
            <a:r>
              <a:rPr lang="es-CO" dirty="0" smtClean="0"/>
              <a:t>Se concluye que </a:t>
            </a:r>
            <a:r>
              <a:rPr lang="es-CO" dirty="0" err="1" smtClean="0"/>
              <a:t>psp</a:t>
            </a:r>
            <a:r>
              <a:rPr lang="es-CO" dirty="0" smtClean="0"/>
              <a:t> ayuda al control del tiempo de desarrollo de las aplicaciones, ayuda a la planeación ya que se aprende a conocer sus aptitudes a la hora de codificar y planear un proyecto.</a:t>
            </a:r>
          </a:p>
          <a:p>
            <a:pPr algn="just"/>
            <a:r>
              <a:rPr lang="es-CO" dirty="0" smtClean="0"/>
              <a:t>Se concluye que la estimación de las fases han sido desiguales con respecto a lo planeado.</a:t>
            </a:r>
          </a:p>
          <a:p>
            <a:pPr algn="just"/>
            <a:r>
              <a:rPr lang="es-CO" dirty="0" smtClean="0"/>
              <a:t>Faltaron condiciones  y excepciones  en </a:t>
            </a:r>
            <a:r>
              <a:rPr lang="es-CO" smtClean="0"/>
              <a:t>el código.</a:t>
            </a:r>
          </a:p>
        </p:txBody>
      </p:sp>
    </p:spTree>
    <p:extLst>
      <p:ext uri="{BB962C8B-B14F-4D97-AF65-F5344CB8AC3E}">
        <p14:creationId xmlns:p14="http://schemas.microsoft.com/office/powerpoint/2010/main" val="124215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346</Words>
  <Application>Microsoft Office PowerPoint</Application>
  <PresentationFormat>Panorámica</PresentationFormat>
  <Paragraphs>52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Wingdings 3</vt:lpstr>
      <vt:lpstr>Faceta</vt:lpstr>
      <vt:lpstr>PostMortem</vt:lpstr>
      <vt:lpstr>Análisis y planeación.</vt:lpstr>
      <vt:lpstr>Fases del Proyecto</vt:lpstr>
      <vt:lpstr>Estimación de Líneas de Código</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PostMortem</dc:title>
  <dc:creator>Emiraldo Lozano Sanchez</dc:creator>
  <cp:lastModifiedBy>Emiraldo Lozano Sanchez</cp:lastModifiedBy>
  <cp:revision>9</cp:revision>
  <dcterms:created xsi:type="dcterms:W3CDTF">2015-02-26T06:19:01Z</dcterms:created>
  <dcterms:modified xsi:type="dcterms:W3CDTF">2015-02-26T19:03:46Z</dcterms:modified>
</cp:coreProperties>
</file>