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61317-C13C-4E1E-B9DB-7C7ACF6A1256}" type="datetimeFigureOut">
              <a:rPr lang="es-ES" smtClean="0"/>
              <a:t>05/03/2015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CECB3-6A9E-4F3E-BB16-2281E17C07AF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43620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61317-C13C-4E1E-B9DB-7C7ACF6A1256}" type="datetimeFigureOut">
              <a:rPr lang="es-ES" smtClean="0"/>
              <a:t>05/03/2015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CECB3-6A9E-4F3E-BB16-2281E17C07AF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92094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61317-C13C-4E1E-B9DB-7C7ACF6A1256}" type="datetimeFigureOut">
              <a:rPr lang="es-ES" smtClean="0"/>
              <a:t>05/03/2015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CECB3-6A9E-4F3E-BB16-2281E17C07AF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671559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61317-C13C-4E1E-B9DB-7C7ACF6A1256}" type="datetimeFigureOut">
              <a:rPr lang="es-ES" smtClean="0"/>
              <a:t>05/03/2015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CECB3-6A9E-4F3E-BB16-2281E17C07AF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266898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61317-C13C-4E1E-B9DB-7C7ACF6A1256}" type="datetimeFigureOut">
              <a:rPr lang="es-ES" smtClean="0"/>
              <a:t>05/03/2015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CECB3-6A9E-4F3E-BB16-2281E17C07AF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595701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61317-C13C-4E1E-B9DB-7C7ACF6A1256}" type="datetimeFigureOut">
              <a:rPr lang="es-ES" smtClean="0"/>
              <a:t>05/03/2015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CECB3-6A9E-4F3E-BB16-2281E17C07AF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756241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61317-C13C-4E1E-B9DB-7C7ACF6A1256}" type="datetimeFigureOut">
              <a:rPr lang="es-ES" smtClean="0"/>
              <a:t>05/03/2015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CECB3-6A9E-4F3E-BB16-2281E17C07AF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726642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61317-C13C-4E1E-B9DB-7C7ACF6A1256}" type="datetimeFigureOut">
              <a:rPr lang="es-ES" smtClean="0"/>
              <a:t>05/03/2015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CECB3-6A9E-4F3E-BB16-2281E17C07AF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68446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61317-C13C-4E1E-B9DB-7C7ACF6A1256}" type="datetimeFigureOut">
              <a:rPr lang="es-ES" smtClean="0"/>
              <a:t>05/03/2015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CECB3-6A9E-4F3E-BB16-2281E17C07AF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6699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61317-C13C-4E1E-B9DB-7C7ACF6A1256}" type="datetimeFigureOut">
              <a:rPr lang="es-ES" smtClean="0"/>
              <a:t>05/03/2015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CECB3-6A9E-4F3E-BB16-2281E17C07AF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1931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61317-C13C-4E1E-B9DB-7C7ACF6A1256}" type="datetimeFigureOut">
              <a:rPr lang="es-ES" smtClean="0"/>
              <a:t>05/03/2015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CECB3-6A9E-4F3E-BB16-2281E17C07AF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79020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61317-C13C-4E1E-B9DB-7C7ACF6A1256}" type="datetimeFigureOut">
              <a:rPr lang="es-ES" smtClean="0"/>
              <a:t>05/03/2015</a:t>
            </a:fld>
            <a:endParaRPr lang="es-E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CECB3-6A9E-4F3E-BB16-2281E17C07AF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83405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61317-C13C-4E1E-B9DB-7C7ACF6A1256}" type="datetimeFigureOut">
              <a:rPr lang="es-ES" smtClean="0"/>
              <a:t>05/03/2015</a:t>
            </a:fld>
            <a:endParaRPr lang="es-E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CECB3-6A9E-4F3E-BB16-2281E17C07AF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29513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61317-C13C-4E1E-B9DB-7C7ACF6A1256}" type="datetimeFigureOut">
              <a:rPr lang="es-ES" smtClean="0"/>
              <a:t>05/03/2015</a:t>
            </a:fld>
            <a:endParaRPr lang="es-E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CECB3-6A9E-4F3E-BB16-2281E17C07AF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88274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61317-C13C-4E1E-B9DB-7C7ACF6A1256}" type="datetimeFigureOut">
              <a:rPr lang="es-ES" smtClean="0"/>
              <a:t>05/03/2015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CECB3-6A9E-4F3E-BB16-2281E17C07AF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61824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dirty="0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61317-C13C-4E1E-B9DB-7C7ACF6A1256}" type="datetimeFigureOut">
              <a:rPr lang="es-ES" smtClean="0"/>
              <a:t>05/03/2015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CECB3-6A9E-4F3E-BB16-2281E17C07AF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22026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061317-C13C-4E1E-B9DB-7C7ACF6A1256}" type="datetimeFigureOut">
              <a:rPr lang="es-ES" smtClean="0"/>
              <a:t>05/03/2015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11CECB3-6A9E-4F3E-BB16-2281E17C07AF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34909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-entidad-relacion.png" TargetMode="External"/><Relationship Id="rId2" Type="http://schemas.openxmlformats.org/officeDocument/2006/relationships/hyperlink" Target="planeacion.docx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 smtClean="0"/>
              <a:t>PostMortem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s-CO" dirty="0" smtClean="0"/>
              <a:t>Emiraldo Andrés Lozano Sánchez</a:t>
            </a:r>
          </a:p>
          <a:p>
            <a:r>
              <a:rPr lang="es-CO" dirty="0" smtClean="0"/>
              <a:t>Cod:160002918</a:t>
            </a:r>
          </a:p>
          <a:p>
            <a:r>
              <a:rPr lang="es-CO" dirty="0" smtClean="0"/>
              <a:t>Universidad de los Llanos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54960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9803"/>
          </a:xfrm>
        </p:spPr>
        <p:txBody>
          <a:bodyPr/>
          <a:lstStyle/>
          <a:p>
            <a:r>
              <a:rPr lang="es-CO" dirty="0" smtClean="0"/>
              <a:t>Análisis y planeación.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3" y="1674253"/>
            <a:ext cx="9496977" cy="5035640"/>
          </a:xfrm>
        </p:spPr>
        <p:txBody>
          <a:bodyPr>
            <a:normAutofit/>
          </a:bodyPr>
          <a:lstStyle/>
          <a:p>
            <a:pPr algn="just"/>
            <a:r>
              <a:rPr lang="es-CO" dirty="0" smtClean="0"/>
              <a:t>Con respecto a la implementación y debido a la mala organización del código, se decidió realizar todo desde el principio tomando como base la siguiente planeación.</a:t>
            </a:r>
          </a:p>
          <a:p>
            <a:pPr algn="just"/>
            <a:endParaRPr lang="es-CO" dirty="0"/>
          </a:p>
          <a:p>
            <a:pPr algn="just"/>
            <a:r>
              <a:rPr lang="es-CO" dirty="0" smtClean="0">
                <a:hlinkClick r:id="rId2" action="ppaction://hlinkfile"/>
              </a:rPr>
              <a:t>Planeación</a:t>
            </a:r>
            <a:endParaRPr lang="es-CO" dirty="0" smtClean="0"/>
          </a:p>
          <a:p>
            <a:pPr algn="just"/>
            <a:endParaRPr lang="es-CO" dirty="0"/>
          </a:p>
          <a:p>
            <a:pPr algn="just"/>
            <a:r>
              <a:rPr lang="es-CO" dirty="0" smtClean="0"/>
              <a:t>Con base en la planeación se realizó el diagrama de clases </a:t>
            </a:r>
            <a:r>
              <a:rPr lang="es-CO" dirty="0" err="1" smtClean="0"/>
              <a:t>uml</a:t>
            </a:r>
            <a:r>
              <a:rPr lang="es-CO" dirty="0" smtClean="0"/>
              <a:t> y el modelo entidad relación de la base de datos.</a:t>
            </a:r>
          </a:p>
          <a:p>
            <a:pPr algn="just"/>
            <a:endParaRPr lang="es-CO" dirty="0"/>
          </a:p>
          <a:p>
            <a:pPr algn="just"/>
            <a:r>
              <a:rPr lang="es-CO" dirty="0" err="1" smtClean="0"/>
              <a:t>Diagrama_Clases</a:t>
            </a:r>
            <a:endParaRPr lang="es-CO" dirty="0" smtClean="0"/>
          </a:p>
          <a:p>
            <a:pPr algn="just"/>
            <a:r>
              <a:rPr lang="es-CO" dirty="0" err="1" smtClean="0">
                <a:hlinkClick r:id="rId3" action="ppaction://hlinkfile"/>
              </a:rPr>
              <a:t>ModeloEntidad-Relacion</a:t>
            </a:r>
            <a:endParaRPr lang="es-CO" dirty="0"/>
          </a:p>
          <a:p>
            <a:pPr marL="0" indent="0" algn="just">
              <a:buNone/>
            </a:pPr>
            <a:endParaRPr lang="es-CO" dirty="0" smtClean="0"/>
          </a:p>
          <a:p>
            <a:pPr marL="0" indent="0" algn="just">
              <a:buNone/>
            </a:pPr>
            <a:endParaRPr lang="es-CO" dirty="0" smtClean="0"/>
          </a:p>
        </p:txBody>
      </p:sp>
    </p:spTree>
    <p:extLst>
      <p:ext uri="{BB962C8B-B14F-4D97-AF65-F5344CB8AC3E}">
        <p14:creationId xmlns:p14="http://schemas.microsoft.com/office/powerpoint/2010/main" val="1983741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Fases del Proyecto</a:t>
            </a:r>
            <a:endParaRPr lang="es-ES" dirty="0"/>
          </a:p>
        </p:txBody>
      </p:sp>
      <p:graphicFrame>
        <p:nvGraphicFramePr>
          <p:cNvPr id="8" name="Marcador de contenido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1563915"/>
              </p:ext>
            </p:extLst>
          </p:nvPr>
        </p:nvGraphicFramePr>
        <p:xfrm>
          <a:off x="677863" y="2160588"/>
          <a:ext cx="1046236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2472"/>
                <a:gridCol w="2092472"/>
                <a:gridCol w="2092472"/>
                <a:gridCol w="2092472"/>
                <a:gridCol w="209247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FASE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TIEMPO ESTIMADO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TIEMPO REAL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FECHA ESTIMADA DE FINALIZACION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FECHA REAL DE FINALIZACION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smtClean="0"/>
                        <a:t>Planeación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2 </a:t>
                      </a:r>
                      <a:r>
                        <a:rPr lang="es-CO" dirty="0" smtClean="0"/>
                        <a:t>Horas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aseline="0" dirty="0" smtClean="0"/>
                        <a:t>3 Horas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28/02/2015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u="sng" dirty="0" smtClean="0"/>
                        <a:t>28/02/2015</a:t>
                      </a:r>
                      <a:endParaRPr lang="es-ES" u="sn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smtClean="0"/>
                        <a:t>Diseño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2 Horas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1 Hora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28/02/2015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28/02/2015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smtClean="0"/>
                        <a:t>Codificación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24 Horas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8,1 </a:t>
                      </a:r>
                      <a:r>
                        <a:rPr lang="es-CO" dirty="0" smtClean="0"/>
                        <a:t>Horas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05/03/2015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05/03/2015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smtClean="0"/>
                        <a:t>Pruebas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2 </a:t>
                      </a:r>
                      <a:r>
                        <a:rPr lang="es-CO" dirty="0" smtClean="0"/>
                        <a:t>Horas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1 </a:t>
                      </a:r>
                      <a:r>
                        <a:rPr lang="es-CO" dirty="0" smtClean="0"/>
                        <a:t>Horas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05/03/2015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05/03/2015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7625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2682"/>
          </a:xfrm>
        </p:spPr>
        <p:txBody>
          <a:bodyPr/>
          <a:lstStyle/>
          <a:p>
            <a:r>
              <a:rPr lang="es-CO" dirty="0" smtClean="0"/>
              <a:t>Estimación de Líneas de Código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493949"/>
            <a:ext cx="8596668" cy="4547413"/>
          </a:xfrm>
        </p:spPr>
        <p:txBody>
          <a:bodyPr/>
          <a:lstStyle/>
          <a:p>
            <a:r>
              <a:rPr lang="es-CO" dirty="0" smtClean="0"/>
              <a:t>Haciendo un conteo a las líneas de código escritas en el tiempo ocupado por la fase de codificación y tomando en cuenta que sean líneas de código importantes y con relevancia, el conteo llega a los siguientes datos:</a:t>
            </a:r>
          </a:p>
          <a:p>
            <a:r>
              <a:rPr lang="es-CO" dirty="0" smtClean="0"/>
              <a:t>PHP:105 </a:t>
            </a:r>
            <a:r>
              <a:rPr lang="es-CO" dirty="0" smtClean="0"/>
              <a:t>Aproximadamente</a:t>
            </a:r>
          </a:p>
          <a:p>
            <a:r>
              <a:rPr lang="es-CO" dirty="0" smtClean="0"/>
              <a:t>CSS:14 </a:t>
            </a:r>
            <a:r>
              <a:rPr lang="es-CO" dirty="0" smtClean="0"/>
              <a:t>Aproximadamente</a:t>
            </a:r>
          </a:p>
          <a:p>
            <a:r>
              <a:rPr lang="es-CO" dirty="0" smtClean="0"/>
              <a:t>JAVASCRIPT:8 </a:t>
            </a:r>
            <a:r>
              <a:rPr lang="es-CO" dirty="0" smtClean="0"/>
              <a:t>Aproximadamente </a:t>
            </a:r>
          </a:p>
          <a:p>
            <a:r>
              <a:rPr lang="es-CO" dirty="0" smtClean="0"/>
              <a:t>HTML:90 </a:t>
            </a:r>
            <a:r>
              <a:rPr lang="es-CO" dirty="0" smtClean="0"/>
              <a:t>Aproximadamente</a:t>
            </a:r>
          </a:p>
          <a:p>
            <a:endParaRPr lang="es-CO" dirty="0"/>
          </a:p>
          <a:p>
            <a:r>
              <a:rPr lang="es-CO" dirty="0" smtClean="0"/>
              <a:t>Lo que nos da un total de </a:t>
            </a:r>
            <a:r>
              <a:rPr lang="es-CO" dirty="0" smtClean="0"/>
              <a:t>217 </a:t>
            </a:r>
            <a:r>
              <a:rPr lang="es-CO" dirty="0" smtClean="0"/>
              <a:t>líneas de código, si en total se gasto aproximadamente  un total de </a:t>
            </a:r>
            <a:r>
              <a:rPr lang="es-CO" dirty="0" smtClean="0"/>
              <a:t>15,1 Horas </a:t>
            </a:r>
            <a:r>
              <a:rPr lang="es-CO" dirty="0" smtClean="0"/>
              <a:t>realizando la aplicación, tendríamos un promedio de  </a:t>
            </a:r>
            <a:r>
              <a:rPr lang="es-CO" dirty="0" smtClean="0"/>
              <a:t>14 </a:t>
            </a:r>
            <a:r>
              <a:rPr lang="es-CO" dirty="0" smtClean="0"/>
              <a:t>líneas de código por hora aproximadamente.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44810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5408"/>
          </a:xfrm>
        </p:spPr>
        <p:txBody>
          <a:bodyPr/>
          <a:lstStyle/>
          <a:p>
            <a:r>
              <a:rPr lang="es-CO" dirty="0" smtClean="0"/>
              <a:t>Conteo de Errores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481071"/>
            <a:ext cx="8596668" cy="4560292"/>
          </a:xfrm>
        </p:spPr>
        <p:txBody>
          <a:bodyPr/>
          <a:lstStyle/>
          <a:p>
            <a:r>
              <a:rPr lang="es-CO" dirty="0" smtClean="0"/>
              <a:t>Durante la fase de codificación se estimaron una cantidad de errores posibles (100), sin tener en cuenta cuantos errores correspondientes a cada lenguaje usado. En la siguiente tabla se muestra el conteo real de los errores encontrados durante el desarrollo de la fase.</a:t>
            </a:r>
          </a:p>
          <a:p>
            <a:endParaRPr lang="es-CO" dirty="0"/>
          </a:p>
          <a:p>
            <a:endParaRPr lang="es-CO" dirty="0" smtClean="0"/>
          </a:p>
          <a:p>
            <a:endParaRPr lang="es-CO" dirty="0"/>
          </a:p>
          <a:p>
            <a:endParaRPr lang="es-CO" dirty="0" smtClean="0"/>
          </a:p>
          <a:p>
            <a:endParaRPr lang="es-CO" dirty="0"/>
          </a:p>
          <a:p>
            <a:endParaRPr lang="es-CO" dirty="0" smtClean="0"/>
          </a:p>
          <a:p>
            <a:endParaRPr lang="es-CO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1355153"/>
              </p:ext>
            </p:extLst>
          </p:nvPr>
        </p:nvGraphicFramePr>
        <p:xfrm>
          <a:off x="1272147" y="2818922"/>
          <a:ext cx="443319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7115"/>
                <a:gridCol w="275607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FECHA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CANTIDAD</a:t>
                      </a:r>
                      <a:r>
                        <a:rPr lang="es-CO" baseline="0" dirty="0" smtClean="0"/>
                        <a:t> DE ERRORES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02/03/2015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40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03/03/2015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23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04/03/2015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43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05/03/2015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38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Total</a:t>
                      </a:r>
                      <a:r>
                        <a:rPr lang="es-CO" baseline="0" dirty="0" smtClean="0"/>
                        <a:t> errores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144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5006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13893"/>
          </a:xfrm>
        </p:spPr>
        <p:txBody>
          <a:bodyPr>
            <a:normAutofit fontScale="90000"/>
          </a:bodyPr>
          <a:lstStyle/>
          <a:p>
            <a:r>
              <a:rPr lang="es-CO" dirty="0" smtClean="0"/>
              <a:t>Conclusiones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2047742"/>
            <a:ext cx="8596668" cy="1004552"/>
          </a:xfrm>
        </p:spPr>
        <p:txBody>
          <a:bodyPr/>
          <a:lstStyle/>
          <a:p>
            <a:pPr algn="just"/>
            <a:r>
              <a:rPr lang="es-CO" dirty="0" smtClean="0"/>
              <a:t>Se concluye que la metodología PSP ayuda al conocimiento propio </a:t>
            </a:r>
            <a:r>
              <a:rPr lang="es-CO" dirty="0" smtClean="0"/>
              <a:t>de las aptitudes y destrezas del programador, ayuda a la estimación de líneas de código y tiempo de desarrollo.</a:t>
            </a:r>
          </a:p>
          <a:p>
            <a:pPr algn="just"/>
            <a:endParaRPr lang="es-CO" dirty="0" smtClean="0"/>
          </a:p>
          <a:p>
            <a:pPr algn="just"/>
            <a:endParaRPr lang="es-CO" dirty="0" smtClean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677334" y="3262650"/>
            <a:ext cx="8596668" cy="61389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CO" sz="3200" dirty="0" smtClean="0"/>
              <a:t>Posibilidad de Mejoras</a:t>
            </a:r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677334" y="4260761"/>
            <a:ext cx="8596668" cy="100455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O" dirty="0" smtClean="0"/>
              <a:t>Al analizar los resultados y rendimiento a lo largo del desarrollo de la aplicación se planea realizar un estudio mas afondo de las tecnologías usadas para en un futuro tener mas habilidad a la hora del desarrollo de aplicaciones de este tipo.</a:t>
            </a:r>
          </a:p>
          <a:p>
            <a:pPr algn="just"/>
            <a:endParaRPr lang="es-CO" dirty="0" smtClean="0"/>
          </a:p>
          <a:p>
            <a:pPr algn="just"/>
            <a:endParaRPr lang="es-CO" dirty="0" smtClean="0"/>
          </a:p>
        </p:txBody>
      </p:sp>
    </p:spTree>
    <p:extLst>
      <p:ext uri="{BB962C8B-B14F-4D97-AF65-F5344CB8AC3E}">
        <p14:creationId xmlns:p14="http://schemas.microsoft.com/office/powerpoint/2010/main" val="1242153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68</TotalTime>
  <Words>347</Words>
  <Application>Microsoft Office PowerPoint</Application>
  <PresentationFormat>Panorámica</PresentationFormat>
  <Paragraphs>70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Faceta</vt:lpstr>
      <vt:lpstr>PostMortem</vt:lpstr>
      <vt:lpstr>Análisis y planeación.</vt:lpstr>
      <vt:lpstr>Fases del Proyecto</vt:lpstr>
      <vt:lpstr>Estimación de Líneas de Código</vt:lpstr>
      <vt:lpstr>Conteo de Errores</vt:lpstr>
      <vt:lpstr>Conclusiones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PostMortem</dc:title>
  <dc:creator>Emiraldo Lozano Sanchez</dc:creator>
  <cp:lastModifiedBy>Emiraldo Lozano Sanchez</cp:lastModifiedBy>
  <cp:revision>12</cp:revision>
  <dcterms:created xsi:type="dcterms:W3CDTF">2015-02-26T06:19:01Z</dcterms:created>
  <dcterms:modified xsi:type="dcterms:W3CDTF">2015-03-05T16:09:20Z</dcterms:modified>
</cp:coreProperties>
</file>