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3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9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" initials="I" lastIdx="1" clrIdx="0">
    <p:extLst>
      <p:ext uri="{19B8F6BF-5375-455C-9EA6-DF929625EA0E}">
        <p15:presenceInfo xmlns:p15="http://schemas.microsoft.com/office/powerpoint/2012/main" userId="Iv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00"/>
    <a:srgbClr val="FF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19T19:23:17.25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19T19:23:17.25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19T19:23:17.25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34518E-4EA6-4E31-ADF4-DC76DE756E8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3DF2DA4-5AD5-4AA9-BC09-229CD8053364}">
      <dgm:prSet phldrT="[Text]"/>
      <dgm:spPr/>
      <dgm:t>
        <a:bodyPr/>
        <a:lstStyle/>
        <a:p>
          <a:r>
            <a:rPr lang="es-ES" dirty="0" smtClean="0"/>
            <a:t>Calidad del software</a:t>
          </a:r>
          <a:endParaRPr lang="es-ES" dirty="0"/>
        </a:p>
      </dgm:t>
    </dgm:pt>
    <dgm:pt modelId="{3EDD1251-1D4F-4C08-85B8-9342893DDB09}" type="parTrans" cxnId="{A389C891-866B-491C-A043-FC0A0142A2D1}">
      <dgm:prSet/>
      <dgm:spPr/>
      <dgm:t>
        <a:bodyPr/>
        <a:lstStyle/>
        <a:p>
          <a:endParaRPr lang="es-ES"/>
        </a:p>
      </dgm:t>
    </dgm:pt>
    <dgm:pt modelId="{286C2A41-C340-4019-BEDA-388F5C1365B9}" type="sibTrans" cxnId="{A389C891-866B-491C-A043-FC0A0142A2D1}">
      <dgm:prSet/>
      <dgm:spPr/>
      <dgm:t>
        <a:bodyPr/>
        <a:lstStyle/>
        <a:p>
          <a:endParaRPr lang="es-ES"/>
        </a:p>
      </dgm:t>
    </dgm:pt>
    <dgm:pt modelId="{4F4B2ADD-6823-43FC-A84B-BCD379BA8FCF}">
      <dgm:prSet phldrT="[Text]"/>
      <dgm:spPr/>
      <dgm:t>
        <a:bodyPr/>
        <a:lstStyle/>
        <a:p>
          <a:r>
            <a:rPr lang="es-ES" dirty="0" err="1" smtClean="0"/>
            <a:t>Testing</a:t>
          </a:r>
          <a:endParaRPr lang="es-ES" dirty="0"/>
        </a:p>
      </dgm:t>
    </dgm:pt>
    <dgm:pt modelId="{2087DCA7-005A-426A-A91A-40058B2F840F}" type="parTrans" cxnId="{D1DEA7F5-E66C-48E1-88E8-EE1D893FC621}">
      <dgm:prSet/>
      <dgm:spPr/>
      <dgm:t>
        <a:bodyPr/>
        <a:lstStyle/>
        <a:p>
          <a:endParaRPr lang="es-ES"/>
        </a:p>
      </dgm:t>
    </dgm:pt>
    <dgm:pt modelId="{FC918CE6-87C4-425B-90BC-8C2168F71BE4}" type="sibTrans" cxnId="{D1DEA7F5-E66C-48E1-88E8-EE1D893FC621}">
      <dgm:prSet/>
      <dgm:spPr/>
      <dgm:t>
        <a:bodyPr/>
        <a:lstStyle/>
        <a:p>
          <a:endParaRPr lang="es-ES"/>
        </a:p>
      </dgm:t>
    </dgm:pt>
    <dgm:pt modelId="{94E3332A-2867-4348-A889-D02DAEE6EC07}" type="pres">
      <dgm:prSet presAssocID="{C834518E-4EA6-4E31-ADF4-DC76DE756E8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814036-A879-4C10-83C5-4C1B8743BF9C}" type="pres">
      <dgm:prSet presAssocID="{C3DF2DA4-5AD5-4AA9-BC09-229CD8053364}" presName="centerShape" presStyleLbl="node0" presStyleIdx="0" presStyleCnt="1"/>
      <dgm:spPr/>
    </dgm:pt>
    <dgm:pt modelId="{3549C5EB-292E-488D-8406-58E44C6E5D61}" type="pres">
      <dgm:prSet presAssocID="{2087DCA7-005A-426A-A91A-40058B2F840F}" presName="Name9" presStyleLbl="parChTrans1D2" presStyleIdx="0" presStyleCnt="1"/>
      <dgm:spPr/>
    </dgm:pt>
    <dgm:pt modelId="{4E688AD8-AB8A-4A3B-A0CB-548F6BE1A9EA}" type="pres">
      <dgm:prSet presAssocID="{2087DCA7-005A-426A-A91A-40058B2F840F}" presName="connTx" presStyleLbl="parChTrans1D2" presStyleIdx="0" presStyleCnt="1"/>
      <dgm:spPr/>
    </dgm:pt>
    <dgm:pt modelId="{57C91E29-475F-4E5B-9FC2-039635042737}" type="pres">
      <dgm:prSet presAssocID="{4F4B2ADD-6823-43FC-A84B-BCD379BA8FC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0F12D51-C63E-4B88-822E-338F202FA732}" type="presOf" srcId="{4F4B2ADD-6823-43FC-A84B-BCD379BA8FCF}" destId="{57C91E29-475F-4E5B-9FC2-039635042737}" srcOrd="0" destOrd="0" presId="urn:microsoft.com/office/officeart/2005/8/layout/radial1"/>
    <dgm:cxn modelId="{69E5FEC4-3C96-4EC8-BB74-88B20BCF1DFB}" type="presOf" srcId="{2087DCA7-005A-426A-A91A-40058B2F840F}" destId="{4E688AD8-AB8A-4A3B-A0CB-548F6BE1A9EA}" srcOrd="1" destOrd="0" presId="urn:microsoft.com/office/officeart/2005/8/layout/radial1"/>
    <dgm:cxn modelId="{F5C4E0F5-923B-4C47-8F39-72EB46028EB0}" type="presOf" srcId="{2087DCA7-005A-426A-A91A-40058B2F840F}" destId="{3549C5EB-292E-488D-8406-58E44C6E5D61}" srcOrd="0" destOrd="0" presId="urn:microsoft.com/office/officeart/2005/8/layout/radial1"/>
    <dgm:cxn modelId="{D1DEA7F5-E66C-48E1-88E8-EE1D893FC621}" srcId="{C3DF2DA4-5AD5-4AA9-BC09-229CD8053364}" destId="{4F4B2ADD-6823-43FC-A84B-BCD379BA8FCF}" srcOrd="0" destOrd="0" parTransId="{2087DCA7-005A-426A-A91A-40058B2F840F}" sibTransId="{FC918CE6-87C4-425B-90BC-8C2168F71BE4}"/>
    <dgm:cxn modelId="{355BBEAB-63D7-4181-9F16-3FBE6D34C664}" type="presOf" srcId="{C3DF2DA4-5AD5-4AA9-BC09-229CD8053364}" destId="{C0814036-A879-4C10-83C5-4C1B8743BF9C}" srcOrd="0" destOrd="0" presId="urn:microsoft.com/office/officeart/2005/8/layout/radial1"/>
    <dgm:cxn modelId="{74C9F0BD-5F71-40D3-952E-004D8D29C469}" type="presOf" srcId="{C834518E-4EA6-4E31-ADF4-DC76DE756E8C}" destId="{94E3332A-2867-4348-A889-D02DAEE6EC07}" srcOrd="0" destOrd="0" presId="urn:microsoft.com/office/officeart/2005/8/layout/radial1"/>
    <dgm:cxn modelId="{A389C891-866B-491C-A043-FC0A0142A2D1}" srcId="{C834518E-4EA6-4E31-ADF4-DC76DE756E8C}" destId="{C3DF2DA4-5AD5-4AA9-BC09-229CD8053364}" srcOrd="0" destOrd="0" parTransId="{3EDD1251-1D4F-4C08-85B8-9342893DDB09}" sibTransId="{286C2A41-C340-4019-BEDA-388F5C1365B9}"/>
    <dgm:cxn modelId="{D72C4378-FEBE-4F09-B692-8895F80674F9}" type="presParOf" srcId="{94E3332A-2867-4348-A889-D02DAEE6EC07}" destId="{C0814036-A879-4C10-83C5-4C1B8743BF9C}" srcOrd="0" destOrd="0" presId="urn:microsoft.com/office/officeart/2005/8/layout/radial1"/>
    <dgm:cxn modelId="{56126059-BFCF-4823-9116-076D803E5997}" type="presParOf" srcId="{94E3332A-2867-4348-A889-D02DAEE6EC07}" destId="{3549C5EB-292E-488D-8406-58E44C6E5D61}" srcOrd="1" destOrd="0" presId="urn:microsoft.com/office/officeart/2005/8/layout/radial1"/>
    <dgm:cxn modelId="{CE3D8700-244E-44F7-8A33-D4625A62DEBB}" type="presParOf" srcId="{3549C5EB-292E-488D-8406-58E44C6E5D61}" destId="{4E688AD8-AB8A-4A3B-A0CB-548F6BE1A9EA}" srcOrd="0" destOrd="0" presId="urn:microsoft.com/office/officeart/2005/8/layout/radial1"/>
    <dgm:cxn modelId="{0205BFAB-2C5F-4075-831C-E2B6F651678B}" type="presParOf" srcId="{94E3332A-2867-4348-A889-D02DAEE6EC07}" destId="{57C91E29-475F-4E5B-9FC2-039635042737}" srcOrd="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34518E-4EA6-4E31-ADF4-DC76DE756E8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3DF2DA4-5AD5-4AA9-BC09-229CD8053364}">
      <dgm:prSet phldrT="[Text]"/>
      <dgm:spPr/>
      <dgm:t>
        <a:bodyPr/>
        <a:lstStyle/>
        <a:p>
          <a:r>
            <a:rPr lang="es-ES" dirty="0" smtClean="0"/>
            <a:t>Calidad del software</a:t>
          </a:r>
          <a:endParaRPr lang="es-ES" dirty="0"/>
        </a:p>
      </dgm:t>
    </dgm:pt>
    <dgm:pt modelId="{3EDD1251-1D4F-4C08-85B8-9342893DDB09}" type="parTrans" cxnId="{A389C891-866B-491C-A043-FC0A0142A2D1}">
      <dgm:prSet/>
      <dgm:spPr/>
      <dgm:t>
        <a:bodyPr/>
        <a:lstStyle/>
        <a:p>
          <a:endParaRPr lang="es-ES"/>
        </a:p>
      </dgm:t>
    </dgm:pt>
    <dgm:pt modelId="{286C2A41-C340-4019-BEDA-388F5C1365B9}" type="sibTrans" cxnId="{A389C891-866B-491C-A043-FC0A0142A2D1}">
      <dgm:prSet/>
      <dgm:spPr/>
      <dgm:t>
        <a:bodyPr/>
        <a:lstStyle/>
        <a:p>
          <a:endParaRPr lang="es-ES"/>
        </a:p>
      </dgm:t>
    </dgm:pt>
    <dgm:pt modelId="{4F4B2ADD-6823-43FC-A84B-BCD379BA8FCF}">
      <dgm:prSet phldrT="[Text]"/>
      <dgm:spPr/>
      <dgm:t>
        <a:bodyPr/>
        <a:lstStyle/>
        <a:p>
          <a:r>
            <a:rPr lang="es-ES" dirty="0" err="1" smtClean="0"/>
            <a:t>Testing</a:t>
          </a:r>
          <a:endParaRPr lang="es-ES" dirty="0"/>
        </a:p>
      </dgm:t>
    </dgm:pt>
    <dgm:pt modelId="{2087DCA7-005A-426A-A91A-40058B2F840F}" type="parTrans" cxnId="{D1DEA7F5-E66C-48E1-88E8-EE1D893FC621}">
      <dgm:prSet/>
      <dgm:spPr/>
      <dgm:t>
        <a:bodyPr/>
        <a:lstStyle/>
        <a:p>
          <a:endParaRPr lang="es-ES"/>
        </a:p>
      </dgm:t>
    </dgm:pt>
    <dgm:pt modelId="{FC918CE6-87C4-425B-90BC-8C2168F71BE4}" type="sibTrans" cxnId="{D1DEA7F5-E66C-48E1-88E8-EE1D893FC621}">
      <dgm:prSet/>
      <dgm:spPr/>
      <dgm:t>
        <a:bodyPr/>
        <a:lstStyle/>
        <a:p>
          <a:endParaRPr lang="es-ES"/>
        </a:p>
      </dgm:t>
    </dgm:pt>
    <dgm:pt modelId="{04F184A7-22E2-4E16-9F56-A544BF5B551A}">
      <dgm:prSet phldrT="[Text]" custT="1"/>
      <dgm:spPr/>
      <dgm:t>
        <a:bodyPr/>
        <a:lstStyle/>
        <a:p>
          <a:r>
            <a:rPr lang="es-ES" sz="1600" dirty="0" err="1" smtClean="0"/>
            <a:t>Code</a:t>
          </a:r>
          <a:r>
            <a:rPr lang="es-ES" sz="1600" dirty="0" smtClean="0"/>
            <a:t> </a:t>
          </a:r>
          <a:r>
            <a:rPr lang="es-ES" sz="1600" dirty="0" err="1" smtClean="0"/>
            <a:t>Inspections</a:t>
          </a:r>
          <a:endParaRPr lang="es-ES" sz="1600" dirty="0"/>
        </a:p>
      </dgm:t>
    </dgm:pt>
    <dgm:pt modelId="{2383681C-5976-4287-9FD7-9D4C34E13972}" type="parTrans" cxnId="{22E6E119-EB80-48E4-9A6B-D09F3B595C8E}">
      <dgm:prSet/>
      <dgm:spPr/>
      <dgm:t>
        <a:bodyPr/>
        <a:lstStyle/>
        <a:p>
          <a:endParaRPr lang="es-ES"/>
        </a:p>
      </dgm:t>
    </dgm:pt>
    <dgm:pt modelId="{D46D2256-A56E-4B7B-B751-D1E290583E60}" type="sibTrans" cxnId="{22E6E119-EB80-48E4-9A6B-D09F3B595C8E}">
      <dgm:prSet/>
      <dgm:spPr/>
      <dgm:t>
        <a:bodyPr/>
        <a:lstStyle/>
        <a:p>
          <a:endParaRPr lang="es-ES"/>
        </a:p>
      </dgm:t>
    </dgm:pt>
    <dgm:pt modelId="{94E3332A-2867-4348-A889-D02DAEE6EC07}" type="pres">
      <dgm:prSet presAssocID="{C834518E-4EA6-4E31-ADF4-DC76DE756E8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814036-A879-4C10-83C5-4C1B8743BF9C}" type="pres">
      <dgm:prSet presAssocID="{C3DF2DA4-5AD5-4AA9-BC09-229CD8053364}" presName="centerShape" presStyleLbl="node0" presStyleIdx="0" presStyleCnt="1"/>
      <dgm:spPr/>
    </dgm:pt>
    <dgm:pt modelId="{3549C5EB-292E-488D-8406-58E44C6E5D61}" type="pres">
      <dgm:prSet presAssocID="{2087DCA7-005A-426A-A91A-40058B2F840F}" presName="Name9" presStyleLbl="parChTrans1D2" presStyleIdx="0" presStyleCnt="2"/>
      <dgm:spPr/>
    </dgm:pt>
    <dgm:pt modelId="{4E688AD8-AB8A-4A3B-A0CB-548F6BE1A9EA}" type="pres">
      <dgm:prSet presAssocID="{2087DCA7-005A-426A-A91A-40058B2F840F}" presName="connTx" presStyleLbl="parChTrans1D2" presStyleIdx="0" presStyleCnt="2"/>
      <dgm:spPr/>
    </dgm:pt>
    <dgm:pt modelId="{57C91E29-475F-4E5B-9FC2-039635042737}" type="pres">
      <dgm:prSet presAssocID="{4F4B2ADD-6823-43FC-A84B-BCD379BA8FCF}" presName="node" presStyleLbl="node1" presStyleIdx="0" presStyleCnt="2" custScaleX="119429" custScaleY="106404" custRadScaleRad="120993" custRadScaleInc="10020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0E4590-64B3-478A-8C65-59286AEDA0F4}" type="pres">
      <dgm:prSet presAssocID="{2383681C-5976-4287-9FD7-9D4C34E13972}" presName="Name9" presStyleLbl="parChTrans1D2" presStyleIdx="1" presStyleCnt="2"/>
      <dgm:spPr/>
    </dgm:pt>
    <dgm:pt modelId="{6683158D-81FC-4B1F-A87F-BB439F0B52BC}" type="pres">
      <dgm:prSet presAssocID="{2383681C-5976-4287-9FD7-9D4C34E13972}" presName="connTx" presStyleLbl="parChTrans1D2" presStyleIdx="1" presStyleCnt="2"/>
      <dgm:spPr/>
    </dgm:pt>
    <dgm:pt modelId="{A5BEB062-8895-4BF3-8B5A-19547768E363}" type="pres">
      <dgm:prSet presAssocID="{04F184A7-22E2-4E16-9F56-A544BF5B551A}" presName="node" presStyleLbl="node1" presStyleIdx="1" presStyleCnt="2" custScaleX="121786" custScaleY="107457" custRadScaleRad="124596" custRadScaleInc="10020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3A4C43F-1CBD-4A60-93DB-DE111362E2D9}" type="presOf" srcId="{C3DF2DA4-5AD5-4AA9-BC09-229CD8053364}" destId="{C0814036-A879-4C10-83C5-4C1B8743BF9C}" srcOrd="0" destOrd="0" presId="urn:microsoft.com/office/officeart/2005/8/layout/radial1"/>
    <dgm:cxn modelId="{A389C891-866B-491C-A043-FC0A0142A2D1}" srcId="{C834518E-4EA6-4E31-ADF4-DC76DE756E8C}" destId="{C3DF2DA4-5AD5-4AA9-BC09-229CD8053364}" srcOrd="0" destOrd="0" parTransId="{3EDD1251-1D4F-4C08-85B8-9342893DDB09}" sibTransId="{286C2A41-C340-4019-BEDA-388F5C1365B9}"/>
    <dgm:cxn modelId="{5E290ADE-FAC2-4A32-9171-939ACA2E6AC9}" type="presOf" srcId="{C834518E-4EA6-4E31-ADF4-DC76DE756E8C}" destId="{94E3332A-2867-4348-A889-D02DAEE6EC07}" srcOrd="0" destOrd="0" presId="urn:microsoft.com/office/officeart/2005/8/layout/radial1"/>
    <dgm:cxn modelId="{D1DEA7F5-E66C-48E1-88E8-EE1D893FC621}" srcId="{C3DF2DA4-5AD5-4AA9-BC09-229CD8053364}" destId="{4F4B2ADD-6823-43FC-A84B-BCD379BA8FCF}" srcOrd="0" destOrd="0" parTransId="{2087DCA7-005A-426A-A91A-40058B2F840F}" sibTransId="{FC918CE6-87C4-425B-90BC-8C2168F71BE4}"/>
    <dgm:cxn modelId="{63AF58D3-0668-4982-8B20-74EE511D99E6}" type="presOf" srcId="{2383681C-5976-4287-9FD7-9D4C34E13972}" destId="{6683158D-81FC-4B1F-A87F-BB439F0B52BC}" srcOrd="1" destOrd="0" presId="urn:microsoft.com/office/officeart/2005/8/layout/radial1"/>
    <dgm:cxn modelId="{E3D3061E-7E4E-4E24-AE25-D15AE0F3DF87}" type="presOf" srcId="{2383681C-5976-4287-9FD7-9D4C34E13972}" destId="{C50E4590-64B3-478A-8C65-59286AEDA0F4}" srcOrd="0" destOrd="0" presId="urn:microsoft.com/office/officeart/2005/8/layout/radial1"/>
    <dgm:cxn modelId="{CA2AB86B-EBEF-4C7C-B882-D7994556C23F}" type="presOf" srcId="{04F184A7-22E2-4E16-9F56-A544BF5B551A}" destId="{A5BEB062-8895-4BF3-8B5A-19547768E363}" srcOrd="0" destOrd="0" presId="urn:microsoft.com/office/officeart/2005/8/layout/radial1"/>
    <dgm:cxn modelId="{E4CB35BA-E2C8-450F-AB05-2A9F5E2FCDCF}" type="presOf" srcId="{4F4B2ADD-6823-43FC-A84B-BCD379BA8FCF}" destId="{57C91E29-475F-4E5B-9FC2-039635042737}" srcOrd="0" destOrd="0" presId="urn:microsoft.com/office/officeart/2005/8/layout/radial1"/>
    <dgm:cxn modelId="{6E217DAC-A84C-43F5-ACEA-187E431E425C}" type="presOf" srcId="{2087DCA7-005A-426A-A91A-40058B2F840F}" destId="{4E688AD8-AB8A-4A3B-A0CB-548F6BE1A9EA}" srcOrd="1" destOrd="0" presId="urn:microsoft.com/office/officeart/2005/8/layout/radial1"/>
    <dgm:cxn modelId="{E4264739-2F0A-42DD-AB66-C6C9F7FA1328}" type="presOf" srcId="{2087DCA7-005A-426A-A91A-40058B2F840F}" destId="{3549C5EB-292E-488D-8406-58E44C6E5D61}" srcOrd="0" destOrd="0" presId="urn:microsoft.com/office/officeart/2005/8/layout/radial1"/>
    <dgm:cxn modelId="{22E6E119-EB80-48E4-9A6B-D09F3B595C8E}" srcId="{C3DF2DA4-5AD5-4AA9-BC09-229CD8053364}" destId="{04F184A7-22E2-4E16-9F56-A544BF5B551A}" srcOrd="1" destOrd="0" parTransId="{2383681C-5976-4287-9FD7-9D4C34E13972}" sibTransId="{D46D2256-A56E-4B7B-B751-D1E290583E60}"/>
    <dgm:cxn modelId="{294EC8B5-7F27-46FC-99D1-549D436B20F9}" type="presParOf" srcId="{94E3332A-2867-4348-A889-D02DAEE6EC07}" destId="{C0814036-A879-4C10-83C5-4C1B8743BF9C}" srcOrd="0" destOrd="0" presId="urn:microsoft.com/office/officeart/2005/8/layout/radial1"/>
    <dgm:cxn modelId="{419BC3E9-61AB-47AB-BF06-7153A1DB768C}" type="presParOf" srcId="{94E3332A-2867-4348-A889-D02DAEE6EC07}" destId="{3549C5EB-292E-488D-8406-58E44C6E5D61}" srcOrd="1" destOrd="0" presId="urn:microsoft.com/office/officeart/2005/8/layout/radial1"/>
    <dgm:cxn modelId="{6C75B952-674A-4B49-BEE5-F8AFA17F3FBA}" type="presParOf" srcId="{3549C5EB-292E-488D-8406-58E44C6E5D61}" destId="{4E688AD8-AB8A-4A3B-A0CB-548F6BE1A9EA}" srcOrd="0" destOrd="0" presId="urn:microsoft.com/office/officeart/2005/8/layout/radial1"/>
    <dgm:cxn modelId="{871E0BB5-18EC-4AF3-A2A2-F840B251BB92}" type="presParOf" srcId="{94E3332A-2867-4348-A889-D02DAEE6EC07}" destId="{57C91E29-475F-4E5B-9FC2-039635042737}" srcOrd="2" destOrd="0" presId="urn:microsoft.com/office/officeart/2005/8/layout/radial1"/>
    <dgm:cxn modelId="{BF631911-C1EF-4AC2-960A-CEEE9E820820}" type="presParOf" srcId="{94E3332A-2867-4348-A889-D02DAEE6EC07}" destId="{C50E4590-64B3-478A-8C65-59286AEDA0F4}" srcOrd="3" destOrd="0" presId="urn:microsoft.com/office/officeart/2005/8/layout/radial1"/>
    <dgm:cxn modelId="{C67FAC60-EC1C-494A-A14C-9163B8178D2A}" type="presParOf" srcId="{C50E4590-64B3-478A-8C65-59286AEDA0F4}" destId="{6683158D-81FC-4B1F-A87F-BB439F0B52BC}" srcOrd="0" destOrd="0" presId="urn:microsoft.com/office/officeart/2005/8/layout/radial1"/>
    <dgm:cxn modelId="{1C4C973F-B73E-4694-88AE-7D1D75A7AACB}" type="presParOf" srcId="{94E3332A-2867-4348-A889-D02DAEE6EC07}" destId="{A5BEB062-8895-4BF3-8B5A-19547768E363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34518E-4EA6-4E31-ADF4-DC76DE756E8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3DF2DA4-5AD5-4AA9-BC09-229CD8053364}">
      <dgm:prSet phldrT="[Text]"/>
      <dgm:spPr/>
      <dgm:t>
        <a:bodyPr/>
        <a:lstStyle/>
        <a:p>
          <a:r>
            <a:rPr lang="es-ES" dirty="0" smtClean="0"/>
            <a:t>Calidad del software</a:t>
          </a:r>
          <a:endParaRPr lang="es-ES" dirty="0"/>
        </a:p>
      </dgm:t>
    </dgm:pt>
    <dgm:pt modelId="{3EDD1251-1D4F-4C08-85B8-9342893DDB09}" type="parTrans" cxnId="{A389C891-866B-491C-A043-FC0A0142A2D1}">
      <dgm:prSet/>
      <dgm:spPr/>
      <dgm:t>
        <a:bodyPr/>
        <a:lstStyle/>
        <a:p>
          <a:endParaRPr lang="es-ES"/>
        </a:p>
      </dgm:t>
    </dgm:pt>
    <dgm:pt modelId="{286C2A41-C340-4019-BEDA-388F5C1365B9}" type="sibTrans" cxnId="{A389C891-866B-491C-A043-FC0A0142A2D1}">
      <dgm:prSet/>
      <dgm:spPr/>
      <dgm:t>
        <a:bodyPr/>
        <a:lstStyle/>
        <a:p>
          <a:endParaRPr lang="es-ES"/>
        </a:p>
      </dgm:t>
    </dgm:pt>
    <dgm:pt modelId="{4F4B2ADD-6823-43FC-A84B-BCD379BA8FCF}">
      <dgm:prSet phldrT="[Text]" custT="1"/>
      <dgm:spPr/>
      <dgm:t>
        <a:bodyPr/>
        <a:lstStyle/>
        <a:p>
          <a:r>
            <a:rPr lang="es-ES" sz="2000" dirty="0" err="1" smtClean="0"/>
            <a:t>Testing</a:t>
          </a:r>
          <a:endParaRPr lang="es-ES" sz="2000" dirty="0"/>
        </a:p>
      </dgm:t>
    </dgm:pt>
    <dgm:pt modelId="{2087DCA7-005A-426A-A91A-40058B2F840F}" type="parTrans" cxnId="{D1DEA7F5-E66C-48E1-88E8-EE1D893FC621}">
      <dgm:prSet/>
      <dgm:spPr/>
      <dgm:t>
        <a:bodyPr/>
        <a:lstStyle/>
        <a:p>
          <a:endParaRPr lang="es-ES"/>
        </a:p>
      </dgm:t>
    </dgm:pt>
    <dgm:pt modelId="{FC918CE6-87C4-425B-90BC-8C2168F71BE4}" type="sibTrans" cxnId="{D1DEA7F5-E66C-48E1-88E8-EE1D893FC621}">
      <dgm:prSet/>
      <dgm:spPr/>
      <dgm:t>
        <a:bodyPr/>
        <a:lstStyle/>
        <a:p>
          <a:endParaRPr lang="es-ES"/>
        </a:p>
      </dgm:t>
    </dgm:pt>
    <dgm:pt modelId="{04F184A7-22E2-4E16-9F56-A544BF5B551A}">
      <dgm:prSet phldrT="[Text]" custT="1"/>
      <dgm:spPr/>
      <dgm:t>
        <a:bodyPr/>
        <a:lstStyle/>
        <a:p>
          <a:r>
            <a:rPr lang="es-ES" sz="1600" dirty="0" err="1" smtClean="0"/>
            <a:t>Code</a:t>
          </a:r>
          <a:r>
            <a:rPr lang="es-ES" sz="1600" dirty="0" smtClean="0"/>
            <a:t> </a:t>
          </a:r>
          <a:r>
            <a:rPr lang="es-ES" sz="1600" dirty="0" err="1" smtClean="0"/>
            <a:t>Inspections</a:t>
          </a:r>
          <a:endParaRPr lang="es-ES" sz="1600" dirty="0"/>
        </a:p>
      </dgm:t>
    </dgm:pt>
    <dgm:pt modelId="{D46D2256-A56E-4B7B-B751-D1E290583E60}" type="sibTrans" cxnId="{22E6E119-EB80-48E4-9A6B-D09F3B595C8E}">
      <dgm:prSet/>
      <dgm:spPr/>
      <dgm:t>
        <a:bodyPr/>
        <a:lstStyle/>
        <a:p>
          <a:endParaRPr lang="es-ES"/>
        </a:p>
      </dgm:t>
    </dgm:pt>
    <dgm:pt modelId="{2383681C-5976-4287-9FD7-9D4C34E13972}" type="parTrans" cxnId="{22E6E119-EB80-48E4-9A6B-D09F3B595C8E}">
      <dgm:prSet/>
      <dgm:spPr/>
      <dgm:t>
        <a:bodyPr/>
        <a:lstStyle/>
        <a:p>
          <a:endParaRPr lang="es-ES"/>
        </a:p>
      </dgm:t>
    </dgm:pt>
    <dgm:pt modelId="{94E3332A-2867-4348-A889-D02DAEE6EC07}" type="pres">
      <dgm:prSet presAssocID="{C834518E-4EA6-4E31-ADF4-DC76DE756E8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814036-A879-4C10-83C5-4C1B8743BF9C}" type="pres">
      <dgm:prSet presAssocID="{C3DF2DA4-5AD5-4AA9-BC09-229CD8053364}" presName="centerShape" presStyleLbl="node0" presStyleIdx="0" presStyleCnt="1"/>
      <dgm:spPr/>
    </dgm:pt>
    <dgm:pt modelId="{3549C5EB-292E-488D-8406-58E44C6E5D61}" type="pres">
      <dgm:prSet presAssocID="{2087DCA7-005A-426A-A91A-40058B2F840F}" presName="Name9" presStyleLbl="parChTrans1D2" presStyleIdx="0" presStyleCnt="2"/>
      <dgm:spPr/>
    </dgm:pt>
    <dgm:pt modelId="{4E688AD8-AB8A-4A3B-A0CB-548F6BE1A9EA}" type="pres">
      <dgm:prSet presAssocID="{2087DCA7-005A-426A-A91A-40058B2F840F}" presName="connTx" presStyleLbl="parChTrans1D2" presStyleIdx="0" presStyleCnt="2"/>
      <dgm:spPr/>
    </dgm:pt>
    <dgm:pt modelId="{57C91E29-475F-4E5B-9FC2-039635042737}" type="pres">
      <dgm:prSet presAssocID="{4F4B2ADD-6823-43FC-A84B-BCD379BA8FCF}" presName="node" presStyleLbl="node1" presStyleIdx="0" presStyleCnt="2" custScaleX="119429" custScaleY="106404" custRadScaleRad="120993" custRadScaleInc="10020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0E4590-64B3-478A-8C65-59286AEDA0F4}" type="pres">
      <dgm:prSet presAssocID="{2383681C-5976-4287-9FD7-9D4C34E13972}" presName="Name9" presStyleLbl="parChTrans1D2" presStyleIdx="1" presStyleCnt="2"/>
      <dgm:spPr/>
    </dgm:pt>
    <dgm:pt modelId="{6683158D-81FC-4B1F-A87F-BB439F0B52BC}" type="pres">
      <dgm:prSet presAssocID="{2383681C-5976-4287-9FD7-9D4C34E13972}" presName="connTx" presStyleLbl="parChTrans1D2" presStyleIdx="1" presStyleCnt="2"/>
      <dgm:spPr/>
    </dgm:pt>
    <dgm:pt modelId="{A5BEB062-8895-4BF3-8B5A-19547768E363}" type="pres">
      <dgm:prSet presAssocID="{04F184A7-22E2-4E16-9F56-A544BF5B551A}" presName="node" presStyleLbl="node1" presStyleIdx="1" presStyleCnt="2" custScaleX="121786" custScaleY="107457" custRadScaleRad="124596" custRadScaleInc="10020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B52650F-FB2C-419D-8235-222F9CA0B108}" type="presOf" srcId="{4F4B2ADD-6823-43FC-A84B-BCD379BA8FCF}" destId="{57C91E29-475F-4E5B-9FC2-039635042737}" srcOrd="0" destOrd="0" presId="urn:microsoft.com/office/officeart/2005/8/layout/radial1"/>
    <dgm:cxn modelId="{C03920AC-EFB7-4B76-93FB-8BE0BB36FD79}" type="presOf" srcId="{C3DF2DA4-5AD5-4AA9-BC09-229CD8053364}" destId="{C0814036-A879-4C10-83C5-4C1B8743BF9C}" srcOrd="0" destOrd="0" presId="urn:microsoft.com/office/officeart/2005/8/layout/radial1"/>
    <dgm:cxn modelId="{A389C891-866B-491C-A043-FC0A0142A2D1}" srcId="{C834518E-4EA6-4E31-ADF4-DC76DE756E8C}" destId="{C3DF2DA4-5AD5-4AA9-BC09-229CD8053364}" srcOrd="0" destOrd="0" parTransId="{3EDD1251-1D4F-4C08-85B8-9342893DDB09}" sibTransId="{286C2A41-C340-4019-BEDA-388F5C1365B9}"/>
    <dgm:cxn modelId="{22E6E119-EB80-48E4-9A6B-D09F3B595C8E}" srcId="{C3DF2DA4-5AD5-4AA9-BC09-229CD8053364}" destId="{04F184A7-22E2-4E16-9F56-A544BF5B551A}" srcOrd="1" destOrd="0" parTransId="{2383681C-5976-4287-9FD7-9D4C34E13972}" sibTransId="{D46D2256-A56E-4B7B-B751-D1E290583E60}"/>
    <dgm:cxn modelId="{266DE7D1-CF41-4B1B-9D25-C9083F130916}" type="presOf" srcId="{C834518E-4EA6-4E31-ADF4-DC76DE756E8C}" destId="{94E3332A-2867-4348-A889-D02DAEE6EC07}" srcOrd="0" destOrd="0" presId="urn:microsoft.com/office/officeart/2005/8/layout/radial1"/>
    <dgm:cxn modelId="{77BF9D3B-36A2-4724-B7C8-72F68C22A7C3}" type="presOf" srcId="{2383681C-5976-4287-9FD7-9D4C34E13972}" destId="{6683158D-81FC-4B1F-A87F-BB439F0B52BC}" srcOrd="1" destOrd="0" presId="urn:microsoft.com/office/officeart/2005/8/layout/radial1"/>
    <dgm:cxn modelId="{E2366431-9CFB-4669-ACEA-592F79CD0460}" type="presOf" srcId="{2087DCA7-005A-426A-A91A-40058B2F840F}" destId="{3549C5EB-292E-488D-8406-58E44C6E5D61}" srcOrd="0" destOrd="0" presId="urn:microsoft.com/office/officeart/2005/8/layout/radial1"/>
    <dgm:cxn modelId="{D1DEA7F5-E66C-48E1-88E8-EE1D893FC621}" srcId="{C3DF2DA4-5AD5-4AA9-BC09-229CD8053364}" destId="{4F4B2ADD-6823-43FC-A84B-BCD379BA8FCF}" srcOrd="0" destOrd="0" parTransId="{2087DCA7-005A-426A-A91A-40058B2F840F}" sibTransId="{FC918CE6-87C4-425B-90BC-8C2168F71BE4}"/>
    <dgm:cxn modelId="{B9EE3A9C-D362-4783-A55D-B70A3C04E0F2}" type="presOf" srcId="{2383681C-5976-4287-9FD7-9D4C34E13972}" destId="{C50E4590-64B3-478A-8C65-59286AEDA0F4}" srcOrd="0" destOrd="0" presId="urn:microsoft.com/office/officeart/2005/8/layout/radial1"/>
    <dgm:cxn modelId="{525EC9AB-025D-4605-87D4-412C950D4B48}" type="presOf" srcId="{2087DCA7-005A-426A-A91A-40058B2F840F}" destId="{4E688AD8-AB8A-4A3B-A0CB-548F6BE1A9EA}" srcOrd="1" destOrd="0" presId="urn:microsoft.com/office/officeart/2005/8/layout/radial1"/>
    <dgm:cxn modelId="{28A75D93-B423-4B56-82A0-3111F7A1A7F3}" type="presOf" srcId="{04F184A7-22E2-4E16-9F56-A544BF5B551A}" destId="{A5BEB062-8895-4BF3-8B5A-19547768E363}" srcOrd="0" destOrd="0" presId="urn:microsoft.com/office/officeart/2005/8/layout/radial1"/>
    <dgm:cxn modelId="{26FAFEFE-660A-473F-AEA0-EBE6714D838E}" type="presParOf" srcId="{94E3332A-2867-4348-A889-D02DAEE6EC07}" destId="{C0814036-A879-4C10-83C5-4C1B8743BF9C}" srcOrd="0" destOrd="0" presId="urn:microsoft.com/office/officeart/2005/8/layout/radial1"/>
    <dgm:cxn modelId="{C625C34C-68F5-49E6-A6DE-0C49291316FA}" type="presParOf" srcId="{94E3332A-2867-4348-A889-D02DAEE6EC07}" destId="{3549C5EB-292E-488D-8406-58E44C6E5D61}" srcOrd="1" destOrd="0" presId="urn:microsoft.com/office/officeart/2005/8/layout/radial1"/>
    <dgm:cxn modelId="{55B30DE0-F940-4EF4-814E-70ED780BCF5B}" type="presParOf" srcId="{3549C5EB-292E-488D-8406-58E44C6E5D61}" destId="{4E688AD8-AB8A-4A3B-A0CB-548F6BE1A9EA}" srcOrd="0" destOrd="0" presId="urn:microsoft.com/office/officeart/2005/8/layout/radial1"/>
    <dgm:cxn modelId="{EBC6910B-9C6C-4AC6-B8A6-032CDEB07E75}" type="presParOf" srcId="{94E3332A-2867-4348-A889-D02DAEE6EC07}" destId="{57C91E29-475F-4E5B-9FC2-039635042737}" srcOrd="2" destOrd="0" presId="urn:microsoft.com/office/officeart/2005/8/layout/radial1"/>
    <dgm:cxn modelId="{C3EB3B33-F25F-4F82-83BE-09C379096F21}" type="presParOf" srcId="{94E3332A-2867-4348-A889-D02DAEE6EC07}" destId="{C50E4590-64B3-478A-8C65-59286AEDA0F4}" srcOrd="3" destOrd="0" presId="urn:microsoft.com/office/officeart/2005/8/layout/radial1"/>
    <dgm:cxn modelId="{DB701FE8-ED4C-4D64-9C24-053ED13EB42D}" type="presParOf" srcId="{C50E4590-64B3-478A-8C65-59286AEDA0F4}" destId="{6683158D-81FC-4B1F-A87F-BB439F0B52BC}" srcOrd="0" destOrd="0" presId="urn:microsoft.com/office/officeart/2005/8/layout/radial1"/>
    <dgm:cxn modelId="{94EBD2CF-3D20-4158-8ED6-F624E7972606}" type="presParOf" srcId="{94E3332A-2867-4348-A889-D02DAEE6EC07}" destId="{A5BEB062-8895-4BF3-8B5A-19547768E363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34518E-4EA6-4E31-ADF4-DC76DE756E8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3DF2DA4-5AD5-4AA9-BC09-229CD8053364}">
      <dgm:prSet phldrT="[Text]"/>
      <dgm:spPr/>
      <dgm:t>
        <a:bodyPr/>
        <a:lstStyle/>
        <a:p>
          <a:r>
            <a:rPr lang="es-ES" dirty="0" smtClean="0"/>
            <a:t>Calidad del software</a:t>
          </a:r>
          <a:endParaRPr lang="es-ES" dirty="0"/>
        </a:p>
      </dgm:t>
    </dgm:pt>
    <dgm:pt modelId="{3EDD1251-1D4F-4C08-85B8-9342893DDB09}" type="parTrans" cxnId="{A389C891-866B-491C-A043-FC0A0142A2D1}">
      <dgm:prSet/>
      <dgm:spPr/>
      <dgm:t>
        <a:bodyPr/>
        <a:lstStyle/>
        <a:p>
          <a:endParaRPr lang="es-ES"/>
        </a:p>
      </dgm:t>
    </dgm:pt>
    <dgm:pt modelId="{286C2A41-C340-4019-BEDA-388F5C1365B9}" type="sibTrans" cxnId="{A389C891-866B-491C-A043-FC0A0142A2D1}">
      <dgm:prSet/>
      <dgm:spPr/>
      <dgm:t>
        <a:bodyPr/>
        <a:lstStyle/>
        <a:p>
          <a:endParaRPr lang="es-ES"/>
        </a:p>
      </dgm:t>
    </dgm:pt>
    <dgm:pt modelId="{4F4B2ADD-6823-43FC-A84B-BCD379BA8FCF}">
      <dgm:prSet phldrT="[Text]" custT="1"/>
      <dgm:spPr/>
      <dgm:t>
        <a:bodyPr/>
        <a:lstStyle/>
        <a:p>
          <a:r>
            <a:rPr lang="es-ES" sz="2000" dirty="0" err="1" smtClean="0"/>
            <a:t>Testing</a:t>
          </a:r>
          <a:endParaRPr lang="es-ES" sz="2000" dirty="0"/>
        </a:p>
      </dgm:t>
    </dgm:pt>
    <dgm:pt modelId="{2087DCA7-005A-426A-A91A-40058B2F840F}" type="parTrans" cxnId="{D1DEA7F5-E66C-48E1-88E8-EE1D893FC621}">
      <dgm:prSet/>
      <dgm:spPr/>
      <dgm:t>
        <a:bodyPr/>
        <a:lstStyle/>
        <a:p>
          <a:endParaRPr lang="es-ES"/>
        </a:p>
      </dgm:t>
    </dgm:pt>
    <dgm:pt modelId="{FC918CE6-87C4-425B-90BC-8C2168F71BE4}" type="sibTrans" cxnId="{D1DEA7F5-E66C-48E1-88E8-EE1D893FC621}">
      <dgm:prSet/>
      <dgm:spPr/>
      <dgm:t>
        <a:bodyPr/>
        <a:lstStyle/>
        <a:p>
          <a:endParaRPr lang="es-ES"/>
        </a:p>
      </dgm:t>
    </dgm:pt>
    <dgm:pt modelId="{04F184A7-22E2-4E16-9F56-A544BF5B551A}">
      <dgm:prSet phldrT="[Text]" custT="1"/>
      <dgm:spPr/>
      <dgm:t>
        <a:bodyPr/>
        <a:lstStyle/>
        <a:p>
          <a:r>
            <a:rPr lang="es-ES" sz="1600" dirty="0" err="1" smtClean="0"/>
            <a:t>Code</a:t>
          </a:r>
          <a:r>
            <a:rPr lang="es-ES" sz="1600" dirty="0" smtClean="0"/>
            <a:t> </a:t>
          </a:r>
          <a:r>
            <a:rPr lang="es-ES" sz="1600" dirty="0" err="1" smtClean="0"/>
            <a:t>Inspections</a:t>
          </a:r>
          <a:endParaRPr lang="es-ES" sz="1600" dirty="0"/>
        </a:p>
      </dgm:t>
    </dgm:pt>
    <dgm:pt modelId="{D46D2256-A56E-4B7B-B751-D1E290583E60}" type="sibTrans" cxnId="{22E6E119-EB80-48E4-9A6B-D09F3B595C8E}">
      <dgm:prSet/>
      <dgm:spPr/>
      <dgm:t>
        <a:bodyPr/>
        <a:lstStyle/>
        <a:p>
          <a:endParaRPr lang="es-ES"/>
        </a:p>
      </dgm:t>
    </dgm:pt>
    <dgm:pt modelId="{2383681C-5976-4287-9FD7-9D4C34E13972}" type="parTrans" cxnId="{22E6E119-EB80-48E4-9A6B-D09F3B595C8E}">
      <dgm:prSet/>
      <dgm:spPr/>
      <dgm:t>
        <a:bodyPr/>
        <a:lstStyle/>
        <a:p>
          <a:endParaRPr lang="es-ES"/>
        </a:p>
      </dgm:t>
    </dgm:pt>
    <dgm:pt modelId="{94E3332A-2867-4348-A889-D02DAEE6EC07}" type="pres">
      <dgm:prSet presAssocID="{C834518E-4EA6-4E31-ADF4-DC76DE756E8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814036-A879-4C10-83C5-4C1B8743BF9C}" type="pres">
      <dgm:prSet presAssocID="{C3DF2DA4-5AD5-4AA9-BC09-229CD8053364}" presName="centerShape" presStyleLbl="node0" presStyleIdx="0" presStyleCnt="1"/>
      <dgm:spPr/>
    </dgm:pt>
    <dgm:pt modelId="{3549C5EB-292E-488D-8406-58E44C6E5D61}" type="pres">
      <dgm:prSet presAssocID="{2087DCA7-005A-426A-A91A-40058B2F840F}" presName="Name9" presStyleLbl="parChTrans1D2" presStyleIdx="0" presStyleCnt="2"/>
      <dgm:spPr/>
    </dgm:pt>
    <dgm:pt modelId="{4E688AD8-AB8A-4A3B-A0CB-548F6BE1A9EA}" type="pres">
      <dgm:prSet presAssocID="{2087DCA7-005A-426A-A91A-40058B2F840F}" presName="connTx" presStyleLbl="parChTrans1D2" presStyleIdx="0" presStyleCnt="2"/>
      <dgm:spPr/>
    </dgm:pt>
    <dgm:pt modelId="{57C91E29-475F-4E5B-9FC2-039635042737}" type="pres">
      <dgm:prSet presAssocID="{4F4B2ADD-6823-43FC-A84B-BCD379BA8FCF}" presName="node" presStyleLbl="node1" presStyleIdx="0" presStyleCnt="2" custScaleX="119429" custScaleY="106404" custRadScaleRad="120993" custRadScaleInc="10020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0E4590-64B3-478A-8C65-59286AEDA0F4}" type="pres">
      <dgm:prSet presAssocID="{2383681C-5976-4287-9FD7-9D4C34E13972}" presName="Name9" presStyleLbl="parChTrans1D2" presStyleIdx="1" presStyleCnt="2"/>
      <dgm:spPr/>
    </dgm:pt>
    <dgm:pt modelId="{6683158D-81FC-4B1F-A87F-BB439F0B52BC}" type="pres">
      <dgm:prSet presAssocID="{2383681C-5976-4287-9FD7-9D4C34E13972}" presName="connTx" presStyleLbl="parChTrans1D2" presStyleIdx="1" presStyleCnt="2"/>
      <dgm:spPr/>
    </dgm:pt>
    <dgm:pt modelId="{A5BEB062-8895-4BF3-8B5A-19547768E363}" type="pres">
      <dgm:prSet presAssocID="{04F184A7-22E2-4E16-9F56-A544BF5B551A}" presName="node" presStyleLbl="node1" presStyleIdx="1" presStyleCnt="2" custScaleX="121786" custScaleY="107457" custRadScaleRad="124596" custRadScaleInc="10020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BF4D4A2-4CC6-4AA7-9C12-E813D13F3B94}" type="presOf" srcId="{2087DCA7-005A-426A-A91A-40058B2F840F}" destId="{4E688AD8-AB8A-4A3B-A0CB-548F6BE1A9EA}" srcOrd="1" destOrd="0" presId="urn:microsoft.com/office/officeart/2005/8/layout/radial1"/>
    <dgm:cxn modelId="{B6A766B4-FB09-44AB-BBDE-212DE192E82B}" type="presOf" srcId="{2087DCA7-005A-426A-A91A-40058B2F840F}" destId="{3549C5EB-292E-488D-8406-58E44C6E5D61}" srcOrd="0" destOrd="0" presId="urn:microsoft.com/office/officeart/2005/8/layout/radial1"/>
    <dgm:cxn modelId="{45C957A5-FD53-4324-B439-3D0AC3EC6ED9}" type="presOf" srcId="{C3DF2DA4-5AD5-4AA9-BC09-229CD8053364}" destId="{C0814036-A879-4C10-83C5-4C1B8743BF9C}" srcOrd="0" destOrd="0" presId="urn:microsoft.com/office/officeart/2005/8/layout/radial1"/>
    <dgm:cxn modelId="{22E6E119-EB80-48E4-9A6B-D09F3B595C8E}" srcId="{C3DF2DA4-5AD5-4AA9-BC09-229CD8053364}" destId="{04F184A7-22E2-4E16-9F56-A544BF5B551A}" srcOrd="1" destOrd="0" parTransId="{2383681C-5976-4287-9FD7-9D4C34E13972}" sibTransId="{D46D2256-A56E-4B7B-B751-D1E290583E60}"/>
    <dgm:cxn modelId="{A389C891-866B-491C-A043-FC0A0142A2D1}" srcId="{C834518E-4EA6-4E31-ADF4-DC76DE756E8C}" destId="{C3DF2DA4-5AD5-4AA9-BC09-229CD8053364}" srcOrd="0" destOrd="0" parTransId="{3EDD1251-1D4F-4C08-85B8-9342893DDB09}" sibTransId="{286C2A41-C340-4019-BEDA-388F5C1365B9}"/>
    <dgm:cxn modelId="{32E9066D-63C1-4601-97A9-674C14204F69}" type="presOf" srcId="{2383681C-5976-4287-9FD7-9D4C34E13972}" destId="{C50E4590-64B3-478A-8C65-59286AEDA0F4}" srcOrd="0" destOrd="0" presId="urn:microsoft.com/office/officeart/2005/8/layout/radial1"/>
    <dgm:cxn modelId="{CF866AE9-0EFC-48D6-A7A4-CE5FF645F017}" type="presOf" srcId="{C834518E-4EA6-4E31-ADF4-DC76DE756E8C}" destId="{94E3332A-2867-4348-A889-D02DAEE6EC07}" srcOrd="0" destOrd="0" presId="urn:microsoft.com/office/officeart/2005/8/layout/radial1"/>
    <dgm:cxn modelId="{DABA5739-8C4E-41DA-B718-FD1E7AA588FE}" type="presOf" srcId="{4F4B2ADD-6823-43FC-A84B-BCD379BA8FCF}" destId="{57C91E29-475F-4E5B-9FC2-039635042737}" srcOrd="0" destOrd="0" presId="urn:microsoft.com/office/officeart/2005/8/layout/radial1"/>
    <dgm:cxn modelId="{84D5AA19-7538-4B57-9619-7F1EF0CA4AC3}" type="presOf" srcId="{2383681C-5976-4287-9FD7-9D4C34E13972}" destId="{6683158D-81FC-4B1F-A87F-BB439F0B52BC}" srcOrd="1" destOrd="0" presId="urn:microsoft.com/office/officeart/2005/8/layout/radial1"/>
    <dgm:cxn modelId="{5F20C5F9-760C-4457-A280-140C5D4D84D6}" type="presOf" srcId="{04F184A7-22E2-4E16-9F56-A544BF5B551A}" destId="{A5BEB062-8895-4BF3-8B5A-19547768E363}" srcOrd="0" destOrd="0" presId="urn:microsoft.com/office/officeart/2005/8/layout/radial1"/>
    <dgm:cxn modelId="{D1DEA7F5-E66C-48E1-88E8-EE1D893FC621}" srcId="{C3DF2DA4-5AD5-4AA9-BC09-229CD8053364}" destId="{4F4B2ADD-6823-43FC-A84B-BCD379BA8FCF}" srcOrd="0" destOrd="0" parTransId="{2087DCA7-005A-426A-A91A-40058B2F840F}" sibTransId="{FC918CE6-87C4-425B-90BC-8C2168F71BE4}"/>
    <dgm:cxn modelId="{BF7A1FB1-47CE-4A4B-B994-B2C1A8EE5909}" type="presParOf" srcId="{94E3332A-2867-4348-A889-D02DAEE6EC07}" destId="{C0814036-A879-4C10-83C5-4C1B8743BF9C}" srcOrd="0" destOrd="0" presId="urn:microsoft.com/office/officeart/2005/8/layout/radial1"/>
    <dgm:cxn modelId="{BB5FD0FE-30AC-4B15-8458-A90B8303A27D}" type="presParOf" srcId="{94E3332A-2867-4348-A889-D02DAEE6EC07}" destId="{3549C5EB-292E-488D-8406-58E44C6E5D61}" srcOrd="1" destOrd="0" presId="urn:microsoft.com/office/officeart/2005/8/layout/radial1"/>
    <dgm:cxn modelId="{2BFBA268-8E2C-4C10-98D4-79FCE56320E1}" type="presParOf" srcId="{3549C5EB-292E-488D-8406-58E44C6E5D61}" destId="{4E688AD8-AB8A-4A3B-A0CB-548F6BE1A9EA}" srcOrd="0" destOrd="0" presId="urn:microsoft.com/office/officeart/2005/8/layout/radial1"/>
    <dgm:cxn modelId="{E5D71BFA-0AEF-4871-86E8-DE3A72188016}" type="presParOf" srcId="{94E3332A-2867-4348-A889-D02DAEE6EC07}" destId="{57C91E29-475F-4E5B-9FC2-039635042737}" srcOrd="2" destOrd="0" presId="urn:microsoft.com/office/officeart/2005/8/layout/radial1"/>
    <dgm:cxn modelId="{CA8B9E17-0AF1-493A-A517-FDD9815F9A10}" type="presParOf" srcId="{94E3332A-2867-4348-A889-D02DAEE6EC07}" destId="{C50E4590-64B3-478A-8C65-59286AEDA0F4}" srcOrd="3" destOrd="0" presId="urn:microsoft.com/office/officeart/2005/8/layout/radial1"/>
    <dgm:cxn modelId="{6008F217-0C8D-449E-AFD3-5044EB2F5B90}" type="presParOf" srcId="{C50E4590-64B3-478A-8C65-59286AEDA0F4}" destId="{6683158D-81FC-4B1F-A87F-BB439F0B52BC}" srcOrd="0" destOrd="0" presId="urn:microsoft.com/office/officeart/2005/8/layout/radial1"/>
    <dgm:cxn modelId="{17721C4F-0CB2-44F3-A190-EB0299043641}" type="presParOf" srcId="{94E3332A-2867-4348-A889-D02DAEE6EC07}" destId="{A5BEB062-8895-4BF3-8B5A-19547768E363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14036-A879-4C10-83C5-4C1B8743BF9C}">
      <dsp:nvSpPr>
        <dsp:cNvPr id="0" name=""/>
        <dsp:cNvSpPr/>
      </dsp:nvSpPr>
      <dsp:spPr>
        <a:xfrm>
          <a:off x="2521" y="1717"/>
          <a:ext cx="2451440" cy="2451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700" kern="1200" dirty="0" smtClean="0"/>
            <a:t>Calidad del software</a:t>
          </a:r>
          <a:endParaRPr lang="es-ES" sz="3700" kern="1200" dirty="0"/>
        </a:p>
      </dsp:txBody>
      <dsp:txXfrm>
        <a:off x="361526" y="360722"/>
        <a:ext cx="1733430" cy="1733430"/>
      </dsp:txXfrm>
    </dsp:sp>
    <dsp:sp modelId="{3549C5EB-292E-488D-8406-58E44C6E5D61}">
      <dsp:nvSpPr>
        <dsp:cNvPr id="0" name=""/>
        <dsp:cNvSpPr/>
      </dsp:nvSpPr>
      <dsp:spPr>
        <a:xfrm>
          <a:off x="2453961" y="1197555"/>
          <a:ext cx="2475238" cy="59765"/>
        </a:xfrm>
        <a:custGeom>
          <a:avLst/>
          <a:gdLst/>
          <a:ahLst/>
          <a:cxnLst/>
          <a:rect l="0" t="0" r="0" b="0"/>
          <a:pathLst>
            <a:path>
              <a:moveTo>
                <a:pt x="0" y="29882"/>
              </a:moveTo>
              <a:lnTo>
                <a:pt x="2475238" y="298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/>
        </a:p>
      </dsp:txBody>
      <dsp:txXfrm>
        <a:off x="3629700" y="1165557"/>
        <a:ext cx="123761" cy="123761"/>
      </dsp:txXfrm>
    </dsp:sp>
    <dsp:sp modelId="{57C91E29-475F-4E5B-9FC2-039635042737}">
      <dsp:nvSpPr>
        <dsp:cNvPr id="0" name=""/>
        <dsp:cNvSpPr/>
      </dsp:nvSpPr>
      <dsp:spPr>
        <a:xfrm>
          <a:off x="4929200" y="1717"/>
          <a:ext cx="2451440" cy="2451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600" kern="1200" dirty="0" err="1" smtClean="0"/>
            <a:t>Testing</a:t>
          </a:r>
          <a:endParaRPr lang="es-ES" sz="4600" kern="1200" dirty="0"/>
        </a:p>
      </dsp:txBody>
      <dsp:txXfrm>
        <a:off x="5288205" y="360722"/>
        <a:ext cx="1733430" cy="1733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14036-A879-4C10-83C5-4C1B8743BF9C}">
      <dsp:nvSpPr>
        <dsp:cNvPr id="0" name=""/>
        <dsp:cNvSpPr/>
      </dsp:nvSpPr>
      <dsp:spPr>
        <a:xfrm>
          <a:off x="6168195" y="1632635"/>
          <a:ext cx="1243424" cy="12434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Calidad del software</a:t>
          </a:r>
          <a:endParaRPr lang="es-ES" sz="1800" kern="1200" dirty="0"/>
        </a:p>
      </dsp:txBody>
      <dsp:txXfrm>
        <a:off x="6350290" y="1814730"/>
        <a:ext cx="879234" cy="879234"/>
      </dsp:txXfrm>
    </dsp:sp>
    <dsp:sp modelId="{3549C5EB-292E-488D-8406-58E44C6E5D61}">
      <dsp:nvSpPr>
        <dsp:cNvPr id="0" name=""/>
        <dsp:cNvSpPr/>
      </dsp:nvSpPr>
      <dsp:spPr>
        <a:xfrm rot="11286">
          <a:off x="7411615" y="2249122"/>
          <a:ext cx="593769" cy="16481"/>
        </a:xfrm>
        <a:custGeom>
          <a:avLst/>
          <a:gdLst/>
          <a:ahLst/>
          <a:cxnLst/>
          <a:rect l="0" t="0" r="0" b="0"/>
          <a:pathLst>
            <a:path>
              <a:moveTo>
                <a:pt x="0" y="8240"/>
              </a:moveTo>
              <a:lnTo>
                <a:pt x="593769" y="82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7693655" y="2242519"/>
        <a:ext cx="29688" cy="29688"/>
      </dsp:txXfrm>
    </dsp:sp>
    <dsp:sp modelId="{57C91E29-475F-4E5B-9FC2-039635042737}">
      <dsp:nvSpPr>
        <dsp:cNvPr id="0" name=""/>
        <dsp:cNvSpPr/>
      </dsp:nvSpPr>
      <dsp:spPr>
        <a:xfrm>
          <a:off x="8005378" y="1599248"/>
          <a:ext cx="1485009" cy="1323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err="1" smtClean="0"/>
            <a:t>Testing</a:t>
          </a:r>
          <a:endParaRPr lang="es-ES" sz="2700" kern="1200" dirty="0"/>
        </a:p>
      </dsp:txBody>
      <dsp:txXfrm>
        <a:off x="8222853" y="1793005"/>
        <a:ext cx="1050059" cy="935539"/>
      </dsp:txXfrm>
    </dsp:sp>
    <dsp:sp modelId="{C50E4590-64B3-478A-8C65-59286AEDA0F4}">
      <dsp:nvSpPr>
        <dsp:cNvPr id="0" name=""/>
        <dsp:cNvSpPr/>
      </dsp:nvSpPr>
      <dsp:spPr>
        <a:xfrm rot="10811124">
          <a:off x="5530778" y="2243063"/>
          <a:ext cx="637421" cy="16481"/>
        </a:xfrm>
        <a:custGeom>
          <a:avLst/>
          <a:gdLst/>
          <a:ahLst/>
          <a:cxnLst/>
          <a:rect l="0" t="0" r="0" b="0"/>
          <a:pathLst>
            <a:path>
              <a:moveTo>
                <a:pt x="0" y="8240"/>
              </a:moveTo>
              <a:lnTo>
                <a:pt x="637421" y="82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10800000">
        <a:off x="5833554" y="2235369"/>
        <a:ext cx="31871" cy="31871"/>
      </dsp:txXfrm>
    </dsp:sp>
    <dsp:sp modelId="{A5BEB062-8895-4BF3-8B5A-19547768E363}">
      <dsp:nvSpPr>
        <dsp:cNvPr id="0" name=""/>
        <dsp:cNvSpPr/>
      </dsp:nvSpPr>
      <dsp:spPr>
        <a:xfrm>
          <a:off x="4016468" y="1579749"/>
          <a:ext cx="1514317" cy="13361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err="1" smtClean="0"/>
            <a:t>Code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Inspections</a:t>
          </a:r>
          <a:endParaRPr lang="es-ES" sz="1600" kern="1200" dirty="0"/>
        </a:p>
      </dsp:txBody>
      <dsp:txXfrm>
        <a:off x="4238235" y="1775423"/>
        <a:ext cx="1070783" cy="944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14036-A879-4C10-83C5-4C1B8743BF9C}">
      <dsp:nvSpPr>
        <dsp:cNvPr id="0" name=""/>
        <dsp:cNvSpPr/>
      </dsp:nvSpPr>
      <dsp:spPr>
        <a:xfrm>
          <a:off x="3299041" y="1675857"/>
          <a:ext cx="1276032" cy="12760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Calidad del software</a:t>
          </a:r>
          <a:endParaRPr lang="es-ES" sz="1900" kern="1200" dirty="0"/>
        </a:p>
      </dsp:txBody>
      <dsp:txXfrm>
        <a:off x="3485912" y="1862728"/>
        <a:ext cx="902290" cy="902290"/>
      </dsp:txXfrm>
    </dsp:sp>
    <dsp:sp modelId="{3549C5EB-292E-488D-8406-58E44C6E5D61}">
      <dsp:nvSpPr>
        <dsp:cNvPr id="0" name=""/>
        <dsp:cNvSpPr/>
      </dsp:nvSpPr>
      <dsp:spPr>
        <a:xfrm rot="11286">
          <a:off x="4575068" y="2302385"/>
          <a:ext cx="610319" cy="29169"/>
        </a:xfrm>
        <a:custGeom>
          <a:avLst/>
          <a:gdLst/>
          <a:ahLst/>
          <a:cxnLst/>
          <a:rect l="0" t="0" r="0" b="0"/>
          <a:pathLst>
            <a:path>
              <a:moveTo>
                <a:pt x="0" y="14584"/>
              </a:moveTo>
              <a:lnTo>
                <a:pt x="610319" y="145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864970" y="2301712"/>
        <a:ext cx="30515" cy="30515"/>
      </dsp:txXfrm>
    </dsp:sp>
    <dsp:sp modelId="{57C91E29-475F-4E5B-9FC2-039635042737}">
      <dsp:nvSpPr>
        <dsp:cNvPr id="0" name=""/>
        <dsp:cNvSpPr/>
      </dsp:nvSpPr>
      <dsp:spPr>
        <a:xfrm>
          <a:off x="5185381" y="1641598"/>
          <a:ext cx="1523952" cy="13577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Testing</a:t>
          </a:r>
          <a:endParaRPr lang="es-ES" sz="2000" kern="1200" dirty="0"/>
        </a:p>
      </dsp:txBody>
      <dsp:txXfrm>
        <a:off x="5408559" y="1840436"/>
        <a:ext cx="1077596" cy="960073"/>
      </dsp:txXfrm>
    </dsp:sp>
    <dsp:sp modelId="{C50E4590-64B3-478A-8C65-59286AEDA0F4}">
      <dsp:nvSpPr>
        <dsp:cNvPr id="0" name=""/>
        <dsp:cNvSpPr/>
      </dsp:nvSpPr>
      <dsp:spPr>
        <a:xfrm rot="10811124">
          <a:off x="2643900" y="2296164"/>
          <a:ext cx="655145" cy="29169"/>
        </a:xfrm>
        <a:custGeom>
          <a:avLst/>
          <a:gdLst/>
          <a:ahLst/>
          <a:cxnLst/>
          <a:rect l="0" t="0" r="0" b="0"/>
          <a:pathLst>
            <a:path>
              <a:moveTo>
                <a:pt x="0" y="14584"/>
              </a:moveTo>
              <a:lnTo>
                <a:pt x="655145" y="145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10800000">
        <a:off x="2955094" y="2294370"/>
        <a:ext cx="32757" cy="32757"/>
      </dsp:txXfrm>
    </dsp:sp>
    <dsp:sp modelId="{A5BEB062-8895-4BF3-8B5A-19547768E363}">
      <dsp:nvSpPr>
        <dsp:cNvPr id="0" name=""/>
        <dsp:cNvSpPr/>
      </dsp:nvSpPr>
      <dsp:spPr>
        <a:xfrm>
          <a:off x="1089878" y="1621582"/>
          <a:ext cx="1554028" cy="1371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err="1" smtClean="0"/>
            <a:t>Code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Inspections</a:t>
          </a:r>
          <a:endParaRPr lang="es-ES" sz="1600" kern="1200" dirty="0"/>
        </a:p>
      </dsp:txBody>
      <dsp:txXfrm>
        <a:off x="1317460" y="1822388"/>
        <a:ext cx="1098864" cy="969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14036-A879-4C10-83C5-4C1B8743BF9C}">
      <dsp:nvSpPr>
        <dsp:cNvPr id="0" name=""/>
        <dsp:cNvSpPr/>
      </dsp:nvSpPr>
      <dsp:spPr>
        <a:xfrm>
          <a:off x="3299041" y="1675857"/>
          <a:ext cx="1276032" cy="12760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Calidad del software</a:t>
          </a:r>
          <a:endParaRPr lang="es-ES" sz="1900" kern="1200" dirty="0"/>
        </a:p>
      </dsp:txBody>
      <dsp:txXfrm>
        <a:off x="3485912" y="1862728"/>
        <a:ext cx="902290" cy="902290"/>
      </dsp:txXfrm>
    </dsp:sp>
    <dsp:sp modelId="{3549C5EB-292E-488D-8406-58E44C6E5D61}">
      <dsp:nvSpPr>
        <dsp:cNvPr id="0" name=""/>
        <dsp:cNvSpPr/>
      </dsp:nvSpPr>
      <dsp:spPr>
        <a:xfrm rot="11286">
          <a:off x="4575068" y="2302385"/>
          <a:ext cx="610319" cy="29169"/>
        </a:xfrm>
        <a:custGeom>
          <a:avLst/>
          <a:gdLst/>
          <a:ahLst/>
          <a:cxnLst/>
          <a:rect l="0" t="0" r="0" b="0"/>
          <a:pathLst>
            <a:path>
              <a:moveTo>
                <a:pt x="0" y="14584"/>
              </a:moveTo>
              <a:lnTo>
                <a:pt x="610319" y="145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864970" y="2301712"/>
        <a:ext cx="30515" cy="30515"/>
      </dsp:txXfrm>
    </dsp:sp>
    <dsp:sp modelId="{57C91E29-475F-4E5B-9FC2-039635042737}">
      <dsp:nvSpPr>
        <dsp:cNvPr id="0" name=""/>
        <dsp:cNvSpPr/>
      </dsp:nvSpPr>
      <dsp:spPr>
        <a:xfrm>
          <a:off x="5185381" y="1641598"/>
          <a:ext cx="1523952" cy="13577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Testing</a:t>
          </a:r>
          <a:endParaRPr lang="es-ES" sz="2000" kern="1200" dirty="0"/>
        </a:p>
      </dsp:txBody>
      <dsp:txXfrm>
        <a:off x="5408559" y="1840436"/>
        <a:ext cx="1077596" cy="960073"/>
      </dsp:txXfrm>
    </dsp:sp>
    <dsp:sp modelId="{C50E4590-64B3-478A-8C65-59286AEDA0F4}">
      <dsp:nvSpPr>
        <dsp:cNvPr id="0" name=""/>
        <dsp:cNvSpPr/>
      </dsp:nvSpPr>
      <dsp:spPr>
        <a:xfrm rot="10811124">
          <a:off x="2643900" y="2296164"/>
          <a:ext cx="655145" cy="29169"/>
        </a:xfrm>
        <a:custGeom>
          <a:avLst/>
          <a:gdLst/>
          <a:ahLst/>
          <a:cxnLst/>
          <a:rect l="0" t="0" r="0" b="0"/>
          <a:pathLst>
            <a:path>
              <a:moveTo>
                <a:pt x="0" y="14584"/>
              </a:moveTo>
              <a:lnTo>
                <a:pt x="655145" y="145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10800000">
        <a:off x="2955094" y="2294370"/>
        <a:ext cx="32757" cy="32757"/>
      </dsp:txXfrm>
    </dsp:sp>
    <dsp:sp modelId="{A5BEB062-8895-4BF3-8B5A-19547768E363}">
      <dsp:nvSpPr>
        <dsp:cNvPr id="0" name=""/>
        <dsp:cNvSpPr/>
      </dsp:nvSpPr>
      <dsp:spPr>
        <a:xfrm>
          <a:off x="1089878" y="1621582"/>
          <a:ext cx="1554028" cy="1371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err="1" smtClean="0"/>
            <a:t>Code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Inspections</a:t>
          </a:r>
          <a:endParaRPr lang="es-ES" sz="1600" kern="1200" dirty="0"/>
        </a:p>
      </dsp:txBody>
      <dsp:txXfrm>
        <a:off x="1317460" y="1822388"/>
        <a:ext cx="1098864" cy="969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48B54-1D29-4B92-8763-9DF50E13EB39}" type="datetimeFigureOut">
              <a:rPr lang="es-ES" smtClean="0"/>
              <a:t>19/02/2015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D29E8-5A08-4556-9CC8-AE9F57B1195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18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D29E8-5A08-4556-9CC8-AE9F57B1195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83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D29E8-5A08-4556-9CC8-AE9F57B1195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75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D29E8-5A08-4556-9CC8-AE9F57B1195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04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D29E8-5A08-4556-9CC8-AE9F57B1195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51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D29E8-5A08-4556-9CC8-AE9F57B1195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40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D29E8-5A08-4556-9CC8-AE9F57B1195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716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D29E8-5A08-4556-9CC8-AE9F57B1195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136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D29E8-5A08-4556-9CC8-AE9F57B1195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568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D29E8-5A08-4556-9CC8-AE9F57B1195C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663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0DB9-D94F-4E2E-AD75-A8144F7F4158}" type="datetimeFigureOut">
              <a:rPr lang="es-ES" smtClean="0"/>
              <a:t>19/02/2015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1A9B-48D1-4EB4-AC9F-85621B7A4B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66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0DB9-D94F-4E2E-AD75-A8144F7F4158}" type="datetimeFigureOut">
              <a:rPr lang="es-ES" smtClean="0"/>
              <a:t>19/02/2015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1A9B-48D1-4EB4-AC9F-85621B7A4B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01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0DB9-D94F-4E2E-AD75-A8144F7F4158}" type="datetimeFigureOut">
              <a:rPr lang="es-ES" smtClean="0"/>
              <a:t>19/02/2015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1A9B-48D1-4EB4-AC9F-85621B7A4B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00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0DB9-D94F-4E2E-AD75-A8144F7F4158}" type="datetimeFigureOut">
              <a:rPr lang="es-ES" smtClean="0"/>
              <a:t>19/02/2015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1A9B-48D1-4EB4-AC9F-85621B7A4B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38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0DB9-D94F-4E2E-AD75-A8144F7F4158}" type="datetimeFigureOut">
              <a:rPr lang="es-ES" smtClean="0"/>
              <a:t>19/02/2015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1A9B-48D1-4EB4-AC9F-85621B7A4B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03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0DB9-D94F-4E2E-AD75-A8144F7F4158}" type="datetimeFigureOut">
              <a:rPr lang="es-ES" smtClean="0"/>
              <a:t>19/02/2015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1A9B-48D1-4EB4-AC9F-85621B7A4B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09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0DB9-D94F-4E2E-AD75-A8144F7F4158}" type="datetimeFigureOut">
              <a:rPr lang="es-ES" smtClean="0"/>
              <a:t>19/02/2015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1A9B-48D1-4EB4-AC9F-85621B7A4B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6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0DB9-D94F-4E2E-AD75-A8144F7F4158}" type="datetimeFigureOut">
              <a:rPr lang="es-ES" smtClean="0"/>
              <a:t>19/02/2015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1A9B-48D1-4EB4-AC9F-85621B7A4B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3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0DB9-D94F-4E2E-AD75-A8144F7F4158}" type="datetimeFigureOut">
              <a:rPr lang="es-ES" smtClean="0"/>
              <a:t>19/02/2015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1A9B-48D1-4EB4-AC9F-85621B7A4B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335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0DB9-D94F-4E2E-AD75-A8144F7F4158}" type="datetimeFigureOut">
              <a:rPr lang="es-ES" smtClean="0"/>
              <a:t>19/02/2015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1A9B-48D1-4EB4-AC9F-85621B7A4B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60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0DB9-D94F-4E2E-AD75-A8144F7F4158}" type="datetimeFigureOut">
              <a:rPr lang="es-ES" smtClean="0"/>
              <a:t>19/02/2015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1A9B-48D1-4EB4-AC9F-85621B7A4B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21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80DB9-D94F-4E2E-AD75-A8144F7F4158}" type="datetimeFigureOut">
              <a:rPr lang="es-ES" smtClean="0"/>
              <a:t>19/02/2015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A9B-48D1-4EB4-AC9F-85621B7A4B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45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INGENIERÍA DE SOFTWARE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796967"/>
          </a:xfrm>
        </p:spPr>
        <p:txBody>
          <a:bodyPr>
            <a:normAutofit/>
          </a:bodyPr>
          <a:lstStyle/>
          <a:p>
            <a:r>
              <a:rPr lang="es-E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PSP 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Parte I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26623" r="15093" b="25922"/>
          <a:stretch/>
        </p:blipFill>
        <p:spPr>
          <a:xfrm>
            <a:off x="242703" y="6071286"/>
            <a:ext cx="2022704" cy="6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3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92" y="74140"/>
            <a:ext cx="12192000" cy="1400432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PRINCIPIOS DE PSP</a:t>
            </a:r>
            <a:endParaRPr lang="es-E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26623" r="15093" b="25922"/>
          <a:stretch/>
        </p:blipFill>
        <p:spPr>
          <a:xfrm>
            <a:off x="9979826" y="6112476"/>
            <a:ext cx="2022704" cy="6425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5244" y="5158369"/>
            <a:ext cx="112285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 ingeniero es diferente, los ingenieros deben planear su trabajo a partir</a:t>
            </a:r>
          </a:p>
          <a:p>
            <a:pPr algn="ctr"/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sus datos personales recopilados a través del tiempo.</a:t>
            </a:r>
          </a:p>
        </p:txBody>
      </p:sp>
      <p:pic>
        <p:nvPicPr>
          <p:cNvPr id="1026" name="Picture 2" descr="http://www.contrib.andrew.cmu.edu/~pabraham/15-129/software-engineers-lif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55" y="1208302"/>
            <a:ext cx="3978474" cy="366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6574310"/>
            <a:ext cx="5491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http://www.contrib.andrew.cmu.edu/~pabraham/15-129/software-engineers-life.jpg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1146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92" y="74140"/>
            <a:ext cx="12192000" cy="1400432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PRINCIPIOS DE PSP</a:t>
            </a:r>
            <a:endParaRPr lang="es-E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26623" r="15093" b="25922"/>
          <a:stretch/>
        </p:blipFill>
        <p:spPr>
          <a:xfrm>
            <a:off x="9979826" y="6112476"/>
            <a:ext cx="2022704" cy="6425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369" y="5189315"/>
            <a:ext cx="11548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 mejorar su rendimiento, los ingenieros deben usar procesos medidos y bien definidos personalmente.</a:t>
            </a:r>
          </a:p>
        </p:txBody>
      </p:sp>
      <p:pic>
        <p:nvPicPr>
          <p:cNvPr id="2050" name="Picture 2" descr="http://3.bp.blogspot.com/-qV1SuEFD1kE/TcW8gr1t2RI/AAAAAAAAAIM/LdPGqCTOMYY/s1600/yoda-luk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6" y="1381297"/>
            <a:ext cx="4458942" cy="35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92" y="74140"/>
            <a:ext cx="12192000" cy="1400432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PRINCIPIOS DE PSP</a:t>
            </a:r>
            <a:endParaRPr lang="es-E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26623" r="15093" b="25922"/>
          <a:stretch/>
        </p:blipFill>
        <p:spPr>
          <a:xfrm>
            <a:off x="9979826" y="6112476"/>
            <a:ext cx="2022704" cy="6425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369" y="4727481"/>
            <a:ext cx="11548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 producir productos de calidad, los ingenieros deben sentir responsabilidad por la calidad de sus productos. Productos de talla mundial no están desarrollados por error.</a:t>
            </a:r>
          </a:p>
        </p:txBody>
      </p:sp>
      <p:pic>
        <p:nvPicPr>
          <p:cNvPr id="6146" name="Picture 2" descr="http://www.elpais.com.co/elpais/sites/default/files/2014/07/gol-james-rodriguez-uruguay-intern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965" y="1318054"/>
            <a:ext cx="4797126" cy="319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92" y="74140"/>
            <a:ext cx="12192000" cy="1400432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PRINCIPIOS DE PSP</a:t>
            </a:r>
            <a:endParaRPr lang="es-E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26623" r="15093" b="25922"/>
          <a:stretch/>
        </p:blipFill>
        <p:spPr>
          <a:xfrm>
            <a:off x="9979826" y="6112476"/>
            <a:ext cx="2022704" cy="6425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8845" y="5040519"/>
            <a:ext cx="11548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Cuesta menos encontrar y solucionar errores en etapas tempranas del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desarrollo.</a:t>
            </a:r>
          </a:p>
        </p:txBody>
      </p:sp>
      <p:pic>
        <p:nvPicPr>
          <p:cNvPr id="5122" name="Picture 2" descr="http://i.dailymail.co.uk/i/pix/2007/08_02/021chinajumbo_468x35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742" y="1332471"/>
            <a:ext cx="44577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0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92" y="74140"/>
            <a:ext cx="12192000" cy="1400432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PRINCIPIOS DE PSP</a:t>
            </a:r>
            <a:endParaRPr lang="es-E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26623" r="15093" b="25922"/>
          <a:stretch/>
        </p:blipFill>
        <p:spPr>
          <a:xfrm>
            <a:off x="9979826" y="6112476"/>
            <a:ext cx="2022704" cy="6425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0607" y="5411222"/>
            <a:ext cx="1154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 mas eficiente prevenir defectos que encontrarlos y solucionarlos.</a:t>
            </a:r>
          </a:p>
        </p:txBody>
      </p:sp>
      <p:pic>
        <p:nvPicPr>
          <p:cNvPr id="4098" name="Picture 2" descr="http://4.bp.blogspot.com/-aRCTLdu8uiA/U2vCrzNXcLI/AAAAAAAAGtk/nOFMyEB7wPo/s1600/homersimpsondo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99" y="1269322"/>
            <a:ext cx="3304317" cy="388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6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92" y="74140"/>
            <a:ext cx="12192000" cy="1400432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PRINCIPIOS DE PSP</a:t>
            </a:r>
            <a:endParaRPr lang="es-E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26623" r="15093" b="25922"/>
          <a:stretch/>
        </p:blipFill>
        <p:spPr>
          <a:xfrm>
            <a:off x="9979826" y="6112476"/>
            <a:ext cx="2022704" cy="6425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7083" y="5158369"/>
            <a:ext cx="11548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 camino correcto es siempre el camino mas rápido y el mas barato para hacer un trabajo .</a:t>
            </a:r>
          </a:p>
        </p:txBody>
      </p:sp>
      <p:pic>
        <p:nvPicPr>
          <p:cNvPr id="3074" name="Picture 2" descr="http://www.dynamiccio.com/images/short%20cu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81" y="1145058"/>
            <a:ext cx="5052540" cy="378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9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432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CONTENIDO</a:t>
            </a:r>
            <a:endParaRPr lang="es-E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7611"/>
            <a:ext cx="10515600" cy="4351338"/>
          </a:xfrm>
        </p:spPr>
        <p:txBody>
          <a:bodyPr/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Principios de PSP</a:t>
            </a:r>
          </a:p>
          <a:p>
            <a:r>
              <a:rPr lang="es-ES" sz="3200" b="1" dirty="0" smtClean="0">
                <a:solidFill>
                  <a:schemeClr val="bg2">
                    <a:lumMod val="25000"/>
                  </a:schemeClr>
                </a:solidFill>
              </a:rPr>
              <a:t>Estructura de PSP</a:t>
            </a: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PSP Data </a:t>
            </a:r>
            <a:r>
              <a:rPr lang="es-ES" dirty="0" err="1" smtClean="0">
                <a:solidFill>
                  <a:schemeClr val="bg2">
                    <a:lumMod val="25000"/>
                  </a:schemeClr>
                </a:solidFill>
              </a:rPr>
              <a:t>Gathering</a:t>
            </a:r>
            <a:endParaRPr lang="es-E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Proyecto I</a:t>
            </a: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BONUS – Versionado con GIT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26623" r="15093" b="25922"/>
          <a:stretch/>
        </p:blipFill>
        <p:spPr>
          <a:xfrm>
            <a:off x="9979826" y="6112476"/>
            <a:ext cx="2022704" cy="6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92" y="74140"/>
            <a:ext cx="12192000" cy="1400432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ESTRUCTURA DE PSP</a:t>
            </a:r>
            <a:endParaRPr lang="es-E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26623" r="15093" b="25922"/>
          <a:stretch/>
        </p:blipFill>
        <p:spPr>
          <a:xfrm>
            <a:off x="9979826" y="6112476"/>
            <a:ext cx="2022704" cy="6425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012" y="1199393"/>
            <a:ext cx="7041709" cy="527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3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432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CONTENIDO</a:t>
            </a:r>
            <a:endParaRPr lang="es-E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7611"/>
            <a:ext cx="10515600" cy="4351338"/>
          </a:xfrm>
        </p:spPr>
        <p:txBody>
          <a:bodyPr/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Principios de PSP</a:t>
            </a: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Estructura de PSP</a:t>
            </a:r>
          </a:p>
          <a:p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PSP Data </a:t>
            </a:r>
            <a:r>
              <a:rPr lang="es-ES" b="1" dirty="0" err="1" smtClean="0">
                <a:solidFill>
                  <a:schemeClr val="bg2">
                    <a:lumMod val="25000"/>
                  </a:schemeClr>
                </a:solidFill>
              </a:rPr>
              <a:t>Gathering</a:t>
            </a:r>
            <a:endParaRPr lang="es-ES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Proyecto I</a:t>
            </a: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BONUS – Versionado con GIT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26623" r="15093" b="25922"/>
          <a:stretch/>
        </p:blipFill>
        <p:spPr>
          <a:xfrm>
            <a:off x="9979826" y="6112476"/>
            <a:ext cx="2022704" cy="6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92" y="32950"/>
            <a:ext cx="12192000" cy="1400432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PSP DATA GATHERING</a:t>
            </a:r>
            <a:endParaRPr lang="es-E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26623" r="15093" b="25922"/>
          <a:stretch/>
        </p:blipFill>
        <p:spPr>
          <a:xfrm>
            <a:off x="9979826" y="6112476"/>
            <a:ext cx="2022704" cy="642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8050" y="2327071"/>
            <a:ext cx="3251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LINES OF CODE (LOC)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517111" y="3403597"/>
            <a:ext cx="729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 PSP la unidad de medida mínima de software es la Línea de Código (LOC)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78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432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CONTENIDO</a:t>
            </a:r>
            <a:endParaRPr lang="es-E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7611"/>
            <a:ext cx="10515600" cy="4351338"/>
          </a:xfrm>
        </p:spPr>
        <p:txBody>
          <a:bodyPr/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Principios de PSP</a:t>
            </a: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Estructura de PSP</a:t>
            </a: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PSP Data </a:t>
            </a:r>
            <a:r>
              <a:rPr lang="es-ES" dirty="0" err="1" smtClean="0">
                <a:solidFill>
                  <a:schemeClr val="bg2">
                    <a:lumMod val="25000"/>
                  </a:schemeClr>
                </a:solidFill>
              </a:rPr>
              <a:t>Gathering</a:t>
            </a:r>
            <a:endParaRPr lang="es-E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Proyecto I</a:t>
            </a: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BONUS – Versionado con GIT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26623" r="15093" b="25922"/>
          <a:stretch/>
        </p:blipFill>
        <p:spPr>
          <a:xfrm>
            <a:off x="9979826" y="6112476"/>
            <a:ext cx="2022704" cy="6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92" y="32950"/>
            <a:ext cx="12192000" cy="1400432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PSP DATA GATHERING</a:t>
            </a:r>
            <a:endParaRPr lang="es-E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26623" r="15093" b="25922"/>
          <a:stretch/>
        </p:blipFill>
        <p:spPr>
          <a:xfrm>
            <a:off x="9979826" y="6112476"/>
            <a:ext cx="2022704" cy="642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35974" y="2626462"/>
            <a:ext cx="134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SCRIPTS</a:t>
            </a:r>
            <a:endParaRPr lang="es-E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393545" y="3226625"/>
            <a:ext cx="766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Los SCRIPTS en PSP son formatos que ayudan a recopilar información de lo que ocurre en el desarrollo del software</a:t>
            </a:r>
          </a:p>
        </p:txBody>
      </p:sp>
    </p:spTree>
    <p:extLst>
      <p:ext uri="{BB962C8B-B14F-4D97-AF65-F5344CB8AC3E}">
        <p14:creationId xmlns:p14="http://schemas.microsoft.com/office/powerpoint/2010/main" val="53716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432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PROYECTO PSP</a:t>
            </a:r>
            <a:endParaRPr lang="es-E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785"/>
            <a:ext cx="10637108" cy="437517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Se desea construir una pequeña vitrina virtual en la que se pueden ver videojuegos para alquiler. Cada videojuego tiene la siguiente información: nombre, imagen, descripción, cantidad en stock, precio por día y plataforma o consola. Además en la aplicación se podrán apartar videojuegos ingresando el nombre, cédula y teléfono. Una vez se separe el videojuego, la cantidad en stock se debe ver disminuida.</a:t>
            </a:r>
          </a:p>
          <a:p>
            <a:pPr marL="0" indent="0" algn="just">
              <a:buNone/>
            </a:pPr>
            <a:endParaRPr lang="es-ES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Para el desarrollo de la aplicación se utilizará PHP, MYSQL, HTML5, CSS3 Y el motor de versionado debe ser GIT.</a:t>
            </a:r>
          </a:p>
          <a:p>
            <a:pPr algn="just"/>
            <a:endParaRPr lang="es-ES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Se debe hacer la presentación del </a:t>
            </a:r>
            <a:r>
              <a:rPr lang="es-ES" dirty="0" err="1" smtClean="0">
                <a:solidFill>
                  <a:schemeClr val="bg2">
                    <a:lumMod val="25000"/>
                  </a:schemeClr>
                </a:solidFill>
              </a:rPr>
              <a:t>postmortem</a:t>
            </a:r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 el día 26 de febrero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E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just">
              <a:buNone/>
            </a:pP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26623" r="15093" b="25922"/>
          <a:stretch/>
        </p:blipFill>
        <p:spPr>
          <a:xfrm>
            <a:off x="9979826" y="6112476"/>
            <a:ext cx="2022704" cy="6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432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CONTENIDO</a:t>
            </a:r>
            <a:endParaRPr lang="es-E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7611"/>
            <a:ext cx="10515600" cy="4351338"/>
          </a:xfrm>
        </p:spPr>
        <p:txBody>
          <a:bodyPr/>
          <a:lstStyle/>
          <a:p>
            <a:r>
              <a:rPr lang="es-ES" sz="3200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Principios de PSP</a:t>
            </a: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Estructura de PSP</a:t>
            </a: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PSP Data </a:t>
            </a:r>
            <a:r>
              <a:rPr lang="es-ES" dirty="0" err="1" smtClean="0">
                <a:solidFill>
                  <a:schemeClr val="bg2">
                    <a:lumMod val="25000"/>
                  </a:schemeClr>
                </a:solidFill>
              </a:rPr>
              <a:t>Gathering</a:t>
            </a:r>
            <a:endParaRPr lang="es-E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Proyecto I</a:t>
            </a: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BONUS – Versionado con GIT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26623" r="15093" b="25922"/>
          <a:stretch/>
        </p:blipFill>
        <p:spPr>
          <a:xfrm>
            <a:off x="9979826" y="6112476"/>
            <a:ext cx="2022704" cy="6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432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619825"/>
              </p:ext>
            </p:extLst>
          </p:nvPr>
        </p:nvGraphicFramePr>
        <p:xfrm>
          <a:off x="2411629" y="2347785"/>
          <a:ext cx="7383162" cy="2454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26623" r="15093" b="25922"/>
          <a:stretch/>
        </p:blipFill>
        <p:spPr>
          <a:xfrm>
            <a:off x="9979826" y="6112476"/>
            <a:ext cx="2022704" cy="6425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79307" y="6026664"/>
            <a:ext cx="1568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Años 60’s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7685903" y="1301578"/>
            <a:ext cx="3097427" cy="757882"/>
          </a:xfrm>
          <a:prstGeom prst="wedgeRect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Buscaban errores después de que el software se construyera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42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432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680825"/>
              </p:ext>
            </p:extLst>
          </p:nvPr>
        </p:nvGraphicFramePr>
        <p:xfrm>
          <a:off x="-530943" y="1029881"/>
          <a:ext cx="13579816" cy="451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26623" r="15093" b="25922"/>
          <a:stretch/>
        </p:blipFill>
        <p:spPr>
          <a:xfrm>
            <a:off x="9979826" y="6112476"/>
            <a:ext cx="2022704" cy="6425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79307" y="6026664"/>
            <a:ext cx="1568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Años 70’s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568618" y="4371948"/>
            <a:ext cx="3097427" cy="757882"/>
          </a:xfrm>
          <a:prstGeom prst="wedgeRectCallout">
            <a:avLst>
              <a:gd name="adj1" fmla="val -9999"/>
              <a:gd name="adj2" fmla="val -9578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Introducidos por Michael </a:t>
            </a:r>
            <a:r>
              <a:rPr lang="es-ES" dirty="0" err="1" smtClean="0"/>
              <a:t>Fagan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50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432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333362"/>
              </p:ext>
            </p:extLst>
          </p:nvPr>
        </p:nvGraphicFramePr>
        <p:xfrm>
          <a:off x="2333712" y="556018"/>
          <a:ext cx="7874115" cy="463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26623" r="15093" b="25922"/>
          <a:stretch/>
        </p:blipFill>
        <p:spPr>
          <a:xfrm>
            <a:off x="9979826" y="6112476"/>
            <a:ext cx="2022704" cy="6425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79307" y="6026664"/>
            <a:ext cx="1568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Años 80’s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58813" y="4889842"/>
            <a:ext cx="3097427" cy="757882"/>
          </a:xfrm>
          <a:prstGeom prst="wedgeRectCallout">
            <a:avLst>
              <a:gd name="adj1" fmla="val 56085"/>
              <a:gd name="adj2" fmla="val -11349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Creada por </a:t>
            </a:r>
            <a:r>
              <a:rPr lang="es-ES" dirty="0" err="1" smtClean="0"/>
              <a:t>Whatts</a:t>
            </a:r>
            <a:r>
              <a:rPr lang="es-ES" dirty="0" smtClean="0"/>
              <a:t> Humphrey</a:t>
            </a:r>
            <a:endParaRPr lang="es-ES" dirty="0"/>
          </a:p>
        </p:txBody>
      </p:sp>
      <p:sp>
        <p:nvSpPr>
          <p:cNvPr id="3" name="Rectangle 2"/>
          <p:cNvSpPr/>
          <p:nvPr/>
        </p:nvSpPr>
        <p:spPr>
          <a:xfrm>
            <a:off x="3227871" y="3764616"/>
            <a:ext cx="6080885" cy="568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CMM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40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432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835788"/>
              </p:ext>
            </p:extLst>
          </p:nvPr>
        </p:nvGraphicFramePr>
        <p:xfrm>
          <a:off x="2331255" y="1169773"/>
          <a:ext cx="7874115" cy="463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26623" r="15093" b="25922"/>
          <a:stretch/>
        </p:blipFill>
        <p:spPr>
          <a:xfrm>
            <a:off x="9979826" y="6112476"/>
            <a:ext cx="2022704" cy="6425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79307" y="6026664"/>
            <a:ext cx="1568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Años 90’s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679157" y="1858318"/>
            <a:ext cx="3097427" cy="757882"/>
          </a:xfrm>
          <a:prstGeom prst="wedgeRectCallout">
            <a:avLst>
              <a:gd name="adj1" fmla="val 46244"/>
              <a:gd name="adj2" fmla="val -8849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Creada por </a:t>
            </a:r>
            <a:r>
              <a:rPr lang="es-ES" dirty="0" err="1" smtClean="0"/>
              <a:t>Whatts</a:t>
            </a:r>
            <a:r>
              <a:rPr lang="es-ES" dirty="0" smtClean="0"/>
              <a:t> Humphrey</a:t>
            </a:r>
            <a:endParaRPr lang="es-ES" dirty="0"/>
          </a:p>
        </p:txBody>
      </p:sp>
      <p:sp>
        <p:nvSpPr>
          <p:cNvPr id="3" name="Rectangle 2"/>
          <p:cNvSpPr/>
          <p:nvPr/>
        </p:nvSpPr>
        <p:spPr>
          <a:xfrm>
            <a:off x="3227871" y="4308313"/>
            <a:ext cx="6080885" cy="568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CMM</a:t>
            </a:r>
            <a:endParaRPr lang="es-ES" dirty="0"/>
          </a:p>
        </p:txBody>
      </p:sp>
      <p:sp>
        <p:nvSpPr>
          <p:cNvPr id="5" name="Oval 4"/>
          <p:cNvSpPr/>
          <p:nvPr/>
        </p:nvSpPr>
        <p:spPr>
          <a:xfrm>
            <a:off x="4866133" y="1169773"/>
            <a:ext cx="2594918" cy="7578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PSP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70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92" y="74140"/>
            <a:ext cx="12192000" cy="1400432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26623" r="15093" b="25922"/>
          <a:stretch/>
        </p:blipFill>
        <p:spPr>
          <a:xfrm>
            <a:off x="9979826" y="6112476"/>
            <a:ext cx="2022704" cy="6425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1182184"/>
            <a:ext cx="2424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¿</a:t>
            </a:r>
            <a:r>
              <a:rPr lang="es-E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Qué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es PSP?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2023809"/>
            <a:ext cx="1009430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 una disciplina para el desarrollo de software.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 propósito es hacerlo a usted un mejor ingeniero de software.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Ofrece herramientas de planeación que ayudan a que se conozca</a:t>
            </a:r>
          </a:p>
          <a:p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así mismo.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 un proceso de mejoramiento personal.</a:t>
            </a:r>
          </a:p>
        </p:txBody>
      </p:sp>
    </p:spTree>
    <p:extLst>
      <p:ext uri="{BB962C8B-B14F-4D97-AF65-F5344CB8AC3E}">
        <p14:creationId xmlns:p14="http://schemas.microsoft.com/office/powerpoint/2010/main" val="2440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432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CONTENIDO</a:t>
            </a:r>
            <a:endParaRPr lang="es-E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7611"/>
            <a:ext cx="10515600" cy="4351338"/>
          </a:xfrm>
        </p:spPr>
        <p:txBody>
          <a:bodyPr/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</a:p>
          <a:p>
            <a:r>
              <a:rPr lang="es-ES" sz="3200" b="1" dirty="0" smtClean="0">
                <a:solidFill>
                  <a:schemeClr val="bg2">
                    <a:lumMod val="25000"/>
                  </a:schemeClr>
                </a:solidFill>
              </a:rPr>
              <a:t>Principios de PSP</a:t>
            </a: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Estructura de PSP</a:t>
            </a: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PSP Data </a:t>
            </a:r>
            <a:r>
              <a:rPr lang="es-ES" dirty="0" err="1" smtClean="0">
                <a:solidFill>
                  <a:schemeClr val="bg2">
                    <a:lumMod val="25000"/>
                  </a:schemeClr>
                </a:solidFill>
              </a:rPr>
              <a:t>Gathering</a:t>
            </a:r>
            <a:endParaRPr lang="es-E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Proyecto I</a:t>
            </a:r>
          </a:p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BONUS – Versionado con GIT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26623" r="15093" b="25922"/>
          <a:stretch/>
        </p:blipFill>
        <p:spPr>
          <a:xfrm>
            <a:off x="9979826" y="6112476"/>
            <a:ext cx="2022704" cy="6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506</Words>
  <Application>Microsoft Office PowerPoint</Application>
  <PresentationFormat>Widescreen</PresentationFormat>
  <Paragraphs>109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INGENIERÍA DE SOFTWARE</vt:lpstr>
      <vt:lpstr>CONTENIDO</vt:lpstr>
      <vt:lpstr>CONTENIDO</vt:lpstr>
      <vt:lpstr>INTRODUCCIÓN</vt:lpstr>
      <vt:lpstr>INTRODUCCIÓN</vt:lpstr>
      <vt:lpstr>INTRODUCCIÓN</vt:lpstr>
      <vt:lpstr>INTRODUCCIÓN</vt:lpstr>
      <vt:lpstr>INTRODUCCIÓN</vt:lpstr>
      <vt:lpstr>CONTENIDO</vt:lpstr>
      <vt:lpstr>PRINCIPIOS DE PSP</vt:lpstr>
      <vt:lpstr>PRINCIPIOS DE PSP</vt:lpstr>
      <vt:lpstr>PRINCIPIOS DE PSP</vt:lpstr>
      <vt:lpstr>PRINCIPIOS DE PSP</vt:lpstr>
      <vt:lpstr>PRINCIPIOS DE PSP</vt:lpstr>
      <vt:lpstr>PRINCIPIOS DE PSP</vt:lpstr>
      <vt:lpstr>CONTENIDO</vt:lpstr>
      <vt:lpstr>ESTRUCTURA DE PSP</vt:lpstr>
      <vt:lpstr>CONTENIDO</vt:lpstr>
      <vt:lpstr>PSP DATA GATHERING</vt:lpstr>
      <vt:lpstr>PSP DATA GATHERING</vt:lpstr>
      <vt:lpstr>PROYECTO PSP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</dc:title>
  <dc:creator>Ivan</dc:creator>
  <cp:lastModifiedBy>Ivan</cp:lastModifiedBy>
  <cp:revision>19</cp:revision>
  <dcterms:created xsi:type="dcterms:W3CDTF">2015-02-20T00:09:53Z</dcterms:created>
  <dcterms:modified xsi:type="dcterms:W3CDTF">2015-02-20T02:28:16Z</dcterms:modified>
</cp:coreProperties>
</file>