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314" r:id="rId3"/>
    <p:sldId id="372" r:id="rId4"/>
    <p:sldId id="317" r:id="rId5"/>
    <p:sldId id="316" r:id="rId6"/>
    <p:sldId id="374" r:id="rId7"/>
    <p:sldId id="361" r:id="rId8"/>
    <p:sldId id="373" r:id="rId9"/>
    <p:sldId id="379" r:id="rId10"/>
    <p:sldId id="380" r:id="rId11"/>
    <p:sldId id="381" r:id="rId12"/>
    <p:sldId id="382" r:id="rId13"/>
    <p:sldId id="383" r:id="rId14"/>
    <p:sldId id="375" r:id="rId15"/>
    <p:sldId id="376" r:id="rId16"/>
    <p:sldId id="377" r:id="rId17"/>
    <p:sldId id="378" r:id="rId18"/>
    <p:sldId id="292" r:id="rId19"/>
    <p:sldId id="287" r:id="rId20"/>
    <p:sldId id="288" r:id="rId21"/>
    <p:sldId id="289" r:id="rId22"/>
    <p:sldId id="290" r:id="rId23"/>
    <p:sldId id="291" r:id="rId24"/>
    <p:sldId id="294" r:id="rId25"/>
    <p:sldId id="29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834"/>
    <a:srgbClr val="CCCC51"/>
    <a:srgbClr val="FF6A18"/>
    <a:srgbClr val="FF9E1C"/>
    <a:srgbClr val="FFD91E"/>
    <a:srgbClr val="2385FF"/>
    <a:srgbClr val="00D6E0"/>
    <a:srgbClr val="EDEEE6"/>
    <a:srgbClr val="3C3D40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Furni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3832B81-B5AC-4994-B1EF-114972FEAF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29500" y="698500"/>
            <a:ext cx="4064000" cy="5461000"/>
          </a:xfrm>
          <a:prstGeom prst="rect">
            <a:avLst/>
          </a:prstGeom>
          <a:noFill/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70F4DF-C904-4D66-996F-58813A0E6E63}"/>
              </a:ext>
            </a:extLst>
          </p:cNvPr>
          <p:cNvSpPr/>
          <p:nvPr userDrawn="1"/>
        </p:nvSpPr>
        <p:spPr>
          <a:xfrm>
            <a:off x="698500" y="5461000"/>
            <a:ext cx="698500" cy="6985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6714D8-40E6-44DF-8AA7-E56D8A28980D}"/>
              </a:ext>
            </a:extLst>
          </p:cNvPr>
          <p:cNvSpPr/>
          <p:nvPr userDrawn="1"/>
        </p:nvSpPr>
        <p:spPr>
          <a:xfrm>
            <a:off x="5334000" y="698500"/>
            <a:ext cx="1397000" cy="1016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6CA53D3-5936-4D08-BC47-1D9226BF6B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1" y="354237"/>
            <a:ext cx="1780106" cy="8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91E05B0D-4E11-4D3E-98F5-FAB6478B9E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698500"/>
            <a:ext cx="3043173" cy="2687702"/>
          </a:xfrm>
          <a:prstGeom prst="rect">
            <a:avLst/>
          </a:prstGeom>
          <a:noFill/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E5E55749-876D-455F-A210-5B7E08396B1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50327" y="698500"/>
            <a:ext cx="3043173" cy="2687702"/>
          </a:xfrm>
          <a:prstGeom prst="rect">
            <a:avLst/>
          </a:prstGeom>
          <a:noFill/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CBFE8B38-6E2C-44CB-8F17-C384834C39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34000" y="3471798"/>
            <a:ext cx="3043173" cy="2687702"/>
          </a:xfrm>
          <a:prstGeom prst="rect">
            <a:avLst/>
          </a:prstGeom>
          <a:noFill/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2B5C9AD1-516E-4D7C-A733-4F28F758470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50327" y="3471798"/>
            <a:ext cx="3043173" cy="2687702"/>
          </a:xfrm>
          <a:prstGeom prst="rect">
            <a:avLst/>
          </a:prstGeom>
          <a:noFill/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D564A8D4-5F79-499E-9B00-53668CE8E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1" y="354237"/>
            <a:ext cx="1780106" cy="8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8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0C669542-200A-4B0F-8AA9-FA1F3517D4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29500" y="698500"/>
            <a:ext cx="4064000" cy="5461000"/>
          </a:xfrm>
          <a:prstGeom prst="rect">
            <a:avLst/>
          </a:prstGeom>
          <a:noFill/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D3B43E23-55D9-405F-B1E6-A6F9C173C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1" y="354237"/>
            <a:ext cx="1780106" cy="8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53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517A4A2A-7192-4BD8-8548-B6700F57FB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4814" y="1218254"/>
            <a:ext cx="2179320" cy="4714876"/>
          </a:xfrm>
          <a:prstGeom prst="roundRect">
            <a:avLst>
              <a:gd name="adj" fmla="val 7322"/>
            </a:avLst>
          </a:prstGeom>
          <a:noFill/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93C2F6-BA7F-4F49-99B8-529A05234C5A}"/>
              </a:ext>
            </a:extLst>
          </p:cNvPr>
          <p:cNvSpPr/>
          <p:nvPr userDrawn="1"/>
        </p:nvSpPr>
        <p:spPr>
          <a:xfrm>
            <a:off x="698499" y="6123499"/>
            <a:ext cx="10794999" cy="36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76FAB2D5-544E-4BF7-BDFC-07CFA1AE2A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1" y="354237"/>
            <a:ext cx="1780106" cy="8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9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8484C90-41A3-4CAB-A8DA-984A964C76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2017" y="910115"/>
            <a:ext cx="3825240" cy="5114925"/>
          </a:xfrm>
          <a:prstGeom prst="roundRect">
            <a:avLst>
              <a:gd name="adj" fmla="val 1926"/>
            </a:avLst>
          </a:prstGeom>
          <a:noFill/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BBDEB1-63AF-4E7A-9A0B-35EF40A9E09E}"/>
              </a:ext>
            </a:extLst>
          </p:cNvPr>
          <p:cNvSpPr/>
          <p:nvPr userDrawn="1"/>
        </p:nvSpPr>
        <p:spPr>
          <a:xfrm>
            <a:off x="698499" y="6123499"/>
            <a:ext cx="10794999" cy="36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B40D0F05-DCE9-45E1-9068-F608A9D8FD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1" y="354237"/>
            <a:ext cx="1780106" cy="8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21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4D48B8C0-2216-442F-A12F-E189BC5F2E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5254" y="1138220"/>
            <a:ext cx="6273800" cy="3784600"/>
          </a:xfrm>
          <a:prstGeom prst="rect">
            <a:avLst/>
          </a:prstGeom>
          <a:noFill/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E786D0-EDEC-4AC7-84EF-07952D2C43CB}"/>
              </a:ext>
            </a:extLst>
          </p:cNvPr>
          <p:cNvSpPr/>
          <p:nvPr userDrawn="1"/>
        </p:nvSpPr>
        <p:spPr>
          <a:xfrm>
            <a:off x="698499" y="6123499"/>
            <a:ext cx="10794999" cy="36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7A8E0A3-E79E-420B-9105-91D1801E04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1" y="354237"/>
            <a:ext cx="1780106" cy="8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6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3C7FE24-8BD6-4305-8A77-69794817A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1" y="354237"/>
            <a:ext cx="1780106" cy="8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15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299B8794-9D18-4E07-B783-F968966544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546" y="252637"/>
            <a:ext cx="1780106" cy="8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55892830-064F-4E2C-AC8A-F5367F5B25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60" y="5709437"/>
            <a:ext cx="1780106" cy="8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08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8BF74A2-DCAB-4EA2-A828-F1D812F1C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4" y="5709437"/>
            <a:ext cx="1780106" cy="8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872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그림 개체 틀 4">
            <a:extLst>
              <a:ext uri="{FF2B5EF4-FFF2-40B4-BE49-F238E27FC236}">
                <a16:creationId xmlns:a16="http://schemas.microsoft.com/office/drawing/2014/main" id="{C877E1E3-9EA8-4443-B818-2380351128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8501" y="698500"/>
            <a:ext cx="4064000" cy="5461000"/>
          </a:xfrm>
          <a:prstGeom prst="rect">
            <a:avLst/>
          </a:prstGeom>
          <a:noFill/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47E3DC-B320-4246-B9B9-ABC3A70AF778}"/>
              </a:ext>
            </a:extLst>
          </p:cNvPr>
          <p:cNvSpPr/>
          <p:nvPr userDrawn="1"/>
        </p:nvSpPr>
        <p:spPr>
          <a:xfrm>
            <a:off x="5461001" y="698500"/>
            <a:ext cx="698500" cy="6985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D29A1E-E9A5-40BA-A92E-C6E49DD07F66}"/>
              </a:ext>
            </a:extLst>
          </p:cNvPr>
          <p:cNvSpPr/>
          <p:nvPr userDrawn="1"/>
        </p:nvSpPr>
        <p:spPr>
          <a:xfrm>
            <a:off x="5461001" y="6123500"/>
            <a:ext cx="6032498" cy="36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20C86D92-A277-4FDB-B039-4C57CECF4F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546" y="252637"/>
            <a:ext cx="1780106" cy="8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15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2F2D5D12-C373-4F56-93E8-D9B9449FBB3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8501" y="698500"/>
            <a:ext cx="4064000" cy="5461000"/>
          </a:xfrm>
          <a:prstGeom prst="rect">
            <a:avLst/>
          </a:prstGeom>
          <a:noFill/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428F0DD4-67D8-4555-8DED-796270D380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172699" y="698500"/>
            <a:ext cx="1320801" cy="5461000"/>
          </a:xfrm>
          <a:prstGeom prst="rect">
            <a:avLst/>
          </a:prstGeom>
          <a:noFill/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828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BB10DB58-DD0A-46C7-941A-C10033E975A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8343" y="698500"/>
            <a:ext cx="2690631" cy="1676400"/>
          </a:xfrm>
          <a:prstGeom prst="rect">
            <a:avLst/>
          </a:prstGeom>
          <a:noFill/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A92EF0CC-9C7B-4E73-94DD-77B32E5B97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8343" y="2590800"/>
            <a:ext cx="2690631" cy="1676400"/>
          </a:xfrm>
          <a:prstGeom prst="rect">
            <a:avLst/>
          </a:prstGeom>
          <a:noFill/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D17CD88B-74D3-4473-B30B-08D3BB8939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8343" y="4483100"/>
            <a:ext cx="2690631" cy="1676400"/>
          </a:xfrm>
          <a:prstGeom prst="rect">
            <a:avLst/>
          </a:prstGeom>
          <a:noFill/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CD368438-CCDF-4B57-AB3F-34EB84139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0" y="354237"/>
            <a:ext cx="1780106" cy="8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13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E90B03E-A497-476B-A8BC-0B055858CD44}"/>
              </a:ext>
            </a:extLst>
          </p:cNvPr>
          <p:cNvSpPr/>
          <p:nvPr userDrawn="1"/>
        </p:nvSpPr>
        <p:spPr>
          <a:xfrm>
            <a:off x="698501" y="702700"/>
            <a:ext cx="8172000" cy="36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6DB0E3D1-47E1-4369-B437-23E7371BE03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93499" y="2555300"/>
            <a:ext cx="3600000" cy="3600000"/>
          </a:xfrm>
          <a:prstGeom prst="rect">
            <a:avLst/>
          </a:prstGeom>
          <a:noFill/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C43D182-7616-47B1-9F7E-563E2855D5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546" y="252637"/>
            <a:ext cx="1780106" cy="8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05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F920666-3AF2-4810-BEBC-DADCFEB82377}"/>
              </a:ext>
            </a:extLst>
          </p:cNvPr>
          <p:cNvSpPr/>
          <p:nvPr userDrawn="1"/>
        </p:nvSpPr>
        <p:spPr>
          <a:xfrm>
            <a:off x="4997002" y="702700"/>
            <a:ext cx="6496497" cy="36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E4546DFA-5936-4E4A-8B60-8DCD3D9A556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8502" y="702700"/>
            <a:ext cx="3600000" cy="5452600"/>
          </a:xfrm>
          <a:prstGeom prst="rect">
            <a:avLst/>
          </a:prstGeom>
          <a:noFill/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C0F4BE9-8D75-4983-A2C9-0FCA2BB2FC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60" y="5709437"/>
            <a:ext cx="1780106" cy="8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63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C7336F9-BE4F-4233-9360-9152B76AE519}"/>
              </a:ext>
            </a:extLst>
          </p:cNvPr>
          <p:cNvSpPr/>
          <p:nvPr userDrawn="1"/>
        </p:nvSpPr>
        <p:spPr>
          <a:xfrm>
            <a:off x="698499" y="6123499"/>
            <a:ext cx="10794999" cy="36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659A15A5-02AF-47F1-B0DF-810566EB651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8502" y="698501"/>
            <a:ext cx="10794996" cy="2935509"/>
          </a:xfrm>
          <a:prstGeom prst="rect">
            <a:avLst/>
          </a:prstGeom>
          <a:noFill/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220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538FC4-0CA9-4195-952D-57E7E8795DDF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>
              <a:alpha val="14902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433E896-A590-4447-B425-338E1C3F6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546" y="252637"/>
            <a:ext cx="1780106" cy="8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92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CFurn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4173CC78-7187-4D2C-A907-9079969E149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8500" y="698500"/>
            <a:ext cx="4948735" cy="5461000"/>
          </a:xfrm>
          <a:prstGeom prst="rect">
            <a:avLst/>
          </a:prstGeom>
          <a:noFill/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8FC78473-87C0-4F93-90DA-AD1861D677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546" y="252637"/>
            <a:ext cx="1780106" cy="8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38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79" r:id="rId17"/>
    <p:sldLayoutId id="2147483664" r:id="rId18"/>
    <p:sldLayoutId id="2147483695" r:id="rId1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89B8638-05A1-4021-A034-F2A118799BD6}"/>
              </a:ext>
            </a:extLst>
          </p:cNvPr>
          <p:cNvSpPr txBox="1"/>
          <p:nvPr/>
        </p:nvSpPr>
        <p:spPr>
          <a:xfrm>
            <a:off x="698502" y="3790226"/>
            <a:ext cx="6095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cs typeface="Arial" panose="020B0604020202020204" pitchFamily="34" charset="0"/>
              </a:rPr>
              <a:t>Insert</a:t>
            </a:r>
            <a:r>
              <a:rPr lang="ko-KR" altLang="en-US" sz="2000" dirty="0">
                <a:cs typeface="Arial" panose="020B0604020202020204" pitchFamily="34" charset="0"/>
              </a:rPr>
              <a:t> </a:t>
            </a:r>
            <a:r>
              <a:rPr lang="en-US" altLang="ko-KR" sz="2000" dirty="0">
                <a:cs typeface="Arial" panose="020B0604020202020204" pitchFamily="34" charset="0"/>
              </a:rPr>
              <a:t>the</a:t>
            </a:r>
            <a:r>
              <a:rPr lang="ko-KR" altLang="en-US" sz="2000" dirty="0">
                <a:cs typeface="Arial" panose="020B0604020202020204" pitchFamily="34" charset="0"/>
              </a:rPr>
              <a:t> </a:t>
            </a:r>
            <a:r>
              <a:rPr lang="en-US" altLang="ko-KR" sz="2000" dirty="0">
                <a:cs typeface="Arial" panose="020B0604020202020204" pitchFamily="34" charset="0"/>
              </a:rPr>
              <a:t>sub</a:t>
            </a:r>
            <a:r>
              <a:rPr lang="ko-KR" altLang="en-US" sz="2000" dirty="0">
                <a:cs typeface="Arial" panose="020B0604020202020204" pitchFamily="34" charset="0"/>
              </a:rPr>
              <a:t> </a:t>
            </a:r>
            <a:r>
              <a:rPr lang="en-US" altLang="ko-KR" sz="2000" dirty="0">
                <a:cs typeface="Arial" panose="020B0604020202020204" pitchFamily="34" charset="0"/>
              </a:rPr>
              <a:t>title</a:t>
            </a:r>
            <a:r>
              <a:rPr lang="ko-KR" altLang="en-US" sz="2000" dirty="0">
                <a:cs typeface="Arial" panose="020B0604020202020204" pitchFamily="34" charset="0"/>
              </a:rPr>
              <a:t> </a:t>
            </a:r>
            <a:r>
              <a:rPr lang="en-US" altLang="ko-KR" sz="2000" dirty="0">
                <a:cs typeface="Arial" panose="020B0604020202020204" pitchFamily="34" charset="0"/>
              </a:rPr>
              <a:t>of</a:t>
            </a:r>
            <a:r>
              <a:rPr lang="ko-KR" altLang="en-US" sz="2000" dirty="0">
                <a:cs typeface="Arial" panose="020B0604020202020204" pitchFamily="34" charset="0"/>
              </a:rPr>
              <a:t> </a:t>
            </a:r>
            <a:r>
              <a:rPr lang="en-US" altLang="ko-KR" sz="2000" dirty="0">
                <a:cs typeface="Arial" panose="020B0604020202020204" pitchFamily="34" charset="0"/>
              </a:rPr>
              <a:t>your</a:t>
            </a:r>
            <a:r>
              <a:rPr lang="ko-KR" altLang="en-US" sz="2000" dirty="0">
                <a:cs typeface="Arial" panose="020B0604020202020204" pitchFamily="34" charset="0"/>
              </a:rPr>
              <a:t> </a:t>
            </a:r>
            <a:r>
              <a:rPr lang="en-US" altLang="ko-KR" sz="2000" dirty="0">
                <a:cs typeface="Arial" panose="020B0604020202020204" pitchFamily="34" charset="0"/>
              </a:rPr>
              <a:t>presentation</a:t>
            </a:r>
            <a:endParaRPr lang="ko-KR" altLang="en-US" sz="2000" dirty="0"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3C385-5BB2-4584-9C78-C46408823B3E}"/>
              </a:ext>
            </a:extLst>
          </p:cNvPr>
          <p:cNvSpPr txBox="1"/>
          <p:nvPr/>
        </p:nvSpPr>
        <p:spPr>
          <a:xfrm>
            <a:off x="698500" y="2023200"/>
            <a:ext cx="6095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Raleway Black" pitchFamily="2" charset="0"/>
                <a:cs typeface="Arial" panose="020B0604020202020204" pitchFamily="34" charset="0"/>
              </a:rPr>
              <a:t>Presentation cover title</a:t>
            </a:r>
            <a:endParaRPr lang="ko-KR" altLang="en-US" sz="5400" dirty="0">
              <a:latin typeface="Raleway Black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C0D49-15C0-4C2C-9441-5169EE3C1446}"/>
              </a:ext>
            </a:extLst>
          </p:cNvPr>
          <p:cNvSpPr txBox="1"/>
          <p:nvPr/>
        </p:nvSpPr>
        <p:spPr>
          <a:xfrm>
            <a:off x="1333497" y="5920363"/>
            <a:ext cx="5460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NAME/  00. 00. 20xx</a:t>
            </a:r>
            <a:endParaRPr lang="ko-KR" altLang="en-US" sz="140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5693E8B-B1E6-44E4-8A6C-15B71498E0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noFill/>
        </p:spPr>
      </p:sp>
    </p:spTree>
    <p:extLst>
      <p:ext uri="{BB962C8B-B14F-4D97-AF65-F5344CB8AC3E}">
        <p14:creationId xmlns:p14="http://schemas.microsoft.com/office/powerpoint/2010/main" val="258347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EC7C5F4-EB03-4642-9940-D6F6ED953B85}"/>
              </a:ext>
            </a:extLst>
          </p:cNvPr>
          <p:cNvSpPr txBox="1"/>
          <p:nvPr/>
        </p:nvSpPr>
        <p:spPr>
          <a:xfrm>
            <a:off x="763986" y="1300647"/>
            <a:ext cx="5979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Infographic slide</a:t>
            </a:r>
          </a:p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Title here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A863CA-B238-4E58-B0AF-12031DB54549}"/>
              </a:ext>
            </a:extLst>
          </p:cNvPr>
          <p:cNvSpPr/>
          <p:nvPr/>
        </p:nvSpPr>
        <p:spPr>
          <a:xfrm>
            <a:off x="452030" y="5790167"/>
            <a:ext cx="247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Lorem ipsum dolor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CEF2AAB-E68C-4793-B0BF-688C1E45DF13}"/>
              </a:ext>
            </a:extLst>
          </p:cNvPr>
          <p:cNvSpPr/>
          <p:nvPr/>
        </p:nvSpPr>
        <p:spPr>
          <a:xfrm>
            <a:off x="1115348" y="4422367"/>
            <a:ext cx="1134986" cy="1134986"/>
          </a:xfrm>
          <a:prstGeom prst="ellipse">
            <a:avLst/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414B748-74E6-4B11-8CE5-B933D5605B10}"/>
              </a:ext>
            </a:extLst>
          </p:cNvPr>
          <p:cNvGrpSpPr/>
          <p:nvPr/>
        </p:nvGrpSpPr>
        <p:grpSpPr>
          <a:xfrm>
            <a:off x="1483469" y="4790490"/>
            <a:ext cx="398744" cy="398740"/>
            <a:chOff x="746465" y="2902362"/>
            <a:chExt cx="390525" cy="390525"/>
          </a:xfrm>
          <a:solidFill>
            <a:schemeClr val="tx1"/>
          </a:solidFill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5EF80F0-A489-4CDD-94D5-EBDDB227A331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BEBD6A8-80AF-4B7C-AA51-9AA2D2EBBF56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6AE03DB4-E1AB-4888-9263-516981216996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1192500-0E83-46FB-89D7-8C38D69FBDC0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22EA37D-C340-46D7-BBBB-079E68B8256B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A74173-3D1B-4DED-B345-71FB0AC58BE1}"/>
              </a:ext>
            </a:extLst>
          </p:cNvPr>
          <p:cNvSpPr/>
          <p:nvPr/>
        </p:nvSpPr>
        <p:spPr>
          <a:xfrm>
            <a:off x="6364243" y="5790167"/>
            <a:ext cx="247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en-US" altLang="ko-KR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5721EC5-E669-4072-93F9-3E785A42C544}"/>
              </a:ext>
            </a:extLst>
          </p:cNvPr>
          <p:cNvSpPr/>
          <p:nvPr/>
        </p:nvSpPr>
        <p:spPr>
          <a:xfrm>
            <a:off x="7027561" y="4422367"/>
            <a:ext cx="1134986" cy="1134986"/>
          </a:xfrm>
          <a:prstGeom prst="ellipse">
            <a:avLst/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A8919B4-C856-4154-AC58-95539F3A6EBC}"/>
              </a:ext>
            </a:extLst>
          </p:cNvPr>
          <p:cNvGrpSpPr/>
          <p:nvPr/>
        </p:nvGrpSpPr>
        <p:grpSpPr>
          <a:xfrm>
            <a:off x="7427278" y="4785249"/>
            <a:ext cx="335552" cy="400590"/>
            <a:chOff x="3471568" y="1570005"/>
            <a:chExt cx="328636" cy="392335"/>
          </a:xfrm>
          <a:solidFill>
            <a:schemeClr val="tx1"/>
          </a:solidFill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0074959-A7C5-48EE-9630-59A191440B93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46C00DA3-7103-4843-B1D1-83A3EE1000DB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ABB5ADD8-29F8-4B84-B194-4965DDB5BC6E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6EC33E0-D46D-4F8E-BB61-A03D8A7F5B7C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0AEBF8B9-1757-40CE-BAEA-B5460F3C8B95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622E6082-9F33-460F-8540-AF75825FC491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41A898-61E4-4293-8875-3D2B52CC4188}"/>
              </a:ext>
            </a:extLst>
          </p:cNvPr>
          <p:cNvSpPr/>
          <p:nvPr/>
        </p:nvSpPr>
        <p:spPr>
          <a:xfrm>
            <a:off x="3408136" y="5790167"/>
            <a:ext cx="247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Sit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en-US" altLang="ko-KR" dirty="0" err="1"/>
              <a:t>consectetur</a:t>
            </a:r>
            <a:endParaRPr lang="en-US" altLang="ko-KR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08D277F-06BE-489C-9E5B-C84995F8BD5E}"/>
              </a:ext>
            </a:extLst>
          </p:cNvPr>
          <p:cNvSpPr/>
          <p:nvPr/>
        </p:nvSpPr>
        <p:spPr>
          <a:xfrm>
            <a:off x="4071454" y="4422367"/>
            <a:ext cx="1134986" cy="1134986"/>
          </a:xfrm>
          <a:prstGeom prst="ellipse">
            <a:avLst/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5299094-288E-4D64-81FF-BAAF7D736662}"/>
              </a:ext>
            </a:extLst>
          </p:cNvPr>
          <p:cNvGrpSpPr/>
          <p:nvPr/>
        </p:nvGrpSpPr>
        <p:grpSpPr>
          <a:xfrm>
            <a:off x="4439575" y="4793776"/>
            <a:ext cx="398744" cy="398740"/>
            <a:chOff x="752656" y="1562597"/>
            <a:chExt cx="390525" cy="390525"/>
          </a:xfrm>
          <a:solidFill>
            <a:schemeClr val="tx1"/>
          </a:solidFill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2EC9D423-B4A3-4142-BE47-0D1783CF02BA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3DA4A7B-D1A0-48C9-A596-CC3E59E69847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C4E0D40-002C-40C3-BA45-1CE7448FDB42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7074878A-4465-4997-BB7A-F3210A582DD3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5E9906EB-C18D-4CE7-810E-460C3C75AF35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129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D287FB-CD83-418C-B5A6-6C6AB3CBDE7D}"/>
              </a:ext>
            </a:extLst>
          </p:cNvPr>
          <p:cNvSpPr/>
          <p:nvPr/>
        </p:nvSpPr>
        <p:spPr>
          <a:xfrm>
            <a:off x="698499" y="698501"/>
            <a:ext cx="7740000" cy="36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A905997-3774-42DE-B701-EDC38FD6ED66}"/>
              </a:ext>
            </a:extLst>
          </p:cNvPr>
          <p:cNvSpPr/>
          <p:nvPr/>
        </p:nvSpPr>
        <p:spPr>
          <a:xfrm>
            <a:off x="10795001" y="5979886"/>
            <a:ext cx="698500" cy="179614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83F5F0-B716-474C-8898-377E8B9BC066}"/>
              </a:ext>
            </a:extLst>
          </p:cNvPr>
          <p:cNvSpPr txBox="1"/>
          <p:nvPr/>
        </p:nvSpPr>
        <p:spPr>
          <a:xfrm rot="5400000">
            <a:off x="8943947" y="2847946"/>
            <a:ext cx="4699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Lorem ipsum dolor sit </a:t>
            </a:r>
            <a:r>
              <a:rPr lang="en-US" altLang="ko-KR" sz="2000" dirty="0" err="1"/>
              <a:t>amet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1448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AE0EC27F-78E5-4D94-AF4F-387EEE594BA4}"/>
              </a:ext>
            </a:extLst>
          </p:cNvPr>
          <p:cNvSpPr/>
          <p:nvPr/>
        </p:nvSpPr>
        <p:spPr>
          <a:xfrm>
            <a:off x="6096000" y="0"/>
            <a:ext cx="2213474" cy="6858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EB6DF79-17C6-44B6-9CE3-415EA010F7CC}"/>
              </a:ext>
            </a:extLst>
          </p:cNvPr>
          <p:cNvSpPr/>
          <p:nvPr/>
        </p:nvSpPr>
        <p:spPr>
          <a:xfrm>
            <a:off x="3370944" y="1762340"/>
            <a:ext cx="698500" cy="6985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656670-3FAF-4491-A352-4A883DCC91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6FA4F8C-9901-4196-82BA-4EB5919270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6AF45D4-BC77-42D4-839B-FA4EF7BDC6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7966C-96C5-45BC-99A1-256523614753}"/>
              </a:ext>
            </a:extLst>
          </p:cNvPr>
          <p:cNvSpPr txBox="1"/>
          <p:nvPr/>
        </p:nvSpPr>
        <p:spPr>
          <a:xfrm>
            <a:off x="8496208" y="1147999"/>
            <a:ext cx="2978347" cy="116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542A46-0166-49BB-A5B7-9FEF6EDA8C9F}"/>
              </a:ext>
            </a:extLst>
          </p:cNvPr>
          <p:cNvSpPr/>
          <p:nvPr/>
        </p:nvSpPr>
        <p:spPr>
          <a:xfrm>
            <a:off x="8496206" y="809438"/>
            <a:ext cx="2971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Lorem ipsum</a:t>
            </a:r>
            <a:endParaRPr lang="ko-KR" altLang="en-US" dirty="0">
              <a:latin typeface="Raleway SemiBol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B37C8-C8A3-4F15-8BF9-0F58C428DF57}"/>
              </a:ext>
            </a:extLst>
          </p:cNvPr>
          <p:cNvSpPr txBox="1"/>
          <p:nvPr/>
        </p:nvSpPr>
        <p:spPr>
          <a:xfrm>
            <a:off x="927101" y="460681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Lorem ipsum dolor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C52E96-D6BB-4CB0-A611-A14466E45526}"/>
              </a:ext>
            </a:extLst>
          </p:cNvPr>
          <p:cNvSpPr txBox="1"/>
          <p:nvPr/>
        </p:nvSpPr>
        <p:spPr>
          <a:xfrm>
            <a:off x="927101" y="5063959"/>
            <a:ext cx="3149600" cy="116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42A092-138C-4380-BE6C-F1E0FD664B17}"/>
              </a:ext>
            </a:extLst>
          </p:cNvPr>
          <p:cNvSpPr txBox="1"/>
          <p:nvPr/>
        </p:nvSpPr>
        <p:spPr>
          <a:xfrm>
            <a:off x="927101" y="1808110"/>
            <a:ext cx="314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827C0-C28A-491E-BC4A-38CF05969CA8}"/>
              </a:ext>
            </a:extLst>
          </p:cNvPr>
          <p:cNvSpPr txBox="1"/>
          <p:nvPr/>
        </p:nvSpPr>
        <p:spPr>
          <a:xfrm>
            <a:off x="8496208" y="3040299"/>
            <a:ext cx="2978347" cy="116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79C477-760F-4103-A4F7-6BE5009083D9}"/>
              </a:ext>
            </a:extLst>
          </p:cNvPr>
          <p:cNvSpPr/>
          <p:nvPr/>
        </p:nvSpPr>
        <p:spPr>
          <a:xfrm>
            <a:off x="8496206" y="2701738"/>
            <a:ext cx="2971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Lorem ipsum</a:t>
            </a:r>
            <a:endParaRPr lang="ko-KR" altLang="en-US" dirty="0">
              <a:latin typeface="Raleway SemiBold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F7BFEA-E490-49BE-B51B-8A9FADE832EE}"/>
              </a:ext>
            </a:extLst>
          </p:cNvPr>
          <p:cNvSpPr txBox="1"/>
          <p:nvPr/>
        </p:nvSpPr>
        <p:spPr>
          <a:xfrm>
            <a:off x="8496208" y="4932599"/>
            <a:ext cx="2978347" cy="116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7A9821-7BAF-4DCE-8F9E-1B82E1DBEF16}"/>
              </a:ext>
            </a:extLst>
          </p:cNvPr>
          <p:cNvSpPr/>
          <p:nvPr/>
        </p:nvSpPr>
        <p:spPr>
          <a:xfrm>
            <a:off x="8496206" y="4594038"/>
            <a:ext cx="2971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Lorem ipsum</a:t>
            </a:r>
            <a:endParaRPr lang="ko-KR" altLang="en-US" dirty="0">
              <a:latin typeface="Ralewa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4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AD71164-615A-4731-B412-00CB8DF33416}"/>
              </a:ext>
            </a:extLst>
          </p:cNvPr>
          <p:cNvCxnSpPr>
            <a:cxnSpLocks/>
          </p:cNvCxnSpPr>
          <p:nvPr/>
        </p:nvCxnSpPr>
        <p:spPr>
          <a:xfrm>
            <a:off x="2101405" y="3429000"/>
            <a:ext cx="793794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07D414-991E-406A-BDF1-C9A21C4C7E0A}"/>
              </a:ext>
            </a:extLst>
          </p:cNvPr>
          <p:cNvSpPr txBox="1"/>
          <p:nvPr/>
        </p:nvSpPr>
        <p:spPr>
          <a:xfrm>
            <a:off x="1168401" y="4892200"/>
            <a:ext cx="1968499" cy="116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200" b="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200" b="0" dirty="0" err="1">
                <a:solidFill>
                  <a:schemeClr val="tx1"/>
                </a:solidFill>
              </a:rPr>
              <a:t>amet</a:t>
            </a:r>
            <a:r>
              <a:rPr lang="en-US" altLang="ko-KR" sz="1200" b="0" dirty="0">
                <a:solidFill>
                  <a:schemeClr val="tx1"/>
                </a:solidFill>
              </a:rPr>
              <a:t>, </a:t>
            </a:r>
            <a:r>
              <a:rPr lang="en-US" altLang="ko-KR" sz="1200" b="0" dirty="0" err="1">
                <a:solidFill>
                  <a:schemeClr val="tx1"/>
                </a:solidFill>
              </a:rPr>
              <a:t>consectetur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</a:rPr>
              <a:t>adipisicing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</a:rPr>
              <a:t>elit</a:t>
            </a:r>
            <a:r>
              <a:rPr lang="en-US" altLang="ko-KR" sz="1200" b="0" dirty="0">
                <a:solidFill>
                  <a:schemeClr val="tx1"/>
                </a:solidFill>
              </a:rPr>
              <a:t>, sed do </a:t>
            </a:r>
            <a:r>
              <a:rPr lang="en-US" altLang="ko-KR" sz="1200" b="0" dirty="0" err="1">
                <a:solidFill>
                  <a:schemeClr val="tx1"/>
                </a:solidFill>
              </a:rPr>
              <a:t>eiusmod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</a:rPr>
              <a:t>tempor</a:t>
            </a:r>
            <a:endParaRPr lang="ko-KR" altLang="en-US" sz="1200" b="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5467-4E05-4134-9D28-7B730430F37F}"/>
              </a:ext>
            </a:extLst>
          </p:cNvPr>
          <p:cNvSpPr/>
          <p:nvPr/>
        </p:nvSpPr>
        <p:spPr>
          <a:xfrm>
            <a:off x="1168400" y="4466723"/>
            <a:ext cx="196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0" dirty="0">
                <a:solidFill>
                  <a:schemeClr val="tx1"/>
                </a:solidFill>
                <a:latin typeface="+mj-lt"/>
              </a:rPr>
              <a:t>WEEK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39B27-5B6F-4137-A985-D4E0B5B1F97E}"/>
              </a:ext>
            </a:extLst>
          </p:cNvPr>
          <p:cNvSpPr txBox="1"/>
          <p:nvPr/>
        </p:nvSpPr>
        <p:spPr>
          <a:xfrm>
            <a:off x="3797301" y="4892200"/>
            <a:ext cx="1968499" cy="116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200" b="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200" b="0" dirty="0" err="1">
                <a:solidFill>
                  <a:schemeClr val="tx1"/>
                </a:solidFill>
              </a:rPr>
              <a:t>amet</a:t>
            </a:r>
            <a:r>
              <a:rPr lang="en-US" altLang="ko-KR" sz="1200" b="0" dirty="0">
                <a:solidFill>
                  <a:schemeClr val="tx1"/>
                </a:solidFill>
              </a:rPr>
              <a:t>, </a:t>
            </a:r>
            <a:r>
              <a:rPr lang="en-US" altLang="ko-KR" sz="1200" b="0" dirty="0" err="1">
                <a:solidFill>
                  <a:schemeClr val="tx1"/>
                </a:solidFill>
              </a:rPr>
              <a:t>consectetur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</a:rPr>
              <a:t>adipisicing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</a:rPr>
              <a:t>elit</a:t>
            </a:r>
            <a:r>
              <a:rPr lang="en-US" altLang="ko-KR" sz="1200" b="0" dirty="0">
                <a:solidFill>
                  <a:schemeClr val="tx1"/>
                </a:solidFill>
              </a:rPr>
              <a:t>, sed do </a:t>
            </a:r>
            <a:r>
              <a:rPr lang="en-US" altLang="ko-KR" sz="1200" b="0" dirty="0" err="1">
                <a:solidFill>
                  <a:schemeClr val="tx1"/>
                </a:solidFill>
              </a:rPr>
              <a:t>eiusmod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</a:rPr>
              <a:t>tempor</a:t>
            </a:r>
            <a:endParaRPr lang="ko-KR" altLang="en-US" sz="1200" b="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A335F2-72E8-4484-B0BD-73AB4A368D30}"/>
              </a:ext>
            </a:extLst>
          </p:cNvPr>
          <p:cNvSpPr/>
          <p:nvPr/>
        </p:nvSpPr>
        <p:spPr>
          <a:xfrm>
            <a:off x="3797300" y="4466723"/>
            <a:ext cx="196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0" dirty="0">
                <a:solidFill>
                  <a:schemeClr val="tx1"/>
                </a:solidFill>
                <a:latin typeface="+mj-lt"/>
              </a:rPr>
              <a:t>WEEK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79F06-4EB5-4B03-99D2-0BF53E79C655}"/>
              </a:ext>
            </a:extLst>
          </p:cNvPr>
          <p:cNvSpPr txBox="1"/>
          <p:nvPr/>
        </p:nvSpPr>
        <p:spPr>
          <a:xfrm>
            <a:off x="6426201" y="4892200"/>
            <a:ext cx="1968499" cy="116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200" b="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200" b="0" dirty="0" err="1">
                <a:solidFill>
                  <a:schemeClr val="tx1"/>
                </a:solidFill>
              </a:rPr>
              <a:t>amet</a:t>
            </a:r>
            <a:r>
              <a:rPr lang="en-US" altLang="ko-KR" sz="1200" b="0" dirty="0">
                <a:solidFill>
                  <a:schemeClr val="tx1"/>
                </a:solidFill>
              </a:rPr>
              <a:t>, </a:t>
            </a:r>
            <a:r>
              <a:rPr lang="en-US" altLang="ko-KR" sz="1200" b="0" dirty="0" err="1">
                <a:solidFill>
                  <a:schemeClr val="tx1"/>
                </a:solidFill>
              </a:rPr>
              <a:t>consectetur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</a:rPr>
              <a:t>adipisicing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</a:rPr>
              <a:t>elit</a:t>
            </a:r>
            <a:r>
              <a:rPr lang="en-US" altLang="ko-KR" sz="1200" b="0" dirty="0">
                <a:solidFill>
                  <a:schemeClr val="tx1"/>
                </a:solidFill>
              </a:rPr>
              <a:t>, sed do </a:t>
            </a:r>
            <a:r>
              <a:rPr lang="en-US" altLang="ko-KR" sz="1200" b="0" dirty="0" err="1">
                <a:solidFill>
                  <a:schemeClr val="tx1"/>
                </a:solidFill>
              </a:rPr>
              <a:t>eiusmod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</a:rPr>
              <a:t>tempor</a:t>
            </a:r>
            <a:endParaRPr lang="ko-KR" altLang="en-US" sz="1200" b="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0FAADF-0E9C-4376-A162-C3A4EF852CDD}"/>
              </a:ext>
            </a:extLst>
          </p:cNvPr>
          <p:cNvSpPr/>
          <p:nvPr/>
        </p:nvSpPr>
        <p:spPr>
          <a:xfrm>
            <a:off x="6426200" y="4466723"/>
            <a:ext cx="196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0" dirty="0">
                <a:solidFill>
                  <a:schemeClr val="tx1"/>
                </a:solidFill>
                <a:latin typeface="+mj-lt"/>
              </a:rPr>
              <a:t>WEEK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21E26-29C8-40AB-B73F-E013880158B3}"/>
              </a:ext>
            </a:extLst>
          </p:cNvPr>
          <p:cNvSpPr txBox="1"/>
          <p:nvPr/>
        </p:nvSpPr>
        <p:spPr>
          <a:xfrm>
            <a:off x="9055100" y="4892200"/>
            <a:ext cx="1968499" cy="116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200" b="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200" b="0" dirty="0" err="1">
                <a:solidFill>
                  <a:schemeClr val="tx1"/>
                </a:solidFill>
              </a:rPr>
              <a:t>amet</a:t>
            </a:r>
            <a:r>
              <a:rPr lang="en-US" altLang="ko-KR" sz="1200" b="0" dirty="0">
                <a:solidFill>
                  <a:schemeClr val="tx1"/>
                </a:solidFill>
              </a:rPr>
              <a:t>, </a:t>
            </a:r>
            <a:r>
              <a:rPr lang="en-US" altLang="ko-KR" sz="1200" b="0" dirty="0" err="1">
                <a:solidFill>
                  <a:schemeClr val="tx1"/>
                </a:solidFill>
              </a:rPr>
              <a:t>consectetur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</a:rPr>
              <a:t>adipisicing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</a:rPr>
              <a:t>elit</a:t>
            </a:r>
            <a:r>
              <a:rPr lang="en-US" altLang="ko-KR" sz="1200" b="0" dirty="0">
                <a:solidFill>
                  <a:schemeClr val="tx1"/>
                </a:solidFill>
              </a:rPr>
              <a:t>, sed do </a:t>
            </a:r>
            <a:r>
              <a:rPr lang="en-US" altLang="ko-KR" sz="1200" b="0" dirty="0" err="1">
                <a:solidFill>
                  <a:schemeClr val="tx1"/>
                </a:solidFill>
              </a:rPr>
              <a:t>eiusmod</a:t>
            </a:r>
            <a:r>
              <a:rPr lang="en-US" altLang="ko-KR" sz="1200" b="0" dirty="0">
                <a:solidFill>
                  <a:schemeClr val="tx1"/>
                </a:solidFill>
              </a:rPr>
              <a:t> </a:t>
            </a:r>
            <a:r>
              <a:rPr lang="en-US" altLang="ko-KR" sz="1200" b="0" dirty="0" err="1">
                <a:solidFill>
                  <a:schemeClr val="tx1"/>
                </a:solidFill>
              </a:rPr>
              <a:t>tempor</a:t>
            </a:r>
            <a:endParaRPr lang="ko-KR" altLang="en-US" sz="1200" b="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08D277-4D82-4D42-97F6-745DCD594804}"/>
              </a:ext>
            </a:extLst>
          </p:cNvPr>
          <p:cNvSpPr/>
          <p:nvPr/>
        </p:nvSpPr>
        <p:spPr>
          <a:xfrm>
            <a:off x="9055099" y="4466723"/>
            <a:ext cx="196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0" dirty="0">
                <a:solidFill>
                  <a:schemeClr val="tx1"/>
                </a:solidFill>
                <a:latin typeface="+mj-lt"/>
              </a:rPr>
              <a:t>WEEK 4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7A7E3E-4316-4537-936B-1457779596DB}"/>
              </a:ext>
            </a:extLst>
          </p:cNvPr>
          <p:cNvSpPr/>
          <p:nvPr/>
        </p:nvSpPr>
        <p:spPr>
          <a:xfrm>
            <a:off x="2019300" y="3295650"/>
            <a:ext cx="266700" cy="266700"/>
          </a:xfrm>
          <a:prstGeom prst="ellipse">
            <a:avLst/>
          </a:prstGeom>
          <a:solidFill>
            <a:schemeClr val="accent5"/>
          </a:solidFill>
          <a:ln w="635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C58B490-B5CA-4A62-B238-901AB0B07CB6}"/>
              </a:ext>
            </a:extLst>
          </p:cNvPr>
          <p:cNvSpPr/>
          <p:nvPr/>
        </p:nvSpPr>
        <p:spPr>
          <a:xfrm>
            <a:off x="4648200" y="3295650"/>
            <a:ext cx="266700" cy="266700"/>
          </a:xfrm>
          <a:prstGeom prst="ellipse">
            <a:avLst/>
          </a:prstGeom>
          <a:solidFill>
            <a:schemeClr val="accent6"/>
          </a:solidFill>
          <a:ln w="635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F51C470-5275-45A2-84C9-885F140CA89F}"/>
              </a:ext>
            </a:extLst>
          </p:cNvPr>
          <p:cNvSpPr/>
          <p:nvPr/>
        </p:nvSpPr>
        <p:spPr>
          <a:xfrm>
            <a:off x="7277100" y="3295650"/>
            <a:ext cx="266700" cy="266700"/>
          </a:xfrm>
          <a:prstGeom prst="ellipse">
            <a:avLst/>
          </a:prstGeom>
          <a:solidFill>
            <a:schemeClr val="accent6"/>
          </a:solidFill>
          <a:ln w="635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5B67A37-A3C0-4C05-9044-5E65F9EA7120}"/>
              </a:ext>
            </a:extLst>
          </p:cNvPr>
          <p:cNvSpPr/>
          <p:nvPr/>
        </p:nvSpPr>
        <p:spPr>
          <a:xfrm>
            <a:off x="9906000" y="3295650"/>
            <a:ext cx="266700" cy="266700"/>
          </a:xfrm>
          <a:prstGeom prst="ellipse">
            <a:avLst/>
          </a:prstGeom>
          <a:solidFill>
            <a:schemeClr val="accent6"/>
          </a:solidFill>
          <a:ln w="635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D051C-0E33-4C6F-A898-8AE11C0B4398}"/>
              </a:ext>
            </a:extLst>
          </p:cNvPr>
          <p:cNvSpPr txBox="1"/>
          <p:nvPr/>
        </p:nvSpPr>
        <p:spPr>
          <a:xfrm>
            <a:off x="2603945" y="1309231"/>
            <a:ext cx="698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AA4FB-677E-4ABD-AFEB-A7A8437EF785}"/>
              </a:ext>
            </a:extLst>
          </p:cNvPr>
          <p:cNvSpPr txBox="1"/>
          <p:nvPr/>
        </p:nvSpPr>
        <p:spPr>
          <a:xfrm>
            <a:off x="2603945" y="1841262"/>
            <a:ext cx="698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315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A690D6-0718-4FC8-8305-453061CEEC02}"/>
              </a:ext>
            </a:extLst>
          </p:cNvPr>
          <p:cNvSpPr/>
          <p:nvPr/>
        </p:nvSpPr>
        <p:spPr>
          <a:xfrm>
            <a:off x="787401" y="6053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01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E32FC9-B397-4663-8F11-ACFD7215D4AF}"/>
              </a:ext>
            </a:extLst>
          </p:cNvPr>
          <p:cNvSpPr/>
          <p:nvPr/>
        </p:nvSpPr>
        <p:spPr>
          <a:xfrm>
            <a:off x="787401" y="364658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02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99E4BC-223A-442B-B886-B5649BC01061}"/>
              </a:ext>
            </a:extLst>
          </p:cNvPr>
          <p:cNvSpPr/>
          <p:nvPr/>
        </p:nvSpPr>
        <p:spPr>
          <a:xfrm>
            <a:off x="975826" y="1303512"/>
            <a:ext cx="1460698" cy="36933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>
            <a:solidFill>
              <a:schemeClr val="tx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altLang="ko-KR" dirty="0">
                <a:solidFill>
                  <a:schemeClr val="accent6"/>
                </a:solidFill>
              </a:rPr>
              <a:t>150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F201D2-91FE-4D91-A012-80412A6FBB9A}"/>
              </a:ext>
            </a:extLst>
          </p:cNvPr>
          <p:cNvSpPr/>
          <p:nvPr/>
        </p:nvSpPr>
        <p:spPr>
          <a:xfrm>
            <a:off x="975826" y="1845740"/>
            <a:ext cx="201161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>
            <a:solidFill>
              <a:schemeClr val="tx2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altLang="ko-KR" dirty="0"/>
              <a:t>170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323A6-B77C-4C2C-8BF1-17F531AD9352}"/>
              </a:ext>
            </a:extLst>
          </p:cNvPr>
          <p:cNvSpPr/>
          <p:nvPr/>
        </p:nvSpPr>
        <p:spPr>
          <a:xfrm>
            <a:off x="975827" y="2387968"/>
            <a:ext cx="98298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r>
              <a:rPr lang="en-US" altLang="ko-KR" dirty="0"/>
              <a:t>110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0F1AAA-0A2F-4284-B550-704D50BA7851}"/>
              </a:ext>
            </a:extLst>
          </p:cNvPr>
          <p:cNvSpPr/>
          <p:nvPr/>
        </p:nvSpPr>
        <p:spPr>
          <a:xfrm>
            <a:off x="975826" y="4344730"/>
            <a:ext cx="982986" cy="36933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>
            <a:solidFill>
              <a:schemeClr val="tx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r>
              <a:rPr lang="en-US" altLang="ko-KR" dirty="0">
                <a:solidFill>
                  <a:schemeClr val="accent6"/>
                </a:solidFill>
              </a:rPr>
              <a:t>110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2FA3D6-DDB2-4713-A52B-034ECD0EC382}"/>
              </a:ext>
            </a:extLst>
          </p:cNvPr>
          <p:cNvSpPr/>
          <p:nvPr/>
        </p:nvSpPr>
        <p:spPr>
          <a:xfrm>
            <a:off x="975826" y="4886958"/>
            <a:ext cx="174491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>
            <a:solidFill>
              <a:schemeClr val="tx2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r>
              <a:rPr lang="en-US" altLang="ko-KR"/>
              <a:t>160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43D68B-1096-45B0-A78A-074876BCF97A}"/>
              </a:ext>
            </a:extLst>
          </p:cNvPr>
          <p:cNvSpPr/>
          <p:nvPr/>
        </p:nvSpPr>
        <p:spPr>
          <a:xfrm>
            <a:off x="975826" y="5429186"/>
            <a:ext cx="156711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r>
              <a:rPr lang="en-US" altLang="ko-KR"/>
              <a:t>150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C69E5-9D4D-43CA-BE33-D5C3CD50B587}"/>
              </a:ext>
            </a:extLst>
          </p:cNvPr>
          <p:cNvSpPr txBox="1"/>
          <p:nvPr/>
        </p:nvSpPr>
        <p:spPr>
          <a:xfrm>
            <a:off x="5316877" y="974698"/>
            <a:ext cx="4958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cs typeface="Arial" panose="020B0604020202020204" pitchFamily="34" charset="0"/>
              </a:rPr>
              <a:t>SLIDE TITLE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HERE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332B5-C31A-43AB-A3DD-5EC9EF8D583D}"/>
              </a:ext>
            </a:extLst>
          </p:cNvPr>
          <p:cNvSpPr txBox="1"/>
          <p:nvPr/>
        </p:nvSpPr>
        <p:spPr>
          <a:xfrm>
            <a:off x="5316877" y="2179829"/>
            <a:ext cx="4958813" cy="7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20A5CD-E7D3-4A24-B880-CDD6F71B5724}"/>
              </a:ext>
            </a:extLst>
          </p:cNvPr>
          <p:cNvSpPr/>
          <p:nvPr/>
        </p:nvSpPr>
        <p:spPr>
          <a:xfrm>
            <a:off x="5316877" y="32443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745E8-2BF0-4DD6-8ECC-AE50145D3EB2}"/>
              </a:ext>
            </a:extLst>
          </p:cNvPr>
          <p:cNvSpPr txBox="1"/>
          <p:nvPr/>
        </p:nvSpPr>
        <p:spPr>
          <a:xfrm>
            <a:off x="5919498" y="3705769"/>
            <a:ext cx="2125599" cy="1444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C36707-2D87-459B-868A-C7345AC21C5A}"/>
              </a:ext>
            </a:extLst>
          </p:cNvPr>
          <p:cNvSpPr/>
          <p:nvPr/>
        </p:nvSpPr>
        <p:spPr>
          <a:xfrm>
            <a:off x="5919496" y="3244334"/>
            <a:ext cx="2120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20xx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E64CF5-9543-4130-A455-594553631B03}"/>
              </a:ext>
            </a:extLst>
          </p:cNvPr>
          <p:cNvSpPr/>
          <p:nvPr/>
        </p:nvSpPr>
        <p:spPr>
          <a:xfrm>
            <a:off x="8466477" y="32443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C1D053-D721-4162-8A9E-9B909BBAB793}"/>
              </a:ext>
            </a:extLst>
          </p:cNvPr>
          <p:cNvSpPr txBox="1"/>
          <p:nvPr/>
        </p:nvSpPr>
        <p:spPr>
          <a:xfrm>
            <a:off x="9069098" y="3705769"/>
            <a:ext cx="2125599" cy="1444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11DD38-0889-4B86-9E1C-ABCD63A9C822}"/>
              </a:ext>
            </a:extLst>
          </p:cNvPr>
          <p:cNvSpPr/>
          <p:nvPr/>
        </p:nvSpPr>
        <p:spPr>
          <a:xfrm>
            <a:off x="9069096" y="3244334"/>
            <a:ext cx="2120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20xx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98BFCD-D5BA-49A8-A475-736FC1058A59}"/>
              </a:ext>
            </a:extLst>
          </p:cNvPr>
          <p:cNvSpPr/>
          <p:nvPr/>
        </p:nvSpPr>
        <p:spPr>
          <a:xfrm>
            <a:off x="5462616" y="5611780"/>
            <a:ext cx="271522" cy="271522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>
            <a:solidFill>
              <a:schemeClr val="tx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55835-34FF-4706-A8ED-B9C1B90BAACE}"/>
              </a:ext>
            </a:extLst>
          </p:cNvPr>
          <p:cNvSpPr txBox="1"/>
          <p:nvPr/>
        </p:nvSpPr>
        <p:spPr>
          <a:xfrm>
            <a:off x="5786466" y="5621692"/>
            <a:ext cx="1099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Item 01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27DD80-3EDD-4BF2-AE2B-A719C20F14D2}"/>
              </a:ext>
            </a:extLst>
          </p:cNvPr>
          <p:cNvSpPr/>
          <p:nvPr/>
        </p:nvSpPr>
        <p:spPr>
          <a:xfrm>
            <a:off x="7265856" y="5611780"/>
            <a:ext cx="271522" cy="271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>
            <a:solidFill>
              <a:schemeClr val="tx2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7E4581-8A9D-4D52-9044-C3399E393A8F}"/>
              </a:ext>
            </a:extLst>
          </p:cNvPr>
          <p:cNvSpPr txBox="1"/>
          <p:nvPr/>
        </p:nvSpPr>
        <p:spPr>
          <a:xfrm>
            <a:off x="7589706" y="5621692"/>
            <a:ext cx="1099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Item 02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3D10B-D5D1-4590-9E2A-73F5560F2122}"/>
              </a:ext>
            </a:extLst>
          </p:cNvPr>
          <p:cNvSpPr/>
          <p:nvPr/>
        </p:nvSpPr>
        <p:spPr>
          <a:xfrm>
            <a:off x="9069096" y="5611780"/>
            <a:ext cx="271522" cy="2715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DB2610-0C63-4F70-B636-355AE93391D5}"/>
              </a:ext>
            </a:extLst>
          </p:cNvPr>
          <p:cNvSpPr txBox="1"/>
          <p:nvPr/>
        </p:nvSpPr>
        <p:spPr>
          <a:xfrm>
            <a:off x="9392946" y="5621692"/>
            <a:ext cx="1099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Item 03</a:t>
            </a:r>
          </a:p>
        </p:txBody>
      </p:sp>
    </p:spTree>
    <p:extLst>
      <p:ext uri="{BB962C8B-B14F-4D97-AF65-F5344CB8AC3E}">
        <p14:creationId xmlns:p14="http://schemas.microsoft.com/office/powerpoint/2010/main" val="388959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E344014-085D-4091-A913-259B048B4469}"/>
              </a:ext>
            </a:extLst>
          </p:cNvPr>
          <p:cNvSpPr/>
          <p:nvPr/>
        </p:nvSpPr>
        <p:spPr>
          <a:xfrm>
            <a:off x="698499" y="6123499"/>
            <a:ext cx="10794999" cy="36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9501D22-A039-4ABE-91C7-1CCA066D7F6F}"/>
              </a:ext>
            </a:extLst>
          </p:cNvPr>
          <p:cNvSpPr/>
          <p:nvPr/>
        </p:nvSpPr>
        <p:spPr>
          <a:xfrm>
            <a:off x="5091003" y="2432516"/>
            <a:ext cx="2004416" cy="2888974"/>
          </a:xfrm>
          <a:prstGeom prst="roundRect">
            <a:avLst>
              <a:gd name="adj" fmla="val 50000"/>
            </a:avLst>
          </a:prstGeom>
          <a:noFill/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373E5-ECE1-4466-A69D-98EE9923ADFB}"/>
              </a:ext>
            </a:extLst>
          </p:cNvPr>
          <p:cNvSpPr txBox="1"/>
          <p:nvPr/>
        </p:nvSpPr>
        <p:spPr>
          <a:xfrm>
            <a:off x="7924197" y="1957672"/>
            <a:ext cx="3333349" cy="167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tx1"/>
                </a:solidFill>
              </a:rPr>
              <a:t>amet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elit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sed do </a:t>
            </a:r>
            <a:r>
              <a:rPr lang="en-US" altLang="ko-KR" sz="1400" dirty="0" err="1">
                <a:solidFill>
                  <a:schemeClr val="tx1"/>
                </a:solidFill>
              </a:rPr>
              <a:t>eiusmod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incididunt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ut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labore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et dolore magna </a:t>
            </a:r>
            <a:r>
              <a:rPr lang="en-US" altLang="ko-KR" sz="1400" dirty="0" err="1">
                <a:solidFill>
                  <a:schemeClr val="tx1"/>
                </a:solidFill>
              </a:rPr>
              <a:t>aliqua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723CAB-CE15-4288-AB83-528D79E7F56B}"/>
              </a:ext>
            </a:extLst>
          </p:cNvPr>
          <p:cNvSpPr/>
          <p:nvPr/>
        </p:nvSpPr>
        <p:spPr>
          <a:xfrm>
            <a:off x="7924196" y="1621168"/>
            <a:ext cx="250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WEAKNESS</a:t>
            </a:r>
            <a:endParaRPr lang="ko-KR" altLang="en-US" dirty="0">
              <a:latin typeface="Raleway SemiBold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52CF5F-C7CB-416B-870B-A350FB455087}"/>
              </a:ext>
            </a:extLst>
          </p:cNvPr>
          <p:cNvSpPr txBox="1"/>
          <p:nvPr/>
        </p:nvSpPr>
        <p:spPr>
          <a:xfrm>
            <a:off x="7924197" y="4348121"/>
            <a:ext cx="3333349" cy="167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tx1"/>
                </a:solidFill>
              </a:rPr>
              <a:t>amet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elit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sed do </a:t>
            </a:r>
            <a:r>
              <a:rPr lang="en-US" altLang="ko-KR" sz="1400" dirty="0" err="1">
                <a:solidFill>
                  <a:schemeClr val="tx1"/>
                </a:solidFill>
              </a:rPr>
              <a:t>eiusmod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incididunt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ut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labore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et dolore magna </a:t>
            </a:r>
            <a:r>
              <a:rPr lang="en-US" altLang="ko-KR" sz="1400" dirty="0" err="1">
                <a:solidFill>
                  <a:schemeClr val="tx1"/>
                </a:solidFill>
              </a:rPr>
              <a:t>aliqua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137D6B-F560-42DB-85A1-831F3BFE0D64}"/>
              </a:ext>
            </a:extLst>
          </p:cNvPr>
          <p:cNvSpPr/>
          <p:nvPr/>
        </p:nvSpPr>
        <p:spPr>
          <a:xfrm>
            <a:off x="7924196" y="4011617"/>
            <a:ext cx="250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THREATS</a:t>
            </a:r>
            <a:endParaRPr lang="ko-KR" altLang="en-US" dirty="0">
              <a:latin typeface="Raleway SemiBold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9AD515-22D2-4374-99D5-6B0D5A113FFF}"/>
              </a:ext>
            </a:extLst>
          </p:cNvPr>
          <p:cNvSpPr txBox="1"/>
          <p:nvPr/>
        </p:nvSpPr>
        <p:spPr>
          <a:xfrm>
            <a:off x="1763230" y="1957672"/>
            <a:ext cx="3333349" cy="167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tx1"/>
                </a:solidFill>
              </a:rPr>
              <a:t>amet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elit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sed do </a:t>
            </a:r>
            <a:r>
              <a:rPr lang="en-US" altLang="ko-KR" sz="1400" dirty="0" err="1">
                <a:solidFill>
                  <a:schemeClr val="tx1"/>
                </a:solidFill>
              </a:rPr>
              <a:t>eiusmod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incididunt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ut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labore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et dolore magna </a:t>
            </a:r>
            <a:r>
              <a:rPr lang="en-US" altLang="ko-KR" sz="1400" dirty="0" err="1">
                <a:solidFill>
                  <a:schemeClr val="tx1"/>
                </a:solidFill>
              </a:rPr>
              <a:t>aliqua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7C57F8-466F-4BB4-BA91-DA349E7B2D79}"/>
              </a:ext>
            </a:extLst>
          </p:cNvPr>
          <p:cNvSpPr/>
          <p:nvPr/>
        </p:nvSpPr>
        <p:spPr>
          <a:xfrm>
            <a:off x="1763229" y="1621168"/>
            <a:ext cx="250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STRENGTHS</a:t>
            </a:r>
            <a:endParaRPr lang="ko-KR" altLang="en-US" dirty="0">
              <a:latin typeface="Raleway SemiBold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D67ED4-BB77-48F8-97C7-0E8A4CF7CBFD}"/>
              </a:ext>
            </a:extLst>
          </p:cNvPr>
          <p:cNvSpPr txBox="1"/>
          <p:nvPr/>
        </p:nvSpPr>
        <p:spPr>
          <a:xfrm>
            <a:off x="1763230" y="4348121"/>
            <a:ext cx="3333349" cy="167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tx1"/>
                </a:solidFill>
              </a:rPr>
              <a:t>amet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elit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sed do </a:t>
            </a:r>
            <a:r>
              <a:rPr lang="en-US" altLang="ko-KR" sz="1400" dirty="0" err="1">
                <a:solidFill>
                  <a:schemeClr val="tx1"/>
                </a:solidFill>
              </a:rPr>
              <a:t>eiusmod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incididunt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ut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labore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et dolore magna </a:t>
            </a:r>
            <a:r>
              <a:rPr lang="en-US" altLang="ko-KR" sz="1400" dirty="0" err="1">
                <a:solidFill>
                  <a:schemeClr val="tx1"/>
                </a:solidFill>
              </a:rPr>
              <a:t>aliqua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B3E6FF-4942-4102-92A4-EC095959FC82}"/>
              </a:ext>
            </a:extLst>
          </p:cNvPr>
          <p:cNvSpPr/>
          <p:nvPr/>
        </p:nvSpPr>
        <p:spPr>
          <a:xfrm>
            <a:off x="1763229" y="4011617"/>
            <a:ext cx="250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OPPORTUNITIES</a:t>
            </a:r>
            <a:endParaRPr lang="ko-KR" altLang="en-US" dirty="0">
              <a:latin typeface="Raleway SemiBold" pitchFamily="2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659E34-8D46-4E89-9AE6-4E5C9BF1BEFC}"/>
              </a:ext>
            </a:extLst>
          </p:cNvPr>
          <p:cNvSpPr/>
          <p:nvPr/>
        </p:nvSpPr>
        <p:spPr>
          <a:xfrm>
            <a:off x="5091003" y="3588874"/>
            <a:ext cx="200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lt"/>
              </a:rPr>
              <a:t>SWOT</a:t>
            </a:r>
            <a:endParaRPr lang="ko-KR" altLang="en-US" sz="2800" dirty="0">
              <a:latin typeface="+mj-lt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4F68AE8-217F-42B9-ACE5-C1FDD83B7D4E}"/>
              </a:ext>
            </a:extLst>
          </p:cNvPr>
          <p:cNvSpPr/>
          <p:nvPr/>
        </p:nvSpPr>
        <p:spPr>
          <a:xfrm>
            <a:off x="6601899" y="2585775"/>
            <a:ext cx="857830" cy="857830"/>
          </a:xfrm>
          <a:prstGeom prst="ellipse">
            <a:avLst/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E61D394C-E319-436B-894D-68A5F32F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0791" y="2874667"/>
            <a:ext cx="280046" cy="280046"/>
          </a:xfrm>
          <a:prstGeom prst="rect">
            <a:avLst/>
          </a:prstGeom>
          <a:effectLst/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4EA2C5DC-0701-4ACA-8FB9-187C559D330A}"/>
              </a:ext>
            </a:extLst>
          </p:cNvPr>
          <p:cNvSpPr/>
          <p:nvPr/>
        </p:nvSpPr>
        <p:spPr>
          <a:xfrm>
            <a:off x="6601899" y="4381196"/>
            <a:ext cx="857830" cy="857830"/>
          </a:xfrm>
          <a:prstGeom prst="ellipse">
            <a:avLst/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E3CF655-5EA4-44C5-95BB-069DFA86E837}"/>
              </a:ext>
            </a:extLst>
          </p:cNvPr>
          <p:cNvSpPr/>
          <p:nvPr/>
        </p:nvSpPr>
        <p:spPr>
          <a:xfrm>
            <a:off x="4726693" y="2585775"/>
            <a:ext cx="857830" cy="857830"/>
          </a:xfrm>
          <a:prstGeom prst="ellipse">
            <a:avLst/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20668BC-9D07-4DF8-96F9-B1EF5BF33560}"/>
              </a:ext>
            </a:extLst>
          </p:cNvPr>
          <p:cNvSpPr/>
          <p:nvPr/>
        </p:nvSpPr>
        <p:spPr>
          <a:xfrm>
            <a:off x="4726693" y="4381196"/>
            <a:ext cx="857830" cy="857830"/>
          </a:xfrm>
          <a:prstGeom prst="ellipse">
            <a:avLst/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32" name="그래픽 31">
            <a:extLst>
              <a:ext uri="{FF2B5EF4-FFF2-40B4-BE49-F238E27FC236}">
                <a16:creationId xmlns:a16="http://schemas.microsoft.com/office/drawing/2014/main" id="{C16BEEA3-63A2-4FF5-9822-F9F535B0B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0210" y="2899170"/>
            <a:ext cx="385062" cy="231036"/>
          </a:xfrm>
          <a:prstGeom prst="rect">
            <a:avLst/>
          </a:prstGeom>
          <a:effectLst/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84522734-3459-45FE-ABD2-3973ECD5B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3218" y="4649841"/>
            <a:ext cx="329966" cy="320536"/>
          </a:xfrm>
          <a:prstGeom prst="rect">
            <a:avLst/>
          </a:prstGeom>
          <a:effectLst/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81019DDA-47FF-422D-ACB6-C8E43F97F6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7848" y="4640326"/>
            <a:ext cx="280046" cy="266044"/>
          </a:xfrm>
          <a:prstGeom prst="rect">
            <a:avLst/>
          </a:prstGeom>
          <a:effec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132B57E-568E-4B6E-9490-4F080A1F6392}"/>
              </a:ext>
            </a:extLst>
          </p:cNvPr>
          <p:cNvSpPr txBox="1"/>
          <p:nvPr/>
        </p:nvSpPr>
        <p:spPr>
          <a:xfrm>
            <a:off x="2603945" y="561931"/>
            <a:ext cx="698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lt"/>
                <a:cs typeface="Arial" panose="020B0604020202020204" pitchFamily="34" charset="0"/>
              </a:rPr>
              <a:t>SWOT SLIDE TITLE HERE</a:t>
            </a:r>
            <a:endParaRPr lang="ko-KR" alt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4CE917-9F5E-47E2-AFB1-C2AF3DD1AA2E}"/>
              </a:ext>
            </a:extLst>
          </p:cNvPr>
          <p:cNvSpPr txBox="1"/>
          <p:nvPr/>
        </p:nvSpPr>
        <p:spPr>
          <a:xfrm>
            <a:off x="2603945" y="1010496"/>
            <a:ext cx="698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638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0EB8B7F-73CD-4192-BA12-EE684044D84C}"/>
              </a:ext>
            </a:extLst>
          </p:cNvPr>
          <p:cNvCxnSpPr>
            <a:cxnSpLocks/>
          </p:cNvCxnSpPr>
          <p:nvPr/>
        </p:nvCxnSpPr>
        <p:spPr>
          <a:xfrm>
            <a:off x="685818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A75611B4-72EC-4455-B9C7-0B0DDFDEE19D}"/>
              </a:ext>
            </a:extLst>
          </p:cNvPr>
          <p:cNvSpPr/>
          <p:nvPr/>
        </p:nvSpPr>
        <p:spPr>
          <a:xfrm>
            <a:off x="6369520" y="1271602"/>
            <a:ext cx="977324" cy="977324"/>
          </a:xfrm>
          <a:prstGeom prst="ellipse">
            <a:avLst/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7854D-1C80-4D9C-9E3F-51FCFA9D49F5}"/>
              </a:ext>
            </a:extLst>
          </p:cNvPr>
          <p:cNvSpPr txBox="1"/>
          <p:nvPr/>
        </p:nvSpPr>
        <p:spPr>
          <a:xfrm>
            <a:off x="7835506" y="1736478"/>
            <a:ext cx="3657992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tx1"/>
                </a:solidFill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</a:rPr>
              <a:t>, sed do </a:t>
            </a:r>
            <a:r>
              <a:rPr lang="en-US" altLang="ko-KR" sz="1400" dirty="0" err="1">
                <a:solidFill>
                  <a:schemeClr val="tx1"/>
                </a:solidFill>
              </a:rPr>
              <a:t>eiusmod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73031B-00CD-4E89-9A35-88CFA6F2568A}"/>
              </a:ext>
            </a:extLst>
          </p:cNvPr>
          <p:cNvSpPr/>
          <p:nvPr/>
        </p:nvSpPr>
        <p:spPr>
          <a:xfrm>
            <a:off x="7835504" y="1389211"/>
            <a:ext cx="365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Lorem ipsum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0055B77-ABE2-49BC-AACA-4E9207AEB48B}"/>
              </a:ext>
            </a:extLst>
          </p:cNvPr>
          <p:cNvSpPr/>
          <p:nvPr/>
        </p:nvSpPr>
        <p:spPr>
          <a:xfrm>
            <a:off x="6369520" y="2940338"/>
            <a:ext cx="977324" cy="977324"/>
          </a:xfrm>
          <a:prstGeom prst="ellipse">
            <a:avLst/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D0B938-0F6C-424F-BC68-41AF6822769E}"/>
              </a:ext>
            </a:extLst>
          </p:cNvPr>
          <p:cNvSpPr txBox="1"/>
          <p:nvPr/>
        </p:nvSpPr>
        <p:spPr>
          <a:xfrm>
            <a:off x="7835506" y="3405976"/>
            <a:ext cx="3657992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tx1"/>
                </a:solidFill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</a:rPr>
              <a:t>, sed do </a:t>
            </a:r>
            <a:r>
              <a:rPr lang="en-US" altLang="ko-KR" sz="1400" dirty="0" err="1">
                <a:solidFill>
                  <a:schemeClr val="tx1"/>
                </a:solidFill>
              </a:rPr>
              <a:t>eiusmod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B80C27-F9E6-422E-ABB4-142E250D2707}"/>
              </a:ext>
            </a:extLst>
          </p:cNvPr>
          <p:cNvSpPr/>
          <p:nvPr/>
        </p:nvSpPr>
        <p:spPr>
          <a:xfrm>
            <a:off x="7835504" y="3058709"/>
            <a:ext cx="365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Lorem ipsum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FD16FED-5505-48F9-848B-F1765CC71DD0}"/>
              </a:ext>
            </a:extLst>
          </p:cNvPr>
          <p:cNvSpPr/>
          <p:nvPr/>
        </p:nvSpPr>
        <p:spPr>
          <a:xfrm>
            <a:off x="6369520" y="4609074"/>
            <a:ext cx="977324" cy="977324"/>
          </a:xfrm>
          <a:prstGeom prst="ellipse">
            <a:avLst/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A73CDE-853D-45DB-BE55-649CA0A743E7}"/>
              </a:ext>
            </a:extLst>
          </p:cNvPr>
          <p:cNvSpPr txBox="1"/>
          <p:nvPr/>
        </p:nvSpPr>
        <p:spPr>
          <a:xfrm>
            <a:off x="7835506" y="5075474"/>
            <a:ext cx="3657992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tx1"/>
                </a:solidFill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</a:rPr>
              <a:t>, sed do </a:t>
            </a:r>
            <a:r>
              <a:rPr lang="en-US" altLang="ko-KR" sz="1400" dirty="0" err="1">
                <a:solidFill>
                  <a:schemeClr val="tx1"/>
                </a:solidFill>
              </a:rPr>
              <a:t>eiusmod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96960F-0237-4112-A65F-DBC8FA16FCB9}"/>
              </a:ext>
            </a:extLst>
          </p:cNvPr>
          <p:cNvSpPr/>
          <p:nvPr/>
        </p:nvSpPr>
        <p:spPr>
          <a:xfrm>
            <a:off x="7835504" y="4728207"/>
            <a:ext cx="365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Lorem ipsum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F759880-BFB9-4B4C-B09F-F0270775D6E5}"/>
              </a:ext>
            </a:extLst>
          </p:cNvPr>
          <p:cNvGrpSpPr/>
          <p:nvPr/>
        </p:nvGrpSpPr>
        <p:grpSpPr>
          <a:xfrm>
            <a:off x="6621637" y="1487819"/>
            <a:ext cx="473088" cy="473088"/>
            <a:chOff x="3448898" y="892918"/>
            <a:chExt cx="390525" cy="390525"/>
          </a:xfrm>
          <a:solidFill>
            <a:schemeClr val="tx1"/>
          </a:solidFill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9A4BC619-D382-4CF6-945A-2DC4FBB0DFB0}"/>
                </a:ext>
              </a:extLst>
            </p:cNvPr>
            <p:cNvSpPr/>
            <p:nvPr/>
          </p:nvSpPr>
          <p:spPr>
            <a:xfrm>
              <a:off x="3448898" y="892918"/>
              <a:ext cx="390525" cy="390525"/>
            </a:xfrm>
            <a:custGeom>
              <a:avLst/>
              <a:gdLst>
                <a:gd name="connsiteX0" fmla="*/ 352806 w 390525"/>
                <a:gd name="connsiteY0" fmla="*/ 51581 h 390525"/>
                <a:gd name="connsiteX1" fmla="*/ 341662 w 390525"/>
                <a:gd name="connsiteY1" fmla="*/ 51581 h 390525"/>
                <a:gd name="connsiteX2" fmla="*/ 341662 w 390525"/>
                <a:gd name="connsiteY2" fmla="*/ 41008 h 390525"/>
                <a:gd name="connsiteX3" fmla="*/ 310229 w 390525"/>
                <a:gd name="connsiteY3" fmla="*/ 7194 h 390525"/>
                <a:gd name="connsiteX4" fmla="*/ 275082 w 390525"/>
                <a:gd name="connsiteY4" fmla="*/ 40437 h 390525"/>
                <a:gd name="connsiteX5" fmla="*/ 275082 w 390525"/>
                <a:gd name="connsiteY5" fmla="*/ 51581 h 390525"/>
                <a:gd name="connsiteX6" fmla="*/ 230696 w 390525"/>
                <a:gd name="connsiteY6" fmla="*/ 51581 h 390525"/>
                <a:gd name="connsiteX7" fmla="*/ 230696 w 390525"/>
                <a:gd name="connsiteY7" fmla="*/ 41008 h 390525"/>
                <a:gd name="connsiteX8" fmla="*/ 199263 w 390525"/>
                <a:gd name="connsiteY8" fmla="*/ 7194 h 390525"/>
                <a:gd name="connsiteX9" fmla="*/ 164116 w 390525"/>
                <a:gd name="connsiteY9" fmla="*/ 40437 h 390525"/>
                <a:gd name="connsiteX10" fmla="*/ 164116 w 390525"/>
                <a:gd name="connsiteY10" fmla="*/ 51581 h 390525"/>
                <a:gd name="connsiteX11" fmla="*/ 118205 w 390525"/>
                <a:gd name="connsiteY11" fmla="*/ 51581 h 390525"/>
                <a:gd name="connsiteX12" fmla="*/ 118205 w 390525"/>
                <a:gd name="connsiteY12" fmla="*/ 41008 h 390525"/>
                <a:gd name="connsiteX13" fmla="*/ 86773 w 390525"/>
                <a:gd name="connsiteY13" fmla="*/ 7194 h 390525"/>
                <a:gd name="connsiteX14" fmla="*/ 51626 w 390525"/>
                <a:gd name="connsiteY14" fmla="*/ 40437 h 390525"/>
                <a:gd name="connsiteX15" fmla="*/ 51626 w 390525"/>
                <a:gd name="connsiteY15" fmla="*/ 51581 h 390525"/>
                <a:gd name="connsiteX16" fmla="*/ 40481 w 390525"/>
                <a:gd name="connsiteY16" fmla="*/ 51581 h 390525"/>
                <a:gd name="connsiteX17" fmla="*/ 7144 w 390525"/>
                <a:gd name="connsiteY17" fmla="*/ 84918 h 390525"/>
                <a:gd name="connsiteX18" fmla="*/ 7144 w 390525"/>
                <a:gd name="connsiteY18" fmla="*/ 352857 h 390525"/>
                <a:gd name="connsiteX19" fmla="*/ 40481 w 390525"/>
                <a:gd name="connsiteY19" fmla="*/ 386194 h 390525"/>
                <a:gd name="connsiteX20" fmla="*/ 352806 w 390525"/>
                <a:gd name="connsiteY20" fmla="*/ 386194 h 390525"/>
                <a:gd name="connsiteX21" fmla="*/ 386144 w 390525"/>
                <a:gd name="connsiteY21" fmla="*/ 352857 h 390525"/>
                <a:gd name="connsiteX22" fmla="*/ 386144 w 390525"/>
                <a:gd name="connsiteY22" fmla="*/ 84918 h 390525"/>
                <a:gd name="connsiteX23" fmla="*/ 352806 w 390525"/>
                <a:gd name="connsiteY23" fmla="*/ 51581 h 390525"/>
                <a:gd name="connsiteX24" fmla="*/ 297371 w 390525"/>
                <a:gd name="connsiteY24" fmla="*/ 40627 h 390525"/>
                <a:gd name="connsiteX25" fmla="*/ 309753 w 390525"/>
                <a:gd name="connsiteY25" fmla="*/ 29578 h 390525"/>
                <a:gd name="connsiteX26" fmla="*/ 319564 w 390525"/>
                <a:gd name="connsiteY26" fmla="*/ 40913 h 390525"/>
                <a:gd name="connsiteX27" fmla="*/ 319564 w 390525"/>
                <a:gd name="connsiteY27" fmla="*/ 84728 h 390525"/>
                <a:gd name="connsiteX28" fmla="*/ 309753 w 390525"/>
                <a:gd name="connsiteY28" fmla="*/ 96063 h 390525"/>
                <a:gd name="connsiteX29" fmla="*/ 297371 w 390525"/>
                <a:gd name="connsiteY29" fmla="*/ 85014 h 390525"/>
                <a:gd name="connsiteX30" fmla="*/ 297371 w 390525"/>
                <a:gd name="connsiteY30" fmla="*/ 40627 h 390525"/>
                <a:gd name="connsiteX31" fmla="*/ 186309 w 390525"/>
                <a:gd name="connsiteY31" fmla="*/ 40627 h 390525"/>
                <a:gd name="connsiteX32" fmla="*/ 198691 w 390525"/>
                <a:gd name="connsiteY32" fmla="*/ 29578 h 390525"/>
                <a:gd name="connsiteX33" fmla="*/ 208502 w 390525"/>
                <a:gd name="connsiteY33" fmla="*/ 40913 h 390525"/>
                <a:gd name="connsiteX34" fmla="*/ 208502 w 390525"/>
                <a:gd name="connsiteY34" fmla="*/ 84728 h 390525"/>
                <a:gd name="connsiteX35" fmla="*/ 198691 w 390525"/>
                <a:gd name="connsiteY35" fmla="*/ 96063 h 390525"/>
                <a:gd name="connsiteX36" fmla="*/ 186309 w 390525"/>
                <a:gd name="connsiteY36" fmla="*/ 85014 h 390525"/>
                <a:gd name="connsiteX37" fmla="*/ 186309 w 390525"/>
                <a:gd name="connsiteY37" fmla="*/ 40627 h 390525"/>
                <a:gd name="connsiteX38" fmla="*/ 73819 w 390525"/>
                <a:gd name="connsiteY38" fmla="*/ 40627 h 390525"/>
                <a:gd name="connsiteX39" fmla="*/ 86201 w 390525"/>
                <a:gd name="connsiteY39" fmla="*/ 29578 h 390525"/>
                <a:gd name="connsiteX40" fmla="*/ 96012 w 390525"/>
                <a:gd name="connsiteY40" fmla="*/ 40913 h 390525"/>
                <a:gd name="connsiteX41" fmla="*/ 96012 w 390525"/>
                <a:gd name="connsiteY41" fmla="*/ 84728 h 390525"/>
                <a:gd name="connsiteX42" fmla="*/ 86201 w 390525"/>
                <a:gd name="connsiteY42" fmla="*/ 96063 h 390525"/>
                <a:gd name="connsiteX43" fmla="*/ 73819 w 390525"/>
                <a:gd name="connsiteY43" fmla="*/ 85014 h 390525"/>
                <a:gd name="connsiteX44" fmla="*/ 73819 w 390525"/>
                <a:gd name="connsiteY44" fmla="*/ 40627 h 390525"/>
                <a:gd name="connsiteX45" fmla="*/ 352806 w 390525"/>
                <a:gd name="connsiteY45" fmla="*/ 363906 h 390525"/>
                <a:gd name="connsiteX46" fmla="*/ 40481 w 390525"/>
                <a:gd name="connsiteY46" fmla="*/ 363906 h 390525"/>
                <a:gd name="connsiteX47" fmla="*/ 29337 w 390525"/>
                <a:gd name="connsiteY47" fmla="*/ 352761 h 390525"/>
                <a:gd name="connsiteX48" fmla="*/ 29337 w 390525"/>
                <a:gd name="connsiteY48" fmla="*/ 164071 h 390525"/>
                <a:gd name="connsiteX49" fmla="*/ 363855 w 390525"/>
                <a:gd name="connsiteY49" fmla="*/ 164071 h 390525"/>
                <a:gd name="connsiteX50" fmla="*/ 363855 w 390525"/>
                <a:gd name="connsiteY50" fmla="*/ 352761 h 390525"/>
                <a:gd name="connsiteX51" fmla="*/ 352806 w 390525"/>
                <a:gd name="connsiteY51" fmla="*/ 363906 h 390525"/>
                <a:gd name="connsiteX52" fmla="*/ 363950 w 390525"/>
                <a:gd name="connsiteY52" fmla="*/ 141878 h 390525"/>
                <a:gd name="connsiteX53" fmla="*/ 29432 w 390525"/>
                <a:gd name="connsiteY53" fmla="*/ 141878 h 390525"/>
                <a:gd name="connsiteX54" fmla="*/ 29432 w 390525"/>
                <a:gd name="connsiteY54" fmla="*/ 84918 h 390525"/>
                <a:gd name="connsiteX55" fmla="*/ 40577 w 390525"/>
                <a:gd name="connsiteY55" fmla="*/ 73774 h 390525"/>
                <a:gd name="connsiteX56" fmla="*/ 51721 w 390525"/>
                <a:gd name="connsiteY56" fmla="*/ 73774 h 390525"/>
                <a:gd name="connsiteX57" fmla="*/ 51721 w 390525"/>
                <a:gd name="connsiteY57" fmla="*/ 84347 h 390525"/>
                <a:gd name="connsiteX58" fmla="*/ 83153 w 390525"/>
                <a:gd name="connsiteY58" fmla="*/ 118161 h 390525"/>
                <a:gd name="connsiteX59" fmla="*/ 118301 w 390525"/>
                <a:gd name="connsiteY59" fmla="*/ 84918 h 390525"/>
                <a:gd name="connsiteX60" fmla="*/ 118301 w 390525"/>
                <a:gd name="connsiteY60" fmla="*/ 73774 h 390525"/>
                <a:gd name="connsiteX61" fmla="*/ 164211 w 390525"/>
                <a:gd name="connsiteY61" fmla="*/ 73774 h 390525"/>
                <a:gd name="connsiteX62" fmla="*/ 164211 w 390525"/>
                <a:gd name="connsiteY62" fmla="*/ 84347 h 390525"/>
                <a:gd name="connsiteX63" fmla="*/ 195644 w 390525"/>
                <a:gd name="connsiteY63" fmla="*/ 118161 h 390525"/>
                <a:gd name="connsiteX64" fmla="*/ 230791 w 390525"/>
                <a:gd name="connsiteY64" fmla="*/ 84918 h 390525"/>
                <a:gd name="connsiteX65" fmla="*/ 230791 w 390525"/>
                <a:gd name="connsiteY65" fmla="*/ 73774 h 390525"/>
                <a:gd name="connsiteX66" fmla="*/ 275177 w 390525"/>
                <a:gd name="connsiteY66" fmla="*/ 73774 h 390525"/>
                <a:gd name="connsiteX67" fmla="*/ 275177 w 390525"/>
                <a:gd name="connsiteY67" fmla="*/ 84347 h 390525"/>
                <a:gd name="connsiteX68" fmla="*/ 306610 w 390525"/>
                <a:gd name="connsiteY68" fmla="*/ 118161 h 390525"/>
                <a:gd name="connsiteX69" fmla="*/ 341757 w 390525"/>
                <a:gd name="connsiteY69" fmla="*/ 84918 h 390525"/>
                <a:gd name="connsiteX70" fmla="*/ 341757 w 390525"/>
                <a:gd name="connsiteY70" fmla="*/ 73774 h 390525"/>
                <a:gd name="connsiteX71" fmla="*/ 352901 w 390525"/>
                <a:gd name="connsiteY71" fmla="*/ 73774 h 390525"/>
                <a:gd name="connsiteX72" fmla="*/ 364046 w 390525"/>
                <a:gd name="connsiteY72" fmla="*/ 84918 h 390525"/>
                <a:gd name="connsiteX73" fmla="*/ 364046 w 390525"/>
                <a:gd name="connsiteY73" fmla="*/ 14187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52806" y="51581"/>
                  </a:moveTo>
                  <a:lnTo>
                    <a:pt x="341662" y="51581"/>
                  </a:lnTo>
                  <a:lnTo>
                    <a:pt x="341662" y="41008"/>
                  </a:lnTo>
                  <a:cubicBezTo>
                    <a:pt x="341662" y="23673"/>
                    <a:pt x="327565" y="8147"/>
                    <a:pt x="310229" y="7194"/>
                  </a:cubicBezTo>
                  <a:cubicBezTo>
                    <a:pt x="290989" y="6147"/>
                    <a:pt x="275082" y="21482"/>
                    <a:pt x="275082" y="40437"/>
                  </a:cubicBezTo>
                  <a:lnTo>
                    <a:pt x="275082" y="51581"/>
                  </a:lnTo>
                  <a:lnTo>
                    <a:pt x="230696" y="51581"/>
                  </a:lnTo>
                  <a:lnTo>
                    <a:pt x="230696" y="41008"/>
                  </a:lnTo>
                  <a:cubicBezTo>
                    <a:pt x="230696" y="23673"/>
                    <a:pt x="216598" y="8147"/>
                    <a:pt x="199263" y="7194"/>
                  </a:cubicBezTo>
                  <a:cubicBezTo>
                    <a:pt x="180022" y="6147"/>
                    <a:pt x="164116" y="21482"/>
                    <a:pt x="164116" y="40437"/>
                  </a:cubicBezTo>
                  <a:lnTo>
                    <a:pt x="164116" y="51581"/>
                  </a:lnTo>
                  <a:lnTo>
                    <a:pt x="118205" y="51581"/>
                  </a:lnTo>
                  <a:lnTo>
                    <a:pt x="118205" y="41008"/>
                  </a:lnTo>
                  <a:cubicBezTo>
                    <a:pt x="118205" y="23673"/>
                    <a:pt x="104108" y="8147"/>
                    <a:pt x="86773" y="7194"/>
                  </a:cubicBezTo>
                  <a:cubicBezTo>
                    <a:pt x="67532" y="6147"/>
                    <a:pt x="51626" y="21482"/>
                    <a:pt x="51626" y="40437"/>
                  </a:cubicBezTo>
                  <a:lnTo>
                    <a:pt x="51626" y="51581"/>
                  </a:lnTo>
                  <a:lnTo>
                    <a:pt x="40481" y="51581"/>
                  </a:lnTo>
                  <a:cubicBezTo>
                    <a:pt x="22098" y="51581"/>
                    <a:pt x="7144" y="66535"/>
                    <a:pt x="7144" y="84918"/>
                  </a:cubicBezTo>
                  <a:lnTo>
                    <a:pt x="7144" y="352857"/>
                  </a:lnTo>
                  <a:cubicBezTo>
                    <a:pt x="7144" y="371240"/>
                    <a:pt x="22098" y="386194"/>
                    <a:pt x="40481" y="386194"/>
                  </a:cubicBezTo>
                  <a:lnTo>
                    <a:pt x="352806" y="386194"/>
                  </a:lnTo>
                  <a:cubicBezTo>
                    <a:pt x="371189" y="386194"/>
                    <a:pt x="386144" y="371240"/>
                    <a:pt x="386144" y="352857"/>
                  </a:cubicBezTo>
                  <a:lnTo>
                    <a:pt x="386144" y="84918"/>
                  </a:lnTo>
                  <a:cubicBezTo>
                    <a:pt x="386144" y="66535"/>
                    <a:pt x="371285" y="51581"/>
                    <a:pt x="352806" y="51581"/>
                  </a:cubicBezTo>
                  <a:close/>
                  <a:moveTo>
                    <a:pt x="297371" y="40627"/>
                  </a:moveTo>
                  <a:cubicBezTo>
                    <a:pt x="297371" y="34055"/>
                    <a:pt x="303086" y="28816"/>
                    <a:pt x="309753" y="29578"/>
                  </a:cubicBezTo>
                  <a:cubicBezTo>
                    <a:pt x="315373" y="30245"/>
                    <a:pt x="319564" y="35198"/>
                    <a:pt x="319564" y="40913"/>
                  </a:cubicBezTo>
                  <a:lnTo>
                    <a:pt x="319564" y="84728"/>
                  </a:lnTo>
                  <a:cubicBezTo>
                    <a:pt x="319564" y="90443"/>
                    <a:pt x="315373" y="95396"/>
                    <a:pt x="309753" y="96063"/>
                  </a:cubicBezTo>
                  <a:cubicBezTo>
                    <a:pt x="303086" y="96825"/>
                    <a:pt x="297371" y="91586"/>
                    <a:pt x="297371" y="85014"/>
                  </a:cubicBezTo>
                  <a:lnTo>
                    <a:pt x="297371" y="40627"/>
                  </a:lnTo>
                  <a:close/>
                  <a:moveTo>
                    <a:pt x="186309" y="40627"/>
                  </a:moveTo>
                  <a:cubicBezTo>
                    <a:pt x="186309" y="34055"/>
                    <a:pt x="192024" y="28816"/>
                    <a:pt x="198691" y="29578"/>
                  </a:cubicBezTo>
                  <a:cubicBezTo>
                    <a:pt x="204311" y="30245"/>
                    <a:pt x="208502" y="35198"/>
                    <a:pt x="208502" y="40913"/>
                  </a:cubicBezTo>
                  <a:lnTo>
                    <a:pt x="208502" y="84728"/>
                  </a:lnTo>
                  <a:cubicBezTo>
                    <a:pt x="208502" y="90443"/>
                    <a:pt x="204311" y="95396"/>
                    <a:pt x="198691" y="96063"/>
                  </a:cubicBezTo>
                  <a:cubicBezTo>
                    <a:pt x="192024" y="96825"/>
                    <a:pt x="186309" y="91586"/>
                    <a:pt x="186309" y="85014"/>
                  </a:cubicBezTo>
                  <a:lnTo>
                    <a:pt x="186309" y="40627"/>
                  </a:lnTo>
                  <a:close/>
                  <a:moveTo>
                    <a:pt x="73819" y="40627"/>
                  </a:moveTo>
                  <a:cubicBezTo>
                    <a:pt x="73819" y="34055"/>
                    <a:pt x="79534" y="28816"/>
                    <a:pt x="86201" y="29578"/>
                  </a:cubicBezTo>
                  <a:cubicBezTo>
                    <a:pt x="91821" y="30245"/>
                    <a:pt x="96012" y="35198"/>
                    <a:pt x="96012" y="40913"/>
                  </a:cubicBezTo>
                  <a:lnTo>
                    <a:pt x="96012" y="84728"/>
                  </a:lnTo>
                  <a:cubicBezTo>
                    <a:pt x="96012" y="90443"/>
                    <a:pt x="91821" y="95396"/>
                    <a:pt x="86201" y="96063"/>
                  </a:cubicBezTo>
                  <a:cubicBezTo>
                    <a:pt x="79534" y="96825"/>
                    <a:pt x="73819" y="91586"/>
                    <a:pt x="73819" y="85014"/>
                  </a:cubicBezTo>
                  <a:lnTo>
                    <a:pt x="73819" y="40627"/>
                  </a:lnTo>
                  <a:close/>
                  <a:moveTo>
                    <a:pt x="352806" y="363906"/>
                  </a:moveTo>
                  <a:lnTo>
                    <a:pt x="40481" y="363906"/>
                  </a:lnTo>
                  <a:cubicBezTo>
                    <a:pt x="34385" y="363906"/>
                    <a:pt x="29337" y="358953"/>
                    <a:pt x="29337" y="352761"/>
                  </a:cubicBezTo>
                  <a:lnTo>
                    <a:pt x="29337" y="164071"/>
                  </a:lnTo>
                  <a:lnTo>
                    <a:pt x="363855" y="164071"/>
                  </a:lnTo>
                  <a:lnTo>
                    <a:pt x="363855" y="352761"/>
                  </a:lnTo>
                  <a:cubicBezTo>
                    <a:pt x="363950" y="358953"/>
                    <a:pt x="358997" y="363906"/>
                    <a:pt x="352806" y="363906"/>
                  </a:cubicBezTo>
                  <a:close/>
                  <a:moveTo>
                    <a:pt x="363950" y="141878"/>
                  </a:moveTo>
                  <a:lnTo>
                    <a:pt x="29432" y="141878"/>
                  </a:lnTo>
                  <a:lnTo>
                    <a:pt x="29432" y="84918"/>
                  </a:lnTo>
                  <a:cubicBezTo>
                    <a:pt x="29432" y="78822"/>
                    <a:pt x="34385" y="73774"/>
                    <a:pt x="40577" y="73774"/>
                  </a:cubicBezTo>
                  <a:lnTo>
                    <a:pt x="51721" y="73774"/>
                  </a:lnTo>
                  <a:lnTo>
                    <a:pt x="51721" y="84347"/>
                  </a:lnTo>
                  <a:cubicBezTo>
                    <a:pt x="51721" y="101682"/>
                    <a:pt x="65818" y="117208"/>
                    <a:pt x="83153" y="118161"/>
                  </a:cubicBezTo>
                  <a:cubicBezTo>
                    <a:pt x="102394" y="119208"/>
                    <a:pt x="118301" y="103873"/>
                    <a:pt x="118301" y="84918"/>
                  </a:cubicBezTo>
                  <a:lnTo>
                    <a:pt x="118301" y="73774"/>
                  </a:lnTo>
                  <a:lnTo>
                    <a:pt x="164211" y="73774"/>
                  </a:lnTo>
                  <a:lnTo>
                    <a:pt x="164211" y="84347"/>
                  </a:lnTo>
                  <a:cubicBezTo>
                    <a:pt x="164211" y="101682"/>
                    <a:pt x="178308" y="117208"/>
                    <a:pt x="195644" y="118161"/>
                  </a:cubicBezTo>
                  <a:cubicBezTo>
                    <a:pt x="214884" y="119208"/>
                    <a:pt x="230791" y="103873"/>
                    <a:pt x="230791" y="84918"/>
                  </a:cubicBezTo>
                  <a:lnTo>
                    <a:pt x="230791" y="73774"/>
                  </a:lnTo>
                  <a:lnTo>
                    <a:pt x="275177" y="73774"/>
                  </a:lnTo>
                  <a:lnTo>
                    <a:pt x="275177" y="84347"/>
                  </a:lnTo>
                  <a:cubicBezTo>
                    <a:pt x="275177" y="101682"/>
                    <a:pt x="289274" y="117208"/>
                    <a:pt x="306610" y="118161"/>
                  </a:cubicBezTo>
                  <a:cubicBezTo>
                    <a:pt x="325850" y="119208"/>
                    <a:pt x="341757" y="103873"/>
                    <a:pt x="341757" y="84918"/>
                  </a:cubicBezTo>
                  <a:lnTo>
                    <a:pt x="341757" y="73774"/>
                  </a:lnTo>
                  <a:lnTo>
                    <a:pt x="352901" y="73774"/>
                  </a:lnTo>
                  <a:cubicBezTo>
                    <a:pt x="358997" y="73774"/>
                    <a:pt x="364046" y="78727"/>
                    <a:pt x="364046" y="84918"/>
                  </a:cubicBezTo>
                  <a:lnTo>
                    <a:pt x="364046" y="1418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3360CF0-E11B-46C8-86DF-C2BB73A02437}"/>
                </a:ext>
              </a:extLst>
            </p:cNvPr>
            <p:cNvSpPr/>
            <p:nvPr/>
          </p:nvSpPr>
          <p:spPr>
            <a:xfrm>
              <a:off x="3493285" y="1072038"/>
              <a:ext cx="295275" cy="161925"/>
            </a:xfrm>
            <a:custGeom>
              <a:avLst/>
              <a:gdLst>
                <a:gd name="connsiteX0" fmla="*/ 286226 w 295275"/>
                <a:gd name="connsiteY0" fmla="*/ 7144 h 161925"/>
                <a:gd name="connsiteX1" fmla="*/ 18288 w 295275"/>
                <a:gd name="connsiteY1" fmla="*/ 7144 h 161925"/>
                <a:gd name="connsiteX2" fmla="*/ 7144 w 295275"/>
                <a:gd name="connsiteY2" fmla="*/ 18288 h 161925"/>
                <a:gd name="connsiteX3" fmla="*/ 7144 w 295275"/>
                <a:gd name="connsiteY3" fmla="*/ 151543 h 161925"/>
                <a:gd name="connsiteX4" fmla="*/ 18288 w 295275"/>
                <a:gd name="connsiteY4" fmla="*/ 162687 h 161925"/>
                <a:gd name="connsiteX5" fmla="*/ 286226 w 295275"/>
                <a:gd name="connsiteY5" fmla="*/ 162687 h 161925"/>
                <a:gd name="connsiteX6" fmla="*/ 297371 w 295275"/>
                <a:gd name="connsiteY6" fmla="*/ 151543 h 161925"/>
                <a:gd name="connsiteX7" fmla="*/ 297371 w 295275"/>
                <a:gd name="connsiteY7" fmla="*/ 18288 h 161925"/>
                <a:gd name="connsiteX8" fmla="*/ 286226 w 295275"/>
                <a:gd name="connsiteY8" fmla="*/ 7144 h 161925"/>
                <a:gd name="connsiteX9" fmla="*/ 73819 w 295275"/>
                <a:gd name="connsiteY9" fmla="*/ 140399 h 161925"/>
                <a:gd name="connsiteX10" fmla="*/ 29432 w 295275"/>
                <a:gd name="connsiteY10" fmla="*/ 140399 h 161925"/>
                <a:gd name="connsiteX11" fmla="*/ 29432 w 295275"/>
                <a:gd name="connsiteY11" fmla="*/ 96012 h 161925"/>
                <a:gd name="connsiteX12" fmla="*/ 73819 w 295275"/>
                <a:gd name="connsiteY12" fmla="*/ 96012 h 161925"/>
                <a:gd name="connsiteX13" fmla="*/ 73819 w 295275"/>
                <a:gd name="connsiteY13" fmla="*/ 140399 h 161925"/>
                <a:gd name="connsiteX14" fmla="*/ 73819 w 295275"/>
                <a:gd name="connsiteY14" fmla="*/ 73819 h 161925"/>
                <a:gd name="connsiteX15" fmla="*/ 29432 w 295275"/>
                <a:gd name="connsiteY15" fmla="*/ 73819 h 161925"/>
                <a:gd name="connsiteX16" fmla="*/ 29432 w 295275"/>
                <a:gd name="connsiteY16" fmla="*/ 29432 h 161925"/>
                <a:gd name="connsiteX17" fmla="*/ 73819 w 295275"/>
                <a:gd name="connsiteY17" fmla="*/ 29432 h 161925"/>
                <a:gd name="connsiteX18" fmla="*/ 73819 w 295275"/>
                <a:gd name="connsiteY18" fmla="*/ 73819 h 161925"/>
                <a:gd name="connsiteX19" fmla="*/ 141922 w 295275"/>
                <a:gd name="connsiteY19" fmla="*/ 140399 h 161925"/>
                <a:gd name="connsiteX20" fmla="*/ 96012 w 295275"/>
                <a:gd name="connsiteY20" fmla="*/ 140399 h 161925"/>
                <a:gd name="connsiteX21" fmla="*/ 96012 w 295275"/>
                <a:gd name="connsiteY21" fmla="*/ 96012 h 161925"/>
                <a:gd name="connsiteX22" fmla="*/ 141922 w 295275"/>
                <a:gd name="connsiteY22" fmla="*/ 96012 h 161925"/>
                <a:gd name="connsiteX23" fmla="*/ 141922 w 295275"/>
                <a:gd name="connsiteY23" fmla="*/ 140399 h 161925"/>
                <a:gd name="connsiteX24" fmla="*/ 141922 w 295275"/>
                <a:gd name="connsiteY24" fmla="*/ 73819 h 161925"/>
                <a:gd name="connsiteX25" fmla="*/ 96012 w 295275"/>
                <a:gd name="connsiteY25" fmla="*/ 73819 h 161925"/>
                <a:gd name="connsiteX26" fmla="*/ 96012 w 295275"/>
                <a:gd name="connsiteY26" fmla="*/ 29432 h 161925"/>
                <a:gd name="connsiteX27" fmla="*/ 141922 w 295275"/>
                <a:gd name="connsiteY27" fmla="*/ 29432 h 161925"/>
                <a:gd name="connsiteX28" fmla="*/ 141922 w 295275"/>
                <a:gd name="connsiteY28" fmla="*/ 73819 h 161925"/>
                <a:gd name="connsiteX29" fmla="*/ 208502 w 295275"/>
                <a:gd name="connsiteY29" fmla="*/ 140399 h 161925"/>
                <a:gd name="connsiteX30" fmla="*/ 164116 w 295275"/>
                <a:gd name="connsiteY30" fmla="*/ 140399 h 161925"/>
                <a:gd name="connsiteX31" fmla="*/ 164116 w 295275"/>
                <a:gd name="connsiteY31" fmla="*/ 96012 h 161925"/>
                <a:gd name="connsiteX32" fmla="*/ 208502 w 295275"/>
                <a:gd name="connsiteY32" fmla="*/ 96012 h 161925"/>
                <a:gd name="connsiteX33" fmla="*/ 208502 w 295275"/>
                <a:gd name="connsiteY33" fmla="*/ 140399 h 161925"/>
                <a:gd name="connsiteX34" fmla="*/ 208502 w 295275"/>
                <a:gd name="connsiteY34" fmla="*/ 73819 h 161925"/>
                <a:gd name="connsiteX35" fmla="*/ 164116 w 295275"/>
                <a:gd name="connsiteY35" fmla="*/ 73819 h 161925"/>
                <a:gd name="connsiteX36" fmla="*/ 164116 w 295275"/>
                <a:gd name="connsiteY36" fmla="*/ 29432 h 161925"/>
                <a:gd name="connsiteX37" fmla="*/ 208502 w 295275"/>
                <a:gd name="connsiteY37" fmla="*/ 29432 h 161925"/>
                <a:gd name="connsiteX38" fmla="*/ 208502 w 295275"/>
                <a:gd name="connsiteY38" fmla="*/ 73819 h 161925"/>
                <a:gd name="connsiteX39" fmla="*/ 275177 w 295275"/>
                <a:gd name="connsiteY39" fmla="*/ 140399 h 161925"/>
                <a:gd name="connsiteX40" fmla="*/ 230791 w 295275"/>
                <a:gd name="connsiteY40" fmla="*/ 140399 h 161925"/>
                <a:gd name="connsiteX41" fmla="*/ 230791 w 295275"/>
                <a:gd name="connsiteY41" fmla="*/ 96012 h 161925"/>
                <a:gd name="connsiteX42" fmla="*/ 275177 w 295275"/>
                <a:gd name="connsiteY42" fmla="*/ 96012 h 161925"/>
                <a:gd name="connsiteX43" fmla="*/ 275177 w 295275"/>
                <a:gd name="connsiteY43" fmla="*/ 140399 h 161925"/>
                <a:gd name="connsiteX44" fmla="*/ 275177 w 295275"/>
                <a:gd name="connsiteY44" fmla="*/ 73819 h 161925"/>
                <a:gd name="connsiteX45" fmla="*/ 230791 w 295275"/>
                <a:gd name="connsiteY45" fmla="*/ 73819 h 161925"/>
                <a:gd name="connsiteX46" fmla="*/ 230791 w 295275"/>
                <a:gd name="connsiteY46" fmla="*/ 29432 h 161925"/>
                <a:gd name="connsiteX47" fmla="*/ 275177 w 295275"/>
                <a:gd name="connsiteY47" fmla="*/ 29432 h 161925"/>
                <a:gd name="connsiteX48" fmla="*/ 275177 w 295275"/>
                <a:gd name="connsiteY48" fmla="*/ 7381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5275" h="16192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286226" y="162687"/>
                  </a:lnTo>
                  <a:cubicBezTo>
                    <a:pt x="292322" y="162687"/>
                    <a:pt x="297371" y="157734"/>
                    <a:pt x="297371" y="151543"/>
                  </a:cubicBezTo>
                  <a:lnTo>
                    <a:pt x="297371" y="18288"/>
                  </a:lnTo>
                  <a:cubicBezTo>
                    <a:pt x="297371" y="12192"/>
                    <a:pt x="292417" y="7144"/>
                    <a:pt x="286226" y="7144"/>
                  </a:cubicBezTo>
                  <a:close/>
                  <a:moveTo>
                    <a:pt x="73819" y="140399"/>
                  </a:moveTo>
                  <a:lnTo>
                    <a:pt x="29432" y="140399"/>
                  </a:lnTo>
                  <a:lnTo>
                    <a:pt x="29432" y="96012"/>
                  </a:lnTo>
                  <a:lnTo>
                    <a:pt x="73819" y="96012"/>
                  </a:lnTo>
                  <a:lnTo>
                    <a:pt x="73819" y="140399"/>
                  </a:lnTo>
                  <a:close/>
                  <a:moveTo>
                    <a:pt x="73819" y="73819"/>
                  </a:moveTo>
                  <a:lnTo>
                    <a:pt x="29432" y="73819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73819"/>
                  </a:lnTo>
                  <a:close/>
                  <a:moveTo>
                    <a:pt x="141922" y="140399"/>
                  </a:moveTo>
                  <a:lnTo>
                    <a:pt x="96012" y="140399"/>
                  </a:lnTo>
                  <a:lnTo>
                    <a:pt x="96012" y="96012"/>
                  </a:lnTo>
                  <a:lnTo>
                    <a:pt x="141922" y="96012"/>
                  </a:lnTo>
                  <a:lnTo>
                    <a:pt x="141922" y="140399"/>
                  </a:lnTo>
                  <a:close/>
                  <a:moveTo>
                    <a:pt x="141922" y="73819"/>
                  </a:moveTo>
                  <a:lnTo>
                    <a:pt x="96012" y="73819"/>
                  </a:lnTo>
                  <a:lnTo>
                    <a:pt x="96012" y="29432"/>
                  </a:lnTo>
                  <a:lnTo>
                    <a:pt x="141922" y="29432"/>
                  </a:lnTo>
                  <a:lnTo>
                    <a:pt x="141922" y="73819"/>
                  </a:lnTo>
                  <a:close/>
                  <a:moveTo>
                    <a:pt x="208502" y="140399"/>
                  </a:moveTo>
                  <a:lnTo>
                    <a:pt x="164116" y="140399"/>
                  </a:lnTo>
                  <a:lnTo>
                    <a:pt x="164116" y="96012"/>
                  </a:lnTo>
                  <a:lnTo>
                    <a:pt x="208502" y="96012"/>
                  </a:lnTo>
                  <a:lnTo>
                    <a:pt x="208502" y="140399"/>
                  </a:lnTo>
                  <a:close/>
                  <a:moveTo>
                    <a:pt x="208502" y="73819"/>
                  </a:moveTo>
                  <a:lnTo>
                    <a:pt x="164116" y="73819"/>
                  </a:lnTo>
                  <a:lnTo>
                    <a:pt x="164116" y="29432"/>
                  </a:lnTo>
                  <a:lnTo>
                    <a:pt x="208502" y="29432"/>
                  </a:lnTo>
                  <a:lnTo>
                    <a:pt x="208502" y="73819"/>
                  </a:lnTo>
                  <a:close/>
                  <a:moveTo>
                    <a:pt x="275177" y="140399"/>
                  </a:moveTo>
                  <a:lnTo>
                    <a:pt x="230791" y="140399"/>
                  </a:lnTo>
                  <a:lnTo>
                    <a:pt x="230791" y="96012"/>
                  </a:lnTo>
                  <a:lnTo>
                    <a:pt x="275177" y="96012"/>
                  </a:lnTo>
                  <a:lnTo>
                    <a:pt x="275177" y="140399"/>
                  </a:lnTo>
                  <a:close/>
                  <a:moveTo>
                    <a:pt x="275177" y="73819"/>
                  </a:moveTo>
                  <a:lnTo>
                    <a:pt x="230791" y="73819"/>
                  </a:lnTo>
                  <a:lnTo>
                    <a:pt x="230791" y="29432"/>
                  </a:lnTo>
                  <a:lnTo>
                    <a:pt x="275177" y="29432"/>
                  </a:lnTo>
                  <a:lnTo>
                    <a:pt x="275177" y="73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BB60694-C1DF-43D0-8B52-3C461E2D4F82}"/>
              </a:ext>
            </a:extLst>
          </p:cNvPr>
          <p:cNvGrpSpPr/>
          <p:nvPr/>
        </p:nvGrpSpPr>
        <p:grpSpPr>
          <a:xfrm>
            <a:off x="6621637" y="4890038"/>
            <a:ext cx="473088" cy="415394"/>
            <a:chOff x="7470734" y="2256758"/>
            <a:chExt cx="390525" cy="342900"/>
          </a:xfrm>
          <a:solidFill>
            <a:schemeClr val="tx1"/>
          </a:solidFill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5D7C98DA-A3F9-4362-B7C4-5A2E0D52D7CD}"/>
                </a:ext>
              </a:extLst>
            </p:cNvPr>
            <p:cNvSpPr/>
            <p:nvPr/>
          </p:nvSpPr>
          <p:spPr>
            <a:xfrm>
              <a:off x="7470734" y="2256758"/>
              <a:ext cx="390525" cy="342900"/>
            </a:xfrm>
            <a:custGeom>
              <a:avLst/>
              <a:gdLst>
                <a:gd name="connsiteX0" fmla="*/ 352806 w 390525"/>
                <a:gd name="connsiteY0" fmla="*/ 96012 h 342900"/>
                <a:gd name="connsiteX1" fmla="*/ 275082 w 390525"/>
                <a:gd name="connsiteY1" fmla="*/ 96012 h 342900"/>
                <a:gd name="connsiteX2" fmla="*/ 275082 w 390525"/>
                <a:gd name="connsiteY2" fmla="*/ 40481 h 342900"/>
                <a:gd name="connsiteX3" fmla="*/ 241745 w 390525"/>
                <a:gd name="connsiteY3" fmla="*/ 7144 h 342900"/>
                <a:gd name="connsiteX4" fmla="*/ 40481 w 390525"/>
                <a:gd name="connsiteY4" fmla="*/ 7144 h 342900"/>
                <a:gd name="connsiteX5" fmla="*/ 7144 w 390525"/>
                <a:gd name="connsiteY5" fmla="*/ 40481 h 342900"/>
                <a:gd name="connsiteX6" fmla="*/ 7144 w 390525"/>
                <a:gd name="connsiteY6" fmla="*/ 173736 h 342900"/>
                <a:gd name="connsiteX7" fmla="*/ 40481 w 390525"/>
                <a:gd name="connsiteY7" fmla="*/ 207074 h 342900"/>
                <a:gd name="connsiteX8" fmla="*/ 51625 w 390525"/>
                <a:gd name="connsiteY8" fmla="*/ 207074 h 342900"/>
                <a:gd name="connsiteX9" fmla="*/ 51625 w 390525"/>
                <a:gd name="connsiteY9" fmla="*/ 240411 h 342900"/>
                <a:gd name="connsiteX10" fmla="*/ 68866 w 390525"/>
                <a:gd name="connsiteY10" fmla="*/ 249650 h 342900"/>
                <a:gd name="connsiteX11" fmla="*/ 118205 w 390525"/>
                <a:gd name="connsiteY11" fmla="*/ 216789 h 342900"/>
                <a:gd name="connsiteX12" fmla="*/ 118205 w 390525"/>
                <a:gd name="connsiteY12" fmla="*/ 262700 h 342900"/>
                <a:gd name="connsiteX13" fmla="*/ 151543 w 390525"/>
                <a:gd name="connsiteY13" fmla="*/ 296037 h 342900"/>
                <a:gd name="connsiteX14" fmla="*/ 260699 w 390525"/>
                <a:gd name="connsiteY14" fmla="*/ 296037 h 342900"/>
                <a:gd name="connsiteX15" fmla="*/ 324517 w 390525"/>
                <a:gd name="connsiteY15" fmla="*/ 338614 h 342900"/>
                <a:gd name="connsiteX16" fmla="*/ 341757 w 390525"/>
                <a:gd name="connsiteY16" fmla="*/ 329375 h 342900"/>
                <a:gd name="connsiteX17" fmla="*/ 341757 w 390525"/>
                <a:gd name="connsiteY17" fmla="*/ 296037 h 342900"/>
                <a:gd name="connsiteX18" fmla="*/ 352901 w 390525"/>
                <a:gd name="connsiteY18" fmla="*/ 296037 h 342900"/>
                <a:gd name="connsiteX19" fmla="*/ 386239 w 390525"/>
                <a:gd name="connsiteY19" fmla="*/ 262700 h 342900"/>
                <a:gd name="connsiteX20" fmla="*/ 386239 w 390525"/>
                <a:gd name="connsiteY20" fmla="*/ 129445 h 342900"/>
                <a:gd name="connsiteX21" fmla="*/ 352806 w 390525"/>
                <a:gd name="connsiteY21" fmla="*/ 96012 h 342900"/>
                <a:gd name="connsiteX22" fmla="*/ 123158 w 390525"/>
                <a:gd name="connsiteY22" fmla="*/ 186690 h 342900"/>
                <a:gd name="connsiteX23" fmla="*/ 123158 w 390525"/>
                <a:gd name="connsiteY23" fmla="*/ 186690 h 342900"/>
                <a:gd name="connsiteX24" fmla="*/ 73819 w 390525"/>
                <a:gd name="connsiteY24" fmla="*/ 219551 h 342900"/>
                <a:gd name="connsiteX25" fmla="*/ 73819 w 390525"/>
                <a:gd name="connsiteY25" fmla="*/ 195929 h 342900"/>
                <a:gd name="connsiteX26" fmla="*/ 62674 w 390525"/>
                <a:gd name="connsiteY26" fmla="*/ 184785 h 342900"/>
                <a:gd name="connsiteX27" fmla="*/ 40481 w 390525"/>
                <a:gd name="connsiteY27" fmla="*/ 184785 h 342900"/>
                <a:gd name="connsiteX28" fmla="*/ 29337 w 390525"/>
                <a:gd name="connsiteY28" fmla="*/ 173641 h 342900"/>
                <a:gd name="connsiteX29" fmla="*/ 29337 w 390525"/>
                <a:gd name="connsiteY29" fmla="*/ 40386 h 342900"/>
                <a:gd name="connsiteX30" fmla="*/ 40481 w 390525"/>
                <a:gd name="connsiteY30" fmla="*/ 29242 h 342900"/>
                <a:gd name="connsiteX31" fmla="*/ 241745 w 390525"/>
                <a:gd name="connsiteY31" fmla="*/ 29242 h 342900"/>
                <a:gd name="connsiteX32" fmla="*/ 252889 w 390525"/>
                <a:gd name="connsiteY32" fmla="*/ 40386 h 342900"/>
                <a:gd name="connsiteX33" fmla="*/ 252889 w 390525"/>
                <a:gd name="connsiteY33" fmla="*/ 173641 h 342900"/>
                <a:gd name="connsiteX34" fmla="*/ 241745 w 390525"/>
                <a:gd name="connsiteY34" fmla="*/ 184785 h 342900"/>
                <a:gd name="connsiteX35" fmla="*/ 129254 w 390525"/>
                <a:gd name="connsiteY35" fmla="*/ 184785 h 342900"/>
                <a:gd name="connsiteX36" fmla="*/ 123158 w 390525"/>
                <a:gd name="connsiteY36" fmla="*/ 186690 h 342900"/>
                <a:gd name="connsiteX37" fmla="*/ 363950 w 390525"/>
                <a:gd name="connsiteY37" fmla="*/ 262509 h 342900"/>
                <a:gd name="connsiteX38" fmla="*/ 352806 w 390525"/>
                <a:gd name="connsiteY38" fmla="*/ 273653 h 342900"/>
                <a:gd name="connsiteX39" fmla="*/ 330612 w 390525"/>
                <a:gd name="connsiteY39" fmla="*/ 273653 h 342900"/>
                <a:gd name="connsiteX40" fmla="*/ 319468 w 390525"/>
                <a:gd name="connsiteY40" fmla="*/ 284798 h 342900"/>
                <a:gd name="connsiteX41" fmla="*/ 319468 w 390525"/>
                <a:gd name="connsiteY41" fmla="*/ 308420 h 342900"/>
                <a:gd name="connsiteX42" fmla="*/ 270129 w 390525"/>
                <a:gd name="connsiteY42" fmla="*/ 275558 h 342900"/>
                <a:gd name="connsiteX43" fmla="*/ 263937 w 390525"/>
                <a:gd name="connsiteY43" fmla="*/ 273653 h 342900"/>
                <a:gd name="connsiteX44" fmla="*/ 151447 w 390525"/>
                <a:gd name="connsiteY44" fmla="*/ 273653 h 342900"/>
                <a:gd name="connsiteX45" fmla="*/ 140303 w 390525"/>
                <a:gd name="connsiteY45" fmla="*/ 262509 h 342900"/>
                <a:gd name="connsiteX46" fmla="*/ 140303 w 390525"/>
                <a:gd name="connsiteY46" fmla="*/ 206978 h 342900"/>
                <a:gd name="connsiteX47" fmla="*/ 241745 w 390525"/>
                <a:gd name="connsiteY47" fmla="*/ 206978 h 342900"/>
                <a:gd name="connsiteX48" fmla="*/ 275082 w 390525"/>
                <a:gd name="connsiteY48" fmla="*/ 173641 h 342900"/>
                <a:gd name="connsiteX49" fmla="*/ 275082 w 390525"/>
                <a:gd name="connsiteY49" fmla="*/ 118110 h 342900"/>
                <a:gd name="connsiteX50" fmla="*/ 352806 w 390525"/>
                <a:gd name="connsiteY50" fmla="*/ 118110 h 342900"/>
                <a:gd name="connsiteX51" fmla="*/ 363950 w 390525"/>
                <a:gd name="connsiteY51" fmla="*/ 129254 h 342900"/>
                <a:gd name="connsiteX52" fmla="*/ 363950 w 390525"/>
                <a:gd name="connsiteY52" fmla="*/ 2625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42900">
                  <a:moveTo>
                    <a:pt x="352806" y="96012"/>
                  </a:moveTo>
                  <a:lnTo>
                    <a:pt x="275082" y="96012"/>
                  </a:lnTo>
                  <a:lnTo>
                    <a:pt x="275082" y="40481"/>
                  </a:lnTo>
                  <a:cubicBezTo>
                    <a:pt x="275082" y="22098"/>
                    <a:pt x="260128" y="7144"/>
                    <a:pt x="241745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173736"/>
                  </a:lnTo>
                  <a:cubicBezTo>
                    <a:pt x="7144" y="192119"/>
                    <a:pt x="22098" y="207074"/>
                    <a:pt x="40481" y="207074"/>
                  </a:cubicBezTo>
                  <a:lnTo>
                    <a:pt x="51625" y="207074"/>
                  </a:lnTo>
                  <a:lnTo>
                    <a:pt x="51625" y="240411"/>
                  </a:lnTo>
                  <a:cubicBezTo>
                    <a:pt x="51625" y="249269"/>
                    <a:pt x="61531" y="254508"/>
                    <a:pt x="68866" y="249650"/>
                  </a:cubicBezTo>
                  <a:lnTo>
                    <a:pt x="118205" y="216789"/>
                  </a:lnTo>
                  <a:lnTo>
                    <a:pt x="118205" y="262700"/>
                  </a:lnTo>
                  <a:cubicBezTo>
                    <a:pt x="118205" y="281083"/>
                    <a:pt x="133159" y="296037"/>
                    <a:pt x="151543" y="296037"/>
                  </a:cubicBezTo>
                  <a:lnTo>
                    <a:pt x="260699" y="296037"/>
                  </a:lnTo>
                  <a:lnTo>
                    <a:pt x="324517" y="338614"/>
                  </a:lnTo>
                  <a:cubicBezTo>
                    <a:pt x="331851" y="343472"/>
                    <a:pt x="341757" y="338233"/>
                    <a:pt x="341757" y="329375"/>
                  </a:cubicBezTo>
                  <a:lnTo>
                    <a:pt x="341757" y="296037"/>
                  </a:lnTo>
                  <a:lnTo>
                    <a:pt x="352901" y="296037"/>
                  </a:lnTo>
                  <a:cubicBezTo>
                    <a:pt x="371284" y="296037"/>
                    <a:pt x="386239" y="281083"/>
                    <a:pt x="386239" y="262700"/>
                  </a:cubicBezTo>
                  <a:lnTo>
                    <a:pt x="386239" y="129445"/>
                  </a:lnTo>
                  <a:cubicBezTo>
                    <a:pt x="386143" y="110966"/>
                    <a:pt x="371189" y="96012"/>
                    <a:pt x="352806" y="96012"/>
                  </a:cubicBezTo>
                  <a:close/>
                  <a:moveTo>
                    <a:pt x="123158" y="186690"/>
                  </a:moveTo>
                  <a:cubicBezTo>
                    <a:pt x="123158" y="186690"/>
                    <a:pt x="123158" y="186785"/>
                    <a:pt x="123158" y="186690"/>
                  </a:cubicBezTo>
                  <a:lnTo>
                    <a:pt x="73819" y="219551"/>
                  </a:lnTo>
                  <a:lnTo>
                    <a:pt x="73819" y="195929"/>
                  </a:lnTo>
                  <a:cubicBezTo>
                    <a:pt x="73819" y="189833"/>
                    <a:pt x="68866" y="184785"/>
                    <a:pt x="62674" y="184785"/>
                  </a:cubicBezTo>
                  <a:lnTo>
                    <a:pt x="40481" y="184785"/>
                  </a:lnTo>
                  <a:cubicBezTo>
                    <a:pt x="34385" y="184785"/>
                    <a:pt x="29337" y="179832"/>
                    <a:pt x="29337" y="173641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241745" y="29242"/>
                  </a:lnTo>
                  <a:cubicBezTo>
                    <a:pt x="247840" y="29242"/>
                    <a:pt x="252889" y="34195"/>
                    <a:pt x="252889" y="40386"/>
                  </a:cubicBezTo>
                  <a:lnTo>
                    <a:pt x="252889" y="173641"/>
                  </a:lnTo>
                  <a:cubicBezTo>
                    <a:pt x="252889" y="179737"/>
                    <a:pt x="247935" y="184785"/>
                    <a:pt x="241745" y="184785"/>
                  </a:cubicBezTo>
                  <a:lnTo>
                    <a:pt x="129254" y="184785"/>
                  </a:lnTo>
                  <a:cubicBezTo>
                    <a:pt x="127159" y="184880"/>
                    <a:pt x="124968" y="185547"/>
                    <a:pt x="123158" y="186690"/>
                  </a:cubicBezTo>
                  <a:close/>
                  <a:moveTo>
                    <a:pt x="363950" y="262509"/>
                  </a:moveTo>
                  <a:cubicBezTo>
                    <a:pt x="363950" y="268605"/>
                    <a:pt x="358997" y="273653"/>
                    <a:pt x="352806" y="273653"/>
                  </a:cubicBezTo>
                  <a:lnTo>
                    <a:pt x="330612" y="273653"/>
                  </a:lnTo>
                  <a:cubicBezTo>
                    <a:pt x="324517" y="273653"/>
                    <a:pt x="319468" y="278606"/>
                    <a:pt x="319468" y="284798"/>
                  </a:cubicBezTo>
                  <a:lnTo>
                    <a:pt x="319468" y="308420"/>
                  </a:lnTo>
                  <a:lnTo>
                    <a:pt x="270129" y="275558"/>
                  </a:lnTo>
                  <a:cubicBezTo>
                    <a:pt x="268319" y="274320"/>
                    <a:pt x="266129" y="273653"/>
                    <a:pt x="263937" y="273653"/>
                  </a:cubicBezTo>
                  <a:lnTo>
                    <a:pt x="151447" y="273653"/>
                  </a:lnTo>
                  <a:cubicBezTo>
                    <a:pt x="145351" y="273653"/>
                    <a:pt x="140303" y="268700"/>
                    <a:pt x="140303" y="262509"/>
                  </a:cubicBezTo>
                  <a:lnTo>
                    <a:pt x="140303" y="206978"/>
                  </a:lnTo>
                  <a:lnTo>
                    <a:pt x="241745" y="206978"/>
                  </a:lnTo>
                  <a:cubicBezTo>
                    <a:pt x="260128" y="206978"/>
                    <a:pt x="275082" y="192024"/>
                    <a:pt x="275082" y="173641"/>
                  </a:cubicBezTo>
                  <a:lnTo>
                    <a:pt x="275082" y="118110"/>
                  </a:ln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2625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5A1F6EAF-3DD8-43FC-A568-073726F1DA92}"/>
                </a:ext>
              </a:extLst>
            </p:cNvPr>
            <p:cNvSpPr/>
            <p:nvPr/>
          </p:nvSpPr>
          <p:spPr>
            <a:xfrm>
              <a:off x="7515216" y="2367819"/>
              <a:ext cx="123825" cy="28575"/>
            </a:xfrm>
            <a:custGeom>
              <a:avLst/>
              <a:gdLst>
                <a:gd name="connsiteX0" fmla="*/ 107061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061 w 123825"/>
                <a:gd name="connsiteY4" fmla="*/ 29432 h 28575"/>
                <a:gd name="connsiteX5" fmla="*/ 118205 w 123825"/>
                <a:gd name="connsiteY5" fmla="*/ 18288 h 28575"/>
                <a:gd name="connsiteX6" fmla="*/ 107061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061" y="29432"/>
                  </a:lnTo>
                  <a:cubicBezTo>
                    <a:pt x="113157" y="29432"/>
                    <a:pt x="118205" y="24479"/>
                    <a:pt x="118205" y="18288"/>
                  </a:cubicBezTo>
                  <a:cubicBezTo>
                    <a:pt x="118205" y="12097"/>
                    <a:pt x="113157" y="7144"/>
                    <a:pt x="1070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21FC625-9131-4B9E-B6E7-0258C0E47C5B}"/>
                </a:ext>
              </a:extLst>
            </p:cNvPr>
            <p:cNvSpPr/>
            <p:nvPr/>
          </p:nvSpPr>
          <p:spPr>
            <a:xfrm>
              <a:off x="7515216" y="2323433"/>
              <a:ext cx="190500" cy="28575"/>
            </a:xfrm>
            <a:custGeom>
              <a:avLst/>
              <a:gdLst>
                <a:gd name="connsiteX0" fmla="*/ 175165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5165 w 190500"/>
                <a:gd name="connsiteY4" fmla="*/ 29432 h 28575"/>
                <a:gd name="connsiteX5" fmla="*/ 186309 w 190500"/>
                <a:gd name="connsiteY5" fmla="*/ 18288 h 28575"/>
                <a:gd name="connsiteX6" fmla="*/ 175165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516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5165" y="29432"/>
                  </a:lnTo>
                  <a:cubicBezTo>
                    <a:pt x="181260" y="29432"/>
                    <a:pt x="186309" y="24479"/>
                    <a:pt x="186309" y="18288"/>
                  </a:cubicBezTo>
                  <a:cubicBezTo>
                    <a:pt x="186309" y="12097"/>
                    <a:pt x="181260" y="7144"/>
                    <a:pt x="1751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D827E31-E3F7-4CCA-95CC-D5CCE08A57AF}"/>
              </a:ext>
            </a:extLst>
          </p:cNvPr>
          <p:cNvGrpSpPr/>
          <p:nvPr/>
        </p:nvGrpSpPr>
        <p:grpSpPr>
          <a:xfrm>
            <a:off x="6621637" y="3234747"/>
            <a:ext cx="465242" cy="361278"/>
            <a:chOff x="4112600" y="931068"/>
            <a:chExt cx="384048" cy="298228"/>
          </a:xfrm>
          <a:solidFill>
            <a:schemeClr val="tx1"/>
          </a:solidFill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4C978B8-D9A0-4CA2-9ECD-424FDF4F158A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67283FB0-15F8-4E86-96C2-D735117AFC1B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E9EE752-6E4A-435A-A2B2-806ABA81BF2B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5F501F14-8991-4CC8-8D1B-AE21A81F39EA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8AE68EA-6D99-4FE3-9B1C-2F1A1E815849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2F5931D-84A2-4574-8D72-F34D3868A19E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F66D2E46-B165-456A-8CEF-62D6703ABC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6761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A22ED8-07E5-4665-AD1D-DCB8CD38A320}"/>
              </a:ext>
            </a:extLst>
          </p:cNvPr>
          <p:cNvSpPr/>
          <p:nvPr/>
        </p:nvSpPr>
        <p:spPr>
          <a:xfrm>
            <a:off x="3414778" y="1732019"/>
            <a:ext cx="698500" cy="6985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5505F-623A-4091-9DC0-1F149A2D33E5}"/>
              </a:ext>
            </a:extLst>
          </p:cNvPr>
          <p:cNvSpPr txBox="1"/>
          <p:nvPr/>
        </p:nvSpPr>
        <p:spPr>
          <a:xfrm>
            <a:off x="927101" y="40965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Lorem ipsum dolor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B61551-7011-44CD-9A38-B6D6129AB40A}"/>
              </a:ext>
            </a:extLst>
          </p:cNvPr>
          <p:cNvSpPr txBox="1"/>
          <p:nvPr/>
        </p:nvSpPr>
        <p:spPr>
          <a:xfrm>
            <a:off x="927101" y="4553713"/>
            <a:ext cx="3149600" cy="116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F383EF-2DD2-469E-B233-CFD5B20C863C}"/>
              </a:ext>
            </a:extLst>
          </p:cNvPr>
          <p:cNvSpPr txBox="1"/>
          <p:nvPr/>
        </p:nvSpPr>
        <p:spPr>
          <a:xfrm>
            <a:off x="927101" y="1808110"/>
            <a:ext cx="314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E4B16F-4F4B-495C-BDA6-0F96B7FC982E}"/>
              </a:ext>
            </a:extLst>
          </p:cNvPr>
          <p:cNvSpPr/>
          <p:nvPr/>
        </p:nvSpPr>
        <p:spPr>
          <a:xfrm>
            <a:off x="698500" y="6019800"/>
            <a:ext cx="4635500" cy="1397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73B74B6A-60A7-48E3-A1FF-6DE0488559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6" name="그림 개체 틀 35">
            <a:extLst>
              <a:ext uri="{FF2B5EF4-FFF2-40B4-BE49-F238E27FC236}">
                <a16:creationId xmlns:a16="http://schemas.microsoft.com/office/drawing/2014/main" id="{9D8B323B-9021-40F6-B3B2-C7C3050376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7" name="그림 개체 틀 36">
            <a:extLst>
              <a:ext uri="{FF2B5EF4-FFF2-40B4-BE49-F238E27FC236}">
                <a16:creationId xmlns:a16="http://schemas.microsoft.com/office/drawing/2014/main" id="{D726779F-F042-4B3B-BE81-F76010926F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8" name="그림 개체 틀 37">
            <a:extLst>
              <a:ext uri="{FF2B5EF4-FFF2-40B4-BE49-F238E27FC236}">
                <a16:creationId xmlns:a16="http://schemas.microsoft.com/office/drawing/2014/main" id="{694286B7-819A-41DE-99A9-7FB228C9D3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041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4D239E9-14F6-4E83-B3DC-958071834F14}"/>
              </a:ext>
            </a:extLst>
          </p:cNvPr>
          <p:cNvSpPr txBox="1"/>
          <p:nvPr/>
        </p:nvSpPr>
        <p:spPr>
          <a:xfrm>
            <a:off x="786494" y="2046039"/>
            <a:ext cx="515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Lorem ipsum dolor sit </a:t>
            </a:r>
            <a:r>
              <a:rPr lang="en-US" altLang="ko-KR" dirty="0" err="1">
                <a:latin typeface="Raleway SemiBold" pitchFamily="2" charset="0"/>
              </a:rPr>
              <a:t>amet</a:t>
            </a:r>
            <a:endParaRPr lang="en-US" altLang="ko-KR" dirty="0">
              <a:latin typeface="Raleway SemiBold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3621A-06DE-47EE-BBEC-A621E04DDE62}"/>
              </a:ext>
            </a:extLst>
          </p:cNvPr>
          <p:cNvSpPr txBox="1"/>
          <p:nvPr/>
        </p:nvSpPr>
        <p:spPr>
          <a:xfrm>
            <a:off x="786495" y="2441878"/>
            <a:ext cx="5157108" cy="6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215BD-078D-4B5B-B734-EA8601C072CC}"/>
              </a:ext>
            </a:extLst>
          </p:cNvPr>
          <p:cNvSpPr txBox="1"/>
          <p:nvPr/>
        </p:nvSpPr>
        <p:spPr>
          <a:xfrm>
            <a:off x="786491" y="3568572"/>
            <a:ext cx="515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00C4CC"/>
                </a:solidFill>
              </a:defRPr>
            </a:lvl1pPr>
          </a:lstStyle>
          <a:p>
            <a:r>
              <a:rPr lang="en-US" altLang="ko-KR" sz="1800" b="0" dirty="0" err="1">
                <a:solidFill>
                  <a:schemeClr val="tx1"/>
                </a:solidFill>
                <a:latin typeface="Raleway SemiBold" pitchFamily="2" charset="0"/>
              </a:rPr>
              <a:t>consectetur</a:t>
            </a:r>
            <a:r>
              <a:rPr lang="en-US" altLang="ko-KR" sz="1800" b="0" dirty="0">
                <a:solidFill>
                  <a:schemeClr val="tx1"/>
                </a:solidFill>
                <a:latin typeface="Raleway SemiBold" pitchFamily="2" charset="0"/>
              </a:rPr>
              <a:t> </a:t>
            </a:r>
            <a:r>
              <a:rPr lang="en-US" altLang="ko-KR" sz="1800" b="0" dirty="0" err="1">
                <a:solidFill>
                  <a:schemeClr val="tx1"/>
                </a:solidFill>
                <a:latin typeface="Raleway SemiBold" pitchFamily="2" charset="0"/>
              </a:rPr>
              <a:t>adipiscing</a:t>
            </a:r>
            <a:r>
              <a:rPr lang="en-US" altLang="ko-KR" sz="1800" b="0" dirty="0">
                <a:solidFill>
                  <a:schemeClr val="tx1"/>
                </a:solidFill>
                <a:latin typeface="Raleway SemiBold" pitchFamily="2" charset="0"/>
              </a:rPr>
              <a:t> </a:t>
            </a:r>
            <a:r>
              <a:rPr lang="en-US" altLang="ko-KR" sz="1800" b="0" dirty="0" err="1">
                <a:solidFill>
                  <a:schemeClr val="tx1"/>
                </a:solidFill>
                <a:latin typeface="Raleway SemiBold" pitchFamily="2" charset="0"/>
              </a:rPr>
              <a:t>elit</a:t>
            </a:r>
            <a:endParaRPr lang="en-US" altLang="ko-KR" sz="1800" b="0" dirty="0">
              <a:solidFill>
                <a:schemeClr val="tx1"/>
              </a:solidFill>
              <a:latin typeface="Raleway SemiBold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47CAE-7C97-4B2D-A6A2-AB1792486B68}"/>
              </a:ext>
            </a:extLst>
          </p:cNvPr>
          <p:cNvSpPr txBox="1"/>
          <p:nvPr/>
        </p:nvSpPr>
        <p:spPr>
          <a:xfrm>
            <a:off x="786492" y="3964411"/>
            <a:ext cx="5157108" cy="6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/>
              <a:t>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7BD84-F6C2-4A60-B224-49AC68DB9E09}"/>
              </a:ext>
            </a:extLst>
          </p:cNvPr>
          <p:cNvSpPr txBox="1"/>
          <p:nvPr/>
        </p:nvSpPr>
        <p:spPr>
          <a:xfrm>
            <a:off x="786491" y="5062067"/>
            <a:ext cx="515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00C4CC"/>
                </a:solidFill>
              </a:defRPr>
            </a:lvl1pPr>
          </a:lstStyle>
          <a:p>
            <a:r>
              <a:rPr lang="en-US" altLang="ko-KR" sz="1800" b="0" dirty="0">
                <a:solidFill>
                  <a:schemeClr val="tx1"/>
                </a:solidFill>
                <a:latin typeface="Raleway SemiBold" pitchFamily="2" charset="0"/>
              </a:rPr>
              <a:t>sed do </a:t>
            </a:r>
            <a:r>
              <a:rPr lang="en-US" altLang="ko-KR" sz="1800" b="0" dirty="0" err="1">
                <a:solidFill>
                  <a:schemeClr val="tx1"/>
                </a:solidFill>
                <a:latin typeface="Raleway SemiBold" pitchFamily="2" charset="0"/>
              </a:rPr>
              <a:t>eiusmod</a:t>
            </a:r>
            <a:r>
              <a:rPr lang="en-US" altLang="ko-KR" sz="1800" b="0" dirty="0">
                <a:solidFill>
                  <a:schemeClr val="tx1"/>
                </a:solidFill>
                <a:latin typeface="Raleway SemiBold" pitchFamily="2" charset="0"/>
              </a:rPr>
              <a:t> </a:t>
            </a:r>
            <a:r>
              <a:rPr lang="en-US" altLang="ko-KR" sz="1800" b="0" dirty="0" err="1">
                <a:solidFill>
                  <a:schemeClr val="tx1"/>
                </a:solidFill>
                <a:latin typeface="Raleway SemiBold" pitchFamily="2" charset="0"/>
              </a:rPr>
              <a:t>tempor</a:t>
            </a:r>
            <a:endParaRPr lang="en-US" altLang="ko-KR" sz="1800" b="0" dirty="0">
              <a:solidFill>
                <a:schemeClr val="tx1"/>
              </a:solidFill>
              <a:latin typeface="Raleway SemiBold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C71C00-925F-4A2E-8103-449FA6298BFE}"/>
              </a:ext>
            </a:extLst>
          </p:cNvPr>
          <p:cNvSpPr txBox="1"/>
          <p:nvPr/>
        </p:nvSpPr>
        <p:spPr>
          <a:xfrm>
            <a:off x="786492" y="5457906"/>
            <a:ext cx="5157108" cy="6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/>
              <a:t>Duis </a:t>
            </a:r>
            <a:r>
              <a:rPr lang="en-US" altLang="ko-KR" sz="1200" dirty="0" err="1"/>
              <a:t>aute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irure</a:t>
            </a:r>
            <a:r>
              <a:rPr lang="en-US" altLang="ko-KR" sz="1200" dirty="0"/>
              <a:t> dolor in </a:t>
            </a:r>
            <a:r>
              <a:rPr lang="en-US" altLang="ko-KR" sz="1200" dirty="0" err="1"/>
              <a:t>reprehenderit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voluptate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cillum</a:t>
            </a:r>
            <a:r>
              <a:rPr lang="en-US" altLang="ko-KR" sz="1200" dirty="0"/>
              <a:t> dolore </a:t>
            </a:r>
            <a:r>
              <a:rPr lang="en-US" altLang="ko-KR" sz="1200" dirty="0" err="1"/>
              <a:t>eu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fugiat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nulla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pariatur</a:t>
            </a:r>
            <a:r>
              <a:rPr lang="en-US" altLang="ko-KR" sz="1200" dirty="0"/>
              <a:t>.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25EDF1AD-5F0A-4496-B03F-E17522E88D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0B929B-1D0A-4039-989B-6EFC697CB5B5}"/>
              </a:ext>
            </a:extLst>
          </p:cNvPr>
          <p:cNvSpPr/>
          <p:nvPr/>
        </p:nvSpPr>
        <p:spPr>
          <a:xfrm>
            <a:off x="6475185" y="1104900"/>
            <a:ext cx="698500" cy="6985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22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55775E-92CB-448F-920A-CF7FB8E7A7D7}"/>
              </a:ext>
            </a:extLst>
          </p:cNvPr>
          <p:cNvSpPr txBox="1"/>
          <p:nvPr/>
        </p:nvSpPr>
        <p:spPr>
          <a:xfrm>
            <a:off x="4293263" y="3429000"/>
            <a:ext cx="3605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lt"/>
                <a:cs typeface="Arial" panose="020B0604020202020204" pitchFamily="34" charset="0"/>
              </a:rPr>
              <a:t>Break Section</a:t>
            </a:r>
            <a:endParaRPr lang="ko-KR" alt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DCF27-7AA5-434B-BF9C-2995963A2457}"/>
              </a:ext>
            </a:extLst>
          </p:cNvPr>
          <p:cNvSpPr txBox="1"/>
          <p:nvPr/>
        </p:nvSpPr>
        <p:spPr>
          <a:xfrm>
            <a:off x="4345116" y="4071282"/>
            <a:ext cx="355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01:00pm ~ 01:30pm</a:t>
            </a:r>
            <a:endParaRPr lang="ko-KR" altLang="en-US" sz="1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324D2E-42E9-4974-AD9D-F847CB0BCFDC}"/>
              </a:ext>
            </a:extLst>
          </p:cNvPr>
          <p:cNvGrpSpPr/>
          <p:nvPr/>
        </p:nvGrpSpPr>
        <p:grpSpPr>
          <a:xfrm>
            <a:off x="5582308" y="2139864"/>
            <a:ext cx="1027384" cy="1170074"/>
            <a:chOff x="6830083" y="5571172"/>
            <a:chExt cx="342900" cy="390525"/>
          </a:xfrm>
          <a:solidFill>
            <a:schemeClr val="bg1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C3E03AFD-6D51-4E35-9BD7-6295A48493C8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1A2A24B-5ECD-4D09-841D-AAD8406AA169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F3E316-F21D-4967-9177-CAA2516500E0}"/>
              </a:ext>
            </a:extLst>
          </p:cNvPr>
          <p:cNvSpPr/>
          <p:nvPr/>
        </p:nvSpPr>
        <p:spPr>
          <a:xfrm>
            <a:off x="698499" y="6123499"/>
            <a:ext cx="10794999" cy="36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래픽 1">
            <a:extLst>
              <a:ext uri="{FF2B5EF4-FFF2-40B4-BE49-F238E27FC236}">
                <a16:creationId xmlns:a16="http://schemas.microsoft.com/office/drawing/2014/main" id="{C2BB7EC0-3264-4F5D-8B95-533339FBDFA7}"/>
              </a:ext>
            </a:extLst>
          </p:cNvPr>
          <p:cNvGrpSpPr/>
          <p:nvPr/>
        </p:nvGrpSpPr>
        <p:grpSpPr>
          <a:xfrm>
            <a:off x="452212" y="1156814"/>
            <a:ext cx="11063676" cy="5464403"/>
            <a:chOff x="1311073" y="1527797"/>
            <a:chExt cx="9551982" cy="4717770"/>
          </a:xfrm>
          <a:solidFill>
            <a:schemeClr val="bg2">
              <a:lumMod val="90000"/>
            </a:schemeClr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F88B50B1-BAED-483E-9F82-C9E9E25078F4}"/>
                </a:ext>
              </a:extLst>
            </p:cNvPr>
            <p:cNvSpPr/>
            <p:nvPr/>
          </p:nvSpPr>
          <p:spPr>
            <a:xfrm>
              <a:off x="6110077" y="5031784"/>
              <a:ext cx="340376" cy="327769"/>
            </a:xfrm>
            <a:custGeom>
              <a:avLst/>
              <a:gdLst>
                <a:gd name="connsiteX0" fmla="*/ 126738 w 340375"/>
                <a:gd name="connsiteY0" fmla="*/ 324334 h 327769"/>
                <a:gd name="connsiteX1" fmla="*/ 141613 w 340375"/>
                <a:gd name="connsiteY1" fmla="*/ 316518 h 327769"/>
                <a:gd name="connsiteX2" fmla="*/ 155732 w 340375"/>
                <a:gd name="connsiteY2" fmla="*/ 335302 h 327769"/>
                <a:gd name="connsiteX3" fmla="*/ 189518 w 340375"/>
                <a:gd name="connsiteY3" fmla="*/ 334545 h 327769"/>
                <a:gd name="connsiteX4" fmla="*/ 206789 w 340375"/>
                <a:gd name="connsiteY4" fmla="*/ 317274 h 327769"/>
                <a:gd name="connsiteX5" fmla="*/ 206789 w 340375"/>
                <a:gd name="connsiteY5" fmla="*/ 142296 h 327769"/>
                <a:gd name="connsiteX6" fmla="*/ 233515 w 340375"/>
                <a:gd name="connsiteY6" fmla="*/ 132085 h 327769"/>
                <a:gd name="connsiteX7" fmla="*/ 233515 w 340375"/>
                <a:gd name="connsiteY7" fmla="*/ 41066 h 327769"/>
                <a:gd name="connsiteX8" fmla="*/ 258601 w 340375"/>
                <a:gd name="connsiteY8" fmla="*/ 37914 h 327769"/>
                <a:gd name="connsiteX9" fmla="*/ 288479 w 340375"/>
                <a:gd name="connsiteY9" fmla="*/ 29342 h 327769"/>
                <a:gd name="connsiteX10" fmla="*/ 302598 w 340375"/>
                <a:gd name="connsiteY10" fmla="*/ 39553 h 327769"/>
                <a:gd name="connsiteX11" fmla="*/ 321508 w 340375"/>
                <a:gd name="connsiteY11" fmla="*/ 27829 h 327769"/>
                <a:gd name="connsiteX12" fmla="*/ 339283 w 340375"/>
                <a:gd name="connsiteY12" fmla="*/ 24425 h 327769"/>
                <a:gd name="connsiteX13" fmla="*/ 337140 w 340375"/>
                <a:gd name="connsiteY13" fmla="*/ 18248 h 327769"/>
                <a:gd name="connsiteX14" fmla="*/ 281419 w 340375"/>
                <a:gd name="connsiteY14" fmla="*/ 22282 h 327769"/>
                <a:gd name="connsiteX15" fmla="*/ 240322 w 340375"/>
                <a:gd name="connsiteY15" fmla="*/ 24929 h 327769"/>
                <a:gd name="connsiteX16" fmla="*/ 181954 w 340375"/>
                <a:gd name="connsiteY16" fmla="*/ 24929 h 327769"/>
                <a:gd name="connsiteX17" fmla="*/ 172625 w 340375"/>
                <a:gd name="connsiteY17" fmla="*/ 15600 h 327769"/>
                <a:gd name="connsiteX18" fmla="*/ 81102 w 340375"/>
                <a:gd name="connsiteY18" fmla="*/ 15600 h 327769"/>
                <a:gd name="connsiteX19" fmla="*/ 57276 w 340375"/>
                <a:gd name="connsiteY19" fmla="*/ 9045 h 327769"/>
                <a:gd name="connsiteX20" fmla="*/ 32063 w 340375"/>
                <a:gd name="connsiteY20" fmla="*/ 7659 h 327769"/>
                <a:gd name="connsiteX21" fmla="*/ 20086 w 340375"/>
                <a:gd name="connsiteY21" fmla="*/ 2364 h 327769"/>
                <a:gd name="connsiteX22" fmla="*/ 10758 w 340375"/>
                <a:gd name="connsiteY22" fmla="*/ 9045 h 327769"/>
                <a:gd name="connsiteX23" fmla="*/ 2437 w 340375"/>
                <a:gd name="connsiteY23" fmla="*/ 11188 h 327769"/>
                <a:gd name="connsiteX24" fmla="*/ 17439 w 340375"/>
                <a:gd name="connsiteY24" fmla="*/ 45856 h 327769"/>
                <a:gd name="connsiteX25" fmla="*/ 43282 w 340375"/>
                <a:gd name="connsiteY25" fmla="*/ 99938 h 327769"/>
                <a:gd name="connsiteX26" fmla="*/ 70386 w 340375"/>
                <a:gd name="connsiteY26" fmla="*/ 155281 h 327769"/>
                <a:gd name="connsiteX27" fmla="*/ 71521 w 340375"/>
                <a:gd name="connsiteY27" fmla="*/ 200034 h 327769"/>
                <a:gd name="connsiteX28" fmla="*/ 80976 w 340375"/>
                <a:gd name="connsiteY28" fmla="*/ 241635 h 327769"/>
                <a:gd name="connsiteX29" fmla="*/ 99003 w 340375"/>
                <a:gd name="connsiteY29" fmla="*/ 305929 h 327769"/>
                <a:gd name="connsiteX30" fmla="*/ 115518 w 340375"/>
                <a:gd name="connsiteY30" fmla="*/ 327107 h 327769"/>
                <a:gd name="connsiteX31" fmla="*/ 126738 w 340375"/>
                <a:gd name="connsiteY31" fmla="*/ 32433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0FB2011-2AEB-4B19-A2F4-0A15C07BF498}"/>
                </a:ext>
              </a:extLst>
            </p:cNvPr>
            <p:cNvSpPr/>
            <p:nvPr/>
          </p:nvSpPr>
          <p:spPr>
            <a:xfrm>
              <a:off x="6446870" y="4994343"/>
              <a:ext cx="201704" cy="189098"/>
            </a:xfrm>
            <a:custGeom>
              <a:avLst/>
              <a:gdLst>
                <a:gd name="connsiteX0" fmla="*/ 143052 w 201704"/>
                <a:gd name="connsiteY0" fmla="*/ 10936 h 189097"/>
                <a:gd name="connsiteX1" fmla="*/ 139144 w 201704"/>
                <a:gd name="connsiteY1" fmla="*/ 2364 h 189097"/>
                <a:gd name="connsiteX2" fmla="*/ 116327 w 201704"/>
                <a:gd name="connsiteY2" fmla="*/ 3120 h 189097"/>
                <a:gd name="connsiteX3" fmla="*/ 101451 w 201704"/>
                <a:gd name="connsiteY3" fmla="*/ 16483 h 189097"/>
                <a:gd name="connsiteX4" fmla="*/ 77121 w 201704"/>
                <a:gd name="connsiteY4" fmla="*/ 35267 h 189097"/>
                <a:gd name="connsiteX5" fmla="*/ 49638 w 201704"/>
                <a:gd name="connsiteY5" fmla="*/ 65018 h 189097"/>
                <a:gd name="connsiteX6" fmla="*/ 15853 w 201704"/>
                <a:gd name="connsiteY6" fmla="*/ 59597 h 189097"/>
                <a:gd name="connsiteX7" fmla="*/ 2364 w 201704"/>
                <a:gd name="connsiteY7" fmla="*/ 61614 h 189097"/>
                <a:gd name="connsiteX8" fmla="*/ 17492 w 201704"/>
                <a:gd name="connsiteY8" fmla="*/ 76742 h 189097"/>
                <a:gd name="connsiteX9" fmla="*/ 32115 w 201704"/>
                <a:gd name="connsiteY9" fmla="*/ 108636 h 189097"/>
                <a:gd name="connsiteX10" fmla="*/ 58715 w 201704"/>
                <a:gd name="connsiteY10" fmla="*/ 127168 h 189097"/>
                <a:gd name="connsiteX11" fmla="*/ 69304 w 201704"/>
                <a:gd name="connsiteY11" fmla="*/ 147087 h 189097"/>
                <a:gd name="connsiteX12" fmla="*/ 87836 w 201704"/>
                <a:gd name="connsiteY12" fmla="*/ 165618 h 189097"/>
                <a:gd name="connsiteX13" fmla="*/ 106620 w 201704"/>
                <a:gd name="connsiteY13" fmla="*/ 176838 h 189097"/>
                <a:gd name="connsiteX14" fmla="*/ 131959 w 201704"/>
                <a:gd name="connsiteY14" fmla="*/ 181502 h 189097"/>
                <a:gd name="connsiteX15" fmla="*/ 162088 w 201704"/>
                <a:gd name="connsiteY15" fmla="*/ 187175 h 189097"/>
                <a:gd name="connsiteX16" fmla="*/ 189066 w 201704"/>
                <a:gd name="connsiteY16" fmla="*/ 160323 h 189097"/>
                <a:gd name="connsiteX17" fmla="*/ 196126 w 201704"/>
                <a:gd name="connsiteY17" fmla="*/ 134480 h 189097"/>
                <a:gd name="connsiteX18" fmla="*/ 210245 w 201704"/>
                <a:gd name="connsiteY18" fmla="*/ 114436 h 189097"/>
                <a:gd name="connsiteX19" fmla="*/ 202051 w 201704"/>
                <a:gd name="connsiteY19" fmla="*/ 94391 h 189097"/>
                <a:gd name="connsiteX20" fmla="*/ 209111 w 201704"/>
                <a:gd name="connsiteY20" fmla="*/ 70817 h 189097"/>
                <a:gd name="connsiteX21" fmla="*/ 207976 w 201704"/>
                <a:gd name="connsiteY21" fmla="*/ 29594 h 189097"/>
                <a:gd name="connsiteX22" fmla="*/ 177342 w 201704"/>
                <a:gd name="connsiteY22" fmla="*/ 19004 h 189097"/>
                <a:gd name="connsiteX23" fmla="*/ 143052 w 201704"/>
                <a:gd name="connsiteY23" fmla="*/ 109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283C1EB1-F3B6-4DA1-895F-6CF62FB5BE7C}"/>
                </a:ext>
              </a:extLst>
            </p:cNvPr>
            <p:cNvSpPr/>
            <p:nvPr/>
          </p:nvSpPr>
          <p:spPr>
            <a:xfrm>
              <a:off x="6314376" y="5053720"/>
              <a:ext cx="239524" cy="252130"/>
            </a:xfrm>
            <a:custGeom>
              <a:avLst/>
              <a:gdLst>
                <a:gd name="connsiteX0" fmla="*/ 220330 w 239523"/>
                <a:gd name="connsiteY0" fmla="*/ 106367 h 252130"/>
                <a:gd name="connsiteX1" fmla="*/ 201798 w 239523"/>
                <a:gd name="connsiteY1" fmla="*/ 87836 h 252130"/>
                <a:gd name="connsiteX2" fmla="*/ 191209 w 239523"/>
                <a:gd name="connsiteY2" fmla="*/ 67918 h 252130"/>
                <a:gd name="connsiteX3" fmla="*/ 164609 w 239523"/>
                <a:gd name="connsiteY3" fmla="*/ 49386 h 252130"/>
                <a:gd name="connsiteX4" fmla="*/ 149986 w 239523"/>
                <a:gd name="connsiteY4" fmla="*/ 17492 h 252130"/>
                <a:gd name="connsiteX5" fmla="*/ 134858 w 239523"/>
                <a:gd name="connsiteY5" fmla="*/ 2364 h 252130"/>
                <a:gd name="connsiteX6" fmla="*/ 117083 w 239523"/>
                <a:gd name="connsiteY6" fmla="*/ 5768 h 252130"/>
                <a:gd name="connsiteX7" fmla="*/ 98173 w 239523"/>
                <a:gd name="connsiteY7" fmla="*/ 17492 h 252130"/>
                <a:gd name="connsiteX8" fmla="*/ 84054 w 239523"/>
                <a:gd name="connsiteY8" fmla="*/ 7280 h 252130"/>
                <a:gd name="connsiteX9" fmla="*/ 54176 w 239523"/>
                <a:gd name="connsiteY9" fmla="*/ 15853 h 252130"/>
                <a:gd name="connsiteX10" fmla="*/ 29089 w 239523"/>
                <a:gd name="connsiteY10" fmla="*/ 19004 h 252130"/>
                <a:gd name="connsiteX11" fmla="*/ 29089 w 239523"/>
                <a:gd name="connsiteY11" fmla="*/ 110023 h 252130"/>
                <a:gd name="connsiteX12" fmla="*/ 2364 w 239523"/>
                <a:gd name="connsiteY12" fmla="*/ 120235 h 252130"/>
                <a:gd name="connsiteX13" fmla="*/ 2364 w 239523"/>
                <a:gd name="connsiteY13" fmla="*/ 198269 h 252130"/>
                <a:gd name="connsiteX14" fmla="*/ 14970 w 239523"/>
                <a:gd name="connsiteY14" fmla="*/ 206589 h 252130"/>
                <a:gd name="connsiteX15" fmla="*/ 23543 w 239523"/>
                <a:gd name="connsiteY15" fmla="*/ 236340 h 252130"/>
                <a:gd name="connsiteX16" fmla="*/ 18122 w 239523"/>
                <a:gd name="connsiteY16" fmla="*/ 242644 h 252130"/>
                <a:gd name="connsiteX17" fmla="*/ 22786 w 239523"/>
                <a:gd name="connsiteY17" fmla="*/ 254368 h 252130"/>
                <a:gd name="connsiteX18" fmla="*/ 49512 w 239523"/>
                <a:gd name="connsiteY18" fmla="*/ 252729 h 252130"/>
                <a:gd name="connsiteX19" fmla="*/ 73842 w 239523"/>
                <a:gd name="connsiteY19" fmla="*/ 225247 h 252130"/>
                <a:gd name="connsiteX20" fmla="*/ 91870 w 239523"/>
                <a:gd name="connsiteY20" fmla="*/ 211127 h 252130"/>
                <a:gd name="connsiteX21" fmla="*/ 123260 w 239523"/>
                <a:gd name="connsiteY21" fmla="*/ 221339 h 252130"/>
                <a:gd name="connsiteX22" fmla="*/ 148347 w 239523"/>
                <a:gd name="connsiteY22" fmla="*/ 209615 h 252130"/>
                <a:gd name="connsiteX23" fmla="*/ 158558 w 239523"/>
                <a:gd name="connsiteY23" fmla="*/ 189949 h 252130"/>
                <a:gd name="connsiteX24" fmla="*/ 181250 w 239523"/>
                <a:gd name="connsiteY24" fmla="*/ 173434 h 252130"/>
                <a:gd name="connsiteX25" fmla="*/ 192218 w 239523"/>
                <a:gd name="connsiteY25" fmla="*/ 155407 h 252130"/>
                <a:gd name="connsiteX26" fmla="*/ 213396 w 239523"/>
                <a:gd name="connsiteY26" fmla="*/ 139649 h 252130"/>
                <a:gd name="connsiteX27" fmla="*/ 229911 w 239523"/>
                <a:gd name="connsiteY27" fmla="*/ 130194 h 252130"/>
                <a:gd name="connsiteX28" fmla="*/ 238988 w 239523"/>
                <a:gd name="connsiteY28" fmla="*/ 117335 h 252130"/>
                <a:gd name="connsiteX29" fmla="*/ 238861 w 239523"/>
                <a:gd name="connsiteY29" fmla="*/ 117209 h 252130"/>
                <a:gd name="connsiteX30" fmla="*/ 220330 w 239523"/>
                <a:gd name="connsiteY30" fmla="*/ 10636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AF1A46C-15E4-428C-AB0C-B6E0040F850F}"/>
                </a:ext>
              </a:extLst>
            </p:cNvPr>
            <p:cNvSpPr/>
            <p:nvPr/>
          </p:nvSpPr>
          <p:spPr>
            <a:xfrm>
              <a:off x="6593358" y="5274964"/>
              <a:ext cx="37820" cy="37820"/>
            </a:xfrm>
            <a:custGeom>
              <a:avLst/>
              <a:gdLst>
                <a:gd name="connsiteX0" fmla="*/ 20391 w 37819"/>
                <a:gd name="connsiteY0" fmla="*/ 2364 h 37819"/>
                <a:gd name="connsiteX1" fmla="*/ 2364 w 37819"/>
                <a:gd name="connsiteY1" fmla="*/ 21525 h 37819"/>
                <a:gd name="connsiteX2" fmla="*/ 18752 w 37819"/>
                <a:gd name="connsiteY2" fmla="*/ 46108 h 37819"/>
                <a:gd name="connsiteX3" fmla="*/ 33501 w 37819"/>
                <a:gd name="connsiteY3" fmla="*/ 40057 h 37819"/>
                <a:gd name="connsiteX4" fmla="*/ 37914 w 37819"/>
                <a:gd name="connsiteY4" fmla="*/ 32997 h 37819"/>
                <a:gd name="connsiteX5" fmla="*/ 35393 w 37819"/>
                <a:gd name="connsiteY5" fmla="*/ 10180 h 37819"/>
                <a:gd name="connsiteX6" fmla="*/ 20391 w 37819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54F3DD6-623D-4273-A67A-84D116DB073E}"/>
                </a:ext>
              </a:extLst>
            </p:cNvPr>
            <p:cNvSpPr/>
            <p:nvPr/>
          </p:nvSpPr>
          <p:spPr>
            <a:xfrm>
              <a:off x="6497296" y="5355017"/>
              <a:ext cx="63033" cy="63033"/>
            </a:xfrm>
            <a:custGeom>
              <a:avLst/>
              <a:gdLst>
                <a:gd name="connsiteX0" fmla="*/ 44722 w 63032"/>
                <a:gd name="connsiteY0" fmla="*/ 4253 h 63032"/>
                <a:gd name="connsiteX1" fmla="*/ 17996 w 63032"/>
                <a:gd name="connsiteY1" fmla="*/ 15221 h 63032"/>
                <a:gd name="connsiteX2" fmla="*/ 2364 w 63032"/>
                <a:gd name="connsiteY2" fmla="*/ 38795 h 63032"/>
                <a:gd name="connsiteX3" fmla="*/ 17996 w 63032"/>
                <a:gd name="connsiteY3" fmla="*/ 60730 h 63032"/>
                <a:gd name="connsiteX4" fmla="*/ 28964 w 63032"/>
                <a:gd name="connsiteY4" fmla="*/ 62243 h 63032"/>
                <a:gd name="connsiteX5" fmla="*/ 35267 w 63032"/>
                <a:gd name="connsiteY5" fmla="*/ 48123 h 63032"/>
                <a:gd name="connsiteX6" fmla="*/ 52538 w 63032"/>
                <a:gd name="connsiteY6" fmla="*/ 43459 h 63032"/>
                <a:gd name="connsiteX7" fmla="*/ 61993 w 63032"/>
                <a:gd name="connsiteY7" fmla="*/ 24549 h 63032"/>
                <a:gd name="connsiteX8" fmla="*/ 44722 w 63032"/>
                <a:gd name="connsiteY8" fmla="*/ 425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2B551922-0BBD-4BD2-A4C7-3B63CECBC5C0}"/>
                </a:ext>
              </a:extLst>
            </p:cNvPr>
            <p:cNvSpPr/>
            <p:nvPr/>
          </p:nvSpPr>
          <p:spPr>
            <a:xfrm>
              <a:off x="6223105" y="5169195"/>
              <a:ext cx="428621" cy="365589"/>
            </a:xfrm>
            <a:custGeom>
              <a:avLst/>
              <a:gdLst>
                <a:gd name="connsiteX0" fmla="*/ 408545 w 428621"/>
                <a:gd name="connsiteY0" fmla="*/ 141540 h 365588"/>
                <a:gd name="connsiteX1" fmla="*/ 408167 w 428621"/>
                <a:gd name="connsiteY1" fmla="*/ 138766 h 365588"/>
                <a:gd name="connsiteX2" fmla="*/ 403755 w 428621"/>
                <a:gd name="connsiteY2" fmla="*/ 145826 h 365588"/>
                <a:gd name="connsiteX3" fmla="*/ 389005 w 428621"/>
                <a:gd name="connsiteY3" fmla="*/ 151877 h 365588"/>
                <a:gd name="connsiteX4" fmla="*/ 372617 w 428621"/>
                <a:gd name="connsiteY4" fmla="*/ 127294 h 365588"/>
                <a:gd name="connsiteX5" fmla="*/ 390644 w 428621"/>
                <a:gd name="connsiteY5" fmla="*/ 108132 h 365588"/>
                <a:gd name="connsiteX6" fmla="*/ 405772 w 428621"/>
                <a:gd name="connsiteY6" fmla="*/ 115948 h 365588"/>
                <a:gd name="connsiteX7" fmla="*/ 405646 w 428621"/>
                <a:gd name="connsiteY7" fmla="*/ 111032 h 365588"/>
                <a:gd name="connsiteX8" fmla="*/ 403251 w 428621"/>
                <a:gd name="connsiteY8" fmla="*/ 62749 h 365588"/>
                <a:gd name="connsiteX9" fmla="*/ 386736 w 428621"/>
                <a:gd name="connsiteY9" fmla="*/ 13331 h 365588"/>
                <a:gd name="connsiteX10" fmla="*/ 355598 w 428621"/>
                <a:gd name="connsiteY10" fmla="*/ 6902 h 365588"/>
                <a:gd name="connsiteX11" fmla="*/ 330385 w 428621"/>
                <a:gd name="connsiteY11" fmla="*/ 2364 h 365588"/>
                <a:gd name="connsiteX12" fmla="*/ 321308 w 428621"/>
                <a:gd name="connsiteY12" fmla="*/ 15223 h 365588"/>
                <a:gd name="connsiteX13" fmla="*/ 304794 w 428621"/>
                <a:gd name="connsiteY13" fmla="*/ 24677 h 365588"/>
                <a:gd name="connsiteX14" fmla="*/ 283615 w 428621"/>
                <a:gd name="connsiteY14" fmla="*/ 40436 h 365588"/>
                <a:gd name="connsiteX15" fmla="*/ 272647 w 428621"/>
                <a:gd name="connsiteY15" fmla="*/ 58463 h 365588"/>
                <a:gd name="connsiteX16" fmla="*/ 249956 w 428621"/>
                <a:gd name="connsiteY16" fmla="*/ 74977 h 365588"/>
                <a:gd name="connsiteX17" fmla="*/ 239744 w 428621"/>
                <a:gd name="connsiteY17" fmla="*/ 94643 h 365588"/>
                <a:gd name="connsiteX18" fmla="*/ 214657 w 428621"/>
                <a:gd name="connsiteY18" fmla="*/ 106367 h 365588"/>
                <a:gd name="connsiteX19" fmla="*/ 183267 w 428621"/>
                <a:gd name="connsiteY19" fmla="*/ 96156 h 365588"/>
                <a:gd name="connsiteX20" fmla="*/ 165240 w 428621"/>
                <a:gd name="connsiteY20" fmla="*/ 110275 h 365588"/>
                <a:gd name="connsiteX21" fmla="*/ 140909 w 428621"/>
                <a:gd name="connsiteY21" fmla="*/ 137758 h 365588"/>
                <a:gd name="connsiteX22" fmla="*/ 114184 w 428621"/>
                <a:gd name="connsiteY22" fmla="*/ 139396 h 365588"/>
                <a:gd name="connsiteX23" fmla="*/ 109519 w 428621"/>
                <a:gd name="connsiteY23" fmla="*/ 127672 h 365588"/>
                <a:gd name="connsiteX24" fmla="*/ 114940 w 428621"/>
                <a:gd name="connsiteY24" fmla="*/ 121369 h 365588"/>
                <a:gd name="connsiteX25" fmla="*/ 106367 w 428621"/>
                <a:gd name="connsiteY25" fmla="*/ 91618 h 365588"/>
                <a:gd name="connsiteX26" fmla="*/ 93761 w 428621"/>
                <a:gd name="connsiteY26" fmla="*/ 83298 h 365588"/>
                <a:gd name="connsiteX27" fmla="*/ 93761 w 428621"/>
                <a:gd name="connsiteY27" fmla="*/ 180242 h 365588"/>
                <a:gd name="connsiteX28" fmla="*/ 76490 w 428621"/>
                <a:gd name="connsiteY28" fmla="*/ 197513 h 365588"/>
                <a:gd name="connsiteX29" fmla="*/ 42705 w 428621"/>
                <a:gd name="connsiteY29" fmla="*/ 198269 h 365588"/>
                <a:gd name="connsiteX30" fmla="*/ 28585 w 428621"/>
                <a:gd name="connsiteY30" fmla="*/ 179485 h 365588"/>
                <a:gd name="connsiteX31" fmla="*/ 13710 w 428621"/>
                <a:gd name="connsiteY31" fmla="*/ 187301 h 365588"/>
                <a:gd name="connsiteX32" fmla="*/ 2364 w 428621"/>
                <a:gd name="connsiteY32" fmla="*/ 190075 h 365588"/>
                <a:gd name="connsiteX33" fmla="*/ 22408 w 428621"/>
                <a:gd name="connsiteY33" fmla="*/ 232432 h 365588"/>
                <a:gd name="connsiteX34" fmla="*/ 47873 w 428621"/>
                <a:gd name="connsiteY34" fmla="*/ 285002 h 365588"/>
                <a:gd name="connsiteX35" fmla="*/ 47873 w 428621"/>
                <a:gd name="connsiteY35" fmla="*/ 309710 h 365588"/>
                <a:gd name="connsiteX36" fmla="*/ 48252 w 428621"/>
                <a:gd name="connsiteY36" fmla="*/ 331267 h 365588"/>
                <a:gd name="connsiteX37" fmla="*/ 56950 w 428621"/>
                <a:gd name="connsiteY37" fmla="*/ 353959 h 365588"/>
                <a:gd name="connsiteX38" fmla="*/ 67918 w 428621"/>
                <a:gd name="connsiteY38" fmla="*/ 360641 h 365588"/>
                <a:gd name="connsiteX39" fmla="*/ 82037 w 428621"/>
                <a:gd name="connsiteY39" fmla="*/ 371986 h 365588"/>
                <a:gd name="connsiteX40" fmla="*/ 99308 w 428621"/>
                <a:gd name="connsiteY40" fmla="*/ 370852 h 365588"/>
                <a:gd name="connsiteX41" fmla="*/ 130698 w 428621"/>
                <a:gd name="connsiteY41" fmla="*/ 362658 h 365588"/>
                <a:gd name="connsiteX42" fmla="*/ 155029 w 428621"/>
                <a:gd name="connsiteY42" fmla="*/ 352825 h 365588"/>
                <a:gd name="connsiteX43" fmla="*/ 195874 w 428621"/>
                <a:gd name="connsiteY43" fmla="*/ 352447 h 365588"/>
                <a:gd name="connsiteX44" fmla="*/ 221339 w 428621"/>
                <a:gd name="connsiteY44" fmla="*/ 349295 h 365588"/>
                <a:gd name="connsiteX45" fmla="*/ 238232 w 428621"/>
                <a:gd name="connsiteY45" fmla="*/ 345765 h 365588"/>
                <a:gd name="connsiteX46" fmla="*/ 260167 w 428621"/>
                <a:gd name="connsiteY46" fmla="*/ 338327 h 365588"/>
                <a:gd name="connsiteX47" fmla="*/ 314753 w 428621"/>
                <a:gd name="connsiteY47" fmla="*/ 303785 h 365588"/>
                <a:gd name="connsiteX48" fmla="*/ 377912 w 428621"/>
                <a:gd name="connsiteY48" fmla="*/ 226507 h 365588"/>
                <a:gd name="connsiteX49" fmla="*/ 415983 w 428621"/>
                <a:gd name="connsiteY49" fmla="*/ 184150 h 365588"/>
                <a:gd name="connsiteX50" fmla="*/ 428464 w 428621"/>
                <a:gd name="connsiteY50" fmla="*/ 140531 h 365588"/>
                <a:gd name="connsiteX51" fmla="*/ 408545 w 428621"/>
                <a:gd name="connsiteY51" fmla="*/ 141540 h 365588"/>
                <a:gd name="connsiteX52" fmla="*/ 326729 w 428621"/>
                <a:gd name="connsiteY52" fmla="*/ 229281 h 365588"/>
                <a:gd name="connsiteX53" fmla="*/ 309458 w 428621"/>
                <a:gd name="connsiteY53" fmla="*/ 233945 h 365588"/>
                <a:gd name="connsiteX54" fmla="*/ 303155 w 428621"/>
                <a:gd name="connsiteY54" fmla="*/ 248065 h 365588"/>
                <a:gd name="connsiteX55" fmla="*/ 292188 w 428621"/>
                <a:gd name="connsiteY55" fmla="*/ 246552 h 365588"/>
                <a:gd name="connsiteX56" fmla="*/ 276555 w 428621"/>
                <a:gd name="connsiteY56" fmla="*/ 224616 h 365588"/>
                <a:gd name="connsiteX57" fmla="*/ 292188 w 428621"/>
                <a:gd name="connsiteY57" fmla="*/ 201042 h 365588"/>
                <a:gd name="connsiteX58" fmla="*/ 318913 w 428621"/>
                <a:gd name="connsiteY58" fmla="*/ 190075 h 365588"/>
                <a:gd name="connsiteX59" fmla="*/ 336184 w 428621"/>
                <a:gd name="connsiteY59" fmla="*/ 210497 h 365588"/>
                <a:gd name="connsiteX60" fmla="*/ 326729 w 428621"/>
                <a:gd name="connsiteY60" fmla="*/ 229281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015E739B-57E3-477B-AD9B-8451536B6635}"/>
                </a:ext>
              </a:extLst>
            </p:cNvPr>
            <p:cNvSpPr/>
            <p:nvPr/>
          </p:nvSpPr>
          <p:spPr>
            <a:xfrm>
              <a:off x="6110277" y="4729354"/>
              <a:ext cx="302556" cy="327769"/>
            </a:xfrm>
            <a:custGeom>
              <a:avLst/>
              <a:gdLst>
                <a:gd name="connsiteX0" fmla="*/ 19761 w 302556"/>
                <a:gd name="connsiteY0" fmla="*/ 304667 h 327769"/>
                <a:gd name="connsiteX1" fmla="*/ 31737 w 302556"/>
                <a:gd name="connsiteY1" fmla="*/ 309962 h 327769"/>
                <a:gd name="connsiteX2" fmla="*/ 56950 w 302556"/>
                <a:gd name="connsiteY2" fmla="*/ 311349 h 327769"/>
                <a:gd name="connsiteX3" fmla="*/ 80776 w 302556"/>
                <a:gd name="connsiteY3" fmla="*/ 317905 h 327769"/>
                <a:gd name="connsiteX4" fmla="*/ 172299 w 302556"/>
                <a:gd name="connsiteY4" fmla="*/ 317905 h 327769"/>
                <a:gd name="connsiteX5" fmla="*/ 181628 w 302556"/>
                <a:gd name="connsiteY5" fmla="*/ 327233 h 327769"/>
                <a:gd name="connsiteX6" fmla="*/ 239996 w 302556"/>
                <a:gd name="connsiteY6" fmla="*/ 327233 h 327769"/>
                <a:gd name="connsiteX7" fmla="*/ 281093 w 302556"/>
                <a:gd name="connsiteY7" fmla="*/ 324586 h 327769"/>
                <a:gd name="connsiteX8" fmla="*/ 288405 w 302556"/>
                <a:gd name="connsiteY8" fmla="*/ 322821 h 327769"/>
                <a:gd name="connsiteX9" fmla="*/ 258149 w 302556"/>
                <a:gd name="connsiteY9" fmla="*/ 281472 h 327769"/>
                <a:gd name="connsiteX10" fmla="*/ 260923 w 302556"/>
                <a:gd name="connsiteY10" fmla="*/ 193226 h 327769"/>
                <a:gd name="connsiteX11" fmla="*/ 300255 w 302556"/>
                <a:gd name="connsiteY11" fmla="*/ 194613 h 327769"/>
                <a:gd name="connsiteX12" fmla="*/ 307063 w 302556"/>
                <a:gd name="connsiteY12" fmla="*/ 187805 h 327769"/>
                <a:gd name="connsiteX13" fmla="*/ 312736 w 302556"/>
                <a:gd name="connsiteY13" fmla="*/ 135110 h 327769"/>
                <a:gd name="connsiteX14" fmla="*/ 305550 w 302556"/>
                <a:gd name="connsiteY14" fmla="*/ 134858 h 327769"/>
                <a:gd name="connsiteX15" fmla="*/ 281976 w 302556"/>
                <a:gd name="connsiteY15" fmla="*/ 137253 h 327769"/>
                <a:gd name="connsiteX16" fmla="*/ 267857 w 302556"/>
                <a:gd name="connsiteY16" fmla="*/ 144313 h 327769"/>
                <a:gd name="connsiteX17" fmla="*/ 267857 w 302556"/>
                <a:gd name="connsiteY17" fmla="*/ 123134 h 327769"/>
                <a:gd name="connsiteX18" fmla="*/ 254872 w 302556"/>
                <a:gd name="connsiteY18" fmla="*/ 101955 h 327769"/>
                <a:gd name="connsiteX19" fmla="*/ 258402 w 302556"/>
                <a:gd name="connsiteY19" fmla="*/ 64262 h 327769"/>
                <a:gd name="connsiteX20" fmla="*/ 253737 w 302556"/>
                <a:gd name="connsiteY20" fmla="*/ 43083 h 327769"/>
                <a:gd name="connsiteX21" fmla="*/ 236088 w 302556"/>
                <a:gd name="connsiteY21" fmla="*/ 39553 h 327769"/>
                <a:gd name="connsiteX22" fmla="*/ 223103 w 302556"/>
                <a:gd name="connsiteY22" fmla="*/ 33628 h 327769"/>
                <a:gd name="connsiteX23" fmla="*/ 201925 w 302556"/>
                <a:gd name="connsiteY23" fmla="*/ 33628 h 327769"/>
                <a:gd name="connsiteX24" fmla="*/ 191335 w 302556"/>
                <a:gd name="connsiteY24" fmla="*/ 57202 h 327769"/>
                <a:gd name="connsiteX25" fmla="*/ 160701 w 302556"/>
                <a:gd name="connsiteY25" fmla="*/ 61866 h 327769"/>
                <a:gd name="connsiteX26" fmla="*/ 138388 w 302556"/>
                <a:gd name="connsiteY26" fmla="*/ 45352 h 327769"/>
                <a:gd name="connsiteX27" fmla="*/ 127798 w 302556"/>
                <a:gd name="connsiteY27" fmla="*/ 25308 h 327769"/>
                <a:gd name="connsiteX28" fmla="*/ 123134 w 302556"/>
                <a:gd name="connsiteY28" fmla="*/ 2868 h 327769"/>
                <a:gd name="connsiteX29" fmla="*/ 37157 w 302556"/>
                <a:gd name="connsiteY29" fmla="*/ 2868 h 327769"/>
                <a:gd name="connsiteX30" fmla="*/ 22156 w 302556"/>
                <a:gd name="connsiteY30" fmla="*/ 11062 h 327769"/>
                <a:gd name="connsiteX31" fmla="*/ 45352 w 302556"/>
                <a:gd name="connsiteY31" fmla="*/ 66405 h 327769"/>
                <a:gd name="connsiteX32" fmla="*/ 41066 w 302556"/>
                <a:gd name="connsiteY32" fmla="*/ 94265 h 327769"/>
                <a:gd name="connsiteX33" fmla="*/ 57580 w 302556"/>
                <a:gd name="connsiteY33" fmla="*/ 149986 h 327769"/>
                <a:gd name="connsiteX34" fmla="*/ 38796 w 302556"/>
                <a:gd name="connsiteY34" fmla="*/ 188436 h 327769"/>
                <a:gd name="connsiteX35" fmla="*/ 19635 w 302556"/>
                <a:gd name="connsiteY35" fmla="*/ 239366 h 327769"/>
                <a:gd name="connsiteX36" fmla="*/ 5894 w 302556"/>
                <a:gd name="connsiteY36" fmla="*/ 276681 h 327769"/>
                <a:gd name="connsiteX37" fmla="*/ 2364 w 302556"/>
                <a:gd name="connsiteY37" fmla="*/ 312358 h 327769"/>
                <a:gd name="connsiteX38" fmla="*/ 2364 w 302556"/>
                <a:gd name="connsiteY38" fmla="*/ 313366 h 327769"/>
                <a:gd name="connsiteX39" fmla="*/ 10684 w 302556"/>
                <a:gd name="connsiteY39" fmla="*/ 311223 h 327769"/>
                <a:gd name="connsiteX40" fmla="*/ 19761 w 302556"/>
                <a:gd name="connsiteY40" fmla="*/ 304667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A7DFF16-8670-42BE-B909-A1E26B190416}"/>
                </a:ext>
              </a:extLst>
            </p:cNvPr>
            <p:cNvSpPr/>
            <p:nvPr/>
          </p:nvSpPr>
          <p:spPr>
            <a:xfrm>
              <a:off x="6366063" y="4791000"/>
              <a:ext cx="302556" cy="264737"/>
            </a:xfrm>
            <a:custGeom>
              <a:avLst/>
              <a:gdLst>
                <a:gd name="connsiteX0" fmla="*/ 237223 w 302556"/>
                <a:gd name="connsiteY0" fmla="*/ 13331 h 264736"/>
                <a:gd name="connsiteX1" fmla="*/ 218061 w 302556"/>
                <a:gd name="connsiteY1" fmla="*/ 2364 h 264736"/>
                <a:gd name="connsiteX2" fmla="*/ 186167 w 302556"/>
                <a:gd name="connsiteY2" fmla="*/ 7154 h 264736"/>
                <a:gd name="connsiteX3" fmla="*/ 179107 w 302556"/>
                <a:gd name="connsiteY3" fmla="*/ 24803 h 264736"/>
                <a:gd name="connsiteX4" fmla="*/ 175577 w 302556"/>
                <a:gd name="connsiteY4" fmla="*/ 38923 h 264736"/>
                <a:gd name="connsiteX5" fmla="*/ 174443 w 302556"/>
                <a:gd name="connsiteY5" fmla="*/ 68296 h 264736"/>
                <a:gd name="connsiteX6" fmla="*/ 168518 w 302556"/>
                <a:gd name="connsiteY6" fmla="*/ 93005 h 264736"/>
                <a:gd name="connsiteX7" fmla="*/ 186167 w 302556"/>
                <a:gd name="connsiteY7" fmla="*/ 114183 h 264736"/>
                <a:gd name="connsiteX8" fmla="*/ 203816 w 302556"/>
                <a:gd name="connsiteY8" fmla="*/ 108258 h 264736"/>
                <a:gd name="connsiteX9" fmla="*/ 207346 w 302556"/>
                <a:gd name="connsiteY9" fmla="*/ 127168 h 264736"/>
                <a:gd name="connsiteX10" fmla="*/ 202681 w 302556"/>
                <a:gd name="connsiteY10" fmla="*/ 138892 h 264736"/>
                <a:gd name="connsiteX11" fmla="*/ 183898 w 302556"/>
                <a:gd name="connsiteY11" fmla="*/ 138892 h 264736"/>
                <a:gd name="connsiteX12" fmla="*/ 173308 w 302556"/>
                <a:gd name="connsiteY12" fmla="*/ 116579 h 264736"/>
                <a:gd name="connsiteX13" fmla="*/ 153264 w 302556"/>
                <a:gd name="connsiteY13" fmla="*/ 111914 h 264736"/>
                <a:gd name="connsiteX14" fmla="*/ 139144 w 302556"/>
                <a:gd name="connsiteY14" fmla="*/ 96661 h 264736"/>
                <a:gd name="connsiteX15" fmla="*/ 129689 w 302556"/>
                <a:gd name="connsiteY15" fmla="*/ 101325 h 264736"/>
                <a:gd name="connsiteX16" fmla="*/ 117966 w 302556"/>
                <a:gd name="connsiteY16" fmla="*/ 104855 h 264736"/>
                <a:gd name="connsiteX17" fmla="*/ 95652 w 302556"/>
                <a:gd name="connsiteY17" fmla="*/ 97795 h 264736"/>
                <a:gd name="connsiteX18" fmla="*/ 87458 w 302556"/>
                <a:gd name="connsiteY18" fmla="*/ 84810 h 264736"/>
                <a:gd name="connsiteX19" fmla="*/ 70943 w 302556"/>
                <a:gd name="connsiteY19" fmla="*/ 85945 h 264736"/>
                <a:gd name="connsiteX20" fmla="*/ 63884 w 302556"/>
                <a:gd name="connsiteY20" fmla="*/ 80020 h 264736"/>
                <a:gd name="connsiteX21" fmla="*/ 56950 w 302556"/>
                <a:gd name="connsiteY21" fmla="*/ 73212 h 264736"/>
                <a:gd name="connsiteX22" fmla="*/ 51277 w 302556"/>
                <a:gd name="connsiteY22" fmla="*/ 125908 h 264736"/>
                <a:gd name="connsiteX23" fmla="*/ 44470 w 302556"/>
                <a:gd name="connsiteY23" fmla="*/ 132715 h 264736"/>
                <a:gd name="connsiteX24" fmla="*/ 5137 w 302556"/>
                <a:gd name="connsiteY24" fmla="*/ 131328 h 264736"/>
                <a:gd name="connsiteX25" fmla="*/ 2364 w 302556"/>
                <a:gd name="connsiteY25" fmla="*/ 219574 h 264736"/>
                <a:gd name="connsiteX26" fmla="*/ 32620 w 302556"/>
                <a:gd name="connsiteY26" fmla="*/ 260923 h 264736"/>
                <a:gd name="connsiteX27" fmla="*/ 81029 w 302556"/>
                <a:gd name="connsiteY27" fmla="*/ 258654 h 264736"/>
                <a:gd name="connsiteX28" fmla="*/ 83171 w 302556"/>
                <a:gd name="connsiteY28" fmla="*/ 264831 h 264736"/>
                <a:gd name="connsiteX29" fmla="*/ 96661 w 302556"/>
                <a:gd name="connsiteY29" fmla="*/ 262814 h 264736"/>
                <a:gd name="connsiteX30" fmla="*/ 130446 w 302556"/>
                <a:gd name="connsiteY30" fmla="*/ 268235 h 264736"/>
                <a:gd name="connsiteX31" fmla="*/ 157928 w 302556"/>
                <a:gd name="connsiteY31" fmla="*/ 238484 h 264736"/>
                <a:gd name="connsiteX32" fmla="*/ 182259 w 302556"/>
                <a:gd name="connsiteY32" fmla="*/ 219700 h 264736"/>
                <a:gd name="connsiteX33" fmla="*/ 197134 w 302556"/>
                <a:gd name="connsiteY33" fmla="*/ 206337 h 264736"/>
                <a:gd name="connsiteX34" fmla="*/ 219952 w 302556"/>
                <a:gd name="connsiteY34" fmla="*/ 205580 h 264736"/>
                <a:gd name="connsiteX35" fmla="*/ 221465 w 302556"/>
                <a:gd name="connsiteY35" fmla="*/ 205580 h 264736"/>
                <a:gd name="connsiteX36" fmla="*/ 216044 w 302556"/>
                <a:gd name="connsiteY36" fmla="*/ 185914 h 264736"/>
                <a:gd name="connsiteX37" fmla="*/ 289540 w 302556"/>
                <a:gd name="connsiteY37" fmla="*/ 159315 h 264736"/>
                <a:gd name="connsiteX38" fmla="*/ 284876 w 302556"/>
                <a:gd name="connsiteY38" fmla="*/ 147717 h 264736"/>
                <a:gd name="connsiteX39" fmla="*/ 288910 w 302556"/>
                <a:gd name="connsiteY39" fmla="*/ 121874 h 264736"/>
                <a:gd name="connsiteX40" fmla="*/ 299751 w 302556"/>
                <a:gd name="connsiteY40" fmla="*/ 115066 h 264736"/>
                <a:gd name="connsiteX41" fmla="*/ 298365 w 302556"/>
                <a:gd name="connsiteY41" fmla="*/ 71574 h 264736"/>
                <a:gd name="connsiteX42" fmla="*/ 307819 w 302556"/>
                <a:gd name="connsiteY42" fmla="*/ 66153 h 264736"/>
                <a:gd name="connsiteX43" fmla="*/ 295591 w 302556"/>
                <a:gd name="connsiteY43" fmla="*/ 37662 h 264736"/>
                <a:gd name="connsiteX44" fmla="*/ 261680 w 302556"/>
                <a:gd name="connsiteY44" fmla="*/ 22786 h 264736"/>
                <a:gd name="connsiteX45" fmla="*/ 237223 w 302556"/>
                <a:gd name="connsiteY45" fmla="*/ 1333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EBF8EFF-C82C-4E37-A990-4CE0995605E3}"/>
                </a:ext>
              </a:extLst>
            </p:cNvPr>
            <p:cNvSpPr/>
            <p:nvPr/>
          </p:nvSpPr>
          <p:spPr>
            <a:xfrm>
              <a:off x="6547470" y="4600264"/>
              <a:ext cx="50426" cy="37820"/>
            </a:xfrm>
            <a:custGeom>
              <a:avLst/>
              <a:gdLst>
                <a:gd name="connsiteX0" fmla="*/ 44721 w 50426"/>
                <a:gd name="connsiteY0" fmla="*/ 2364 h 37819"/>
                <a:gd name="connsiteX1" fmla="*/ 30098 w 50426"/>
                <a:gd name="connsiteY1" fmla="*/ 7154 h 37819"/>
                <a:gd name="connsiteX2" fmla="*/ 16861 w 50426"/>
                <a:gd name="connsiteY2" fmla="*/ 9423 h 37819"/>
                <a:gd name="connsiteX3" fmla="*/ 13584 w 50426"/>
                <a:gd name="connsiteY3" fmla="*/ 11945 h 37819"/>
                <a:gd name="connsiteX4" fmla="*/ 8289 w 50426"/>
                <a:gd name="connsiteY4" fmla="*/ 28963 h 37819"/>
                <a:gd name="connsiteX5" fmla="*/ 2364 w 50426"/>
                <a:gd name="connsiteY5" fmla="*/ 36653 h 37819"/>
                <a:gd name="connsiteX6" fmla="*/ 7659 w 50426"/>
                <a:gd name="connsiteY6" fmla="*/ 44343 h 37819"/>
                <a:gd name="connsiteX7" fmla="*/ 16483 w 50426"/>
                <a:gd name="connsiteY7" fmla="*/ 45226 h 37819"/>
                <a:gd name="connsiteX8" fmla="*/ 30098 w 50426"/>
                <a:gd name="connsiteY8" fmla="*/ 37032 h 37819"/>
                <a:gd name="connsiteX9" fmla="*/ 53168 w 50426"/>
                <a:gd name="connsiteY9" fmla="*/ 31611 h 37819"/>
                <a:gd name="connsiteX10" fmla="*/ 49134 w 50426"/>
                <a:gd name="connsiteY10" fmla="*/ 13962 h 37819"/>
                <a:gd name="connsiteX11" fmla="*/ 44721 w 50426"/>
                <a:gd name="connsiteY11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D9E7A84-12B7-4DF5-A27E-58F74BA353DF}"/>
                </a:ext>
              </a:extLst>
            </p:cNvPr>
            <p:cNvSpPr/>
            <p:nvPr/>
          </p:nvSpPr>
          <p:spPr>
            <a:xfrm>
              <a:off x="6867297" y="4247380"/>
              <a:ext cx="277343" cy="365589"/>
            </a:xfrm>
            <a:custGeom>
              <a:avLst/>
              <a:gdLst>
                <a:gd name="connsiteX0" fmla="*/ 66279 w 277343"/>
                <a:gd name="connsiteY0" fmla="*/ 68828 h 365588"/>
                <a:gd name="connsiteX1" fmla="*/ 83928 w 277343"/>
                <a:gd name="connsiteY1" fmla="*/ 84712 h 365588"/>
                <a:gd name="connsiteX2" fmla="*/ 137505 w 277343"/>
                <a:gd name="connsiteY2" fmla="*/ 103495 h 365588"/>
                <a:gd name="connsiteX3" fmla="*/ 173938 w 277343"/>
                <a:gd name="connsiteY3" fmla="*/ 111690 h 365588"/>
                <a:gd name="connsiteX4" fmla="*/ 183393 w 277343"/>
                <a:gd name="connsiteY4" fmla="*/ 117615 h 365588"/>
                <a:gd name="connsiteX5" fmla="*/ 112797 w 277343"/>
                <a:gd name="connsiteY5" fmla="*/ 188211 h 365588"/>
                <a:gd name="connsiteX6" fmla="*/ 83423 w 277343"/>
                <a:gd name="connsiteY6" fmla="*/ 193506 h 365588"/>
                <a:gd name="connsiteX7" fmla="*/ 48756 w 277343"/>
                <a:gd name="connsiteY7" fmla="*/ 211785 h 365588"/>
                <a:gd name="connsiteX8" fmla="*/ 27199 w 277343"/>
                <a:gd name="connsiteY8" fmla="*/ 215063 h 365588"/>
                <a:gd name="connsiteX9" fmla="*/ 14592 w 277343"/>
                <a:gd name="connsiteY9" fmla="*/ 233594 h 365588"/>
                <a:gd name="connsiteX10" fmla="*/ 2364 w 277343"/>
                <a:gd name="connsiteY10" fmla="*/ 252630 h 365588"/>
                <a:gd name="connsiteX11" fmla="*/ 3751 w 277343"/>
                <a:gd name="connsiteY11" fmla="*/ 347683 h 365588"/>
                <a:gd name="connsiteX12" fmla="*/ 16861 w 277343"/>
                <a:gd name="connsiteY12" fmla="*/ 368484 h 365588"/>
                <a:gd name="connsiteX13" fmla="*/ 75734 w 277343"/>
                <a:gd name="connsiteY13" fmla="*/ 306208 h 365588"/>
                <a:gd name="connsiteX14" fmla="*/ 121999 w 277343"/>
                <a:gd name="connsiteY14" fmla="*/ 270910 h 365588"/>
                <a:gd name="connsiteX15" fmla="*/ 187931 w 277343"/>
                <a:gd name="connsiteY15" fmla="*/ 206238 h 365588"/>
                <a:gd name="connsiteX16" fmla="*/ 218565 w 277343"/>
                <a:gd name="connsiteY16" fmla="*/ 157199 h 365588"/>
                <a:gd name="connsiteX17" fmla="*/ 242518 w 277343"/>
                <a:gd name="connsiteY17" fmla="*/ 115976 h 365588"/>
                <a:gd name="connsiteX18" fmla="*/ 267226 w 277343"/>
                <a:gd name="connsiteY18" fmla="*/ 63407 h 365588"/>
                <a:gd name="connsiteX19" fmla="*/ 276303 w 277343"/>
                <a:gd name="connsiteY19" fmla="*/ 17141 h 365588"/>
                <a:gd name="connsiteX20" fmla="*/ 259032 w 277343"/>
                <a:gd name="connsiteY20" fmla="*/ 8064 h 365588"/>
                <a:gd name="connsiteX21" fmla="*/ 199403 w 277343"/>
                <a:gd name="connsiteY21" fmla="*/ 24201 h 365588"/>
                <a:gd name="connsiteX22" fmla="*/ 157046 w 277343"/>
                <a:gd name="connsiteY22" fmla="*/ 34034 h 365588"/>
                <a:gd name="connsiteX23" fmla="*/ 122504 w 277343"/>
                <a:gd name="connsiteY23" fmla="*/ 40337 h 365588"/>
                <a:gd name="connsiteX24" fmla="*/ 78507 w 277343"/>
                <a:gd name="connsiteY24" fmla="*/ 36807 h 365588"/>
                <a:gd name="connsiteX25" fmla="*/ 64892 w 277343"/>
                <a:gd name="connsiteY25" fmla="*/ 21679 h 365588"/>
                <a:gd name="connsiteX26" fmla="*/ 49890 w 277343"/>
                <a:gd name="connsiteY26" fmla="*/ 44623 h 365588"/>
                <a:gd name="connsiteX27" fmla="*/ 66279 w 277343"/>
                <a:gd name="connsiteY27" fmla="*/ 68828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8612AA6-5C5A-4652-A88B-22868F273BA9}"/>
                </a:ext>
              </a:extLst>
            </p:cNvPr>
            <p:cNvSpPr/>
            <p:nvPr/>
          </p:nvSpPr>
          <p:spPr>
            <a:xfrm>
              <a:off x="5449444" y="3570513"/>
              <a:ext cx="315163" cy="252130"/>
            </a:xfrm>
            <a:custGeom>
              <a:avLst/>
              <a:gdLst>
                <a:gd name="connsiteX0" fmla="*/ 120108 w 315162"/>
                <a:gd name="connsiteY0" fmla="*/ 254671 h 252130"/>
                <a:gd name="connsiteX1" fmla="*/ 119478 w 315162"/>
                <a:gd name="connsiteY1" fmla="*/ 218491 h 252130"/>
                <a:gd name="connsiteX2" fmla="*/ 161836 w 315162"/>
                <a:gd name="connsiteY2" fmla="*/ 190756 h 252130"/>
                <a:gd name="connsiteX3" fmla="*/ 179107 w 315162"/>
                <a:gd name="connsiteY3" fmla="*/ 185588 h 252130"/>
                <a:gd name="connsiteX4" fmla="*/ 202429 w 315162"/>
                <a:gd name="connsiteY4" fmla="*/ 180419 h 252130"/>
                <a:gd name="connsiteX5" fmla="*/ 216296 w 315162"/>
                <a:gd name="connsiteY5" fmla="*/ 164787 h 252130"/>
                <a:gd name="connsiteX6" fmla="*/ 236215 w 315162"/>
                <a:gd name="connsiteY6" fmla="*/ 157853 h 252130"/>
                <a:gd name="connsiteX7" fmla="*/ 248317 w 315162"/>
                <a:gd name="connsiteY7" fmla="*/ 150037 h 252130"/>
                <a:gd name="connsiteX8" fmla="*/ 251720 w 315162"/>
                <a:gd name="connsiteY8" fmla="*/ 133649 h 252130"/>
                <a:gd name="connsiteX9" fmla="*/ 260293 w 315162"/>
                <a:gd name="connsiteY9" fmla="*/ 126715 h 252130"/>
                <a:gd name="connsiteX10" fmla="*/ 275925 w 315162"/>
                <a:gd name="connsiteY10" fmla="*/ 117260 h 252130"/>
                <a:gd name="connsiteX11" fmla="*/ 314879 w 315162"/>
                <a:gd name="connsiteY11" fmla="*/ 115495 h 252130"/>
                <a:gd name="connsiteX12" fmla="*/ 320930 w 315162"/>
                <a:gd name="connsiteY12" fmla="*/ 105158 h 252130"/>
                <a:gd name="connsiteX13" fmla="*/ 310593 w 315162"/>
                <a:gd name="connsiteY13" fmla="*/ 87005 h 252130"/>
                <a:gd name="connsiteX14" fmla="*/ 308828 w 315162"/>
                <a:gd name="connsiteY14" fmla="*/ 62800 h 252130"/>
                <a:gd name="connsiteX15" fmla="*/ 301012 w 315162"/>
                <a:gd name="connsiteY15" fmla="*/ 35066 h 252130"/>
                <a:gd name="connsiteX16" fmla="*/ 296599 w 315162"/>
                <a:gd name="connsiteY16" fmla="*/ 26872 h 252130"/>
                <a:gd name="connsiteX17" fmla="*/ 265840 w 315162"/>
                <a:gd name="connsiteY17" fmla="*/ 19686 h 252130"/>
                <a:gd name="connsiteX18" fmla="*/ 220708 w 315162"/>
                <a:gd name="connsiteY18" fmla="*/ 15022 h 252130"/>
                <a:gd name="connsiteX19" fmla="*/ 196000 w 315162"/>
                <a:gd name="connsiteY19" fmla="*/ 3676 h 252130"/>
                <a:gd name="connsiteX20" fmla="*/ 167005 w 315162"/>
                <a:gd name="connsiteY20" fmla="*/ 57758 h 252130"/>
                <a:gd name="connsiteX21" fmla="*/ 126664 w 315162"/>
                <a:gd name="connsiteY21" fmla="*/ 77046 h 252130"/>
                <a:gd name="connsiteX22" fmla="*/ 106620 w 315162"/>
                <a:gd name="connsiteY22" fmla="*/ 99737 h 252130"/>
                <a:gd name="connsiteX23" fmla="*/ 91744 w 315162"/>
                <a:gd name="connsiteY23" fmla="*/ 124824 h 252130"/>
                <a:gd name="connsiteX24" fmla="*/ 91744 w 315162"/>
                <a:gd name="connsiteY24" fmla="*/ 165291 h 252130"/>
                <a:gd name="connsiteX25" fmla="*/ 60354 w 315162"/>
                <a:gd name="connsiteY25" fmla="*/ 208784 h 252130"/>
                <a:gd name="connsiteX26" fmla="*/ 21526 w 315162"/>
                <a:gd name="connsiteY26" fmla="*/ 235005 h 252130"/>
                <a:gd name="connsiteX27" fmla="*/ 2364 w 315162"/>
                <a:gd name="connsiteY27" fmla="*/ 244460 h 252130"/>
                <a:gd name="connsiteX28" fmla="*/ 101073 w 315162"/>
                <a:gd name="connsiteY28" fmla="*/ 244460 h 252130"/>
                <a:gd name="connsiteX29" fmla="*/ 120108 w 315162"/>
                <a:gd name="connsiteY29" fmla="*/ 254671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79CC552E-299C-4FBD-ABFC-90D9A6087B7A}"/>
                </a:ext>
              </a:extLst>
            </p:cNvPr>
            <p:cNvSpPr/>
            <p:nvPr/>
          </p:nvSpPr>
          <p:spPr>
            <a:xfrm>
              <a:off x="5997339" y="3526158"/>
              <a:ext cx="113459" cy="214311"/>
            </a:xfrm>
            <a:custGeom>
              <a:avLst/>
              <a:gdLst>
                <a:gd name="connsiteX0" fmla="*/ 29956 w 113458"/>
                <a:gd name="connsiteY0" fmla="*/ 53578 h 214310"/>
                <a:gd name="connsiteX1" fmla="*/ 22140 w 113458"/>
                <a:gd name="connsiteY1" fmla="*/ 81816 h 214310"/>
                <a:gd name="connsiteX2" fmla="*/ 4869 w 113458"/>
                <a:gd name="connsiteY2" fmla="*/ 99087 h 214310"/>
                <a:gd name="connsiteX3" fmla="*/ 15837 w 113458"/>
                <a:gd name="connsiteY3" fmla="*/ 127326 h 214310"/>
                <a:gd name="connsiteX4" fmla="*/ 26804 w 113458"/>
                <a:gd name="connsiteY4" fmla="*/ 144597 h 214310"/>
                <a:gd name="connsiteX5" fmla="*/ 47227 w 113458"/>
                <a:gd name="connsiteY5" fmla="*/ 160229 h 214310"/>
                <a:gd name="connsiteX6" fmla="*/ 59834 w 113458"/>
                <a:gd name="connsiteY6" fmla="*/ 207377 h 214310"/>
                <a:gd name="connsiteX7" fmla="*/ 62228 w 113458"/>
                <a:gd name="connsiteY7" fmla="*/ 214311 h 214310"/>
                <a:gd name="connsiteX8" fmla="*/ 73196 w 113458"/>
                <a:gd name="connsiteY8" fmla="*/ 204604 h 214310"/>
                <a:gd name="connsiteX9" fmla="*/ 77861 w 113458"/>
                <a:gd name="connsiteY9" fmla="*/ 183425 h 214310"/>
                <a:gd name="connsiteX10" fmla="*/ 80256 w 113458"/>
                <a:gd name="connsiteY10" fmla="*/ 171701 h 214310"/>
                <a:gd name="connsiteX11" fmla="*/ 100679 w 113458"/>
                <a:gd name="connsiteY11" fmla="*/ 152539 h 214310"/>
                <a:gd name="connsiteX12" fmla="*/ 112024 w 113458"/>
                <a:gd name="connsiteY12" fmla="*/ 144345 h 214310"/>
                <a:gd name="connsiteX13" fmla="*/ 112781 w 113458"/>
                <a:gd name="connsiteY13" fmla="*/ 130477 h 214310"/>
                <a:gd name="connsiteX14" fmla="*/ 102569 w 113458"/>
                <a:gd name="connsiteY14" fmla="*/ 119258 h 214310"/>
                <a:gd name="connsiteX15" fmla="*/ 91602 w 113458"/>
                <a:gd name="connsiteY15" fmla="*/ 110307 h 214310"/>
                <a:gd name="connsiteX16" fmla="*/ 70801 w 113458"/>
                <a:gd name="connsiteY16" fmla="*/ 101230 h 214310"/>
                <a:gd name="connsiteX17" fmla="*/ 91602 w 113458"/>
                <a:gd name="connsiteY17" fmla="*/ 82825 h 214310"/>
                <a:gd name="connsiteX18" fmla="*/ 92358 w 113458"/>
                <a:gd name="connsiteY18" fmla="*/ 47148 h 214310"/>
                <a:gd name="connsiteX19" fmla="*/ 97023 w 113458"/>
                <a:gd name="connsiteY19" fmla="*/ 24079 h 214310"/>
                <a:gd name="connsiteX20" fmla="*/ 93493 w 113458"/>
                <a:gd name="connsiteY20" fmla="*/ 14624 h 214310"/>
                <a:gd name="connsiteX21" fmla="*/ 80886 w 113458"/>
                <a:gd name="connsiteY21" fmla="*/ 10337 h 214310"/>
                <a:gd name="connsiteX22" fmla="*/ 44454 w 113458"/>
                <a:gd name="connsiteY22" fmla="*/ 8321 h 214310"/>
                <a:gd name="connsiteX23" fmla="*/ 30208 w 113458"/>
                <a:gd name="connsiteY23" fmla="*/ 12355 h 214310"/>
                <a:gd name="connsiteX24" fmla="*/ 29956 w 113458"/>
                <a:gd name="connsiteY24" fmla="*/ 5357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B0E0E75-956C-4E7D-802C-BAC3B3ABC4E3}"/>
                </a:ext>
              </a:extLst>
            </p:cNvPr>
            <p:cNvSpPr/>
            <p:nvPr/>
          </p:nvSpPr>
          <p:spPr>
            <a:xfrm>
              <a:off x="5566553" y="3530716"/>
              <a:ext cx="554686" cy="529473"/>
            </a:xfrm>
            <a:custGeom>
              <a:avLst/>
              <a:gdLst>
                <a:gd name="connsiteX0" fmla="*/ 191845 w 554686"/>
                <a:gd name="connsiteY0" fmla="*/ 102597 h 529473"/>
                <a:gd name="connsiteX1" fmla="*/ 193610 w 554686"/>
                <a:gd name="connsiteY1" fmla="*/ 126802 h 529473"/>
                <a:gd name="connsiteX2" fmla="*/ 203947 w 554686"/>
                <a:gd name="connsiteY2" fmla="*/ 144955 h 529473"/>
                <a:gd name="connsiteX3" fmla="*/ 197897 w 554686"/>
                <a:gd name="connsiteY3" fmla="*/ 155292 h 529473"/>
                <a:gd name="connsiteX4" fmla="*/ 158942 w 554686"/>
                <a:gd name="connsiteY4" fmla="*/ 157057 h 529473"/>
                <a:gd name="connsiteX5" fmla="*/ 143310 w 554686"/>
                <a:gd name="connsiteY5" fmla="*/ 166512 h 529473"/>
                <a:gd name="connsiteX6" fmla="*/ 134738 w 554686"/>
                <a:gd name="connsiteY6" fmla="*/ 173446 h 529473"/>
                <a:gd name="connsiteX7" fmla="*/ 131334 w 554686"/>
                <a:gd name="connsiteY7" fmla="*/ 189834 h 529473"/>
                <a:gd name="connsiteX8" fmla="*/ 119232 w 554686"/>
                <a:gd name="connsiteY8" fmla="*/ 197650 h 529473"/>
                <a:gd name="connsiteX9" fmla="*/ 99314 w 554686"/>
                <a:gd name="connsiteY9" fmla="*/ 204584 h 529473"/>
                <a:gd name="connsiteX10" fmla="*/ 85446 w 554686"/>
                <a:gd name="connsiteY10" fmla="*/ 220216 h 529473"/>
                <a:gd name="connsiteX11" fmla="*/ 62124 w 554686"/>
                <a:gd name="connsiteY11" fmla="*/ 225384 h 529473"/>
                <a:gd name="connsiteX12" fmla="*/ 44853 w 554686"/>
                <a:gd name="connsiteY12" fmla="*/ 230553 h 529473"/>
                <a:gd name="connsiteX13" fmla="*/ 2496 w 554686"/>
                <a:gd name="connsiteY13" fmla="*/ 258287 h 529473"/>
                <a:gd name="connsiteX14" fmla="*/ 3126 w 554686"/>
                <a:gd name="connsiteY14" fmla="*/ 294468 h 529473"/>
                <a:gd name="connsiteX15" fmla="*/ 8295 w 554686"/>
                <a:gd name="connsiteY15" fmla="*/ 299258 h 529473"/>
                <a:gd name="connsiteX16" fmla="*/ 265719 w 554686"/>
                <a:gd name="connsiteY16" fmla="*/ 470959 h 529473"/>
                <a:gd name="connsiteX17" fmla="*/ 282486 w 554686"/>
                <a:gd name="connsiteY17" fmla="*/ 495164 h 529473"/>
                <a:gd name="connsiteX18" fmla="*/ 312363 w 554686"/>
                <a:gd name="connsiteY18" fmla="*/ 504492 h 529473"/>
                <a:gd name="connsiteX19" fmla="*/ 325474 w 554686"/>
                <a:gd name="connsiteY19" fmla="*/ 532479 h 529473"/>
                <a:gd name="connsiteX20" fmla="*/ 351570 w 554686"/>
                <a:gd name="connsiteY20" fmla="*/ 526932 h 529473"/>
                <a:gd name="connsiteX21" fmla="*/ 392667 w 554686"/>
                <a:gd name="connsiteY21" fmla="*/ 513821 h 529473"/>
                <a:gd name="connsiteX22" fmla="*/ 441202 w 554686"/>
                <a:gd name="connsiteY22" fmla="*/ 474615 h 529473"/>
                <a:gd name="connsiteX23" fmla="*/ 555039 w 554686"/>
                <a:gd name="connsiteY23" fmla="*/ 403640 h 529473"/>
                <a:gd name="connsiteX24" fmla="*/ 555291 w 554686"/>
                <a:gd name="connsiteY24" fmla="*/ 403640 h 529473"/>
                <a:gd name="connsiteX25" fmla="*/ 541928 w 554686"/>
                <a:gd name="connsiteY25" fmla="*/ 381075 h 529473"/>
                <a:gd name="connsiteX26" fmla="*/ 522388 w 554686"/>
                <a:gd name="connsiteY26" fmla="*/ 375276 h 529473"/>
                <a:gd name="connsiteX27" fmla="*/ 503730 w 554686"/>
                <a:gd name="connsiteY27" fmla="*/ 364434 h 529473"/>
                <a:gd name="connsiteX28" fmla="*/ 500831 w 554686"/>
                <a:gd name="connsiteY28" fmla="*/ 343886 h 529473"/>
                <a:gd name="connsiteX29" fmla="*/ 489107 w 554686"/>
                <a:gd name="connsiteY29" fmla="*/ 327245 h 529473"/>
                <a:gd name="connsiteX30" fmla="*/ 500578 w 554686"/>
                <a:gd name="connsiteY30" fmla="*/ 314134 h 529473"/>
                <a:gd name="connsiteX31" fmla="*/ 496671 w 554686"/>
                <a:gd name="connsiteY31" fmla="*/ 302032 h 529473"/>
                <a:gd name="connsiteX32" fmla="*/ 496671 w 554686"/>
                <a:gd name="connsiteY32" fmla="*/ 285517 h 529473"/>
                <a:gd name="connsiteX33" fmla="*/ 498688 w 554686"/>
                <a:gd name="connsiteY33" fmla="*/ 267490 h 529473"/>
                <a:gd name="connsiteX34" fmla="*/ 499444 w 554686"/>
                <a:gd name="connsiteY34" fmla="*/ 239630 h 529473"/>
                <a:gd name="connsiteX35" fmla="*/ 487342 w 554686"/>
                <a:gd name="connsiteY35" fmla="*/ 215299 h 529473"/>
                <a:gd name="connsiteX36" fmla="*/ 493267 w 554686"/>
                <a:gd name="connsiteY36" fmla="*/ 209752 h 529473"/>
                <a:gd name="connsiteX37" fmla="*/ 490872 w 554686"/>
                <a:gd name="connsiteY37" fmla="*/ 202819 h 529473"/>
                <a:gd name="connsiteX38" fmla="*/ 478265 w 554686"/>
                <a:gd name="connsiteY38" fmla="*/ 155670 h 529473"/>
                <a:gd name="connsiteX39" fmla="*/ 457843 w 554686"/>
                <a:gd name="connsiteY39" fmla="*/ 140038 h 529473"/>
                <a:gd name="connsiteX40" fmla="*/ 446875 w 554686"/>
                <a:gd name="connsiteY40" fmla="*/ 122767 h 529473"/>
                <a:gd name="connsiteX41" fmla="*/ 435907 w 554686"/>
                <a:gd name="connsiteY41" fmla="*/ 94529 h 529473"/>
                <a:gd name="connsiteX42" fmla="*/ 453178 w 554686"/>
                <a:gd name="connsiteY42" fmla="*/ 77258 h 529473"/>
                <a:gd name="connsiteX43" fmla="*/ 460994 w 554686"/>
                <a:gd name="connsiteY43" fmla="*/ 49019 h 529473"/>
                <a:gd name="connsiteX44" fmla="*/ 461246 w 554686"/>
                <a:gd name="connsiteY44" fmla="*/ 7544 h 529473"/>
                <a:gd name="connsiteX45" fmla="*/ 436285 w 554686"/>
                <a:gd name="connsiteY45" fmla="*/ 2754 h 529473"/>
                <a:gd name="connsiteX46" fmla="*/ 409181 w 554686"/>
                <a:gd name="connsiteY46" fmla="*/ 5527 h 529473"/>
                <a:gd name="connsiteX47" fmla="*/ 372371 w 554686"/>
                <a:gd name="connsiteY47" fmla="*/ 12965 h 529473"/>
                <a:gd name="connsiteX48" fmla="*/ 272779 w 554686"/>
                <a:gd name="connsiteY48" fmla="*/ 18890 h 529473"/>
                <a:gd name="connsiteX49" fmla="*/ 231556 w 554686"/>
                <a:gd name="connsiteY49" fmla="*/ 40825 h 529473"/>
                <a:gd name="connsiteX50" fmla="*/ 189954 w 554686"/>
                <a:gd name="connsiteY50" fmla="*/ 62382 h 529473"/>
                <a:gd name="connsiteX51" fmla="*/ 179995 w 554686"/>
                <a:gd name="connsiteY51" fmla="*/ 66795 h 529473"/>
                <a:gd name="connsiteX52" fmla="*/ 184408 w 554686"/>
                <a:gd name="connsiteY52" fmla="*/ 74989 h 529473"/>
                <a:gd name="connsiteX53" fmla="*/ 191845 w 554686"/>
                <a:gd name="connsiteY53" fmla="*/ 102597 h 52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BB13A33-8910-467F-A191-298A6D4FB247}"/>
                </a:ext>
              </a:extLst>
            </p:cNvPr>
            <p:cNvSpPr/>
            <p:nvPr/>
          </p:nvSpPr>
          <p:spPr>
            <a:xfrm>
              <a:off x="6051101" y="3653894"/>
              <a:ext cx="403408" cy="390802"/>
            </a:xfrm>
            <a:custGeom>
              <a:avLst/>
              <a:gdLst>
                <a:gd name="connsiteX0" fmla="*/ 46790 w 403408"/>
                <a:gd name="connsiteY0" fmla="*/ 24677 h 390801"/>
                <a:gd name="connsiteX1" fmla="*/ 26367 w 403408"/>
                <a:gd name="connsiteY1" fmla="*/ 43839 h 390801"/>
                <a:gd name="connsiteX2" fmla="*/ 23972 w 403408"/>
                <a:gd name="connsiteY2" fmla="*/ 55563 h 390801"/>
                <a:gd name="connsiteX3" fmla="*/ 19307 w 403408"/>
                <a:gd name="connsiteY3" fmla="*/ 76742 h 390801"/>
                <a:gd name="connsiteX4" fmla="*/ 2415 w 403408"/>
                <a:gd name="connsiteY4" fmla="*/ 91996 h 390801"/>
                <a:gd name="connsiteX5" fmla="*/ 14517 w 403408"/>
                <a:gd name="connsiteY5" fmla="*/ 116327 h 390801"/>
                <a:gd name="connsiteX6" fmla="*/ 13761 w 403408"/>
                <a:gd name="connsiteY6" fmla="*/ 144187 h 390801"/>
                <a:gd name="connsiteX7" fmla="*/ 11743 w 403408"/>
                <a:gd name="connsiteY7" fmla="*/ 162214 h 390801"/>
                <a:gd name="connsiteX8" fmla="*/ 11743 w 403408"/>
                <a:gd name="connsiteY8" fmla="*/ 178729 h 390801"/>
                <a:gd name="connsiteX9" fmla="*/ 15651 w 403408"/>
                <a:gd name="connsiteY9" fmla="*/ 190831 h 390801"/>
                <a:gd name="connsiteX10" fmla="*/ 4180 w 403408"/>
                <a:gd name="connsiteY10" fmla="*/ 203942 h 390801"/>
                <a:gd name="connsiteX11" fmla="*/ 15904 w 403408"/>
                <a:gd name="connsiteY11" fmla="*/ 220582 h 390801"/>
                <a:gd name="connsiteX12" fmla="*/ 18803 w 403408"/>
                <a:gd name="connsiteY12" fmla="*/ 241131 h 390801"/>
                <a:gd name="connsiteX13" fmla="*/ 37461 w 403408"/>
                <a:gd name="connsiteY13" fmla="*/ 251973 h 390801"/>
                <a:gd name="connsiteX14" fmla="*/ 57001 w 403408"/>
                <a:gd name="connsiteY14" fmla="*/ 257772 h 390801"/>
                <a:gd name="connsiteX15" fmla="*/ 70364 w 403408"/>
                <a:gd name="connsiteY15" fmla="*/ 280337 h 390801"/>
                <a:gd name="connsiteX16" fmla="*/ 109192 w 403408"/>
                <a:gd name="connsiteY16" fmla="*/ 287775 h 390801"/>
                <a:gd name="connsiteX17" fmla="*/ 125958 w 403408"/>
                <a:gd name="connsiteY17" fmla="*/ 304542 h 390801"/>
                <a:gd name="connsiteX18" fmla="*/ 170712 w 403408"/>
                <a:gd name="connsiteY18" fmla="*/ 280337 h 390801"/>
                <a:gd name="connsiteX19" fmla="*/ 373298 w 403408"/>
                <a:gd name="connsiteY19" fmla="*/ 389257 h 390801"/>
                <a:gd name="connsiteX20" fmla="*/ 373298 w 403408"/>
                <a:gd name="connsiteY20" fmla="*/ 375264 h 390801"/>
                <a:gd name="connsiteX21" fmla="*/ 397881 w 403408"/>
                <a:gd name="connsiteY21" fmla="*/ 375264 h 390801"/>
                <a:gd name="connsiteX22" fmla="*/ 397881 w 403408"/>
                <a:gd name="connsiteY22" fmla="*/ 115066 h 390801"/>
                <a:gd name="connsiteX23" fmla="*/ 397881 w 403408"/>
                <a:gd name="connsiteY23" fmla="*/ 75734 h 390801"/>
                <a:gd name="connsiteX24" fmla="*/ 401159 w 403408"/>
                <a:gd name="connsiteY24" fmla="*/ 42957 h 390801"/>
                <a:gd name="connsiteX25" fmla="*/ 403554 w 403408"/>
                <a:gd name="connsiteY25" fmla="*/ 36401 h 390801"/>
                <a:gd name="connsiteX26" fmla="*/ 402797 w 403408"/>
                <a:gd name="connsiteY26" fmla="*/ 35393 h 390801"/>
                <a:gd name="connsiteX27" fmla="*/ 367121 w 403408"/>
                <a:gd name="connsiteY27" fmla="*/ 25938 h 390801"/>
                <a:gd name="connsiteX28" fmla="*/ 326654 w 403408"/>
                <a:gd name="connsiteY28" fmla="*/ 5137 h 390801"/>
                <a:gd name="connsiteX29" fmla="*/ 267403 w 403408"/>
                <a:gd name="connsiteY29" fmla="*/ 35393 h 390801"/>
                <a:gd name="connsiteX30" fmla="*/ 270933 w 403408"/>
                <a:gd name="connsiteY30" fmla="*/ 69935 h 390801"/>
                <a:gd name="connsiteX31" fmla="*/ 230088 w 403408"/>
                <a:gd name="connsiteY31" fmla="*/ 70313 h 390801"/>
                <a:gd name="connsiteX32" fmla="*/ 181049 w 403408"/>
                <a:gd name="connsiteY32" fmla="*/ 52664 h 390801"/>
                <a:gd name="connsiteX33" fmla="*/ 154701 w 403408"/>
                <a:gd name="connsiteY33" fmla="*/ 33880 h 390801"/>
                <a:gd name="connsiteX34" fmla="*/ 137430 w 403408"/>
                <a:gd name="connsiteY34" fmla="*/ 18626 h 390801"/>
                <a:gd name="connsiteX35" fmla="*/ 89148 w 403408"/>
                <a:gd name="connsiteY35" fmla="*/ 8793 h 390801"/>
                <a:gd name="connsiteX36" fmla="*/ 58514 w 403408"/>
                <a:gd name="connsiteY36" fmla="*/ 2364 h 390801"/>
                <a:gd name="connsiteX37" fmla="*/ 57757 w 403408"/>
                <a:gd name="connsiteY37" fmla="*/ 16231 h 390801"/>
                <a:gd name="connsiteX38" fmla="*/ 46790 w 403408"/>
                <a:gd name="connsiteY38" fmla="*/ 2467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4844D08-689E-42D3-A0E2-CE4374EFCC5E}"/>
                </a:ext>
              </a:extLst>
            </p:cNvPr>
            <p:cNvSpPr/>
            <p:nvPr/>
          </p:nvSpPr>
          <p:spPr>
            <a:xfrm>
              <a:off x="5354643" y="4198601"/>
              <a:ext cx="75639" cy="25213"/>
            </a:xfrm>
            <a:custGeom>
              <a:avLst/>
              <a:gdLst>
                <a:gd name="connsiteX0" fmla="*/ 40309 w 75639"/>
                <a:gd name="connsiteY0" fmla="*/ 14990 h 25213"/>
                <a:gd name="connsiteX1" fmla="*/ 62623 w 75639"/>
                <a:gd name="connsiteY1" fmla="*/ 20915 h 25213"/>
                <a:gd name="connsiteX2" fmla="*/ 79011 w 75639"/>
                <a:gd name="connsiteY2" fmla="*/ 16502 h 25213"/>
                <a:gd name="connsiteX3" fmla="*/ 64640 w 75639"/>
                <a:gd name="connsiteY3" fmla="*/ 14485 h 25213"/>
                <a:gd name="connsiteX4" fmla="*/ 39301 w 75639"/>
                <a:gd name="connsiteY4" fmla="*/ 3518 h 25213"/>
                <a:gd name="connsiteX5" fmla="*/ 5767 w 75639"/>
                <a:gd name="connsiteY5" fmla="*/ 9065 h 25213"/>
                <a:gd name="connsiteX6" fmla="*/ 2364 w 75639"/>
                <a:gd name="connsiteY6" fmla="*/ 25075 h 25213"/>
                <a:gd name="connsiteX7" fmla="*/ 10180 w 75639"/>
                <a:gd name="connsiteY7" fmla="*/ 23436 h 25213"/>
                <a:gd name="connsiteX8" fmla="*/ 40309 w 75639"/>
                <a:gd name="connsiteY8" fmla="*/ 14990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80C46FD-A9C9-499F-A99A-A749F796578F}"/>
                </a:ext>
              </a:extLst>
            </p:cNvPr>
            <p:cNvSpPr/>
            <p:nvPr/>
          </p:nvSpPr>
          <p:spPr>
            <a:xfrm>
              <a:off x="5343734" y="4124833"/>
              <a:ext cx="151278" cy="113459"/>
            </a:xfrm>
            <a:custGeom>
              <a:avLst/>
              <a:gdLst>
                <a:gd name="connsiteX0" fmla="*/ 32435 w 151278"/>
                <a:gd name="connsiteY0" fmla="*/ 118005 h 113458"/>
                <a:gd name="connsiteX1" fmla="*/ 47310 w 151278"/>
                <a:gd name="connsiteY1" fmla="*/ 112080 h 113458"/>
                <a:gd name="connsiteX2" fmla="*/ 86012 w 151278"/>
                <a:gd name="connsiteY2" fmla="*/ 109054 h 113458"/>
                <a:gd name="connsiteX3" fmla="*/ 92694 w 151278"/>
                <a:gd name="connsiteY3" fmla="*/ 110819 h 113458"/>
                <a:gd name="connsiteX4" fmla="*/ 92820 w 151278"/>
                <a:gd name="connsiteY4" fmla="*/ 108424 h 113458"/>
                <a:gd name="connsiteX5" fmla="*/ 111604 w 151278"/>
                <a:gd name="connsiteY5" fmla="*/ 116114 h 113458"/>
                <a:gd name="connsiteX6" fmla="*/ 150432 w 151278"/>
                <a:gd name="connsiteY6" fmla="*/ 118509 h 113458"/>
                <a:gd name="connsiteX7" fmla="*/ 153331 w 151278"/>
                <a:gd name="connsiteY7" fmla="*/ 117501 h 113458"/>
                <a:gd name="connsiteX8" fmla="*/ 153205 w 151278"/>
                <a:gd name="connsiteY8" fmla="*/ 100734 h 113458"/>
                <a:gd name="connsiteX9" fmla="*/ 139086 w 151278"/>
                <a:gd name="connsiteY9" fmla="*/ 83463 h 113458"/>
                <a:gd name="connsiteX10" fmla="*/ 135178 w 151278"/>
                <a:gd name="connsiteY10" fmla="*/ 66948 h 113458"/>
                <a:gd name="connsiteX11" fmla="*/ 130261 w 151278"/>
                <a:gd name="connsiteY11" fmla="*/ 59637 h 113458"/>
                <a:gd name="connsiteX12" fmla="*/ 115386 w 151278"/>
                <a:gd name="connsiteY12" fmla="*/ 40979 h 113458"/>
                <a:gd name="connsiteX13" fmla="*/ 96728 w 151278"/>
                <a:gd name="connsiteY13" fmla="*/ 16774 h 113458"/>
                <a:gd name="connsiteX14" fmla="*/ 87399 w 151278"/>
                <a:gd name="connsiteY14" fmla="*/ 16774 h 113458"/>
                <a:gd name="connsiteX15" fmla="*/ 72523 w 151278"/>
                <a:gd name="connsiteY15" fmla="*/ 3664 h 113458"/>
                <a:gd name="connsiteX16" fmla="*/ 51975 w 151278"/>
                <a:gd name="connsiteY16" fmla="*/ 5555 h 113458"/>
                <a:gd name="connsiteX17" fmla="*/ 27770 w 151278"/>
                <a:gd name="connsiteY17" fmla="*/ 5555 h 113458"/>
                <a:gd name="connsiteX18" fmla="*/ 12769 w 151278"/>
                <a:gd name="connsiteY18" fmla="*/ 18666 h 113458"/>
                <a:gd name="connsiteX19" fmla="*/ 11382 w 151278"/>
                <a:gd name="connsiteY19" fmla="*/ 19044 h 113458"/>
                <a:gd name="connsiteX20" fmla="*/ 5331 w 151278"/>
                <a:gd name="connsiteY20" fmla="*/ 40223 h 113458"/>
                <a:gd name="connsiteX21" fmla="*/ 15164 w 151278"/>
                <a:gd name="connsiteY21" fmla="*/ 77916 h 113458"/>
                <a:gd name="connsiteX22" fmla="*/ 16803 w 151278"/>
                <a:gd name="connsiteY22" fmla="*/ 82959 h 113458"/>
                <a:gd name="connsiteX23" fmla="*/ 50336 w 151278"/>
                <a:gd name="connsiteY23" fmla="*/ 77412 h 113458"/>
                <a:gd name="connsiteX24" fmla="*/ 75675 w 151278"/>
                <a:gd name="connsiteY24" fmla="*/ 88380 h 113458"/>
                <a:gd name="connsiteX25" fmla="*/ 90047 w 151278"/>
                <a:gd name="connsiteY25" fmla="*/ 90397 h 113458"/>
                <a:gd name="connsiteX26" fmla="*/ 73658 w 151278"/>
                <a:gd name="connsiteY26" fmla="*/ 94809 h 113458"/>
                <a:gd name="connsiteX27" fmla="*/ 51344 w 151278"/>
                <a:gd name="connsiteY27" fmla="*/ 88884 h 113458"/>
                <a:gd name="connsiteX28" fmla="*/ 21089 w 151278"/>
                <a:gd name="connsiteY28" fmla="*/ 97330 h 113458"/>
                <a:gd name="connsiteX29" fmla="*/ 13273 w 151278"/>
                <a:gd name="connsiteY29" fmla="*/ 98969 h 113458"/>
                <a:gd name="connsiteX30" fmla="*/ 16298 w 151278"/>
                <a:gd name="connsiteY30" fmla="*/ 111323 h 113458"/>
                <a:gd name="connsiteX31" fmla="*/ 18946 w 151278"/>
                <a:gd name="connsiteY31" fmla="*/ 114475 h 113458"/>
                <a:gd name="connsiteX32" fmla="*/ 32435 w 151278"/>
                <a:gd name="connsiteY32" fmla="*/ 11800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FBB5AE8-171F-407A-B905-6D84C5C3DB99}"/>
                </a:ext>
              </a:extLst>
            </p:cNvPr>
            <p:cNvSpPr/>
            <p:nvPr/>
          </p:nvSpPr>
          <p:spPr>
            <a:xfrm>
              <a:off x="5360316" y="4231354"/>
              <a:ext cx="75639" cy="37820"/>
            </a:xfrm>
            <a:custGeom>
              <a:avLst/>
              <a:gdLst>
                <a:gd name="connsiteX0" fmla="*/ 40814 w 75639"/>
                <a:gd name="connsiteY0" fmla="*/ 43630 h 37819"/>
                <a:gd name="connsiteX1" fmla="*/ 62623 w 75639"/>
                <a:gd name="connsiteY1" fmla="*/ 30646 h 37819"/>
                <a:gd name="connsiteX2" fmla="*/ 72078 w 75639"/>
                <a:gd name="connsiteY2" fmla="*/ 26485 h 37819"/>
                <a:gd name="connsiteX3" fmla="*/ 70313 w 75639"/>
                <a:gd name="connsiteY3" fmla="*/ 14131 h 37819"/>
                <a:gd name="connsiteX4" fmla="*/ 76112 w 75639"/>
                <a:gd name="connsiteY4" fmla="*/ 4172 h 37819"/>
                <a:gd name="connsiteX5" fmla="*/ 69430 w 75639"/>
                <a:gd name="connsiteY5" fmla="*/ 2407 h 37819"/>
                <a:gd name="connsiteX6" fmla="*/ 30728 w 75639"/>
                <a:gd name="connsiteY6" fmla="*/ 5432 h 37819"/>
                <a:gd name="connsiteX7" fmla="*/ 15853 w 75639"/>
                <a:gd name="connsiteY7" fmla="*/ 11358 h 37819"/>
                <a:gd name="connsiteX8" fmla="*/ 2364 w 75639"/>
                <a:gd name="connsiteY8" fmla="*/ 7702 h 37819"/>
                <a:gd name="connsiteX9" fmla="*/ 23669 w 75639"/>
                <a:gd name="connsiteY9" fmla="*/ 24090 h 37819"/>
                <a:gd name="connsiteX10" fmla="*/ 35015 w 75639"/>
                <a:gd name="connsiteY10" fmla="*/ 44135 h 37819"/>
                <a:gd name="connsiteX11" fmla="*/ 38040 w 75639"/>
                <a:gd name="connsiteY11" fmla="*/ 46404 h 37819"/>
                <a:gd name="connsiteX12" fmla="*/ 40814 w 75639"/>
                <a:gd name="connsiteY12" fmla="*/ 4363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07E77B7-6171-4B50-8F84-625074584F12}"/>
                </a:ext>
              </a:extLst>
            </p:cNvPr>
            <p:cNvSpPr/>
            <p:nvPr/>
          </p:nvSpPr>
          <p:spPr>
            <a:xfrm>
              <a:off x="6181125" y="4273038"/>
              <a:ext cx="327769" cy="226917"/>
            </a:xfrm>
            <a:custGeom>
              <a:avLst/>
              <a:gdLst>
                <a:gd name="connsiteX0" fmla="*/ 304037 w 327769"/>
                <a:gd name="connsiteY0" fmla="*/ 131037 h 226917"/>
                <a:gd name="connsiteX1" fmla="*/ 294204 w 327769"/>
                <a:gd name="connsiteY1" fmla="*/ 113010 h 226917"/>
                <a:gd name="connsiteX2" fmla="*/ 277816 w 327769"/>
                <a:gd name="connsiteY2" fmla="*/ 98260 h 226917"/>
                <a:gd name="connsiteX3" fmla="*/ 266344 w 327769"/>
                <a:gd name="connsiteY3" fmla="*/ 81872 h 226917"/>
                <a:gd name="connsiteX4" fmla="*/ 245039 w 327769"/>
                <a:gd name="connsiteY4" fmla="*/ 72039 h 226917"/>
                <a:gd name="connsiteX5" fmla="*/ 241761 w 327769"/>
                <a:gd name="connsiteY5" fmla="*/ 63845 h 226917"/>
                <a:gd name="connsiteX6" fmla="*/ 230289 w 327769"/>
                <a:gd name="connsiteY6" fmla="*/ 62206 h 226917"/>
                <a:gd name="connsiteX7" fmla="*/ 233567 w 327769"/>
                <a:gd name="connsiteY7" fmla="*/ 52373 h 226917"/>
                <a:gd name="connsiteX8" fmla="*/ 231928 w 327769"/>
                <a:gd name="connsiteY8" fmla="*/ 29429 h 226917"/>
                <a:gd name="connsiteX9" fmla="*/ 213144 w 327769"/>
                <a:gd name="connsiteY9" fmla="*/ 4216 h 226917"/>
                <a:gd name="connsiteX10" fmla="*/ 208480 w 327769"/>
                <a:gd name="connsiteY10" fmla="*/ 3208 h 226917"/>
                <a:gd name="connsiteX11" fmla="*/ 186545 w 327769"/>
                <a:gd name="connsiteY11" fmla="*/ 11780 h 226917"/>
                <a:gd name="connsiteX12" fmla="*/ 180998 w 327769"/>
                <a:gd name="connsiteY12" fmla="*/ 24386 h 226917"/>
                <a:gd name="connsiteX13" fmla="*/ 155154 w 327769"/>
                <a:gd name="connsiteY13" fmla="*/ 51112 h 226917"/>
                <a:gd name="connsiteX14" fmla="*/ 117461 w 327769"/>
                <a:gd name="connsiteY14" fmla="*/ 58928 h 226917"/>
                <a:gd name="connsiteX15" fmla="*/ 115822 w 327769"/>
                <a:gd name="connsiteY15" fmla="*/ 73047 h 226917"/>
                <a:gd name="connsiteX16" fmla="*/ 92248 w 327769"/>
                <a:gd name="connsiteY16" fmla="*/ 85654 h 226917"/>
                <a:gd name="connsiteX17" fmla="*/ 63253 w 327769"/>
                <a:gd name="connsiteY17" fmla="*/ 94353 h 226917"/>
                <a:gd name="connsiteX18" fmla="*/ 45982 w 327769"/>
                <a:gd name="connsiteY18" fmla="*/ 94353 h 226917"/>
                <a:gd name="connsiteX19" fmla="*/ 31107 w 327769"/>
                <a:gd name="connsiteY19" fmla="*/ 100656 h 226917"/>
                <a:gd name="connsiteX20" fmla="*/ 28711 w 327769"/>
                <a:gd name="connsiteY20" fmla="*/ 97882 h 226917"/>
                <a:gd name="connsiteX21" fmla="*/ 15348 w 327769"/>
                <a:gd name="connsiteY21" fmla="*/ 114397 h 226917"/>
                <a:gd name="connsiteX22" fmla="*/ 2364 w 327769"/>
                <a:gd name="connsiteY22" fmla="*/ 140871 h 226917"/>
                <a:gd name="connsiteX23" fmla="*/ 5894 w 327769"/>
                <a:gd name="connsiteY23" fmla="*/ 162680 h 226917"/>
                <a:gd name="connsiteX24" fmla="*/ 13583 w 327769"/>
                <a:gd name="connsiteY24" fmla="*/ 183859 h 226917"/>
                <a:gd name="connsiteX25" fmla="*/ 17744 w 327769"/>
                <a:gd name="connsiteY25" fmla="*/ 199743 h 226917"/>
                <a:gd name="connsiteX26" fmla="*/ 23669 w 327769"/>
                <a:gd name="connsiteY26" fmla="*/ 208567 h 226917"/>
                <a:gd name="connsiteX27" fmla="*/ 40688 w 327769"/>
                <a:gd name="connsiteY27" fmla="*/ 225586 h 226917"/>
                <a:gd name="connsiteX28" fmla="*/ 45226 w 327769"/>
                <a:gd name="connsiteY28" fmla="*/ 229998 h 226917"/>
                <a:gd name="connsiteX29" fmla="*/ 46865 w 327769"/>
                <a:gd name="connsiteY29" fmla="*/ 227477 h 226917"/>
                <a:gd name="connsiteX30" fmla="*/ 51781 w 327769"/>
                <a:gd name="connsiteY30" fmla="*/ 207811 h 226917"/>
                <a:gd name="connsiteX31" fmla="*/ 66531 w 327769"/>
                <a:gd name="connsiteY31" fmla="*/ 204533 h 226917"/>
                <a:gd name="connsiteX32" fmla="*/ 78003 w 327769"/>
                <a:gd name="connsiteY32" fmla="*/ 201256 h 226917"/>
                <a:gd name="connsiteX33" fmla="*/ 100947 w 327769"/>
                <a:gd name="connsiteY33" fmla="*/ 204533 h 226917"/>
                <a:gd name="connsiteX34" fmla="*/ 100947 w 327769"/>
                <a:gd name="connsiteY34" fmla="*/ 186506 h 226917"/>
                <a:gd name="connsiteX35" fmla="*/ 128807 w 327769"/>
                <a:gd name="connsiteY35" fmla="*/ 165201 h 226917"/>
                <a:gd name="connsiteX36" fmla="*/ 150112 w 327769"/>
                <a:gd name="connsiteY36" fmla="*/ 179951 h 226917"/>
                <a:gd name="connsiteX37" fmla="*/ 200790 w 327769"/>
                <a:gd name="connsiteY37" fmla="*/ 189784 h 226917"/>
                <a:gd name="connsiteX38" fmla="*/ 208984 w 327769"/>
                <a:gd name="connsiteY38" fmla="*/ 171756 h 226917"/>
                <a:gd name="connsiteX39" fmla="*/ 230289 w 327769"/>
                <a:gd name="connsiteY39" fmla="*/ 171756 h 226917"/>
                <a:gd name="connsiteX40" fmla="*/ 258150 w 327769"/>
                <a:gd name="connsiteY40" fmla="*/ 163562 h 226917"/>
                <a:gd name="connsiteX41" fmla="*/ 279455 w 327769"/>
                <a:gd name="connsiteY41" fmla="*/ 160284 h 226917"/>
                <a:gd name="connsiteX42" fmla="*/ 308828 w 327769"/>
                <a:gd name="connsiteY42" fmla="*/ 163562 h 226917"/>
                <a:gd name="connsiteX43" fmla="*/ 328494 w 327769"/>
                <a:gd name="connsiteY43" fmla="*/ 160284 h 226917"/>
                <a:gd name="connsiteX44" fmla="*/ 321939 w 327769"/>
                <a:gd name="connsiteY44" fmla="*/ 143896 h 226917"/>
                <a:gd name="connsiteX45" fmla="*/ 304037 w 327769"/>
                <a:gd name="connsiteY45" fmla="*/ 131037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BA22BAC-29CA-41C6-A080-80363AF24360}"/>
                </a:ext>
              </a:extLst>
            </p:cNvPr>
            <p:cNvSpPr/>
            <p:nvPr/>
          </p:nvSpPr>
          <p:spPr>
            <a:xfrm>
              <a:off x="5872374" y="4199406"/>
              <a:ext cx="315163" cy="252130"/>
            </a:xfrm>
            <a:custGeom>
              <a:avLst/>
              <a:gdLst>
                <a:gd name="connsiteX0" fmla="*/ 195766 w 315162"/>
                <a:gd name="connsiteY0" fmla="*/ 190045 h 252130"/>
                <a:gd name="connsiteX1" fmla="*/ 211524 w 315162"/>
                <a:gd name="connsiteY1" fmla="*/ 187650 h 252130"/>
                <a:gd name="connsiteX2" fmla="*/ 230308 w 315162"/>
                <a:gd name="connsiteY2" fmla="*/ 201013 h 252130"/>
                <a:gd name="connsiteX3" fmla="*/ 241275 w 315162"/>
                <a:gd name="connsiteY3" fmla="*/ 189289 h 252130"/>
                <a:gd name="connsiteX4" fmla="*/ 260816 w 315162"/>
                <a:gd name="connsiteY4" fmla="*/ 148444 h 252130"/>
                <a:gd name="connsiteX5" fmla="*/ 273422 w 315162"/>
                <a:gd name="connsiteY5" fmla="*/ 132686 h 252130"/>
                <a:gd name="connsiteX6" fmla="*/ 276574 w 315162"/>
                <a:gd name="connsiteY6" fmla="*/ 118566 h 252130"/>
                <a:gd name="connsiteX7" fmla="*/ 282877 w 315162"/>
                <a:gd name="connsiteY7" fmla="*/ 101296 h 252130"/>
                <a:gd name="connsiteX8" fmla="*/ 298509 w 315162"/>
                <a:gd name="connsiteY8" fmla="*/ 72301 h 252130"/>
                <a:gd name="connsiteX9" fmla="*/ 314267 w 315162"/>
                <a:gd name="connsiteY9" fmla="*/ 63602 h 252130"/>
                <a:gd name="connsiteX10" fmla="*/ 312628 w 315162"/>
                <a:gd name="connsiteY10" fmla="*/ 47088 h 252130"/>
                <a:gd name="connsiteX11" fmla="*/ 301661 w 315162"/>
                <a:gd name="connsiteY11" fmla="*/ 36120 h 252130"/>
                <a:gd name="connsiteX12" fmla="*/ 303300 w 315162"/>
                <a:gd name="connsiteY12" fmla="*/ 21748 h 252130"/>
                <a:gd name="connsiteX13" fmla="*/ 292962 w 315162"/>
                <a:gd name="connsiteY13" fmla="*/ 10907 h 252130"/>
                <a:gd name="connsiteX14" fmla="*/ 283507 w 315162"/>
                <a:gd name="connsiteY14" fmla="*/ 5360 h 252130"/>
                <a:gd name="connsiteX15" fmla="*/ 264724 w 315162"/>
                <a:gd name="connsiteY15" fmla="*/ 22631 h 252130"/>
                <a:gd name="connsiteX16" fmla="*/ 242788 w 315162"/>
                <a:gd name="connsiteY16" fmla="*/ 17084 h 252130"/>
                <a:gd name="connsiteX17" fmla="*/ 209003 w 315162"/>
                <a:gd name="connsiteY17" fmla="*/ 16328 h 252130"/>
                <a:gd name="connsiteX18" fmla="*/ 189337 w 315162"/>
                <a:gd name="connsiteY18" fmla="*/ 28934 h 252130"/>
                <a:gd name="connsiteX19" fmla="*/ 163494 w 315162"/>
                <a:gd name="connsiteY19" fmla="*/ 28934 h 252130"/>
                <a:gd name="connsiteX20" fmla="*/ 143071 w 315162"/>
                <a:gd name="connsiteY20" fmla="*/ 17967 h 252130"/>
                <a:gd name="connsiteX21" fmla="*/ 121135 w 315162"/>
                <a:gd name="connsiteY21" fmla="*/ 24270 h 252130"/>
                <a:gd name="connsiteX22" fmla="*/ 106260 w 315162"/>
                <a:gd name="connsiteY22" fmla="*/ 10150 h 252130"/>
                <a:gd name="connsiteX23" fmla="*/ 85081 w 315162"/>
                <a:gd name="connsiteY23" fmla="*/ 3847 h 252130"/>
                <a:gd name="connsiteX24" fmla="*/ 69323 w 315162"/>
                <a:gd name="connsiteY24" fmla="*/ 9394 h 252130"/>
                <a:gd name="connsiteX25" fmla="*/ 44992 w 315162"/>
                <a:gd name="connsiteY25" fmla="*/ 9394 h 252130"/>
                <a:gd name="connsiteX26" fmla="*/ 38689 w 315162"/>
                <a:gd name="connsiteY26" fmla="*/ 30573 h 252130"/>
                <a:gd name="connsiteX27" fmla="*/ 26965 w 315162"/>
                <a:gd name="connsiteY27" fmla="*/ 49357 h 252130"/>
                <a:gd name="connsiteX28" fmla="*/ 24444 w 315162"/>
                <a:gd name="connsiteY28" fmla="*/ 54651 h 252130"/>
                <a:gd name="connsiteX29" fmla="*/ 27091 w 315162"/>
                <a:gd name="connsiteY29" fmla="*/ 72553 h 252130"/>
                <a:gd name="connsiteX30" fmla="*/ 24191 w 315162"/>
                <a:gd name="connsiteY30" fmla="*/ 110246 h 252130"/>
                <a:gd name="connsiteX31" fmla="*/ 14233 w 315162"/>
                <a:gd name="connsiteY31" fmla="*/ 125500 h 252130"/>
                <a:gd name="connsiteX32" fmla="*/ 3013 w 315162"/>
                <a:gd name="connsiteY32" fmla="*/ 144914 h 252130"/>
                <a:gd name="connsiteX33" fmla="*/ 3643 w 315162"/>
                <a:gd name="connsiteY33" fmla="*/ 176052 h 252130"/>
                <a:gd name="connsiteX34" fmla="*/ 11837 w 315162"/>
                <a:gd name="connsiteY34" fmla="*/ 196979 h 252130"/>
                <a:gd name="connsiteX35" fmla="*/ 12089 w 315162"/>
                <a:gd name="connsiteY35" fmla="*/ 197231 h 252130"/>
                <a:gd name="connsiteX36" fmla="*/ 51674 w 315162"/>
                <a:gd name="connsiteY36" fmla="*/ 207442 h 252130"/>
                <a:gd name="connsiteX37" fmla="*/ 76761 w 315162"/>
                <a:gd name="connsiteY37" fmla="*/ 234546 h 252130"/>
                <a:gd name="connsiteX38" fmla="*/ 90880 w 315162"/>
                <a:gd name="connsiteY38" fmla="*/ 257238 h 252130"/>
                <a:gd name="connsiteX39" fmla="*/ 117984 w 315162"/>
                <a:gd name="connsiteY39" fmla="*/ 251313 h 252130"/>
                <a:gd name="connsiteX40" fmla="*/ 153282 w 315162"/>
                <a:gd name="connsiteY40" fmla="*/ 247405 h 252130"/>
                <a:gd name="connsiteX41" fmla="*/ 157568 w 315162"/>
                <a:gd name="connsiteY41" fmla="*/ 247153 h 252130"/>
                <a:gd name="connsiteX42" fmla="*/ 165258 w 315162"/>
                <a:gd name="connsiteY42" fmla="*/ 218662 h 252130"/>
                <a:gd name="connsiteX43" fmla="*/ 195766 w 315162"/>
                <a:gd name="connsiteY43" fmla="*/ 190045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0D58928-F708-421E-8907-471B8178F77C}"/>
                </a:ext>
              </a:extLst>
            </p:cNvPr>
            <p:cNvSpPr/>
            <p:nvPr/>
          </p:nvSpPr>
          <p:spPr>
            <a:xfrm>
              <a:off x="5819949" y="4238303"/>
              <a:ext cx="75639" cy="163885"/>
            </a:xfrm>
            <a:custGeom>
              <a:avLst/>
              <a:gdLst>
                <a:gd name="connsiteX0" fmla="*/ 55563 w 75639"/>
                <a:gd name="connsiteY0" fmla="*/ 106144 h 163884"/>
                <a:gd name="connsiteX1" fmla="*/ 66783 w 75639"/>
                <a:gd name="connsiteY1" fmla="*/ 86730 h 163884"/>
                <a:gd name="connsiteX2" fmla="*/ 76742 w 75639"/>
                <a:gd name="connsiteY2" fmla="*/ 71476 h 163884"/>
                <a:gd name="connsiteX3" fmla="*/ 79642 w 75639"/>
                <a:gd name="connsiteY3" fmla="*/ 33783 h 163884"/>
                <a:gd name="connsiteX4" fmla="*/ 76994 w 75639"/>
                <a:gd name="connsiteY4" fmla="*/ 15881 h 163884"/>
                <a:gd name="connsiteX5" fmla="*/ 68548 w 75639"/>
                <a:gd name="connsiteY5" fmla="*/ 15377 h 163884"/>
                <a:gd name="connsiteX6" fmla="*/ 59975 w 75639"/>
                <a:gd name="connsiteY6" fmla="*/ 2770 h 163884"/>
                <a:gd name="connsiteX7" fmla="*/ 50520 w 75639"/>
                <a:gd name="connsiteY7" fmla="*/ 15377 h 163884"/>
                <a:gd name="connsiteX8" fmla="*/ 43461 w 75639"/>
                <a:gd name="connsiteY8" fmla="*/ 25588 h 163884"/>
                <a:gd name="connsiteX9" fmla="*/ 21525 w 75639"/>
                <a:gd name="connsiteY9" fmla="*/ 30253 h 163884"/>
                <a:gd name="connsiteX10" fmla="*/ 6650 w 75639"/>
                <a:gd name="connsiteY10" fmla="*/ 40464 h 163884"/>
                <a:gd name="connsiteX11" fmla="*/ 2364 w 75639"/>
                <a:gd name="connsiteY11" fmla="*/ 40716 h 163884"/>
                <a:gd name="connsiteX12" fmla="*/ 16735 w 75639"/>
                <a:gd name="connsiteY12" fmla="*/ 65551 h 163884"/>
                <a:gd name="connsiteX13" fmla="*/ 22030 w 75639"/>
                <a:gd name="connsiteY13" fmla="*/ 85595 h 163884"/>
                <a:gd name="connsiteX14" fmla="*/ 26190 w 75639"/>
                <a:gd name="connsiteY14" fmla="*/ 116733 h 163884"/>
                <a:gd name="connsiteX15" fmla="*/ 28459 w 75639"/>
                <a:gd name="connsiteY15" fmla="*/ 165647 h 163884"/>
                <a:gd name="connsiteX16" fmla="*/ 46234 w 75639"/>
                <a:gd name="connsiteY16" fmla="*/ 164008 h 163884"/>
                <a:gd name="connsiteX17" fmla="*/ 64388 w 75639"/>
                <a:gd name="connsiteY17" fmla="*/ 158209 h 163884"/>
                <a:gd name="connsiteX18" fmla="*/ 56193 w 75639"/>
                <a:gd name="connsiteY18" fmla="*/ 137282 h 163884"/>
                <a:gd name="connsiteX19" fmla="*/ 55563 w 75639"/>
                <a:gd name="connsiteY19" fmla="*/ 106144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77570CF-2249-4283-BB40-13A3849F3D1D}"/>
                </a:ext>
              </a:extLst>
            </p:cNvPr>
            <p:cNvSpPr/>
            <p:nvPr/>
          </p:nvSpPr>
          <p:spPr>
            <a:xfrm>
              <a:off x="5796627" y="4273218"/>
              <a:ext cx="50426" cy="138672"/>
            </a:xfrm>
            <a:custGeom>
              <a:avLst/>
              <a:gdLst>
                <a:gd name="connsiteX0" fmla="*/ 45352 w 50426"/>
                <a:gd name="connsiteY0" fmla="*/ 50679 h 138671"/>
                <a:gd name="connsiteX1" fmla="*/ 40057 w 50426"/>
                <a:gd name="connsiteY1" fmla="*/ 30635 h 138671"/>
                <a:gd name="connsiteX2" fmla="*/ 25686 w 50426"/>
                <a:gd name="connsiteY2" fmla="*/ 5800 h 138671"/>
                <a:gd name="connsiteX3" fmla="*/ 5515 w 50426"/>
                <a:gd name="connsiteY3" fmla="*/ 2396 h 138671"/>
                <a:gd name="connsiteX4" fmla="*/ 2364 w 50426"/>
                <a:gd name="connsiteY4" fmla="*/ 2901 h 138671"/>
                <a:gd name="connsiteX5" fmla="*/ 7658 w 50426"/>
                <a:gd name="connsiteY5" fmla="*/ 20046 h 138671"/>
                <a:gd name="connsiteX6" fmla="*/ 14088 w 50426"/>
                <a:gd name="connsiteY6" fmla="*/ 35930 h 138671"/>
                <a:gd name="connsiteX7" fmla="*/ 14718 w 50426"/>
                <a:gd name="connsiteY7" fmla="*/ 72993 h 138671"/>
                <a:gd name="connsiteX8" fmla="*/ 21778 w 50426"/>
                <a:gd name="connsiteY8" fmla="*/ 109426 h 138671"/>
                <a:gd name="connsiteX9" fmla="*/ 31485 w 50426"/>
                <a:gd name="connsiteY9" fmla="*/ 139933 h 138671"/>
                <a:gd name="connsiteX10" fmla="*/ 36905 w 50426"/>
                <a:gd name="connsiteY10" fmla="*/ 136404 h 138671"/>
                <a:gd name="connsiteX11" fmla="*/ 51781 w 50426"/>
                <a:gd name="connsiteY11" fmla="*/ 130605 h 138671"/>
                <a:gd name="connsiteX12" fmla="*/ 49512 w 50426"/>
                <a:gd name="connsiteY12" fmla="*/ 81691 h 138671"/>
                <a:gd name="connsiteX13" fmla="*/ 45352 w 50426"/>
                <a:gd name="connsiteY13" fmla="*/ 5067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0000A05-3237-481C-B7C4-32FA2DDDB80F}"/>
                </a:ext>
              </a:extLst>
            </p:cNvPr>
            <p:cNvSpPr/>
            <p:nvPr/>
          </p:nvSpPr>
          <p:spPr>
            <a:xfrm>
              <a:off x="6027452" y="4219169"/>
              <a:ext cx="189098" cy="302556"/>
            </a:xfrm>
            <a:custGeom>
              <a:avLst/>
              <a:gdLst>
                <a:gd name="connsiteX0" fmla="*/ 84684 w 189097"/>
                <a:gd name="connsiteY0" fmla="*/ 292943 h 302556"/>
                <a:gd name="connsiteX1" fmla="*/ 155028 w 189097"/>
                <a:gd name="connsiteY1" fmla="*/ 294582 h 302556"/>
                <a:gd name="connsiteX2" fmla="*/ 192596 w 189097"/>
                <a:gd name="connsiteY2" fmla="*/ 307693 h 302556"/>
                <a:gd name="connsiteX3" fmla="*/ 199151 w 189097"/>
                <a:gd name="connsiteY3" fmla="*/ 283993 h 302556"/>
                <a:gd name="connsiteX4" fmla="*/ 194613 w 189097"/>
                <a:gd name="connsiteY4" fmla="*/ 279581 h 302556"/>
                <a:gd name="connsiteX5" fmla="*/ 177594 w 189097"/>
                <a:gd name="connsiteY5" fmla="*/ 262562 h 302556"/>
                <a:gd name="connsiteX6" fmla="*/ 171669 w 189097"/>
                <a:gd name="connsiteY6" fmla="*/ 253737 h 302556"/>
                <a:gd name="connsiteX7" fmla="*/ 167509 w 189097"/>
                <a:gd name="connsiteY7" fmla="*/ 237853 h 302556"/>
                <a:gd name="connsiteX8" fmla="*/ 159819 w 189097"/>
                <a:gd name="connsiteY8" fmla="*/ 216674 h 302556"/>
                <a:gd name="connsiteX9" fmla="*/ 156289 w 189097"/>
                <a:gd name="connsiteY9" fmla="*/ 194865 h 302556"/>
                <a:gd name="connsiteX10" fmla="*/ 169274 w 189097"/>
                <a:gd name="connsiteY10" fmla="*/ 168391 h 302556"/>
                <a:gd name="connsiteX11" fmla="*/ 182637 w 189097"/>
                <a:gd name="connsiteY11" fmla="*/ 151877 h 302556"/>
                <a:gd name="connsiteX12" fmla="*/ 174695 w 189097"/>
                <a:gd name="connsiteY12" fmla="*/ 132715 h 302556"/>
                <a:gd name="connsiteX13" fmla="*/ 152759 w 189097"/>
                <a:gd name="connsiteY13" fmla="*/ 110023 h 302556"/>
                <a:gd name="connsiteX14" fmla="*/ 146456 w 189097"/>
                <a:gd name="connsiteY14" fmla="*/ 91113 h 302556"/>
                <a:gd name="connsiteX15" fmla="*/ 169148 w 189097"/>
                <a:gd name="connsiteY15" fmla="*/ 87962 h 302556"/>
                <a:gd name="connsiteX16" fmla="*/ 180116 w 189097"/>
                <a:gd name="connsiteY16" fmla="*/ 84054 h 302556"/>
                <a:gd name="connsiteX17" fmla="*/ 169148 w 189097"/>
                <a:gd name="connsiteY17" fmla="*/ 51151 h 302556"/>
                <a:gd name="connsiteX18" fmla="*/ 165996 w 189097"/>
                <a:gd name="connsiteY18" fmla="*/ 27577 h 302556"/>
                <a:gd name="connsiteX19" fmla="*/ 149482 w 189097"/>
                <a:gd name="connsiteY19" fmla="*/ 2490 h 302556"/>
                <a:gd name="connsiteX20" fmla="*/ 147969 w 189097"/>
                <a:gd name="connsiteY20" fmla="*/ 2364 h 302556"/>
                <a:gd name="connsiteX21" fmla="*/ 146330 w 189097"/>
                <a:gd name="connsiteY21" fmla="*/ 16735 h 302556"/>
                <a:gd name="connsiteX22" fmla="*/ 157298 w 189097"/>
                <a:gd name="connsiteY22" fmla="*/ 27703 h 302556"/>
                <a:gd name="connsiteX23" fmla="*/ 158937 w 189097"/>
                <a:gd name="connsiteY23" fmla="*/ 44217 h 302556"/>
                <a:gd name="connsiteX24" fmla="*/ 143179 w 189097"/>
                <a:gd name="connsiteY24" fmla="*/ 52916 h 302556"/>
                <a:gd name="connsiteX25" fmla="*/ 127546 w 189097"/>
                <a:gd name="connsiteY25" fmla="*/ 81911 h 302556"/>
                <a:gd name="connsiteX26" fmla="*/ 121243 w 189097"/>
                <a:gd name="connsiteY26" fmla="*/ 99182 h 302556"/>
                <a:gd name="connsiteX27" fmla="*/ 118091 w 189097"/>
                <a:gd name="connsiteY27" fmla="*/ 113301 h 302556"/>
                <a:gd name="connsiteX28" fmla="*/ 105485 w 189097"/>
                <a:gd name="connsiteY28" fmla="*/ 129059 h 302556"/>
                <a:gd name="connsiteX29" fmla="*/ 85945 w 189097"/>
                <a:gd name="connsiteY29" fmla="*/ 169904 h 302556"/>
                <a:gd name="connsiteX30" fmla="*/ 74977 w 189097"/>
                <a:gd name="connsiteY30" fmla="*/ 181628 h 302556"/>
                <a:gd name="connsiteX31" fmla="*/ 56193 w 189097"/>
                <a:gd name="connsiteY31" fmla="*/ 168265 h 302556"/>
                <a:gd name="connsiteX32" fmla="*/ 40435 w 189097"/>
                <a:gd name="connsiteY32" fmla="*/ 170660 h 302556"/>
                <a:gd name="connsiteX33" fmla="*/ 10054 w 189097"/>
                <a:gd name="connsiteY33" fmla="*/ 199655 h 302556"/>
                <a:gd name="connsiteX34" fmla="*/ 2364 w 189097"/>
                <a:gd name="connsiteY34" fmla="*/ 228146 h 302556"/>
                <a:gd name="connsiteX35" fmla="*/ 13458 w 189097"/>
                <a:gd name="connsiteY35" fmla="*/ 242896 h 302556"/>
                <a:gd name="connsiteX36" fmla="*/ 33880 w 189097"/>
                <a:gd name="connsiteY36" fmla="*/ 247182 h 302556"/>
                <a:gd name="connsiteX37" fmla="*/ 41318 w 189097"/>
                <a:gd name="connsiteY37" fmla="*/ 273025 h 302556"/>
                <a:gd name="connsiteX38" fmla="*/ 36275 w 189097"/>
                <a:gd name="connsiteY38" fmla="*/ 296599 h 302556"/>
                <a:gd name="connsiteX39" fmla="*/ 73086 w 189097"/>
                <a:gd name="connsiteY39" fmla="*/ 296599 h 302556"/>
                <a:gd name="connsiteX40" fmla="*/ 84684 w 189097"/>
                <a:gd name="connsiteY40" fmla="*/ 292943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73A9C8B-73CF-417D-AE2A-9C05944FF37B}"/>
                </a:ext>
              </a:extLst>
            </p:cNvPr>
            <p:cNvSpPr/>
            <p:nvPr/>
          </p:nvSpPr>
          <p:spPr>
            <a:xfrm>
              <a:off x="5570968" y="4286345"/>
              <a:ext cx="163885" cy="163885"/>
            </a:xfrm>
            <a:custGeom>
              <a:avLst/>
              <a:gdLst>
                <a:gd name="connsiteX0" fmla="*/ 155662 w 163884"/>
                <a:gd name="connsiteY0" fmla="*/ 140548 h 163884"/>
                <a:gd name="connsiteX1" fmla="*/ 144442 w 163884"/>
                <a:gd name="connsiteY1" fmla="*/ 111175 h 163884"/>
                <a:gd name="connsiteX2" fmla="*/ 154401 w 163884"/>
                <a:gd name="connsiteY2" fmla="*/ 85332 h 163884"/>
                <a:gd name="connsiteX3" fmla="*/ 164360 w 163884"/>
                <a:gd name="connsiteY3" fmla="*/ 67683 h 163884"/>
                <a:gd name="connsiteX4" fmla="*/ 155157 w 163884"/>
                <a:gd name="connsiteY4" fmla="*/ 26459 h 163884"/>
                <a:gd name="connsiteX5" fmla="*/ 150241 w 163884"/>
                <a:gd name="connsiteY5" fmla="*/ 23938 h 163884"/>
                <a:gd name="connsiteX6" fmla="*/ 118851 w 163884"/>
                <a:gd name="connsiteY6" fmla="*/ 27846 h 163884"/>
                <a:gd name="connsiteX7" fmla="*/ 95276 w 163884"/>
                <a:gd name="connsiteY7" fmla="*/ 16879 h 163884"/>
                <a:gd name="connsiteX8" fmla="*/ 74854 w 163884"/>
                <a:gd name="connsiteY8" fmla="*/ 9819 h 163884"/>
                <a:gd name="connsiteX9" fmla="*/ 65399 w 163884"/>
                <a:gd name="connsiteY9" fmla="*/ 6667 h 163884"/>
                <a:gd name="connsiteX10" fmla="*/ 52036 w 163884"/>
                <a:gd name="connsiteY10" fmla="*/ 8306 h 163884"/>
                <a:gd name="connsiteX11" fmla="*/ 37160 w 163884"/>
                <a:gd name="connsiteY11" fmla="*/ 15366 h 163884"/>
                <a:gd name="connsiteX12" fmla="*/ 23797 w 163884"/>
                <a:gd name="connsiteY12" fmla="*/ 11458 h 163884"/>
                <a:gd name="connsiteX13" fmla="*/ 14847 w 163884"/>
                <a:gd name="connsiteY13" fmla="*/ 13601 h 163884"/>
                <a:gd name="connsiteX14" fmla="*/ 14847 w 163884"/>
                <a:gd name="connsiteY14" fmla="*/ 34780 h 163884"/>
                <a:gd name="connsiteX15" fmla="*/ 19511 w 163884"/>
                <a:gd name="connsiteY15" fmla="*/ 47134 h 163884"/>
                <a:gd name="connsiteX16" fmla="*/ 24176 w 163884"/>
                <a:gd name="connsiteY16" fmla="*/ 63649 h 163884"/>
                <a:gd name="connsiteX17" fmla="*/ 11821 w 163884"/>
                <a:gd name="connsiteY17" fmla="*/ 65413 h 163884"/>
                <a:gd name="connsiteX18" fmla="*/ 14217 w 163884"/>
                <a:gd name="connsiteY18" fmla="*/ 81298 h 163884"/>
                <a:gd name="connsiteX19" fmla="*/ 6527 w 163884"/>
                <a:gd name="connsiteY19" fmla="*/ 96047 h 163884"/>
                <a:gd name="connsiteX20" fmla="*/ 3627 w 163884"/>
                <a:gd name="connsiteY20" fmla="*/ 114957 h 163884"/>
                <a:gd name="connsiteX21" fmla="*/ 12452 w 163884"/>
                <a:gd name="connsiteY21" fmla="*/ 123151 h 163884"/>
                <a:gd name="connsiteX22" fmla="*/ 33000 w 163884"/>
                <a:gd name="connsiteY22" fmla="*/ 143196 h 163884"/>
                <a:gd name="connsiteX23" fmla="*/ 25184 w 163884"/>
                <a:gd name="connsiteY23" fmla="*/ 167904 h 163884"/>
                <a:gd name="connsiteX24" fmla="*/ 103471 w 163884"/>
                <a:gd name="connsiteY24" fmla="*/ 150760 h 163884"/>
                <a:gd name="connsiteX25" fmla="*/ 155031 w 163884"/>
                <a:gd name="connsiteY25" fmla="*/ 153785 h 163884"/>
                <a:gd name="connsiteX26" fmla="*/ 155662 w 163884"/>
                <a:gd name="connsiteY26" fmla="*/ 140548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F4253EE-75A4-4013-99DC-29ED6682710C}"/>
                </a:ext>
              </a:extLst>
            </p:cNvPr>
            <p:cNvSpPr/>
            <p:nvPr/>
          </p:nvSpPr>
          <p:spPr>
            <a:xfrm>
              <a:off x="5713024" y="4273755"/>
              <a:ext cx="113459" cy="163885"/>
            </a:xfrm>
            <a:custGeom>
              <a:avLst/>
              <a:gdLst>
                <a:gd name="connsiteX0" fmla="*/ 98322 w 113458"/>
                <a:gd name="connsiteY0" fmla="*/ 72456 h 163884"/>
                <a:gd name="connsiteX1" fmla="*/ 97691 w 113458"/>
                <a:gd name="connsiteY1" fmla="*/ 35393 h 163884"/>
                <a:gd name="connsiteX2" fmla="*/ 91262 w 113458"/>
                <a:gd name="connsiteY2" fmla="*/ 19509 h 163884"/>
                <a:gd name="connsiteX3" fmla="*/ 85967 w 113458"/>
                <a:gd name="connsiteY3" fmla="*/ 2364 h 163884"/>
                <a:gd name="connsiteX4" fmla="*/ 78908 w 113458"/>
                <a:gd name="connsiteY4" fmla="*/ 8919 h 163884"/>
                <a:gd name="connsiteX5" fmla="*/ 12219 w 113458"/>
                <a:gd name="connsiteY5" fmla="*/ 7280 h 163884"/>
                <a:gd name="connsiteX6" fmla="*/ 16883 w 113458"/>
                <a:gd name="connsiteY6" fmla="*/ 34006 h 163884"/>
                <a:gd name="connsiteX7" fmla="*/ 13102 w 113458"/>
                <a:gd name="connsiteY7" fmla="*/ 38923 h 163884"/>
                <a:gd name="connsiteX8" fmla="*/ 22304 w 113458"/>
                <a:gd name="connsiteY8" fmla="*/ 80146 h 163884"/>
                <a:gd name="connsiteX9" fmla="*/ 12345 w 113458"/>
                <a:gd name="connsiteY9" fmla="*/ 97795 h 163884"/>
                <a:gd name="connsiteX10" fmla="*/ 2386 w 113458"/>
                <a:gd name="connsiteY10" fmla="*/ 123638 h 163884"/>
                <a:gd name="connsiteX11" fmla="*/ 13606 w 113458"/>
                <a:gd name="connsiteY11" fmla="*/ 153012 h 163884"/>
                <a:gd name="connsiteX12" fmla="*/ 13102 w 113458"/>
                <a:gd name="connsiteY12" fmla="*/ 165996 h 163884"/>
                <a:gd name="connsiteX13" fmla="*/ 33020 w 113458"/>
                <a:gd name="connsiteY13" fmla="*/ 173182 h 163884"/>
                <a:gd name="connsiteX14" fmla="*/ 84454 w 113458"/>
                <a:gd name="connsiteY14" fmla="*/ 152381 h 163884"/>
                <a:gd name="connsiteX15" fmla="*/ 115088 w 113458"/>
                <a:gd name="connsiteY15" fmla="*/ 139397 h 163884"/>
                <a:gd name="connsiteX16" fmla="*/ 105381 w 113458"/>
                <a:gd name="connsiteY16" fmla="*/ 108889 h 163884"/>
                <a:gd name="connsiteX17" fmla="*/ 98322 w 113458"/>
                <a:gd name="connsiteY17" fmla="*/ 7245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3F9A50D-FE01-4C0B-B91D-62C74CC6FEAE}"/>
                </a:ext>
              </a:extLst>
            </p:cNvPr>
            <p:cNvSpPr/>
            <p:nvPr/>
          </p:nvSpPr>
          <p:spPr>
            <a:xfrm>
              <a:off x="5396119" y="4230893"/>
              <a:ext cx="201704" cy="151278"/>
            </a:xfrm>
            <a:custGeom>
              <a:avLst/>
              <a:gdLst>
                <a:gd name="connsiteX0" fmla="*/ 69178 w 201704"/>
                <a:gd name="connsiteY0" fmla="*/ 83045 h 151278"/>
                <a:gd name="connsiteX1" fmla="*/ 81533 w 201704"/>
                <a:gd name="connsiteY1" fmla="*/ 80146 h 151278"/>
                <a:gd name="connsiteX2" fmla="*/ 101577 w 201704"/>
                <a:gd name="connsiteY2" fmla="*/ 75986 h 151278"/>
                <a:gd name="connsiteX3" fmla="*/ 122756 w 201704"/>
                <a:gd name="connsiteY3" fmla="*/ 102459 h 151278"/>
                <a:gd name="connsiteX4" fmla="*/ 126285 w 201704"/>
                <a:gd name="connsiteY4" fmla="*/ 118344 h 151278"/>
                <a:gd name="connsiteX5" fmla="*/ 127168 w 201704"/>
                <a:gd name="connsiteY5" fmla="*/ 120235 h 151278"/>
                <a:gd name="connsiteX6" fmla="*/ 146330 w 201704"/>
                <a:gd name="connsiteY6" fmla="*/ 116831 h 151278"/>
                <a:gd name="connsiteX7" fmla="*/ 153894 w 201704"/>
                <a:gd name="connsiteY7" fmla="*/ 139396 h 151278"/>
                <a:gd name="connsiteX8" fmla="*/ 166626 w 201704"/>
                <a:gd name="connsiteY8" fmla="*/ 148725 h 151278"/>
                <a:gd name="connsiteX9" fmla="*/ 177090 w 201704"/>
                <a:gd name="connsiteY9" fmla="*/ 140657 h 151278"/>
                <a:gd name="connsiteX10" fmla="*/ 182385 w 201704"/>
                <a:gd name="connsiteY10" fmla="*/ 144691 h 151278"/>
                <a:gd name="connsiteX11" fmla="*/ 189444 w 201704"/>
                <a:gd name="connsiteY11" fmla="*/ 136749 h 151278"/>
                <a:gd name="connsiteX12" fmla="*/ 187049 w 201704"/>
                <a:gd name="connsiteY12" fmla="*/ 120865 h 151278"/>
                <a:gd name="connsiteX13" fmla="*/ 199403 w 201704"/>
                <a:gd name="connsiteY13" fmla="*/ 119100 h 151278"/>
                <a:gd name="connsiteX14" fmla="*/ 194739 w 201704"/>
                <a:gd name="connsiteY14" fmla="*/ 102585 h 151278"/>
                <a:gd name="connsiteX15" fmla="*/ 190074 w 201704"/>
                <a:gd name="connsiteY15" fmla="*/ 90231 h 151278"/>
                <a:gd name="connsiteX16" fmla="*/ 190074 w 201704"/>
                <a:gd name="connsiteY16" fmla="*/ 69052 h 151278"/>
                <a:gd name="connsiteX17" fmla="*/ 186545 w 201704"/>
                <a:gd name="connsiteY17" fmla="*/ 65270 h 151278"/>
                <a:gd name="connsiteX18" fmla="*/ 180241 w 201704"/>
                <a:gd name="connsiteY18" fmla="*/ 50394 h 151278"/>
                <a:gd name="connsiteX19" fmla="*/ 180241 w 201704"/>
                <a:gd name="connsiteY19" fmla="*/ 40940 h 151278"/>
                <a:gd name="connsiteX20" fmla="*/ 170786 w 201704"/>
                <a:gd name="connsiteY20" fmla="*/ 28333 h 151278"/>
                <a:gd name="connsiteX21" fmla="*/ 160575 w 201704"/>
                <a:gd name="connsiteY21" fmla="*/ 8667 h 151278"/>
                <a:gd name="connsiteX22" fmla="*/ 141792 w 201704"/>
                <a:gd name="connsiteY22" fmla="*/ 22030 h 151278"/>
                <a:gd name="connsiteX23" fmla="*/ 123764 w 201704"/>
                <a:gd name="connsiteY23" fmla="*/ 20517 h 151278"/>
                <a:gd name="connsiteX24" fmla="*/ 108888 w 201704"/>
                <a:gd name="connsiteY24" fmla="*/ 22912 h 151278"/>
                <a:gd name="connsiteX25" fmla="*/ 101072 w 201704"/>
                <a:gd name="connsiteY25" fmla="*/ 15853 h 151278"/>
                <a:gd name="connsiteX26" fmla="*/ 101199 w 201704"/>
                <a:gd name="connsiteY26" fmla="*/ 11440 h 151278"/>
                <a:gd name="connsiteX27" fmla="*/ 98299 w 201704"/>
                <a:gd name="connsiteY27" fmla="*/ 12449 h 151278"/>
                <a:gd name="connsiteX28" fmla="*/ 59471 w 201704"/>
                <a:gd name="connsiteY28" fmla="*/ 10054 h 151278"/>
                <a:gd name="connsiteX29" fmla="*/ 40687 w 201704"/>
                <a:gd name="connsiteY29" fmla="*/ 2364 h 151278"/>
                <a:gd name="connsiteX30" fmla="*/ 34762 w 201704"/>
                <a:gd name="connsiteY30" fmla="*/ 14718 h 151278"/>
                <a:gd name="connsiteX31" fmla="*/ 36527 w 201704"/>
                <a:gd name="connsiteY31" fmla="*/ 27073 h 151278"/>
                <a:gd name="connsiteX32" fmla="*/ 27072 w 201704"/>
                <a:gd name="connsiteY32" fmla="*/ 31233 h 151278"/>
                <a:gd name="connsiteX33" fmla="*/ 5263 w 201704"/>
                <a:gd name="connsiteY33" fmla="*/ 44217 h 151278"/>
                <a:gd name="connsiteX34" fmla="*/ 2364 w 201704"/>
                <a:gd name="connsiteY34" fmla="*/ 46991 h 151278"/>
                <a:gd name="connsiteX35" fmla="*/ 21273 w 201704"/>
                <a:gd name="connsiteY35" fmla="*/ 70187 h 151278"/>
                <a:gd name="connsiteX36" fmla="*/ 51151 w 201704"/>
                <a:gd name="connsiteY36" fmla="*/ 102838 h 151278"/>
                <a:gd name="connsiteX37" fmla="*/ 69178 w 201704"/>
                <a:gd name="connsiteY37" fmla="*/ 83045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CECCE01-2078-4E04-A50C-DC6064D009D4}"/>
                </a:ext>
              </a:extLst>
            </p:cNvPr>
            <p:cNvSpPr/>
            <p:nvPr/>
          </p:nvSpPr>
          <p:spPr>
            <a:xfrm>
              <a:off x="5490793" y="4345234"/>
              <a:ext cx="113459" cy="100852"/>
            </a:xfrm>
            <a:custGeom>
              <a:avLst/>
              <a:gdLst>
                <a:gd name="connsiteX0" fmla="*/ 92753 w 113458"/>
                <a:gd name="connsiteY0" fmla="*/ 64010 h 100852"/>
                <a:gd name="connsiteX1" fmla="*/ 83928 w 113458"/>
                <a:gd name="connsiteY1" fmla="*/ 55815 h 100852"/>
                <a:gd name="connsiteX2" fmla="*/ 86827 w 113458"/>
                <a:gd name="connsiteY2" fmla="*/ 36905 h 100852"/>
                <a:gd name="connsiteX3" fmla="*/ 87458 w 113458"/>
                <a:gd name="connsiteY3" fmla="*/ 30224 h 100852"/>
                <a:gd name="connsiteX4" fmla="*/ 82163 w 113458"/>
                <a:gd name="connsiteY4" fmla="*/ 26190 h 100852"/>
                <a:gd name="connsiteX5" fmla="*/ 71699 w 113458"/>
                <a:gd name="connsiteY5" fmla="*/ 34258 h 100852"/>
                <a:gd name="connsiteX6" fmla="*/ 58967 w 113458"/>
                <a:gd name="connsiteY6" fmla="*/ 24929 h 100852"/>
                <a:gd name="connsiteX7" fmla="*/ 51403 w 113458"/>
                <a:gd name="connsiteY7" fmla="*/ 2364 h 100852"/>
                <a:gd name="connsiteX8" fmla="*/ 32241 w 113458"/>
                <a:gd name="connsiteY8" fmla="*/ 5767 h 100852"/>
                <a:gd name="connsiteX9" fmla="*/ 29594 w 113458"/>
                <a:gd name="connsiteY9" fmla="*/ 19256 h 100852"/>
                <a:gd name="connsiteX10" fmla="*/ 8415 w 113458"/>
                <a:gd name="connsiteY10" fmla="*/ 36905 h 100852"/>
                <a:gd name="connsiteX11" fmla="*/ 2364 w 113458"/>
                <a:gd name="connsiteY11" fmla="*/ 45856 h 100852"/>
                <a:gd name="connsiteX12" fmla="*/ 36780 w 113458"/>
                <a:gd name="connsiteY12" fmla="*/ 68926 h 100852"/>
                <a:gd name="connsiteX13" fmla="*/ 98803 w 113458"/>
                <a:gd name="connsiteY13" fmla="*/ 107754 h 100852"/>
                <a:gd name="connsiteX14" fmla="*/ 105233 w 113458"/>
                <a:gd name="connsiteY14" fmla="*/ 108762 h 100852"/>
                <a:gd name="connsiteX15" fmla="*/ 113049 w 113458"/>
                <a:gd name="connsiteY15" fmla="*/ 84054 h 100852"/>
                <a:gd name="connsiteX16" fmla="*/ 92753 w 113458"/>
                <a:gd name="connsiteY16" fmla="*/ 6401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42FA765-D2BB-4020-BD68-5571ABCE15B5}"/>
                </a:ext>
              </a:extLst>
            </p:cNvPr>
            <p:cNvSpPr/>
            <p:nvPr/>
          </p:nvSpPr>
          <p:spPr>
            <a:xfrm>
              <a:off x="5444780" y="4304515"/>
              <a:ext cx="75639" cy="88246"/>
            </a:xfrm>
            <a:custGeom>
              <a:avLst/>
              <a:gdLst>
                <a:gd name="connsiteX0" fmla="*/ 75859 w 75639"/>
                <a:gd name="connsiteY0" fmla="*/ 59976 h 88245"/>
                <a:gd name="connsiteX1" fmla="*/ 77625 w 75639"/>
                <a:gd name="connsiteY1" fmla="*/ 44722 h 88245"/>
                <a:gd name="connsiteX2" fmla="*/ 74095 w 75639"/>
                <a:gd name="connsiteY2" fmla="*/ 28837 h 88245"/>
                <a:gd name="connsiteX3" fmla="*/ 52916 w 75639"/>
                <a:gd name="connsiteY3" fmla="*/ 2364 h 88245"/>
                <a:gd name="connsiteX4" fmla="*/ 32872 w 75639"/>
                <a:gd name="connsiteY4" fmla="*/ 6524 h 88245"/>
                <a:gd name="connsiteX5" fmla="*/ 20517 w 75639"/>
                <a:gd name="connsiteY5" fmla="*/ 9423 h 88245"/>
                <a:gd name="connsiteX6" fmla="*/ 2364 w 75639"/>
                <a:gd name="connsiteY6" fmla="*/ 29216 h 88245"/>
                <a:gd name="connsiteX7" fmla="*/ 6272 w 75639"/>
                <a:gd name="connsiteY7" fmla="*/ 38923 h 88245"/>
                <a:gd name="connsiteX8" fmla="*/ 27451 w 75639"/>
                <a:gd name="connsiteY8" fmla="*/ 72204 h 88245"/>
                <a:gd name="connsiteX9" fmla="*/ 48630 w 75639"/>
                <a:gd name="connsiteY9" fmla="*/ 86449 h 88245"/>
                <a:gd name="connsiteX10" fmla="*/ 54681 w 75639"/>
                <a:gd name="connsiteY10" fmla="*/ 77499 h 88245"/>
                <a:gd name="connsiteX11" fmla="*/ 75859 w 75639"/>
                <a:gd name="connsiteY11" fmla="*/ 5997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20B23A1-64E7-4F85-8670-52FC7C7B9E20}"/>
                </a:ext>
              </a:extLst>
            </p:cNvPr>
            <p:cNvSpPr/>
            <p:nvPr/>
          </p:nvSpPr>
          <p:spPr>
            <a:xfrm>
              <a:off x="5345188" y="3812610"/>
              <a:ext cx="226917" cy="176491"/>
            </a:xfrm>
            <a:custGeom>
              <a:avLst/>
              <a:gdLst>
                <a:gd name="connsiteX0" fmla="*/ 106872 w 226917"/>
                <a:gd name="connsiteY0" fmla="*/ 141665 h 176491"/>
                <a:gd name="connsiteX1" fmla="*/ 134606 w 226917"/>
                <a:gd name="connsiteY1" fmla="*/ 121747 h 176491"/>
                <a:gd name="connsiteX2" fmla="*/ 134606 w 226917"/>
                <a:gd name="connsiteY2" fmla="*/ 50773 h 176491"/>
                <a:gd name="connsiteX3" fmla="*/ 223734 w 226917"/>
                <a:gd name="connsiteY3" fmla="*/ 50773 h 176491"/>
                <a:gd name="connsiteX4" fmla="*/ 224364 w 226917"/>
                <a:gd name="connsiteY4" fmla="*/ 12575 h 176491"/>
                <a:gd name="connsiteX5" fmla="*/ 205329 w 226917"/>
                <a:gd name="connsiteY5" fmla="*/ 2364 h 176491"/>
                <a:gd name="connsiteX6" fmla="*/ 106619 w 226917"/>
                <a:gd name="connsiteY6" fmla="*/ 2364 h 176491"/>
                <a:gd name="connsiteX7" fmla="*/ 92122 w 226917"/>
                <a:gd name="connsiteY7" fmla="*/ 26694 h 176491"/>
                <a:gd name="connsiteX8" fmla="*/ 56824 w 226917"/>
                <a:gd name="connsiteY8" fmla="*/ 75355 h 176491"/>
                <a:gd name="connsiteX9" fmla="*/ 10180 w 226917"/>
                <a:gd name="connsiteY9" fmla="*/ 158180 h 176491"/>
                <a:gd name="connsiteX10" fmla="*/ 2364 w 226917"/>
                <a:gd name="connsiteY10" fmla="*/ 183141 h 176491"/>
                <a:gd name="connsiteX11" fmla="*/ 106998 w 226917"/>
                <a:gd name="connsiteY11" fmla="*/ 183141 h 176491"/>
                <a:gd name="connsiteX12" fmla="*/ 106872 w 226917"/>
                <a:gd name="connsiteY12" fmla="*/ 141665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E3744157-F5AF-4DF9-81A2-0A16C954D1D4}"/>
                </a:ext>
              </a:extLst>
            </p:cNvPr>
            <p:cNvSpPr/>
            <p:nvPr/>
          </p:nvSpPr>
          <p:spPr>
            <a:xfrm>
              <a:off x="5344914" y="3822695"/>
              <a:ext cx="315163" cy="352982"/>
            </a:xfrm>
            <a:custGeom>
              <a:avLst/>
              <a:gdLst>
                <a:gd name="connsiteX0" fmla="*/ 26464 w 315162"/>
                <a:gd name="connsiteY0" fmla="*/ 307693 h 352982"/>
                <a:gd name="connsiteX1" fmla="*/ 50668 w 315162"/>
                <a:gd name="connsiteY1" fmla="*/ 307693 h 352982"/>
                <a:gd name="connsiteX2" fmla="*/ 71217 w 315162"/>
                <a:gd name="connsiteY2" fmla="*/ 305802 h 352982"/>
                <a:gd name="connsiteX3" fmla="*/ 86093 w 315162"/>
                <a:gd name="connsiteY3" fmla="*/ 318913 h 352982"/>
                <a:gd name="connsiteX4" fmla="*/ 95421 w 315162"/>
                <a:gd name="connsiteY4" fmla="*/ 318913 h 352982"/>
                <a:gd name="connsiteX5" fmla="*/ 114079 w 315162"/>
                <a:gd name="connsiteY5" fmla="*/ 343117 h 352982"/>
                <a:gd name="connsiteX6" fmla="*/ 126686 w 315162"/>
                <a:gd name="connsiteY6" fmla="*/ 355598 h 352982"/>
                <a:gd name="connsiteX7" fmla="*/ 140805 w 315162"/>
                <a:gd name="connsiteY7" fmla="*/ 347026 h 352982"/>
                <a:gd name="connsiteX8" fmla="*/ 156311 w 315162"/>
                <a:gd name="connsiteY8" fmla="*/ 341101 h 352982"/>
                <a:gd name="connsiteX9" fmla="*/ 170556 w 315162"/>
                <a:gd name="connsiteY9" fmla="*/ 338705 h 352982"/>
                <a:gd name="connsiteX10" fmla="*/ 188457 w 315162"/>
                <a:gd name="connsiteY10" fmla="*/ 339840 h 352982"/>
                <a:gd name="connsiteX11" fmla="*/ 205098 w 315162"/>
                <a:gd name="connsiteY11" fmla="*/ 335049 h 352982"/>
                <a:gd name="connsiteX12" fmla="*/ 308597 w 315162"/>
                <a:gd name="connsiteY12" fmla="*/ 333789 h 352982"/>
                <a:gd name="connsiteX13" fmla="*/ 312127 w 315162"/>
                <a:gd name="connsiteY13" fmla="*/ 311223 h 352982"/>
                <a:gd name="connsiteX14" fmla="*/ 303807 w 315162"/>
                <a:gd name="connsiteY14" fmla="*/ 302903 h 352982"/>
                <a:gd name="connsiteX15" fmla="*/ 278846 w 315162"/>
                <a:gd name="connsiteY15" fmla="*/ 68422 h 352982"/>
                <a:gd name="connsiteX16" fmla="*/ 323599 w 315162"/>
                <a:gd name="connsiteY16" fmla="*/ 68422 h 352982"/>
                <a:gd name="connsiteX17" fmla="*/ 229807 w 315162"/>
                <a:gd name="connsiteY17" fmla="*/ 7154 h 352982"/>
                <a:gd name="connsiteX18" fmla="*/ 224638 w 315162"/>
                <a:gd name="connsiteY18" fmla="*/ 2364 h 352982"/>
                <a:gd name="connsiteX19" fmla="*/ 224008 w 315162"/>
                <a:gd name="connsiteY19" fmla="*/ 40561 h 352982"/>
                <a:gd name="connsiteX20" fmla="*/ 134880 w 315162"/>
                <a:gd name="connsiteY20" fmla="*/ 40561 h 352982"/>
                <a:gd name="connsiteX21" fmla="*/ 134880 w 315162"/>
                <a:gd name="connsiteY21" fmla="*/ 111536 h 352982"/>
                <a:gd name="connsiteX22" fmla="*/ 107146 w 315162"/>
                <a:gd name="connsiteY22" fmla="*/ 131454 h 352982"/>
                <a:gd name="connsiteX23" fmla="*/ 107146 w 315162"/>
                <a:gd name="connsiteY23" fmla="*/ 172930 h 352982"/>
                <a:gd name="connsiteX24" fmla="*/ 2511 w 315162"/>
                <a:gd name="connsiteY24" fmla="*/ 172930 h 352982"/>
                <a:gd name="connsiteX25" fmla="*/ 17387 w 315162"/>
                <a:gd name="connsiteY25" fmla="*/ 202933 h 352982"/>
                <a:gd name="connsiteX26" fmla="*/ 23312 w 315162"/>
                <a:gd name="connsiteY26" fmla="*/ 245669 h 352982"/>
                <a:gd name="connsiteX27" fmla="*/ 14614 w 315162"/>
                <a:gd name="connsiteY27" fmla="*/ 297860 h 352982"/>
                <a:gd name="connsiteX28" fmla="*/ 10075 w 315162"/>
                <a:gd name="connsiteY28" fmla="*/ 320930 h 352982"/>
                <a:gd name="connsiteX29" fmla="*/ 11462 w 315162"/>
                <a:gd name="connsiteY29" fmla="*/ 320552 h 352982"/>
                <a:gd name="connsiteX30" fmla="*/ 26464 w 315162"/>
                <a:gd name="connsiteY30" fmla="*/ 307693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76106DDB-5206-4CCA-9CAB-25BCEDD5E073}"/>
                </a:ext>
              </a:extLst>
            </p:cNvPr>
            <p:cNvSpPr/>
            <p:nvPr/>
          </p:nvSpPr>
          <p:spPr>
            <a:xfrm>
              <a:off x="5469236" y="3889005"/>
              <a:ext cx="441228" cy="416015"/>
            </a:xfrm>
            <a:custGeom>
              <a:avLst/>
              <a:gdLst>
                <a:gd name="connsiteX0" fmla="*/ 422665 w 441227"/>
                <a:gd name="connsiteY0" fmla="*/ 174190 h 416014"/>
                <a:gd name="connsiteX1" fmla="*/ 409554 w 441227"/>
                <a:gd name="connsiteY1" fmla="*/ 146204 h 416014"/>
                <a:gd name="connsiteX2" fmla="*/ 379676 w 441227"/>
                <a:gd name="connsiteY2" fmla="*/ 136875 h 416014"/>
                <a:gd name="connsiteX3" fmla="*/ 362910 w 441227"/>
                <a:gd name="connsiteY3" fmla="*/ 112671 h 416014"/>
                <a:gd name="connsiteX4" fmla="*/ 199277 w 441227"/>
                <a:gd name="connsiteY4" fmla="*/ 2364 h 416014"/>
                <a:gd name="connsiteX5" fmla="*/ 154524 w 441227"/>
                <a:gd name="connsiteY5" fmla="*/ 2364 h 416014"/>
                <a:gd name="connsiteX6" fmla="*/ 179485 w 441227"/>
                <a:gd name="connsiteY6" fmla="*/ 236845 h 416014"/>
                <a:gd name="connsiteX7" fmla="*/ 187805 w 441227"/>
                <a:gd name="connsiteY7" fmla="*/ 245165 h 416014"/>
                <a:gd name="connsiteX8" fmla="*/ 184275 w 441227"/>
                <a:gd name="connsiteY8" fmla="*/ 267731 h 416014"/>
                <a:gd name="connsiteX9" fmla="*/ 80776 w 441227"/>
                <a:gd name="connsiteY9" fmla="*/ 268991 h 416014"/>
                <a:gd name="connsiteX10" fmla="*/ 64136 w 441227"/>
                <a:gd name="connsiteY10" fmla="*/ 273782 h 416014"/>
                <a:gd name="connsiteX11" fmla="*/ 46234 w 441227"/>
                <a:gd name="connsiteY11" fmla="*/ 272647 h 416014"/>
                <a:gd name="connsiteX12" fmla="*/ 31989 w 441227"/>
                <a:gd name="connsiteY12" fmla="*/ 275042 h 416014"/>
                <a:gd name="connsiteX13" fmla="*/ 16483 w 441227"/>
                <a:gd name="connsiteY13" fmla="*/ 280967 h 416014"/>
                <a:gd name="connsiteX14" fmla="*/ 2364 w 441227"/>
                <a:gd name="connsiteY14" fmla="*/ 289540 h 416014"/>
                <a:gd name="connsiteX15" fmla="*/ 4759 w 441227"/>
                <a:gd name="connsiteY15" fmla="*/ 295717 h 416014"/>
                <a:gd name="connsiteX16" fmla="*/ 9675 w 441227"/>
                <a:gd name="connsiteY16" fmla="*/ 303029 h 416014"/>
                <a:gd name="connsiteX17" fmla="*/ 13583 w 441227"/>
                <a:gd name="connsiteY17" fmla="*/ 319543 h 416014"/>
                <a:gd name="connsiteX18" fmla="*/ 27703 w 441227"/>
                <a:gd name="connsiteY18" fmla="*/ 336814 h 416014"/>
                <a:gd name="connsiteX19" fmla="*/ 27703 w 441227"/>
                <a:gd name="connsiteY19" fmla="*/ 357993 h 416014"/>
                <a:gd name="connsiteX20" fmla="*/ 35519 w 441227"/>
                <a:gd name="connsiteY20" fmla="*/ 365053 h 416014"/>
                <a:gd name="connsiteX21" fmla="*/ 50394 w 441227"/>
                <a:gd name="connsiteY21" fmla="*/ 362658 h 416014"/>
                <a:gd name="connsiteX22" fmla="*/ 68422 w 441227"/>
                <a:gd name="connsiteY22" fmla="*/ 364170 h 416014"/>
                <a:gd name="connsiteX23" fmla="*/ 87206 w 441227"/>
                <a:gd name="connsiteY23" fmla="*/ 350807 h 416014"/>
                <a:gd name="connsiteX24" fmla="*/ 97417 w 441227"/>
                <a:gd name="connsiteY24" fmla="*/ 370474 h 416014"/>
                <a:gd name="connsiteX25" fmla="*/ 106872 w 441227"/>
                <a:gd name="connsiteY25" fmla="*/ 383080 h 416014"/>
                <a:gd name="connsiteX26" fmla="*/ 106872 w 441227"/>
                <a:gd name="connsiteY26" fmla="*/ 392535 h 416014"/>
                <a:gd name="connsiteX27" fmla="*/ 113175 w 441227"/>
                <a:gd name="connsiteY27" fmla="*/ 407411 h 416014"/>
                <a:gd name="connsiteX28" fmla="*/ 125781 w 441227"/>
                <a:gd name="connsiteY28" fmla="*/ 408923 h 416014"/>
                <a:gd name="connsiteX29" fmla="*/ 139144 w 441227"/>
                <a:gd name="connsiteY29" fmla="*/ 412831 h 416014"/>
                <a:gd name="connsiteX30" fmla="*/ 154020 w 441227"/>
                <a:gd name="connsiteY30" fmla="*/ 405772 h 416014"/>
                <a:gd name="connsiteX31" fmla="*/ 167383 w 441227"/>
                <a:gd name="connsiteY31" fmla="*/ 404133 h 416014"/>
                <a:gd name="connsiteX32" fmla="*/ 176838 w 441227"/>
                <a:gd name="connsiteY32" fmla="*/ 407285 h 416014"/>
                <a:gd name="connsiteX33" fmla="*/ 184275 w 441227"/>
                <a:gd name="connsiteY33" fmla="*/ 405772 h 416014"/>
                <a:gd name="connsiteX34" fmla="*/ 191713 w 441227"/>
                <a:gd name="connsiteY34" fmla="*/ 385349 h 416014"/>
                <a:gd name="connsiteX35" fmla="*/ 190201 w 441227"/>
                <a:gd name="connsiteY35" fmla="*/ 368078 h 416014"/>
                <a:gd name="connsiteX36" fmla="*/ 211379 w 441227"/>
                <a:gd name="connsiteY36" fmla="*/ 358623 h 416014"/>
                <a:gd name="connsiteX37" fmla="*/ 219952 w 441227"/>
                <a:gd name="connsiteY37" fmla="*/ 342109 h 416014"/>
                <a:gd name="connsiteX38" fmla="*/ 228524 w 441227"/>
                <a:gd name="connsiteY38" fmla="*/ 322569 h 416014"/>
                <a:gd name="connsiteX39" fmla="*/ 245039 w 441227"/>
                <a:gd name="connsiteY39" fmla="*/ 323325 h 416014"/>
                <a:gd name="connsiteX40" fmla="*/ 256763 w 441227"/>
                <a:gd name="connsiteY40" fmla="*/ 310719 h 416014"/>
                <a:gd name="connsiteX41" fmla="*/ 269369 w 441227"/>
                <a:gd name="connsiteY41" fmla="*/ 304415 h 416014"/>
                <a:gd name="connsiteX42" fmla="*/ 279581 w 441227"/>
                <a:gd name="connsiteY42" fmla="*/ 298869 h 416014"/>
                <a:gd name="connsiteX43" fmla="*/ 302398 w 441227"/>
                <a:gd name="connsiteY43" fmla="*/ 289414 h 416014"/>
                <a:gd name="connsiteX44" fmla="*/ 321939 w 441227"/>
                <a:gd name="connsiteY44" fmla="*/ 280715 h 416014"/>
                <a:gd name="connsiteX45" fmla="*/ 355724 w 441227"/>
                <a:gd name="connsiteY45" fmla="*/ 282354 h 416014"/>
                <a:gd name="connsiteX46" fmla="*/ 376903 w 441227"/>
                <a:gd name="connsiteY46" fmla="*/ 275294 h 416014"/>
                <a:gd name="connsiteX47" fmla="*/ 418505 w 441227"/>
                <a:gd name="connsiteY47" fmla="*/ 271386 h 416014"/>
                <a:gd name="connsiteX48" fmla="*/ 435019 w 441227"/>
                <a:gd name="connsiteY48" fmla="*/ 259662 h 416014"/>
                <a:gd name="connsiteX49" fmla="*/ 443718 w 441227"/>
                <a:gd name="connsiteY49" fmla="*/ 240122 h 416014"/>
                <a:gd name="connsiteX50" fmla="*/ 445356 w 441227"/>
                <a:gd name="connsiteY50" fmla="*/ 169526 h 416014"/>
                <a:gd name="connsiteX51" fmla="*/ 422665 w 441227"/>
                <a:gd name="connsiteY51" fmla="*/ 174190 h 4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42AFE38-B573-4915-B743-9FD3051D62C2}"/>
                </a:ext>
              </a:extLst>
            </p:cNvPr>
            <p:cNvSpPr/>
            <p:nvPr/>
          </p:nvSpPr>
          <p:spPr>
            <a:xfrm>
              <a:off x="5651148" y="4166064"/>
              <a:ext cx="214311" cy="151278"/>
            </a:xfrm>
            <a:custGeom>
              <a:avLst/>
              <a:gdLst>
                <a:gd name="connsiteX0" fmla="*/ 219196 w 214310"/>
                <a:gd name="connsiteY0" fmla="*/ 87364 h 151278"/>
                <a:gd name="connsiteX1" fmla="*/ 208480 w 214310"/>
                <a:gd name="connsiteY1" fmla="*/ 82573 h 151278"/>
                <a:gd name="connsiteX2" fmla="*/ 206715 w 214310"/>
                <a:gd name="connsiteY2" fmla="*/ 67824 h 151278"/>
                <a:gd name="connsiteX3" fmla="*/ 193226 w 214310"/>
                <a:gd name="connsiteY3" fmla="*/ 69588 h 151278"/>
                <a:gd name="connsiteX4" fmla="*/ 182637 w 214310"/>
                <a:gd name="connsiteY4" fmla="*/ 60134 h 151278"/>
                <a:gd name="connsiteX5" fmla="*/ 177972 w 214310"/>
                <a:gd name="connsiteY5" fmla="*/ 50174 h 151278"/>
                <a:gd name="connsiteX6" fmla="*/ 165618 w 214310"/>
                <a:gd name="connsiteY6" fmla="*/ 36055 h 151278"/>
                <a:gd name="connsiteX7" fmla="*/ 156793 w 214310"/>
                <a:gd name="connsiteY7" fmla="*/ 20801 h 151278"/>
                <a:gd name="connsiteX8" fmla="*/ 156541 w 214310"/>
                <a:gd name="connsiteY8" fmla="*/ 6556 h 151278"/>
                <a:gd name="connsiteX9" fmla="*/ 140027 w 214310"/>
                <a:gd name="connsiteY9" fmla="*/ 3657 h 151278"/>
                <a:gd name="connsiteX10" fmla="*/ 120487 w 214310"/>
                <a:gd name="connsiteY10" fmla="*/ 12355 h 151278"/>
                <a:gd name="connsiteX11" fmla="*/ 97669 w 214310"/>
                <a:gd name="connsiteY11" fmla="*/ 21810 h 151278"/>
                <a:gd name="connsiteX12" fmla="*/ 87458 w 214310"/>
                <a:gd name="connsiteY12" fmla="*/ 27357 h 151278"/>
                <a:gd name="connsiteX13" fmla="*/ 74851 w 214310"/>
                <a:gd name="connsiteY13" fmla="*/ 33660 h 151278"/>
                <a:gd name="connsiteX14" fmla="*/ 63127 w 214310"/>
                <a:gd name="connsiteY14" fmla="*/ 46266 h 151278"/>
                <a:gd name="connsiteX15" fmla="*/ 46613 w 214310"/>
                <a:gd name="connsiteY15" fmla="*/ 45510 h 151278"/>
                <a:gd name="connsiteX16" fmla="*/ 38040 w 214310"/>
                <a:gd name="connsiteY16" fmla="*/ 65050 h 151278"/>
                <a:gd name="connsiteX17" fmla="*/ 29468 w 214310"/>
                <a:gd name="connsiteY17" fmla="*/ 81565 h 151278"/>
                <a:gd name="connsiteX18" fmla="*/ 8289 w 214310"/>
                <a:gd name="connsiteY18" fmla="*/ 91019 h 151278"/>
                <a:gd name="connsiteX19" fmla="*/ 9802 w 214310"/>
                <a:gd name="connsiteY19" fmla="*/ 108290 h 151278"/>
                <a:gd name="connsiteX20" fmla="*/ 2364 w 214310"/>
                <a:gd name="connsiteY20" fmla="*/ 128713 h 151278"/>
                <a:gd name="connsiteX21" fmla="*/ 15223 w 214310"/>
                <a:gd name="connsiteY21" fmla="*/ 137285 h 151278"/>
                <a:gd name="connsiteX22" fmla="*/ 38797 w 214310"/>
                <a:gd name="connsiteY22" fmla="*/ 148253 h 151278"/>
                <a:gd name="connsiteX23" fmla="*/ 70187 w 214310"/>
                <a:gd name="connsiteY23" fmla="*/ 144345 h 151278"/>
                <a:gd name="connsiteX24" fmla="*/ 78759 w 214310"/>
                <a:gd name="connsiteY24" fmla="*/ 141950 h 151278"/>
                <a:gd name="connsiteX25" fmla="*/ 74095 w 214310"/>
                <a:gd name="connsiteY25" fmla="*/ 115224 h 151278"/>
                <a:gd name="connsiteX26" fmla="*/ 140783 w 214310"/>
                <a:gd name="connsiteY26" fmla="*/ 116863 h 151278"/>
                <a:gd name="connsiteX27" fmla="*/ 150995 w 214310"/>
                <a:gd name="connsiteY27" fmla="*/ 109803 h 151278"/>
                <a:gd name="connsiteX28" fmla="*/ 175325 w 214310"/>
                <a:gd name="connsiteY28" fmla="*/ 112955 h 151278"/>
                <a:gd name="connsiteX29" fmla="*/ 190201 w 214310"/>
                <a:gd name="connsiteY29" fmla="*/ 102744 h 151278"/>
                <a:gd name="connsiteX30" fmla="*/ 212136 w 214310"/>
                <a:gd name="connsiteY30" fmla="*/ 98079 h 151278"/>
                <a:gd name="connsiteX31" fmla="*/ 219196 w 214310"/>
                <a:gd name="connsiteY31" fmla="*/ 87868 h 151278"/>
                <a:gd name="connsiteX32" fmla="*/ 219196 w 214310"/>
                <a:gd name="connsiteY32" fmla="*/ 8736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A652DD6-90E7-452F-9E8B-FA015D3575FD}"/>
                </a:ext>
              </a:extLst>
            </p:cNvPr>
            <p:cNvSpPr/>
            <p:nvPr/>
          </p:nvSpPr>
          <p:spPr>
            <a:xfrm>
              <a:off x="5804202" y="3931993"/>
              <a:ext cx="403408" cy="315163"/>
            </a:xfrm>
            <a:custGeom>
              <a:avLst/>
              <a:gdLst>
                <a:gd name="connsiteX0" fmla="*/ 395676 w 403408"/>
                <a:gd name="connsiteY0" fmla="*/ 49386 h 315162"/>
                <a:gd name="connsiteX1" fmla="*/ 394163 w 403408"/>
                <a:gd name="connsiteY1" fmla="*/ 15222 h 315162"/>
                <a:gd name="connsiteX2" fmla="*/ 373110 w 403408"/>
                <a:gd name="connsiteY2" fmla="*/ 26568 h 315162"/>
                <a:gd name="connsiteX3" fmla="*/ 356344 w 403408"/>
                <a:gd name="connsiteY3" fmla="*/ 9802 h 315162"/>
                <a:gd name="connsiteX4" fmla="*/ 317137 w 403408"/>
                <a:gd name="connsiteY4" fmla="*/ 2364 h 315162"/>
                <a:gd name="connsiteX5" fmla="*/ 203301 w 403408"/>
                <a:gd name="connsiteY5" fmla="*/ 73338 h 315162"/>
                <a:gd name="connsiteX6" fmla="*/ 154766 w 403408"/>
                <a:gd name="connsiteY6" fmla="*/ 112544 h 315162"/>
                <a:gd name="connsiteX7" fmla="*/ 113668 w 403408"/>
                <a:gd name="connsiteY7" fmla="*/ 125655 h 315162"/>
                <a:gd name="connsiteX8" fmla="*/ 110139 w 403408"/>
                <a:gd name="connsiteY8" fmla="*/ 126412 h 315162"/>
                <a:gd name="connsiteX9" fmla="*/ 108500 w 403408"/>
                <a:gd name="connsiteY9" fmla="*/ 197008 h 315162"/>
                <a:gd name="connsiteX10" fmla="*/ 99801 w 403408"/>
                <a:gd name="connsiteY10" fmla="*/ 216548 h 315162"/>
                <a:gd name="connsiteX11" fmla="*/ 83287 w 403408"/>
                <a:gd name="connsiteY11" fmla="*/ 228272 h 315162"/>
                <a:gd name="connsiteX12" fmla="*/ 41685 w 403408"/>
                <a:gd name="connsiteY12" fmla="*/ 232180 h 315162"/>
                <a:gd name="connsiteX13" fmla="*/ 20506 w 403408"/>
                <a:gd name="connsiteY13" fmla="*/ 239240 h 315162"/>
                <a:gd name="connsiteX14" fmla="*/ 3235 w 403408"/>
                <a:gd name="connsiteY14" fmla="*/ 240501 h 315162"/>
                <a:gd name="connsiteX15" fmla="*/ 3488 w 403408"/>
                <a:gd name="connsiteY15" fmla="*/ 254746 h 315162"/>
                <a:gd name="connsiteX16" fmla="*/ 12312 w 403408"/>
                <a:gd name="connsiteY16" fmla="*/ 270000 h 315162"/>
                <a:gd name="connsiteX17" fmla="*/ 24666 w 403408"/>
                <a:gd name="connsiteY17" fmla="*/ 284119 h 315162"/>
                <a:gd name="connsiteX18" fmla="*/ 29331 w 403408"/>
                <a:gd name="connsiteY18" fmla="*/ 294078 h 315162"/>
                <a:gd name="connsiteX19" fmla="*/ 39920 w 403408"/>
                <a:gd name="connsiteY19" fmla="*/ 303533 h 315162"/>
                <a:gd name="connsiteX20" fmla="*/ 53409 w 403408"/>
                <a:gd name="connsiteY20" fmla="*/ 301768 h 315162"/>
                <a:gd name="connsiteX21" fmla="*/ 55174 w 403408"/>
                <a:gd name="connsiteY21" fmla="*/ 316518 h 315162"/>
                <a:gd name="connsiteX22" fmla="*/ 65890 w 403408"/>
                <a:gd name="connsiteY22" fmla="*/ 321308 h 315162"/>
                <a:gd name="connsiteX23" fmla="*/ 75344 w 403408"/>
                <a:gd name="connsiteY23" fmla="*/ 309080 h 315162"/>
                <a:gd name="connsiteX24" fmla="*/ 83917 w 403408"/>
                <a:gd name="connsiteY24" fmla="*/ 321686 h 315162"/>
                <a:gd name="connsiteX25" fmla="*/ 94885 w 403408"/>
                <a:gd name="connsiteY25" fmla="*/ 317022 h 315162"/>
                <a:gd name="connsiteX26" fmla="*/ 106609 w 403408"/>
                <a:gd name="connsiteY26" fmla="*/ 298238 h 315162"/>
                <a:gd name="connsiteX27" fmla="*/ 112912 w 403408"/>
                <a:gd name="connsiteY27" fmla="*/ 277059 h 315162"/>
                <a:gd name="connsiteX28" fmla="*/ 137242 w 403408"/>
                <a:gd name="connsiteY28" fmla="*/ 277059 h 315162"/>
                <a:gd name="connsiteX29" fmla="*/ 153001 w 403408"/>
                <a:gd name="connsiteY29" fmla="*/ 271512 h 315162"/>
                <a:gd name="connsiteX30" fmla="*/ 174180 w 403408"/>
                <a:gd name="connsiteY30" fmla="*/ 277816 h 315162"/>
                <a:gd name="connsiteX31" fmla="*/ 189055 w 403408"/>
                <a:gd name="connsiteY31" fmla="*/ 291935 h 315162"/>
                <a:gd name="connsiteX32" fmla="*/ 210991 w 403408"/>
                <a:gd name="connsiteY32" fmla="*/ 285632 h 315162"/>
                <a:gd name="connsiteX33" fmla="*/ 231413 w 403408"/>
                <a:gd name="connsiteY33" fmla="*/ 296599 h 315162"/>
                <a:gd name="connsiteX34" fmla="*/ 257257 w 403408"/>
                <a:gd name="connsiteY34" fmla="*/ 296599 h 315162"/>
                <a:gd name="connsiteX35" fmla="*/ 276923 w 403408"/>
                <a:gd name="connsiteY35" fmla="*/ 283993 h 315162"/>
                <a:gd name="connsiteX36" fmla="*/ 310708 w 403408"/>
                <a:gd name="connsiteY36" fmla="*/ 284749 h 315162"/>
                <a:gd name="connsiteX37" fmla="*/ 332643 w 403408"/>
                <a:gd name="connsiteY37" fmla="*/ 290296 h 315162"/>
                <a:gd name="connsiteX38" fmla="*/ 351427 w 403408"/>
                <a:gd name="connsiteY38" fmla="*/ 273025 h 315162"/>
                <a:gd name="connsiteX39" fmla="*/ 355209 w 403408"/>
                <a:gd name="connsiteY39" fmla="*/ 272899 h 315162"/>
                <a:gd name="connsiteX40" fmla="*/ 355335 w 403408"/>
                <a:gd name="connsiteY40" fmla="*/ 264327 h 315162"/>
                <a:gd name="connsiteX41" fmla="*/ 360882 w 403408"/>
                <a:gd name="connsiteY41" fmla="*/ 241635 h 315162"/>
                <a:gd name="connsiteX42" fmla="*/ 403240 w 403408"/>
                <a:gd name="connsiteY42" fmla="*/ 188183 h 315162"/>
                <a:gd name="connsiteX43" fmla="*/ 406391 w 403408"/>
                <a:gd name="connsiteY43" fmla="*/ 122251 h 315162"/>
                <a:gd name="connsiteX44" fmla="*/ 411056 w 403408"/>
                <a:gd name="connsiteY44" fmla="*/ 94013 h 315162"/>
                <a:gd name="connsiteX45" fmla="*/ 406391 w 403408"/>
                <a:gd name="connsiteY45" fmla="*/ 73590 h 315162"/>
                <a:gd name="connsiteX46" fmla="*/ 395676 w 403408"/>
                <a:gd name="connsiteY46" fmla="*/ 49386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0C2B6D3-C058-4A95-A7D1-F9C2D3801102}"/>
                </a:ext>
              </a:extLst>
            </p:cNvPr>
            <p:cNvSpPr/>
            <p:nvPr/>
          </p:nvSpPr>
          <p:spPr>
            <a:xfrm>
              <a:off x="6157299" y="3932119"/>
              <a:ext cx="264737" cy="441228"/>
            </a:xfrm>
            <a:custGeom>
              <a:avLst/>
              <a:gdLst>
                <a:gd name="connsiteX0" fmla="*/ 267353 w 264736"/>
                <a:gd name="connsiteY0" fmla="*/ 111284 h 441227"/>
                <a:gd name="connsiteX1" fmla="*/ 64766 w 264736"/>
                <a:gd name="connsiteY1" fmla="*/ 2364 h 441227"/>
                <a:gd name="connsiteX2" fmla="*/ 41066 w 264736"/>
                <a:gd name="connsiteY2" fmla="*/ 15222 h 441227"/>
                <a:gd name="connsiteX3" fmla="*/ 42578 w 264736"/>
                <a:gd name="connsiteY3" fmla="*/ 49386 h 441227"/>
                <a:gd name="connsiteX4" fmla="*/ 53546 w 264736"/>
                <a:gd name="connsiteY4" fmla="*/ 73717 h 441227"/>
                <a:gd name="connsiteX5" fmla="*/ 58211 w 264736"/>
                <a:gd name="connsiteY5" fmla="*/ 94139 h 441227"/>
                <a:gd name="connsiteX6" fmla="*/ 53546 w 264736"/>
                <a:gd name="connsiteY6" fmla="*/ 122378 h 441227"/>
                <a:gd name="connsiteX7" fmla="*/ 50394 w 264736"/>
                <a:gd name="connsiteY7" fmla="*/ 188310 h 441227"/>
                <a:gd name="connsiteX8" fmla="*/ 8037 w 264736"/>
                <a:gd name="connsiteY8" fmla="*/ 241761 h 441227"/>
                <a:gd name="connsiteX9" fmla="*/ 2490 w 264736"/>
                <a:gd name="connsiteY9" fmla="*/ 264453 h 441227"/>
                <a:gd name="connsiteX10" fmla="*/ 2364 w 264736"/>
                <a:gd name="connsiteY10" fmla="*/ 273025 h 441227"/>
                <a:gd name="connsiteX11" fmla="*/ 8037 w 264736"/>
                <a:gd name="connsiteY11" fmla="*/ 278572 h 441227"/>
                <a:gd name="connsiteX12" fmla="*/ 19761 w 264736"/>
                <a:gd name="connsiteY12" fmla="*/ 289540 h 441227"/>
                <a:gd name="connsiteX13" fmla="*/ 36275 w 264736"/>
                <a:gd name="connsiteY13" fmla="*/ 314627 h 441227"/>
                <a:gd name="connsiteX14" fmla="*/ 39427 w 264736"/>
                <a:gd name="connsiteY14" fmla="*/ 338201 h 441227"/>
                <a:gd name="connsiteX15" fmla="*/ 50394 w 264736"/>
                <a:gd name="connsiteY15" fmla="*/ 371104 h 441227"/>
                <a:gd name="connsiteX16" fmla="*/ 39427 w 264736"/>
                <a:gd name="connsiteY16" fmla="*/ 375012 h 441227"/>
                <a:gd name="connsiteX17" fmla="*/ 16735 w 264736"/>
                <a:gd name="connsiteY17" fmla="*/ 378164 h 441227"/>
                <a:gd name="connsiteX18" fmla="*/ 23039 w 264736"/>
                <a:gd name="connsiteY18" fmla="*/ 397073 h 441227"/>
                <a:gd name="connsiteX19" fmla="*/ 44974 w 264736"/>
                <a:gd name="connsiteY19" fmla="*/ 419765 h 441227"/>
                <a:gd name="connsiteX20" fmla="*/ 55185 w 264736"/>
                <a:gd name="connsiteY20" fmla="*/ 441700 h 441227"/>
                <a:gd name="connsiteX21" fmla="*/ 70061 w 264736"/>
                <a:gd name="connsiteY21" fmla="*/ 435397 h 441227"/>
                <a:gd name="connsiteX22" fmla="*/ 87332 w 264736"/>
                <a:gd name="connsiteY22" fmla="*/ 435397 h 441227"/>
                <a:gd name="connsiteX23" fmla="*/ 116327 w 264736"/>
                <a:gd name="connsiteY23" fmla="*/ 426699 h 441227"/>
                <a:gd name="connsiteX24" fmla="*/ 139901 w 264736"/>
                <a:gd name="connsiteY24" fmla="*/ 414092 h 441227"/>
                <a:gd name="connsiteX25" fmla="*/ 141540 w 264736"/>
                <a:gd name="connsiteY25" fmla="*/ 399973 h 441227"/>
                <a:gd name="connsiteX26" fmla="*/ 179233 w 264736"/>
                <a:gd name="connsiteY26" fmla="*/ 392157 h 441227"/>
                <a:gd name="connsiteX27" fmla="*/ 205077 w 264736"/>
                <a:gd name="connsiteY27" fmla="*/ 365431 h 441227"/>
                <a:gd name="connsiteX28" fmla="*/ 210623 w 264736"/>
                <a:gd name="connsiteY28" fmla="*/ 352825 h 441227"/>
                <a:gd name="connsiteX29" fmla="*/ 232559 w 264736"/>
                <a:gd name="connsiteY29" fmla="*/ 344252 h 441227"/>
                <a:gd name="connsiteX30" fmla="*/ 237223 w 264736"/>
                <a:gd name="connsiteY30" fmla="*/ 345261 h 441227"/>
                <a:gd name="connsiteX31" fmla="*/ 236340 w 264736"/>
                <a:gd name="connsiteY31" fmla="*/ 344252 h 441227"/>
                <a:gd name="connsiteX32" fmla="*/ 239618 w 264736"/>
                <a:gd name="connsiteY32" fmla="*/ 332780 h 441227"/>
                <a:gd name="connsiteX33" fmla="*/ 226507 w 264736"/>
                <a:gd name="connsiteY33" fmla="*/ 316392 h 441227"/>
                <a:gd name="connsiteX34" fmla="*/ 221591 w 264736"/>
                <a:gd name="connsiteY34" fmla="*/ 296725 h 441227"/>
                <a:gd name="connsiteX35" fmla="*/ 218313 w 264736"/>
                <a:gd name="connsiteY35" fmla="*/ 281976 h 441227"/>
                <a:gd name="connsiteX36" fmla="*/ 219952 w 264736"/>
                <a:gd name="connsiteY36" fmla="*/ 262310 h 441227"/>
                <a:gd name="connsiteX37" fmla="*/ 231424 w 264736"/>
                <a:gd name="connsiteY37" fmla="*/ 242644 h 441227"/>
                <a:gd name="connsiteX38" fmla="*/ 241257 w 264736"/>
                <a:gd name="connsiteY38" fmla="*/ 226255 h 441227"/>
                <a:gd name="connsiteX39" fmla="*/ 264201 w 264736"/>
                <a:gd name="connsiteY39" fmla="*/ 211506 h 441227"/>
                <a:gd name="connsiteX40" fmla="*/ 267478 w 264736"/>
                <a:gd name="connsiteY40" fmla="*/ 183771 h 441227"/>
                <a:gd name="connsiteX41" fmla="*/ 267478 w 264736"/>
                <a:gd name="connsiteY41" fmla="*/ 11128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2B4D7F6-A44B-45E3-8835-5E44B1C97074}"/>
                </a:ext>
              </a:extLst>
            </p:cNvPr>
            <p:cNvSpPr/>
            <p:nvPr/>
          </p:nvSpPr>
          <p:spPr>
            <a:xfrm>
              <a:off x="6443103" y="3687931"/>
              <a:ext cx="277343" cy="289950"/>
            </a:xfrm>
            <a:custGeom>
              <a:avLst/>
              <a:gdLst>
                <a:gd name="connsiteX0" fmla="*/ 269230 w 277343"/>
                <a:gd name="connsiteY0" fmla="*/ 65270 h 289949"/>
                <a:gd name="connsiteX1" fmla="*/ 250194 w 277343"/>
                <a:gd name="connsiteY1" fmla="*/ 18500 h 289949"/>
                <a:gd name="connsiteX2" fmla="*/ 247168 w 277343"/>
                <a:gd name="connsiteY2" fmla="*/ 22660 h 289949"/>
                <a:gd name="connsiteX3" fmla="*/ 218929 w 277343"/>
                <a:gd name="connsiteY3" fmla="*/ 21021 h 289949"/>
                <a:gd name="connsiteX4" fmla="*/ 185522 w 277343"/>
                <a:gd name="connsiteY4" fmla="*/ 13962 h 289949"/>
                <a:gd name="connsiteX5" fmla="*/ 130179 w 277343"/>
                <a:gd name="connsiteY5" fmla="*/ 22912 h 289949"/>
                <a:gd name="connsiteX6" fmla="*/ 100428 w 277343"/>
                <a:gd name="connsiteY6" fmla="*/ 25686 h 289949"/>
                <a:gd name="connsiteX7" fmla="*/ 51767 w 277343"/>
                <a:gd name="connsiteY7" fmla="*/ 11945 h 289949"/>
                <a:gd name="connsiteX8" fmla="*/ 11678 w 277343"/>
                <a:gd name="connsiteY8" fmla="*/ 2364 h 289949"/>
                <a:gd name="connsiteX9" fmla="*/ 9283 w 277343"/>
                <a:gd name="connsiteY9" fmla="*/ 8919 h 289949"/>
                <a:gd name="connsiteX10" fmla="*/ 6006 w 277343"/>
                <a:gd name="connsiteY10" fmla="*/ 41696 h 289949"/>
                <a:gd name="connsiteX11" fmla="*/ 6006 w 277343"/>
                <a:gd name="connsiteY11" fmla="*/ 81028 h 289949"/>
                <a:gd name="connsiteX12" fmla="*/ 6006 w 277343"/>
                <a:gd name="connsiteY12" fmla="*/ 285380 h 289949"/>
                <a:gd name="connsiteX13" fmla="*/ 167873 w 277343"/>
                <a:gd name="connsiteY13" fmla="*/ 285380 h 289949"/>
                <a:gd name="connsiteX14" fmla="*/ 177328 w 277343"/>
                <a:gd name="connsiteY14" fmla="*/ 279076 h 289949"/>
                <a:gd name="connsiteX15" fmla="*/ 189935 w 277343"/>
                <a:gd name="connsiteY15" fmla="*/ 283741 h 289949"/>
                <a:gd name="connsiteX16" fmla="*/ 224476 w 277343"/>
                <a:gd name="connsiteY16" fmla="*/ 283741 h 289949"/>
                <a:gd name="connsiteX17" fmla="*/ 238595 w 277343"/>
                <a:gd name="connsiteY17" fmla="*/ 291557 h 289949"/>
                <a:gd name="connsiteX18" fmla="*/ 254354 w 277343"/>
                <a:gd name="connsiteY18" fmla="*/ 278950 h 289949"/>
                <a:gd name="connsiteX19" fmla="*/ 271624 w 277343"/>
                <a:gd name="connsiteY19" fmla="*/ 260040 h 289949"/>
                <a:gd name="connsiteX20" fmla="*/ 285744 w 277343"/>
                <a:gd name="connsiteY20" fmla="*/ 250586 h 289949"/>
                <a:gd name="connsiteX21" fmla="*/ 286626 w 277343"/>
                <a:gd name="connsiteY21" fmla="*/ 249451 h 289949"/>
                <a:gd name="connsiteX22" fmla="*/ 286500 w 277343"/>
                <a:gd name="connsiteY22" fmla="*/ 238736 h 289949"/>
                <a:gd name="connsiteX23" fmla="*/ 274398 w 277343"/>
                <a:gd name="connsiteY23" fmla="*/ 209362 h 289949"/>
                <a:gd name="connsiteX24" fmla="*/ 246159 w 277343"/>
                <a:gd name="connsiteY24" fmla="*/ 155280 h 289949"/>
                <a:gd name="connsiteX25" fmla="*/ 233553 w 277343"/>
                <a:gd name="connsiteY25" fmla="*/ 128177 h 289949"/>
                <a:gd name="connsiteX26" fmla="*/ 215526 w 277343"/>
                <a:gd name="connsiteY26" fmla="*/ 98803 h 289949"/>
                <a:gd name="connsiteX27" fmla="*/ 203424 w 277343"/>
                <a:gd name="connsiteY27" fmla="*/ 50142 h 289949"/>
                <a:gd name="connsiteX28" fmla="*/ 221073 w 277343"/>
                <a:gd name="connsiteY28" fmla="*/ 84306 h 289949"/>
                <a:gd name="connsiteX29" fmla="*/ 247798 w 277343"/>
                <a:gd name="connsiteY29" fmla="*/ 119226 h 289949"/>
                <a:gd name="connsiteX30" fmla="*/ 263935 w 277343"/>
                <a:gd name="connsiteY30" fmla="*/ 81533 h 289949"/>
                <a:gd name="connsiteX31" fmla="*/ 264565 w 277343"/>
                <a:gd name="connsiteY31" fmla="*/ 82667 h 289949"/>
                <a:gd name="connsiteX32" fmla="*/ 265574 w 277343"/>
                <a:gd name="connsiteY32" fmla="*/ 75481 h 289949"/>
                <a:gd name="connsiteX33" fmla="*/ 269230 w 277343"/>
                <a:gd name="connsiteY33" fmla="*/ 65270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896C941-2BAD-4716-BEDD-B21743E14700}"/>
                </a:ext>
              </a:extLst>
            </p:cNvPr>
            <p:cNvSpPr/>
            <p:nvPr/>
          </p:nvSpPr>
          <p:spPr>
            <a:xfrm>
              <a:off x="6035100" y="4509875"/>
              <a:ext cx="138672" cy="163885"/>
            </a:xfrm>
            <a:custGeom>
              <a:avLst/>
              <a:gdLst>
                <a:gd name="connsiteX0" fmla="*/ 74263 w 138671"/>
                <a:gd name="connsiteY0" fmla="*/ 160827 h 163884"/>
                <a:gd name="connsiteX1" fmla="*/ 77541 w 138671"/>
                <a:gd name="connsiteY1" fmla="*/ 139522 h 163884"/>
                <a:gd name="connsiteX2" fmla="*/ 93929 w 138671"/>
                <a:gd name="connsiteY2" fmla="*/ 128051 h 163884"/>
                <a:gd name="connsiteX3" fmla="*/ 105401 w 138671"/>
                <a:gd name="connsiteY3" fmla="*/ 113301 h 163884"/>
                <a:gd name="connsiteX4" fmla="*/ 120151 w 138671"/>
                <a:gd name="connsiteY4" fmla="*/ 129689 h 163884"/>
                <a:gd name="connsiteX5" fmla="*/ 139817 w 138671"/>
                <a:gd name="connsiteY5" fmla="*/ 132967 h 163884"/>
                <a:gd name="connsiteX6" fmla="*/ 148011 w 138671"/>
                <a:gd name="connsiteY6" fmla="*/ 101829 h 163884"/>
                <a:gd name="connsiteX7" fmla="*/ 141456 w 138671"/>
                <a:gd name="connsiteY7" fmla="*/ 73969 h 163884"/>
                <a:gd name="connsiteX8" fmla="*/ 136539 w 138671"/>
                <a:gd name="connsiteY8" fmla="*/ 52664 h 163884"/>
                <a:gd name="connsiteX9" fmla="*/ 139817 w 138671"/>
                <a:gd name="connsiteY9" fmla="*/ 31359 h 163884"/>
                <a:gd name="connsiteX10" fmla="*/ 113595 w 138671"/>
                <a:gd name="connsiteY10" fmla="*/ 31359 h 163884"/>
                <a:gd name="connsiteX11" fmla="*/ 116369 w 138671"/>
                <a:gd name="connsiteY11" fmla="*/ 4002 h 163884"/>
                <a:gd name="connsiteX12" fmla="*/ 76910 w 138671"/>
                <a:gd name="connsiteY12" fmla="*/ 2364 h 163884"/>
                <a:gd name="connsiteX13" fmla="*/ 71994 w 138671"/>
                <a:gd name="connsiteY13" fmla="*/ 3750 h 163884"/>
                <a:gd name="connsiteX14" fmla="*/ 70859 w 138671"/>
                <a:gd name="connsiteY14" fmla="*/ 37914 h 163884"/>
                <a:gd name="connsiteX15" fmla="*/ 34805 w 138671"/>
                <a:gd name="connsiteY15" fmla="*/ 39553 h 163884"/>
                <a:gd name="connsiteX16" fmla="*/ 22576 w 138671"/>
                <a:gd name="connsiteY16" fmla="*/ 41192 h 163884"/>
                <a:gd name="connsiteX17" fmla="*/ 18038 w 138671"/>
                <a:gd name="connsiteY17" fmla="*/ 46738 h 163884"/>
                <a:gd name="connsiteX18" fmla="*/ 28249 w 138671"/>
                <a:gd name="connsiteY18" fmla="*/ 60102 h 163884"/>
                <a:gd name="connsiteX19" fmla="*/ 13752 w 138671"/>
                <a:gd name="connsiteY19" fmla="*/ 71069 h 163884"/>
                <a:gd name="connsiteX20" fmla="*/ 3163 w 138671"/>
                <a:gd name="connsiteY20" fmla="*/ 87962 h 163884"/>
                <a:gd name="connsiteX21" fmla="*/ 16147 w 138671"/>
                <a:gd name="connsiteY21" fmla="*/ 111536 h 163884"/>
                <a:gd name="connsiteX22" fmla="*/ 35435 w 138671"/>
                <a:gd name="connsiteY22" fmla="*/ 135867 h 163884"/>
                <a:gd name="connsiteX23" fmla="*/ 61657 w 138671"/>
                <a:gd name="connsiteY23" fmla="*/ 168517 h 163884"/>
                <a:gd name="connsiteX24" fmla="*/ 74263 w 138671"/>
                <a:gd name="connsiteY24" fmla="*/ 160827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E610127-048A-4E8A-A673-42A318008CD5}"/>
                </a:ext>
              </a:extLst>
            </p:cNvPr>
            <p:cNvSpPr/>
            <p:nvPr/>
          </p:nvSpPr>
          <p:spPr>
            <a:xfrm>
              <a:off x="6049289" y="4511136"/>
              <a:ext cx="50426" cy="37820"/>
            </a:xfrm>
            <a:custGeom>
              <a:avLst/>
              <a:gdLst>
                <a:gd name="connsiteX0" fmla="*/ 56796 w 50426"/>
                <a:gd name="connsiteY0" fmla="*/ 36527 h 37819"/>
                <a:gd name="connsiteX1" fmla="*/ 57931 w 50426"/>
                <a:gd name="connsiteY1" fmla="*/ 2364 h 37819"/>
                <a:gd name="connsiteX2" fmla="*/ 51375 w 50426"/>
                <a:gd name="connsiteY2" fmla="*/ 4255 h 37819"/>
                <a:gd name="connsiteX3" fmla="*/ 14564 w 50426"/>
                <a:gd name="connsiteY3" fmla="*/ 4255 h 37819"/>
                <a:gd name="connsiteX4" fmla="*/ 14816 w 50426"/>
                <a:gd name="connsiteY4" fmla="*/ 5011 h 37819"/>
                <a:gd name="connsiteX5" fmla="*/ 8513 w 50426"/>
                <a:gd name="connsiteY5" fmla="*/ 22282 h 37819"/>
                <a:gd name="connsiteX6" fmla="*/ 7378 w 50426"/>
                <a:gd name="connsiteY6" fmla="*/ 32871 h 37819"/>
                <a:gd name="connsiteX7" fmla="*/ 8387 w 50426"/>
                <a:gd name="connsiteY7" fmla="*/ 39805 h 37819"/>
                <a:gd name="connsiteX8" fmla="*/ 20615 w 50426"/>
                <a:gd name="connsiteY8" fmla="*/ 38166 h 37819"/>
                <a:gd name="connsiteX9" fmla="*/ 56796 w 50426"/>
                <a:gd name="connsiteY9" fmla="*/ 3652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B0F329-FF34-4B69-B56B-CDB69023785E}"/>
                </a:ext>
              </a:extLst>
            </p:cNvPr>
            <p:cNvSpPr/>
            <p:nvPr/>
          </p:nvSpPr>
          <p:spPr>
            <a:xfrm>
              <a:off x="6094266" y="4472182"/>
              <a:ext cx="189098" cy="226917"/>
            </a:xfrm>
            <a:custGeom>
              <a:avLst/>
              <a:gdLst>
                <a:gd name="connsiteX0" fmla="*/ 52790 w 189097"/>
                <a:gd name="connsiteY0" fmla="*/ 223104 h 226917"/>
                <a:gd name="connsiteX1" fmla="*/ 70817 w 189097"/>
                <a:gd name="connsiteY1" fmla="*/ 224742 h 226917"/>
                <a:gd name="connsiteX2" fmla="*/ 92122 w 189097"/>
                <a:gd name="connsiteY2" fmla="*/ 226381 h 226917"/>
                <a:gd name="connsiteX3" fmla="*/ 103594 w 189097"/>
                <a:gd name="connsiteY3" fmla="*/ 224742 h 226917"/>
                <a:gd name="connsiteX4" fmla="*/ 119983 w 189097"/>
                <a:gd name="connsiteY4" fmla="*/ 209993 h 226917"/>
                <a:gd name="connsiteX5" fmla="*/ 129816 w 189097"/>
                <a:gd name="connsiteY5" fmla="*/ 190327 h 226917"/>
                <a:gd name="connsiteX6" fmla="*/ 131455 w 189097"/>
                <a:gd name="connsiteY6" fmla="*/ 146078 h 226917"/>
                <a:gd name="connsiteX7" fmla="*/ 154398 w 189097"/>
                <a:gd name="connsiteY7" fmla="*/ 116579 h 226917"/>
                <a:gd name="connsiteX8" fmla="*/ 174065 w 189097"/>
                <a:gd name="connsiteY8" fmla="*/ 60732 h 226917"/>
                <a:gd name="connsiteX9" fmla="*/ 183898 w 189097"/>
                <a:gd name="connsiteY9" fmla="*/ 32871 h 226917"/>
                <a:gd name="connsiteX10" fmla="*/ 187806 w 189097"/>
                <a:gd name="connsiteY10" fmla="*/ 5389 h 226917"/>
                <a:gd name="connsiteX11" fmla="*/ 187806 w 189097"/>
                <a:gd name="connsiteY11" fmla="*/ 5641 h 226917"/>
                <a:gd name="connsiteX12" fmla="*/ 164862 w 189097"/>
                <a:gd name="connsiteY12" fmla="*/ 2364 h 226917"/>
                <a:gd name="connsiteX13" fmla="*/ 153390 w 189097"/>
                <a:gd name="connsiteY13" fmla="*/ 5641 h 226917"/>
                <a:gd name="connsiteX14" fmla="*/ 138640 w 189097"/>
                <a:gd name="connsiteY14" fmla="*/ 8919 h 226917"/>
                <a:gd name="connsiteX15" fmla="*/ 133724 w 189097"/>
                <a:gd name="connsiteY15" fmla="*/ 28585 h 226917"/>
                <a:gd name="connsiteX16" fmla="*/ 125530 w 189097"/>
                <a:gd name="connsiteY16" fmla="*/ 54807 h 226917"/>
                <a:gd name="connsiteX17" fmla="*/ 87962 w 189097"/>
                <a:gd name="connsiteY17" fmla="*/ 41696 h 226917"/>
                <a:gd name="connsiteX18" fmla="*/ 57076 w 189097"/>
                <a:gd name="connsiteY18" fmla="*/ 41696 h 226917"/>
                <a:gd name="connsiteX19" fmla="*/ 54303 w 189097"/>
                <a:gd name="connsiteY19" fmla="*/ 69052 h 226917"/>
                <a:gd name="connsiteX20" fmla="*/ 80524 w 189097"/>
                <a:gd name="connsiteY20" fmla="*/ 69052 h 226917"/>
                <a:gd name="connsiteX21" fmla="*/ 77246 w 189097"/>
                <a:gd name="connsiteY21" fmla="*/ 90357 h 226917"/>
                <a:gd name="connsiteX22" fmla="*/ 82163 w 189097"/>
                <a:gd name="connsiteY22" fmla="*/ 111662 h 226917"/>
                <a:gd name="connsiteX23" fmla="*/ 88718 w 189097"/>
                <a:gd name="connsiteY23" fmla="*/ 139523 h 226917"/>
                <a:gd name="connsiteX24" fmla="*/ 80524 w 189097"/>
                <a:gd name="connsiteY24" fmla="*/ 170661 h 226917"/>
                <a:gd name="connsiteX25" fmla="*/ 60858 w 189097"/>
                <a:gd name="connsiteY25" fmla="*/ 167383 h 226917"/>
                <a:gd name="connsiteX26" fmla="*/ 46108 w 189097"/>
                <a:gd name="connsiteY26" fmla="*/ 150995 h 226917"/>
                <a:gd name="connsiteX27" fmla="*/ 34636 w 189097"/>
                <a:gd name="connsiteY27" fmla="*/ 165744 h 226917"/>
                <a:gd name="connsiteX28" fmla="*/ 18248 w 189097"/>
                <a:gd name="connsiteY28" fmla="*/ 177216 h 226917"/>
                <a:gd name="connsiteX29" fmla="*/ 14970 w 189097"/>
                <a:gd name="connsiteY29" fmla="*/ 198521 h 226917"/>
                <a:gd name="connsiteX30" fmla="*/ 2364 w 189097"/>
                <a:gd name="connsiteY30" fmla="*/ 206085 h 226917"/>
                <a:gd name="connsiteX31" fmla="*/ 5137 w 189097"/>
                <a:gd name="connsiteY31" fmla="*/ 208354 h 226917"/>
                <a:gd name="connsiteX32" fmla="*/ 27829 w 189097"/>
                <a:gd name="connsiteY32" fmla="*/ 236340 h 226917"/>
                <a:gd name="connsiteX33" fmla="*/ 52790 w 189097"/>
                <a:gd name="connsiteY33" fmla="*/ 223104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3871694-725F-4C71-AE9F-6E22A48C4C3F}"/>
                </a:ext>
              </a:extLst>
            </p:cNvPr>
            <p:cNvSpPr/>
            <p:nvPr/>
          </p:nvSpPr>
          <p:spPr>
            <a:xfrm>
              <a:off x="6368825" y="3936405"/>
              <a:ext cx="428621" cy="542080"/>
            </a:xfrm>
            <a:custGeom>
              <a:avLst/>
              <a:gdLst>
                <a:gd name="connsiteX0" fmla="*/ 345776 w 428621"/>
                <a:gd name="connsiteY0" fmla="*/ 12071 h 542079"/>
                <a:gd name="connsiteX1" fmla="*/ 328505 w 428621"/>
                <a:gd name="connsiteY1" fmla="*/ 30981 h 542079"/>
                <a:gd name="connsiteX2" fmla="*/ 312747 w 428621"/>
                <a:gd name="connsiteY2" fmla="*/ 43587 h 542079"/>
                <a:gd name="connsiteX3" fmla="*/ 298627 w 428621"/>
                <a:gd name="connsiteY3" fmla="*/ 35771 h 542079"/>
                <a:gd name="connsiteX4" fmla="*/ 264086 w 428621"/>
                <a:gd name="connsiteY4" fmla="*/ 35771 h 542079"/>
                <a:gd name="connsiteX5" fmla="*/ 251479 w 428621"/>
                <a:gd name="connsiteY5" fmla="*/ 31107 h 542079"/>
                <a:gd name="connsiteX6" fmla="*/ 242024 w 428621"/>
                <a:gd name="connsiteY6" fmla="*/ 37410 h 542079"/>
                <a:gd name="connsiteX7" fmla="*/ 80157 w 428621"/>
                <a:gd name="connsiteY7" fmla="*/ 37410 h 542079"/>
                <a:gd name="connsiteX8" fmla="*/ 80157 w 428621"/>
                <a:gd name="connsiteY8" fmla="*/ 93131 h 542079"/>
                <a:gd name="connsiteX9" fmla="*/ 55574 w 428621"/>
                <a:gd name="connsiteY9" fmla="*/ 93131 h 542079"/>
                <a:gd name="connsiteX10" fmla="*/ 55574 w 428621"/>
                <a:gd name="connsiteY10" fmla="*/ 179863 h 542079"/>
                <a:gd name="connsiteX11" fmla="*/ 52296 w 428621"/>
                <a:gd name="connsiteY11" fmla="*/ 207598 h 542079"/>
                <a:gd name="connsiteX12" fmla="*/ 29352 w 428621"/>
                <a:gd name="connsiteY12" fmla="*/ 222347 h 542079"/>
                <a:gd name="connsiteX13" fmla="*/ 19519 w 428621"/>
                <a:gd name="connsiteY13" fmla="*/ 238736 h 542079"/>
                <a:gd name="connsiteX14" fmla="*/ 8047 w 428621"/>
                <a:gd name="connsiteY14" fmla="*/ 258402 h 542079"/>
                <a:gd name="connsiteX15" fmla="*/ 6409 w 428621"/>
                <a:gd name="connsiteY15" fmla="*/ 278068 h 542079"/>
                <a:gd name="connsiteX16" fmla="*/ 9686 w 428621"/>
                <a:gd name="connsiteY16" fmla="*/ 292818 h 542079"/>
                <a:gd name="connsiteX17" fmla="*/ 14603 w 428621"/>
                <a:gd name="connsiteY17" fmla="*/ 312484 h 542079"/>
                <a:gd name="connsiteX18" fmla="*/ 27714 w 428621"/>
                <a:gd name="connsiteY18" fmla="*/ 328872 h 542079"/>
                <a:gd name="connsiteX19" fmla="*/ 24436 w 428621"/>
                <a:gd name="connsiteY19" fmla="*/ 340344 h 542079"/>
                <a:gd name="connsiteX20" fmla="*/ 44102 w 428621"/>
                <a:gd name="connsiteY20" fmla="*/ 366566 h 542079"/>
                <a:gd name="connsiteX21" fmla="*/ 45741 w 428621"/>
                <a:gd name="connsiteY21" fmla="*/ 389510 h 542079"/>
                <a:gd name="connsiteX22" fmla="*/ 42463 w 428621"/>
                <a:gd name="connsiteY22" fmla="*/ 399343 h 542079"/>
                <a:gd name="connsiteX23" fmla="*/ 53935 w 428621"/>
                <a:gd name="connsiteY23" fmla="*/ 400981 h 542079"/>
                <a:gd name="connsiteX24" fmla="*/ 57213 w 428621"/>
                <a:gd name="connsiteY24" fmla="*/ 409176 h 542079"/>
                <a:gd name="connsiteX25" fmla="*/ 78518 w 428621"/>
                <a:gd name="connsiteY25" fmla="*/ 419009 h 542079"/>
                <a:gd name="connsiteX26" fmla="*/ 89990 w 428621"/>
                <a:gd name="connsiteY26" fmla="*/ 435397 h 542079"/>
                <a:gd name="connsiteX27" fmla="*/ 106378 w 428621"/>
                <a:gd name="connsiteY27" fmla="*/ 450147 h 542079"/>
                <a:gd name="connsiteX28" fmla="*/ 116211 w 428621"/>
                <a:gd name="connsiteY28" fmla="*/ 468174 h 542079"/>
                <a:gd name="connsiteX29" fmla="*/ 134239 w 428621"/>
                <a:gd name="connsiteY29" fmla="*/ 481285 h 542079"/>
                <a:gd name="connsiteX30" fmla="*/ 140416 w 428621"/>
                <a:gd name="connsiteY30" fmla="*/ 496539 h 542079"/>
                <a:gd name="connsiteX31" fmla="*/ 147223 w 428621"/>
                <a:gd name="connsiteY31" fmla="*/ 503472 h 542079"/>
                <a:gd name="connsiteX32" fmla="*/ 158695 w 428621"/>
                <a:gd name="connsiteY32" fmla="*/ 516583 h 542079"/>
                <a:gd name="connsiteX33" fmla="*/ 175084 w 428621"/>
                <a:gd name="connsiteY33" fmla="*/ 516583 h 542079"/>
                <a:gd name="connsiteX34" fmla="*/ 189833 w 428621"/>
                <a:gd name="connsiteY34" fmla="*/ 518222 h 542079"/>
                <a:gd name="connsiteX35" fmla="*/ 202944 w 428621"/>
                <a:gd name="connsiteY35" fmla="*/ 514944 h 542079"/>
                <a:gd name="connsiteX36" fmla="*/ 233578 w 428621"/>
                <a:gd name="connsiteY36" fmla="*/ 540788 h 542079"/>
                <a:gd name="connsiteX37" fmla="*/ 253244 w 428621"/>
                <a:gd name="connsiteY37" fmla="*/ 534988 h 542079"/>
                <a:gd name="connsiteX38" fmla="*/ 269759 w 428621"/>
                <a:gd name="connsiteY38" fmla="*/ 540914 h 542079"/>
                <a:gd name="connsiteX39" fmla="*/ 289172 w 428621"/>
                <a:gd name="connsiteY39" fmla="*/ 534484 h 542079"/>
                <a:gd name="connsiteX40" fmla="*/ 305687 w 428621"/>
                <a:gd name="connsiteY40" fmla="*/ 533350 h 542079"/>
                <a:gd name="connsiteX41" fmla="*/ 314638 w 428621"/>
                <a:gd name="connsiteY41" fmla="*/ 524777 h 542079"/>
                <a:gd name="connsiteX42" fmla="*/ 318041 w 428621"/>
                <a:gd name="connsiteY42" fmla="*/ 520491 h 542079"/>
                <a:gd name="connsiteX43" fmla="*/ 339220 w 428621"/>
                <a:gd name="connsiteY43" fmla="*/ 506372 h 542079"/>
                <a:gd name="connsiteX44" fmla="*/ 355104 w 428621"/>
                <a:gd name="connsiteY44" fmla="*/ 508137 h 542079"/>
                <a:gd name="connsiteX45" fmla="*/ 361660 w 428621"/>
                <a:gd name="connsiteY45" fmla="*/ 512171 h 542079"/>
                <a:gd name="connsiteX46" fmla="*/ 362164 w 428621"/>
                <a:gd name="connsiteY46" fmla="*/ 488849 h 542079"/>
                <a:gd name="connsiteX47" fmla="*/ 337582 w 428621"/>
                <a:gd name="connsiteY47" fmla="*/ 469183 h 542079"/>
                <a:gd name="connsiteX48" fmla="*/ 314638 w 428621"/>
                <a:gd name="connsiteY48" fmla="*/ 439683 h 542079"/>
                <a:gd name="connsiteX49" fmla="*/ 290055 w 428621"/>
                <a:gd name="connsiteY49" fmla="*/ 426573 h 542079"/>
                <a:gd name="connsiteX50" fmla="*/ 294972 w 428621"/>
                <a:gd name="connsiteY50" fmla="*/ 411823 h 542079"/>
                <a:gd name="connsiteX51" fmla="*/ 316277 w 428621"/>
                <a:gd name="connsiteY51" fmla="*/ 406906 h 542079"/>
                <a:gd name="connsiteX52" fmla="*/ 319554 w 428621"/>
                <a:gd name="connsiteY52" fmla="*/ 377407 h 542079"/>
                <a:gd name="connsiteX53" fmla="*/ 327749 w 428621"/>
                <a:gd name="connsiteY53" fmla="*/ 352825 h 542079"/>
                <a:gd name="connsiteX54" fmla="*/ 339220 w 428621"/>
                <a:gd name="connsiteY54" fmla="*/ 341353 h 542079"/>
                <a:gd name="connsiteX55" fmla="*/ 347415 w 428621"/>
                <a:gd name="connsiteY55" fmla="*/ 315131 h 542079"/>
                <a:gd name="connsiteX56" fmla="*/ 363803 w 428621"/>
                <a:gd name="connsiteY56" fmla="*/ 295465 h 542079"/>
                <a:gd name="connsiteX57" fmla="*/ 375275 w 428621"/>
                <a:gd name="connsiteY57" fmla="*/ 282354 h 542079"/>
                <a:gd name="connsiteX58" fmla="*/ 385108 w 428621"/>
                <a:gd name="connsiteY58" fmla="*/ 251216 h 542079"/>
                <a:gd name="connsiteX59" fmla="*/ 386747 w 428621"/>
                <a:gd name="connsiteY59" fmla="*/ 215162 h 542079"/>
                <a:gd name="connsiteX60" fmla="*/ 396580 w 428621"/>
                <a:gd name="connsiteY60" fmla="*/ 188940 h 542079"/>
                <a:gd name="connsiteX61" fmla="*/ 411329 w 428621"/>
                <a:gd name="connsiteY61" fmla="*/ 174190 h 542079"/>
                <a:gd name="connsiteX62" fmla="*/ 436669 w 428621"/>
                <a:gd name="connsiteY62" fmla="*/ 150490 h 542079"/>
                <a:gd name="connsiteX63" fmla="*/ 420154 w 428621"/>
                <a:gd name="connsiteY63" fmla="*/ 135236 h 542079"/>
                <a:gd name="connsiteX64" fmla="*/ 404396 w 428621"/>
                <a:gd name="connsiteY64" fmla="*/ 93635 h 542079"/>
                <a:gd name="connsiteX65" fmla="*/ 398471 w 428621"/>
                <a:gd name="connsiteY65" fmla="*/ 49764 h 542079"/>
                <a:gd name="connsiteX66" fmla="*/ 375401 w 428621"/>
                <a:gd name="connsiteY66" fmla="*/ 22282 h 542079"/>
                <a:gd name="connsiteX67" fmla="*/ 360525 w 428621"/>
                <a:gd name="connsiteY67" fmla="*/ 2364 h 542079"/>
                <a:gd name="connsiteX68" fmla="*/ 359643 w 428621"/>
                <a:gd name="connsiteY68" fmla="*/ 3498 h 542079"/>
                <a:gd name="connsiteX69" fmla="*/ 345776 w 428621"/>
                <a:gd name="connsiteY69" fmla="*/ 12071 h 5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55D5DEE-20AA-4B40-A768-46587EA61715}"/>
                </a:ext>
              </a:extLst>
            </p:cNvPr>
            <p:cNvSpPr/>
            <p:nvPr/>
          </p:nvSpPr>
          <p:spPr>
            <a:xfrm>
              <a:off x="6888834" y="4229381"/>
              <a:ext cx="50426" cy="50426"/>
            </a:xfrm>
            <a:custGeom>
              <a:avLst/>
              <a:gdLst>
                <a:gd name="connsiteX0" fmla="*/ 18520 w 50426"/>
                <a:gd name="connsiteY0" fmla="*/ 8541 h 50426"/>
                <a:gd name="connsiteX1" fmla="*/ 5662 w 50426"/>
                <a:gd name="connsiteY1" fmla="*/ 26946 h 50426"/>
                <a:gd name="connsiteX2" fmla="*/ 4779 w 50426"/>
                <a:gd name="connsiteY2" fmla="*/ 49260 h 50426"/>
                <a:gd name="connsiteX3" fmla="*/ 19655 w 50426"/>
                <a:gd name="connsiteY3" fmla="*/ 48377 h 50426"/>
                <a:gd name="connsiteX4" fmla="*/ 32135 w 50426"/>
                <a:gd name="connsiteY4" fmla="*/ 52664 h 50426"/>
                <a:gd name="connsiteX5" fmla="*/ 43103 w 50426"/>
                <a:gd name="connsiteY5" fmla="*/ 39553 h 50426"/>
                <a:gd name="connsiteX6" fmla="*/ 28857 w 50426"/>
                <a:gd name="connsiteY6" fmla="*/ 33502 h 50426"/>
                <a:gd name="connsiteX7" fmla="*/ 44112 w 50426"/>
                <a:gd name="connsiteY7" fmla="*/ 21399 h 50426"/>
                <a:gd name="connsiteX8" fmla="*/ 41716 w 50426"/>
                <a:gd name="connsiteY8" fmla="*/ 5641 h 50426"/>
                <a:gd name="connsiteX9" fmla="*/ 38187 w 50426"/>
                <a:gd name="connsiteY9" fmla="*/ 2364 h 50426"/>
                <a:gd name="connsiteX10" fmla="*/ 31001 w 50426"/>
                <a:gd name="connsiteY10" fmla="*/ 7406 h 50426"/>
                <a:gd name="connsiteX11" fmla="*/ 18520 w 50426"/>
                <a:gd name="connsiteY11" fmla="*/ 854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7BD25FD-DBDE-4789-AE2A-B4600FBDF39B}"/>
                </a:ext>
              </a:extLst>
            </p:cNvPr>
            <p:cNvSpPr/>
            <p:nvPr/>
          </p:nvSpPr>
          <p:spPr>
            <a:xfrm>
              <a:off x="6748733" y="4083775"/>
              <a:ext cx="176491" cy="151278"/>
            </a:xfrm>
            <a:custGeom>
              <a:avLst/>
              <a:gdLst>
                <a:gd name="connsiteX0" fmla="*/ 31548 w 176491"/>
                <a:gd name="connsiteY0" fmla="*/ 25938 h 151278"/>
                <a:gd name="connsiteX1" fmla="*/ 16798 w 176491"/>
                <a:gd name="connsiteY1" fmla="*/ 40687 h 151278"/>
                <a:gd name="connsiteX2" fmla="*/ 6965 w 176491"/>
                <a:gd name="connsiteY2" fmla="*/ 66909 h 151278"/>
                <a:gd name="connsiteX3" fmla="*/ 5326 w 176491"/>
                <a:gd name="connsiteY3" fmla="*/ 102838 h 151278"/>
                <a:gd name="connsiteX4" fmla="*/ 27514 w 176491"/>
                <a:gd name="connsiteY4" fmla="*/ 103972 h 151278"/>
                <a:gd name="connsiteX5" fmla="*/ 35834 w 176491"/>
                <a:gd name="connsiteY5" fmla="*/ 95778 h 151278"/>
                <a:gd name="connsiteX6" fmla="*/ 48188 w 176491"/>
                <a:gd name="connsiteY6" fmla="*/ 92500 h 151278"/>
                <a:gd name="connsiteX7" fmla="*/ 64703 w 176491"/>
                <a:gd name="connsiteY7" fmla="*/ 99056 h 151278"/>
                <a:gd name="connsiteX8" fmla="*/ 76301 w 176491"/>
                <a:gd name="connsiteY8" fmla="*/ 99056 h 151278"/>
                <a:gd name="connsiteX9" fmla="*/ 102774 w 176491"/>
                <a:gd name="connsiteY9" fmla="*/ 99056 h 151278"/>
                <a:gd name="connsiteX10" fmla="*/ 159000 w 176491"/>
                <a:gd name="connsiteY10" fmla="*/ 153642 h 151278"/>
                <a:gd name="connsiteX11" fmla="*/ 158621 w 176491"/>
                <a:gd name="connsiteY11" fmla="*/ 154146 h 151278"/>
                <a:gd name="connsiteX12" fmla="*/ 171354 w 176491"/>
                <a:gd name="connsiteY12" fmla="*/ 153264 h 151278"/>
                <a:gd name="connsiteX13" fmla="*/ 178540 w 176491"/>
                <a:gd name="connsiteY13" fmla="*/ 148221 h 151278"/>
                <a:gd name="connsiteX14" fmla="*/ 150301 w 176491"/>
                <a:gd name="connsiteY14" fmla="*/ 116579 h 151278"/>
                <a:gd name="connsiteX15" fmla="*/ 108321 w 176491"/>
                <a:gd name="connsiteY15" fmla="*/ 87584 h 151278"/>
                <a:gd name="connsiteX16" fmla="*/ 91429 w 176491"/>
                <a:gd name="connsiteY16" fmla="*/ 70691 h 151278"/>
                <a:gd name="connsiteX17" fmla="*/ 71763 w 176491"/>
                <a:gd name="connsiteY17" fmla="*/ 31863 h 151278"/>
                <a:gd name="connsiteX18" fmla="*/ 56887 w 176491"/>
                <a:gd name="connsiteY18" fmla="*/ 2364 h 151278"/>
                <a:gd name="connsiteX19" fmla="*/ 31548 w 176491"/>
                <a:gd name="connsiteY19" fmla="*/ 25938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F785CDA-75CE-4C44-AD0A-3B61EB81FEAB}"/>
                </a:ext>
              </a:extLst>
            </p:cNvPr>
            <p:cNvSpPr/>
            <p:nvPr/>
          </p:nvSpPr>
          <p:spPr>
            <a:xfrm>
              <a:off x="6655995" y="4171121"/>
              <a:ext cx="390802" cy="302556"/>
            </a:xfrm>
            <a:custGeom>
              <a:avLst/>
              <a:gdLst>
                <a:gd name="connsiteX0" fmla="*/ 27594 w 390801"/>
                <a:gd name="connsiteY0" fmla="*/ 204337 h 302556"/>
                <a:gd name="connsiteX1" fmla="*/ 50538 w 390801"/>
                <a:gd name="connsiteY1" fmla="*/ 233837 h 302556"/>
                <a:gd name="connsiteX2" fmla="*/ 75121 w 390801"/>
                <a:gd name="connsiteY2" fmla="*/ 253503 h 302556"/>
                <a:gd name="connsiteX3" fmla="*/ 74616 w 390801"/>
                <a:gd name="connsiteY3" fmla="*/ 276825 h 302556"/>
                <a:gd name="connsiteX4" fmla="*/ 83315 w 390801"/>
                <a:gd name="connsiteY4" fmla="*/ 280481 h 302556"/>
                <a:gd name="connsiteX5" fmla="*/ 110419 w 390801"/>
                <a:gd name="connsiteY5" fmla="*/ 285775 h 302556"/>
                <a:gd name="connsiteX6" fmla="*/ 141052 w 390801"/>
                <a:gd name="connsiteY6" fmla="*/ 303425 h 302556"/>
                <a:gd name="connsiteX7" fmla="*/ 171687 w 390801"/>
                <a:gd name="connsiteY7" fmla="*/ 308719 h 302556"/>
                <a:gd name="connsiteX8" fmla="*/ 189336 w 390801"/>
                <a:gd name="connsiteY8" fmla="*/ 294600 h 302556"/>
                <a:gd name="connsiteX9" fmla="*/ 212280 w 390801"/>
                <a:gd name="connsiteY9" fmla="*/ 289936 h 302556"/>
                <a:gd name="connsiteX10" fmla="*/ 225264 w 390801"/>
                <a:gd name="connsiteY10" fmla="*/ 295230 h 302556"/>
                <a:gd name="connsiteX11" fmla="*/ 238501 w 390801"/>
                <a:gd name="connsiteY11" fmla="*/ 291448 h 302556"/>
                <a:gd name="connsiteX12" fmla="*/ 260058 w 390801"/>
                <a:gd name="connsiteY12" fmla="*/ 288171 h 302556"/>
                <a:gd name="connsiteX13" fmla="*/ 294726 w 390801"/>
                <a:gd name="connsiteY13" fmla="*/ 269891 h 302556"/>
                <a:gd name="connsiteX14" fmla="*/ 324099 w 390801"/>
                <a:gd name="connsiteY14" fmla="*/ 264596 h 302556"/>
                <a:gd name="connsiteX15" fmla="*/ 394696 w 390801"/>
                <a:gd name="connsiteY15" fmla="*/ 194000 h 302556"/>
                <a:gd name="connsiteX16" fmla="*/ 385241 w 390801"/>
                <a:gd name="connsiteY16" fmla="*/ 188075 h 302556"/>
                <a:gd name="connsiteX17" fmla="*/ 348808 w 390801"/>
                <a:gd name="connsiteY17" fmla="*/ 179881 h 302556"/>
                <a:gd name="connsiteX18" fmla="*/ 295230 w 390801"/>
                <a:gd name="connsiteY18" fmla="*/ 161097 h 302556"/>
                <a:gd name="connsiteX19" fmla="*/ 277581 w 390801"/>
                <a:gd name="connsiteY19" fmla="*/ 145213 h 302556"/>
                <a:gd name="connsiteX20" fmla="*/ 261067 w 390801"/>
                <a:gd name="connsiteY20" fmla="*/ 121135 h 302556"/>
                <a:gd name="connsiteX21" fmla="*/ 265101 w 390801"/>
                <a:gd name="connsiteY21" fmla="*/ 111301 h 302556"/>
                <a:gd name="connsiteX22" fmla="*/ 252620 w 390801"/>
                <a:gd name="connsiteY22" fmla="*/ 107015 h 302556"/>
                <a:gd name="connsiteX23" fmla="*/ 237745 w 390801"/>
                <a:gd name="connsiteY23" fmla="*/ 107898 h 302556"/>
                <a:gd name="connsiteX24" fmla="*/ 238627 w 390801"/>
                <a:gd name="connsiteY24" fmla="*/ 85584 h 302556"/>
                <a:gd name="connsiteX25" fmla="*/ 251864 w 390801"/>
                <a:gd name="connsiteY25" fmla="*/ 66548 h 302556"/>
                <a:gd name="connsiteX26" fmla="*/ 195639 w 390801"/>
                <a:gd name="connsiteY26" fmla="*/ 11962 h 302556"/>
                <a:gd name="connsiteX27" fmla="*/ 169165 w 390801"/>
                <a:gd name="connsiteY27" fmla="*/ 11962 h 302556"/>
                <a:gd name="connsiteX28" fmla="*/ 157567 w 390801"/>
                <a:gd name="connsiteY28" fmla="*/ 11962 h 302556"/>
                <a:gd name="connsiteX29" fmla="*/ 141052 w 390801"/>
                <a:gd name="connsiteY29" fmla="*/ 5407 h 302556"/>
                <a:gd name="connsiteX30" fmla="*/ 128698 w 390801"/>
                <a:gd name="connsiteY30" fmla="*/ 8684 h 302556"/>
                <a:gd name="connsiteX31" fmla="*/ 120378 w 390801"/>
                <a:gd name="connsiteY31" fmla="*/ 16879 h 302556"/>
                <a:gd name="connsiteX32" fmla="*/ 98190 w 390801"/>
                <a:gd name="connsiteY32" fmla="*/ 15744 h 302556"/>
                <a:gd name="connsiteX33" fmla="*/ 98190 w 390801"/>
                <a:gd name="connsiteY33" fmla="*/ 15996 h 302556"/>
                <a:gd name="connsiteX34" fmla="*/ 88357 w 390801"/>
                <a:gd name="connsiteY34" fmla="*/ 47134 h 302556"/>
                <a:gd name="connsiteX35" fmla="*/ 76885 w 390801"/>
                <a:gd name="connsiteY35" fmla="*/ 60245 h 302556"/>
                <a:gd name="connsiteX36" fmla="*/ 60497 w 390801"/>
                <a:gd name="connsiteY36" fmla="*/ 79911 h 302556"/>
                <a:gd name="connsiteX37" fmla="*/ 52303 w 390801"/>
                <a:gd name="connsiteY37" fmla="*/ 106133 h 302556"/>
                <a:gd name="connsiteX38" fmla="*/ 40831 w 390801"/>
                <a:gd name="connsiteY38" fmla="*/ 117605 h 302556"/>
                <a:gd name="connsiteX39" fmla="*/ 32637 w 390801"/>
                <a:gd name="connsiteY39" fmla="*/ 142187 h 302556"/>
                <a:gd name="connsiteX40" fmla="*/ 29359 w 390801"/>
                <a:gd name="connsiteY40" fmla="*/ 171687 h 302556"/>
                <a:gd name="connsiteX41" fmla="*/ 8054 w 390801"/>
                <a:gd name="connsiteY41" fmla="*/ 176603 h 302556"/>
                <a:gd name="connsiteX42" fmla="*/ 3138 w 390801"/>
                <a:gd name="connsiteY42" fmla="*/ 191353 h 302556"/>
                <a:gd name="connsiteX43" fmla="*/ 27594 w 390801"/>
                <a:gd name="connsiteY43" fmla="*/ 204337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AF2B692-C4F8-4CA3-B87A-8F723BDB8868}"/>
                </a:ext>
              </a:extLst>
            </p:cNvPr>
            <p:cNvSpPr/>
            <p:nvPr/>
          </p:nvSpPr>
          <p:spPr>
            <a:xfrm>
              <a:off x="6716145" y="3601166"/>
              <a:ext cx="37820" cy="50426"/>
            </a:xfrm>
            <a:custGeom>
              <a:avLst/>
              <a:gdLst>
                <a:gd name="connsiteX0" fmla="*/ 35141 w 37819"/>
                <a:gd name="connsiteY0" fmla="*/ 23071 h 50426"/>
                <a:gd name="connsiteX1" fmla="*/ 22282 w 37819"/>
                <a:gd name="connsiteY1" fmla="*/ 2397 h 50426"/>
                <a:gd name="connsiteX2" fmla="*/ 22030 w 37819"/>
                <a:gd name="connsiteY2" fmla="*/ 5926 h 50426"/>
                <a:gd name="connsiteX3" fmla="*/ 2364 w 37819"/>
                <a:gd name="connsiteY3" fmla="*/ 45637 h 50426"/>
                <a:gd name="connsiteX4" fmla="*/ 14844 w 37819"/>
                <a:gd name="connsiteY4" fmla="*/ 50932 h 50426"/>
                <a:gd name="connsiteX5" fmla="*/ 35141 w 37819"/>
                <a:gd name="connsiteY5" fmla="*/ 2307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031F3CE-AF47-459C-BB0E-C04D6C4BB85E}"/>
                </a:ext>
              </a:extLst>
            </p:cNvPr>
            <p:cNvSpPr/>
            <p:nvPr/>
          </p:nvSpPr>
          <p:spPr>
            <a:xfrm>
              <a:off x="6728626" y="3526694"/>
              <a:ext cx="176491" cy="138672"/>
            </a:xfrm>
            <a:custGeom>
              <a:avLst/>
              <a:gdLst>
                <a:gd name="connsiteX0" fmla="*/ 22660 w 176491"/>
                <a:gd name="connsiteY0" fmla="*/ 97543 h 138671"/>
                <a:gd name="connsiteX1" fmla="*/ 2364 w 176491"/>
                <a:gd name="connsiteY1" fmla="*/ 125403 h 138671"/>
                <a:gd name="connsiteX2" fmla="*/ 3751 w 176491"/>
                <a:gd name="connsiteY2" fmla="*/ 126033 h 138671"/>
                <a:gd name="connsiteX3" fmla="*/ 5894 w 176491"/>
                <a:gd name="connsiteY3" fmla="*/ 135488 h 138671"/>
                <a:gd name="connsiteX4" fmla="*/ 29972 w 176491"/>
                <a:gd name="connsiteY4" fmla="*/ 148095 h 138671"/>
                <a:gd name="connsiteX5" fmla="*/ 55185 w 176491"/>
                <a:gd name="connsiteY5" fmla="*/ 134480 h 138671"/>
                <a:gd name="connsiteX6" fmla="*/ 146330 w 176491"/>
                <a:gd name="connsiteY6" fmla="*/ 88340 h 138671"/>
                <a:gd name="connsiteX7" fmla="*/ 152633 w 176491"/>
                <a:gd name="connsiteY7" fmla="*/ 72582 h 138671"/>
                <a:gd name="connsiteX8" fmla="*/ 154776 w 176491"/>
                <a:gd name="connsiteY8" fmla="*/ 51655 h 138671"/>
                <a:gd name="connsiteX9" fmla="*/ 152633 w 176491"/>
                <a:gd name="connsiteY9" fmla="*/ 29594 h 138671"/>
                <a:gd name="connsiteX10" fmla="*/ 169400 w 176491"/>
                <a:gd name="connsiteY10" fmla="*/ 16987 h 138671"/>
                <a:gd name="connsiteX11" fmla="*/ 185158 w 176491"/>
                <a:gd name="connsiteY11" fmla="*/ 5515 h 138671"/>
                <a:gd name="connsiteX12" fmla="*/ 174695 w 176491"/>
                <a:gd name="connsiteY12" fmla="*/ 2364 h 138671"/>
                <a:gd name="connsiteX13" fmla="*/ 145321 w 176491"/>
                <a:gd name="connsiteY13" fmla="*/ 6524 h 138671"/>
                <a:gd name="connsiteX14" fmla="*/ 109645 w 176491"/>
                <a:gd name="connsiteY14" fmla="*/ 16987 h 138671"/>
                <a:gd name="connsiteX15" fmla="*/ 79263 w 176491"/>
                <a:gd name="connsiteY15" fmla="*/ 15979 h 138671"/>
                <a:gd name="connsiteX16" fmla="*/ 62497 w 176491"/>
                <a:gd name="connsiteY16" fmla="*/ 19130 h 138671"/>
                <a:gd name="connsiteX17" fmla="*/ 38419 w 176491"/>
                <a:gd name="connsiteY17" fmla="*/ 19130 h 138671"/>
                <a:gd name="connsiteX18" fmla="*/ 27955 w 176491"/>
                <a:gd name="connsiteY18" fmla="*/ 25434 h 138671"/>
                <a:gd name="connsiteX19" fmla="*/ 12197 w 176491"/>
                <a:gd name="connsiteY19" fmla="*/ 43839 h 138671"/>
                <a:gd name="connsiteX20" fmla="*/ 11945 w 176491"/>
                <a:gd name="connsiteY20" fmla="*/ 57202 h 138671"/>
                <a:gd name="connsiteX21" fmla="*/ 9928 w 176491"/>
                <a:gd name="connsiteY21" fmla="*/ 76868 h 138671"/>
                <a:gd name="connsiteX22" fmla="*/ 22660 w 176491"/>
                <a:gd name="connsiteY22" fmla="*/ 97543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F611C61-8627-42C6-9074-DF70C23EBCFA}"/>
                </a:ext>
              </a:extLst>
            </p:cNvPr>
            <p:cNvSpPr/>
            <p:nvPr/>
          </p:nvSpPr>
          <p:spPr>
            <a:xfrm>
              <a:off x="9121858" y="3494295"/>
              <a:ext cx="88246" cy="126065"/>
            </a:xfrm>
            <a:custGeom>
              <a:avLst/>
              <a:gdLst>
                <a:gd name="connsiteX0" fmla="*/ 22268 w 88245"/>
                <a:gd name="connsiteY0" fmla="*/ 12953 h 126065"/>
                <a:gd name="connsiteX1" fmla="*/ 6636 w 88245"/>
                <a:gd name="connsiteY1" fmla="*/ 24677 h 126065"/>
                <a:gd name="connsiteX2" fmla="*/ 14831 w 88245"/>
                <a:gd name="connsiteY2" fmla="*/ 38797 h 126065"/>
                <a:gd name="connsiteX3" fmla="*/ 13192 w 88245"/>
                <a:gd name="connsiteY3" fmla="*/ 50142 h 126065"/>
                <a:gd name="connsiteX4" fmla="*/ 12057 w 88245"/>
                <a:gd name="connsiteY4" fmla="*/ 74473 h 126065"/>
                <a:gd name="connsiteX5" fmla="*/ 3485 w 88245"/>
                <a:gd name="connsiteY5" fmla="*/ 106619 h 126065"/>
                <a:gd name="connsiteX6" fmla="*/ 7393 w 88245"/>
                <a:gd name="connsiteY6" fmla="*/ 124269 h 126065"/>
                <a:gd name="connsiteX7" fmla="*/ 58071 w 88245"/>
                <a:gd name="connsiteY7" fmla="*/ 107754 h 126065"/>
                <a:gd name="connsiteX8" fmla="*/ 83914 w 88245"/>
                <a:gd name="connsiteY8" fmla="*/ 96786 h 126065"/>
                <a:gd name="connsiteX9" fmla="*/ 94882 w 88245"/>
                <a:gd name="connsiteY9" fmla="*/ 85441 h 126065"/>
                <a:gd name="connsiteX10" fmla="*/ 87822 w 88245"/>
                <a:gd name="connsiteY10" fmla="*/ 46991 h 126065"/>
                <a:gd name="connsiteX11" fmla="*/ 60340 w 88245"/>
                <a:gd name="connsiteY11" fmla="*/ 2364 h 126065"/>
                <a:gd name="connsiteX12" fmla="*/ 46347 w 88245"/>
                <a:gd name="connsiteY12" fmla="*/ 7658 h 126065"/>
                <a:gd name="connsiteX13" fmla="*/ 22268 w 88245"/>
                <a:gd name="connsiteY13" fmla="*/ 12953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8713D455-5E1E-422F-990F-C530FFADD23D}"/>
                </a:ext>
              </a:extLst>
            </p:cNvPr>
            <p:cNvSpPr/>
            <p:nvPr/>
          </p:nvSpPr>
          <p:spPr>
            <a:xfrm>
              <a:off x="8125687" y="3856368"/>
              <a:ext cx="113459" cy="151278"/>
            </a:xfrm>
            <a:custGeom>
              <a:avLst/>
              <a:gdLst>
                <a:gd name="connsiteX0" fmla="*/ 113545 w 113458"/>
                <a:gd name="connsiteY0" fmla="*/ 125893 h 151278"/>
                <a:gd name="connsiteX1" fmla="*/ 102829 w 113458"/>
                <a:gd name="connsiteY1" fmla="*/ 74711 h 151278"/>
                <a:gd name="connsiteX2" fmla="*/ 83794 w 113458"/>
                <a:gd name="connsiteY2" fmla="*/ 95386 h 151278"/>
                <a:gd name="connsiteX3" fmla="*/ 85433 w 113458"/>
                <a:gd name="connsiteY3" fmla="*/ 66769 h 151278"/>
                <a:gd name="connsiteX4" fmla="*/ 106107 w 113458"/>
                <a:gd name="connsiteY4" fmla="*/ 39791 h 151278"/>
                <a:gd name="connsiteX5" fmla="*/ 87071 w 113458"/>
                <a:gd name="connsiteY5" fmla="*/ 33488 h 151278"/>
                <a:gd name="connsiteX6" fmla="*/ 56816 w 113458"/>
                <a:gd name="connsiteY6" fmla="*/ 35127 h 151278"/>
                <a:gd name="connsiteX7" fmla="*/ 44083 w 113458"/>
                <a:gd name="connsiteY7" fmla="*/ 22394 h 151278"/>
                <a:gd name="connsiteX8" fmla="*/ 26560 w 113458"/>
                <a:gd name="connsiteY8" fmla="*/ 8023 h 151278"/>
                <a:gd name="connsiteX9" fmla="*/ 4247 w 113458"/>
                <a:gd name="connsiteY9" fmla="*/ 8023 h 151278"/>
                <a:gd name="connsiteX10" fmla="*/ 21769 w 113458"/>
                <a:gd name="connsiteY10" fmla="*/ 30336 h 151278"/>
                <a:gd name="connsiteX11" fmla="*/ 7524 w 113458"/>
                <a:gd name="connsiteY11" fmla="*/ 41430 h 151278"/>
                <a:gd name="connsiteX12" fmla="*/ 13827 w 113458"/>
                <a:gd name="connsiteY12" fmla="*/ 81140 h 151278"/>
                <a:gd name="connsiteX13" fmla="*/ 23157 w 113458"/>
                <a:gd name="connsiteY13" fmla="*/ 129675 h 151278"/>
                <a:gd name="connsiteX14" fmla="*/ 40931 w 113458"/>
                <a:gd name="connsiteY14" fmla="*/ 124885 h 151278"/>
                <a:gd name="connsiteX15" fmla="*/ 62110 w 113458"/>
                <a:gd name="connsiteY15" fmla="*/ 114674 h 151278"/>
                <a:gd name="connsiteX16" fmla="*/ 78247 w 113458"/>
                <a:gd name="connsiteY16" fmla="*/ 101689 h 151278"/>
                <a:gd name="connsiteX17" fmla="*/ 92366 w 113458"/>
                <a:gd name="connsiteY17" fmla="*/ 137744 h 151278"/>
                <a:gd name="connsiteX18" fmla="*/ 96526 w 113458"/>
                <a:gd name="connsiteY18" fmla="*/ 151106 h 151278"/>
                <a:gd name="connsiteX19" fmla="*/ 105981 w 113458"/>
                <a:gd name="connsiteY19" fmla="*/ 143290 h 151278"/>
                <a:gd name="connsiteX20" fmla="*/ 113545 w 113458"/>
                <a:gd name="connsiteY20" fmla="*/ 125893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2E32BC8-0312-4690-91B3-6B7EDAFEE5F8}"/>
                </a:ext>
              </a:extLst>
            </p:cNvPr>
            <p:cNvSpPr/>
            <p:nvPr/>
          </p:nvSpPr>
          <p:spPr>
            <a:xfrm>
              <a:off x="7609568" y="3582919"/>
              <a:ext cx="731177" cy="768997"/>
            </a:xfrm>
            <a:custGeom>
              <a:avLst/>
              <a:gdLst>
                <a:gd name="connsiteX0" fmla="*/ 529946 w 731177"/>
                <a:gd name="connsiteY0" fmla="*/ 354337 h 768996"/>
                <a:gd name="connsiteX1" fmla="*/ 523642 w 731177"/>
                <a:gd name="connsiteY1" fmla="*/ 314627 h 768996"/>
                <a:gd name="connsiteX2" fmla="*/ 537888 w 731177"/>
                <a:gd name="connsiteY2" fmla="*/ 303533 h 768996"/>
                <a:gd name="connsiteX3" fmla="*/ 520365 w 731177"/>
                <a:gd name="connsiteY3" fmla="*/ 281220 h 768996"/>
                <a:gd name="connsiteX4" fmla="*/ 542678 w 731177"/>
                <a:gd name="connsiteY4" fmla="*/ 281220 h 768996"/>
                <a:gd name="connsiteX5" fmla="*/ 560202 w 731177"/>
                <a:gd name="connsiteY5" fmla="*/ 295591 h 768996"/>
                <a:gd name="connsiteX6" fmla="*/ 572934 w 731177"/>
                <a:gd name="connsiteY6" fmla="*/ 308323 h 768996"/>
                <a:gd name="connsiteX7" fmla="*/ 603189 w 731177"/>
                <a:gd name="connsiteY7" fmla="*/ 306685 h 768996"/>
                <a:gd name="connsiteX8" fmla="*/ 622225 w 731177"/>
                <a:gd name="connsiteY8" fmla="*/ 312988 h 768996"/>
                <a:gd name="connsiteX9" fmla="*/ 601551 w 731177"/>
                <a:gd name="connsiteY9" fmla="*/ 339966 h 768996"/>
                <a:gd name="connsiteX10" fmla="*/ 599912 w 731177"/>
                <a:gd name="connsiteY10" fmla="*/ 368582 h 768996"/>
                <a:gd name="connsiteX11" fmla="*/ 618947 w 731177"/>
                <a:gd name="connsiteY11" fmla="*/ 347908 h 768996"/>
                <a:gd name="connsiteX12" fmla="*/ 629663 w 731177"/>
                <a:gd name="connsiteY12" fmla="*/ 399090 h 768996"/>
                <a:gd name="connsiteX13" fmla="*/ 633571 w 731177"/>
                <a:gd name="connsiteY13" fmla="*/ 396569 h 768996"/>
                <a:gd name="connsiteX14" fmla="*/ 640883 w 731177"/>
                <a:gd name="connsiteY14" fmla="*/ 368330 h 768996"/>
                <a:gd name="connsiteX15" fmla="*/ 646178 w 731177"/>
                <a:gd name="connsiteY15" fmla="*/ 342109 h 768996"/>
                <a:gd name="connsiteX16" fmla="*/ 667104 w 731177"/>
                <a:gd name="connsiteY16" fmla="*/ 343117 h 768996"/>
                <a:gd name="connsiteX17" fmla="*/ 676559 w 731177"/>
                <a:gd name="connsiteY17" fmla="*/ 310593 h 768996"/>
                <a:gd name="connsiteX18" fmla="*/ 683871 w 731177"/>
                <a:gd name="connsiteY18" fmla="*/ 278068 h 768996"/>
                <a:gd name="connsiteX19" fmla="*/ 701646 w 731177"/>
                <a:gd name="connsiteY19" fmla="*/ 257141 h 768996"/>
                <a:gd name="connsiteX20" fmla="*/ 723707 w 731177"/>
                <a:gd name="connsiteY20" fmla="*/ 247686 h 768996"/>
                <a:gd name="connsiteX21" fmla="*/ 735180 w 731177"/>
                <a:gd name="connsiteY21" fmla="*/ 247686 h 768996"/>
                <a:gd name="connsiteX22" fmla="*/ 733037 w 731177"/>
                <a:gd name="connsiteY22" fmla="*/ 229911 h 768996"/>
                <a:gd name="connsiteX23" fmla="*/ 739340 w 731177"/>
                <a:gd name="connsiteY23" fmla="*/ 217304 h 768996"/>
                <a:gd name="connsiteX24" fmla="*/ 723582 w 731177"/>
                <a:gd name="connsiteY24" fmla="*/ 208858 h 768996"/>
                <a:gd name="connsiteX25" fmla="*/ 713118 w 731177"/>
                <a:gd name="connsiteY25" fmla="*/ 191083 h 768996"/>
                <a:gd name="connsiteX26" fmla="*/ 699503 w 731177"/>
                <a:gd name="connsiteY26" fmla="*/ 193226 h 768996"/>
                <a:gd name="connsiteX27" fmla="*/ 668113 w 731177"/>
                <a:gd name="connsiteY27" fmla="*/ 194235 h 768996"/>
                <a:gd name="connsiteX28" fmla="*/ 645043 w 731177"/>
                <a:gd name="connsiteY28" fmla="*/ 208858 h 768996"/>
                <a:gd name="connsiteX29" fmla="*/ 634580 w 731177"/>
                <a:gd name="connsiteY29" fmla="*/ 219322 h 768996"/>
                <a:gd name="connsiteX30" fmla="*/ 621974 w 731177"/>
                <a:gd name="connsiteY30" fmla="*/ 230793 h 768996"/>
                <a:gd name="connsiteX31" fmla="*/ 608358 w 731177"/>
                <a:gd name="connsiteY31" fmla="*/ 236088 h 768996"/>
                <a:gd name="connsiteX32" fmla="*/ 611510 w 731177"/>
                <a:gd name="connsiteY32" fmla="*/ 259158 h 768996"/>
                <a:gd name="connsiteX33" fmla="*/ 585288 w 731177"/>
                <a:gd name="connsiteY33" fmla="*/ 262310 h 768996"/>
                <a:gd name="connsiteX34" fmla="*/ 560075 w 731177"/>
                <a:gd name="connsiteY34" fmla="*/ 260167 h 768996"/>
                <a:gd name="connsiteX35" fmla="*/ 542301 w 731177"/>
                <a:gd name="connsiteY35" fmla="*/ 256006 h 768996"/>
                <a:gd name="connsiteX36" fmla="*/ 533854 w 731177"/>
                <a:gd name="connsiteY36" fmla="*/ 238231 h 768996"/>
                <a:gd name="connsiteX37" fmla="*/ 525534 w 731177"/>
                <a:gd name="connsiteY37" fmla="*/ 224616 h 768996"/>
                <a:gd name="connsiteX38" fmla="*/ 515070 w 731177"/>
                <a:gd name="connsiteY38" fmla="*/ 237223 h 768996"/>
                <a:gd name="connsiteX39" fmla="*/ 514062 w 731177"/>
                <a:gd name="connsiteY39" fmla="*/ 264453 h 768996"/>
                <a:gd name="connsiteX40" fmla="*/ 467922 w 731177"/>
                <a:gd name="connsiteY40" fmla="*/ 268613 h 768996"/>
                <a:gd name="connsiteX41" fmla="*/ 433380 w 731177"/>
                <a:gd name="connsiteY41" fmla="*/ 254998 h 768996"/>
                <a:gd name="connsiteX42" fmla="*/ 418757 w 731177"/>
                <a:gd name="connsiteY42" fmla="*/ 240374 h 768996"/>
                <a:gd name="connsiteX43" fmla="*/ 393669 w 731177"/>
                <a:gd name="connsiteY43" fmla="*/ 244535 h 768996"/>
                <a:gd name="connsiteX44" fmla="*/ 371608 w 731177"/>
                <a:gd name="connsiteY44" fmla="*/ 231928 h 768996"/>
                <a:gd name="connsiteX45" fmla="*/ 351690 w 731177"/>
                <a:gd name="connsiteY45" fmla="*/ 221465 h 768996"/>
                <a:gd name="connsiteX46" fmla="*/ 330763 w 731177"/>
                <a:gd name="connsiteY46" fmla="*/ 211001 h 768996"/>
                <a:gd name="connsiteX47" fmla="*/ 317148 w 731177"/>
                <a:gd name="connsiteY47" fmla="*/ 200538 h 768996"/>
                <a:gd name="connsiteX48" fmla="*/ 321308 w 731177"/>
                <a:gd name="connsiteY48" fmla="*/ 180620 h 768996"/>
                <a:gd name="connsiteX49" fmla="*/ 333915 w 731177"/>
                <a:gd name="connsiteY49" fmla="*/ 163853 h 768996"/>
                <a:gd name="connsiteX50" fmla="*/ 322443 w 731177"/>
                <a:gd name="connsiteY50" fmla="*/ 152255 h 768996"/>
                <a:gd name="connsiteX51" fmla="*/ 306685 w 731177"/>
                <a:gd name="connsiteY51" fmla="*/ 138640 h 768996"/>
                <a:gd name="connsiteX52" fmla="*/ 284624 w 731177"/>
                <a:gd name="connsiteY52" fmla="*/ 122882 h 768996"/>
                <a:gd name="connsiteX53" fmla="*/ 275169 w 731177"/>
                <a:gd name="connsiteY53" fmla="*/ 101955 h 768996"/>
                <a:gd name="connsiteX54" fmla="*/ 281472 w 731177"/>
                <a:gd name="connsiteY54" fmla="*/ 90483 h 768996"/>
                <a:gd name="connsiteX55" fmla="*/ 297230 w 731177"/>
                <a:gd name="connsiteY55" fmla="*/ 81028 h 768996"/>
                <a:gd name="connsiteX56" fmla="*/ 282606 w 731177"/>
                <a:gd name="connsiteY56" fmla="*/ 57958 h 768996"/>
                <a:gd name="connsiteX57" fmla="*/ 281598 w 731177"/>
                <a:gd name="connsiteY57" fmla="*/ 32745 h 768996"/>
                <a:gd name="connsiteX58" fmla="*/ 265840 w 731177"/>
                <a:gd name="connsiteY58" fmla="*/ 14970 h 768996"/>
                <a:gd name="connsiteX59" fmla="*/ 255376 w 731177"/>
                <a:gd name="connsiteY59" fmla="*/ 2364 h 768996"/>
                <a:gd name="connsiteX60" fmla="*/ 244913 w 731177"/>
                <a:gd name="connsiteY60" fmla="*/ 3372 h 768996"/>
                <a:gd name="connsiteX61" fmla="*/ 234449 w 731177"/>
                <a:gd name="connsiteY61" fmla="*/ 22282 h 768996"/>
                <a:gd name="connsiteX62" fmla="*/ 208228 w 731177"/>
                <a:gd name="connsiteY62" fmla="*/ 32745 h 768996"/>
                <a:gd name="connsiteX63" fmla="*/ 168391 w 731177"/>
                <a:gd name="connsiteY63" fmla="*/ 25434 h 768996"/>
                <a:gd name="connsiteX64" fmla="*/ 154776 w 731177"/>
                <a:gd name="connsiteY64" fmla="*/ 40057 h 768996"/>
                <a:gd name="connsiteX65" fmla="*/ 158936 w 731177"/>
                <a:gd name="connsiteY65" fmla="*/ 65144 h 768996"/>
                <a:gd name="connsiteX66" fmla="*/ 174694 w 731177"/>
                <a:gd name="connsiteY66" fmla="*/ 90357 h 768996"/>
                <a:gd name="connsiteX67" fmla="*/ 187301 w 731177"/>
                <a:gd name="connsiteY67" fmla="*/ 101829 h 768996"/>
                <a:gd name="connsiteX68" fmla="*/ 173686 w 731177"/>
                <a:gd name="connsiteY68" fmla="*/ 121747 h 768996"/>
                <a:gd name="connsiteX69" fmla="*/ 168517 w 731177"/>
                <a:gd name="connsiteY69" fmla="*/ 141665 h 768996"/>
                <a:gd name="connsiteX70" fmla="*/ 155911 w 731177"/>
                <a:gd name="connsiteY70" fmla="*/ 156289 h 768996"/>
                <a:gd name="connsiteX71" fmla="*/ 140153 w 731177"/>
                <a:gd name="connsiteY71" fmla="*/ 168896 h 768996"/>
                <a:gd name="connsiteX72" fmla="*/ 129689 w 731177"/>
                <a:gd name="connsiteY72" fmla="*/ 197260 h 768996"/>
                <a:gd name="connsiteX73" fmla="*/ 107628 w 731177"/>
                <a:gd name="connsiteY73" fmla="*/ 210875 h 768996"/>
                <a:gd name="connsiteX74" fmla="*/ 93005 w 731177"/>
                <a:gd name="connsiteY74" fmla="*/ 230793 h 768996"/>
                <a:gd name="connsiteX75" fmla="*/ 75229 w 731177"/>
                <a:gd name="connsiteY75" fmla="*/ 231802 h 768996"/>
                <a:gd name="connsiteX76" fmla="*/ 55311 w 731177"/>
                <a:gd name="connsiteY76" fmla="*/ 229659 h 768996"/>
                <a:gd name="connsiteX77" fmla="*/ 35393 w 731177"/>
                <a:gd name="connsiteY77" fmla="*/ 254746 h 768996"/>
                <a:gd name="connsiteX78" fmla="*/ 52160 w 731177"/>
                <a:gd name="connsiteY78" fmla="*/ 273656 h 768996"/>
                <a:gd name="connsiteX79" fmla="*/ 63757 w 731177"/>
                <a:gd name="connsiteY79" fmla="*/ 300886 h 768996"/>
                <a:gd name="connsiteX80" fmla="*/ 73212 w 731177"/>
                <a:gd name="connsiteY80" fmla="*/ 324964 h 768996"/>
                <a:gd name="connsiteX81" fmla="*/ 53294 w 731177"/>
                <a:gd name="connsiteY81" fmla="*/ 330133 h 768996"/>
                <a:gd name="connsiteX82" fmla="*/ 28081 w 731177"/>
                <a:gd name="connsiteY82" fmla="*/ 331141 h 768996"/>
                <a:gd name="connsiteX83" fmla="*/ 4003 w 731177"/>
                <a:gd name="connsiteY83" fmla="*/ 347908 h 768996"/>
                <a:gd name="connsiteX84" fmla="*/ 2364 w 731177"/>
                <a:gd name="connsiteY84" fmla="*/ 349799 h 768996"/>
                <a:gd name="connsiteX85" fmla="*/ 26820 w 731177"/>
                <a:gd name="connsiteY85" fmla="*/ 372238 h 768996"/>
                <a:gd name="connsiteX86" fmla="*/ 55815 w 731177"/>
                <a:gd name="connsiteY86" fmla="*/ 373751 h 768996"/>
                <a:gd name="connsiteX87" fmla="*/ 19004 w 731177"/>
                <a:gd name="connsiteY87" fmla="*/ 386358 h 768996"/>
                <a:gd name="connsiteX88" fmla="*/ 75481 w 731177"/>
                <a:gd name="connsiteY88" fmla="*/ 432245 h 768996"/>
                <a:gd name="connsiteX89" fmla="*/ 103342 w 731177"/>
                <a:gd name="connsiteY89" fmla="*/ 404763 h 768996"/>
                <a:gd name="connsiteX90" fmla="*/ 111536 w 731177"/>
                <a:gd name="connsiteY90" fmla="*/ 391022 h 768996"/>
                <a:gd name="connsiteX91" fmla="*/ 118218 w 731177"/>
                <a:gd name="connsiteY91" fmla="*/ 418504 h 768996"/>
                <a:gd name="connsiteX92" fmla="*/ 118218 w 731177"/>
                <a:gd name="connsiteY92" fmla="*/ 442835 h 768996"/>
                <a:gd name="connsiteX93" fmla="*/ 123260 w 731177"/>
                <a:gd name="connsiteY93" fmla="*/ 487588 h 768996"/>
                <a:gd name="connsiteX94" fmla="*/ 135488 w 731177"/>
                <a:gd name="connsiteY94" fmla="*/ 535367 h 768996"/>
                <a:gd name="connsiteX95" fmla="*/ 160197 w 731177"/>
                <a:gd name="connsiteY95" fmla="*/ 606341 h 768996"/>
                <a:gd name="connsiteX96" fmla="*/ 186041 w 731177"/>
                <a:gd name="connsiteY96" fmla="*/ 675047 h 768996"/>
                <a:gd name="connsiteX97" fmla="*/ 211127 w 731177"/>
                <a:gd name="connsiteY97" fmla="*/ 730767 h 768996"/>
                <a:gd name="connsiteX98" fmla="*/ 236971 w 731177"/>
                <a:gd name="connsiteY98" fmla="*/ 777790 h 768996"/>
                <a:gd name="connsiteX99" fmla="*/ 261680 w 731177"/>
                <a:gd name="connsiteY99" fmla="*/ 761275 h 768996"/>
                <a:gd name="connsiteX100" fmla="*/ 286389 w 731177"/>
                <a:gd name="connsiteY100" fmla="*/ 736566 h 768996"/>
                <a:gd name="connsiteX101" fmla="*/ 296600 w 731177"/>
                <a:gd name="connsiteY101" fmla="*/ 718539 h 768996"/>
                <a:gd name="connsiteX102" fmla="*/ 303659 w 731177"/>
                <a:gd name="connsiteY102" fmla="*/ 699755 h 768996"/>
                <a:gd name="connsiteX103" fmla="*/ 311475 w 731177"/>
                <a:gd name="connsiteY103" fmla="*/ 665970 h 768996"/>
                <a:gd name="connsiteX104" fmla="*/ 315383 w 731177"/>
                <a:gd name="connsiteY104" fmla="*/ 622856 h 768996"/>
                <a:gd name="connsiteX105" fmla="*/ 317400 w 731177"/>
                <a:gd name="connsiteY105" fmla="*/ 589448 h 768996"/>
                <a:gd name="connsiteX106" fmla="*/ 327234 w 731177"/>
                <a:gd name="connsiteY106" fmla="*/ 567513 h 768996"/>
                <a:gd name="connsiteX107" fmla="*/ 353455 w 731177"/>
                <a:gd name="connsiteY107" fmla="*/ 549486 h 768996"/>
                <a:gd name="connsiteX108" fmla="*/ 393922 w 731177"/>
                <a:gd name="connsiteY108" fmla="*/ 517339 h 768996"/>
                <a:gd name="connsiteX109" fmla="*/ 436658 w 731177"/>
                <a:gd name="connsiteY109" fmla="*/ 474225 h 768996"/>
                <a:gd name="connsiteX110" fmla="*/ 477124 w 731177"/>
                <a:gd name="connsiteY110" fmla="*/ 446365 h 768996"/>
                <a:gd name="connsiteX111" fmla="*/ 485319 w 731177"/>
                <a:gd name="connsiteY111" fmla="*/ 418882 h 768996"/>
                <a:gd name="connsiteX112" fmla="*/ 532846 w 731177"/>
                <a:gd name="connsiteY112" fmla="*/ 402746 h 768996"/>
                <a:gd name="connsiteX113" fmla="*/ 539400 w 731177"/>
                <a:gd name="connsiteY113" fmla="*/ 402116 h 768996"/>
                <a:gd name="connsiteX114" fmla="*/ 529946 w 731177"/>
                <a:gd name="connsiteY114" fmla="*/ 354337 h 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5CC9D44-DB2B-4431-8216-D4C02F8C19CA}"/>
                </a:ext>
              </a:extLst>
            </p:cNvPr>
            <p:cNvSpPr/>
            <p:nvPr/>
          </p:nvSpPr>
          <p:spPr>
            <a:xfrm>
              <a:off x="8120384" y="3040377"/>
              <a:ext cx="832029" cy="352982"/>
            </a:xfrm>
            <a:custGeom>
              <a:avLst/>
              <a:gdLst>
                <a:gd name="connsiteX0" fmla="*/ 800733 w 832029"/>
                <a:gd name="connsiteY0" fmla="*/ 151330 h 352982"/>
                <a:gd name="connsiteX1" fmla="*/ 775142 w 832029"/>
                <a:gd name="connsiteY1" fmla="*/ 154734 h 352982"/>
                <a:gd name="connsiteX2" fmla="*/ 749551 w 832029"/>
                <a:gd name="connsiteY2" fmla="*/ 151330 h 352982"/>
                <a:gd name="connsiteX3" fmla="*/ 722195 w 832029"/>
                <a:gd name="connsiteY3" fmla="*/ 149691 h 352982"/>
                <a:gd name="connsiteX4" fmla="*/ 725599 w 832029"/>
                <a:gd name="connsiteY4" fmla="*/ 135950 h 352982"/>
                <a:gd name="connsiteX5" fmla="*/ 727364 w 832029"/>
                <a:gd name="connsiteY5" fmla="*/ 122335 h 352982"/>
                <a:gd name="connsiteX6" fmla="*/ 748543 w 832029"/>
                <a:gd name="connsiteY6" fmla="*/ 79851 h 352982"/>
                <a:gd name="connsiteX7" fmla="*/ 729381 w 832029"/>
                <a:gd name="connsiteY7" fmla="*/ 77960 h 352982"/>
                <a:gd name="connsiteX8" fmla="*/ 706689 w 832029"/>
                <a:gd name="connsiteY8" fmla="*/ 73296 h 352982"/>
                <a:gd name="connsiteX9" fmla="*/ 673786 w 832029"/>
                <a:gd name="connsiteY9" fmla="*/ 71657 h 352982"/>
                <a:gd name="connsiteX10" fmla="*/ 652607 w 832029"/>
                <a:gd name="connsiteY10" fmla="*/ 85776 h 352982"/>
                <a:gd name="connsiteX11" fmla="*/ 631428 w 832029"/>
                <a:gd name="connsiteY11" fmla="*/ 93593 h 352982"/>
                <a:gd name="connsiteX12" fmla="*/ 596886 w 832029"/>
                <a:gd name="connsiteY12" fmla="*/ 102291 h 352982"/>
                <a:gd name="connsiteX13" fmla="*/ 561588 w 832029"/>
                <a:gd name="connsiteY13" fmla="*/ 102291 h 352982"/>
                <a:gd name="connsiteX14" fmla="*/ 527803 w 832029"/>
                <a:gd name="connsiteY14" fmla="*/ 95988 h 352982"/>
                <a:gd name="connsiteX15" fmla="*/ 513683 w 832029"/>
                <a:gd name="connsiteY15" fmla="*/ 81112 h 352982"/>
                <a:gd name="connsiteX16" fmla="*/ 491748 w 832029"/>
                <a:gd name="connsiteY16" fmla="*/ 70901 h 352982"/>
                <a:gd name="connsiteX17" fmla="*/ 471325 w 832029"/>
                <a:gd name="connsiteY17" fmla="*/ 65354 h 352982"/>
                <a:gd name="connsiteX18" fmla="*/ 446995 w 832029"/>
                <a:gd name="connsiteY18" fmla="*/ 59807 h 352982"/>
                <a:gd name="connsiteX19" fmla="*/ 422664 w 832029"/>
                <a:gd name="connsiteY19" fmla="*/ 62959 h 352982"/>
                <a:gd name="connsiteX20" fmla="*/ 403881 w 832029"/>
                <a:gd name="connsiteY20" fmla="*/ 72414 h 352982"/>
                <a:gd name="connsiteX21" fmla="*/ 380306 w 832029"/>
                <a:gd name="connsiteY21" fmla="*/ 65354 h 352982"/>
                <a:gd name="connsiteX22" fmla="*/ 363792 w 832029"/>
                <a:gd name="connsiteY22" fmla="*/ 52747 h 352982"/>
                <a:gd name="connsiteX23" fmla="*/ 360640 w 832029"/>
                <a:gd name="connsiteY23" fmla="*/ 29930 h 352982"/>
                <a:gd name="connsiteX24" fmla="*/ 334797 w 832029"/>
                <a:gd name="connsiteY24" fmla="*/ 22114 h 352982"/>
                <a:gd name="connsiteX25" fmla="*/ 315131 w 832029"/>
                <a:gd name="connsiteY25" fmla="*/ 14298 h 352982"/>
                <a:gd name="connsiteX26" fmla="*/ 298617 w 832029"/>
                <a:gd name="connsiteY26" fmla="*/ 10390 h 352982"/>
                <a:gd name="connsiteX27" fmla="*/ 279076 w 832029"/>
                <a:gd name="connsiteY27" fmla="*/ 2574 h 352982"/>
                <a:gd name="connsiteX28" fmla="*/ 269621 w 832029"/>
                <a:gd name="connsiteY28" fmla="*/ 11146 h 352982"/>
                <a:gd name="connsiteX29" fmla="*/ 255502 w 832029"/>
                <a:gd name="connsiteY29" fmla="*/ 20601 h 352982"/>
                <a:gd name="connsiteX30" fmla="*/ 244534 w 832029"/>
                <a:gd name="connsiteY30" fmla="*/ 33964 h 352982"/>
                <a:gd name="connsiteX31" fmla="*/ 253989 w 832029"/>
                <a:gd name="connsiteY31" fmla="*/ 55899 h 352982"/>
                <a:gd name="connsiteX32" fmla="*/ 253233 w 832029"/>
                <a:gd name="connsiteY32" fmla="*/ 71657 h 352982"/>
                <a:gd name="connsiteX33" fmla="*/ 231297 w 832029"/>
                <a:gd name="connsiteY33" fmla="*/ 82625 h 352982"/>
                <a:gd name="connsiteX34" fmla="*/ 212514 w 832029"/>
                <a:gd name="connsiteY34" fmla="*/ 77078 h 352982"/>
                <a:gd name="connsiteX35" fmla="*/ 191335 w 832029"/>
                <a:gd name="connsiteY35" fmla="*/ 78717 h 352982"/>
                <a:gd name="connsiteX36" fmla="*/ 169400 w 832029"/>
                <a:gd name="connsiteY36" fmla="*/ 70018 h 352982"/>
                <a:gd name="connsiteX37" fmla="*/ 160828 w 832029"/>
                <a:gd name="connsiteY37" fmla="*/ 55143 h 352982"/>
                <a:gd name="connsiteX38" fmla="*/ 124016 w 832029"/>
                <a:gd name="connsiteY38" fmla="*/ 48839 h 352982"/>
                <a:gd name="connsiteX39" fmla="*/ 105232 w 832029"/>
                <a:gd name="connsiteY39" fmla="*/ 51991 h 352982"/>
                <a:gd name="connsiteX40" fmla="*/ 87205 w 832029"/>
                <a:gd name="connsiteY40" fmla="*/ 59807 h 352982"/>
                <a:gd name="connsiteX41" fmla="*/ 69934 w 832029"/>
                <a:gd name="connsiteY41" fmla="*/ 71531 h 352982"/>
                <a:gd name="connsiteX42" fmla="*/ 49512 w 832029"/>
                <a:gd name="connsiteY42" fmla="*/ 83255 h 352982"/>
                <a:gd name="connsiteX43" fmla="*/ 25181 w 832029"/>
                <a:gd name="connsiteY43" fmla="*/ 94223 h 352982"/>
                <a:gd name="connsiteX44" fmla="*/ 7154 w 832029"/>
                <a:gd name="connsiteY44" fmla="*/ 101283 h 352982"/>
                <a:gd name="connsiteX45" fmla="*/ 2364 w 832029"/>
                <a:gd name="connsiteY45" fmla="*/ 102921 h 352982"/>
                <a:gd name="connsiteX46" fmla="*/ 3246 w 832029"/>
                <a:gd name="connsiteY46" fmla="*/ 106073 h 352982"/>
                <a:gd name="connsiteX47" fmla="*/ 22281 w 832029"/>
                <a:gd name="connsiteY47" fmla="*/ 130530 h 352982"/>
                <a:gd name="connsiteX48" fmla="*/ 46108 w 832029"/>
                <a:gd name="connsiteY48" fmla="*/ 143514 h 352982"/>
                <a:gd name="connsiteX49" fmla="*/ 68926 w 832029"/>
                <a:gd name="connsiteY49" fmla="*/ 161920 h 352982"/>
                <a:gd name="connsiteX50" fmla="*/ 83045 w 832029"/>
                <a:gd name="connsiteY50" fmla="*/ 181964 h 352982"/>
                <a:gd name="connsiteX51" fmla="*/ 81406 w 832029"/>
                <a:gd name="connsiteY51" fmla="*/ 208564 h 352982"/>
                <a:gd name="connsiteX52" fmla="*/ 75481 w 832029"/>
                <a:gd name="connsiteY52" fmla="*/ 230247 h 352982"/>
                <a:gd name="connsiteX53" fmla="*/ 135236 w 832029"/>
                <a:gd name="connsiteY53" fmla="*/ 244871 h 352982"/>
                <a:gd name="connsiteX54" fmla="*/ 155154 w 832029"/>
                <a:gd name="connsiteY54" fmla="*/ 256847 h 352982"/>
                <a:gd name="connsiteX55" fmla="*/ 172299 w 832029"/>
                <a:gd name="connsiteY55" fmla="*/ 268823 h 352982"/>
                <a:gd name="connsiteX56" fmla="*/ 192848 w 832029"/>
                <a:gd name="connsiteY56" fmla="*/ 291010 h 352982"/>
                <a:gd name="connsiteX57" fmla="*/ 208227 w 832029"/>
                <a:gd name="connsiteY57" fmla="*/ 318367 h 352982"/>
                <a:gd name="connsiteX58" fmla="*/ 242391 w 832029"/>
                <a:gd name="connsiteY58" fmla="*/ 321770 h 352982"/>
                <a:gd name="connsiteX59" fmla="*/ 305676 w 832029"/>
                <a:gd name="connsiteY59" fmla="*/ 323535 h 352982"/>
                <a:gd name="connsiteX60" fmla="*/ 353581 w 832029"/>
                <a:gd name="connsiteY60" fmla="*/ 333746 h 352982"/>
                <a:gd name="connsiteX61" fmla="*/ 382702 w 832029"/>
                <a:gd name="connsiteY61" fmla="*/ 340554 h 352982"/>
                <a:gd name="connsiteX62" fmla="*/ 410058 w 832029"/>
                <a:gd name="connsiteY62" fmla="*/ 347362 h 352982"/>
                <a:gd name="connsiteX63" fmla="*/ 430606 w 832029"/>
                <a:gd name="connsiteY63" fmla="*/ 357573 h 352982"/>
                <a:gd name="connsiteX64" fmla="*/ 476747 w 832029"/>
                <a:gd name="connsiteY64" fmla="*/ 333620 h 352982"/>
                <a:gd name="connsiteX65" fmla="*/ 536627 w 832029"/>
                <a:gd name="connsiteY65" fmla="*/ 331982 h 352982"/>
                <a:gd name="connsiteX66" fmla="*/ 584532 w 832029"/>
                <a:gd name="connsiteY66" fmla="*/ 311433 h 352982"/>
                <a:gd name="connsiteX67" fmla="*/ 617057 w 832029"/>
                <a:gd name="connsiteY67" fmla="*/ 285842 h 352982"/>
                <a:gd name="connsiteX68" fmla="*/ 610249 w 832029"/>
                <a:gd name="connsiteY68" fmla="*/ 255082 h 352982"/>
                <a:gd name="connsiteX69" fmla="*/ 635967 w 832029"/>
                <a:gd name="connsiteY69" fmla="*/ 248274 h 352982"/>
                <a:gd name="connsiteX70" fmla="*/ 678702 w 832029"/>
                <a:gd name="connsiteY70" fmla="*/ 244871 h 352982"/>
                <a:gd name="connsiteX71" fmla="*/ 718034 w 832029"/>
                <a:gd name="connsiteY71" fmla="*/ 232894 h 352982"/>
                <a:gd name="connsiteX72" fmla="*/ 741987 w 832029"/>
                <a:gd name="connsiteY72" fmla="*/ 210707 h 352982"/>
                <a:gd name="connsiteX73" fmla="*/ 774512 w 832029"/>
                <a:gd name="connsiteY73" fmla="*/ 197092 h 352982"/>
                <a:gd name="connsiteX74" fmla="*/ 808675 w 832029"/>
                <a:gd name="connsiteY74" fmla="*/ 190284 h 352982"/>
                <a:gd name="connsiteX75" fmla="*/ 836032 w 832029"/>
                <a:gd name="connsiteY75" fmla="*/ 186881 h 352982"/>
                <a:gd name="connsiteX76" fmla="*/ 800733 w 832029"/>
                <a:gd name="connsiteY76" fmla="*/ 151330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B3E298C-CB9B-4A26-8C35-E08B66ADE8C3}"/>
                </a:ext>
              </a:extLst>
            </p:cNvPr>
            <p:cNvSpPr/>
            <p:nvPr/>
          </p:nvSpPr>
          <p:spPr>
            <a:xfrm>
              <a:off x="6713750" y="3667711"/>
              <a:ext cx="12607" cy="37820"/>
            </a:xfrm>
            <a:custGeom>
              <a:avLst/>
              <a:gdLst>
                <a:gd name="connsiteX0" fmla="*/ 7911 w 12606"/>
                <a:gd name="connsiteY0" fmla="*/ 2666 h 37819"/>
                <a:gd name="connsiteX1" fmla="*/ 2364 w 12606"/>
                <a:gd name="connsiteY1" fmla="*/ 21827 h 37819"/>
                <a:gd name="connsiteX2" fmla="*/ 12197 w 12606"/>
                <a:gd name="connsiteY2" fmla="*/ 38720 h 37819"/>
                <a:gd name="connsiteX3" fmla="*/ 15096 w 12606"/>
                <a:gd name="connsiteY3" fmla="*/ 7708 h 37819"/>
                <a:gd name="connsiteX4" fmla="*/ 15979 w 12606"/>
                <a:gd name="connsiteY4" fmla="*/ 2539 h 37819"/>
                <a:gd name="connsiteX5" fmla="*/ 7911 w 12606"/>
                <a:gd name="connsiteY5" fmla="*/ 266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76E92AD-C086-4A16-8412-B75FAEB1208D}"/>
                </a:ext>
              </a:extLst>
            </p:cNvPr>
            <p:cNvSpPr/>
            <p:nvPr/>
          </p:nvSpPr>
          <p:spPr>
            <a:xfrm>
              <a:off x="6690806" y="3644565"/>
              <a:ext cx="37820" cy="113459"/>
            </a:xfrm>
            <a:custGeom>
              <a:avLst/>
              <a:gdLst>
                <a:gd name="connsiteX0" fmla="*/ 20391 w 37819"/>
                <a:gd name="connsiteY0" fmla="*/ 111788 h 113458"/>
                <a:gd name="connsiteX1" fmla="*/ 23164 w 37819"/>
                <a:gd name="connsiteY1" fmla="*/ 113301 h 113458"/>
                <a:gd name="connsiteX2" fmla="*/ 31611 w 37819"/>
                <a:gd name="connsiteY2" fmla="*/ 74851 h 113458"/>
                <a:gd name="connsiteX3" fmla="*/ 35015 w 37819"/>
                <a:gd name="connsiteY3" fmla="*/ 61992 h 113458"/>
                <a:gd name="connsiteX4" fmla="*/ 25181 w 37819"/>
                <a:gd name="connsiteY4" fmla="*/ 45100 h 113458"/>
                <a:gd name="connsiteX5" fmla="*/ 30728 w 37819"/>
                <a:gd name="connsiteY5" fmla="*/ 25938 h 113458"/>
                <a:gd name="connsiteX6" fmla="*/ 38797 w 37819"/>
                <a:gd name="connsiteY6" fmla="*/ 25686 h 113458"/>
                <a:gd name="connsiteX7" fmla="*/ 40940 w 37819"/>
                <a:gd name="connsiteY7" fmla="*/ 8037 h 113458"/>
                <a:gd name="connsiteX8" fmla="*/ 27577 w 37819"/>
                <a:gd name="connsiteY8" fmla="*/ 2364 h 113458"/>
                <a:gd name="connsiteX9" fmla="*/ 23291 w 37819"/>
                <a:gd name="connsiteY9" fmla="*/ 14844 h 113458"/>
                <a:gd name="connsiteX10" fmla="*/ 2364 w 37819"/>
                <a:gd name="connsiteY10" fmla="*/ 62118 h 113458"/>
                <a:gd name="connsiteX11" fmla="*/ 21400 w 37819"/>
                <a:gd name="connsiteY11" fmla="*/ 108889 h 113458"/>
                <a:gd name="connsiteX12" fmla="*/ 20391 w 37819"/>
                <a:gd name="connsiteY12" fmla="*/ 11178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0BB0123-D2F9-4B24-AEDD-DFB9D641D075}"/>
                </a:ext>
              </a:extLst>
            </p:cNvPr>
            <p:cNvSpPr/>
            <p:nvPr/>
          </p:nvSpPr>
          <p:spPr>
            <a:xfrm>
              <a:off x="6711481" y="3642800"/>
              <a:ext cx="113459" cy="126065"/>
            </a:xfrm>
            <a:custGeom>
              <a:avLst/>
              <a:gdLst>
                <a:gd name="connsiteX0" fmla="*/ 106115 w 113458"/>
                <a:gd name="connsiteY0" fmla="*/ 2364 h 126065"/>
                <a:gd name="connsiteX1" fmla="*/ 72203 w 113458"/>
                <a:gd name="connsiteY1" fmla="*/ 18374 h 126065"/>
                <a:gd name="connsiteX2" fmla="*/ 46990 w 113458"/>
                <a:gd name="connsiteY2" fmla="*/ 31989 h 126065"/>
                <a:gd name="connsiteX3" fmla="*/ 22912 w 113458"/>
                <a:gd name="connsiteY3" fmla="*/ 19382 h 126065"/>
                <a:gd name="connsiteX4" fmla="*/ 20769 w 113458"/>
                <a:gd name="connsiteY4" fmla="*/ 9928 h 126065"/>
                <a:gd name="connsiteX5" fmla="*/ 20265 w 113458"/>
                <a:gd name="connsiteY5" fmla="*/ 9802 h 126065"/>
                <a:gd name="connsiteX6" fmla="*/ 17113 w 113458"/>
                <a:gd name="connsiteY6" fmla="*/ 32619 h 126065"/>
                <a:gd name="connsiteX7" fmla="*/ 10810 w 113458"/>
                <a:gd name="connsiteY7" fmla="*/ 76616 h 126065"/>
                <a:gd name="connsiteX8" fmla="*/ 2364 w 113458"/>
                <a:gd name="connsiteY8" fmla="*/ 115066 h 126065"/>
                <a:gd name="connsiteX9" fmla="*/ 25938 w 113458"/>
                <a:gd name="connsiteY9" fmla="*/ 125277 h 126065"/>
                <a:gd name="connsiteX10" fmla="*/ 46865 w 113458"/>
                <a:gd name="connsiteY10" fmla="*/ 109519 h 126065"/>
                <a:gd name="connsiteX11" fmla="*/ 63631 w 113458"/>
                <a:gd name="connsiteY11" fmla="*/ 102207 h 126065"/>
                <a:gd name="connsiteX12" fmla="*/ 79389 w 113458"/>
                <a:gd name="connsiteY12" fmla="*/ 89601 h 126065"/>
                <a:gd name="connsiteX13" fmla="*/ 59471 w 113458"/>
                <a:gd name="connsiteY13" fmla="*/ 66531 h 126065"/>
                <a:gd name="connsiteX14" fmla="*/ 85693 w 113458"/>
                <a:gd name="connsiteY14" fmla="*/ 49764 h 126065"/>
                <a:gd name="connsiteX15" fmla="*/ 112923 w 113458"/>
                <a:gd name="connsiteY15" fmla="*/ 41444 h 126065"/>
                <a:gd name="connsiteX16" fmla="*/ 114435 w 113458"/>
                <a:gd name="connsiteY16" fmla="*/ 41444 h 126065"/>
                <a:gd name="connsiteX17" fmla="*/ 108258 w 113458"/>
                <a:gd name="connsiteY17" fmla="*/ 15348 h 126065"/>
                <a:gd name="connsiteX18" fmla="*/ 106115 w 113458"/>
                <a:gd name="connsiteY18" fmla="*/ 2364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BEBD48B-2EB8-4129-9749-DF94A1CE0254}"/>
                </a:ext>
              </a:extLst>
            </p:cNvPr>
            <p:cNvSpPr/>
            <p:nvPr/>
          </p:nvSpPr>
          <p:spPr>
            <a:xfrm>
              <a:off x="7639010" y="3341606"/>
              <a:ext cx="289950" cy="126065"/>
            </a:xfrm>
            <a:custGeom>
              <a:avLst/>
              <a:gdLst>
                <a:gd name="connsiteX0" fmla="*/ 269805 w 289949"/>
                <a:gd name="connsiteY0" fmla="*/ 24702 h 126065"/>
                <a:gd name="connsiteX1" fmla="*/ 244718 w 289949"/>
                <a:gd name="connsiteY1" fmla="*/ 17642 h 126065"/>
                <a:gd name="connsiteX2" fmla="*/ 176391 w 289949"/>
                <a:gd name="connsiteY2" fmla="*/ 13734 h 126065"/>
                <a:gd name="connsiteX3" fmla="*/ 141093 w 289949"/>
                <a:gd name="connsiteY3" fmla="*/ 3523 h 126065"/>
                <a:gd name="connsiteX4" fmla="*/ 113610 w 289949"/>
                <a:gd name="connsiteY4" fmla="*/ 14491 h 126065"/>
                <a:gd name="connsiteX5" fmla="*/ 90036 w 289949"/>
                <a:gd name="connsiteY5" fmla="*/ 18399 h 126065"/>
                <a:gd name="connsiteX6" fmla="*/ 53981 w 289949"/>
                <a:gd name="connsiteY6" fmla="*/ 19155 h 126065"/>
                <a:gd name="connsiteX7" fmla="*/ 37467 w 289949"/>
                <a:gd name="connsiteY7" fmla="*/ 37182 h 126065"/>
                <a:gd name="connsiteX8" fmla="*/ 29399 w 289949"/>
                <a:gd name="connsiteY8" fmla="*/ 51932 h 126065"/>
                <a:gd name="connsiteX9" fmla="*/ 39232 w 289949"/>
                <a:gd name="connsiteY9" fmla="*/ 60756 h 126065"/>
                <a:gd name="connsiteX10" fmla="*/ 60159 w 289949"/>
                <a:gd name="connsiteY10" fmla="*/ 59748 h 126065"/>
                <a:gd name="connsiteX11" fmla="*/ 96843 w 289949"/>
                <a:gd name="connsiteY11" fmla="*/ 76515 h 126065"/>
                <a:gd name="connsiteX12" fmla="*/ 85246 w 289949"/>
                <a:gd name="connsiteY12" fmla="*/ 90130 h 126065"/>
                <a:gd name="connsiteX13" fmla="*/ 60159 w 289949"/>
                <a:gd name="connsiteY13" fmla="*/ 94290 h 126065"/>
                <a:gd name="connsiteX14" fmla="*/ 21330 w 289949"/>
                <a:gd name="connsiteY14" fmla="*/ 99584 h 126065"/>
                <a:gd name="connsiteX15" fmla="*/ 2421 w 289949"/>
                <a:gd name="connsiteY15" fmla="*/ 115343 h 126065"/>
                <a:gd name="connsiteX16" fmla="*/ 40114 w 289949"/>
                <a:gd name="connsiteY16" fmla="*/ 118494 h 126065"/>
                <a:gd name="connsiteX17" fmla="*/ 64193 w 289949"/>
                <a:gd name="connsiteY17" fmla="*/ 119503 h 126065"/>
                <a:gd name="connsiteX18" fmla="*/ 86128 w 289949"/>
                <a:gd name="connsiteY18" fmla="*/ 123663 h 126065"/>
                <a:gd name="connsiteX19" fmla="*/ 120670 w 289949"/>
                <a:gd name="connsiteY19" fmla="*/ 121520 h 126065"/>
                <a:gd name="connsiteX20" fmla="*/ 124956 w 289949"/>
                <a:gd name="connsiteY20" fmla="*/ 108409 h 126065"/>
                <a:gd name="connsiteX21" fmla="*/ 136680 w 289949"/>
                <a:gd name="connsiteY21" fmla="*/ 101349 h 126065"/>
                <a:gd name="connsiteX22" fmla="*/ 151429 w 289949"/>
                <a:gd name="connsiteY22" fmla="*/ 91894 h 126065"/>
                <a:gd name="connsiteX23" fmla="*/ 167314 w 289949"/>
                <a:gd name="connsiteY23" fmla="*/ 86600 h 126065"/>
                <a:gd name="connsiteX24" fmla="*/ 183828 w 289949"/>
                <a:gd name="connsiteY24" fmla="*/ 91894 h 126065"/>
                <a:gd name="connsiteX25" fmla="*/ 199712 w 289949"/>
                <a:gd name="connsiteY25" fmla="*/ 81305 h 126065"/>
                <a:gd name="connsiteX26" fmla="*/ 223917 w 289949"/>
                <a:gd name="connsiteY26" fmla="*/ 74245 h 126065"/>
                <a:gd name="connsiteX27" fmla="*/ 245096 w 289949"/>
                <a:gd name="connsiteY27" fmla="*/ 62521 h 126065"/>
                <a:gd name="connsiteX28" fmla="*/ 265644 w 289949"/>
                <a:gd name="connsiteY28" fmla="*/ 50797 h 126065"/>
                <a:gd name="connsiteX29" fmla="*/ 289219 w 289949"/>
                <a:gd name="connsiteY29" fmla="*/ 39073 h 126065"/>
                <a:gd name="connsiteX30" fmla="*/ 291614 w 289949"/>
                <a:gd name="connsiteY30" fmla="*/ 33400 h 126065"/>
                <a:gd name="connsiteX31" fmla="*/ 269805 w 289949"/>
                <a:gd name="connsiteY31" fmla="*/ 24702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EE51CAC-3FA5-45FE-ABD3-8F07A3944879}"/>
                </a:ext>
              </a:extLst>
            </p:cNvPr>
            <p:cNvSpPr/>
            <p:nvPr/>
          </p:nvSpPr>
          <p:spPr>
            <a:xfrm>
              <a:off x="6843471" y="3325702"/>
              <a:ext cx="176491" cy="75639"/>
            </a:xfrm>
            <a:custGeom>
              <a:avLst/>
              <a:gdLst>
                <a:gd name="connsiteX0" fmla="*/ 75229 w 176491"/>
                <a:gd name="connsiteY0" fmla="*/ 65693 h 75639"/>
                <a:gd name="connsiteX1" fmla="*/ 94013 w 176491"/>
                <a:gd name="connsiteY1" fmla="*/ 80569 h 75639"/>
                <a:gd name="connsiteX2" fmla="*/ 95147 w 176491"/>
                <a:gd name="connsiteY2" fmla="*/ 82334 h 75639"/>
                <a:gd name="connsiteX3" fmla="*/ 121999 w 176491"/>
                <a:gd name="connsiteY3" fmla="*/ 76913 h 75639"/>
                <a:gd name="connsiteX4" fmla="*/ 145573 w 176491"/>
                <a:gd name="connsiteY4" fmla="*/ 79308 h 75639"/>
                <a:gd name="connsiteX5" fmla="*/ 144187 w 176491"/>
                <a:gd name="connsiteY5" fmla="*/ 73509 h 75639"/>
                <a:gd name="connsiteX6" fmla="*/ 162214 w 176491"/>
                <a:gd name="connsiteY6" fmla="*/ 79056 h 75639"/>
                <a:gd name="connsiteX7" fmla="*/ 182637 w 176491"/>
                <a:gd name="connsiteY7" fmla="*/ 80695 h 75639"/>
                <a:gd name="connsiteX8" fmla="*/ 174064 w 176491"/>
                <a:gd name="connsiteY8" fmla="*/ 68971 h 75639"/>
                <a:gd name="connsiteX9" fmla="*/ 179359 w 176491"/>
                <a:gd name="connsiteY9" fmla="*/ 59264 h 75639"/>
                <a:gd name="connsiteX10" fmla="*/ 163097 w 176491"/>
                <a:gd name="connsiteY10" fmla="*/ 50818 h 75639"/>
                <a:gd name="connsiteX11" fmla="*/ 154902 w 176491"/>
                <a:gd name="connsiteY11" fmla="*/ 34303 h 75639"/>
                <a:gd name="connsiteX12" fmla="*/ 145447 w 176491"/>
                <a:gd name="connsiteY12" fmla="*/ 30773 h 75639"/>
                <a:gd name="connsiteX13" fmla="*/ 118343 w 176491"/>
                <a:gd name="connsiteY13" fmla="*/ 34303 h 75639"/>
                <a:gd name="connsiteX14" fmla="*/ 101829 w 176491"/>
                <a:gd name="connsiteY14" fmla="*/ 26109 h 75639"/>
                <a:gd name="connsiteX15" fmla="*/ 85314 w 176491"/>
                <a:gd name="connsiteY15" fmla="*/ 15519 h 75639"/>
                <a:gd name="connsiteX16" fmla="*/ 44091 w 176491"/>
                <a:gd name="connsiteY16" fmla="*/ 11990 h 75639"/>
                <a:gd name="connsiteX17" fmla="*/ 12323 w 176491"/>
                <a:gd name="connsiteY17" fmla="*/ 2535 h 75639"/>
                <a:gd name="connsiteX18" fmla="*/ 2364 w 176491"/>
                <a:gd name="connsiteY18" fmla="*/ 7199 h 75639"/>
                <a:gd name="connsiteX19" fmla="*/ 43335 w 176491"/>
                <a:gd name="connsiteY19" fmla="*/ 30017 h 75639"/>
                <a:gd name="connsiteX20" fmla="*/ 53546 w 176491"/>
                <a:gd name="connsiteY20" fmla="*/ 57499 h 75639"/>
                <a:gd name="connsiteX21" fmla="*/ 47369 w 176491"/>
                <a:gd name="connsiteY21" fmla="*/ 66576 h 75639"/>
                <a:gd name="connsiteX22" fmla="*/ 75229 w 176491"/>
                <a:gd name="connsiteY22" fmla="*/ 6569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B2E5C75-052A-47AF-9662-E0ED46D85459}"/>
                </a:ext>
              </a:extLst>
            </p:cNvPr>
            <p:cNvSpPr/>
            <p:nvPr/>
          </p:nvSpPr>
          <p:spPr>
            <a:xfrm>
              <a:off x="6479395" y="3374407"/>
              <a:ext cx="491654" cy="189098"/>
            </a:xfrm>
            <a:custGeom>
              <a:avLst/>
              <a:gdLst>
                <a:gd name="connsiteX0" fmla="*/ 484562 w 491653"/>
                <a:gd name="connsiteY0" fmla="*/ 136875 h 189097"/>
                <a:gd name="connsiteX1" fmla="*/ 484562 w 491653"/>
                <a:gd name="connsiteY1" fmla="*/ 108637 h 189097"/>
                <a:gd name="connsiteX2" fmla="*/ 483554 w 491653"/>
                <a:gd name="connsiteY2" fmla="*/ 86701 h 189097"/>
                <a:gd name="connsiteX3" fmla="*/ 490488 w 491653"/>
                <a:gd name="connsiteY3" fmla="*/ 73086 h 189097"/>
                <a:gd name="connsiteX4" fmla="*/ 485571 w 491653"/>
                <a:gd name="connsiteY4" fmla="*/ 63379 h 189097"/>
                <a:gd name="connsiteX5" fmla="*/ 465148 w 491653"/>
                <a:gd name="connsiteY5" fmla="*/ 54807 h 189097"/>
                <a:gd name="connsiteX6" fmla="*/ 458089 w 491653"/>
                <a:gd name="connsiteY6" fmla="*/ 32115 h 189097"/>
                <a:gd name="connsiteX7" fmla="*/ 439305 w 491653"/>
                <a:gd name="connsiteY7" fmla="*/ 17239 h 189097"/>
                <a:gd name="connsiteX8" fmla="*/ 411571 w 491653"/>
                <a:gd name="connsiteY8" fmla="*/ 18122 h 189097"/>
                <a:gd name="connsiteX9" fmla="*/ 362405 w 491653"/>
                <a:gd name="connsiteY9" fmla="*/ 34510 h 189097"/>
                <a:gd name="connsiteX10" fmla="*/ 316139 w 491653"/>
                <a:gd name="connsiteY10" fmla="*/ 35645 h 189097"/>
                <a:gd name="connsiteX11" fmla="*/ 284749 w 491653"/>
                <a:gd name="connsiteY11" fmla="*/ 25434 h 189097"/>
                <a:gd name="connsiteX12" fmla="*/ 261175 w 491653"/>
                <a:gd name="connsiteY12" fmla="*/ 14844 h 189097"/>
                <a:gd name="connsiteX13" fmla="*/ 221591 w 491653"/>
                <a:gd name="connsiteY13" fmla="*/ 4255 h 189097"/>
                <a:gd name="connsiteX14" fmla="*/ 141161 w 491653"/>
                <a:gd name="connsiteY14" fmla="*/ 28963 h 189097"/>
                <a:gd name="connsiteX15" fmla="*/ 83045 w 491653"/>
                <a:gd name="connsiteY15" fmla="*/ 32115 h 189097"/>
                <a:gd name="connsiteX16" fmla="*/ 69682 w 491653"/>
                <a:gd name="connsiteY16" fmla="*/ 52538 h 189097"/>
                <a:gd name="connsiteX17" fmla="*/ 13961 w 491653"/>
                <a:gd name="connsiteY17" fmla="*/ 57328 h 189097"/>
                <a:gd name="connsiteX18" fmla="*/ 8415 w 491653"/>
                <a:gd name="connsiteY18" fmla="*/ 76994 h 189097"/>
                <a:gd name="connsiteX19" fmla="*/ 19383 w 491653"/>
                <a:gd name="connsiteY19" fmla="*/ 84432 h 189097"/>
                <a:gd name="connsiteX20" fmla="*/ 21778 w 491653"/>
                <a:gd name="connsiteY20" fmla="*/ 104098 h 189097"/>
                <a:gd name="connsiteX21" fmla="*/ 22534 w 491653"/>
                <a:gd name="connsiteY21" fmla="*/ 122504 h 189097"/>
                <a:gd name="connsiteX22" fmla="*/ 22534 w 491653"/>
                <a:gd name="connsiteY22" fmla="*/ 137001 h 189097"/>
                <a:gd name="connsiteX23" fmla="*/ 35897 w 491653"/>
                <a:gd name="connsiteY23" fmla="*/ 150742 h 189097"/>
                <a:gd name="connsiteX24" fmla="*/ 53168 w 491653"/>
                <a:gd name="connsiteY24" fmla="*/ 161332 h 189097"/>
                <a:gd name="connsiteX25" fmla="*/ 66531 w 491653"/>
                <a:gd name="connsiteY25" fmla="*/ 165240 h 189097"/>
                <a:gd name="connsiteX26" fmla="*/ 83045 w 491653"/>
                <a:gd name="connsiteY26" fmla="*/ 182133 h 189097"/>
                <a:gd name="connsiteX27" fmla="*/ 117209 w 491653"/>
                <a:gd name="connsiteY27" fmla="*/ 175829 h 189097"/>
                <a:gd name="connsiteX28" fmla="*/ 138766 w 491653"/>
                <a:gd name="connsiteY28" fmla="*/ 165996 h 189097"/>
                <a:gd name="connsiteX29" fmla="*/ 174821 w 491653"/>
                <a:gd name="connsiteY29" fmla="*/ 187175 h 189097"/>
                <a:gd name="connsiteX30" fmla="*/ 202303 w 491653"/>
                <a:gd name="connsiteY30" fmla="*/ 182511 h 189097"/>
                <a:gd name="connsiteX31" fmla="*/ 227012 w 491653"/>
                <a:gd name="connsiteY31" fmla="*/ 166879 h 189097"/>
                <a:gd name="connsiteX32" fmla="*/ 247434 w 491653"/>
                <a:gd name="connsiteY32" fmla="*/ 171921 h 189097"/>
                <a:gd name="connsiteX33" fmla="*/ 267857 w 491653"/>
                <a:gd name="connsiteY33" fmla="*/ 166500 h 189097"/>
                <a:gd name="connsiteX34" fmla="*/ 260797 w 491653"/>
                <a:gd name="connsiteY34" fmla="*/ 187679 h 189097"/>
                <a:gd name="connsiteX35" fmla="*/ 261427 w 491653"/>
                <a:gd name="connsiteY35" fmla="*/ 196630 h 189097"/>
                <a:gd name="connsiteX36" fmla="*/ 277185 w 491653"/>
                <a:gd name="connsiteY36" fmla="*/ 178224 h 189097"/>
                <a:gd name="connsiteX37" fmla="*/ 287649 w 491653"/>
                <a:gd name="connsiteY37" fmla="*/ 171921 h 189097"/>
                <a:gd name="connsiteX38" fmla="*/ 311727 w 491653"/>
                <a:gd name="connsiteY38" fmla="*/ 171921 h 189097"/>
                <a:gd name="connsiteX39" fmla="*/ 328494 w 491653"/>
                <a:gd name="connsiteY39" fmla="*/ 168770 h 189097"/>
                <a:gd name="connsiteX40" fmla="*/ 358876 w 491653"/>
                <a:gd name="connsiteY40" fmla="*/ 169778 h 189097"/>
                <a:gd name="connsiteX41" fmla="*/ 394552 w 491653"/>
                <a:gd name="connsiteY41" fmla="*/ 159315 h 189097"/>
                <a:gd name="connsiteX42" fmla="*/ 423925 w 491653"/>
                <a:gd name="connsiteY42" fmla="*/ 155155 h 189097"/>
                <a:gd name="connsiteX43" fmla="*/ 433884 w 491653"/>
                <a:gd name="connsiteY43" fmla="*/ 158180 h 189097"/>
                <a:gd name="connsiteX44" fmla="*/ 445734 w 491653"/>
                <a:gd name="connsiteY44" fmla="*/ 149230 h 189097"/>
                <a:gd name="connsiteX45" fmla="*/ 469309 w 491653"/>
                <a:gd name="connsiteY45" fmla="*/ 153894 h 189097"/>
                <a:gd name="connsiteX46" fmla="*/ 497295 w 491653"/>
                <a:gd name="connsiteY46" fmla="*/ 158306 h 189097"/>
                <a:gd name="connsiteX47" fmla="*/ 484562 w 491653"/>
                <a:gd name="connsiteY47" fmla="*/ 136875 h 189097"/>
                <a:gd name="connsiteX48" fmla="*/ 42578 w 491653"/>
                <a:gd name="connsiteY48" fmla="*/ 35771 h 189097"/>
                <a:gd name="connsiteX49" fmla="*/ 78255 w 491653"/>
                <a:gd name="connsiteY49" fmla="*/ 32241 h 189097"/>
                <a:gd name="connsiteX50" fmla="*/ 58210 w 491653"/>
                <a:gd name="connsiteY50" fmla="*/ 16105 h 189097"/>
                <a:gd name="connsiteX51" fmla="*/ 51655 w 491653"/>
                <a:gd name="connsiteY51" fmla="*/ 2364 h 189097"/>
                <a:gd name="connsiteX52" fmla="*/ 40940 w 491653"/>
                <a:gd name="connsiteY52" fmla="*/ 4381 h 189097"/>
                <a:gd name="connsiteX53" fmla="*/ 13836 w 491653"/>
                <a:gd name="connsiteY53" fmla="*/ 4381 h 189097"/>
                <a:gd name="connsiteX54" fmla="*/ 16231 w 491653"/>
                <a:gd name="connsiteY54" fmla="*/ 22030 h 189097"/>
                <a:gd name="connsiteX55" fmla="*/ 8541 w 491653"/>
                <a:gd name="connsiteY55" fmla="*/ 34384 h 189097"/>
                <a:gd name="connsiteX56" fmla="*/ 2364 w 491653"/>
                <a:gd name="connsiteY56" fmla="*/ 43461 h 189097"/>
                <a:gd name="connsiteX57" fmla="*/ 17744 w 491653"/>
                <a:gd name="connsiteY57" fmla="*/ 51025 h 189097"/>
                <a:gd name="connsiteX58" fmla="*/ 42578 w 491653"/>
                <a:gd name="connsiteY58" fmla="*/ 35771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7415EB7-10C4-40BD-A4A4-7B8A82DB0ABB}"/>
                </a:ext>
              </a:extLst>
            </p:cNvPr>
            <p:cNvSpPr/>
            <p:nvPr/>
          </p:nvSpPr>
          <p:spPr>
            <a:xfrm>
              <a:off x="7868506" y="3571175"/>
              <a:ext cx="63033" cy="50426"/>
            </a:xfrm>
            <a:custGeom>
              <a:avLst/>
              <a:gdLst>
                <a:gd name="connsiteX0" fmla="*/ 32493 w 63032"/>
                <a:gd name="connsiteY0" fmla="*/ 2383 h 50426"/>
                <a:gd name="connsiteX1" fmla="*/ 2364 w 63032"/>
                <a:gd name="connsiteY1" fmla="*/ 19654 h 50426"/>
                <a:gd name="connsiteX2" fmla="*/ 6903 w 63032"/>
                <a:gd name="connsiteY2" fmla="*/ 27092 h 50426"/>
                <a:gd name="connsiteX3" fmla="*/ 22661 w 63032"/>
                <a:gd name="connsiteY3" fmla="*/ 44867 h 50426"/>
                <a:gd name="connsiteX4" fmla="*/ 25308 w 63032"/>
                <a:gd name="connsiteY4" fmla="*/ 60625 h 50426"/>
                <a:gd name="connsiteX5" fmla="*/ 36654 w 63032"/>
                <a:gd name="connsiteY5" fmla="*/ 59491 h 50426"/>
                <a:gd name="connsiteX6" fmla="*/ 63127 w 63032"/>
                <a:gd name="connsiteY6" fmla="*/ 27722 h 50426"/>
                <a:gd name="connsiteX7" fmla="*/ 32493 w 63032"/>
                <a:gd name="connsiteY7" fmla="*/ 238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5CFE15D-85E0-4AC9-9965-7C410002A091}"/>
                </a:ext>
              </a:extLst>
            </p:cNvPr>
            <p:cNvSpPr/>
            <p:nvPr/>
          </p:nvSpPr>
          <p:spPr>
            <a:xfrm>
              <a:off x="9066754" y="3349951"/>
              <a:ext cx="176491" cy="163885"/>
            </a:xfrm>
            <a:custGeom>
              <a:avLst/>
              <a:gdLst>
                <a:gd name="connsiteX0" fmla="*/ 177341 w 176491"/>
                <a:gd name="connsiteY0" fmla="*/ 10936 h 163884"/>
                <a:gd name="connsiteX1" fmla="*/ 155154 w 176491"/>
                <a:gd name="connsiteY1" fmla="*/ 2364 h 163884"/>
                <a:gd name="connsiteX2" fmla="*/ 139774 w 176491"/>
                <a:gd name="connsiteY2" fmla="*/ 22912 h 163884"/>
                <a:gd name="connsiteX3" fmla="*/ 120991 w 176491"/>
                <a:gd name="connsiteY3" fmla="*/ 36527 h 163884"/>
                <a:gd name="connsiteX4" fmla="*/ 110779 w 176491"/>
                <a:gd name="connsiteY4" fmla="*/ 46865 h 163884"/>
                <a:gd name="connsiteX5" fmla="*/ 93635 w 176491"/>
                <a:gd name="connsiteY5" fmla="*/ 52033 h 163884"/>
                <a:gd name="connsiteX6" fmla="*/ 76489 w 176491"/>
                <a:gd name="connsiteY6" fmla="*/ 45226 h 163884"/>
                <a:gd name="connsiteX7" fmla="*/ 59345 w 176491"/>
                <a:gd name="connsiteY7" fmla="*/ 64010 h 163884"/>
                <a:gd name="connsiteX8" fmla="*/ 9801 w 176491"/>
                <a:gd name="connsiteY8" fmla="*/ 91366 h 163884"/>
                <a:gd name="connsiteX9" fmla="*/ 2364 w 176491"/>
                <a:gd name="connsiteY9" fmla="*/ 103090 h 163884"/>
                <a:gd name="connsiteX10" fmla="*/ 32745 w 176491"/>
                <a:gd name="connsiteY10" fmla="*/ 118092 h 163884"/>
                <a:gd name="connsiteX11" fmla="*/ 16987 w 176491"/>
                <a:gd name="connsiteY11" fmla="*/ 146708 h 163884"/>
                <a:gd name="connsiteX12" fmla="*/ 21651 w 176491"/>
                <a:gd name="connsiteY12" fmla="*/ 162845 h 163884"/>
                <a:gd name="connsiteX13" fmla="*/ 35014 w 176491"/>
                <a:gd name="connsiteY13" fmla="*/ 169526 h 163884"/>
                <a:gd name="connsiteX14" fmla="*/ 55437 w 176491"/>
                <a:gd name="connsiteY14" fmla="*/ 165618 h 163884"/>
                <a:gd name="connsiteX15" fmla="*/ 61740 w 176491"/>
                <a:gd name="connsiteY15" fmla="*/ 169274 h 163884"/>
                <a:gd name="connsiteX16" fmla="*/ 77372 w 176491"/>
                <a:gd name="connsiteY16" fmla="*/ 157550 h 163884"/>
                <a:gd name="connsiteX17" fmla="*/ 101451 w 176491"/>
                <a:gd name="connsiteY17" fmla="*/ 152255 h 163884"/>
                <a:gd name="connsiteX18" fmla="*/ 115444 w 176491"/>
                <a:gd name="connsiteY18" fmla="*/ 146960 h 163884"/>
                <a:gd name="connsiteX19" fmla="*/ 91870 w 176491"/>
                <a:gd name="connsiteY19" fmla="*/ 124899 h 163884"/>
                <a:gd name="connsiteX20" fmla="*/ 99308 w 176491"/>
                <a:gd name="connsiteY20" fmla="*/ 101325 h 163884"/>
                <a:gd name="connsiteX21" fmla="*/ 145573 w 176491"/>
                <a:gd name="connsiteY21" fmla="*/ 73086 h 163884"/>
                <a:gd name="connsiteX22" fmla="*/ 155028 w 176491"/>
                <a:gd name="connsiteY22" fmla="*/ 40940 h 163884"/>
                <a:gd name="connsiteX23" fmla="*/ 184527 w 176491"/>
                <a:gd name="connsiteY23" fmla="*/ 12323 h 163884"/>
                <a:gd name="connsiteX24" fmla="*/ 177341 w 176491"/>
                <a:gd name="connsiteY24" fmla="*/ 1093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BBC3997-DA26-41D4-859C-4323FEEB2FE0}"/>
                </a:ext>
              </a:extLst>
            </p:cNvPr>
            <p:cNvSpPr/>
            <p:nvPr/>
          </p:nvSpPr>
          <p:spPr>
            <a:xfrm>
              <a:off x="7924479" y="3738742"/>
              <a:ext cx="201704" cy="113459"/>
            </a:xfrm>
            <a:custGeom>
              <a:avLst/>
              <a:gdLst>
                <a:gd name="connsiteX0" fmla="*/ 202051 w 201704"/>
                <a:gd name="connsiteY0" fmla="*/ 75727 h 113458"/>
                <a:gd name="connsiteX1" fmla="*/ 196000 w 201704"/>
                <a:gd name="connsiteY1" fmla="*/ 75601 h 113458"/>
                <a:gd name="connsiteX2" fmla="*/ 161332 w 201704"/>
                <a:gd name="connsiteY2" fmla="*/ 69172 h 113458"/>
                <a:gd name="connsiteX3" fmla="*/ 110150 w 201704"/>
                <a:gd name="connsiteY3" fmla="*/ 48623 h 113458"/>
                <a:gd name="connsiteX4" fmla="*/ 56068 w 201704"/>
                <a:gd name="connsiteY4" fmla="*/ 9165 h 113458"/>
                <a:gd name="connsiteX5" fmla="*/ 34889 w 201704"/>
                <a:gd name="connsiteY5" fmla="*/ 5005 h 113458"/>
                <a:gd name="connsiteX6" fmla="*/ 18627 w 201704"/>
                <a:gd name="connsiteY6" fmla="*/ 10047 h 113458"/>
                <a:gd name="connsiteX7" fmla="*/ 6524 w 201704"/>
                <a:gd name="connsiteY7" fmla="*/ 25175 h 113458"/>
                <a:gd name="connsiteX8" fmla="*/ 2364 w 201704"/>
                <a:gd name="connsiteY8" fmla="*/ 45093 h 113458"/>
                <a:gd name="connsiteX9" fmla="*/ 15979 w 201704"/>
                <a:gd name="connsiteY9" fmla="*/ 55557 h 113458"/>
                <a:gd name="connsiteX10" fmla="*/ 36905 w 201704"/>
                <a:gd name="connsiteY10" fmla="*/ 66020 h 113458"/>
                <a:gd name="connsiteX11" fmla="*/ 56824 w 201704"/>
                <a:gd name="connsiteY11" fmla="*/ 76483 h 113458"/>
                <a:gd name="connsiteX12" fmla="*/ 78885 w 201704"/>
                <a:gd name="connsiteY12" fmla="*/ 89090 h 113458"/>
                <a:gd name="connsiteX13" fmla="*/ 103972 w 201704"/>
                <a:gd name="connsiteY13" fmla="*/ 84930 h 113458"/>
                <a:gd name="connsiteX14" fmla="*/ 118596 w 201704"/>
                <a:gd name="connsiteY14" fmla="*/ 99553 h 113458"/>
                <a:gd name="connsiteX15" fmla="*/ 153138 w 201704"/>
                <a:gd name="connsiteY15" fmla="*/ 113168 h 113458"/>
                <a:gd name="connsiteX16" fmla="*/ 199277 w 201704"/>
                <a:gd name="connsiteY16" fmla="*/ 109008 h 113458"/>
                <a:gd name="connsiteX17" fmla="*/ 200286 w 201704"/>
                <a:gd name="connsiteY17" fmla="*/ 81778 h 113458"/>
                <a:gd name="connsiteX18" fmla="*/ 202051 w 201704"/>
                <a:gd name="connsiteY18" fmla="*/ 75727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AD734D56-1995-42A3-AA69-BBF026CEB56A}"/>
                </a:ext>
              </a:extLst>
            </p:cNvPr>
            <p:cNvSpPr/>
            <p:nvPr/>
          </p:nvSpPr>
          <p:spPr>
            <a:xfrm>
              <a:off x="8219723" y="3793324"/>
              <a:ext cx="226917" cy="491654"/>
            </a:xfrm>
            <a:custGeom>
              <a:avLst/>
              <a:gdLst>
                <a:gd name="connsiteX0" fmla="*/ 185788 w 226917"/>
                <a:gd name="connsiteY0" fmla="*/ 455565 h 491653"/>
                <a:gd name="connsiteX1" fmla="*/ 177467 w 226917"/>
                <a:gd name="connsiteY1" fmla="*/ 435647 h 491653"/>
                <a:gd name="connsiteX2" fmla="*/ 167005 w 226917"/>
                <a:gd name="connsiteY2" fmla="*/ 403122 h 491653"/>
                <a:gd name="connsiteX3" fmla="*/ 157550 w 226917"/>
                <a:gd name="connsiteY3" fmla="*/ 374758 h 491653"/>
                <a:gd name="connsiteX4" fmla="*/ 161709 w 226917"/>
                <a:gd name="connsiteY4" fmla="*/ 355848 h 491653"/>
                <a:gd name="connsiteX5" fmla="*/ 162718 w 226917"/>
                <a:gd name="connsiteY5" fmla="*/ 343241 h 491653"/>
                <a:gd name="connsiteX6" fmla="*/ 157550 w 226917"/>
                <a:gd name="connsiteY6" fmla="*/ 325466 h 491653"/>
                <a:gd name="connsiteX7" fmla="*/ 137631 w 226917"/>
                <a:gd name="connsiteY7" fmla="*/ 301388 h 491653"/>
                <a:gd name="connsiteX8" fmla="*/ 142800 w 226917"/>
                <a:gd name="connsiteY8" fmla="*/ 259408 h 491653"/>
                <a:gd name="connsiteX9" fmla="*/ 157424 w 226917"/>
                <a:gd name="connsiteY9" fmla="*/ 250962 h 491653"/>
                <a:gd name="connsiteX10" fmla="*/ 177342 w 226917"/>
                <a:gd name="connsiteY10" fmla="*/ 244658 h 491653"/>
                <a:gd name="connsiteX11" fmla="*/ 201420 w 226917"/>
                <a:gd name="connsiteY11" fmla="*/ 231044 h 491653"/>
                <a:gd name="connsiteX12" fmla="*/ 215035 w 226917"/>
                <a:gd name="connsiteY12" fmla="*/ 219572 h 491653"/>
                <a:gd name="connsiteX13" fmla="*/ 228650 w 226917"/>
                <a:gd name="connsiteY13" fmla="*/ 197510 h 491653"/>
                <a:gd name="connsiteX14" fmla="*/ 229155 w 226917"/>
                <a:gd name="connsiteY14" fmla="*/ 197636 h 491653"/>
                <a:gd name="connsiteX15" fmla="*/ 217178 w 226917"/>
                <a:gd name="connsiteY15" fmla="*/ 200157 h 491653"/>
                <a:gd name="connsiteX16" fmla="*/ 200664 w 226917"/>
                <a:gd name="connsiteY16" fmla="*/ 191333 h 491653"/>
                <a:gd name="connsiteX17" fmla="*/ 185914 w 226917"/>
                <a:gd name="connsiteY17" fmla="*/ 184273 h 491653"/>
                <a:gd name="connsiteX18" fmla="*/ 185914 w 226917"/>
                <a:gd name="connsiteY18" fmla="*/ 166624 h 491653"/>
                <a:gd name="connsiteX19" fmla="*/ 175955 w 226917"/>
                <a:gd name="connsiteY19" fmla="*/ 154900 h 491653"/>
                <a:gd name="connsiteX20" fmla="*/ 167761 w 226917"/>
                <a:gd name="connsiteY20" fmla="*/ 133091 h 491653"/>
                <a:gd name="connsiteX21" fmla="*/ 143682 w 226917"/>
                <a:gd name="connsiteY21" fmla="*/ 128427 h 491653"/>
                <a:gd name="connsiteX22" fmla="*/ 139018 w 226917"/>
                <a:gd name="connsiteY22" fmla="*/ 115442 h 491653"/>
                <a:gd name="connsiteX23" fmla="*/ 160827 w 226917"/>
                <a:gd name="connsiteY23" fmla="*/ 78379 h 491653"/>
                <a:gd name="connsiteX24" fmla="*/ 167256 w 226917"/>
                <a:gd name="connsiteY24" fmla="*/ 39551 h 491653"/>
                <a:gd name="connsiteX25" fmla="*/ 156667 w 226917"/>
                <a:gd name="connsiteY25" fmla="*/ 26566 h 491653"/>
                <a:gd name="connsiteX26" fmla="*/ 150742 w 226917"/>
                <a:gd name="connsiteY26" fmla="*/ 11816 h 491653"/>
                <a:gd name="connsiteX27" fmla="*/ 133093 w 226917"/>
                <a:gd name="connsiteY27" fmla="*/ 4126 h 491653"/>
                <a:gd name="connsiteX28" fmla="*/ 128554 w 226917"/>
                <a:gd name="connsiteY28" fmla="*/ 6774 h 491653"/>
                <a:gd name="connsiteX29" fmla="*/ 129059 w 226917"/>
                <a:gd name="connsiteY29" fmla="*/ 6900 h 491653"/>
                <a:gd name="connsiteX30" fmla="*/ 122756 w 226917"/>
                <a:gd name="connsiteY30" fmla="*/ 19506 h 491653"/>
                <a:gd name="connsiteX31" fmla="*/ 124899 w 226917"/>
                <a:gd name="connsiteY31" fmla="*/ 37281 h 491653"/>
                <a:gd name="connsiteX32" fmla="*/ 113427 w 226917"/>
                <a:gd name="connsiteY32" fmla="*/ 37281 h 491653"/>
                <a:gd name="connsiteX33" fmla="*/ 91366 w 226917"/>
                <a:gd name="connsiteY33" fmla="*/ 46736 h 491653"/>
                <a:gd name="connsiteX34" fmla="*/ 73590 w 226917"/>
                <a:gd name="connsiteY34" fmla="*/ 67663 h 491653"/>
                <a:gd name="connsiteX35" fmla="*/ 66278 w 226917"/>
                <a:gd name="connsiteY35" fmla="*/ 100188 h 491653"/>
                <a:gd name="connsiteX36" fmla="*/ 56823 w 226917"/>
                <a:gd name="connsiteY36" fmla="*/ 132713 h 491653"/>
                <a:gd name="connsiteX37" fmla="*/ 35897 w 226917"/>
                <a:gd name="connsiteY37" fmla="*/ 131704 h 491653"/>
                <a:gd name="connsiteX38" fmla="*/ 30602 w 226917"/>
                <a:gd name="connsiteY38" fmla="*/ 157926 h 491653"/>
                <a:gd name="connsiteX39" fmla="*/ 23290 w 226917"/>
                <a:gd name="connsiteY39" fmla="*/ 186164 h 491653"/>
                <a:gd name="connsiteX40" fmla="*/ 11819 w 226917"/>
                <a:gd name="connsiteY40" fmla="*/ 206083 h 491653"/>
                <a:gd name="connsiteX41" fmla="*/ 2364 w 226917"/>
                <a:gd name="connsiteY41" fmla="*/ 213899 h 491653"/>
                <a:gd name="connsiteX42" fmla="*/ 27324 w 226917"/>
                <a:gd name="connsiteY42" fmla="*/ 240120 h 491653"/>
                <a:gd name="connsiteX43" fmla="*/ 57580 w 226917"/>
                <a:gd name="connsiteY43" fmla="*/ 293824 h 491653"/>
                <a:gd name="connsiteX44" fmla="*/ 53672 w 226917"/>
                <a:gd name="connsiteY44" fmla="*/ 336560 h 491653"/>
                <a:gd name="connsiteX45" fmla="*/ 64640 w 226917"/>
                <a:gd name="connsiteY45" fmla="*/ 351057 h 491653"/>
                <a:gd name="connsiteX46" fmla="*/ 90483 w 226917"/>
                <a:gd name="connsiteY46" fmla="*/ 347906 h 491653"/>
                <a:gd name="connsiteX47" fmla="*/ 112796 w 226917"/>
                <a:gd name="connsiteY47" fmla="*/ 321306 h 491653"/>
                <a:gd name="connsiteX48" fmla="*/ 126537 w 226917"/>
                <a:gd name="connsiteY48" fmla="*/ 331896 h 491653"/>
                <a:gd name="connsiteX49" fmla="*/ 137127 w 226917"/>
                <a:gd name="connsiteY49" fmla="*/ 361269 h 491653"/>
                <a:gd name="connsiteX50" fmla="*/ 150868 w 226917"/>
                <a:gd name="connsiteY50" fmla="*/ 418502 h 491653"/>
                <a:gd name="connsiteX51" fmla="*/ 161079 w 226917"/>
                <a:gd name="connsiteY51" fmla="*/ 460482 h 491653"/>
                <a:gd name="connsiteX52" fmla="*/ 164609 w 226917"/>
                <a:gd name="connsiteY52" fmla="*/ 491872 h 491653"/>
                <a:gd name="connsiteX53" fmla="*/ 163097 w 226917"/>
                <a:gd name="connsiteY53" fmla="*/ 499058 h 491653"/>
                <a:gd name="connsiteX54" fmla="*/ 185788 w 226917"/>
                <a:gd name="connsiteY54" fmla="*/ 455565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59D3338-C005-46F0-9EE0-19347ACAC13A}"/>
                </a:ext>
              </a:extLst>
            </p:cNvPr>
            <p:cNvSpPr/>
            <p:nvPr/>
          </p:nvSpPr>
          <p:spPr>
            <a:xfrm>
              <a:off x="8142697" y="3800881"/>
              <a:ext cx="75639" cy="37820"/>
            </a:xfrm>
            <a:custGeom>
              <a:avLst/>
              <a:gdLst>
                <a:gd name="connsiteX0" fmla="*/ 79642 w 75639"/>
                <a:gd name="connsiteY0" fmla="*/ 16487 h 37819"/>
                <a:gd name="connsiteX1" fmla="*/ 49008 w 75639"/>
                <a:gd name="connsiteY1" fmla="*/ 8167 h 37819"/>
                <a:gd name="connsiteX2" fmla="*/ 27199 w 75639"/>
                <a:gd name="connsiteY2" fmla="*/ 4638 h 37819"/>
                <a:gd name="connsiteX3" fmla="*/ 8289 w 75639"/>
                <a:gd name="connsiteY3" fmla="*/ 21152 h 37819"/>
                <a:gd name="connsiteX4" fmla="*/ 2364 w 75639"/>
                <a:gd name="connsiteY4" fmla="*/ 32372 h 37819"/>
                <a:gd name="connsiteX5" fmla="*/ 9298 w 75639"/>
                <a:gd name="connsiteY5" fmla="*/ 38549 h 37819"/>
                <a:gd name="connsiteX6" fmla="*/ 27073 w 75639"/>
                <a:gd name="connsiteY6" fmla="*/ 42709 h 37819"/>
                <a:gd name="connsiteX7" fmla="*/ 52286 w 75639"/>
                <a:gd name="connsiteY7" fmla="*/ 44852 h 37819"/>
                <a:gd name="connsiteX8" fmla="*/ 78507 w 75639"/>
                <a:gd name="connsiteY8" fmla="*/ 41700 h 37819"/>
                <a:gd name="connsiteX9" fmla="*/ 75356 w 75639"/>
                <a:gd name="connsiteY9" fmla="*/ 18631 h 37819"/>
                <a:gd name="connsiteX10" fmla="*/ 79642 w 75639"/>
                <a:gd name="connsiteY10" fmla="*/ 1648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B755DCCD-9909-4FB4-A7DC-D54AC11E1D7A}"/>
                </a:ext>
              </a:extLst>
            </p:cNvPr>
            <p:cNvSpPr/>
            <p:nvPr/>
          </p:nvSpPr>
          <p:spPr>
            <a:xfrm>
              <a:off x="8475635" y="3941077"/>
              <a:ext cx="189098" cy="403408"/>
            </a:xfrm>
            <a:custGeom>
              <a:avLst/>
              <a:gdLst>
                <a:gd name="connsiteX0" fmla="*/ 146708 w 189097"/>
                <a:gd name="connsiteY0" fmla="*/ 50136 h 403408"/>
                <a:gd name="connsiteX1" fmla="*/ 120487 w 189097"/>
                <a:gd name="connsiteY1" fmla="*/ 30217 h 403408"/>
                <a:gd name="connsiteX2" fmla="*/ 113175 w 189097"/>
                <a:gd name="connsiteY2" fmla="*/ 14459 h 403408"/>
                <a:gd name="connsiteX3" fmla="*/ 91239 w 189097"/>
                <a:gd name="connsiteY3" fmla="*/ 2987 h 403408"/>
                <a:gd name="connsiteX4" fmla="*/ 70313 w 189097"/>
                <a:gd name="connsiteY4" fmla="*/ 16602 h 403408"/>
                <a:gd name="connsiteX5" fmla="*/ 52537 w 189097"/>
                <a:gd name="connsiteY5" fmla="*/ 19754 h 403408"/>
                <a:gd name="connsiteX6" fmla="*/ 29467 w 189097"/>
                <a:gd name="connsiteY6" fmla="*/ 19754 h 403408"/>
                <a:gd name="connsiteX7" fmla="*/ 9550 w 189097"/>
                <a:gd name="connsiteY7" fmla="*/ 21897 h 403408"/>
                <a:gd name="connsiteX8" fmla="*/ 2364 w 189097"/>
                <a:gd name="connsiteY8" fmla="*/ 27570 h 403408"/>
                <a:gd name="connsiteX9" fmla="*/ 11945 w 189097"/>
                <a:gd name="connsiteY9" fmla="*/ 41563 h 403408"/>
                <a:gd name="connsiteX10" fmla="*/ 25434 w 189097"/>
                <a:gd name="connsiteY10" fmla="*/ 61734 h 403408"/>
                <a:gd name="connsiteX11" fmla="*/ 47243 w 189097"/>
                <a:gd name="connsiteY11" fmla="*/ 73457 h 403408"/>
                <a:gd name="connsiteX12" fmla="*/ 65774 w 189097"/>
                <a:gd name="connsiteY12" fmla="*/ 78500 h 403408"/>
                <a:gd name="connsiteX13" fmla="*/ 74221 w 189097"/>
                <a:gd name="connsiteY13" fmla="*/ 98670 h 403408"/>
                <a:gd name="connsiteX14" fmla="*/ 54050 w 189097"/>
                <a:gd name="connsiteY14" fmla="*/ 110395 h 403408"/>
                <a:gd name="connsiteX15" fmla="*/ 82667 w 189097"/>
                <a:gd name="connsiteY15" fmla="*/ 135608 h 403408"/>
                <a:gd name="connsiteX16" fmla="*/ 96156 w 189097"/>
                <a:gd name="connsiteY16" fmla="*/ 159056 h 403408"/>
                <a:gd name="connsiteX17" fmla="*/ 117965 w 189097"/>
                <a:gd name="connsiteY17" fmla="*/ 187673 h 403408"/>
                <a:gd name="connsiteX18" fmla="*/ 139900 w 189097"/>
                <a:gd name="connsiteY18" fmla="*/ 207843 h 403408"/>
                <a:gd name="connsiteX19" fmla="*/ 144943 w 189097"/>
                <a:gd name="connsiteY19" fmla="*/ 234695 h 403408"/>
                <a:gd name="connsiteX20" fmla="*/ 153389 w 189097"/>
                <a:gd name="connsiteY20" fmla="*/ 278439 h 403408"/>
                <a:gd name="connsiteX21" fmla="*/ 134858 w 189097"/>
                <a:gd name="connsiteY21" fmla="*/ 308695 h 403408"/>
                <a:gd name="connsiteX22" fmla="*/ 111284 w 189097"/>
                <a:gd name="connsiteY22" fmla="*/ 323823 h 403408"/>
                <a:gd name="connsiteX23" fmla="*/ 111284 w 189097"/>
                <a:gd name="connsiteY23" fmla="*/ 347397 h 403408"/>
                <a:gd name="connsiteX24" fmla="*/ 81028 w 189097"/>
                <a:gd name="connsiteY24" fmla="*/ 347397 h 403408"/>
                <a:gd name="connsiteX25" fmla="*/ 64640 w 189097"/>
                <a:gd name="connsiteY25" fmla="*/ 360255 h 403408"/>
                <a:gd name="connsiteX26" fmla="*/ 76364 w 189097"/>
                <a:gd name="connsiteY26" fmla="*/ 369206 h 403408"/>
                <a:gd name="connsiteX27" fmla="*/ 68926 w 189097"/>
                <a:gd name="connsiteY27" fmla="*/ 392276 h 403408"/>
                <a:gd name="connsiteX28" fmla="*/ 82289 w 189097"/>
                <a:gd name="connsiteY28" fmla="*/ 402865 h 403408"/>
                <a:gd name="connsiteX29" fmla="*/ 106241 w 189097"/>
                <a:gd name="connsiteY29" fmla="*/ 384460 h 403408"/>
                <a:gd name="connsiteX30" fmla="*/ 112544 w 189097"/>
                <a:gd name="connsiteY30" fmla="*/ 374249 h 403408"/>
                <a:gd name="connsiteX31" fmla="*/ 119604 w 189097"/>
                <a:gd name="connsiteY31" fmla="*/ 360129 h 403408"/>
                <a:gd name="connsiteX32" fmla="*/ 136119 w 189097"/>
                <a:gd name="connsiteY32" fmla="*/ 357356 h 403408"/>
                <a:gd name="connsiteX33" fmla="*/ 172173 w 189097"/>
                <a:gd name="connsiteY33" fmla="*/ 340085 h 403408"/>
                <a:gd name="connsiteX34" fmla="*/ 192974 w 189097"/>
                <a:gd name="connsiteY34" fmla="*/ 304787 h 403408"/>
                <a:gd name="connsiteX35" fmla="*/ 186671 w 189097"/>
                <a:gd name="connsiteY35" fmla="*/ 243141 h 403408"/>
                <a:gd name="connsiteX36" fmla="*/ 161584 w 189097"/>
                <a:gd name="connsiteY36" fmla="*/ 201540 h 403408"/>
                <a:gd name="connsiteX37" fmla="*/ 118848 w 189097"/>
                <a:gd name="connsiteY37" fmla="*/ 165485 h 403408"/>
                <a:gd name="connsiteX38" fmla="*/ 107124 w 189097"/>
                <a:gd name="connsiteY38" fmla="*/ 145063 h 403408"/>
                <a:gd name="connsiteX39" fmla="*/ 100442 w 189097"/>
                <a:gd name="connsiteY39" fmla="*/ 109008 h 403408"/>
                <a:gd name="connsiteX40" fmla="*/ 119352 w 189097"/>
                <a:gd name="connsiteY40" fmla="*/ 85812 h 403408"/>
                <a:gd name="connsiteX41" fmla="*/ 129563 w 189097"/>
                <a:gd name="connsiteY41" fmla="*/ 70180 h 403408"/>
                <a:gd name="connsiteX42" fmla="*/ 150364 w 189097"/>
                <a:gd name="connsiteY42" fmla="*/ 56439 h 403408"/>
                <a:gd name="connsiteX43" fmla="*/ 152633 w 189097"/>
                <a:gd name="connsiteY43" fmla="*/ 54548 h 403408"/>
                <a:gd name="connsiteX44" fmla="*/ 146708 w 189097"/>
                <a:gd name="connsiteY44" fmla="*/ 50136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2A444D3-F6D1-4085-9BF3-95FF54013982}"/>
                </a:ext>
              </a:extLst>
            </p:cNvPr>
            <p:cNvSpPr/>
            <p:nvPr/>
          </p:nvSpPr>
          <p:spPr>
            <a:xfrm>
              <a:off x="8480828" y="4184123"/>
              <a:ext cx="151278" cy="113459"/>
            </a:xfrm>
            <a:custGeom>
              <a:avLst/>
              <a:gdLst>
                <a:gd name="connsiteX0" fmla="*/ 75583 w 151278"/>
                <a:gd name="connsiteY0" fmla="*/ 104350 h 113458"/>
                <a:gd name="connsiteX1" fmla="*/ 105839 w 151278"/>
                <a:gd name="connsiteY1" fmla="*/ 104350 h 113458"/>
                <a:gd name="connsiteX2" fmla="*/ 105839 w 151278"/>
                <a:gd name="connsiteY2" fmla="*/ 80776 h 113458"/>
                <a:gd name="connsiteX3" fmla="*/ 129413 w 151278"/>
                <a:gd name="connsiteY3" fmla="*/ 65648 h 113458"/>
                <a:gd name="connsiteX4" fmla="*/ 147944 w 151278"/>
                <a:gd name="connsiteY4" fmla="*/ 35393 h 113458"/>
                <a:gd name="connsiteX5" fmla="*/ 138741 w 151278"/>
                <a:gd name="connsiteY5" fmla="*/ 2364 h 113458"/>
                <a:gd name="connsiteX6" fmla="*/ 119958 w 151278"/>
                <a:gd name="connsiteY6" fmla="*/ 6146 h 113458"/>
                <a:gd name="connsiteX7" fmla="*/ 101805 w 151278"/>
                <a:gd name="connsiteY7" fmla="*/ 11819 h 113458"/>
                <a:gd name="connsiteX8" fmla="*/ 93862 w 151278"/>
                <a:gd name="connsiteY8" fmla="*/ 18626 h 113458"/>
                <a:gd name="connsiteX9" fmla="*/ 79113 w 151278"/>
                <a:gd name="connsiteY9" fmla="*/ 8415 h 113458"/>
                <a:gd name="connsiteX10" fmla="*/ 42806 w 151278"/>
                <a:gd name="connsiteY10" fmla="*/ 7280 h 113458"/>
                <a:gd name="connsiteX11" fmla="*/ 6626 w 151278"/>
                <a:gd name="connsiteY11" fmla="*/ 25433 h 113458"/>
                <a:gd name="connsiteX12" fmla="*/ 7760 w 151278"/>
                <a:gd name="connsiteY12" fmla="*/ 49260 h 113458"/>
                <a:gd name="connsiteX13" fmla="*/ 11164 w 151278"/>
                <a:gd name="connsiteY13" fmla="*/ 69682 h 113458"/>
                <a:gd name="connsiteX14" fmla="*/ 10911 w 151278"/>
                <a:gd name="connsiteY14" fmla="*/ 70439 h 113458"/>
                <a:gd name="connsiteX15" fmla="*/ 18097 w 151278"/>
                <a:gd name="connsiteY15" fmla="*/ 94391 h 113458"/>
                <a:gd name="connsiteX16" fmla="*/ 34612 w 151278"/>
                <a:gd name="connsiteY16" fmla="*/ 97164 h 113458"/>
                <a:gd name="connsiteX17" fmla="*/ 35747 w 151278"/>
                <a:gd name="connsiteY17" fmla="*/ 111284 h 113458"/>
                <a:gd name="connsiteX18" fmla="*/ 56925 w 151278"/>
                <a:gd name="connsiteY18" fmla="*/ 113301 h 113458"/>
                <a:gd name="connsiteX19" fmla="*/ 59321 w 151278"/>
                <a:gd name="connsiteY19" fmla="*/ 117335 h 113458"/>
                <a:gd name="connsiteX20" fmla="*/ 75583 w 151278"/>
                <a:gd name="connsiteY20" fmla="*/ 104350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568DC1A6-F164-41FD-908F-AE0092681A61}"/>
                </a:ext>
              </a:extLst>
            </p:cNvPr>
            <p:cNvSpPr/>
            <p:nvPr/>
          </p:nvSpPr>
          <p:spPr>
            <a:xfrm>
              <a:off x="8423066" y="3966283"/>
              <a:ext cx="189098" cy="239524"/>
            </a:xfrm>
            <a:custGeom>
              <a:avLst/>
              <a:gdLst>
                <a:gd name="connsiteX0" fmla="*/ 134984 w 189097"/>
                <a:gd name="connsiteY0" fmla="*/ 110402 h 239523"/>
                <a:gd name="connsiteX1" fmla="*/ 106367 w 189097"/>
                <a:gd name="connsiteY1" fmla="*/ 85189 h 239523"/>
                <a:gd name="connsiteX2" fmla="*/ 126537 w 189097"/>
                <a:gd name="connsiteY2" fmla="*/ 73464 h 239523"/>
                <a:gd name="connsiteX3" fmla="*/ 118091 w 189097"/>
                <a:gd name="connsiteY3" fmla="*/ 53294 h 239523"/>
                <a:gd name="connsiteX4" fmla="*/ 99559 w 189097"/>
                <a:gd name="connsiteY4" fmla="*/ 48251 h 239523"/>
                <a:gd name="connsiteX5" fmla="*/ 77750 w 189097"/>
                <a:gd name="connsiteY5" fmla="*/ 36527 h 239523"/>
                <a:gd name="connsiteX6" fmla="*/ 64261 w 189097"/>
                <a:gd name="connsiteY6" fmla="*/ 16357 h 239523"/>
                <a:gd name="connsiteX7" fmla="*/ 54680 w 189097"/>
                <a:gd name="connsiteY7" fmla="*/ 2364 h 239523"/>
                <a:gd name="connsiteX8" fmla="*/ 44091 w 189097"/>
                <a:gd name="connsiteY8" fmla="*/ 2994 h 239523"/>
                <a:gd name="connsiteX9" fmla="*/ 39931 w 189097"/>
                <a:gd name="connsiteY9" fmla="*/ 16609 h 239523"/>
                <a:gd name="connsiteX10" fmla="*/ 38922 w 189097"/>
                <a:gd name="connsiteY10" fmla="*/ 37536 h 239523"/>
                <a:gd name="connsiteX11" fmla="*/ 25307 w 189097"/>
                <a:gd name="connsiteY11" fmla="*/ 24929 h 239523"/>
                <a:gd name="connsiteX12" fmla="*/ 11692 w 189097"/>
                <a:gd name="connsiteY12" fmla="*/ 46991 h 239523"/>
                <a:gd name="connsiteX13" fmla="*/ 2364 w 189097"/>
                <a:gd name="connsiteY13" fmla="*/ 54681 h 239523"/>
                <a:gd name="connsiteX14" fmla="*/ 7532 w 189097"/>
                <a:gd name="connsiteY14" fmla="*/ 59850 h 239523"/>
                <a:gd name="connsiteX15" fmla="*/ 9801 w 189097"/>
                <a:gd name="connsiteY15" fmla="*/ 80272 h 239523"/>
                <a:gd name="connsiteX16" fmla="*/ 27955 w 189097"/>
                <a:gd name="connsiteY16" fmla="*/ 87079 h 239523"/>
                <a:gd name="connsiteX17" fmla="*/ 25685 w 189097"/>
                <a:gd name="connsiteY17" fmla="*/ 115444 h 239523"/>
                <a:gd name="connsiteX18" fmla="*/ 18878 w 189097"/>
                <a:gd name="connsiteY18" fmla="*/ 135867 h 239523"/>
                <a:gd name="connsiteX19" fmla="*/ 42578 w 189097"/>
                <a:gd name="connsiteY19" fmla="*/ 126790 h 239523"/>
                <a:gd name="connsiteX20" fmla="*/ 61866 w 189097"/>
                <a:gd name="connsiteY20" fmla="*/ 125655 h 239523"/>
                <a:gd name="connsiteX21" fmla="*/ 78885 w 189097"/>
                <a:gd name="connsiteY21" fmla="*/ 121117 h 239523"/>
                <a:gd name="connsiteX22" fmla="*/ 103846 w 189097"/>
                <a:gd name="connsiteY22" fmla="*/ 119982 h 239523"/>
                <a:gd name="connsiteX23" fmla="*/ 123133 w 189097"/>
                <a:gd name="connsiteY23" fmla="*/ 139270 h 239523"/>
                <a:gd name="connsiteX24" fmla="*/ 125403 w 189097"/>
                <a:gd name="connsiteY24" fmla="*/ 170913 h 239523"/>
                <a:gd name="connsiteX25" fmla="*/ 143556 w 189097"/>
                <a:gd name="connsiteY25" fmla="*/ 199277 h 239523"/>
                <a:gd name="connsiteX26" fmla="*/ 140153 w 189097"/>
                <a:gd name="connsiteY26" fmla="*/ 229281 h 239523"/>
                <a:gd name="connsiteX27" fmla="*/ 151498 w 189097"/>
                <a:gd name="connsiteY27" fmla="*/ 236593 h 239523"/>
                <a:gd name="connsiteX28" fmla="*/ 159440 w 189097"/>
                <a:gd name="connsiteY28" fmla="*/ 229785 h 239523"/>
                <a:gd name="connsiteX29" fmla="*/ 177594 w 189097"/>
                <a:gd name="connsiteY29" fmla="*/ 224112 h 239523"/>
                <a:gd name="connsiteX30" fmla="*/ 196377 w 189097"/>
                <a:gd name="connsiteY30" fmla="*/ 220330 h 239523"/>
                <a:gd name="connsiteX31" fmla="*/ 197134 w 189097"/>
                <a:gd name="connsiteY31" fmla="*/ 209615 h 239523"/>
                <a:gd name="connsiteX32" fmla="*/ 192091 w 189097"/>
                <a:gd name="connsiteY32" fmla="*/ 182763 h 239523"/>
                <a:gd name="connsiteX33" fmla="*/ 170156 w 189097"/>
                <a:gd name="connsiteY33" fmla="*/ 162592 h 239523"/>
                <a:gd name="connsiteX34" fmla="*/ 148346 w 189097"/>
                <a:gd name="connsiteY34" fmla="*/ 133976 h 239523"/>
                <a:gd name="connsiteX35" fmla="*/ 134984 w 189097"/>
                <a:gd name="connsiteY35" fmla="*/ 110402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FBA16F8D-6A3A-4680-BAC5-275F073A0805}"/>
                </a:ext>
              </a:extLst>
            </p:cNvPr>
            <p:cNvSpPr/>
            <p:nvPr/>
          </p:nvSpPr>
          <p:spPr>
            <a:xfrm>
              <a:off x="8355117" y="4018348"/>
              <a:ext cx="214311" cy="403408"/>
            </a:xfrm>
            <a:custGeom>
              <a:avLst/>
              <a:gdLst>
                <a:gd name="connsiteX0" fmla="*/ 133471 w 214310"/>
                <a:gd name="connsiteY0" fmla="*/ 214909 h 403408"/>
                <a:gd name="connsiteX1" fmla="*/ 132337 w 214310"/>
                <a:gd name="connsiteY1" fmla="*/ 191083 h 403408"/>
                <a:gd name="connsiteX2" fmla="*/ 168517 w 214310"/>
                <a:gd name="connsiteY2" fmla="*/ 172930 h 403408"/>
                <a:gd name="connsiteX3" fmla="*/ 204824 w 214310"/>
                <a:gd name="connsiteY3" fmla="*/ 174064 h 403408"/>
                <a:gd name="connsiteX4" fmla="*/ 208227 w 214310"/>
                <a:gd name="connsiteY4" fmla="*/ 176964 h 403408"/>
                <a:gd name="connsiteX5" fmla="*/ 211631 w 214310"/>
                <a:gd name="connsiteY5" fmla="*/ 146960 h 403408"/>
                <a:gd name="connsiteX6" fmla="*/ 193478 w 214310"/>
                <a:gd name="connsiteY6" fmla="*/ 118596 h 403408"/>
                <a:gd name="connsiteX7" fmla="*/ 191209 w 214310"/>
                <a:gd name="connsiteY7" fmla="*/ 86953 h 403408"/>
                <a:gd name="connsiteX8" fmla="*/ 171921 w 214310"/>
                <a:gd name="connsiteY8" fmla="*/ 67666 h 403408"/>
                <a:gd name="connsiteX9" fmla="*/ 146960 w 214310"/>
                <a:gd name="connsiteY9" fmla="*/ 68800 h 403408"/>
                <a:gd name="connsiteX10" fmla="*/ 129941 w 214310"/>
                <a:gd name="connsiteY10" fmla="*/ 73338 h 403408"/>
                <a:gd name="connsiteX11" fmla="*/ 110653 w 214310"/>
                <a:gd name="connsiteY11" fmla="*/ 74473 h 403408"/>
                <a:gd name="connsiteX12" fmla="*/ 86953 w 214310"/>
                <a:gd name="connsiteY12" fmla="*/ 83550 h 403408"/>
                <a:gd name="connsiteX13" fmla="*/ 93761 w 214310"/>
                <a:gd name="connsiteY13" fmla="*/ 63127 h 403408"/>
                <a:gd name="connsiteX14" fmla="*/ 96030 w 214310"/>
                <a:gd name="connsiteY14" fmla="*/ 34763 h 403408"/>
                <a:gd name="connsiteX15" fmla="*/ 77877 w 214310"/>
                <a:gd name="connsiteY15" fmla="*/ 27955 h 403408"/>
                <a:gd name="connsiteX16" fmla="*/ 75607 w 214310"/>
                <a:gd name="connsiteY16" fmla="*/ 7532 h 403408"/>
                <a:gd name="connsiteX17" fmla="*/ 70438 w 214310"/>
                <a:gd name="connsiteY17" fmla="*/ 2364 h 403408"/>
                <a:gd name="connsiteX18" fmla="*/ 66153 w 214310"/>
                <a:gd name="connsiteY18" fmla="*/ 6146 h 403408"/>
                <a:gd name="connsiteX19" fmla="*/ 42074 w 214310"/>
                <a:gd name="connsiteY19" fmla="*/ 19761 h 403408"/>
                <a:gd name="connsiteX20" fmla="*/ 22156 w 214310"/>
                <a:gd name="connsiteY20" fmla="*/ 26064 h 403408"/>
                <a:gd name="connsiteX21" fmla="*/ 7532 w 214310"/>
                <a:gd name="connsiteY21" fmla="*/ 34510 h 403408"/>
                <a:gd name="connsiteX22" fmla="*/ 2364 w 214310"/>
                <a:gd name="connsiteY22" fmla="*/ 76490 h 403408"/>
                <a:gd name="connsiteX23" fmla="*/ 22281 w 214310"/>
                <a:gd name="connsiteY23" fmla="*/ 100568 h 403408"/>
                <a:gd name="connsiteX24" fmla="*/ 27451 w 214310"/>
                <a:gd name="connsiteY24" fmla="*/ 118344 h 403408"/>
                <a:gd name="connsiteX25" fmla="*/ 26442 w 214310"/>
                <a:gd name="connsiteY25" fmla="*/ 130950 h 403408"/>
                <a:gd name="connsiteX26" fmla="*/ 22281 w 214310"/>
                <a:gd name="connsiteY26" fmla="*/ 149860 h 403408"/>
                <a:gd name="connsiteX27" fmla="*/ 31736 w 214310"/>
                <a:gd name="connsiteY27" fmla="*/ 178224 h 403408"/>
                <a:gd name="connsiteX28" fmla="*/ 42200 w 214310"/>
                <a:gd name="connsiteY28" fmla="*/ 210749 h 403408"/>
                <a:gd name="connsiteX29" fmla="*/ 50521 w 214310"/>
                <a:gd name="connsiteY29" fmla="*/ 230667 h 403408"/>
                <a:gd name="connsiteX30" fmla="*/ 27703 w 214310"/>
                <a:gd name="connsiteY30" fmla="*/ 274412 h 403408"/>
                <a:gd name="connsiteX31" fmla="*/ 20265 w 214310"/>
                <a:gd name="connsiteY31" fmla="*/ 313492 h 403408"/>
                <a:gd name="connsiteX32" fmla="*/ 21904 w 214310"/>
                <a:gd name="connsiteY32" fmla="*/ 337066 h 403408"/>
                <a:gd name="connsiteX33" fmla="*/ 56824 w 214310"/>
                <a:gd name="connsiteY33" fmla="*/ 371230 h 403408"/>
                <a:gd name="connsiteX34" fmla="*/ 64766 w 214310"/>
                <a:gd name="connsiteY34" fmla="*/ 384341 h 403408"/>
                <a:gd name="connsiteX35" fmla="*/ 80146 w 214310"/>
                <a:gd name="connsiteY35" fmla="*/ 385349 h 403408"/>
                <a:gd name="connsiteX36" fmla="*/ 93131 w 214310"/>
                <a:gd name="connsiteY36" fmla="*/ 400981 h 403408"/>
                <a:gd name="connsiteX37" fmla="*/ 114057 w 214310"/>
                <a:gd name="connsiteY37" fmla="*/ 403629 h 403408"/>
                <a:gd name="connsiteX38" fmla="*/ 122252 w 214310"/>
                <a:gd name="connsiteY38" fmla="*/ 392913 h 403408"/>
                <a:gd name="connsiteX39" fmla="*/ 91743 w 214310"/>
                <a:gd name="connsiteY39" fmla="*/ 375138 h 403408"/>
                <a:gd name="connsiteX40" fmla="*/ 73338 w 214310"/>
                <a:gd name="connsiteY40" fmla="*/ 344882 h 403408"/>
                <a:gd name="connsiteX41" fmla="*/ 63505 w 214310"/>
                <a:gd name="connsiteY41" fmla="*/ 320174 h 403408"/>
                <a:gd name="connsiteX42" fmla="*/ 46613 w 214310"/>
                <a:gd name="connsiteY42" fmla="*/ 307567 h 403408"/>
                <a:gd name="connsiteX43" fmla="*/ 49764 w 214310"/>
                <a:gd name="connsiteY43" fmla="*/ 265209 h 403408"/>
                <a:gd name="connsiteX44" fmla="*/ 64261 w 214310"/>
                <a:gd name="connsiteY44" fmla="*/ 211127 h 403408"/>
                <a:gd name="connsiteX45" fmla="*/ 86575 w 214310"/>
                <a:gd name="connsiteY45" fmla="*/ 204446 h 403408"/>
                <a:gd name="connsiteX46" fmla="*/ 106619 w 214310"/>
                <a:gd name="connsiteY46" fmla="*/ 220582 h 403408"/>
                <a:gd name="connsiteX47" fmla="*/ 134858 w 214310"/>
                <a:gd name="connsiteY47" fmla="*/ 235458 h 403408"/>
                <a:gd name="connsiteX48" fmla="*/ 136749 w 214310"/>
                <a:gd name="connsiteY48" fmla="*/ 236214 h 403408"/>
                <a:gd name="connsiteX49" fmla="*/ 137001 w 214310"/>
                <a:gd name="connsiteY49" fmla="*/ 235458 h 403408"/>
                <a:gd name="connsiteX50" fmla="*/ 133471 w 214310"/>
                <a:gd name="connsiteY50" fmla="*/ 214909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C091024-164E-416F-BDC0-1004EEEC2E85}"/>
                </a:ext>
              </a:extLst>
            </p:cNvPr>
            <p:cNvSpPr/>
            <p:nvPr/>
          </p:nvSpPr>
          <p:spPr>
            <a:xfrm>
              <a:off x="6174969" y="2932035"/>
              <a:ext cx="252130" cy="201704"/>
            </a:xfrm>
            <a:custGeom>
              <a:avLst/>
              <a:gdLst>
                <a:gd name="connsiteX0" fmla="*/ 5368 w 252130"/>
                <a:gd name="connsiteY0" fmla="*/ 43723 h 201704"/>
                <a:gd name="connsiteX1" fmla="*/ 4738 w 252130"/>
                <a:gd name="connsiteY1" fmla="*/ 71331 h 201704"/>
                <a:gd name="connsiteX2" fmla="*/ 6503 w 252130"/>
                <a:gd name="connsiteY2" fmla="*/ 81921 h 201704"/>
                <a:gd name="connsiteX3" fmla="*/ 12428 w 252130"/>
                <a:gd name="connsiteY3" fmla="*/ 94905 h 201704"/>
                <a:gd name="connsiteX4" fmla="*/ 15958 w 252130"/>
                <a:gd name="connsiteY4" fmla="*/ 109025 h 201704"/>
                <a:gd name="connsiteX5" fmla="*/ 22387 w 252130"/>
                <a:gd name="connsiteY5" fmla="*/ 130203 h 201704"/>
                <a:gd name="connsiteX6" fmla="*/ 23143 w 252130"/>
                <a:gd name="connsiteY6" fmla="*/ 142054 h 201704"/>
                <a:gd name="connsiteX7" fmla="*/ 38523 w 252130"/>
                <a:gd name="connsiteY7" fmla="*/ 151004 h 201704"/>
                <a:gd name="connsiteX8" fmla="*/ 56046 w 252130"/>
                <a:gd name="connsiteY8" fmla="*/ 163233 h 201704"/>
                <a:gd name="connsiteX9" fmla="*/ 70040 w 252130"/>
                <a:gd name="connsiteY9" fmla="*/ 169410 h 201704"/>
                <a:gd name="connsiteX10" fmla="*/ 84915 w 252130"/>
                <a:gd name="connsiteY10" fmla="*/ 166762 h 201704"/>
                <a:gd name="connsiteX11" fmla="*/ 91849 w 252130"/>
                <a:gd name="connsiteY11" fmla="*/ 176343 h 201704"/>
                <a:gd name="connsiteX12" fmla="*/ 109372 w 252130"/>
                <a:gd name="connsiteY12" fmla="*/ 180756 h 201704"/>
                <a:gd name="connsiteX13" fmla="*/ 121600 w 252130"/>
                <a:gd name="connsiteY13" fmla="*/ 196514 h 201704"/>
                <a:gd name="connsiteX14" fmla="*/ 137358 w 252130"/>
                <a:gd name="connsiteY14" fmla="*/ 194749 h 201704"/>
                <a:gd name="connsiteX15" fmla="*/ 160176 w 252130"/>
                <a:gd name="connsiteY15" fmla="*/ 197396 h 201704"/>
                <a:gd name="connsiteX16" fmla="*/ 180346 w 252130"/>
                <a:gd name="connsiteY16" fmla="*/ 199161 h 201704"/>
                <a:gd name="connsiteX17" fmla="*/ 203164 w 252130"/>
                <a:gd name="connsiteY17" fmla="*/ 204456 h 201704"/>
                <a:gd name="connsiteX18" fmla="*/ 218670 w 252130"/>
                <a:gd name="connsiteY18" fmla="*/ 208238 h 201704"/>
                <a:gd name="connsiteX19" fmla="*/ 217535 w 252130"/>
                <a:gd name="connsiteY19" fmla="*/ 190841 h 201704"/>
                <a:gd name="connsiteX20" fmla="*/ 242244 w 252130"/>
                <a:gd name="connsiteY20" fmla="*/ 165502 h 201704"/>
                <a:gd name="connsiteX21" fmla="*/ 253968 w 252130"/>
                <a:gd name="connsiteY21" fmla="*/ 156047 h 201704"/>
                <a:gd name="connsiteX22" fmla="*/ 243379 w 252130"/>
                <a:gd name="connsiteY22" fmla="*/ 130203 h 201704"/>
                <a:gd name="connsiteX23" fmla="*/ 241614 w 252130"/>
                <a:gd name="connsiteY23" fmla="*/ 106629 h 201704"/>
                <a:gd name="connsiteX24" fmla="*/ 232790 w 252130"/>
                <a:gd name="connsiteY24" fmla="*/ 93140 h 201704"/>
                <a:gd name="connsiteX25" fmla="*/ 248043 w 252130"/>
                <a:gd name="connsiteY25" fmla="*/ 79651 h 201704"/>
                <a:gd name="connsiteX26" fmla="*/ 246909 w 252130"/>
                <a:gd name="connsiteY26" fmla="*/ 56708 h 201704"/>
                <a:gd name="connsiteX27" fmla="*/ 242748 w 252130"/>
                <a:gd name="connsiteY27" fmla="*/ 36663 h 201704"/>
                <a:gd name="connsiteX28" fmla="*/ 222200 w 252130"/>
                <a:gd name="connsiteY28" fmla="*/ 21914 h 201704"/>
                <a:gd name="connsiteX29" fmla="*/ 221191 w 252130"/>
                <a:gd name="connsiteY29" fmla="*/ 20653 h 201704"/>
                <a:gd name="connsiteX30" fmla="*/ 152234 w 252130"/>
                <a:gd name="connsiteY30" fmla="*/ 17754 h 201704"/>
                <a:gd name="connsiteX31" fmla="*/ 138871 w 252130"/>
                <a:gd name="connsiteY31" fmla="*/ 12837 h 201704"/>
                <a:gd name="connsiteX32" fmla="*/ 124374 w 252130"/>
                <a:gd name="connsiteY32" fmla="*/ 20275 h 201704"/>
                <a:gd name="connsiteX33" fmla="*/ 111767 w 252130"/>
                <a:gd name="connsiteY33" fmla="*/ 3760 h 201704"/>
                <a:gd name="connsiteX34" fmla="*/ 53651 w 252130"/>
                <a:gd name="connsiteY34" fmla="*/ 20275 h 201704"/>
                <a:gd name="connsiteX35" fmla="*/ 12428 w 252130"/>
                <a:gd name="connsiteY35" fmla="*/ 34394 h 201704"/>
                <a:gd name="connsiteX36" fmla="*/ 4864 w 252130"/>
                <a:gd name="connsiteY36" fmla="*/ 40445 h 201704"/>
                <a:gd name="connsiteX37" fmla="*/ 5368 w 252130"/>
                <a:gd name="connsiteY37" fmla="*/ 43723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458BF61-C124-47C4-BB76-A96F5B0D30DC}"/>
                </a:ext>
              </a:extLst>
            </p:cNvPr>
            <p:cNvSpPr/>
            <p:nvPr/>
          </p:nvSpPr>
          <p:spPr>
            <a:xfrm>
              <a:off x="6211393" y="3270531"/>
              <a:ext cx="88246" cy="88246"/>
            </a:xfrm>
            <a:custGeom>
              <a:avLst/>
              <a:gdLst>
                <a:gd name="connsiteX0" fmla="*/ 72822 w 88245"/>
                <a:gd name="connsiteY0" fmla="*/ 83800 h 88245"/>
                <a:gd name="connsiteX1" fmla="*/ 92866 w 88245"/>
                <a:gd name="connsiteY1" fmla="*/ 54301 h 88245"/>
                <a:gd name="connsiteX2" fmla="*/ 96144 w 88245"/>
                <a:gd name="connsiteY2" fmla="*/ 18877 h 88245"/>
                <a:gd name="connsiteX3" fmla="*/ 72192 w 88245"/>
                <a:gd name="connsiteY3" fmla="*/ 6775 h 88245"/>
                <a:gd name="connsiteX4" fmla="*/ 31221 w 88245"/>
                <a:gd name="connsiteY4" fmla="*/ 2741 h 88245"/>
                <a:gd name="connsiteX5" fmla="*/ 14202 w 88245"/>
                <a:gd name="connsiteY5" fmla="*/ 6271 h 88245"/>
                <a:gd name="connsiteX6" fmla="*/ 2478 w 88245"/>
                <a:gd name="connsiteY6" fmla="*/ 13330 h 88245"/>
                <a:gd name="connsiteX7" fmla="*/ 14832 w 88245"/>
                <a:gd name="connsiteY7" fmla="*/ 31484 h 88245"/>
                <a:gd name="connsiteX8" fmla="*/ 36515 w 88245"/>
                <a:gd name="connsiteY8" fmla="*/ 57831 h 88245"/>
                <a:gd name="connsiteX9" fmla="*/ 58073 w 88245"/>
                <a:gd name="connsiteY9" fmla="*/ 82036 h 88245"/>
                <a:gd name="connsiteX10" fmla="*/ 71688 w 88245"/>
                <a:gd name="connsiteY10" fmla="*/ 92121 h 88245"/>
                <a:gd name="connsiteX11" fmla="*/ 72822 w 88245"/>
                <a:gd name="connsiteY11" fmla="*/ 8380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23A0966-9505-498B-898D-EA488CAE935D}"/>
                </a:ext>
              </a:extLst>
            </p:cNvPr>
            <p:cNvSpPr/>
            <p:nvPr/>
          </p:nvSpPr>
          <p:spPr>
            <a:xfrm>
              <a:off x="6163098" y="3226281"/>
              <a:ext cx="138672" cy="126065"/>
            </a:xfrm>
            <a:custGeom>
              <a:avLst/>
              <a:gdLst>
                <a:gd name="connsiteX0" fmla="*/ 84810 w 138671"/>
                <a:gd name="connsiteY0" fmla="*/ 101955 h 126065"/>
                <a:gd name="connsiteX1" fmla="*/ 63127 w 138671"/>
                <a:gd name="connsiteY1" fmla="*/ 75607 h 126065"/>
                <a:gd name="connsiteX2" fmla="*/ 50773 w 138671"/>
                <a:gd name="connsiteY2" fmla="*/ 57454 h 126065"/>
                <a:gd name="connsiteX3" fmla="*/ 62497 w 138671"/>
                <a:gd name="connsiteY3" fmla="*/ 50394 h 126065"/>
                <a:gd name="connsiteX4" fmla="*/ 79515 w 138671"/>
                <a:gd name="connsiteY4" fmla="*/ 46865 h 126065"/>
                <a:gd name="connsiteX5" fmla="*/ 120487 w 138671"/>
                <a:gd name="connsiteY5" fmla="*/ 50899 h 126065"/>
                <a:gd name="connsiteX6" fmla="*/ 144439 w 138671"/>
                <a:gd name="connsiteY6" fmla="*/ 63001 h 126065"/>
                <a:gd name="connsiteX7" fmla="*/ 143178 w 138671"/>
                <a:gd name="connsiteY7" fmla="*/ 57328 h 126065"/>
                <a:gd name="connsiteX8" fmla="*/ 134732 w 138671"/>
                <a:gd name="connsiteY8" fmla="*/ 38292 h 126065"/>
                <a:gd name="connsiteX9" fmla="*/ 127798 w 138671"/>
                <a:gd name="connsiteY9" fmla="*/ 22282 h 126065"/>
                <a:gd name="connsiteX10" fmla="*/ 118596 w 138671"/>
                <a:gd name="connsiteY10" fmla="*/ 24929 h 126065"/>
                <a:gd name="connsiteX11" fmla="*/ 91366 w 138671"/>
                <a:gd name="connsiteY11" fmla="*/ 18752 h 126065"/>
                <a:gd name="connsiteX12" fmla="*/ 69304 w 138671"/>
                <a:gd name="connsiteY12" fmla="*/ 2364 h 126065"/>
                <a:gd name="connsiteX13" fmla="*/ 53420 w 138671"/>
                <a:gd name="connsiteY13" fmla="*/ 12953 h 126065"/>
                <a:gd name="connsiteX14" fmla="*/ 46990 w 138671"/>
                <a:gd name="connsiteY14" fmla="*/ 25938 h 126065"/>
                <a:gd name="connsiteX15" fmla="*/ 37536 w 138671"/>
                <a:gd name="connsiteY15" fmla="*/ 37662 h 126065"/>
                <a:gd name="connsiteX16" fmla="*/ 21021 w 138671"/>
                <a:gd name="connsiteY16" fmla="*/ 37032 h 126065"/>
                <a:gd name="connsiteX17" fmla="*/ 2364 w 138671"/>
                <a:gd name="connsiteY17" fmla="*/ 40688 h 126065"/>
                <a:gd name="connsiteX18" fmla="*/ 7154 w 138671"/>
                <a:gd name="connsiteY18" fmla="*/ 52033 h 126065"/>
                <a:gd name="connsiteX19" fmla="*/ 27577 w 138671"/>
                <a:gd name="connsiteY19" fmla="*/ 60732 h 126065"/>
                <a:gd name="connsiteX20" fmla="*/ 51151 w 138671"/>
                <a:gd name="connsiteY20" fmla="*/ 98047 h 126065"/>
                <a:gd name="connsiteX21" fmla="*/ 72330 w 138671"/>
                <a:gd name="connsiteY21" fmla="*/ 109393 h 126065"/>
                <a:gd name="connsiteX22" fmla="*/ 95147 w 138671"/>
                <a:gd name="connsiteY22" fmla="*/ 121495 h 126065"/>
                <a:gd name="connsiteX23" fmla="*/ 106241 w 138671"/>
                <a:gd name="connsiteY23" fmla="*/ 126160 h 126065"/>
                <a:gd name="connsiteX24" fmla="*/ 84810 w 138671"/>
                <a:gd name="connsiteY24" fmla="*/ 10195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2A97884-7377-4728-B637-B1083970FB42}"/>
                </a:ext>
              </a:extLst>
            </p:cNvPr>
            <p:cNvSpPr/>
            <p:nvPr/>
          </p:nvSpPr>
          <p:spPr>
            <a:xfrm>
              <a:off x="6300887" y="3355876"/>
              <a:ext cx="50426" cy="100852"/>
            </a:xfrm>
            <a:custGeom>
              <a:avLst/>
              <a:gdLst>
                <a:gd name="connsiteX0" fmla="*/ 34132 w 50426"/>
                <a:gd name="connsiteY0" fmla="*/ 85315 h 100852"/>
                <a:gd name="connsiteX1" fmla="*/ 40561 w 50426"/>
                <a:gd name="connsiteY1" fmla="*/ 75355 h 100852"/>
                <a:gd name="connsiteX2" fmla="*/ 50016 w 50426"/>
                <a:gd name="connsiteY2" fmla="*/ 60102 h 100852"/>
                <a:gd name="connsiteX3" fmla="*/ 50521 w 50426"/>
                <a:gd name="connsiteY3" fmla="*/ 59345 h 100852"/>
                <a:gd name="connsiteX4" fmla="*/ 35141 w 50426"/>
                <a:gd name="connsiteY4" fmla="*/ 42831 h 100852"/>
                <a:gd name="connsiteX5" fmla="*/ 38040 w 50426"/>
                <a:gd name="connsiteY5" fmla="*/ 15348 h 100852"/>
                <a:gd name="connsiteX6" fmla="*/ 15096 w 50426"/>
                <a:gd name="connsiteY6" fmla="*/ 2364 h 100852"/>
                <a:gd name="connsiteX7" fmla="*/ 2364 w 50426"/>
                <a:gd name="connsiteY7" fmla="*/ 21400 h 100852"/>
                <a:gd name="connsiteX8" fmla="*/ 9550 w 50426"/>
                <a:gd name="connsiteY8" fmla="*/ 37914 h 100852"/>
                <a:gd name="connsiteX9" fmla="*/ 8793 w 50426"/>
                <a:gd name="connsiteY9" fmla="*/ 77120 h 100852"/>
                <a:gd name="connsiteX10" fmla="*/ 26442 w 50426"/>
                <a:gd name="connsiteY10" fmla="*/ 99686 h 100852"/>
                <a:gd name="connsiteX11" fmla="*/ 34132 w 50426"/>
                <a:gd name="connsiteY11" fmla="*/ 8531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D120AA6-D798-4486-9D8E-FEE7D4BAEC88}"/>
                </a:ext>
              </a:extLst>
            </p:cNvPr>
            <p:cNvSpPr/>
            <p:nvPr/>
          </p:nvSpPr>
          <p:spPr>
            <a:xfrm>
              <a:off x="6056285" y="3141061"/>
              <a:ext cx="189098" cy="88246"/>
            </a:xfrm>
            <a:custGeom>
              <a:avLst/>
              <a:gdLst>
                <a:gd name="connsiteX0" fmla="*/ 166915 w 189097"/>
                <a:gd name="connsiteY0" fmla="*/ 10306 h 88245"/>
                <a:gd name="connsiteX1" fmla="*/ 142332 w 189097"/>
                <a:gd name="connsiteY1" fmla="*/ 2364 h 88245"/>
                <a:gd name="connsiteX2" fmla="*/ 137920 w 189097"/>
                <a:gd name="connsiteY2" fmla="*/ 14592 h 88245"/>
                <a:gd name="connsiteX3" fmla="*/ 114850 w 189097"/>
                <a:gd name="connsiteY3" fmla="*/ 15979 h 88245"/>
                <a:gd name="connsiteX4" fmla="*/ 100479 w 189097"/>
                <a:gd name="connsiteY4" fmla="*/ 25812 h 88245"/>
                <a:gd name="connsiteX5" fmla="*/ 89889 w 189097"/>
                <a:gd name="connsiteY5" fmla="*/ 42326 h 88245"/>
                <a:gd name="connsiteX6" fmla="*/ 79300 w 189097"/>
                <a:gd name="connsiteY6" fmla="*/ 50016 h 88245"/>
                <a:gd name="connsiteX7" fmla="*/ 52195 w 189097"/>
                <a:gd name="connsiteY7" fmla="*/ 55311 h 88245"/>
                <a:gd name="connsiteX8" fmla="*/ 36942 w 189097"/>
                <a:gd name="connsiteY8" fmla="*/ 56446 h 88245"/>
                <a:gd name="connsiteX9" fmla="*/ 21057 w 189097"/>
                <a:gd name="connsiteY9" fmla="*/ 58841 h 88245"/>
                <a:gd name="connsiteX10" fmla="*/ 5804 w 189097"/>
                <a:gd name="connsiteY10" fmla="*/ 54681 h 88245"/>
                <a:gd name="connsiteX11" fmla="*/ 2904 w 189097"/>
                <a:gd name="connsiteY11" fmla="*/ 68800 h 88245"/>
                <a:gd name="connsiteX12" fmla="*/ 16393 w 189097"/>
                <a:gd name="connsiteY12" fmla="*/ 75860 h 88245"/>
                <a:gd name="connsiteX13" fmla="*/ 32908 w 189097"/>
                <a:gd name="connsiteY13" fmla="*/ 79389 h 88245"/>
                <a:gd name="connsiteX14" fmla="*/ 49422 w 189097"/>
                <a:gd name="connsiteY14" fmla="*/ 74095 h 88245"/>
                <a:gd name="connsiteX15" fmla="*/ 70601 w 189097"/>
                <a:gd name="connsiteY15" fmla="*/ 71195 h 88245"/>
                <a:gd name="connsiteX16" fmla="*/ 75896 w 189097"/>
                <a:gd name="connsiteY16" fmla="*/ 82415 h 88245"/>
                <a:gd name="connsiteX17" fmla="*/ 99974 w 189097"/>
                <a:gd name="connsiteY17" fmla="*/ 85945 h 88245"/>
                <a:gd name="connsiteX18" fmla="*/ 129347 w 189097"/>
                <a:gd name="connsiteY18" fmla="*/ 91240 h 88245"/>
                <a:gd name="connsiteX19" fmla="*/ 152291 w 189097"/>
                <a:gd name="connsiteY19" fmla="*/ 83045 h 88245"/>
                <a:gd name="connsiteX20" fmla="*/ 170571 w 189097"/>
                <a:gd name="connsiteY20" fmla="*/ 77120 h 88245"/>
                <a:gd name="connsiteX21" fmla="*/ 170697 w 189097"/>
                <a:gd name="connsiteY21" fmla="*/ 77246 h 88245"/>
                <a:gd name="connsiteX22" fmla="*/ 174983 w 189097"/>
                <a:gd name="connsiteY22" fmla="*/ 70943 h 88245"/>
                <a:gd name="connsiteX23" fmla="*/ 179269 w 189097"/>
                <a:gd name="connsiteY23" fmla="*/ 59345 h 88245"/>
                <a:gd name="connsiteX24" fmla="*/ 182295 w 189097"/>
                <a:gd name="connsiteY24" fmla="*/ 48882 h 88245"/>
                <a:gd name="connsiteX25" fmla="*/ 193893 w 189097"/>
                <a:gd name="connsiteY25" fmla="*/ 42200 h 88245"/>
                <a:gd name="connsiteX26" fmla="*/ 197423 w 189097"/>
                <a:gd name="connsiteY26" fmla="*/ 35141 h 88245"/>
                <a:gd name="connsiteX27" fmla="*/ 186959 w 189097"/>
                <a:gd name="connsiteY27" fmla="*/ 13079 h 88245"/>
                <a:gd name="connsiteX28" fmla="*/ 166915 w 189097"/>
                <a:gd name="connsiteY28" fmla="*/ 1030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FD9C0A4D-EF69-4A07-B896-276E425A80C3}"/>
                </a:ext>
              </a:extLst>
            </p:cNvPr>
            <p:cNvSpPr/>
            <p:nvPr/>
          </p:nvSpPr>
          <p:spPr>
            <a:xfrm>
              <a:off x="6224744" y="3153382"/>
              <a:ext cx="163885" cy="100852"/>
            </a:xfrm>
            <a:custGeom>
              <a:avLst/>
              <a:gdLst>
                <a:gd name="connsiteX0" fmla="*/ 168517 w 163884"/>
                <a:gd name="connsiteY0" fmla="*/ 20047 h 100852"/>
                <a:gd name="connsiteX1" fmla="*/ 162340 w 163884"/>
                <a:gd name="connsiteY1" fmla="*/ 16265 h 100852"/>
                <a:gd name="connsiteX2" fmla="*/ 145700 w 163884"/>
                <a:gd name="connsiteY2" fmla="*/ 10340 h 100852"/>
                <a:gd name="connsiteX3" fmla="*/ 121117 w 163884"/>
                <a:gd name="connsiteY3" fmla="*/ 2398 h 100852"/>
                <a:gd name="connsiteX4" fmla="*/ 96534 w 163884"/>
                <a:gd name="connsiteY4" fmla="*/ 18156 h 100852"/>
                <a:gd name="connsiteX5" fmla="*/ 68548 w 163884"/>
                <a:gd name="connsiteY5" fmla="*/ 26854 h 100852"/>
                <a:gd name="connsiteX6" fmla="*/ 32619 w 163884"/>
                <a:gd name="connsiteY6" fmla="*/ 26854 h 100852"/>
                <a:gd name="connsiteX7" fmla="*/ 29089 w 163884"/>
                <a:gd name="connsiteY7" fmla="*/ 22694 h 100852"/>
                <a:gd name="connsiteX8" fmla="*/ 25560 w 163884"/>
                <a:gd name="connsiteY8" fmla="*/ 29754 h 100852"/>
                <a:gd name="connsiteX9" fmla="*/ 13962 w 163884"/>
                <a:gd name="connsiteY9" fmla="*/ 36435 h 100852"/>
                <a:gd name="connsiteX10" fmla="*/ 10936 w 163884"/>
                <a:gd name="connsiteY10" fmla="*/ 46899 h 100852"/>
                <a:gd name="connsiteX11" fmla="*/ 6650 w 163884"/>
                <a:gd name="connsiteY11" fmla="*/ 58497 h 100852"/>
                <a:gd name="connsiteX12" fmla="*/ 2364 w 163884"/>
                <a:gd name="connsiteY12" fmla="*/ 64800 h 100852"/>
                <a:gd name="connsiteX13" fmla="*/ 8667 w 163884"/>
                <a:gd name="connsiteY13" fmla="*/ 74759 h 100852"/>
                <a:gd name="connsiteX14" fmla="*/ 8037 w 163884"/>
                <a:gd name="connsiteY14" fmla="*/ 75263 h 100852"/>
                <a:gd name="connsiteX15" fmla="*/ 30098 w 163884"/>
                <a:gd name="connsiteY15" fmla="*/ 91652 h 100852"/>
                <a:gd name="connsiteX16" fmla="*/ 57328 w 163884"/>
                <a:gd name="connsiteY16" fmla="*/ 97829 h 100852"/>
                <a:gd name="connsiteX17" fmla="*/ 94139 w 163884"/>
                <a:gd name="connsiteY17" fmla="*/ 86483 h 100852"/>
                <a:gd name="connsiteX18" fmla="*/ 105485 w 163884"/>
                <a:gd name="connsiteY18" fmla="*/ 90013 h 100852"/>
                <a:gd name="connsiteX19" fmla="*/ 112923 w 163884"/>
                <a:gd name="connsiteY19" fmla="*/ 91273 h 100852"/>
                <a:gd name="connsiteX20" fmla="*/ 128681 w 163884"/>
                <a:gd name="connsiteY20" fmla="*/ 80180 h 100852"/>
                <a:gd name="connsiteX21" fmla="*/ 152759 w 163884"/>
                <a:gd name="connsiteY21" fmla="*/ 40217 h 100852"/>
                <a:gd name="connsiteX22" fmla="*/ 170409 w 163884"/>
                <a:gd name="connsiteY22" fmla="*/ 28997 h 100852"/>
                <a:gd name="connsiteX23" fmla="*/ 168517 w 163884"/>
                <a:gd name="connsiteY23" fmla="*/ 20047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F8EA377-903C-40A2-8441-9367C83E3116}"/>
                </a:ext>
              </a:extLst>
            </p:cNvPr>
            <p:cNvSpPr/>
            <p:nvPr/>
          </p:nvSpPr>
          <p:spPr>
            <a:xfrm>
              <a:off x="6127470" y="3071725"/>
              <a:ext cx="163885" cy="88246"/>
            </a:xfrm>
            <a:custGeom>
              <a:avLst/>
              <a:gdLst>
                <a:gd name="connsiteX0" fmla="*/ 157123 w 163884"/>
                <a:gd name="connsiteY0" fmla="*/ 41066 h 88245"/>
                <a:gd name="connsiteX1" fmla="*/ 139600 w 163884"/>
                <a:gd name="connsiteY1" fmla="*/ 36653 h 88245"/>
                <a:gd name="connsiteX2" fmla="*/ 132667 w 163884"/>
                <a:gd name="connsiteY2" fmla="*/ 27072 h 88245"/>
                <a:gd name="connsiteX3" fmla="*/ 117791 w 163884"/>
                <a:gd name="connsiteY3" fmla="*/ 29720 h 88245"/>
                <a:gd name="connsiteX4" fmla="*/ 103798 w 163884"/>
                <a:gd name="connsiteY4" fmla="*/ 23543 h 88245"/>
                <a:gd name="connsiteX5" fmla="*/ 86275 w 163884"/>
                <a:gd name="connsiteY5" fmla="*/ 11314 h 88245"/>
                <a:gd name="connsiteX6" fmla="*/ 70895 w 163884"/>
                <a:gd name="connsiteY6" fmla="*/ 2364 h 88245"/>
                <a:gd name="connsiteX7" fmla="*/ 69508 w 163884"/>
                <a:gd name="connsiteY7" fmla="*/ 5137 h 88245"/>
                <a:gd name="connsiteX8" fmla="*/ 55389 w 163884"/>
                <a:gd name="connsiteY8" fmla="*/ 5767 h 88245"/>
                <a:gd name="connsiteX9" fmla="*/ 33580 w 163884"/>
                <a:gd name="connsiteY9" fmla="*/ 15727 h 88245"/>
                <a:gd name="connsiteX10" fmla="*/ 5971 w 163884"/>
                <a:gd name="connsiteY10" fmla="*/ 26316 h 88245"/>
                <a:gd name="connsiteX11" fmla="*/ 7736 w 163884"/>
                <a:gd name="connsiteY11" fmla="*/ 40435 h 88245"/>
                <a:gd name="connsiteX12" fmla="*/ 16561 w 163884"/>
                <a:gd name="connsiteY12" fmla="*/ 62749 h 88245"/>
                <a:gd name="connsiteX13" fmla="*/ 44169 w 163884"/>
                <a:gd name="connsiteY13" fmla="*/ 83297 h 88245"/>
                <a:gd name="connsiteX14" fmla="*/ 43791 w 163884"/>
                <a:gd name="connsiteY14" fmla="*/ 85315 h 88245"/>
                <a:gd name="connsiteX15" fmla="*/ 66861 w 163884"/>
                <a:gd name="connsiteY15" fmla="*/ 83928 h 88245"/>
                <a:gd name="connsiteX16" fmla="*/ 71273 w 163884"/>
                <a:gd name="connsiteY16" fmla="*/ 71699 h 88245"/>
                <a:gd name="connsiteX17" fmla="*/ 95856 w 163884"/>
                <a:gd name="connsiteY17" fmla="*/ 79642 h 88245"/>
                <a:gd name="connsiteX18" fmla="*/ 116026 w 163884"/>
                <a:gd name="connsiteY18" fmla="*/ 82289 h 88245"/>
                <a:gd name="connsiteX19" fmla="*/ 117917 w 163884"/>
                <a:gd name="connsiteY19" fmla="*/ 87584 h 88245"/>
                <a:gd name="connsiteX20" fmla="*/ 125229 w 163884"/>
                <a:gd name="connsiteY20" fmla="*/ 79011 h 88245"/>
                <a:gd name="connsiteX21" fmla="*/ 150568 w 163884"/>
                <a:gd name="connsiteY21" fmla="*/ 66405 h 88245"/>
                <a:gd name="connsiteX22" fmla="*/ 165948 w 163884"/>
                <a:gd name="connsiteY22" fmla="*/ 53798 h 88245"/>
                <a:gd name="connsiteX23" fmla="*/ 157123 w 163884"/>
                <a:gd name="connsiteY23" fmla="*/ 4106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AE2A669-2FD8-4E0A-A830-10893550CF2F}"/>
                </a:ext>
              </a:extLst>
            </p:cNvPr>
            <p:cNvSpPr/>
            <p:nvPr/>
          </p:nvSpPr>
          <p:spPr>
            <a:xfrm>
              <a:off x="6242897" y="3123034"/>
              <a:ext cx="151278" cy="63033"/>
            </a:xfrm>
            <a:custGeom>
              <a:avLst/>
              <a:gdLst>
                <a:gd name="connsiteX0" fmla="*/ 112671 w 151278"/>
                <a:gd name="connsiteY0" fmla="*/ 8163 h 63032"/>
                <a:gd name="connsiteX1" fmla="*/ 92500 w 151278"/>
                <a:gd name="connsiteY1" fmla="*/ 6398 h 63032"/>
                <a:gd name="connsiteX2" fmla="*/ 69682 w 151278"/>
                <a:gd name="connsiteY2" fmla="*/ 3750 h 63032"/>
                <a:gd name="connsiteX3" fmla="*/ 53924 w 151278"/>
                <a:gd name="connsiteY3" fmla="*/ 5515 h 63032"/>
                <a:gd name="connsiteX4" fmla="*/ 50394 w 151278"/>
                <a:gd name="connsiteY4" fmla="*/ 2364 h 63032"/>
                <a:gd name="connsiteX5" fmla="*/ 35015 w 151278"/>
                <a:gd name="connsiteY5" fmla="*/ 14970 h 63032"/>
                <a:gd name="connsiteX6" fmla="*/ 9676 w 151278"/>
                <a:gd name="connsiteY6" fmla="*/ 27577 h 63032"/>
                <a:gd name="connsiteX7" fmla="*/ 2364 w 151278"/>
                <a:gd name="connsiteY7" fmla="*/ 36149 h 63032"/>
                <a:gd name="connsiteX8" fmla="*/ 14466 w 151278"/>
                <a:gd name="connsiteY8" fmla="*/ 57076 h 63032"/>
                <a:gd name="connsiteX9" fmla="*/ 50394 w 151278"/>
                <a:gd name="connsiteY9" fmla="*/ 57076 h 63032"/>
                <a:gd name="connsiteX10" fmla="*/ 78381 w 151278"/>
                <a:gd name="connsiteY10" fmla="*/ 48377 h 63032"/>
                <a:gd name="connsiteX11" fmla="*/ 102964 w 151278"/>
                <a:gd name="connsiteY11" fmla="*/ 32619 h 63032"/>
                <a:gd name="connsiteX12" fmla="*/ 127546 w 151278"/>
                <a:gd name="connsiteY12" fmla="*/ 40561 h 63032"/>
                <a:gd name="connsiteX13" fmla="*/ 144187 w 151278"/>
                <a:gd name="connsiteY13" fmla="*/ 46486 h 63032"/>
                <a:gd name="connsiteX14" fmla="*/ 138640 w 151278"/>
                <a:gd name="connsiteY14" fmla="*/ 37284 h 63032"/>
                <a:gd name="connsiteX15" fmla="*/ 150364 w 151278"/>
                <a:gd name="connsiteY15" fmla="*/ 17870 h 63032"/>
                <a:gd name="connsiteX16" fmla="*/ 150868 w 151278"/>
                <a:gd name="connsiteY16" fmla="*/ 16987 h 63032"/>
                <a:gd name="connsiteX17" fmla="*/ 135363 w 151278"/>
                <a:gd name="connsiteY17" fmla="*/ 13205 h 63032"/>
                <a:gd name="connsiteX18" fmla="*/ 112671 w 151278"/>
                <a:gd name="connsiteY18" fmla="*/ 816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879E5017-CD63-4EF3-9FF5-176FB7CD7F53}"/>
                </a:ext>
              </a:extLst>
            </p:cNvPr>
            <p:cNvSpPr/>
            <p:nvPr/>
          </p:nvSpPr>
          <p:spPr>
            <a:xfrm>
              <a:off x="5543854" y="3372346"/>
              <a:ext cx="88246" cy="163885"/>
            </a:xfrm>
            <a:custGeom>
              <a:avLst/>
              <a:gdLst>
                <a:gd name="connsiteX0" fmla="*/ 68813 w 88245"/>
                <a:gd name="connsiteY0" fmla="*/ 135155 h 163884"/>
                <a:gd name="connsiteX1" fmla="*/ 63014 w 88245"/>
                <a:gd name="connsiteY1" fmla="*/ 121792 h 163884"/>
                <a:gd name="connsiteX2" fmla="*/ 69695 w 88245"/>
                <a:gd name="connsiteY2" fmla="*/ 107421 h 163884"/>
                <a:gd name="connsiteX3" fmla="*/ 62005 w 88245"/>
                <a:gd name="connsiteY3" fmla="*/ 93049 h 163884"/>
                <a:gd name="connsiteX4" fmla="*/ 68687 w 88245"/>
                <a:gd name="connsiteY4" fmla="*/ 82586 h 163884"/>
                <a:gd name="connsiteX5" fmla="*/ 73477 w 88245"/>
                <a:gd name="connsiteY5" fmla="*/ 64433 h 163884"/>
                <a:gd name="connsiteX6" fmla="*/ 71586 w 88245"/>
                <a:gd name="connsiteY6" fmla="*/ 39598 h 163884"/>
                <a:gd name="connsiteX7" fmla="*/ 88731 w 88245"/>
                <a:gd name="connsiteY7" fmla="*/ 24344 h 163884"/>
                <a:gd name="connsiteX8" fmla="*/ 82050 w 88245"/>
                <a:gd name="connsiteY8" fmla="*/ 13880 h 163884"/>
                <a:gd name="connsiteX9" fmla="*/ 65788 w 88245"/>
                <a:gd name="connsiteY9" fmla="*/ 10981 h 163884"/>
                <a:gd name="connsiteX10" fmla="*/ 55324 w 88245"/>
                <a:gd name="connsiteY10" fmla="*/ 10981 h 163884"/>
                <a:gd name="connsiteX11" fmla="*/ 39061 w 88245"/>
                <a:gd name="connsiteY11" fmla="*/ 7199 h 163884"/>
                <a:gd name="connsiteX12" fmla="*/ 29481 w 88245"/>
                <a:gd name="connsiteY12" fmla="*/ 6190 h 163884"/>
                <a:gd name="connsiteX13" fmla="*/ 22421 w 88245"/>
                <a:gd name="connsiteY13" fmla="*/ 9216 h 163884"/>
                <a:gd name="connsiteX14" fmla="*/ 23177 w 88245"/>
                <a:gd name="connsiteY14" fmla="*/ 27243 h 163884"/>
                <a:gd name="connsiteX15" fmla="*/ 6663 w 88245"/>
                <a:gd name="connsiteY15" fmla="*/ 90780 h 163884"/>
                <a:gd name="connsiteX16" fmla="*/ 16874 w 88245"/>
                <a:gd name="connsiteY16" fmla="*/ 113976 h 163884"/>
                <a:gd name="connsiteX17" fmla="*/ 20404 w 88245"/>
                <a:gd name="connsiteY17" fmla="*/ 159107 h 163884"/>
                <a:gd name="connsiteX18" fmla="*/ 40826 w 88245"/>
                <a:gd name="connsiteY18" fmla="*/ 164276 h 163884"/>
                <a:gd name="connsiteX19" fmla="*/ 62005 w 88245"/>
                <a:gd name="connsiteY19" fmla="*/ 160116 h 163884"/>
                <a:gd name="connsiteX20" fmla="*/ 58097 w 88245"/>
                <a:gd name="connsiteY20" fmla="*/ 151543 h 163884"/>
                <a:gd name="connsiteX21" fmla="*/ 68813 w 88245"/>
                <a:gd name="connsiteY21" fmla="*/ 135155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07EFD1F2-3237-43FE-B736-E4C7D6D90BDF}"/>
                </a:ext>
              </a:extLst>
            </p:cNvPr>
            <p:cNvSpPr/>
            <p:nvPr/>
          </p:nvSpPr>
          <p:spPr>
            <a:xfrm>
              <a:off x="5883990" y="2985623"/>
              <a:ext cx="100852" cy="88246"/>
            </a:xfrm>
            <a:custGeom>
              <a:avLst/>
              <a:gdLst>
                <a:gd name="connsiteX0" fmla="*/ 36905 w 100852"/>
                <a:gd name="connsiteY0" fmla="*/ 75103 h 88245"/>
                <a:gd name="connsiteX1" fmla="*/ 54933 w 100852"/>
                <a:gd name="connsiteY1" fmla="*/ 77498 h 88245"/>
                <a:gd name="connsiteX2" fmla="*/ 74095 w 100852"/>
                <a:gd name="connsiteY2" fmla="*/ 90609 h 88245"/>
                <a:gd name="connsiteX3" fmla="*/ 79894 w 100852"/>
                <a:gd name="connsiteY3" fmla="*/ 95652 h 88245"/>
                <a:gd name="connsiteX4" fmla="*/ 82919 w 100852"/>
                <a:gd name="connsiteY4" fmla="*/ 75355 h 88245"/>
                <a:gd name="connsiteX5" fmla="*/ 84558 w 100852"/>
                <a:gd name="connsiteY5" fmla="*/ 62749 h 88245"/>
                <a:gd name="connsiteX6" fmla="*/ 99434 w 100852"/>
                <a:gd name="connsiteY6" fmla="*/ 55689 h 88245"/>
                <a:gd name="connsiteX7" fmla="*/ 104981 w 100852"/>
                <a:gd name="connsiteY7" fmla="*/ 46991 h 88245"/>
                <a:gd name="connsiteX8" fmla="*/ 96282 w 100852"/>
                <a:gd name="connsiteY8" fmla="*/ 32871 h 88245"/>
                <a:gd name="connsiteX9" fmla="*/ 109645 w 100852"/>
                <a:gd name="connsiteY9" fmla="*/ 20391 h 88245"/>
                <a:gd name="connsiteX10" fmla="*/ 108889 w 100852"/>
                <a:gd name="connsiteY10" fmla="*/ 2364 h 88245"/>
                <a:gd name="connsiteX11" fmla="*/ 102207 w 100852"/>
                <a:gd name="connsiteY11" fmla="*/ 5011 h 88245"/>
                <a:gd name="connsiteX12" fmla="*/ 75482 w 100852"/>
                <a:gd name="connsiteY12" fmla="*/ 5767 h 88245"/>
                <a:gd name="connsiteX13" fmla="*/ 64514 w 100852"/>
                <a:gd name="connsiteY13" fmla="*/ 24173 h 88245"/>
                <a:gd name="connsiteX14" fmla="*/ 52033 w 100852"/>
                <a:gd name="connsiteY14" fmla="*/ 24929 h 88245"/>
                <a:gd name="connsiteX15" fmla="*/ 39805 w 100852"/>
                <a:gd name="connsiteY15" fmla="*/ 31233 h 88245"/>
                <a:gd name="connsiteX16" fmla="*/ 27703 w 100852"/>
                <a:gd name="connsiteY16" fmla="*/ 52790 h 88245"/>
                <a:gd name="connsiteX17" fmla="*/ 6524 w 100852"/>
                <a:gd name="connsiteY17" fmla="*/ 77498 h 88245"/>
                <a:gd name="connsiteX18" fmla="*/ 2364 w 100852"/>
                <a:gd name="connsiteY18" fmla="*/ 79894 h 88245"/>
                <a:gd name="connsiteX19" fmla="*/ 11819 w 100852"/>
                <a:gd name="connsiteY19" fmla="*/ 83171 h 88245"/>
                <a:gd name="connsiteX20" fmla="*/ 36905 w 100852"/>
                <a:gd name="connsiteY20" fmla="*/ 751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F1C4E544-914F-4A9C-94FA-C666E6953B7F}"/>
                </a:ext>
              </a:extLst>
            </p:cNvPr>
            <p:cNvSpPr/>
            <p:nvPr/>
          </p:nvSpPr>
          <p:spPr>
            <a:xfrm>
              <a:off x="5953773" y="3103998"/>
              <a:ext cx="12607" cy="25213"/>
            </a:xfrm>
            <a:custGeom>
              <a:avLst/>
              <a:gdLst>
                <a:gd name="connsiteX0" fmla="*/ 11750 w 12606"/>
                <a:gd name="connsiteY0" fmla="*/ 2364 h 25213"/>
                <a:gd name="connsiteX1" fmla="*/ 2421 w 12606"/>
                <a:gd name="connsiteY1" fmla="*/ 24929 h 25213"/>
                <a:gd name="connsiteX2" fmla="*/ 19944 w 12606"/>
                <a:gd name="connsiteY2" fmla="*/ 26946 h 25213"/>
                <a:gd name="connsiteX3" fmla="*/ 11498 w 12606"/>
                <a:gd name="connsiteY3" fmla="*/ 5011 h 25213"/>
                <a:gd name="connsiteX4" fmla="*/ 11750 w 12606"/>
                <a:gd name="connsiteY4" fmla="*/ 2364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107A26D-FF1E-4241-8371-D68273D90737}"/>
                </a:ext>
              </a:extLst>
            </p:cNvPr>
            <p:cNvSpPr/>
            <p:nvPr/>
          </p:nvSpPr>
          <p:spPr>
            <a:xfrm>
              <a:off x="5866341" y="3055499"/>
              <a:ext cx="100852" cy="75639"/>
            </a:xfrm>
            <a:custGeom>
              <a:avLst/>
              <a:gdLst>
                <a:gd name="connsiteX0" fmla="*/ 5642 w 100852"/>
                <a:gd name="connsiteY0" fmla="*/ 21363 h 75639"/>
                <a:gd name="connsiteX1" fmla="*/ 15096 w 100852"/>
                <a:gd name="connsiteY1" fmla="*/ 31322 h 75639"/>
                <a:gd name="connsiteX2" fmla="*/ 28585 w 100852"/>
                <a:gd name="connsiteY2" fmla="*/ 39517 h 75639"/>
                <a:gd name="connsiteX3" fmla="*/ 45100 w 100852"/>
                <a:gd name="connsiteY3" fmla="*/ 49476 h 75639"/>
                <a:gd name="connsiteX4" fmla="*/ 52790 w 100852"/>
                <a:gd name="connsiteY4" fmla="*/ 58300 h 75639"/>
                <a:gd name="connsiteX5" fmla="*/ 64514 w 100852"/>
                <a:gd name="connsiteY5" fmla="*/ 52375 h 75639"/>
                <a:gd name="connsiteX6" fmla="*/ 72204 w 100852"/>
                <a:gd name="connsiteY6" fmla="*/ 64730 h 75639"/>
                <a:gd name="connsiteX7" fmla="*/ 85693 w 100852"/>
                <a:gd name="connsiteY7" fmla="*/ 73554 h 75639"/>
                <a:gd name="connsiteX8" fmla="*/ 89979 w 100852"/>
                <a:gd name="connsiteY8" fmla="*/ 73176 h 75639"/>
                <a:gd name="connsiteX9" fmla="*/ 99308 w 100852"/>
                <a:gd name="connsiteY9" fmla="*/ 50611 h 75639"/>
                <a:gd name="connsiteX10" fmla="*/ 104602 w 100852"/>
                <a:gd name="connsiteY10" fmla="*/ 42921 h 75639"/>
                <a:gd name="connsiteX11" fmla="*/ 97543 w 100852"/>
                <a:gd name="connsiteY11" fmla="*/ 26406 h 75639"/>
                <a:gd name="connsiteX12" fmla="*/ 97669 w 100852"/>
                <a:gd name="connsiteY12" fmla="*/ 25523 h 75639"/>
                <a:gd name="connsiteX13" fmla="*/ 91870 w 100852"/>
                <a:gd name="connsiteY13" fmla="*/ 20481 h 75639"/>
                <a:gd name="connsiteX14" fmla="*/ 72708 w 100852"/>
                <a:gd name="connsiteY14" fmla="*/ 7370 h 75639"/>
                <a:gd name="connsiteX15" fmla="*/ 54681 w 100852"/>
                <a:gd name="connsiteY15" fmla="*/ 4975 h 75639"/>
                <a:gd name="connsiteX16" fmla="*/ 29468 w 100852"/>
                <a:gd name="connsiteY16" fmla="*/ 13421 h 75639"/>
                <a:gd name="connsiteX17" fmla="*/ 20013 w 100852"/>
                <a:gd name="connsiteY17" fmla="*/ 10144 h 75639"/>
                <a:gd name="connsiteX18" fmla="*/ 2364 w 100852"/>
                <a:gd name="connsiteY18" fmla="*/ 17708 h 75639"/>
                <a:gd name="connsiteX19" fmla="*/ 5642 w 100852"/>
                <a:gd name="connsiteY19" fmla="*/ 2136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72D098CF-91F6-4874-81CE-CCBAD5073DE7}"/>
                </a:ext>
              </a:extLst>
            </p:cNvPr>
            <p:cNvSpPr/>
            <p:nvPr/>
          </p:nvSpPr>
          <p:spPr>
            <a:xfrm>
              <a:off x="6334644" y="3164005"/>
              <a:ext cx="239524" cy="151278"/>
            </a:xfrm>
            <a:custGeom>
              <a:avLst/>
              <a:gdLst>
                <a:gd name="connsiteX0" fmla="*/ 216829 w 239523"/>
                <a:gd name="connsiteY0" fmla="*/ 106494 h 151278"/>
                <a:gd name="connsiteX1" fmla="*/ 206618 w 239523"/>
                <a:gd name="connsiteY1" fmla="*/ 100190 h 151278"/>
                <a:gd name="connsiteX2" fmla="*/ 207374 w 239523"/>
                <a:gd name="connsiteY2" fmla="*/ 99308 h 151278"/>
                <a:gd name="connsiteX3" fmla="*/ 202835 w 239523"/>
                <a:gd name="connsiteY3" fmla="*/ 69430 h 151278"/>
                <a:gd name="connsiteX4" fmla="*/ 186069 w 239523"/>
                <a:gd name="connsiteY4" fmla="*/ 32241 h 151278"/>
                <a:gd name="connsiteX5" fmla="*/ 168546 w 239523"/>
                <a:gd name="connsiteY5" fmla="*/ 2364 h 151278"/>
                <a:gd name="connsiteX6" fmla="*/ 155687 w 239523"/>
                <a:gd name="connsiteY6" fmla="*/ 8415 h 151278"/>
                <a:gd name="connsiteX7" fmla="*/ 140812 w 239523"/>
                <a:gd name="connsiteY7" fmla="*/ 16231 h 151278"/>
                <a:gd name="connsiteX8" fmla="*/ 127449 w 239523"/>
                <a:gd name="connsiteY8" fmla="*/ 17744 h 151278"/>
                <a:gd name="connsiteX9" fmla="*/ 115724 w 239523"/>
                <a:gd name="connsiteY9" fmla="*/ 20895 h 151278"/>
                <a:gd name="connsiteX10" fmla="*/ 99966 w 239523"/>
                <a:gd name="connsiteY10" fmla="*/ 16231 h 151278"/>
                <a:gd name="connsiteX11" fmla="*/ 73367 w 239523"/>
                <a:gd name="connsiteY11" fmla="*/ 11440 h 151278"/>
                <a:gd name="connsiteX12" fmla="*/ 63156 w 239523"/>
                <a:gd name="connsiteY12" fmla="*/ 12323 h 151278"/>
                <a:gd name="connsiteX13" fmla="*/ 60634 w 239523"/>
                <a:gd name="connsiteY13" fmla="*/ 18122 h 151278"/>
                <a:gd name="connsiteX14" fmla="*/ 42985 w 239523"/>
                <a:gd name="connsiteY14" fmla="*/ 29342 h 151278"/>
                <a:gd name="connsiteX15" fmla="*/ 18907 w 239523"/>
                <a:gd name="connsiteY15" fmla="*/ 69304 h 151278"/>
                <a:gd name="connsiteX16" fmla="*/ 2392 w 239523"/>
                <a:gd name="connsiteY16" fmla="*/ 81659 h 151278"/>
                <a:gd name="connsiteX17" fmla="*/ 11847 w 239523"/>
                <a:gd name="connsiteY17" fmla="*/ 96912 h 151278"/>
                <a:gd name="connsiteX18" fmla="*/ 20672 w 239523"/>
                <a:gd name="connsiteY18" fmla="*/ 106367 h 151278"/>
                <a:gd name="connsiteX19" fmla="*/ 24201 w 239523"/>
                <a:gd name="connsiteY19" fmla="*/ 122882 h 151278"/>
                <a:gd name="connsiteX20" fmla="*/ 53574 w 239523"/>
                <a:gd name="connsiteY20" fmla="*/ 131707 h 151278"/>
                <a:gd name="connsiteX21" fmla="*/ 55213 w 239523"/>
                <a:gd name="connsiteY21" fmla="*/ 143305 h 151278"/>
                <a:gd name="connsiteX22" fmla="*/ 70341 w 239523"/>
                <a:gd name="connsiteY22" fmla="*/ 153516 h 151278"/>
                <a:gd name="connsiteX23" fmla="*/ 98580 w 239523"/>
                <a:gd name="connsiteY23" fmla="*/ 156667 h 151278"/>
                <a:gd name="connsiteX24" fmla="*/ 126818 w 239523"/>
                <a:gd name="connsiteY24" fmla="*/ 157424 h 151278"/>
                <a:gd name="connsiteX25" fmla="*/ 145602 w 239523"/>
                <a:gd name="connsiteY25" fmla="*/ 149608 h 151278"/>
                <a:gd name="connsiteX26" fmla="*/ 176992 w 239523"/>
                <a:gd name="connsiteY26" fmla="*/ 144061 h 151278"/>
                <a:gd name="connsiteX27" fmla="*/ 198171 w 239523"/>
                <a:gd name="connsiteY27" fmla="*/ 150364 h 151278"/>
                <a:gd name="connsiteX28" fmla="*/ 214307 w 239523"/>
                <a:gd name="connsiteY28" fmla="*/ 158054 h 151278"/>
                <a:gd name="connsiteX29" fmla="*/ 214307 w 239523"/>
                <a:gd name="connsiteY29" fmla="*/ 144061 h 151278"/>
                <a:gd name="connsiteX30" fmla="*/ 227670 w 239523"/>
                <a:gd name="connsiteY30" fmla="*/ 122504 h 151278"/>
                <a:gd name="connsiteX31" fmla="*/ 241411 w 239523"/>
                <a:gd name="connsiteY31" fmla="*/ 108006 h 151278"/>
                <a:gd name="connsiteX32" fmla="*/ 241411 w 239523"/>
                <a:gd name="connsiteY32" fmla="*/ 106746 h 151278"/>
                <a:gd name="connsiteX33" fmla="*/ 232083 w 239523"/>
                <a:gd name="connsiteY33" fmla="*/ 100190 h 151278"/>
                <a:gd name="connsiteX34" fmla="*/ 216829 w 239523"/>
                <a:gd name="connsiteY34" fmla="*/ 10649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CDA2226-0A24-4B6E-ABC8-724F422F8776}"/>
                </a:ext>
              </a:extLst>
            </p:cNvPr>
            <p:cNvSpPr/>
            <p:nvPr/>
          </p:nvSpPr>
          <p:spPr>
            <a:xfrm>
              <a:off x="6500826" y="3159182"/>
              <a:ext cx="75639" cy="100852"/>
            </a:xfrm>
            <a:custGeom>
              <a:avLst/>
              <a:gdLst>
                <a:gd name="connsiteX0" fmla="*/ 61614 w 75639"/>
                <a:gd name="connsiteY0" fmla="*/ 28240 h 100852"/>
                <a:gd name="connsiteX1" fmla="*/ 42831 w 75639"/>
                <a:gd name="connsiteY1" fmla="*/ 14121 h 100852"/>
                <a:gd name="connsiteX2" fmla="*/ 21652 w 75639"/>
                <a:gd name="connsiteY2" fmla="*/ 2397 h 100852"/>
                <a:gd name="connsiteX3" fmla="*/ 2364 w 75639"/>
                <a:gd name="connsiteY3" fmla="*/ 7313 h 100852"/>
                <a:gd name="connsiteX4" fmla="*/ 19887 w 75639"/>
                <a:gd name="connsiteY4" fmla="*/ 37191 h 100852"/>
                <a:gd name="connsiteX5" fmla="*/ 36653 w 75639"/>
                <a:gd name="connsiteY5" fmla="*/ 74380 h 100852"/>
                <a:gd name="connsiteX6" fmla="*/ 41192 w 75639"/>
                <a:gd name="connsiteY6" fmla="*/ 104257 h 100852"/>
                <a:gd name="connsiteX7" fmla="*/ 56194 w 75639"/>
                <a:gd name="connsiteY7" fmla="*/ 80809 h 100852"/>
                <a:gd name="connsiteX8" fmla="*/ 66405 w 75639"/>
                <a:gd name="connsiteY8" fmla="*/ 69085 h 100852"/>
                <a:gd name="connsiteX9" fmla="*/ 84432 w 75639"/>
                <a:gd name="connsiteY9" fmla="*/ 72237 h 100852"/>
                <a:gd name="connsiteX10" fmla="*/ 78129 w 75639"/>
                <a:gd name="connsiteY10" fmla="*/ 54966 h 100852"/>
                <a:gd name="connsiteX11" fmla="*/ 61614 w 75639"/>
                <a:gd name="connsiteY11" fmla="*/ 2824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9C782573-F1CD-48E5-BCB0-0D0E0F83C556}"/>
                </a:ext>
              </a:extLst>
            </p:cNvPr>
            <p:cNvSpPr/>
            <p:nvPr/>
          </p:nvSpPr>
          <p:spPr>
            <a:xfrm>
              <a:off x="6380888" y="3305072"/>
              <a:ext cx="163885" cy="88246"/>
            </a:xfrm>
            <a:custGeom>
              <a:avLst/>
              <a:gdLst>
                <a:gd name="connsiteX0" fmla="*/ 130497 w 163884"/>
                <a:gd name="connsiteY0" fmla="*/ 3120 h 88245"/>
                <a:gd name="connsiteX1" fmla="*/ 99106 w 163884"/>
                <a:gd name="connsiteY1" fmla="*/ 8667 h 88245"/>
                <a:gd name="connsiteX2" fmla="*/ 80323 w 163884"/>
                <a:gd name="connsiteY2" fmla="*/ 16483 h 88245"/>
                <a:gd name="connsiteX3" fmla="*/ 52084 w 163884"/>
                <a:gd name="connsiteY3" fmla="*/ 15727 h 88245"/>
                <a:gd name="connsiteX4" fmla="*/ 23845 w 163884"/>
                <a:gd name="connsiteY4" fmla="*/ 12575 h 88245"/>
                <a:gd name="connsiteX5" fmla="*/ 8718 w 163884"/>
                <a:gd name="connsiteY5" fmla="*/ 2364 h 88245"/>
                <a:gd name="connsiteX6" fmla="*/ 6574 w 163884"/>
                <a:gd name="connsiteY6" fmla="*/ 4885 h 88245"/>
                <a:gd name="connsiteX7" fmla="*/ 6574 w 163884"/>
                <a:gd name="connsiteY7" fmla="*/ 23165 h 88245"/>
                <a:gd name="connsiteX8" fmla="*/ 14769 w 163884"/>
                <a:gd name="connsiteY8" fmla="*/ 40183 h 88245"/>
                <a:gd name="connsiteX9" fmla="*/ 5944 w 163884"/>
                <a:gd name="connsiteY9" fmla="*/ 50773 h 88245"/>
                <a:gd name="connsiteX10" fmla="*/ 5944 w 163884"/>
                <a:gd name="connsiteY10" fmla="*/ 63758 h 88245"/>
                <a:gd name="connsiteX11" fmla="*/ 20694 w 163884"/>
                <a:gd name="connsiteY11" fmla="*/ 80776 h 88245"/>
                <a:gd name="connsiteX12" fmla="*/ 25862 w 163884"/>
                <a:gd name="connsiteY12" fmla="*/ 88214 h 88245"/>
                <a:gd name="connsiteX13" fmla="*/ 61413 w 163884"/>
                <a:gd name="connsiteY13" fmla="*/ 88592 h 88245"/>
                <a:gd name="connsiteX14" fmla="*/ 89651 w 163884"/>
                <a:gd name="connsiteY14" fmla="*/ 93257 h 88245"/>
                <a:gd name="connsiteX15" fmla="*/ 99862 w 163884"/>
                <a:gd name="connsiteY15" fmla="*/ 86953 h 88245"/>
                <a:gd name="connsiteX16" fmla="*/ 112595 w 163884"/>
                <a:gd name="connsiteY16" fmla="*/ 80776 h 88245"/>
                <a:gd name="connsiteX17" fmla="*/ 112343 w 163884"/>
                <a:gd name="connsiteY17" fmla="*/ 73591 h 88245"/>
                <a:gd name="connsiteX18" fmla="*/ 139447 w 163884"/>
                <a:gd name="connsiteY18" fmla="*/ 73591 h 88245"/>
                <a:gd name="connsiteX19" fmla="*/ 150163 w 163884"/>
                <a:gd name="connsiteY19" fmla="*/ 71573 h 88245"/>
                <a:gd name="connsiteX20" fmla="*/ 146507 w 163884"/>
                <a:gd name="connsiteY20" fmla="*/ 65270 h 88245"/>
                <a:gd name="connsiteX21" fmla="*/ 140960 w 163884"/>
                <a:gd name="connsiteY21" fmla="*/ 45226 h 88245"/>
                <a:gd name="connsiteX22" fmla="*/ 162139 w 163884"/>
                <a:gd name="connsiteY22" fmla="*/ 22534 h 88245"/>
                <a:gd name="connsiteX23" fmla="*/ 167685 w 163884"/>
                <a:gd name="connsiteY23" fmla="*/ 16861 h 88245"/>
                <a:gd name="connsiteX24" fmla="*/ 151549 w 163884"/>
                <a:gd name="connsiteY24" fmla="*/ 9171 h 88245"/>
                <a:gd name="connsiteX25" fmla="*/ 130497 w 163884"/>
                <a:gd name="connsiteY25" fmla="*/ 312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2130788-A611-443C-B103-2D85BBDB669A}"/>
                </a:ext>
              </a:extLst>
            </p:cNvPr>
            <p:cNvSpPr/>
            <p:nvPr/>
          </p:nvSpPr>
          <p:spPr>
            <a:xfrm>
              <a:off x="6333232" y="3361297"/>
              <a:ext cx="75639" cy="50426"/>
            </a:xfrm>
            <a:custGeom>
              <a:avLst/>
              <a:gdLst>
                <a:gd name="connsiteX0" fmla="*/ 18302 w 75639"/>
                <a:gd name="connsiteY0" fmla="*/ 53798 h 50426"/>
                <a:gd name="connsiteX1" fmla="*/ 18302 w 75639"/>
                <a:gd name="connsiteY1" fmla="*/ 53798 h 50426"/>
                <a:gd name="connsiteX2" fmla="*/ 19311 w 75639"/>
                <a:gd name="connsiteY2" fmla="*/ 53294 h 50426"/>
                <a:gd name="connsiteX3" fmla="*/ 19563 w 75639"/>
                <a:gd name="connsiteY3" fmla="*/ 53168 h 50426"/>
                <a:gd name="connsiteX4" fmla="*/ 21075 w 75639"/>
                <a:gd name="connsiteY4" fmla="*/ 52916 h 50426"/>
                <a:gd name="connsiteX5" fmla="*/ 21328 w 75639"/>
                <a:gd name="connsiteY5" fmla="*/ 52916 h 50426"/>
                <a:gd name="connsiteX6" fmla="*/ 29774 w 75639"/>
                <a:gd name="connsiteY6" fmla="*/ 52790 h 50426"/>
                <a:gd name="connsiteX7" fmla="*/ 30405 w 75639"/>
                <a:gd name="connsiteY7" fmla="*/ 52790 h 50426"/>
                <a:gd name="connsiteX8" fmla="*/ 32547 w 75639"/>
                <a:gd name="connsiteY8" fmla="*/ 52664 h 50426"/>
                <a:gd name="connsiteX9" fmla="*/ 33430 w 75639"/>
                <a:gd name="connsiteY9" fmla="*/ 52538 h 50426"/>
                <a:gd name="connsiteX10" fmla="*/ 36077 w 75639"/>
                <a:gd name="connsiteY10" fmla="*/ 52033 h 50426"/>
                <a:gd name="connsiteX11" fmla="*/ 48432 w 75639"/>
                <a:gd name="connsiteY11" fmla="*/ 44343 h 50426"/>
                <a:gd name="connsiteX12" fmla="*/ 73140 w 75639"/>
                <a:gd name="connsiteY12" fmla="*/ 32997 h 50426"/>
                <a:gd name="connsiteX13" fmla="*/ 73645 w 75639"/>
                <a:gd name="connsiteY13" fmla="*/ 31737 h 50426"/>
                <a:gd name="connsiteX14" fmla="*/ 68476 w 75639"/>
                <a:gd name="connsiteY14" fmla="*/ 24299 h 50426"/>
                <a:gd name="connsiteX15" fmla="*/ 53726 w 75639"/>
                <a:gd name="connsiteY15" fmla="*/ 7280 h 50426"/>
                <a:gd name="connsiteX16" fmla="*/ 53096 w 75639"/>
                <a:gd name="connsiteY16" fmla="*/ 5515 h 50426"/>
                <a:gd name="connsiteX17" fmla="*/ 53096 w 75639"/>
                <a:gd name="connsiteY17" fmla="*/ 5263 h 50426"/>
                <a:gd name="connsiteX18" fmla="*/ 53222 w 75639"/>
                <a:gd name="connsiteY18" fmla="*/ 2364 h 50426"/>
                <a:gd name="connsiteX19" fmla="*/ 7461 w 75639"/>
                <a:gd name="connsiteY19" fmla="*/ 10684 h 50426"/>
                <a:gd name="connsiteX20" fmla="*/ 5948 w 75639"/>
                <a:gd name="connsiteY20" fmla="*/ 9549 h 50426"/>
                <a:gd name="connsiteX21" fmla="*/ 3048 w 75639"/>
                <a:gd name="connsiteY21" fmla="*/ 37032 h 50426"/>
                <a:gd name="connsiteX22" fmla="*/ 18302 w 75639"/>
                <a:gd name="connsiteY22" fmla="*/ 5379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A02EDB5-2F8F-420A-B231-F93F4B8F73F0}"/>
                </a:ext>
              </a:extLst>
            </p:cNvPr>
            <p:cNvSpPr/>
            <p:nvPr/>
          </p:nvSpPr>
          <p:spPr>
            <a:xfrm>
              <a:off x="6379300" y="3023058"/>
              <a:ext cx="466441" cy="264737"/>
            </a:xfrm>
            <a:custGeom>
              <a:avLst/>
              <a:gdLst>
                <a:gd name="connsiteX0" fmla="*/ 423043 w 466440"/>
                <a:gd name="connsiteY0" fmla="*/ 172684 h 264736"/>
                <a:gd name="connsiteX1" fmla="*/ 443591 w 466440"/>
                <a:gd name="connsiteY1" fmla="*/ 158565 h 264736"/>
                <a:gd name="connsiteX2" fmla="*/ 465401 w 466440"/>
                <a:gd name="connsiteY2" fmla="*/ 159195 h 264736"/>
                <a:gd name="connsiteX3" fmla="*/ 470065 w 466440"/>
                <a:gd name="connsiteY3" fmla="*/ 143311 h 264736"/>
                <a:gd name="connsiteX4" fmla="*/ 464140 w 466440"/>
                <a:gd name="connsiteY4" fmla="*/ 133352 h 264736"/>
                <a:gd name="connsiteX5" fmla="*/ 473595 w 466440"/>
                <a:gd name="connsiteY5" fmla="*/ 126923 h 264736"/>
                <a:gd name="connsiteX6" fmla="*/ 467165 w 466440"/>
                <a:gd name="connsiteY6" fmla="*/ 119233 h 264736"/>
                <a:gd name="connsiteX7" fmla="*/ 474856 w 466440"/>
                <a:gd name="connsiteY7" fmla="*/ 108013 h 264736"/>
                <a:gd name="connsiteX8" fmla="*/ 459601 w 466440"/>
                <a:gd name="connsiteY8" fmla="*/ 98558 h 264736"/>
                <a:gd name="connsiteX9" fmla="*/ 437162 w 466440"/>
                <a:gd name="connsiteY9" fmla="*/ 92633 h 264736"/>
                <a:gd name="connsiteX10" fmla="*/ 415353 w 466440"/>
                <a:gd name="connsiteY10" fmla="*/ 89103 h 264736"/>
                <a:gd name="connsiteX11" fmla="*/ 403629 w 466440"/>
                <a:gd name="connsiteY11" fmla="*/ 74984 h 264736"/>
                <a:gd name="connsiteX12" fmla="*/ 388879 w 466440"/>
                <a:gd name="connsiteY12" fmla="*/ 76118 h 264736"/>
                <a:gd name="connsiteX13" fmla="*/ 375390 w 466440"/>
                <a:gd name="connsiteY13" fmla="*/ 77253 h 264736"/>
                <a:gd name="connsiteX14" fmla="*/ 362405 w 466440"/>
                <a:gd name="connsiteY14" fmla="*/ 71328 h 264736"/>
                <a:gd name="connsiteX15" fmla="*/ 352446 w 466440"/>
                <a:gd name="connsiteY15" fmla="*/ 66033 h 264736"/>
                <a:gd name="connsiteX16" fmla="*/ 340722 w 466440"/>
                <a:gd name="connsiteY16" fmla="*/ 45484 h 264736"/>
                <a:gd name="connsiteX17" fmla="*/ 321308 w 466440"/>
                <a:gd name="connsiteY17" fmla="*/ 40820 h 264736"/>
                <a:gd name="connsiteX18" fmla="*/ 315383 w 466440"/>
                <a:gd name="connsiteY18" fmla="*/ 26070 h 264736"/>
                <a:gd name="connsiteX19" fmla="*/ 311853 w 466440"/>
                <a:gd name="connsiteY19" fmla="*/ 6026 h 264736"/>
                <a:gd name="connsiteX20" fmla="*/ 290044 w 466440"/>
                <a:gd name="connsiteY20" fmla="*/ 3631 h 264736"/>
                <a:gd name="connsiteX21" fmla="*/ 272395 w 466440"/>
                <a:gd name="connsiteY21" fmla="*/ 4261 h 264736"/>
                <a:gd name="connsiteX22" fmla="*/ 260041 w 466440"/>
                <a:gd name="connsiteY22" fmla="*/ 10691 h 264736"/>
                <a:gd name="connsiteX23" fmla="*/ 252729 w 466440"/>
                <a:gd name="connsiteY23" fmla="*/ 7665 h 264736"/>
                <a:gd name="connsiteX24" fmla="*/ 235710 w 466440"/>
                <a:gd name="connsiteY24" fmla="*/ 11069 h 264736"/>
                <a:gd name="connsiteX25" fmla="*/ 219952 w 466440"/>
                <a:gd name="connsiteY25" fmla="*/ 28340 h 264736"/>
                <a:gd name="connsiteX26" fmla="*/ 215287 w 466440"/>
                <a:gd name="connsiteY26" fmla="*/ 37038 h 264736"/>
                <a:gd name="connsiteX27" fmla="*/ 190957 w 466440"/>
                <a:gd name="connsiteY27" fmla="*/ 35399 h 264736"/>
                <a:gd name="connsiteX28" fmla="*/ 173686 w 466440"/>
                <a:gd name="connsiteY28" fmla="*/ 29852 h 264736"/>
                <a:gd name="connsiteX29" fmla="*/ 156415 w 466440"/>
                <a:gd name="connsiteY29" fmla="*/ 28214 h 264736"/>
                <a:gd name="connsiteX30" fmla="*/ 138388 w 466440"/>
                <a:gd name="connsiteY30" fmla="*/ 25818 h 264736"/>
                <a:gd name="connsiteX31" fmla="*/ 114057 w 466440"/>
                <a:gd name="connsiteY31" fmla="*/ 21910 h 264736"/>
                <a:gd name="connsiteX32" fmla="*/ 68548 w 466440"/>
                <a:gd name="connsiteY32" fmla="*/ 16363 h 264736"/>
                <a:gd name="connsiteX33" fmla="*/ 51277 w 466440"/>
                <a:gd name="connsiteY33" fmla="*/ 26575 h 264736"/>
                <a:gd name="connsiteX34" fmla="*/ 37032 w 466440"/>
                <a:gd name="connsiteY34" fmla="*/ 29726 h 264736"/>
                <a:gd name="connsiteX35" fmla="*/ 39301 w 466440"/>
                <a:gd name="connsiteY35" fmla="*/ 38677 h 264736"/>
                <a:gd name="connsiteX36" fmla="*/ 49890 w 466440"/>
                <a:gd name="connsiteY36" fmla="*/ 64520 h 264736"/>
                <a:gd name="connsiteX37" fmla="*/ 38166 w 466440"/>
                <a:gd name="connsiteY37" fmla="*/ 73975 h 264736"/>
                <a:gd name="connsiteX38" fmla="*/ 13458 w 466440"/>
                <a:gd name="connsiteY38" fmla="*/ 99314 h 264736"/>
                <a:gd name="connsiteX39" fmla="*/ 14088 w 466440"/>
                <a:gd name="connsiteY39" fmla="*/ 117594 h 264736"/>
                <a:gd name="connsiteX40" fmla="*/ 2364 w 466440"/>
                <a:gd name="connsiteY40" fmla="*/ 137008 h 264736"/>
                <a:gd name="connsiteX41" fmla="*/ 14088 w 466440"/>
                <a:gd name="connsiteY41" fmla="*/ 149992 h 264736"/>
                <a:gd name="connsiteX42" fmla="*/ 18374 w 466440"/>
                <a:gd name="connsiteY42" fmla="*/ 153018 h 264736"/>
                <a:gd name="connsiteX43" fmla="*/ 28585 w 466440"/>
                <a:gd name="connsiteY43" fmla="*/ 152136 h 264736"/>
                <a:gd name="connsiteX44" fmla="*/ 55185 w 466440"/>
                <a:gd name="connsiteY44" fmla="*/ 156926 h 264736"/>
                <a:gd name="connsiteX45" fmla="*/ 70943 w 466440"/>
                <a:gd name="connsiteY45" fmla="*/ 161590 h 264736"/>
                <a:gd name="connsiteX46" fmla="*/ 82667 w 466440"/>
                <a:gd name="connsiteY46" fmla="*/ 158439 h 264736"/>
                <a:gd name="connsiteX47" fmla="*/ 96030 w 466440"/>
                <a:gd name="connsiteY47" fmla="*/ 156926 h 264736"/>
                <a:gd name="connsiteX48" fmla="*/ 110906 w 466440"/>
                <a:gd name="connsiteY48" fmla="*/ 149110 h 264736"/>
                <a:gd name="connsiteX49" fmla="*/ 143052 w 466440"/>
                <a:gd name="connsiteY49" fmla="*/ 138142 h 264736"/>
                <a:gd name="connsiteX50" fmla="*/ 164231 w 466440"/>
                <a:gd name="connsiteY50" fmla="*/ 149866 h 264736"/>
                <a:gd name="connsiteX51" fmla="*/ 183015 w 466440"/>
                <a:gd name="connsiteY51" fmla="*/ 163986 h 264736"/>
                <a:gd name="connsiteX52" fmla="*/ 199529 w 466440"/>
                <a:gd name="connsiteY52" fmla="*/ 190711 h 264736"/>
                <a:gd name="connsiteX53" fmla="*/ 205832 w 466440"/>
                <a:gd name="connsiteY53" fmla="*/ 207982 h 264736"/>
                <a:gd name="connsiteX54" fmla="*/ 187805 w 466440"/>
                <a:gd name="connsiteY54" fmla="*/ 204831 h 264736"/>
                <a:gd name="connsiteX55" fmla="*/ 177594 w 466440"/>
                <a:gd name="connsiteY55" fmla="*/ 216555 h 264736"/>
                <a:gd name="connsiteX56" fmla="*/ 161962 w 466440"/>
                <a:gd name="connsiteY56" fmla="*/ 240885 h 264736"/>
                <a:gd name="connsiteX57" fmla="*/ 172173 w 466440"/>
                <a:gd name="connsiteY57" fmla="*/ 247189 h 264736"/>
                <a:gd name="connsiteX58" fmla="*/ 187049 w 466440"/>
                <a:gd name="connsiteY58" fmla="*/ 240885 h 264736"/>
                <a:gd name="connsiteX59" fmla="*/ 196378 w 466440"/>
                <a:gd name="connsiteY59" fmla="*/ 247441 h 264736"/>
                <a:gd name="connsiteX60" fmla="*/ 208984 w 466440"/>
                <a:gd name="connsiteY60" fmla="*/ 227522 h 264736"/>
                <a:gd name="connsiteX61" fmla="*/ 231676 w 466440"/>
                <a:gd name="connsiteY61" fmla="*/ 200797 h 264736"/>
                <a:gd name="connsiteX62" fmla="*/ 261049 w 466440"/>
                <a:gd name="connsiteY62" fmla="*/ 196510 h 264736"/>
                <a:gd name="connsiteX63" fmla="*/ 263822 w 466440"/>
                <a:gd name="connsiteY63" fmla="*/ 213781 h 264736"/>
                <a:gd name="connsiteX64" fmla="*/ 307063 w 466440"/>
                <a:gd name="connsiteY64" fmla="*/ 220085 h 264736"/>
                <a:gd name="connsiteX65" fmla="*/ 271765 w 466440"/>
                <a:gd name="connsiteY65" fmla="*/ 239751 h 264736"/>
                <a:gd name="connsiteX66" fmla="*/ 298490 w 466440"/>
                <a:gd name="connsiteY66" fmla="*/ 251853 h 264736"/>
                <a:gd name="connsiteX67" fmla="*/ 299625 w 466440"/>
                <a:gd name="connsiteY67" fmla="*/ 272276 h 264736"/>
                <a:gd name="connsiteX68" fmla="*/ 321182 w 466440"/>
                <a:gd name="connsiteY68" fmla="*/ 267107 h 264736"/>
                <a:gd name="connsiteX69" fmla="*/ 346647 w 466440"/>
                <a:gd name="connsiteY69" fmla="*/ 256139 h 264736"/>
                <a:gd name="connsiteX70" fmla="*/ 381945 w 466440"/>
                <a:gd name="connsiteY70" fmla="*/ 251097 h 264736"/>
                <a:gd name="connsiteX71" fmla="*/ 355220 w 466440"/>
                <a:gd name="connsiteY71" fmla="*/ 244037 h 264736"/>
                <a:gd name="connsiteX72" fmla="*/ 333663 w 466440"/>
                <a:gd name="connsiteY72" fmla="*/ 222480 h 264736"/>
                <a:gd name="connsiteX73" fmla="*/ 366944 w 466440"/>
                <a:gd name="connsiteY73" fmla="*/ 201301 h 264736"/>
                <a:gd name="connsiteX74" fmla="*/ 400729 w 466440"/>
                <a:gd name="connsiteY74" fmla="*/ 191090 h 264736"/>
                <a:gd name="connsiteX75" fmla="*/ 422286 w 466440"/>
                <a:gd name="connsiteY75" fmla="*/ 185039 h 264736"/>
                <a:gd name="connsiteX76" fmla="*/ 423043 w 466440"/>
                <a:gd name="connsiteY76" fmla="*/ 172684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F281FFC9-9BFA-47DA-80A7-78544BE31F7B}"/>
                </a:ext>
              </a:extLst>
            </p:cNvPr>
            <p:cNvSpPr/>
            <p:nvPr/>
          </p:nvSpPr>
          <p:spPr>
            <a:xfrm>
              <a:off x="6405899" y="2881871"/>
              <a:ext cx="252130" cy="176491"/>
            </a:xfrm>
            <a:custGeom>
              <a:avLst/>
              <a:gdLst>
                <a:gd name="connsiteX0" fmla="*/ 235710 w 252130"/>
                <a:gd name="connsiteY0" fmla="*/ 90357 h 176491"/>
                <a:gd name="connsiteX1" fmla="*/ 220456 w 252130"/>
                <a:gd name="connsiteY1" fmla="*/ 75608 h 176491"/>
                <a:gd name="connsiteX2" fmla="*/ 208102 w 252130"/>
                <a:gd name="connsiteY2" fmla="*/ 59093 h 176491"/>
                <a:gd name="connsiteX3" fmla="*/ 205202 w 252130"/>
                <a:gd name="connsiteY3" fmla="*/ 40183 h 176491"/>
                <a:gd name="connsiteX4" fmla="*/ 202807 w 252130"/>
                <a:gd name="connsiteY4" fmla="*/ 21904 h 176491"/>
                <a:gd name="connsiteX5" fmla="*/ 178098 w 252130"/>
                <a:gd name="connsiteY5" fmla="*/ 14844 h 176491"/>
                <a:gd name="connsiteX6" fmla="*/ 163979 w 252130"/>
                <a:gd name="connsiteY6" fmla="*/ 14844 h 176491"/>
                <a:gd name="connsiteX7" fmla="*/ 150490 w 252130"/>
                <a:gd name="connsiteY7" fmla="*/ 8415 h 176491"/>
                <a:gd name="connsiteX8" fmla="*/ 136371 w 252130"/>
                <a:gd name="connsiteY8" fmla="*/ 4255 h 176491"/>
                <a:gd name="connsiteX9" fmla="*/ 134984 w 252130"/>
                <a:gd name="connsiteY9" fmla="*/ 2364 h 176491"/>
                <a:gd name="connsiteX10" fmla="*/ 126790 w 252130"/>
                <a:gd name="connsiteY10" fmla="*/ 5641 h 176491"/>
                <a:gd name="connsiteX11" fmla="*/ 116579 w 252130"/>
                <a:gd name="connsiteY11" fmla="*/ 15096 h 176491"/>
                <a:gd name="connsiteX12" fmla="*/ 98551 w 252130"/>
                <a:gd name="connsiteY12" fmla="*/ 17492 h 176491"/>
                <a:gd name="connsiteX13" fmla="*/ 91492 w 252130"/>
                <a:gd name="connsiteY13" fmla="*/ 31611 h 176491"/>
                <a:gd name="connsiteX14" fmla="*/ 88340 w 252130"/>
                <a:gd name="connsiteY14" fmla="*/ 41822 h 176491"/>
                <a:gd name="connsiteX15" fmla="*/ 79768 w 252130"/>
                <a:gd name="connsiteY15" fmla="*/ 48882 h 176491"/>
                <a:gd name="connsiteX16" fmla="*/ 66405 w 252130"/>
                <a:gd name="connsiteY16" fmla="*/ 61362 h 176491"/>
                <a:gd name="connsiteX17" fmla="*/ 62497 w 252130"/>
                <a:gd name="connsiteY17" fmla="*/ 73969 h 176491"/>
                <a:gd name="connsiteX18" fmla="*/ 45226 w 252130"/>
                <a:gd name="connsiteY18" fmla="*/ 79516 h 176491"/>
                <a:gd name="connsiteX19" fmla="*/ 31863 w 252130"/>
                <a:gd name="connsiteY19" fmla="*/ 85819 h 176491"/>
                <a:gd name="connsiteX20" fmla="*/ 12449 w 252130"/>
                <a:gd name="connsiteY20" fmla="*/ 84432 h 176491"/>
                <a:gd name="connsiteX21" fmla="*/ 12323 w 252130"/>
                <a:gd name="connsiteY21" fmla="*/ 86827 h 176491"/>
                <a:gd name="connsiteX22" fmla="*/ 16483 w 252130"/>
                <a:gd name="connsiteY22" fmla="*/ 106872 h 176491"/>
                <a:gd name="connsiteX23" fmla="*/ 17618 w 252130"/>
                <a:gd name="connsiteY23" fmla="*/ 129815 h 176491"/>
                <a:gd name="connsiteX24" fmla="*/ 2364 w 252130"/>
                <a:gd name="connsiteY24" fmla="*/ 143304 h 176491"/>
                <a:gd name="connsiteX25" fmla="*/ 11188 w 252130"/>
                <a:gd name="connsiteY25" fmla="*/ 156793 h 176491"/>
                <a:gd name="connsiteX26" fmla="*/ 10684 w 252130"/>
                <a:gd name="connsiteY26" fmla="*/ 171291 h 176491"/>
                <a:gd name="connsiteX27" fmla="*/ 24929 w 252130"/>
                <a:gd name="connsiteY27" fmla="*/ 168139 h 176491"/>
                <a:gd name="connsiteX28" fmla="*/ 42200 w 252130"/>
                <a:gd name="connsiteY28" fmla="*/ 157928 h 176491"/>
                <a:gd name="connsiteX29" fmla="*/ 87710 w 252130"/>
                <a:gd name="connsiteY29" fmla="*/ 163475 h 176491"/>
                <a:gd name="connsiteX30" fmla="*/ 112040 w 252130"/>
                <a:gd name="connsiteY30" fmla="*/ 167383 h 176491"/>
                <a:gd name="connsiteX31" fmla="*/ 130068 w 252130"/>
                <a:gd name="connsiteY31" fmla="*/ 169778 h 176491"/>
                <a:gd name="connsiteX32" fmla="*/ 147339 w 252130"/>
                <a:gd name="connsiteY32" fmla="*/ 171417 h 176491"/>
                <a:gd name="connsiteX33" fmla="*/ 164610 w 252130"/>
                <a:gd name="connsiteY33" fmla="*/ 176964 h 176491"/>
                <a:gd name="connsiteX34" fmla="*/ 188940 w 252130"/>
                <a:gd name="connsiteY34" fmla="*/ 178603 h 176491"/>
                <a:gd name="connsiteX35" fmla="*/ 193605 w 252130"/>
                <a:gd name="connsiteY35" fmla="*/ 169904 h 176491"/>
                <a:gd name="connsiteX36" fmla="*/ 209363 w 252130"/>
                <a:gd name="connsiteY36" fmla="*/ 152633 h 176491"/>
                <a:gd name="connsiteX37" fmla="*/ 226382 w 252130"/>
                <a:gd name="connsiteY37" fmla="*/ 149230 h 176491"/>
                <a:gd name="connsiteX38" fmla="*/ 222474 w 252130"/>
                <a:gd name="connsiteY38" fmla="*/ 138136 h 176491"/>
                <a:gd name="connsiteX39" fmla="*/ 218313 w 252130"/>
                <a:gd name="connsiteY39" fmla="*/ 113427 h 176491"/>
                <a:gd name="connsiteX40" fmla="*/ 237097 w 252130"/>
                <a:gd name="connsiteY40" fmla="*/ 116327 h 176491"/>
                <a:gd name="connsiteX41" fmla="*/ 250586 w 252130"/>
                <a:gd name="connsiteY41" fmla="*/ 103972 h 176491"/>
                <a:gd name="connsiteX42" fmla="*/ 235710 w 252130"/>
                <a:gd name="connsiteY42" fmla="*/ 903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2AC617D0-38D4-4BBC-A78D-EA3C8F76F08C}"/>
                </a:ext>
              </a:extLst>
            </p:cNvPr>
            <p:cNvSpPr/>
            <p:nvPr/>
          </p:nvSpPr>
          <p:spPr>
            <a:xfrm>
              <a:off x="6345968" y="2810562"/>
              <a:ext cx="189098" cy="88246"/>
            </a:xfrm>
            <a:custGeom>
              <a:avLst/>
              <a:gdLst>
                <a:gd name="connsiteX0" fmla="*/ 65447 w 189097"/>
                <a:gd name="connsiteY0" fmla="*/ 66740 h 88245"/>
                <a:gd name="connsiteX1" fmla="*/ 99106 w 189097"/>
                <a:gd name="connsiteY1" fmla="*/ 66740 h 88245"/>
                <a:gd name="connsiteX2" fmla="*/ 114738 w 189097"/>
                <a:gd name="connsiteY2" fmla="*/ 72665 h 88245"/>
                <a:gd name="connsiteX3" fmla="*/ 139951 w 189097"/>
                <a:gd name="connsiteY3" fmla="*/ 85902 h 88245"/>
                <a:gd name="connsiteX4" fmla="*/ 153440 w 189097"/>
                <a:gd name="connsiteY4" fmla="*/ 94600 h 88245"/>
                <a:gd name="connsiteX5" fmla="*/ 158609 w 189097"/>
                <a:gd name="connsiteY5" fmla="*/ 88801 h 88245"/>
                <a:gd name="connsiteX6" fmla="*/ 176636 w 189097"/>
                <a:gd name="connsiteY6" fmla="*/ 86406 h 88245"/>
                <a:gd name="connsiteX7" fmla="*/ 186847 w 189097"/>
                <a:gd name="connsiteY7" fmla="*/ 76951 h 88245"/>
                <a:gd name="connsiteX8" fmla="*/ 195042 w 189097"/>
                <a:gd name="connsiteY8" fmla="*/ 73673 h 88245"/>
                <a:gd name="connsiteX9" fmla="*/ 189369 w 189097"/>
                <a:gd name="connsiteY9" fmla="*/ 57411 h 88245"/>
                <a:gd name="connsiteX10" fmla="*/ 181175 w 189097"/>
                <a:gd name="connsiteY10" fmla="*/ 42157 h 88245"/>
                <a:gd name="connsiteX11" fmla="*/ 178275 w 189097"/>
                <a:gd name="connsiteY11" fmla="*/ 27407 h 88245"/>
                <a:gd name="connsiteX12" fmla="*/ 173737 w 189097"/>
                <a:gd name="connsiteY12" fmla="*/ 20600 h 88245"/>
                <a:gd name="connsiteX13" fmla="*/ 148398 w 189097"/>
                <a:gd name="connsiteY13" fmla="*/ 18961 h 88245"/>
                <a:gd name="connsiteX14" fmla="*/ 121672 w 189097"/>
                <a:gd name="connsiteY14" fmla="*/ 3203 h 88245"/>
                <a:gd name="connsiteX15" fmla="*/ 93055 w 189097"/>
                <a:gd name="connsiteY15" fmla="*/ 3707 h 88245"/>
                <a:gd name="connsiteX16" fmla="*/ 90660 w 189097"/>
                <a:gd name="connsiteY16" fmla="*/ 29929 h 88245"/>
                <a:gd name="connsiteX17" fmla="*/ 69103 w 189097"/>
                <a:gd name="connsiteY17" fmla="*/ 40140 h 88245"/>
                <a:gd name="connsiteX18" fmla="*/ 45529 w 189097"/>
                <a:gd name="connsiteY18" fmla="*/ 12658 h 88245"/>
                <a:gd name="connsiteX19" fmla="*/ 20064 w 189097"/>
                <a:gd name="connsiteY19" fmla="*/ 24382 h 88245"/>
                <a:gd name="connsiteX20" fmla="*/ 9474 w 189097"/>
                <a:gd name="connsiteY20" fmla="*/ 45561 h 88245"/>
                <a:gd name="connsiteX21" fmla="*/ 5566 w 189097"/>
                <a:gd name="connsiteY21" fmla="*/ 70648 h 88245"/>
                <a:gd name="connsiteX22" fmla="*/ 6196 w 189097"/>
                <a:gd name="connsiteY22" fmla="*/ 72035 h 88245"/>
                <a:gd name="connsiteX23" fmla="*/ 27249 w 189097"/>
                <a:gd name="connsiteY23" fmla="*/ 66488 h 88245"/>
                <a:gd name="connsiteX24" fmla="*/ 65447 w 189097"/>
                <a:gd name="connsiteY24" fmla="*/ 6674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5343AB32-ECB1-4D3D-BDE1-2B760AE6ED4A}"/>
                </a:ext>
              </a:extLst>
            </p:cNvPr>
            <p:cNvSpPr/>
            <p:nvPr/>
          </p:nvSpPr>
          <p:spPr>
            <a:xfrm>
              <a:off x="6344499" y="2872375"/>
              <a:ext cx="151278" cy="88246"/>
            </a:xfrm>
            <a:custGeom>
              <a:avLst/>
              <a:gdLst>
                <a:gd name="connsiteX0" fmla="*/ 22289 w 151278"/>
                <a:gd name="connsiteY0" fmla="*/ 48041 h 88245"/>
                <a:gd name="connsiteX1" fmla="*/ 38173 w 151278"/>
                <a:gd name="connsiteY1" fmla="*/ 53966 h 88245"/>
                <a:gd name="connsiteX2" fmla="*/ 52923 w 151278"/>
                <a:gd name="connsiteY2" fmla="*/ 62791 h 88245"/>
                <a:gd name="connsiteX3" fmla="*/ 52923 w 151278"/>
                <a:gd name="connsiteY3" fmla="*/ 81701 h 88245"/>
                <a:gd name="connsiteX4" fmla="*/ 73724 w 151278"/>
                <a:gd name="connsiteY4" fmla="*/ 94055 h 88245"/>
                <a:gd name="connsiteX5" fmla="*/ 93138 w 151278"/>
                <a:gd name="connsiteY5" fmla="*/ 95442 h 88245"/>
                <a:gd name="connsiteX6" fmla="*/ 106501 w 151278"/>
                <a:gd name="connsiteY6" fmla="*/ 89138 h 88245"/>
                <a:gd name="connsiteX7" fmla="*/ 123771 w 151278"/>
                <a:gd name="connsiteY7" fmla="*/ 83592 h 88245"/>
                <a:gd name="connsiteX8" fmla="*/ 127679 w 151278"/>
                <a:gd name="connsiteY8" fmla="*/ 70985 h 88245"/>
                <a:gd name="connsiteX9" fmla="*/ 141042 w 151278"/>
                <a:gd name="connsiteY9" fmla="*/ 58505 h 88245"/>
                <a:gd name="connsiteX10" fmla="*/ 149615 w 151278"/>
                <a:gd name="connsiteY10" fmla="*/ 51445 h 88245"/>
                <a:gd name="connsiteX11" fmla="*/ 152766 w 151278"/>
                <a:gd name="connsiteY11" fmla="*/ 41234 h 88245"/>
                <a:gd name="connsiteX12" fmla="*/ 154658 w 151278"/>
                <a:gd name="connsiteY12" fmla="*/ 32913 h 88245"/>
                <a:gd name="connsiteX13" fmla="*/ 141169 w 151278"/>
                <a:gd name="connsiteY13" fmla="*/ 24215 h 88245"/>
                <a:gd name="connsiteX14" fmla="*/ 115956 w 151278"/>
                <a:gd name="connsiteY14" fmla="*/ 10978 h 88245"/>
                <a:gd name="connsiteX15" fmla="*/ 100324 w 151278"/>
                <a:gd name="connsiteY15" fmla="*/ 5053 h 88245"/>
                <a:gd name="connsiteX16" fmla="*/ 66664 w 151278"/>
                <a:gd name="connsiteY16" fmla="*/ 5053 h 88245"/>
                <a:gd name="connsiteX17" fmla="*/ 28340 w 151278"/>
                <a:gd name="connsiteY17" fmla="*/ 5053 h 88245"/>
                <a:gd name="connsiteX18" fmla="*/ 7288 w 151278"/>
                <a:gd name="connsiteY18" fmla="*/ 10600 h 88245"/>
                <a:gd name="connsiteX19" fmla="*/ 4640 w 151278"/>
                <a:gd name="connsiteY19" fmla="*/ 39469 h 88245"/>
                <a:gd name="connsiteX20" fmla="*/ 6027 w 151278"/>
                <a:gd name="connsiteY20" fmla="*/ 46781 h 88245"/>
                <a:gd name="connsiteX21" fmla="*/ 22289 w 151278"/>
                <a:gd name="connsiteY21" fmla="*/ 48041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87878B9D-535B-4CC4-AFBF-CE7C5DF61E75}"/>
                </a:ext>
              </a:extLst>
            </p:cNvPr>
            <p:cNvSpPr/>
            <p:nvPr/>
          </p:nvSpPr>
          <p:spPr>
            <a:xfrm>
              <a:off x="5964852" y="3188137"/>
              <a:ext cx="113459" cy="63033"/>
            </a:xfrm>
            <a:custGeom>
              <a:avLst/>
              <a:gdLst>
                <a:gd name="connsiteX0" fmla="*/ 107700 w 113458"/>
                <a:gd name="connsiteY0" fmla="*/ 28910 h 63032"/>
                <a:gd name="connsiteX1" fmla="*/ 94211 w 113458"/>
                <a:gd name="connsiteY1" fmla="*/ 21851 h 63032"/>
                <a:gd name="connsiteX2" fmla="*/ 94211 w 113458"/>
                <a:gd name="connsiteY2" fmla="*/ 10757 h 63032"/>
                <a:gd name="connsiteX3" fmla="*/ 78831 w 113458"/>
                <a:gd name="connsiteY3" fmla="*/ 4075 h 63032"/>
                <a:gd name="connsiteX4" fmla="*/ 60804 w 113458"/>
                <a:gd name="connsiteY4" fmla="*/ 4832 h 63032"/>
                <a:gd name="connsiteX5" fmla="*/ 38238 w 113458"/>
                <a:gd name="connsiteY5" fmla="*/ 5588 h 63032"/>
                <a:gd name="connsiteX6" fmla="*/ 34708 w 113458"/>
                <a:gd name="connsiteY6" fmla="*/ 9496 h 63032"/>
                <a:gd name="connsiteX7" fmla="*/ 21219 w 113458"/>
                <a:gd name="connsiteY7" fmla="*/ 20716 h 63032"/>
                <a:gd name="connsiteX8" fmla="*/ 4200 w 113458"/>
                <a:gd name="connsiteY8" fmla="*/ 41895 h 63032"/>
                <a:gd name="connsiteX9" fmla="*/ 7730 w 113458"/>
                <a:gd name="connsiteY9" fmla="*/ 50719 h 63032"/>
                <a:gd name="connsiteX10" fmla="*/ 19454 w 113458"/>
                <a:gd name="connsiteY10" fmla="*/ 51854 h 63032"/>
                <a:gd name="connsiteX11" fmla="*/ 24119 w 113458"/>
                <a:gd name="connsiteY11" fmla="*/ 64839 h 63032"/>
                <a:gd name="connsiteX12" fmla="*/ 23992 w 113458"/>
                <a:gd name="connsiteY12" fmla="*/ 65217 h 63032"/>
                <a:gd name="connsiteX13" fmla="*/ 46684 w 113458"/>
                <a:gd name="connsiteY13" fmla="*/ 63578 h 63032"/>
                <a:gd name="connsiteX14" fmla="*/ 60047 w 113458"/>
                <a:gd name="connsiteY14" fmla="*/ 44794 h 63032"/>
                <a:gd name="connsiteX15" fmla="*/ 74923 w 113458"/>
                <a:gd name="connsiteY15" fmla="*/ 62822 h 63032"/>
                <a:gd name="connsiteX16" fmla="*/ 81982 w 113458"/>
                <a:gd name="connsiteY16" fmla="*/ 53367 h 63032"/>
                <a:gd name="connsiteX17" fmla="*/ 91437 w 113458"/>
                <a:gd name="connsiteY17" fmla="*/ 47820 h 63032"/>
                <a:gd name="connsiteX18" fmla="*/ 104044 w 113458"/>
                <a:gd name="connsiteY18" fmla="*/ 44668 h 63032"/>
                <a:gd name="connsiteX19" fmla="*/ 111860 w 113458"/>
                <a:gd name="connsiteY19" fmla="*/ 41517 h 63032"/>
                <a:gd name="connsiteX20" fmla="*/ 115768 w 113458"/>
                <a:gd name="connsiteY20" fmla="*/ 35213 h 63032"/>
                <a:gd name="connsiteX21" fmla="*/ 120936 w 113458"/>
                <a:gd name="connsiteY21" fmla="*/ 30423 h 63032"/>
                <a:gd name="connsiteX22" fmla="*/ 107700 w 113458"/>
                <a:gd name="connsiteY22" fmla="*/ 28910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F77C5C4-36B3-4803-BDE4-DC60AADA122E}"/>
                </a:ext>
              </a:extLst>
            </p:cNvPr>
            <p:cNvSpPr/>
            <p:nvPr/>
          </p:nvSpPr>
          <p:spPr>
            <a:xfrm>
              <a:off x="5961347" y="2934188"/>
              <a:ext cx="239524" cy="264737"/>
            </a:xfrm>
            <a:custGeom>
              <a:avLst/>
              <a:gdLst>
                <a:gd name="connsiteX0" fmla="*/ 32288 w 239523"/>
                <a:gd name="connsiteY0" fmla="*/ 71952 h 264736"/>
                <a:gd name="connsiteX1" fmla="*/ 18926 w 239523"/>
                <a:gd name="connsiteY1" fmla="*/ 84432 h 264736"/>
                <a:gd name="connsiteX2" fmla="*/ 27624 w 239523"/>
                <a:gd name="connsiteY2" fmla="*/ 98551 h 264736"/>
                <a:gd name="connsiteX3" fmla="*/ 22077 w 239523"/>
                <a:gd name="connsiteY3" fmla="*/ 107250 h 264736"/>
                <a:gd name="connsiteX4" fmla="*/ 7202 w 239523"/>
                <a:gd name="connsiteY4" fmla="*/ 114310 h 264736"/>
                <a:gd name="connsiteX5" fmla="*/ 5563 w 239523"/>
                <a:gd name="connsiteY5" fmla="*/ 126916 h 264736"/>
                <a:gd name="connsiteX6" fmla="*/ 2411 w 239523"/>
                <a:gd name="connsiteY6" fmla="*/ 148095 h 264736"/>
                <a:gd name="connsiteX7" fmla="*/ 9471 w 239523"/>
                <a:gd name="connsiteY7" fmla="*/ 164609 h 264736"/>
                <a:gd name="connsiteX8" fmla="*/ 4050 w 239523"/>
                <a:gd name="connsiteY8" fmla="*/ 174821 h 264736"/>
                <a:gd name="connsiteX9" fmla="*/ 12496 w 239523"/>
                <a:gd name="connsiteY9" fmla="*/ 196756 h 264736"/>
                <a:gd name="connsiteX10" fmla="*/ 18421 w 239523"/>
                <a:gd name="connsiteY10" fmla="*/ 199908 h 264736"/>
                <a:gd name="connsiteX11" fmla="*/ 35440 w 239523"/>
                <a:gd name="connsiteY11" fmla="*/ 208102 h 264736"/>
                <a:gd name="connsiteX12" fmla="*/ 49559 w 239523"/>
                <a:gd name="connsiteY12" fmla="*/ 212766 h 264736"/>
                <a:gd name="connsiteX13" fmla="*/ 54854 w 239523"/>
                <a:gd name="connsiteY13" fmla="*/ 221591 h 264736"/>
                <a:gd name="connsiteX14" fmla="*/ 44264 w 239523"/>
                <a:gd name="connsiteY14" fmla="*/ 243400 h 264736"/>
                <a:gd name="connsiteX15" fmla="*/ 41995 w 239523"/>
                <a:gd name="connsiteY15" fmla="*/ 259536 h 264736"/>
                <a:gd name="connsiteX16" fmla="*/ 64561 w 239523"/>
                <a:gd name="connsiteY16" fmla="*/ 258780 h 264736"/>
                <a:gd name="connsiteX17" fmla="*/ 82588 w 239523"/>
                <a:gd name="connsiteY17" fmla="*/ 258024 h 264736"/>
                <a:gd name="connsiteX18" fmla="*/ 97968 w 239523"/>
                <a:gd name="connsiteY18" fmla="*/ 264705 h 264736"/>
                <a:gd name="connsiteX19" fmla="*/ 100868 w 239523"/>
                <a:gd name="connsiteY19" fmla="*/ 261680 h 264736"/>
                <a:gd name="connsiteX20" fmla="*/ 116122 w 239523"/>
                <a:gd name="connsiteY20" fmla="*/ 265840 h 264736"/>
                <a:gd name="connsiteX21" fmla="*/ 132006 w 239523"/>
                <a:gd name="connsiteY21" fmla="*/ 263444 h 264736"/>
                <a:gd name="connsiteX22" fmla="*/ 147260 w 239523"/>
                <a:gd name="connsiteY22" fmla="*/ 262310 h 264736"/>
                <a:gd name="connsiteX23" fmla="*/ 174364 w 239523"/>
                <a:gd name="connsiteY23" fmla="*/ 257015 h 264736"/>
                <a:gd name="connsiteX24" fmla="*/ 184953 w 239523"/>
                <a:gd name="connsiteY24" fmla="*/ 249325 h 264736"/>
                <a:gd name="connsiteX25" fmla="*/ 195542 w 239523"/>
                <a:gd name="connsiteY25" fmla="*/ 232811 h 264736"/>
                <a:gd name="connsiteX26" fmla="*/ 210292 w 239523"/>
                <a:gd name="connsiteY26" fmla="*/ 221087 h 264736"/>
                <a:gd name="connsiteX27" fmla="*/ 182684 w 239523"/>
                <a:gd name="connsiteY27" fmla="*/ 200538 h 264736"/>
                <a:gd name="connsiteX28" fmla="*/ 173859 w 239523"/>
                <a:gd name="connsiteY28" fmla="*/ 178224 h 264736"/>
                <a:gd name="connsiteX29" fmla="*/ 172094 w 239523"/>
                <a:gd name="connsiteY29" fmla="*/ 164105 h 264736"/>
                <a:gd name="connsiteX30" fmla="*/ 199703 w 239523"/>
                <a:gd name="connsiteY30" fmla="*/ 153516 h 264736"/>
                <a:gd name="connsiteX31" fmla="*/ 221512 w 239523"/>
                <a:gd name="connsiteY31" fmla="*/ 143557 h 264736"/>
                <a:gd name="connsiteX32" fmla="*/ 235631 w 239523"/>
                <a:gd name="connsiteY32" fmla="*/ 142926 h 264736"/>
                <a:gd name="connsiteX33" fmla="*/ 236262 w 239523"/>
                <a:gd name="connsiteY33" fmla="*/ 128177 h 264736"/>
                <a:gd name="connsiteX34" fmla="*/ 229832 w 239523"/>
                <a:gd name="connsiteY34" fmla="*/ 106998 h 264736"/>
                <a:gd name="connsiteX35" fmla="*/ 226302 w 239523"/>
                <a:gd name="connsiteY35" fmla="*/ 92878 h 264736"/>
                <a:gd name="connsiteX36" fmla="*/ 220377 w 239523"/>
                <a:gd name="connsiteY36" fmla="*/ 79894 h 264736"/>
                <a:gd name="connsiteX37" fmla="*/ 218613 w 239523"/>
                <a:gd name="connsiteY37" fmla="*/ 69304 h 264736"/>
                <a:gd name="connsiteX38" fmla="*/ 219243 w 239523"/>
                <a:gd name="connsiteY38" fmla="*/ 41696 h 264736"/>
                <a:gd name="connsiteX39" fmla="*/ 219117 w 239523"/>
                <a:gd name="connsiteY39" fmla="*/ 38418 h 264736"/>
                <a:gd name="connsiteX40" fmla="*/ 216847 w 239523"/>
                <a:gd name="connsiteY40" fmla="*/ 35141 h 264736"/>
                <a:gd name="connsiteX41" fmla="*/ 201215 w 239523"/>
                <a:gd name="connsiteY41" fmla="*/ 26568 h 264736"/>
                <a:gd name="connsiteX42" fmla="*/ 203611 w 239523"/>
                <a:gd name="connsiteY42" fmla="*/ 11314 h 264736"/>
                <a:gd name="connsiteX43" fmla="*/ 180037 w 239523"/>
                <a:gd name="connsiteY43" fmla="*/ 17618 h 264736"/>
                <a:gd name="connsiteX44" fmla="*/ 150159 w 239523"/>
                <a:gd name="connsiteY44" fmla="*/ 34889 h 264736"/>
                <a:gd name="connsiteX45" fmla="*/ 136418 w 239523"/>
                <a:gd name="connsiteY45" fmla="*/ 24677 h 264736"/>
                <a:gd name="connsiteX46" fmla="*/ 126963 w 239523"/>
                <a:gd name="connsiteY46" fmla="*/ 20013 h 264736"/>
                <a:gd name="connsiteX47" fmla="*/ 107297 w 239523"/>
                <a:gd name="connsiteY47" fmla="*/ 10558 h 264736"/>
                <a:gd name="connsiteX48" fmla="*/ 105784 w 239523"/>
                <a:gd name="connsiteY48" fmla="*/ 4507 h 264736"/>
                <a:gd name="connsiteX49" fmla="*/ 95951 w 239523"/>
                <a:gd name="connsiteY49" fmla="*/ 4759 h 264736"/>
                <a:gd name="connsiteX50" fmla="*/ 71747 w 239523"/>
                <a:gd name="connsiteY50" fmla="*/ 2364 h 264736"/>
                <a:gd name="connsiteX51" fmla="*/ 76285 w 239523"/>
                <a:gd name="connsiteY51" fmla="*/ 14970 h 264736"/>
                <a:gd name="connsiteX52" fmla="*/ 83345 w 239523"/>
                <a:gd name="connsiteY52" fmla="*/ 37662 h 264736"/>
                <a:gd name="connsiteX53" fmla="*/ 71999 w 239523"/>
                <a:gd name="connsiteY53" fmla="*/ 48251 h 264736"/>
                <a:gd name="connsiteX54" fmla="*/ 52333 w 239523"/>
                <a:gd name="connsiteY54" fmla="*/ 45478 h 264736"/>
                <a:gd name="connsiteX55" fmla="*/ 32288 w 239523"/>
                <a:gd name="connsiteY55" fmla="*/ 48630 h 264736"/>
                <a:gd name="connsiteX56" fmla="*/ 31532 w 239523"/>
                <a:gd name="connsiteY56" fmla="*/ 54176 h 264736"/>
                <a:gd name="connsiteX57" fmla="*/ 32288 w 239523"/>
                <a:gd name="connsiteY57" fmla="*/ 71952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84BC860-9C34-440B-B325-7ADDF04BF9F4}"/>
                </a:ext>
              </a:extLst>
            </p:cNvPr>
            <p:cNvSpPr/>
            <p:nvPr/>
          </p:nvSpPr>
          <p:spPr>
            <a:xfrm>
              <a:off x="6348162" y="2292897"/>
              <a:ext cx="277343" cy="441228"/>
            </a:xfrm>
            <a:custGeom>
              <a:avLst/>
              <a:gdLst>
                <a:gd name="connsiteX0" fmla="*/ 239366 w 277343"/>
                <a:gd name="connsiteY0" fmla="*/ 371985 h 441227"/>
                <a:gd name="connsiteX1" fmla="*/ 278572 w 277343"/>
                <a:gd name="connsiteY1" fmla="*/ 334292 h 441227"/>
                <a:gd name="connsiteX2" fmla="*/ 271513 w 277343"/>
                <a:gd name="connsiteY2" fmla="*/ 313113 h 441227"/>
                <a:gd name="connsiteX3" fmla="*/ 237727 w 277343"/>
                <a:gd name="connsiteY3" fmla="*/ 287270 h 441227"/>
                <a:gd name="connsiteX4" fmla="*/ 254242 w 277343"/>
                <a:gd name="connsiteY4" fmla="*/ 272394 h 441227"/>
                <a:gd name="connsiteX5" fmla="*/ 240122 w 277343"/>
                <a:gd name="connsiteY5" fmla="*/ 258275 h 441227"/>
                <a:gd name="connsiteX6" fmla="*/ 244030 w 277343"/>
                <a:gd name="connsiteY6" fmla="*/ 244912 h 441227"/>
                <a:gd name="connsiteX7" fmla="*/ 230667 w 277343"/>
                <a:gd name="connsiteY7" fmla="*/ 236213 h 441227"/>
                <a:gd name="connsiteX8" fmla="*/ 236971 w 277343"/>
                <a:gd name="connsiteY8" fmla="*/ 228397 h 441227"/>
                <a:gd name="connsiteX9" fmla="*/ 233063 w 277343"/>
                <a:gd name="connsiteY9" fmla="*/ 207975 h 441227"/>
                <a:gd name="connsiteX10" fmla="*/ 241635 w 277343"/>
                <a:gd name="connsiteY10" fmla="*/ 192343 h 441227"/>
                <a:gd name="connsiteX11" fmla="*/ 216548 w 277343"/>
                <a:gd name="connsiteY11" fmla="*/ 152254 h 441227"/>
                <a:gd name="connsiteX12" fmla="*/ 224364 w 277343"/>
                <a:gd name="connsiteY12" fmla="*/ 136622 h 441227"/>
                <a:gd name="connsiteX13" fmla="*/ 240879 w 277343"/>
                <a:gd name="connsiteY13" fmla="*/ 116956 h 441227"/>
                <a:gd name="connsiteX14" fmla="*/ 222095 w 277343"/>
                <a:gd name="connsiteY14" fmla="*/ 97290 h 441227"/>
                <a:gd name="connsiteX15" fmla="*/ 205580 w 277343"/>
                <a:gd name="connsiteY15" fmla="*/ 87835 h 441227"/>
                <a:gd name="connsiteX16" fmla="*/ 201673 w 277343"/>
                <a:gd name="connsiteY16" fmla="*/ 72959 h 441227"/>
                <a:gd name="connsiteX17" fmla="*/ 205580 w 277343"/>
                <a:gd name="connsiteY17" fmla="*/ 58840 h 441227"/>
                <a:gd name="connsiteX18" fmla="*/ 215792 w 277343"/>
                <a:gd name="connsiteY18" fmla="*/ 51024 h 441227"/>
                <a:gd name="connsiteX19" fmla="*/ 221717 w 277343"/>
                <a:gd name="connsiteY19" fmla="*/ 41317 h 441227"/>
                <a:gd name="connsiteX20" fmla="*/ 221717 w 277343"/>
                <a:gd name="connsiteY20" fmla="*/ 26567 h 441227"/>
                <a:gd name="connsiteX21" fmla="*/ 193983 w 277343"/>
                <a:gd name="connsiteY21" fmla="*/ 7657 h 441227"/>
                <a:gd name="connsiteX22" fmla="*/ 172552 w 277343"/>
                <a:gd name="connsiteY22" fmla="*/ 7657 h 441227"/>
                <a:gd name="connsiteX23" fmla="*/ 146078 w 277343"/>
                <a:gd name="connsiteY23" fmla="*/ 13961 h 441227"/>
                <a:gd name="connsiteX24" fmla="*/ 129689 w 277343"/>
                <a:gd name="connsiteY24" fmla="*/ 31610 h 441227"/>
                <a:gd name="connsiteX25" fmla="*/ 124647 w 277343"/>
                <a:gd name="connsiteY25" fmla="*/ 54301 h 441227"/>
                <a:gd name="connsiteX26" fmla="*/ 113301 w 277343"/>
                <a:gd name="connsiteY26" fmla="*/ 69429 h 441227"/>
                <a:gd name="connsiteX27" fmla="*/ 98173 w 277343"/>
                <a:gd name="connsiteY27" fmla="*/ 65647 h 441227"/>
                <a:gd name="connsiteX28" fmla="*/ 78003 w 277343"/>
                <a:gd name="connsiteY28" fmla="*/ 64387 h 441227"/>
                <a:gd name="connsiteX29" fmla="*/ 49008 w 277343"/>
                <a:gd name="connsiteY29" fmla="*/ 63126 h 441227"/>
                <a:gd name="connsiteX30" fmla="*/ 20013 w 277343"/>
                <a:gd name="connsiteY30" fmla="*/ 41695 h 441227"/>
                <a:gd name="connsiteX31" fmla="*/ 2364 w 277343"/>
                <a:gd name="connsiteY31" fmla="*/ 54679 h 441227"/>
                <a:gd name="connsiteX32" fmla="*/ 31359 w 277343"/>
                <a:gd name="connsiteY32" fmla="*/ 75732 h 441227"/>
                <a:gd name="connsiteX33" fmla="*/ 69178 w 277343"/>
                <a:gd name="connsiteY33" fmla="*/ 98424 h 441227"/>
                <a:gd name="connsiteX34" fmla="*/ 70439 w 277343"/>
                <a:gd name="connsiteY34" fmla="*/ 123637 h 441227"/>
                <a:gd name="connsiteX35" fmla="*/ 76742 w 277343"/>
                <a:gd name="connsiteY35" fmla="*/ 147589 h 441227"/>
                <a:gd name="connsiteX36" fmla="*/ 75481 w 277343"/>
                <a:gd name="connsiteY36" fmla="*/ 170281 h 441227"/>
                <a:gd name="connsiteX37" fmla="*/ 80524 w 277343"/>
                <a:gd name="connsiteY37" fmla="*/ 184148 h 441227"/>
                <a:gd name="connsiteX38" fmla="*/ 84306 w 277343"/>
                <a:gd name="connsiteY38" fmla="*/ 197259 h 441227"/>
                <a:gd name="connsiteX39" fmla="*/ 105611 w 277343"/>
                <a:gd name="connsiteY39" fmla="*/ 206084 h 441227"/>
                <a:gd name="connsiteX40" fmla="*/ 115066 w 277343"/>
                <a:gd name="connsiteY40" fmla="*/ 226506 h 441227"/>
                <a:gd name="connsiteX41" fmla="*/ 110402 w 277343"/>
                <a:gd name="connsiteY41" fmla="*/ 235961 h 441227"/>
                <a:gd name="connsiteX42" fmla="*/ 95904 w 277343"/>
                <a:gd name="connsiteY42" fmla="*/ 247685 h 441227"/>
                <a:gd name="connsiteX43" fmla="*/ 68800 w 277343"/>
                <a:gd name="connsiteY43" fmla="*/ 274411 h 441227"/>
                <a:gd name="connsiteX44" fmla="*/ 53042 w 277343"/>
                <a:gd name="connsiteY44" fmla="*/ 286513 h 441227"/>
                <a:gd name="connsiteX45" fmla="*/ 38923 w 277343"/>
                <a:gd name="connsiteY45" fmla="*/ 301011 h 441227"/>
                <a:gd name="connsiteX46" fmla="*/ 20517 w 277343"/>
                <a:gd name="connsiteY46" fmla="*/ 310087 h 441227"/>
                <a:gd name="connsiteX47" fmla="*/ 8793 w 277343"/>
                <a:gd name="connsiteY47" fmla="*/ 326980 h 441227"/>
                <a:gd name="connsiteX48" fmla="*/ 9550 w 277343"/>
                <a:gd name="connsiteY48" fmla="*/ 342234 h 441227"/>
                <a:gd name="connsiteX49" fmla="*/ 12323 w 277343"/>
                <a:gd name="connsiteY49" fmla="*/ 360639 h 441227"/>
                <a:gd name="connsiteX50" fmla="*/ 16987 w 277343"/>
                <a:gd name="connsiteY50" fmla="*/ 390391 h 441227"/>
                <a:gd name="connsiteX51" fmla="*/ 9928 w 277343"/>
                <a:gd name="connsiteY51" fmla="*/ 417873 h 441227"/>
                <a:gd name="connsiteX52" fmla="*/ 34636 w 277343"/>
                <a:gd name="connsiteY52" fmla="*/ 427706 h 441227"/>
                <a:gd name="connsiteX53" fmla="*/ 50773 w 277343"/>
                <a:gd name="connsiteY53" fmla="*/ 436278 h 441227"/>
                <a:gd name="connsiteX54" fmla="*/ 79767 w 277343"/>
                <a:gd name="connsiteY54" fmla="*/ 442582 h 441227"/>
                <a:gd name="connsiteX55" fmla="*/ 162214 w 277343"/>
                <a:gd name="connsiteY55" fmla="*/ 423798 h 441227"/>
                <a:gd name="connsiteX56" fmla="*/ 186041 w 277343"/>
                <a:gd name="connsiteY56" fmla="*/ 421151 h 441227"/>
                <a:gd name="connsiteX57" fmla="*/ 198773 w 277343"/>
                <a:gd name="connsiteY57" fmla="*/ 405014 h 441227"/>
                <a:gd name="connsiteX58" fmla="*/ 239366 w 277343"/>
                <a:gd name="connsiteY58" fmla="*/ 371985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EE3E986-8E88-4952-8D4C-35F60567EE14}"/>
                </a:ext>
              </a:extLst>
            </p:cNvPr>
            <p:cNvSpPr/>
            <p:nvPr/>
          </p:nvSpPr>
          <p:spPr>
            <a:xfrm>
              <a:off x="6705052" y="3681432"/>
              <a:ext cx="554686" cy="441228"/>
            </a:xfrm>
            <a:custGeom>
              <a:avLst/>
              <a:gdLst>
                <a:gd name="connsiteX0" fmla="*/ 336436 w 554686"/>
                <a:gd name="connsiteY0" fmla="*/ 95974 h 441227"/>
                <a:gd name="connsiteX1" fmla="*/ 289288 w 554686"/>
                <a:gd name="connsiteY1" fmla="*/ 90805 h 441227"/>
                <a:gd name="connsiteX2" fmla="*/ 257897 w 554686"/>
                <a:gd name="connsiteY2" fmla="*/ 80342 h 441227"/>
                <a:gd name="connsiteX3" fmla="*/ 193983 w 554686"/>
                <a:gd name="connsiteY3" fmla="*/ 33194 h 441227"/>
                <a:gd name="connsiteX4" fmla="*/ 141540 w 554686"/>
                <a:gd name="connsiteY4" fmla="*/ 2812 h 441227"/>
                <a:gd name="connsiteX5" fmla="*/ 119478 w 554686"/>
                <a:gd name="connsiteY5" fmla="*/ 2812 h 441227"/>
                <a:gd name="connsiteX6" fmla="*/ 92248 w 554686"/>
                <a:gd name="connsiteY6" fmla="*/ 11132 h 441227"/>
                <a:gd name="connsiteX7" fmla="*/ 66026 w 554686"/>
                <a:gd name="connsiteY7" fmla="*/ 27899 h 441227"/>
                <a:gd name="connsiteX8" fmla="*/ 85945 w 554686"/>
                <a:gd name="connsiteY8" fmla="*/ 50969 h 441227"/>
                <a:gd name="connsiteX9" fmla="*/ 70187 w 554686"/>
                <a:gd name="connsiteY9" fmla="*/ 63575 h 441227"/>
                <a:gd name="connsiteX10" fmla="*/ 53420 w 554686"/>
                <a:gd name="connsiteY10" fmla="*/ 70887 h 441227"/>
                <a:gd name="connsiteX11" fmla="*/ 32493 w 554686"/>
                <a:gd name="connsiteY11" fmla="*/ 86645 h 441227"/>
                <a:gd name="connsiteX12" fmla="*/ 6146 w 554686"/>
                <a:gd name="connsiteY12" fmla="*/ 74921 h 441227"/>
                <a:gd name="connsiteX13" fmla="*/ 3372 w 554686"/>
                <a:gd name="connsiteY13" fmla="*/ 82485 h 441227"/>
                <a:gd name="connsiteX14" fmla="*/ 2364 w 554686"/>
                <a:gd name="connsiteY14" fmla="*/ 89671 h 441227"/>
                <a:gd name="connsiteX15" fmla="*/ 6776 w 554686"/>
                <a:gd name="connsiteY15" fmla="*/ 119926 h 441227"/>
                <a:gd name="connsiteX16" fmla="*/ 28333 w 554686"/>
                <a:gd name="connsiteY16" fmla="*/ 146274 h 441227"/>
                <a:gd name="connsiteX17" fmla="*/ 66783 w 554686"/>
                <a:gd name="connsiteY17" fmla="*/ 205903 h 441227"/>
                <a:gd name="connsiteX18" fmla="*/ 87206 w 554686"/>
                <a:gd name="connsiteY18" fmla="*/ 235276 h 441227"/>
                <a:gd name="connsiteX19" fmla="*/ 111158 w 554686"/>
                <a:gd name="connsiteY19" fmla="*/ 265153 h 441227"/>
                <a:gd name="connsiteX20" fmla="*/ 117839 w 554686"/>
                <a:gd name="connsiteY20" fmla="*/ 294526 h 441227"/>
                <a:gd name="connsiteX21" fmla="*/ 139396 w 554686"/>
                <a:gd name="connsiteY21" fmla="*/ 339280 h 441227"/>
                <a:gd name="connsiteX22" fmla="*/ 170030 w 554686"/>
                <a:gd name="connsiteY22" fmla="*/ 374200 h 441227"/>
                <a:gd name="connsiteX23" fmla="*/ 194361 w 554686"/>
                <a:gd name="connsiteY23" fmla="*/ 414666 h 441227"/>
                <a:gd name="connsiteX24" fmla="*/ 203311 w 554686"/>
                <a:gd name="connsiteY24" fmla="*/ 435089 h 441227"/>
                <a:gd name="connsiteX25" fmla="*/ 212010 w 554686"/>
                <a:gd name="connsiteY25" fmla="*/ 450469 h 441227"/>
                <a:gd name="connsiteX26" fmla="*/ 224238 w 554686"/>
                <a:gd name="connsiteY26" fmla="*/ 443788 h 441227"/>
                <a:gd name="connsiteX27" fmla="*/ 223482 w 554686"/>
                <a:gd name="connsiteY27" fmla="*/ 429290 h 441227"/>
                <a:gd name="connsiteX28" fmla="*/ 234828 w 554686"/>
                <a:gd name="connsiteY28" fmla="*/ 419457 h 441227"/>
                <a:gd name="connsiteX29" fmla="*/ 254494 w 554686"/>
                <a:gd name="connsiteY29" fmla="*/ 422483 h 441227"/>
                <a:gd name="connsiteX30" fmla="*/ 287145 w 554686"/>
                <a:gd name="connsiteY30" fmla="*/ 425508 h 441227"/>
                <a:gd name="connsiteX31" fmla="*/ 324334 w 554686"/>
                <a:gd name="connsiteY31" fmla="*/ 431559 h 441227"/>
                <a:gd name="connsiteX32" fmla="*/ 342487 w 554686"/>
                <a:gd name="connsiteY32" fmla="*/ 424752 h 441227"/>
                <a:gd name="connsiteX33" fmla="*/ 383458 w 554686"/>
                <a:gd name="connsiteY33" fmla="*/ 389075 h 441227"/>
                <a:gd name="connsiteX34" fmla="*/ 435775 w 554686"/>
                <a:gd name="connsiteY34" fmla="*/ 386050 h 441227"/>
                <a:gd name="connsiteX35" fmla="*/ 542678 w 554686"/>
                <a:gd name="connsiteY35" fmla="*/ 351130 h 441227"/>
                <a:gd name="connsiteX36" fmla="*/ 560832 w 554686"/>
                <a:gd name="connsiteY36" fmla="*/ 295787 h 441227"/>
                <a:gd name="connsiteX37" fmla="*/ 547217 w 554686"/>
                <a:gd name="connsiteY37" fmla="*/ 276877 h 441227"/>
                <a:gd name="connsiteX38" fmla="*/ 480528 w 554686"/>
                <a:gd name="connsiteY38" fmla="*/ 269313 h 441227"/>
                <a:gd name="connsiteX39" fmla="*/ 460484 w 554686"/>
                <a:gd name="connsiteY39" fmla="*/ 240823 h 441227"/>
                <a:gd name="connsiteX40" fmla="*/ 449516 w 554686"/>
                <a:gd name="connsiteY40" fmla="*/ 223804 h 441227"/>
                <a:gd name="connsiteX41" fmla="*/ 427329 w 554686"/>
                <a:gd name="connsiteY41" fmla="*/ 208550 h 441227"/>
                <a:gd name="connsiteX42" fmla="*/ 413083 w 554686"/>
                <a:gd name="connsiteY42" fmla="*/ 179933 h 441227"/>
                <a:gd name="connsiteX43" fmla="*/ 401359 w 554686"/>
                <a:gd name="connsiteY43" fmla="*/ 151317 h 441227"/>
                <a:gd name="connsiteX44" fmla="*/ 374256 w 554686"/>
                <a:gd name="connsiteY44" fmla="*/ 119926 h 441227"/>
                <a:gd name="connsiteX45" fmla="*/ 370978 w 554686"/>
                <a:gd name="connsiteY45" fmla="*/ 108707 h 441227"/>
                <a:gd name="connsiteX46" fmla="*/ 349925 w 554686"/>
                <a:gd name="connsiteY46" fmla="*/ 107572 h 441227"/>
                <a:gd name="connsiteX47" fmla="*/ 336436 w 554686"/>
                <a:gd name="connsiteY47" fmla="*/ 9597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DAF121C5-73D1-47A8-A326-ADD0356940D2}"/>
                </a:ext>
              </a:extLst>
            </p:cNvPr>
            <p:cNvSpPr/>
            <p:nvPr/>
          </p:nvSpPr>
          <p:spPr>
            <a:xfrm>
              <a:off x="7164181" y="3886610"/>
              <a:ext cx="214311" cy="239524"/>
            </a:xfrm>
            <a:custGeom>
              <a:avLst/>
              <a:gdLst>
                <a:gd name="connsiteX0" fmla="*/ 108510 w 214310"/>
                <a:gd name="connsiteY0" fmla="*/ 7911 h 239523"/>
                <a:gd name="connsiteX1" fmla="*/ 108510 w 214310"/>
                <a:gd name="connsiteY1" fmla="*/ 27955 h 239523"/>
                <a:gd name="connsiteX2" fmla="*/ 91744 w 214310"/>
                <a:gd name="connsiteY2" fmla="*/ 49134 h 239523"/>
                <a:gd name="connsiteX3" fmla="*/ 82793 w 214310"/>
                <a:gd name="connsiteY3" fmla="*/ 71447 h 239523"/>
                <a:gd name="connsiteX4" fmla="*/ 88214 w 214310"/>
                <a:gd name="connsiteY4" fmla="*/ 71447 h 239523"/>
                <a:gd name="connsiteX5" fmla="*/ 101829 w 214310"/>
                <a:gd name="connsiteY5" fmla="*/ 90357 h 239523"/>
                <a:gd name="connsiteX6" fmla="*/ 83675 w 214310"/>
                <a:gd name="connsiteY6" fmla="*/ 145700 h 239523"/>
                <a:gd name="connsiteX7" fmla="*/ 2364 w 214310"/>
                <a:gd name="connsiteY7" fmla="*/ 173182 h 239523"/>
                <a:gd name="connsiteX8" fmla="*/ 34888 w 214310"/>
                <a:gd name="connsiteY8" fmla="*/ 240248 h 239523"/>
                <a:gd name="connsiteX9" fmla="*/ 41570 w 214310"/>
                <a:gd name="connsiteY9" fmla="*/ 236971 h 239523"/>
                <a:gd name="connsiteX10" fmla="*/ 84684 w 214310"/>
                <a:gd name="connsiteY10" fmla="*/ 229533 h 239523"/>
                <a:gd name="connsiteX11" fmla="*/ 94895 w 214310"/>
                <a:gd name="connsiteY11" fmla="*/ 208732 h 239523"/>
                <a:gd name="connsiteX12" fmla="*/ 123890 w 214310"/>
                <a:gd name="connsiteY12" fmla="*/ 204068 h 239523"/>
                <a:gd name="connsiteX13" fmla="*/ 141161 w 214310"/>
                <a:gd name="connsiteY13" fmla="*/ 179737 h 239523"/>
                <a:gd name="connsiteX14" fmla="*/ 158054 w 214310"/>
                <a:gd name="connsiteY14" fmla="*/ 171039 h 239523"/>
                <a:gd name="connsiteX15" fmla="*/ 167130 w 214310"/>
                <a:gd name="connsiteY15" fmla="*/ 135362 h 239523"/>
                <a:gd name="connsiteX16" fmla="*/ 188688 w 214310"/>
                <a:gd name="connsiteY16" fmla="*/ 120487 h 239523"/>
                <a:gd name="connsiteX17" fmla="*/ 210623 w 214310"/>
                <a:gd name="connsiteY17" fmla="*/ 89475 h 239523"/>
                <a:gd name="connsiteX18" fmla="*/ 208732 w 214310"/>
                <a:gd name="connsiteY18" fmla="*/ 74977 h 239523"/>
                <a:gd name="connsiteX19" fmla="*/ 186418 w 214310"/>
                <a:gd name="connsiteY19" fmla="*/ 47117 h 239523"/>
                <a:gd name="connsiteX20" fmla="*/ 142044 w 214310"/>
                <a:gd name="connsiteY20" fmla="*/ 30602 h 239523"/>
                <a:gd name="connsiteX21" fmla="*/ 127798 w 214310"/>
                <a:gd name="connsiteY21" fmla="*/ 2364 h 239523"/>
                <a:gd name="connsiteX22" fmla="*/ 118596 w 214310"/>
                <a:gd name="connsiteY22" fmla="*/ 7658 h 239523"/>
                <a:gd name="connsiteX23" fmla="*/ 108510 w 214310"/>
                <a:gd name="connsiteY23" fmla="*/ 765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D69D3E96-257A-4F50-855F-B2CDD634E0BE}"/>
                </a:ext>
              </a:extLst>
            </p:cNvPr>
            <p:cNvSpPr/>
            <p:nvPr/>
          </p:nvSpPr>
          <p:spPr>
            <a:xfrm>
              <a:off x="7130143" y="3860974"/>
              <a:ext cx="25213" cy="37820"/>
            </a:xfrm>
            <a:custGeom>
              <a:avLst/>
              <a:gdLst>
                <a:gd name="connsiteX0" fmla="*/ 24551 w 25213"/>
                <a:gd name="connsiteY0" fmla="*/ 44262 h 37819"/>
                <a:gd name="connsiteX1" fmla="*/ 25055 w 25213"/>
                <a:gd name="connsiteY1" fmla="*/ 36824 h 37819"/>
                <a:gd name="connsiteX2" fmla="*/ 21904 w 25213"/>
                <a:gd name="connsiteY2" fmla="*/ 2661 h 37819"/>
                <a:gd name="connsiteX3" fmla="*/ 4255 w 25213"/>
                <a:gd name="connsiteY3" fmla="*/ 28504 h 37819"/>
                <a:gd name="connsiteX4" fmla="*/ 2364 w 25213"/>
                <a:gd name="connsiteY4" fmla="*/ 28882 h 37819"/>
                <a:gd name="connsiteX5" fmla="*/ 24551 w 25213"/>
                <a:gd name="connsiteY5" fmla="*/ 4426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40691529-AE40-446D-9C64-192C461DC1A5}"/>
                </a:ext>
              </a:extLst>
            </p:cNvPr>
            <p:cNvSpPr/>
            <p:nvPr/>
          </p:nvSpPr>
          <p:spPr>
            <a:xfrm>
              <a:off x="7163298" y="3854080"/>
              <a:ext cx="126065" cy="100852"/>
            </a:xfrm>
            <a:custGeom>
              <a:avLst/>
              <a:gdLst>
                <a:gd name="connsiteX0" fmla="*/ 22408 w 126065"/>
                <a:gd name="connsiteY0" fmla="*/ 96665 h 100852"/>
                <a:gd name="connsiteX1" fmla="*/ 83675 w 126065"/>
                <a:gd name="connsiteY1" fmla="*/ 104229 h 100852"/>
                <a:gd name="connsiteX2" fmla="*/ 92626 w 126065"/>
                <a:gd name="connsiteY2" fmla="*/ 81916 h 100852"/>
                <a:gd name="connsiteX3" fmla="*/ 109393 w 126065"/>
                <a:gd name="connsiteY3" fmla="*/ 60737 h 100852"/>
                <a:gd name="connsiteX4" fmla="*/ 109393 w 126065"/>
                <a:gd name="connsiteY4" fmla="*/ 40692 h 100852"/>
                <a:gd name="connsiteX5" fmla="*/ 119478 w 126065"/>
                <a:gd name="connsiteY5" fmla="*/ 40692 h 100852"/>
                <a:gd name="connsiteX6" fmla="*/ 128681 w 126065"/>
                <a:gd name="connsiteY6" fmla="*/ 35398 h 100852"/>
                <a:gd name="connsiteX7" fmla="*/ 121369 w 126065"/>
                <a:gd name="connsiteY7" fmla="*/ 2369 h 100852"/>
                <a:gd name="connsiteX8" fmla="*/ 89601 w 126065"/>
                <a:gd name="connsiteY8" fmla="*/ 38045 h 100852"/>
                <a:gd name="connsiteX9" fmla="*/ 39427 w 126065"/>
                <a:gd name="connsiteY9" fmla="*/ 61619 h 100852"/>
                <a:gd name="connsiteX10" fmla="*/ 8036 w 126065"/>
                <a:gd name="connsiteY10" fmla="*/ 69814 h 100852"/>
                <a:gd name="connsiteX11" fmla="*/ 2364 w 126065"/>
                <a:gd name="connsiteY11" fmla="*/ 68301 h 100852"/>
                <a:gd name="connsiteX12" fmla="*/ 22408 w 126065"/>
                <a:gd name="connsiteY12" fmla="*/ 9666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01AC4D6-C3AD-4AFD-88C2-BD3F1CCD700C}"/>
                </a:ext>
              </a:extLst>
            </p:cNvPr>
            <p:cNvSpPr/>
            <p:nvPr/>
          </p:nvSpPr>
          <p:spPr>
            <a:xfrm>
              <a:off x="8417267" y="4396417"/>
              <a:ext cx="516867" cy="151278"/>
            </a:xfrm>
            <a:custGeom>
              <a:avLst/>
              <a:gdLst>
                <a:gd name="connsiteX0" fmla="*/ 95274 w 516866"/>
                <a:gd name="connsiteY0" fmla="*/ 59219 h 151278"/>
                <a:gd name="connsiteX1" fmla="*/ 74851 w 516866"/>
                <a:gd name="connsiteY1" fmla="*/ 31359 h 151278"/>
                <a:gd name="connsiteX2" fmla="*/ 61866 w 516866"/>
                <a:gd name="connsiteY2" fmla="*/ 18374 h 151278"/>
                <a:gd name="connsiteX3" fmla="*/ 59849 w 516866"/>
                <a:gd name="connsiteY3" fmla="*/ 14592 h 151278"/>
                <a:gd name="connsiteX4" fmla="*/ 51655 w 516866"/>
                <a:gd name="connsiteY4" fmla="*/ 25307 h 151278"/>
                <a:gd name="connsiteX5" fmla="*/ 30728 w 516866"/>
                <a:gd name="connsiteY5" fmla="*/ 22660 h 151278"/>
                <a:gd name="connsiteX6" fmla="*/ 17743 w 516866"/>
                <a:gd name="connsiteY6" fmla="*/ 7028 h 151278"/>
                <a:gd name="connsiteX7" fmla="*/ 2364 w 516866"/>
                <a:gd name="connsiteY7" fmla="*/ 6020 h 151278"/>
                <a:gd name="connsiteX8" fmla="*/ 9676 w 516866"/>
                <a:gd name="connsiteY8" fmla="*/ 46612 h 151278"/>
                <a:gd name="connsiteX9" fmla="*/ 36779 w 516866"/>
                <a:gd name="connsiteY9" fmla="*/ 97543 h 151278"/>
                <a:gd name="connsiteX10" fmla="*/ 62245 w 516866"/>
                <a:gd name="connsiteY10" fmla="*/ 121873 h 151278"/>
                <a:gd name="connsiteX11" fmla="*/ 113175 w 516866"/>
                <a:gd name="connsiteY11" fmla="*/ 147717 h 151278"/>
                <a:gd name="connsiteX12" fmla="*/ 95526 w 516866"/>
                <a:gd name="connsiteY12" fmla="*/ 110023 h 151278"/>
                <a:gd name="connsiteX13" fmla="*/ 95274 w 516866"/>
                <a:gd name="connsiteY13" fmla="*/ 59219 h 151278"/>
                <a:gd name="connsiteX14" fmla="*/ 496665 w 516866"/>
                <a:gd name="connsiteY14" fmla="*/ 29089 h 151278"/>
                <a:gd name="connsiteX15" fmla="*/ 473090 w 516866"/>
                <a:gd name="connsiteY15" fmla="*/ 22786 h 151278"/>
                <a:gd name="connsiteX16" fmla="*/ 448760 w 516866"/>
                <a:gd name="connsiteY16" fmla="*/ 2364 h 151278"/>
                <a:gd name="connsiteX17" fmla="*/ 427581 w 516866"/>
                <a:gd name="connsiteY17" fmla="*/ 29089 h 151278"/>
                <a:gd name="connsiteX18" fmla="*/ 413462 w 516866"/>
                <a:gd name="connsiteY18" fmla="*/ 47117 h 151278"/>
                <a:gd name="connsiteX19" fmla="*/ 407662 w 516866"/>
                <a:gd name="connsiteY19" fmla="*/ 54428 h 151278"/>
                <a:gd name="connsiteX20" fmla="*/ 407915 w 516866"/>
                <a:gd name="connsiteY20" fmla="*/ 69935 h 151278"/>
                <a:gd name="connsiteX21" fmla="*/ 390644 w 516866"/>
                <a:gd name="connsiteY21" fmla="*/ 76238 h 151278"/>
                <a:gd name="connsiteX22" fmla="*/ 376272 w 516866"/>
                <a:gd name="connsiteY22" fmla="*/ 57454 h 151278"/>
                <a:gd name="connsiteX23" fmla="*/ 375768 w 516866"/>
                <a:gd name="connsiteY23" fmla="*/ 57328 h 151278"/>
                <a:gd name="connsiteX24" fmla="*/ 352194 w 516866"/>
                <a:gd name="connsiteY24" fmla="*/ 94139 h 151278"/>
                <a:gd name="connsiteX25" fmla="*/ 313745 w 516866"/>
                <a:gd name="connsiteY25" fmla="*/ 105863 h 151278"/>
                <a:gd name="connsiteX26" fmla="*/ 296474 w 516866"/>
                <a:gd name="connsiteY26" fmla="*/ 139649 h 151278"/>
                <a:gd name="connsiteX27" fmla="*/ 257141 w 516866"/>
                <a:gd name="connsiteY27" fmla="*/ 129689 h 151278"/>
                <a:gd name="connsiteX28" fmla="*/ 265083 w 516866"/>
                <a:gd name="connsiteY28" fmla="*/ 146708 h 151278"/>
                <a:gd name="connsiteX29" fmla="*/ 287019 w 516866"/>
                <a:gd name="connsiteY29" fmla="*/ 157676 h 151278"/>
                <a:gd name="connsiteX30" fmla="*/ 321560 w 516866"/>
                <a:gd name="connsiteY30" fmla="*/ 154524 h 151278"/>
                <a:gd name="connsiteX31" fmla="*/ 348286 w 516866"/>
                <a:gd name="connsiteY31" fmla="*/ 143557 h 151278"/>
                <a:gd name="connsiteX32" fmla="*/ 373373 w 516866"/>
                <a:gd name="connsiteY32" fmla="*/ 148347 h 151278"/>
                <a:gd name="connsiteX33" fmla="*/ 396947 w 516866"/>
                <a:gd name="connsiteY33" fmla="*/ 132589 h 151278"/>
                <a:gd name="connsiteX34" fmla="*/ 404763 w 516866"/>
                <a:gd name="connsiteY34" fmla="*/ 107502 h 151278"/>
                <a:gd name="connsiteX35" fmla="*/ 420395 w 516866"/>
                <a:gd name="connsiteY35" fmla="*/ 83928 h 151278"/>
                <a:gd name="connsiteX36" fmla="*/ 461240 w 516866"/>
                <a:gd name="connsiteY36" fmla="*/ 66657 h 151278"/>
                <a:gd name="connsiteX37" fmla="*/ 473846 w 516866"/>
                <a:gd name="connsiteY37" fmla="*/ 70943 h 151278"/>
                <a:gd name="connsiteX38" fmla="*/ 490362 w 516866"/>
                <a:gd name="connsiteY38" fmla="*/ 54933 h 151278"/>
                <a:gd name="connsiteX39" fmla="*/ 514692 w 516866"/>
                <a:gd name="connsiteY39" fmla="*/ 44722 h 151278"/>
                <a:gd name="connsiteX40" fmla="*/ 496665 w 516866"/>
                <a:gd name="connsiteY40" fmla="*/ 29089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559356F-F181-48ED-84F2-F993A4E23601}"/>
                </a:ext>
              </a:extLst>
            </p:cNvPr>
            <p:cNvSpPr/>
            <p:nvPr/>
          </p:nvSpPr>
          <p:spPr>
            <a:xfrm>
              <a:off x="8791302" y="4448355"/>
              <a:ext cx="37820" cy="25213"/>
            </a:xfrm>
            <a:custGeom>
              <a:avLst/>
              <a:gdLst>
                <a:gd name="connsiteX0" fmla="*/ 16735 w 37819"/>
                <a:gd name="connsiteY0" fmla="*/ 24173 h 25213"/>
                <a:gd name="connsiteX1" fmla="*/ 34006 w 37819"/>
                <a:gd name="connsiteY1" fmla="*/ 17870 h 25213"/>
                <a:gd name="connsiteX2" fmla="*/ 33754 w 37819"/>
                <a:gd name="connsiteY2" fmla="*/ 2364 h 25213"/>
                <a:gd name="connsiteX3" fmla="*/ 20643 w 37819"/>
                <a:gd name="connsiteY3" fmla="*/ 8415 h 25213"/>
                <a:gd name="connsiteX4" fmla="*/ 2364 w 37819"/>
                <a:gd name="connsiteY4" fmla="*/ 5389 h 25213"/>
                <a:gd name="connsiteX5" fmla="*/ 16735 w 37819"/>
                <a:gd name="connsiteY5" fmla="*/ 24173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3C9E8C99-3D34-4713-B801-43A88D865B08}"/>
                </a:ext>
              </a:extLst>
            </p:cNvPr>
            <p:cNvSpPr/>
            <p:nvPr/>
          </p:nvSpPr>
          <p:spPr>
            <a:xfrm>
              <a:off x="6814980" y="3520703"/>
              <a:ext cx="252130" cy="252130"/>
            </a:xfrm>
            <a:custGeom>
              <a:avLst/>
              <a:gdLst>
                <a:gd name="connsiteX0" fmla="*/ 221087 w 252130"/>
                <a:gd name="connsiteY0" fmla="*/ 231364 h 252130"/>
                <a:gd name="connsiteX1" fmla="*/ 233189 w 252130"/>
                <a:gd name="connsiteY1" fmla="*/ 221657 h 252130"/>
                <a:gd name="connsiteX2" fmla="*/ 250712 w 252130"/>
                <a:gd name="connsiteY2" fmla="*/ 231490 h 252130"/>
                <a:gd name="connsiteX3" fmla="*/ 262310 w 252130"/>
                <a:gd name="connsiteY3" fmla="*/ 225313 h 252130"/>
                <a:gd name="connsiteX4" fmla="*/ 247308 w 252130"/>
                <a:gd name="connsiteY4" fmla="*/ 204386 h 252130"/>
                <a:gd name="connsiteX5" fmla="*/ 237853 w 252130"/>
                <a:gd name="connsiteY5" fmla="*/ 186611 h 252130"/>
                <a:gd name="connsiteX6" fmla="*/ 239996 w 252130"/>
                <a:gd name="connsiteY6" fmla="*/ 168836 h 252130"/>
                <a:gd name="connsiteX7" fmla="*/ 227390 w 252130"/>
                <a:gd name="connsiteY7" fmla="*/ 153078 h 252130"/>
                <a:gd name="connsiteX8" fmla="*/ 198017 w 252130"/>
                <a:gd name="connsiteY8" fmla="*/ 133160 h 252130"/>
                <a:gd name="connsiteX9" fmla="*/ 185410 w 252130"/>
                <a:gd name="connsiteY9" fmla="*/ 118536 h 252130"/>
                <a:gd name="connsiteX10" fmla="*/ 182258 w 252130"/>
                <a:gd name="connsiteY10" fmla="*/ 94458 h 252130"/>
                <a:gd name="connsiteX11" fmla="*/ 192722 w 252130"/>
                <a:gd name="connsiteY11" fmla="*/ 73531 h 252130"/>
                <a:gd name="connsiteX12" fmla="*/ 195874 w 252130"/>
                <a:gd name="connsiteY12" fmla="*/ 57773 h 252130"/>
                <a:gd name="connsiteX13" fmla="*/ 185410 w 252130"/>
                <a:gd name="connsiteY13" fmla="*/ 48318 h 252130"/>
                <a:gd name="connsiteX14" fmla="*/ 170786 w 252130"/>
                <a:gd name="connsiteY14" fmla="*/ 32560 h 252130"/>
                <a:gd name="connsiteX15" fmla="*/ 161332 w 252130"/>
                <a:gd name="connsiteY15" fmla="*/ 11633 h 252130"/>
                <a:gd name="connsiteX16" fmla="*/ 133345 w 252130"/>
                <a:gd name="connsiteY16" fmla="*/ 7221 h 252130"/>
                <a:gd name="connsiteX17" fmla="*/ 109771 w 252130"/>
                <a:gd name="connsiteY17" fmla="*/ 2556 h 252130"/>
                <a:gd name="connsiteX18" fmla="*/ 97921 w 252130"/>
                <a:gd name="connsiteY18" fmla="*/ 11507 h 252130"/>
                <a:gd name="connsiteX19" fmla="*/ 98425 w 252130"/>
                <a:gd name="connsiteY19" fmla="*/ 11633 h 252130"/>
                <a:gd name="connsiteX20" fmla="*/ 82667 w 252130"/>
                <a:gd name="connsiteY20" fmla="*/ 23105 h 252130"/>
                <a:gd name="connsiteX21" fmla="*/ 65901 w 252130"/>
                <a:gd name="connsiteY21" fmla="*/ 35711 h 252130"/>
                <a:gd name="connsiteX22" fmla="*/ 68043 w 252130"/>
                <a:gd name="connsiteY22" fmla="*/ 57773 h 252130"/>
                <a:gd name="connsiteX23" fmla="*/ 65901 w 252130"/>
                <a:gd name="connsiteY23" fmla="*/ 78699 h 252130"/>
                <a:gd name="connsiteX24" fmla="*/ 59597 w 252130"/>
                <a:gd name="connsiteY24" fmla="*/ 94458 h 252130"/>
                <a:gd name="connsiteX25" fmla="*/ 2364 w 252130"/>
                <a:gd name="connsiteY25" fmla="*/ 124461 h 252130"/>
                <a:gd name="connsiteX26" fmla="*/ 4507 w 252130"/>
                <a:gd name="connsiteY26" fmla="*/ 137446 h 252130"/>
                <a:gd name="connsiteX27" fmla="*/ 10684 w 252130"/>
                <a:gd name="connsiteY27" fmla="*/ 163541 h 252130"/>
                <a:gd name="connsiteX28" fmla="*/ 31233 w 252130"/>
                <a:gd name="connsiteY28" fmla="*/ 163541 h 252130"/>
                <a:gd name="connsiteX29" fmla="*/ 83676 w 252130"/>
                <a:gd name="connsiteY29" fmla="*/ 193923 h 252130"/>
                <a:gd name="connsiteX30" fmla="*/ 147591 w 252130"/>
                <a:gd name="connsiteY30" fmla="*/ 241071 h 252130"/>
                <a:gd name="connsiteX31" fmla="*/ 178981 w 252130"/>
                <a:gd name="connsiteY31" fmla="*/ 251535 h 252130"/>
                <a:gd name="connsiteX32" fmla="*/ 209741 w 252130"/>
                <a:gd name="connsiteY32" fmla="*/ 254686 h 252130"/>
                <a:gd name="connsiteX33" fmla="*/ 221087 w 252130"/>
                <a:gd name="connsiteY33" fmla="*/ 231364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197D26A8-60D4-4E6D-9D86-E1EB7AED676E}"/>
                </a:ext>
              </a:extLst>
            </p:cNvPr>
            <p:cNvSpPr/>
            <p:nvPr/>
          </p:nvSpPr>
          <p:spPr>
            <a:xfrm>
              <a:off x="7022736" y="3739849"/>
              <a:ext cx="50426" cy="50426"/>
            </a:xfrm>
            <a:custGeom>
              <a:avLst/>
              <a:gdLst>
                <a:gd name="connsiteX0" fmla="*/ 18752 w 50426"/>
                <a:gd name="connsiteY0" fmla="*/ 37557 h 50426"/>
                <a:gd name="connsiteX1" fmla="*/ 32367 w 50426"/>
                <a:gd name="connsiteY1" fmla="*/ 49029 h 50426"/>
                <a:gd name="connsiteX2" fmla="*/ 53420 w 50426"/>
                <a:gd name="connsiteY2" fmla="*/ 50163 h 50426"/>
                <a:gd name="connsiteX3" fmla="*/ 40687 w 50426"/>
                <a:gd name="connsiteY3" fmla="*/ 16756 h 50426"/>
                <a:gd name="connsiteX4" fmla="*/ 43082 w 50426"/>
                <a:gd name="connsiteY4" fmla="*/ 12344 h 50426"/>
                <a:gd name="connsiteX5" fmla="*/ 25560 w 50426"/>
                <a:gd name="connsiteY5" fmla="*/ 2511 h 50426"/>
                <a:gd name="connsiteX6" fmla="*/ 13457 w 50426"/>
                <a:gd name="connsiteY6" fmla="*/ 12218 h 50426"/>
                <a:gd name="connsiteX7" fmla="*/ 2364 w 50426"/>
                <a:gd name="connsiteY7" fmla="*/ 35666 h 50426"/>
                <a:gd name="connsiteX8" fmla="*/ 18752 w 50426"/>
                <a:gd name="connsiteY8" fmla="*/ 3755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89A3E410-B2FA-4D29-AA1D-3679B9C6FDEB}"/>
                </a:ext>
              </a:extLst>
            </p:cNvPr>
            <p:cNvSpPr/>
            <p:nvPr/>
          </p:nvSpPr>
          <p:spPr>
            <a:xfrm>
              <a:off x="5671165" y="3071221"/>
              <a:ext cx="378195" cy="315163"/>
            </a:xfrm>
            <a:custGeom>
              <a:avLst/>
              <a:gdLst>
                <a:gd name="connsiteX0" fmla="*/ 339615 w 378195"/>
                <a:gd name="connsiteY0" fmla="*/ 75734 h 315162"/>
                <a:gd name="connsiteX1" fmla="*/ 325496 w 378195"/>
                <a:gd name="connsiteY1" fmla="*/ 71069 h 315162"/>
                <a:gd name="connsiteX2" fmla="*/ 308477 w 378195"/>
                <a:gd name="connsiteY2" fmla="*/ 62875 h 315162"/>
                <a:gd name="connsiteX3" fmla="*/ 280869 w 378195"/>
                <a:gd name="connsiteY3" fmla="*/ 58084 h 315162"/>
                <a:gd name="connsiteX4" fmla="*/ 267380 w 378195"/>
                <a:gd name="connsiteY4" fmla="*/ 49260 h 315162"/>
                <a:gd name="connsiteX5" fmla="*/ 259690 w 378195"/>
                <a:gd name="connsiteY5" fmla="*/ 36906 h 315162"/>
                <a:gd name="connsiteX6" fmla="*/ 247966 w 378195"/>
                <a:gd name="connsiteY6" fmla="*/ 42831 h 315162"/>
                <a:gd name="connsiteX7" fmla="*/ 240276 w 378195"/>
                <a:gd name="connsiteY7" fmla="*/ 34006 h 315162"/>
                <a:gd name="connsiteX8" fmla="*/ 223761 w 378195"/>
                <a:gd name="connsiteY8" fmla="*/ 24047 h 315162"/>
                <a:gd name="connsiteX9" fmla="*/ 210273 w 378195"/>
                <a:gd name="connsiteY9" fmla="*/ 15853 h 315162"/>
                <a:gd name="connsiteX10" fmla="*/ 200818 w 378195"/>
                <a:gd name="connsiteY10" fmla="*/ 5894 h 315162"/>
                <a:gd name="connsiteX11" fmla="*/ 197414 w 378195"/>
                <a:gd name="connsiteY11" fmla="*/ 2364 h 315162"/>
                <a:gd name="connsiteX12" fmla="*/ 191363 w 378195"/>
                <a:gd name="connsiteY12" fmla="*/ 2868 h 315162"/>
                <a:gd name="connsiteX13" fmla="*/ 175352 w 378195"/>
                <a:gd name="connsiteY13" fmla="*/ 25686 h 315162"/>
                <a:gd name="connsiteX14" fmla="*/ 147870 w 378195"/>
                <a:gd name="connsiteY14" fmla="*/ 44091 h 315162"/>
                <a:gd name="connsiteX15" fmla="*/ 130599 w 378195"/>
                <a:gd name="connsiteY15" fmla="*/ 62875 h 315162"/>
                <a:gd name="connsiteX16" fmla="*/ 97192 w 378195"/>
                <a:gd name="connsiteY16" fmla="*/ 51529 h 315162"/>
                <a:gd name="connsiteX17" fmla="*/ 81938 w 378195"/>
                <a:gd name="connsiteY17" fmla="*/ 61740 h 315162"/>
                <a:gd name="connsiteX18" fmla="*/ 85468 w 378195"/>
                <a:gd name="connsiteY18" fmla="*/ 89979 h 315162"/>
                <a:gd name="connsiteX19" fmla="*/ 62272 w 378195"/>
                <a:gd name="connsiteY19" fmla="*/ 88844 h 315162"/>
                <a:gd name="connsiteX20" fmla="*/ 46262 w 378195"/>
                <a:gd name="connsiteY20" fmla="*/ 81028 h 315162"/>
                <a:gd name="connsiteX21" fmla="*/ 20419 w 378195"/>
                <a:gd name="connsiteY21" fmla="*/ 83802 h 315162"/>
                <a:gd name="connsiteX22" fmla="*/ 3904 w 378195"/>
                <a:gd name="connsiteY22" fmla="*/ 96408 h 315162"/>
                <a:gd name="connsiteX23" fmla="*/ 7055 w 378195"/>
                <a:gd name="connsiteY23" fmla="*/ 112923 h 315162"/>
                <a:gd name="connsiteX24" fmla="*/ 42354 w 378195"/>
                <a:gd name="connsiteY24" fmla="*/ 124269 h 315162"/>
                <a:gd name="connsiteX25" fmla="*/ 65550 w 378195"/>
                <a:gd name="connsiteY25" fmla="*/ 130572 h 315162"/>
                <a:gd name="connsiteX26" fmla="*/ 74248 w 378195"/>
                <a:gd name="connsiteY26" fmla="*/ 142296 h 315162"/>
                <a:gd name="connsiteX27" fmla="*/ 95049 w 378195"/>
                <a:gd name="connsiteY27" fmla="*/ 164988 h 315162"/>
                <a:gd name="connsiteX28" fmla="*/ 102108 w 378195"/>
                <a:gd name="connsiteY28" fmla="*/ 185788 h 315162"/>
                <a:gd name="connsiteX29" fmla="*/ 98201 w 378195"/>
                <a:gd name="connsiteY29" fmla="*/ 217557 h 315162"/>
                <a:gd name="connsiteX30" fmla="*/ 85594 w 378195"/>
                <a:gd name="connsiteY30" fmla="*/ 265461 h 315162"/>
                <a:gd name="connsiteX31" fmla="*/ 84081 w 378195"/>
                <a:gd name="connsiteY31" fmla="*/ 265713 h 315162"/>
                <a:gd name="connsiteX32" fmla="*/ 99209 w 378195"/>
                <a:gd name="connsiteY32" fmla="*/ 273151 h 315162"/>
                <a:gd name="connsiteX33" fmla="*/ 124926 w 378195"/>
                <a:gd name="connsiteY33" fmla="*/ 285506 h 315162"/>
                <a:gd name="connsiteX34" fmla="*/ 145979 w 378195"/>
                <a:gd name="connsiteY34" fmla="*/ 283615 h 315162"/>
                <a:gd name="connsiteX35" fmla="*/ 158333 w 378195"/>
                <a:gd name="connsiteY35" fmla="*/ 286514 h 315162"/>
                <a:gd name="connsiteX36" fmla="*/ 189850 w 378195"/>
                <a:gd name="connsiteY36" fmla="*/ 294204 h 315162"/>
                <a:gd name="connsiteX37" fmla="*/ 217080 w 378195"/>
                <a:gd name="connsiteY37" fmla="*/ 294961 h 315162"/>
                <a:gd name="connsiteX38" fmla="*/ 215441 w 378195"/>
                <a:gd name="connsiteY38" fmla="*/ 288153 h 315162"/>
                <a:gd name="connsiteX39" fmla="*/ 237376 w 378195"/>
                <a:gd name="connsiteY39" fmla="*/ 261805 h 315162"/>
                <a:gd name="connsiteX40" fmla="*/ 286037 w 378195"/>
                <a:gd name="connsiteY40" fmla="*/ 272395 h 315162"/>
                <a:gd name="connsiteX41" fmla="*/ 316671 w 378195"/>
                <a:gd name="connsiteY41" fmla="*/ 262184 h 315162"/>
                <a:gd name="connsiteX42" fmla="*/ 333312 w 378195"/>
                <a:gd name="connsiteY42" fmla="*/ 251342 h 315162"/>
                <a:gd name="connsiteX43" fmla="*/ 336338 w 378195"/>
                <a:gd name="connsiteY43" fmla="*/ 242392 h 315162"/>
                <a:gd name="connsiteX44" fmla="*/ 323983 w 378195"/>
                <a:gd name="connsiteY44" fmla="*/ 238231 h 315162"/>
                <a:gd name="connsiteX45" fmla="*/ 318058 w 378195"/>
                <a:gd name="connsiteY45" fmla="*/ 225247 h 315162"/>
                <a:gd name="connsiteX46" fmla="*/ 310368 w 378195"/>
                <a:gd name="connsiteY46" fmla="*/ 211758 h 315162"/>
                <a:gd name="connsiteX47" fmla="*/ 315663 w 378195"/>
                <a:gd name="connsiteY47" fmla="*/ 205328 h 315162"/>
                <a:gd name="connsiteX48" fmla="*/ 320958 w 378195"/>
                <a:gd name="connsiteY48" fmla="*/ 194739 h 315162"/>
                <a:gd name="connsiteX49" fmla="*/ 318058 w 378195"/>
                <a:gd name="connsiteY49" fmla="*/ 181754 h 315162"/>
                <a:gd name="connsiteX50" fmla="*/ 313394 w 378195"/>
                <a:gd name="connsiteY50" fmla="*/ 168770 h 315162"/>
                <a:gd name="connsiteX51" fmla="*/ 301670 w 378195"/>
                <a:gd name="connsiteY51" fmla="*/ 167635 h 315162"/>
                <a:gd name="connsiteX52" fmla="*/ 298140 w 378195"/>
                <a:gd name="connsiteY52" fmla="*/ 158810 h 315162"/>
                <a:gd name="connsiteX53" fmla="*/ 315158 w 378195"/>
                <a:gd name="connsiteY53" fmla="*/ 137632 h 315162"/>
                <a:gd name="connsiteX54" fmla="*/ 328647 w 378195"/>
                <a:gd name="connsiteY54" fmla="*/ 126412 h 315162"/>
                <a:gd name="connsiteX55" fmla="*/ 334572 w 378195"/>
                <a:gd name="connsiteY55" fmla="*/ 106367 h 315162"/>
                <a:gd name="connsiteX56" fmla="*/ 345162 w 378195"/>
                <a:gd name="connsiteY56" fmla="*/ 84558 h 315162"/>
                <a:gd name="connsiteX57" fmla="*/ 339615 w 378195"/>
                <a:gd name="connsiteY57" fmla="*/ 75734 h 315162"/>
                <a:gd name="connsiteX58" fmla="*/ 381595 w 378195"/>
                <a:gd name="connsiteY58" fmla="*/ 275421 h 315162"/>
                <a:gd name="connsiteX59" fmla="*/ 365080 w 378195"/>
                <a:gd name="connsiteY59" fmla="*/ 289540 h 315162"/>
                <a:gd name="connsiteX60" fmla="*/ 376048 w 378195"/>
                <a:gd name="connsiteY60" fmla="*/ 324838 h 315162"/>
                <a:gd name="connsiteX61" fmla="*/ 381595 w 378195"/>
                <a:gd name="connsiteY61" fmla="*/ 275421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6998E2AE-BBAD-4457-9C5B-8DE2484623F8}"/>
                </a:ext>
              </a:extLst>
            </p:cNvPr>
            <p:cNvSpPr/>
            <p:nvPr/>
          </p:nvSpPr>
          <p:spPr>
            <a:xfrm>
              <a:off x="3388155" y="4184753"/>
              <a:ext cx="63033" cy="37820"/>
            </a:xfrm>
            <a:custGeom>
              <a:avLst/>
              <a:gdLst>
                <a:gd name="connsiteX0" fmla="*/ 62875 w 63032"/>
                <a:gd name="connsiteY0" fmla="*/ 15348 h 37819"/>
                <a:gd name="connsiteX1" fmla="*/ 33880 w 63032"/>
                <a:gd name="connsiteY1" fmla="*/ 8037 h 37819"/>
                <a:gd name="connsiteX2" fmla="*/ 22282 w 63032"/>
                <a:gd name="connsiteY2" fmla="*/ 2364 h 37819"/>
                <a:gd name="connsiteX3" fmla="*/ 21273 w 63032"/>
                <a:gd name="connsiteY3" fmla="*/ 2994 h 37819"/>
                <a:gd name="connsiteX4" fmla="*/ 2364 w 63032"/>
                <a:gd name="connsiteY4" fmla="*/ 18752 h 37819"/>
                <a:gd name="connsiteX5" fmla="*/ 53924 w 63032"/>
                <a:gd name="connsiteY5" fmla="*/ 36401 h 37819"/>
                <a:gd name="connsiteX6" fmla="*/ 62497 w 63032"/>
                <a:gd name="connsiteY6" fmla="*/ 32871 h 37819"/>
                <a:gd name="connsiteX7" fmla="*/ 62875 w 63032"/>
                <a:gd name="connsiteY7" fmla="*/ 1534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67FE0303-370A-4CE9-888C-313578D2736E}"/>
                </a:ext>
              </a:extLst>
            </p:cNvPr>
            <p:cNvSpPr/>
            <p:nvPr/>
          </p:nvSpPr>
          <p:spPr>
            <a:xfrm>
              <a:off x="3408073" y="4139470"/>
              <a:ext cx="163885" cy="88246"/>
            </a:xfrm>
            <a:custGeom>
              <a:avLst/>
              <a:gdLst>
                <a:gd name="connsiteX0" fmla="*/ 70691 w 163884"/>
                <a:gd name="connsiteY0" fmla="*/ 78154 h 88245"/>
                <a:gd name="connsiteX1" fmla="*/ 79263 w 163884"/>
                <a:gd name="connsiteY1" fmla="*/ 61640 h 88245"/>
                <a:gd name="connsiteX2" fmla="*/ 108258 w 163884"/>
                <a:gd name="connsiteY2" fmla="*/ 49160 h 88245"/>
                <a:gd name="connsiteX3" fmla="*/ 133849 w 163884"/>
                <a:gd name="connsiteY3" fmla="*/ 43487 h 88245"/>
                <a:gd name="connsiteX4" fmla="*/ 164862 w 163884"/>
                <a:gd name="connsiteY4" fmla="*/ 31006 h 88245"/>
                <a:gd name="connsiteX5" fmla="*/ 135362 w 163884"/>
                <a:gd name="connsiteY5" fmla="*/ 10079 h 88245"/>
                <a:gd name="connsiteX6" fmla="*/ 78885 w 163884"/>
                <a:gd name="connsiteY6" fmla="*/ 8945 h 88245"/>
                <a:gd name="connsiteX7" fmla="*/ 29468 w 163884"/>
                <a:gd name="connsiteY7" fmla="*/ 11844 h 88245"/>
                <a:gd name="connsiteX8" fmla="*/ 28837 w 163884"/>
                <a:gd name="connsiteY8" fmla="*/ 12097 h 88245"/>
                <a:gd name="connsiteX9" fmla="*/ 14466 w 163884"/>
                <a:gd name="connsiteY9" fmla="*/ 26846 h 88245"/>
                <a:gd name="connsiteX10" fmla="*/ 2364 w 163884"/>
                <a:gd name="connsiteY10" fmla="*/ 47269 h 88245"/>
                <a:gd name="connsiteX11" fmla="*/ 13962 w 163884"/>
                <a:gd name="connsiteY11" fmla="*/ 52941 h 88245"/>
                <a:gd name="connsiteX12" fmla="*/ 42957 w 163884"/>
                <a:gd name="connsiteY12" fmla="*/ 60253 h 88245"/>
                <a:gd name="connsiteX13" fmla="*/ 42704 w 163884"/>
                <a:gd name="connsiteY13" fmla="*/ 77524 h 88245"/>
                <a:gd name="connsiteX14" fmla="*/ 50647 w 163884"/>
                <a:gd name="connsiteY14" fmla="*/ 77524 h 88245"/>
                <a:gd name="connsiteX15" fmla="*/ 53042 w 163884"/>
                <a:gd name="connsiteY15" fmla="*/ 87483 h 88245"/>
                <a:gd name="connsiteX16" fmla="*/ 62875 w 163884"/>
                <a:gd name="connsiteY16" fmla="*/ 85214 h 88245"/>
                <a:gd name="connsiteX17" fmla="*/ 70691 w 163884"/>
                <a:gd name="connsiteY17" fmla="*/ 78154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75996294-0F17-448F-8CAD-E1275918102B}"/>
                </a:ext>
              </a:extLst>
            </p:cNvPr>
            <p:cNvSpPr/>
            <p:nvPr/>
          </p:nvSpPr>
          <p:spPr>
            <a:xfrm>
              <a:off x="2670340" y="3665996"/>
              <a:ext cx="806816" cy="504260"/>
            </a:xfrm>
            <a:custGeom>
              <a:avLst/>
              <a:gdLst>
                <a:gd name="connsiteX0" fmla="*/ 675047 w 806816"/>
                <a:gd name="connsiteY0" fmla="*/ 476746 h 504260"/>
                <a:gd name="connsiteX1" fmla="*/ 710219 w 806816"/>
                <a:gd name="connsiteY1" fmla="*/ 472838 h 504260"/>
                <a:gd name="connsiteX2" fmla="*/ 690931 w 806816"/>
                <a:gd name="connsiteY2" fmla="*/ 447247 h 504260"/>
                <a:gd name="connsiteX3" fmla="*/ 699503 w 806816"/>
                <a:gd name="connsiteY3" fmla="*/ 427329 h 504260"/>
                <a:gd name="connsiteX4" fmla="*/ 747786 w 806816"/>
                <a:gd name="connsiteY4" fmla="*/ 427329 h 504260"/>
                <a:gd name="connsiteX5" fmla="*/ 764805 w 806816"/>
                <a:gd name="connsiteY5" fmla="*/ 410814 h 504260"/>
                <a:gd name="connsiteX6" fmla="*/ 777160 w 806816"/>
                <a:gd name="connsiteY6" fmla="*/ 418504 h 504260"/>
                <a:gd name="connsiteX7" fmla="*/ 789010 w 806816"/>
                <a:gd name="connsiteY7" fmla="*/ 382450 h 504260"/>
                <a:gd name="connsiteX8" fmla="*/ 793674 w 806816"/>
                <a:gd name="connsiteY8" fmla="*/ 352446 h 504260"/>
                <a:gd name="connsiteX9" fmla="*/ 808424 w 806816"/>
                <a:gd name="connsiteY9" fmla="*/ 330637 h 504260"/>
                <a:gd name="connsiteX10" fmla="*/ 785480 w 806816"/>
                <a:gd name="connsiteY10" fmla="*/ 324712 h 504260"/>
                <a:gd name="connsiteX11" fmla="*/ 743752 w 806816"/>
                <a:gd name="connsiteY11" fmla="*/ 326477 h 504260"/>
                <a:gd name="connsiteX12" fmla="*/ 709589 w 806816"/>
                <a:gd name="connsiteY12" fmla="*/ 357111 h 504260"/>
                <a:gd name="connsiteX13" fmla="*/ 701899 w 806816"/>
                <a:gd name="connsiteY13" fmla="*/ 381189 h 504260"/>
                <a:gd name="connsiteX14" fmla="*/ 684249 w 806816"/>
                <a:gd name="connsiteY14" fmla="*/ 405394 h 504260"/>
                <a:gd name="connsiteX15" fmla="*/ 664205 w 806816"/>
                <a:gd name="connsiteY15" fmla="*/ 402368 h 504260"/>
                <a:gd name="connsiteX16" fmla="*/ 601803 w 806816"/>
                <a:gd name="connsiteY16" fmla="*/ 415857 h 504260"/>
                <a:gd name="connsiteX17" fmla="*/ 571799 w 806816"/>
                <a:gd name="connsiteY17" fmla="*/ 401738 h 504260"/>
                <a:gd name="connsiteX18" fmla="*/ 556546 w 806816"/>
                <a:gd name="connsiteY18" fmla="*/ 374634 h 504260"/>
                <a:gd name="connsiteX19" fmla="*/ 528307 w 806816"/>
                <a:gd name="connsiteY19" fmla="*/ 339966 h 504260"/>
                <a:gd name="connsiteX20" fmla="*/ 518348 w 806816"/>
                <a:gd name="connsiteY20" fmla="*/ 288153 h 504260"/>
                <a:gd name="connsiteX21" fmla="*/ 527173 w 806816"/>
                <a:gd name="connsiteY21" fmla="*/ 214027 h 504260"/>
                <a:gd name="connsiteX22" fmla="*/ 529568 w 806816"/>
                <a:gd name="connsiteY22" fmla="*/ 202933 h 504260"/>
                <a:gd name="connsiteX23" fmla="*/ 518474 w 806816"/>
                <a:gd name="connsiteY23" fmla="*/ 198773 h 504260"/>
                <a:gd name="connsiteX24" fmla="*/ 481411 w 806816"/>
                <a:gd name="connsiteY24" fmla="*/ 185536 h 504260"/>
                <a:gd name="connsiteX25" fmla="*/ 473847 w 806816"/>
                <a:gd name="connsiteY25" fmla="*/ 169148 h 504260"/>
                <a:gd name="connsiteX26" fmla="*/ 467544 w 806816"/>
                <a:gd name="connsiteY26" fmla="*/ 148977 h 504260"/>
                <a:gd name="connsiteX27" fmla="*/ 442457 w 806816"/>
                <a:gd name="connsiteY27" fmla="*/ 113175 h 504260"/>
                <a:gd name="connsiteX28" fmla="*/ 395308 w 806816"/>
                <a:gd name="connsiteY28" fmla="*/ 86197 h 504260"/>
                <a:gd name="connsiteX29" fmla="*/ 374508 w 806816"/>
                <a:gd name="connsiteY29" fmla="*/ 110654 h 504260"/>
                <a:gd name="connsiteX30" fmla="*/ 343748 w 806816"/>
                <a:gd name="connsiteY30" fmla="*/ 94895 h 504260"/>
                <a:gd name="connsiteX31" fmla="*/ 334293 w 806816"/>
                <a:gd name="connsiteY31" fmla="*/ 77877 h 504260"/>
                <a:gd name="connsiteX32" fmla="*/ 317274 w 806816"/>
                <a:gd name="connsiteY32" fmla="*/ 57076 h 504260"/>
                <a:gd name="connsiteX33" fmla="*/ 287145 w 806816"/>
                <a:gd name="connsiteY33" fmla="*/ 29972 h 504260"/>
                <a:gd name="connsiteX34" fmla="*/ 245669 w 806816"/>
                <a:gd name="connsiteY34" fmla="*/ 29972 h 504260"/>
                <a:gd name="connsiteX35" fmla="*/ 236845 w 806816"/>
                <a:gd name="connsiteY35" fmla="*/ 41318 h 504260"/>
                <a:gd name="connsiteX36" fmla="*/ 161458 w 806816"/>
                <a:gd name="connsiteY36" fmla="*/ 41948 h 504260"/>
                <a:gd name="connsiteX37" fmla="*/ 92878 w 806816"/>
                <a:gd name="connsiteY37" fmla="*/ 18122 h 504260"/>
                <a:gd name="connsiteX38" fmla="*/ 63379 w 806816"/>
                <a:gd name="connsiteY38" fmla="*/ 2364 h 504260"/>
                <a:gd name="connsiteX39" fmla="*/ 2364 w 806816"/>
                <a:gd name="connsiteY39" fmla="*/ 10306 h 504260"/>
                <a:gd name="connsiteX40" fmla="*/ 16357 w 806816"/>
                <a:gd name="connsiteY40" fmla="*/ 32367 h 504260"/>
                <a:gd name="connsiteX41" fmla="*/ 38671 w 806816"/>
                <a:gd name="connsiteY41" fmla="*/ 84180 h 504260"/>
                <a:gd name="connsiteX42" fmla="*/ 71573 w 806816"/>
                <a:gd name="connsiteY42" fmla="*/ 110654 h 504260"/>
                <a:gd name="connsiteX43" fmla="*/ 84558 w 806816"/>
                <a:gd name="connsiteY43" fmla="*/ 145952 h 504260"/>
                <a:gd name="connsiteX44" fmla="*/ 63379 w 806816"/>
                <a:gd name="connsiteY44" fmla="*/ 147717 h 504260"/>
                <a:gd name="connsiteX45" fmla="*/ 96282 w 806816"/>
                <a:gd name="connsiteY45" fmla="*/ 172426 h 504260"/>
                <a:gd name="connsiteX46" fmla="*/ 125151 w 806816"/>
                <a:gd name="connsiteY46" fmla="*/ 190075 h 504260"/>
                <a:gd name="connsiteX47" fmla="*/ 132841 w 806816"/>
                <a:gd name="connsiteY47" fmla="*/ 222978 h 504260"/>
                <a:gd name="connsiteX48" fmla="*/ 163475 w 806816"/>
                <a:gd name="connsiteY48" fmla="*/ 250081 h 504260"/>
                <a:gd name="connsiteX49" fmla="*/ 191713 w 806816"/>
                <a:gd name="connsiteY49" fmla="*/ 284245 h 504260"/>
                <a:gd name="connsiteX50" fmla="*/ 204698 w 806816"/>
                <a:gd name="connsiteY50" fmla="*/ 276051 h 504260"/>
                <a:gd name="connsiteX51" fmla="*/ 198773 w 806816"/>
                <a:gd name="connsiteY51" fmla="*/ 254872 h 504260"/>
                <a:gd name="connsiteX52" fmla="*/ 176460 w 806816"/>
                <a:gd name="connsiteY52" fmla="*/ 245417 h 504260"/>
                <a:gd name="connsiteX53" fmla="*/ 170030 w 806816"/>
                <a:gd name="connsiteY53" fmla="*/ 221843 h 504260"/>
                <a:gd name="connsiteX54" fmla="*/ 153011 w 806816"/>
                <a:gd name="connsiteY54" fmla="*/ 184149 h 504260"/>
                <a:gd name="connsiteX55" fmla="*/ 123638 w 806816"/>
                <a:gd name="connsiteY55" fmla="*/ 144187 h 504260"/>
                <a:gd name="connsiteX56" fmla="*/ 102459 w 806816"/>
                <a:gd name="connsiteY56" fmla="*/ 115318 h 504260"/>
                <a:gd name="connsiteX57" fmla="*/ 105359 w 806816"/>
                <a:gd name="connsiteY57" fmla="*/ 101199 h 504260"/>
                <a:gd name="connsiteX58" fmla="*/ 84810 w 806816"/>
                <a:gd name="connsiteY58" fmla="*/ 92374 h 504260"/>
                <a:gd name="connsiteX59" fmla="*/ 70061 w 806816"/>
                <a:gd name="connsiteY59" fmla="*/ 71825 h 504260"/>
                <a:gd name="connsiteX60" fmla="*/ 61236 w 806816"/>
                <a:gd name="connsiteY60" fmla="*/ 32367 h 504260"/>
                <a:gd name="connsiteX61" fmla="*/ 70691 w 806816"/>
                <a:gd name="connsiteY61" fmla="*/ 29468 h 504260"/>
                <a:gd name="connsiteX62" fmla="*/ 80146 w 806816"/>
                <a:gd name="connsiteY62" fmla="*/ 34132 h 504260"/>
                <a:gd name="connsiteX63" fmla="*/ 94265 w 806816"/>
                <a:gd name="connsiteY63" fmla="*/ 40057 h 504260"/>
                <a:gd name="connsiteX64" fmla="*/ 111914 w 806816"/>
                <a:gd name="connsiteY64" fmla="*/ 43587 h 504260"/>
                <a:gd name="connsiteX65" fmla="*/ 116579 w 806816"/>
                <a:gd name="connsiteY65" fmla="*/ 77120 h 504260"/>
                <a:gd name="connsiteX66" fmla="*/ 121243 w 806816"/>
                <a:gd name="connsiteY66" fmla="*/ 107124 h 504260"/>
                <a:gd name="connsiteX67" fmla="*/ 133597 w 806816"/>
                <a:gd name="connsiteY67" fmla="*/ 114183 h 504260"/>
                <a:gd name="connsiteX68" fmla="*/ 152381 w 806816"/>
                <a:gd name="connsiteY68" fmla="*/ 129437 h 504260"/>
                <a:gd name="connsiteX69" fmla="*/ 174695 w 806816"/>
                <a:gd name="connsiteY69" fmla="*/ 144691 h 504260"/>
                <a:gd name="connsiteX70" fmla="*/ 187679 w 806816"/>
                <a:gd name="connsiteY70" fmla="*/ 162340 h 504260"/>
                <a:gd name="connsiteX71" fmla="*/ 205959 w 806816"/>
                <a:gd name="connsiteY71" fmla="*/ 176459 h 504260"/>
                <a:gd name="connsiteX72" fmla="*/ 210119 w 806816"/>
                <a:gd name="connsiteY72" fmla="*/ 192344 h 504260"/>
                <a:gd name="connsiteX73" fmla="*/ 226633 w 806816"/>
                <a:gd name="connsiteY73" fmla="*/ 212892 h 504260"/>
                <a:gd name="connsiteX74" fmla="*/ 248443 w 806816"/>
                <a:gd name="connsiteY74" fmla="*/ 232937 h 504260"/>
                <a:gd name="connsiteX75" fmla="*/ 305550 w 806816"/>
                <a:gd name="connsiteY75" fmla="*/ 296473 h 504260"/>
                <a:gd name="connsiteX76" fmla="*/ 318535 w 806816"/>
                <a:gd name="connsiteY76" fmla="*/ 325342 h 504260"/>
                <a:gd name="connsiteX77" fmla="*/ 317400 w 806816"/>
                <a:gd name="connsiteY77" fmla="*/ 344756 h 504260"/>
                <a:gd name="connsiteX78" fmla="*/ 309206 w 806816"/>
                <a:gd name="connsiteY78" fmla="*/ 354211 h 504260"/>
                <a:gd name="connsiteX79" fmla="*/ 330385 w 806816"/>
                <a:gd name="connsiteY79" fmla="*/ 387240 h 504260"/>
                <a:gd name="connsiteX80" fmla="*/ 368583 w 806816"/>
                <a:gd name="connsiteY80" fmla="*/ 413084 h 504260"/>
                <a:gd name="connsiteX81" fmla="*/ 410941 w 806816"/>
                <a:gd name="connsiteY81" fmla="*/ 426068 h 504260"/>
                <a:gd name="connsiteX82" fmla="*/ 463257 w 806816"/>
                <a:gd name="connsiteY82" fmla="*/ 452542 h 504260"/>
                <a:gd name="connsiteX83" fmla="*/ 523265 w 806816"/>
                <a:gd name="connsiteY83" fmla="*/ 478385 h 504260"/>
                <a:gd name="connsiteX84" fmla="*/ 576842 w 806816"/>
                <a:gd name="connsiteY84" fmla="*/ 475486 h 504260"/>
                <a:gd name="connsiteX85" fmla="*/ 625125 w 806816"/>
                <a:gd name="connsiteY85" fmla="*/ 482545 h 504260"/>
                <a:gd name="connsiteX86" fmla="*/ 653742 w 806816"/>
                <a:gd name="connsiteY86" fmla="*/ 504733 h 504260"/>
                <a:gd name="connsiteX87" fmla="*/ 675047 w 806816"/>
                <a:gd name="connsiteY87" fmla="*/ 476746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A9B35DAE-4058-438D-88D3-7FC8657316FC}"/>
                </a:ext>
              </a:extLst>
            </p:cNvPr>
            <p:cNvSpPr/>
            <p:nvPr/>
          </p:nvSpPr>
          <p:spPr>
            <a:xfrm>
              <a:off x="3321340" y="4090961"/>
              <a:ext cx="113459" cy="113459"/>
            </a:xfrm>
            <a:custGeom>
              <a:avLst/>
              <a:gdLst>
                <a:gd name="connsiteX0" fmla="*/ 101199 w 113458"/>
                <a:gd name="connsiteY0" fmla="*/ 75608 h 113458"/>
                <a:gd name="connsiteX1" fmla="*/ 115570 w 113458"/>
                <a:gd name="connsiteY1" fmla="*/ 60858 h 113458"/>
                <a:gd name="connsiteX2" fmla="*/ 104855 w 113458"/>
                <a:gd name="connsiteY2" fmla="*/ 54555 h 113458"/>
                <a:gd name="connsiteX3" fmla="*/ 91618 w 113458"/>
                <a:gd name="connsiteY3" fmla="*/ 56320 h 113458"/>
                <a:gd name="connsiteX4" fmla="*/ 93005 w 113458"/>
                <a:gd name="connsiteY4" fmla="*/ 2742 h 113458"/>
                <a:gd name="connsiteX5" fmla="*/ 48504 w 113458"/>
                <a:gd name="connsiteY5" fmla="*/ 2364 h 113458"/>
                <a:gd name="connsiteX6" fmla="*/ 39931 w 113458"/>
                <a:gd name="connsiteY6" fmla="*/ 22282 h 113458"/>
                <a:gd name="connsiteX7" fmla="*/ 59219 w 113458"/>
                <a:gd name="connsiteY7" fmla="*/ 47873 h 113458"/>
                <a:gd name="connsiteX8" fmla="*/ 24047 w 113458"/>
                <a:gd name="connsiteY8" fmla="*/ 51781 h 113458"/>
                <a:gd name="connsiteX9" fmla="*/ 2364 w 113458"/>
                <a:gd name="connsiteY9" fmla="*/ 80398 h 113458"/>
                <a:gd name="connsiteX10" fmla="*/ 31485 w 113458"/>
                <a:gd name="connsiteY10" fmla="*/ 105233 h 113458"/>
                <a:gd name="connsiteX11" fmla="*/ 68548 w 113458"/>
                <a:gd name="connsiteY11" fmla="*/ 111662 h 113458"/>
                <a:gd name="connsiteX12" fmla="*/ 69430 w 113458"/>
                <a:gd name="connsiteY12" fmla="*/ 112292 h 113458"/>
                <a:gd name="connsiteX13" fmla="*/ 88340 w 113458"/>
                <a:gd name="connsiteY13" fmla="*/ 96534 h 113458"/>
                <a:gd name="connsiteX14" fmla="*/ 101199 w 113458"/>
                <a:gd name="connsiteY14" fmla="*/ 7560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7ED5BE92-5E1D-49E6-9E96-37C43D8FA810}"/>
                </a:ext>
              </a:extLst>
            </p:cNvPr>
            <p:cNvSpPr/>
            <p:nvPr/>
          </p:nvSpPr>
          <p:spPr>
            <a:xfrm>
              <a:off x="3410468" y="4074561"/>
              <a:ext cx="37820" cy="63033"/>
            </a:xfrm>
            <a:custGeom>
              <a:avLst/>
              <a:gdLst>
                <a:gd name="connsiteX0" fmla="*/ 7532 w 37819"/>
                <a:gd name="connsiteY0" fmla="*/ 18764 h 63032"/>
                <a:gd name="connsiteX1" fmla="*/ 3750 w 37819"/>
                <a:gd name="connsiteY1" fmla="*/ 19142 h 63032"/>
                <a:gd name="connsiteX2" fmla="*/ 2364 w 37819"/>
                <a:gd name="connsiteY2" fmla="*/ 72720 h 63032"/>
                <a:gd name="connsiteX3" fmla="*/ 15601 w 37819"/>
                <a:gd name="connsiteY3" fmla="*/ 70955 h 63032"/>
                <a:gd name="connsiteX4" fmla="*/ 23921 w 37819"/>
                <a:gd name="connsiteY4" fmla="*/ 57592 h 63032"/>
                <a:gd name="connsiteX5" fmla="*/ 30980 w 37819"/>
                <a:gd name="connsiteY5" fmla="*/ 13469 h 63032"/>
                <a:gd name="connsiteX6" fmla="*/ 36905 w 37819"/>
                <a:gd name="connsiteY6" fmla="*/ 10066 h 63032"/>
                <a:gd name="connsiteX7" fmla="*/ 24551 w 37819"/>
                <a:gd name="connsiteY7" fmla="*/ 2376 h 63032"/>
                <a:gd name="connsiteX8" fmla="*/ 7532 w 37819"/>
                <a:gd name="connsiteY8" fmla="*/ 18764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E4AC49A-9B7C-4BF5-8702-C5765D30DF65}"/>
                </a:ext>
              </a:extLst>
            </p:cNvPr>
            <p:cNvSpPr/>
            <p:nvPr/>
          </p:nvSpPr>
          <p:spPr>
            <a:xfrm>
              <a:off x="3802702" y="4027738"/>
              <a:ext cx="75639" cy="63033"/>
            </a:xfrm>
            <a:custGeom>
              <a:avLst/>
              <a:gdLst>
                <a:gd name="connsiteX0" fmla="*/ 36734 w 75639"/>
                <a:gd name="connsiteY0" fmla="*/ 4319 h 63032"/>
                <a:gd name="connsiteX1" fmla="*/ 54383 w 75639"/>
                <a:gd name="connsiteY1" fmla="*/ 40752 h 63032"/>
                <a:gd name="connsiteX2" fmla="*/ 2570 w 75639"/>
                <a:gd name="connsiteY2" fmla="*/ 50207 h 63032"/>
                <a:gd name="connsiteX3" fmla="*/ 36734 w 75639"/>
                <a:gd name="connsiteY3" fmla="*/ 58401 h 63032"/>
                <a:gd name="connsiteX4" fmla="*/ 73545 w 75639"/>
                <a:gd name="connsiteY4" fmla="*/ 63191 h 63032"/>
                <a:gd name="connsiteX5" fmla="*/ 78713 w 75639"/>
                <a:gd name="connsiteY5" fmla="*/ 11631 h 63032"/>
                <a:gd name="connsiteX6" fmla="*/ 36734 w 75639"/>
                <a:gd name="connsiteY6" fmla="*/ 4319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F864078C-A6A8-4E73-81FA-1FA11AB8F1FB}"/>
                </a:ext>
              </a:extLst>
            </p:cNvPr>
            <p:cNvSpPr/>
            <p:nvPr/>
          </p:nvSpPr>
          <p:spPr>
            <a:xfrm>
              <a:off x="3873883" y="4037131"/>
              <a:ext cx="88246" cy="50426"/>
            </a:xfrm>
            <a:custGeom>
              <a:avLst/>
              <a:gdLst>
                <a:gd name="connsiteX0" fmla="*/ 37284 w 88245"/>
                <a:gd name="connsiteY0" fmla="*/ 43209 h 50426"/>
                <a:gd name="connsiteX1" fmla="*/ 92626 w 88245"/>
                <a:gd name="connsiteY1" fmla="*/ 32619 h 50426"/>
                <a:gd name="connsiteX2" fmla="*/ 22030 w 88245"/>
                <a:gd name="connsiteY2" fmla="*/ 3246 h 50426"/>
                <a:gd name="connsiteX3" fmla="*/ 7532 w 88245"/>
                <a:gd name="connsiteY3" fmla="*/ 2364 h 50426"/>
                <a:gd name="connsiteX4" fmla="*/ 2364 w 88245"/>
                <a:gd name="connsiteY4" fmla="*/ 53924 h 50426"/>
                <a:gd name="connsiteX5" fmla="*/ 4381 w 88245"/>
                <a:gd name="connsiteY5" fmla="*/ 54933 h 50426"/>
                <a:gd name="connsiteX6" fmla="*/ 37284 w 88245"/>
                <a:gd name="connsiteY6" fmla="*/ 43209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B8F5E1B0-5742-4E7F-93B2-121EADA012DE}"/>
                </a:ext>
              </a:extLst>
            </p:cNvPr>
            <p:cNvSpPr/>
            <p:nvPr/>
          </p:nvSpPr>
          <p:spPr>
            <a:xfrm>
              <a:off x="3458240" y="4168476"/>
              <a:ext cx="113459" cy="113459"/>
            </a:xfrm>
            <a:custGeom>
              <a:avLst/>
              <a:gdLst>
                <a:gd name="connsiteX0" fmla="*/ 63008 w 113458"/>
                <a:gd name="connsiteY0" fmla="*/ 111803 h 113458"/>
                <a:gd name="connsiteX1" fmla="*/ 89230 w 113458"/>
                <a:gd name="connsiteY1" fmla="*/ 116215 h 113458"/>
                <a:gd name="connsiteX2" fmla="*/ 102340 w 113458"/>
                <a:gd name="connsiteY2" fmla="*/ 117728 h 113458"/>
                <a:gd name="connsiteX3" fmla="*/ 98684 w 113458"/>
                <a:gd name="connsiteY3" fmla="*/ 112055 h 113458"/>
                <a:gd name="connsiteX4" fmla="*/ 105114 w 113458"/>
                <a:gd name="connsiteY4" fmla="*/ 77892 h 113458"/>
                <a:gd name="connsiteX5" fmla="*/ 108644 w 113458"/>
                <a:gd name="connsiteY5" fmla="*/ 32634 h 113458"/>
                <a:gd name="connsiteX6" fmla="*/ 114569 w 113458"/>
                <a:gd name="connsiteY6" fmla="*/ 5026 h 113458"/>
                <a:gd name="connsiteX7" fmla="*/ 114569 w 113458"/>
                <a:gd name="connsiteY7" fmla="*/ 2379 h 113458"/>
                <a:gd name="connsiteX8" fmla="*/ 83557 w 113458"/>
                <a:gd name="connsiteY8" fmla="*/ 14859 h 113458"/>
                <a:gd name="connsiteX9" fmla="*/ 57965 w 113458"/>
                <a:gd name="connsiteY9" fmla="*/ 20532 h 113458"/>
                <a:gd name="connsiteX10" fmla="*/ 28971 w 113458"/>
                <a:gd name="connsiteY10" fmla="*/ 33012 h 113458"/>
                <a:gd name="connsiteX11" fmla="*/ 20398 w 113458"/>
                <a:gd name="connsiteY11" fmla="*/ 49527 h 113458"/>
                <a:gd name="connsiteX12" fmla="*/ 12456 w 113458"/>
                <a:gd name="connsiteY12" fmla="*/ 56965 h 113458"/>
                <a:gd name="connsiteX13" fmla="*/ 2623 w 113458"/>
                <a:gd name="connsiteY13" fmla="*/ 59234 h 113458"/>
                <a:gd name="connsiteX14" fmla="*/ 6657 w 113458"/>
                <a:gd name="connsiteY14" fmla="*/ 69319 h 113458"/>
                <a:gd name="connsiteX15" fmla="*/ 39056 w 113458"/>
                <a:gd name="connsiteY15" fmla="*/ 100457 h 113458"/>
                <a:gd name="connsiteX16" fmla="*/ 48132 w 113458"/>
                <a:gd name="connsiteY16" fmla="*/ 111173 h 113458"/>
                <a:gd name="connsiteX17" fmla="*/ 63008 w 113458"/>
                <a:gd name="connsiteY17" fmla="*/ 11180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1E3B5675-7800-42A1-959F-77893BCEE424}"/>
                </a:ext>
              </a:extLst>
            </p:cNvPr>
            <p:cNvSpPr/>
            <p:nvPr/>
          </p:nvSpPr>
          <p:spPr>
            <a:xfrm>
              <a:off x="3819560" y="4434737"/>
              <a:ext cx="1046340" cy="1071553"/>
            </a:xfrm>
            <a:custGeom>
              <a:avLst/>
              <a:gdLst>
                <a:gd name="connsiteX0" fmla="*/ 560064 w 1046339"/>
                <a:gd name="connsiteY0" fmla="*/ 1069634 h 1071552"/>
                <a:gd name="connsiteX1" fmla="*/ 580109 w 1046339"/>
                <a:gd name="connsiteY1" fmla="*/ 1036731 h 1071552"/>
                <a:gd name="connsiteX2" fmla="*/ 594228 w 1046339"/>
                <a:gd name="connsiteY2" fmla="*/ 1004332 h 1071552"/>
                <a:gd name="connsiteX3" fmla="*/ 608347 w 1046339"/>
                <a:gd name="connsiteY3" fmla="*/ 976094 h 1071552"/>
                <a:gd name="connsiteX4" fmla="*/ 608977 w 1046339"/>
                <a:gd name="connsiteY4" fmla="*/ 1000172 h 1071552"/>
                <a:gd name="connsiteX5" fmla="*/ 610742 w 1046339"/>
                <a:gd name="connsiteY5" fmla="*/ 1008997 h 1071552"/>
                <a:gd name="connsiteX6" fmla="*/ 644906 w 1046339"/>
                <a:gd name="connsiteY6" fmla="*/ 957184 h 1071552"/>
                <a:gd name="connsiteX7" fmla="*/ 671380 w 1046339"/>
                <a:gd name="connsiteY7" fmla="*/ 928946 h 1071552"/>
                <a:gd name="connsiteX8" fmla="*/ 679070 w 1046339"/>
                <a:gd name="connsiteY8" fmla="*/ 890748 h 1071552"/>
                <a:gd name="connsiteX9" fmla="*/ 679700 w 1046339"/>
                <a:gd name="connsiteY9" fmla="*/ 851289 h 1071552"/>
                <a:gd name="connsiteX10" fmla="*/ 687894 w 1046339"/>
                <a:gd name="connsiteY10" fmla="*/ 831875 h 1071552"/>
                <a:gd name="connsiteX11" fmla="*/ 721427 w 1046339"/>
                <a:gd name="connsiteY11" fmla="*/ 806536 h 1071552"/>
                <a:gd name="connsiteX12" fmla="*/ 756095 w 1046339"/>
                <a:gd name="connsiteY12" fmla="*/ 791282 h 1071552"/>
                <a:gd name="connsiteX13" fmla="*/ 770845 w 1046339"/>
                <a:gd name="connsiteY13" fmla="*/ 783088 h 1071552"/>
                <a:gd name="connsiteX14" fmla="*/ 791394 w 1046339"/>
                <a:gd name="connsiteY14" fmla="*/ 767204 h 1071552"/>
                <a:gd name="connsiteX15" fmla="*/ 835516 w 1046339"/>
                <a:gd name="connsiteY15" fmla="*/ 767834 h 1071552"/>
                <a:gd name="connsiteX16" fmla="*/ 859091 w 1046339"/>
                <a:gd name="connsiteY16" fmla="*/ 760144 h 1071552"/>
                <a:gd name="connsiteX17" fmla="*/ 873840 w 1046339"/>
                <a:gd name="connsiteY17" fmla="*/ 744260 h 1071552"/>
                <a:gd name="connsiteX18" fmla="*/ 885564 w 1046339"/>
                <a:gd name="connsiteY18" fmla="*/ 730141 h 1071552"/>
                <a:gd name="connsiteX19" fmla="*/ 896154 w 1046339"/>
                <a:gd name="connsiteY19" fmla="*/ 706062 h 1071552"/>
                <a:gd name="connsiteX20" fmla="*/ 906743 w 1046339"/>
                <a:gd name="connsiteY20" fmla="*/ 681354 h 1071552"/>
                <a:gd name="connsiteX21" fmla="*/ 916702 w 1046339"/>
                <a:gd name="connsiteY21" fmla="*/ 667234 h 1071552"/>
                <a:gd name="connsiteX22" fmla="*/ 920862 w 1046339"/>
                <a:gd name="connsiteY22" fmla="*/ 634836 h 1071552"/>
                <a:gd name="connsiteX23" fmla="*/ 934351 w 1046339"/>
                <a:gd name="connsiteY23" fmla="*/ 620716 h 1071552"/>
                <a:gd name="connsiteX24" fmla="*/ 937251 w 1046339"/>
                <a:gd name="connsiteY24" fmla="*/ 587814 h 1071552"/>
                <a:gd name="connsiteX25" fmla="*/ 937251 w 1046339"/>
                <a:gd name="connsiteY25" fmla="*/ 536001 h 1071552"/>
                <a:gd name="connsiteX26" fmla="*/ 943176 w 1046339"/>
                <a:gd name="connsiteY26" fmla="*/ 497173 h 1071552"/>
                <a:gd name="connsiteX27" fmla="*/ 941411 w 1046339"/>
                <a:gd name="connsiteY27" fmla="*/ 486583 h 1071552"/>
                <a:gd name="connsiteX28" fmla="*/ 946075 w 1046339"/>
                <a:gd name="connsiteY28" fmla="*/ 479019 h 1071552"/>
                <a:gd name="connsiteX29" fmla="*/ 962590 w 1046339"/>
                <a:gd name="connsiteY29" fmla="*/ 484314 h 1071552"/>
                <a:gd name="connsiteX30" fmla="*/ 983769 w 1046339"/>
                <a:gd name="connsiteY30" fmla="*/ 443091 h 1071552"/>
                <a:gd name="connsiteX31" fmla="*/ 1009108 w 1046339"/>
                <a:gd name="connsiteY31" fmla="*/ 423677 h 1071552"/>
                <a:gd name="connsiteX32" fmla="*/ 1046171 w 1046339"/>
                <a:gd name="connsiteY32" fmla="*/ 371234 h 1071552"/>
                <a:gd name="connsiteX33" fmla="*/ 1040876 w 1046339"/>
                <a:gd name="connsiteY33" fmla="*/ 294208 h 1071552"/>
                <a:gd name="connsiteX34" fmla="*/ 1017933 w 1046339"/>
                <a:gd name="connsiteY34" fmla="*/ 278954 h 1071552"/>
                <a:gd name="connsiteX35" fmla="*/ 954396 w 1046339"/>
                <a:gd name="connsiteY35" fmla="*/ 244790 h 1071552"/>
                <a:gd name="connsiteX36" fmla="*/ 876740 w 1046339"/>
                <a:gd name="connsiteY36" fmla="*/ 220712 h 1071552"/>
                <a:gd name="connsiteX37" fmla="*/ 824297 w 1046339"/>
                <a:gd name="connsiteY37" fmla="*/ 208358 h 1071552"/>
                <a:gd name="connsiteX38" fmla="*/ 789629 w 1046339"/>
                <a:gd name="connsiteY38" fmla="*/ 225376 h 1071552"/>
                <a:gd name="connsiteX39" fmla="*/ 794924 w 1046339"/>
                <a:gd name="connsiteY39" fmla="*/ 200037 h 1071552"/>
                <a:gd name="connsiteX40" fmla="*/ 732521 w 1046339"/>
                <a:gd name="connsiteY40" fmla="*/ 162344 h 1071552"/>
                <a:gd name="connsiteX41" fmla="*/ 693693 w 1046339"/>
                <a:gd name="connsiteY41" fmla="*/ 174068 h 1071552"/>
                <a:gd name="connsiteX42" fmla="*/ 674910 w 1046339"/>
                <a:gd name="connsiteY42" fmla="*/ 187053 h 1071552"/>
                <a:gd name="connsiteX43" fmla="*/ 661421 w 1046339"/>
                <a:gd name="connsiteY43" fmla="*/ 187683 h 1071552"/>
                <a:gd name="connsiteX44" fmla="*/ 684364 w 1046339"/>
                <a:gd name="connsiteY44" fmla="*/ 157049 h 1071552"/>
                <a:gd name="connsiteX45" fmla="*/ 630787 w 1046339"/>
                <a:gd name="connsiteY45" fmla="*/ 142930 h 1071552"/>
                <a:gd name="connsiteX46" fmla="*/ 613768 w 1046339"/>
                <a:gd name="connsiteY46" fmla="*/ 163478 h 1071552"/>
                <a:gd name="connsiteX47" fmla="*/ 620828 w 1046339"/>
                <a:gd name="connsiteY47" fmla="*/ 141669 h 1071552"/>
                <a:gd name="connsiteX48" fmla="*/ 647301 w 1046339"/>
                <a:gd name="connsiteY48" fmla="*/ 108766 h 1071552"/>
                <a:gd name="connsiteX49" fmla="*/ 625492 w 1046339"/>
                <a:gd name="connsiteY49" fmla="*/ 80528 h 1071552"/>
                <a:gd name="connsiteX50" fmla="*/ 606456 w 1046339"/>
                <a:gd name="connsiteY50" fmla="*/ 29597 h 1071552"/>
                <a:gd name="connsiteX51" fmla="*/ 575066 w 1046339"/>
                <a:gd name="connsiteY51" fmla="*/ 71955 h 1071552"/>
                <a:gd name="connsiteX52" fmla="*/ 547206 w 1046339"/>
                <a:gd name="connsiteY52" fmla="*/ 83931 h 1071552"/>
                <a:gd name="connsiteX53" fmla="*/ 520858 w 1046339"/>
                <a:gd name="connsiteY53" fmla="*/ 75989 h 1071552"/>
                <a:gd name="connsiteX54" fmla="*/ 491359 w 1046339"/>
                <a:gd name="connsiteY54" fmla="*/ 75107 h 1071552"/>
                <a:gd name="connsiteX55" fmla="*/ 480139 w 1046339"/>
                <a:gd name="connsiteY55" fmla="*/ 91874 h 1071552"/>
                <a:gd name="connsiteX56" fmla="*/ 448244 w 1046339"/>
                <a:gd name="connsiteY56" fmla="*/ 91117 h 1071552"/>
                <a:gd name="connsiteX57" fmla="*/ 434756 w 1046339"/>
                <a:gd name="connsiteY57" fmla="*/ 97421 h 1071552"/>
                <a:gd name="connsiteX58" fmla="*/ 417233 w 1046339"/>
                <a:gd name="connsiteY58" fmla="*/ 103724 h 1071552"/>
                <a:gd name="connsiteX59" fmla="*/ 388490 w 1046339"/>
                <a:gd name="connsiteY59" fmla="*/ 94143 h 1071552"/>
                <a:gd name="connsiteX60" fmla="*/ 382943 w 1046339"/>
                <a:gd name="connsiteY60" fmla="*/ 47121 h 1071552"/>
                <a:gd name="connsiteX61" fmla="*/ 380548 w 1046339"/>
                <a:gd name="connsiteY61" fmla="*/ 24807 h 1071552"/>
                <a:gd name="connsiteX62" fmla="*/ 369454 w 1046339"/>
                <a:gd name="connsiteY62" fmla="*/ 2494 h 1071552"/>
                <a:gd name="connsiteX63" fmla="*/ 352687 w 1046339"/>
                <a:gd name="connsiteY63" fmla="*/ 17621 h 1071552"/>
                <a:gd name="connsiteX64" fmla="*/ 320036 w 1046339"/>
                <a:gd name="connsiteY64" fmla="*/ 30354 h 1071552"/>
                <a:gd name="connsiteX65" fmla="*/ 301757 w 1046339"/>
                <a:gd name="connsiteY65" fmla="*/ 40691 h 1071552"/>
                <a:gd name="connsiteX66" fmla="*/ 291420 w 1046339"/>
                <a:gd name="connsiteY66" fmla="*/ 39935 h 1071552"/>
                <a:gd name="connsiteX67" fmla="*/ 268350 w 1046339"/>
                <a:gd name="connsiteY67" fmla="*/ 31993 h 1071552"/>
                <a:gd name="connsiteX68" fmla="*/ 250827 w 1046339"/>
                <a:gd name="connsiteY68" fmla="*/ 35144 h 1071552"/>
                <a:gd name="connsiteX69" fmla="*/ 261164 w 1046339"/>
                <a:gd name="connsiteY69" fmla="*/ 55063 h 1071552"/>
                <a:gd name="connsiteX70" fmla="*/ 268350 w 1046339"/>
                <a:gd name="connsiteY70" fmla="*/ 71829 h 1071552"/>
                <a:gd name="connsiteX71" fmla="*/ 281839 w 1046339"/>
                <a:gd name="connsiteY71" fmla="*/ 74981 h 1071552"/>
                <a:gd name="connsiteX72" fmla="*/ 278687 w 1046339"/>
                <a:gd name="connsiteY72" fmla="*/ 86075 h 1071552"/>
                <a:gd name="connsiteX73" fmla="*/ 263559 w 1046339"/>
                <a:gd name="connsiteY73" fmla="*/ 100446 h 1071552"/>
                <a:gd name="connsiteX74" fmla="*/ 246036 w 1046339"/>
                <a:gd name="connsiteY74" fmla="*/ 109144 h 1071552"/>
                <a:gd name="connsiteX75" fmla="*/ 227757 w 1046339"/>
                <a:gd name="connsiteY75" fmla="*/ 118725 h 1071552"/>
                <a:gd name="connsiteX76" fmla="*/ 213385 w 1046339"/>
                <a:gd name="connsiteY76" fmla="*/ 121121 h 1071552"/>
                <a:gd name="connsiteX77" fmla="*/ 197501 w 1046339"/>
                <a:gd name="connsiteY77" fmla="*/ 114817 h 1071552"/>
                <a:gd name="connsiteX78" fmla="*/ 177205 w 1046339"/>
                <a:gd name="connsiteY78" fmla="*/ 87966 h 1071552"/>
                <a:gd name="connsiteX79" fmla="*/ 151235 w 1046339"/>
                <a:gd name="connsiteY79" fmla="*/ 95529 h 1071552"/>
                <a:gd name="connsiteX80" fmla="*/ 111147 w 1046339"/>
                <a:gd name="connsiteY80" fmla="*/ 98429 h 1071552"/>
                <a:gd name="connsiteX81" fmla="*/ 118080 w 1046339"/>
                <a:gd name="connsiteY81" fmla="*/ 113052 h 1071552"/>
                <a:gd name="connsiteX82" fmla="*/ 123375 w 1046339"/>
                <a:gd name="connsiteY82" fmla="*/ 123894 h 1071552"/>
                <a:gd name="connsiteX83" fmla="*/ 105348 w 1046339"/>
                <a:gd name="connsiteY83" fmla="*/ 138139 h 1071552"/>
                <a:gd name="connsiteX84" fmla="*/ 122366 w 1046339"/>
                <a:gd name="connsiteY84" fmla="*/ 181128 h 1071552"/>
                <a:gd name="connsiteX85" fmla="*/ 116946 w 1046339"/>
                <a:gd name="connsiteY85" fmla="*/ 217308 h 1071552"/>
                <a:gd name="connsiteX86" fmla="*/ 106734 w 1046339"/>
                <a:gd name="connsiteY86" fmla="*/ 253363 h 1071552"/>
                <a:gd name="connsiteX87" fmla="*/ 83917 w 1046339"/>
                <a:gd name="connsiteY87" fmla="*/ 255002 h 1071552"/>
                <a:gd name="connsiteX88" fmla="*/ 51770 w 1046339"/>
                <a:gd name="connsiteY88" fmla="*/ 266726 h 1071552"/>
                <a:gd name="connsiteX89" fmla="*/ 28196 w 1046339"/>
                <a:gd name="connsiteY89" fmla="*/ 282358 h 1071552"/>
                <a:gd name="connsiteX90" fmla="*/ 19623 w 1046339"/>
                <a:gd name="connsiteY90" fmla="*/ 307445 h 1071552"/>
                <a:gd name="connsiteX91" fmla="*/ 7899 w 1046339"/>
                <a:gd name="connsiteY91" fmla="*/ 321564 h 1071552"/>
                <a:gd name="connsiteX92" fmla="*/ 3991 w 1046339"/>
                <a:gd name="connsiteY92" fmla="*/ 338835 h 1071552"/>
                <a:gd name="connsiteX93" fmla="*/ 11051 w 1046339"/>
                <a:gd name="connsiteY93" fmla="*/ 361527 h 1071552"/>
                <a:gd name="connsiteX94" fmla="*/ 22019 w 1046339"/>
                <a:gd name="connsiteY94" fmla="*/ 384344 h 1071552"/>
                <a:gd name="connsiteX95" fmla="*/ 35381 w 1046339"/>
                <a:gd name="connsiteY95" fmla="*/ 394556 h 1071552"/>
                <a:gd name="connsiteX96" fmla="*/ 49501 w 1046339"/>
                <a:gd name="connsiteY96" fmla="*/ 409431 h 1071552"/>
                <a:gd name="connsiteX97" fmla="*/ 77739 w 1046339"/>
                <a:gd name="connsiteY97" fmla="*/ 405523 h 1071552"/>
                <a:gd name="connsiteX98" fmla="*/ 89463 w 1046339"/>
                <a:gd name="connsiteY98" fmla="*/ 403128 h 1071552"/>
                <a:gd name="connsiteX99" fmla="*/ 95767 w 1046339"/>
                <a:gd name="connsiteY99" fmla="*/ 437670 h 1071552"/>
                <a:gd name="connsiteX100" fmla="*/ 130308 w 1046339"/>
                <a:gd name="connsiteY100" fmla="*/ 438426 h 1071552"/>
                <a:gd name="connsiteX101" fmla="*/ 153000 w 1046339"/>
                <a:gd name="connsiteY101" fmla="*/ 432880 h 1071552"/>
                <a:gd name="connsiteX102" fmla="*/ 175692 w 1046339"/>
                <a:gd name="connsiteY102" fmla="*/ 421156 h 1071552"/>
                <a:gd name="connsiteX103" fmla="*/ 207082 w 1046339"/>
                <a:gd name="connsiteY103" fmla="*/ 407036 h 1071552"/>
                <a:gd name="connsiteX104" fmla="*/ 232169 w 1046339"/>
                <a:gd name="connsiteY104" fmla="*/ 408549 h 1071552"/>
                <a:gd name="connsiteX105" fmla="*/ 240742 w 1046339"/>
                <a:gd name="connsiteY105" fmla="*/ 460362 h 1071552"/>
                <a:gd name="connsiteX106" fmla="*/ 272132 w 1046339"/>
                <a:gd name="connsiteY106" fmla="*/ 479271 h 1071552"/>
                <a:gd name="connsiteX107" fmla="*/ 290915 w 1046339"/>
                <a:gd name="connsiteY107" fmla="*/ 483179 h 1071552"/>
                <a:gd name="connsiteX108" fmla="*/ 301883 w 1046339"/>
                <a:gd name="connsiteY108" fmla="*/ 492508 h 1071552"/>
                <a:gd name="connsiteX109" fmla="*/ 323818 w 1046339"/>
                <a:gd name="connsiteY109" fmla="*/ 502720 h 1071552"/>
                <a:gd name="connsiteX110" fmla="*/ 352813 w 1046339"/>
                <a:gd name="connsiteY110" fmla="*/ 509023 h 1071552"/>
                <a:gd name="connsiteX111" fmla="*/ 363025 w 1046339"/>
                <a:gd name="connsiteY111" fmla="*/ 527050 h 1071552"/>
                <a:gd name="connsiteX112" fmla="*/ 366933 w 1046339"/>
                <a:gd name="connsiteY112" fmla="*/ 547473 h 1071552"/>
                <a:gd name="connsiteX113" fmla="*/ 370084 w 1046339"/>
                <a:gd name="connsiteY113" fmla="*/ 569408 h 1071552"/>
                <a:gd name="connsiteX114" fmla="*/ 399079 w 1046339"/>
                <a:gd name="connsiteY114" fmla="*/ 582771 h 1071552"/>
                <a:gd name="connsiteX115" fmla="*/ 421015 w 1046339"/>
                <a:gd name="connsiteY115" fmla="*/ 596134 h 1071552"/>
                <a:gd name="connsiteX116" fmla="*/ 436647 w 1046339"/>
                <a:gd name="connsiteY116" fmla="*/ 621977 h 1071552"/>
                <a:gd name="connsiteX117" fmla="*/ 433495 w 1046339"/>
                <a:gd name="connsiteY117" fmla="*/ 656519 h 1071552"/>
                <a:gd name="connsiteX118" fmla="*/ 425427 w 1046339"/>
                <a:gd name="connsiteY118" fmla="*/ 674546 h 1071552"/>
                <a:gd name="connsiteX119" fmla="*/ 426561 w 1046339"/>
                <a:gd name="connsiteY119" fmla="*/ 688791 h 1071552"/>
                <a:gd name="connsiteX120" fmla="*/ 431352 w 1046339"/>
                <a:gd name="connsiteY120" fmla="*/ 721442 h 1071552"/>
                <a:gd name="connsiteX121" fmla="*/ 444967 w 1046339"/>
                <a:gd name="connsiteY121" fmla="*/ 743000 h 1071552"/>
                <a:gd name="connsiteX122" fmla="*/ 468037 w 1046339"/>
                <a:gd name="connsiteY122" fmla="*/ 745395 h 1071552"/>
                <a:gd name="connsiteX123" fmla="*/ 486316 w 1046339"/>
                <a:gd name="connsiteY123" fmla="*/ 767708 h 1071552"/>
                <a:gd name="connsiteX124" fmla="*/ 499049 w 1046339"/>
                <a:gd name="connsiteY124" fmla="*/ 797081 h 1071552"/>
                <a:gd name="connsiteX125" fmla="*/ 521362 w 1046339"/>
                <a:gd name="connsiteY125" fmla="*/ 792291 h 1071552"/>
                <a:gd name="connsiteX126" fmla="*/ 518841 w 1046339"/>
                <a:gd name="connsiteY126" fmla="*/ 839817 h 1071552"/>
                <a:gd name="connsiteX127" fmla="*/ 536238 w 1046339"/>
                <a:gd name="connsiteY127" fmla="*/ 840952 h 1071552"/>
                <a:gd name="connsiteX128" fmla="*/ 541028 w 1046339"/>
                <a:gd name="connsiteY128" fmla="*/ 881545 h 1071552"/>
                <a:gd name="connsiteX129" fmla="*/ 508882 w 1046339"/>
                <a:gd name="connsiteY129" fmla="*/ 899446 h 1071552"/>
                <a:gd name="connsiteX130" fmla="*/ 462994 w 1046339"/>
                <a:gd name="connsiteY130" fmla="*/ 947729 h 1071552"/>
                <a:gd name="connsiteX131" fmla="*/ 439546 w 1046339"/>
                <a:gd name="connsiteY131" fmla="*/ 975589 h 1071552"/>
                <a:gd name="connsiteX132" fmla="*/ 447488 w 1046339"/>
                <a:gd name="connsiteY132" fmla="*/ 975085 h 1071552"/>
                <a:gd name="connsiteX133" fmla="*/ 470180 w 1046339"/>
                <a:gd name="connsiteY133" fmla="*/ 983405 h 1071552"/>
                <a:gd name="connsiteX134" fmla="*/ 482156 w 1046339"/>
                <a:gd name="connsiteY134" fmla="*/ 1001937 h 1071552"/>
                <a:gd name="connsiteX135" fmla="*/ 497032 w 1046339"/>
                <a:gd name="connsiteY135" fmla="*/ 997777 h 1071552"/>
                <a:gd name="connsiteX136" fmla="*/ 526783 w 1046339"/>
                <a:gd name="connsiteY136" fmla="*/ 1020469 h 1071552"/>
                <a:gd name="connsiteX137" fmla="*/ 544684 w 1046339"/>
                <a:gd name="connsiteY137" fmla="*/ 1041269 h 1071552"/>
                <a:gd name="connsiteX138" fmla="*/ 547458 w 1046339"/>
                <a:gd name="connsiteY138" fmla="*/ 1081484 h 1071552"/>
                <a:gd name="connsiteX139" fmla="*/ 560064 w 1046339"/>
                <a:gd name="connsiteY139" fmla="*/ 1069634 h 10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2D95643B-3F3E-49A5-8484-74D4A909E467}"/>
                </a:ext>
              </a:extLst>
            </p:cNvPr>
            <p:cNvSpPr/>
            <p:nvPr/>
          </p:nvSpPr>
          <p:spPr>
            <a:xfrm>
              <a:off x="4232619" y="5406546"/>
              <a:ext cx="126065" cy="138672"/>
            </a:xfrm>
            <a:custGeom>
              <a:avLst/>
              <a:gdLst>
                <a:gd name="connsiteX0" fmla="*/ 131878 w 126065"/>
                <a:gd name="connsiteY0" fmla="*/ 69839 h 138671"/>
                <a:gd name="connsiteX1" fmla="*/ 113977 w 126065"/>
                <a:gd name="connsiteY1" fmla="*/ 49038 h 138671"/>
                <a:gd name="connsiteX2" fmla="*/ 84226 w 126065"/>
                <a:gd name="connsiteY2" fmla="*/ 26346 h 138671"/>
                <a:gd name="connsiteX3" fmla="*/ 69350 w 126065"/>
                <a:gd name="connsiteY3" fmla="*/ 30506 h 138671"/>
                <a:gd name="connsiteX4" fmla="*/ 57374 w 126065"/>
                <a:gd name="connsiteY4" fmla="*/ 11975 h 138671"/>
                <a:gd name="connsiteX5" fmla="*/ 34682 w 126065"/>
                <a:gd name="connsiteY5" fmla="*/ 3655 h 138671"/>
                <a:gd name="connsiteX6" fmla="*/ 26740 w 126065"/>
                <a:gd name="connsiteY6" fmla="*/ 4159 h 138671"/>
                <a:gd name="connsiteX7" fmla="*/ 18546 w 126065"/>
                <a:gd name="connsiteY7" fmla="*/ 19160 h 138671"/>
                <a:gd name="connsiteX8" fmla="*/ 9595 w 126065"/>
                <a:gd name="connsiteY8" fmla="*/ 64418 h 138671"/>
                <a:gd name="connsiteX9" fmla="*/ 2409 w 126065"/>
                <a:gd name="connsiteY9" fmla="*/ 98960 h 138671"/>
                <a:gd name="connsiteX10" fmla="*/ 10099 w 126065"/>
                <a:gd name="connsiteY10" fmla="*/ 115096 h 138671"/>
                <a:gd name="connsiteX11" fmla="*/ 8082 w 126065"/>
                <a:gd name="connsiteY11" fmla="*/ 126190 h 138671"/>
                <a:gd name="connsiteX12" fmla="*/ 18546 w 126065"/>
                <a:gd name="connsiteY12" fmla="*/ 131232 h 138671"/>
                <a:gd name="connsiteX13" fmla="*/ 52709 w 126065"/>
                <a:gd name="connsiteY13" fmla="*/ 140057 h 138671"/>
                <a:gd name="connsiteX14" fmla="*/ 73258 w 126065"/>
                <a:gd name="connsiteY14" fmla="*/ 140057 h 138671"/>
                <a:gd name="connsiteX15" fmla="*/ 113221 w 126065"/>
                <a:gd name="connsiteY15" fmla="*/ 134762 h 138671"/>
                <a:gd name="connsiteX16" fmla="*/ 134400 w 126065"/>
                <a:gd name="connsiteY16" fmla="*/ 109927 h 138671"/>
                <a:gd name="connsiteX17" fmla="*/ 131878 w 126065"/>
                <a:gd name="connsiteY17" fmla="*/ 6983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421FB59-5780-4179-B0B3-AC8CAB77F1A4}"/>
                </a:ext>
              </a:extLst>
            </p:cNvPr>
            <p:cNvSpPr/>
            <p:nvPr/>
          </p:nvSpPr>
          <p:spPr>
            <a:xfrm>
              <a:off x="3826290" y="5170050"/>
              <a:ext cx="529473" cy="1046340"/>
            </a:xfrm>
            <a:custGeom>
              <a:avLst/>
              <a:gdLst>
                <a:gd name="connsiteX0" fmla="*/ 203756 w 529473"/>
                <a:gd name="connsiteY0" fmla="*/ 1035242 h 1046339"/>
                <a:gd name="connsiteX1" fmla="*/ 151440 w 529473"/>
                <a:gd name="connsiteY1" fmla="*/ 1000575 h 1046339"/>
                <a:gd name="connsiteX2" fmla="*/ 138455 w 529473"/>
                <a:gd name="connsiteY2" fmla="*/ 988220 h 1046339"/>
                <a:gd name="connsiteX3" fmla="*/ 140850 w 529473"/>
                <a:gd name="connsiteY3" fmla="*/ 977001 h 1046339"/>
                <a:gd name="connsiteX4" fmla="*/ 131521 w 529473"/>
                <a:gd name="connsiteY4" fmla="*/ 962629 h 1046339"/>
                <a:gd name="connsiteX5" fmla="*/ 131647 w 529473"/>
                <a:gd name="connsiteY5" fmla="*/ 1049992 h 1046339"/>
                <a:gd name="connsiteX6" fmla="*/ 176400 w 529473"/>
                <a:gd name="connsiteY6" fmla="*/ 1052388 h 1046339"/>
                <a:gd name="connsiteX7" fmla="*/ 188503 w 529473"/>
                <a:gd name="connsiteY7" fmla="*/ 1052388 h 1046339"/>
                <a:gd name="connsiteX8" fmla="*/ 221406 w 529473"/>
                <a:gd name="connsiteY8" fmla="*/ 1043563 h 1046339"/>
                <a:gd name="connsiteX9" fmla="*/ 203756 w 529473"/>
                <a:gd name="connsiteY9" fmla="*/ 1035242 h 1046339"/>
                <a:gd name="connsiteX10" fmla="*/ 529761 w 529473"/>
                <a:gd name="connsiteY10" fmla="*/ 106017 h 1046339"/>
                <a:gd name="connsiteX11" fmla="*/ 512364 w 529473"/>
                <a:gd name="connsiteY11" fmla="*/ 104883 h 1046339"/>
                <a:gd name="connsiteX12" fmla="*/ 512490 w 529473"/>
                <a:gd name="connsiteY12" fmla="*/ 107530 h 1046339"/>
                <a:gd name="connsiteX13" fmla="*/ 499001 w 529473"/>
                <a:gd name="connsiteY13" fmla="*/ 146610 h 1046339"/>
                <a:gd name="connsiteX14" fmla="*/ 478326 w 529473"/>
                <a:gd name="connsiteY14" fmla="*/ 156948 h 1046339"/>
                <a:gd name="connsiteX15" fmla="*/ 455256 w 529473"/>
                <a:gd name="connsiteY15" fmla="*/ 161738 h 1046339"/>
                <a:gd name="connsiteX16" fmla="*/ 429791 w 529473"/>
                <a:gd name="connsiteY16" fmla="*/ 159343 h 1046339"/>
                <a:gd name="connsiteX17" fmla="*/ 405082 w 529473"/>
                <a:gd name="connsiteY17" fmla="*/ 153796 h 1046339"/>
                <a:gd name="connsiteX18" fmla="*/ 413907 w 529473"/>
                <a:gd name="connsiteY18" fmla="*/ 136273 h 1046339"/>
                <a:gd name="connsiteX19" fmla="*/ 434582 w 529473"/>
                <a:gd name="connsiteY19" fmla="*/ 100470 h 1046339"/>
                <a:gd name="connsiteX20" fmla="*/ 385164 w 529473"/>
                <a:gd name="connsiteY20" fmla="*/ 75762 h 1046339"/>
                <a:gd name="connsiteX21" fmla="*/ 355665 w 529473"/>
                <a:gd name="connsiteY21" fmla="*/ 60634 h 1046339"/>
                <a:gd name="connsiteX22" fmla="*/ 326166 w 529473"/>
                <a:gd name="connsiteY22" fmla="*/ 42355 h 1046339"/>
                <a:gd name="connsiteX23" fmla="*/ 289355 w 529473"/>
                <a:gd name="connsiteY23" fmla="*/ 4661 h 1046339"/>
                <a:gd name="connsiteX24" fmla="*/ 263133 w 529473"/>
                <a:gd name="connsiteY24" fmla="*/ 4913 h 1046339"/>
                <a:gd name="connsiteX25" fmla="*/ 247501 w 529473"/>
                <a:gd name="connsiteY25" fmla="*/ 20671 h 1046339"/>
                <a:gd name="connsiteX26" fmla="*/ 216867 w 529473"/>
                <a:gd name="connsiteY26" fmla="*/ 8065 h 1046339"/>
                <a:gd name="connsiteX27" fmla="*/ 193293 w 529473"/>
                <a:gd name="connsiteY27" fmla="*/ 8821 h 1046339"/>
                <a:gd name="connsiteX28" fmla="*/ 173879 w 529473"/>
                <a:gd name="connsiteY28" fmla="*/ 24831 h 1046339"/>
                <a:gd name="connsiteX29" fmla="*/ 168458 w 529473"/>
                <a:gd name="connsiteY29" fmla="*/ 55843 h 1046339"/>
                <a:gd name="connsiteX30" fmla="*/ 138203 w 529473"/>
                <a:gd name="connsiteY30" fmla="*/ 79796 h 1046339"/>
                <a:gd name="connsiteX31" fmla="*/ 136564 w 529473"/>
                <a:gd name="connsiteY31" fmla="*/ 98958 h 1046339"/>
                <a:gd name="connsiteX32" fmla="*/ 138959 w 529473"/>
                <a:gd name="connsiteY32" fmla="*/ 127574 h 1046339"/>
                <a:gd name="connsiteX33" fmla="*/ 139715 w 529473"/>
                <a:gd name="connsiteY33" fmla="*/ 145097 h 1046339"/>
                <a:gd name="connsiteX34" fmla="*/ 123831 w 529473"/>
                <a:gd name="connsiteY34" fmla="*/ 157830 h 1046339"/>
                <a:gd name="connsiteX35" fmla="*/ 115889 w 529473"/>
                <a:gd name="connsiteY35" fmla="*/ 180144 h 1046339"/>
                <a:gd name="connsiteX36" fmla="*/ 103913 w 529473"/>
                <a:gd name="connsiteY36" fmla="*/ 204096 h 1046339"/>
                <a:gd name="connsiteX37" fmla="*/ 96727 w 529473"/>
                <a:gd name="connsiteY37" fmla="*/ 218467 h 1046339"/>
                <a:gd name="connsiteX38" fmla="*/ 96727 w 529473"/>
                <a:gd name="connsiteY38" fmla="*/ 245571 h 1046339"/>
                <a:gd name="connsiteX39" fmla="*/ 85508 w 529473"/>
                <a:gd name="connsiteY39" fmla="*/ 266246 h 1046339"/>
                <a:gd name="connsiteX40" fmla="*/ 85508 w 529473"/>
                <a:gd name="connsiteY40" fmla="*/ 294863 h 1046339"/>
                <a:gd name="connsiteX41" fmla="*/ 94332 w 529473"/>
                <a:gd name="connsiteY41" fmla="*/ 321210 h 1046339"/>
                <a:gd name="connsiteX42" fmla="*/ 100635 w 529473"/>
                <a:gd name="connsiteY42" fmla="*/ 344280 h 1046339"/>
                <a:gd name="connsiteX43" fmla="*/ 93450 w 529473"/>
                <a:gd name="connsiteY43" fmla="*/ 366594 h 1046339"/>
                <a:gd name="connsiteX44" fmla="*/ 85508 w 529473"/>
                <a:gd name="connsiteY44" fmla="*/ 385756 h 1046339"/>
                <a:gd name="connsiteX45" fmla="*/ 85508 w 529473"/>
                <a:gd name="connsiteY45" fmla="*/ 419163 h 1046339"/>
                <a:gd name="connsiteX46" fmla="*/ 65589 w 529473"/>
                <a:gd name="connsiteY46" fmla="*/ 445510 h 1046339"/>
                <a:gd name="connsiteX47" fmla="*/ 66346 w 529473"/>
                <a:gd name="connsiteY47" fmla="*/ 480556 h 1046339"/>
                <a:gd name="connsiteX48" fmla="*/ 72775 w 529473"/>
                <a:gd name="connsiteY48" fmla="*/ 495684 h 1046339"/>
                <a:gd name="connsiteX49" fmla="*/ 57647 w 529473"/>
                <a:gd name="connsiteY49" fmla="*/ 506022 h 1046339"/>
                <a:gd name="connsiteX50" fmla="*/ 56008 w 529473"/>
                <a:gd name="connsiteY50" fmla="*/ 525940 h 1046339"/>
                <a:gd name="connsiteX51" fmla="*/ 48823 w 529473"/>
                <a:gd name="connsiteY51" fmla="*/ 542707 h 1046339"/>
                <a:gd name="connsiteX52" fmla="*/ 41637 w 529473"/>
                <a:gd name="connsiteY52" fmla="*/ 560986 h 1046339"/>
                <a:gd name="connsiteX53" fmla="*/ 47184 w 529473"/>
                <a:gd name="connsiteY53" fmla="*/ 579265 h 1046339"/>
                <a:gd name="connsiteX54" fmla="*/ 45545 w 529473"/>
                <a:gd name="connsiteY54" fmla="*/ 608008 h 1046339"/>
                <a:gd name="connsiteX55" fmla="*/ 41637 w 529473"/>
                <a:gd name="connsiteY55" fmla="*/ 635869 h 1046339"/>
                <a:gd name="connsiteX56" fmla="*/ 44032 w 529473"/>
                <a:gd name="connsiteY56" fmla="*/ 650240 h 1046339"/>
                <a:gd name="connsiteX57" fmla="*/ 48066 w 529473"/>
                <a:gd name="connsiteY57" fmla="*/ 667007 h 1046339"/>
                <a:gd name="connsiteX58" fmla="*/ 56008 w 529473"/>
                <a:gd name="connsiteY58" fmla="*/ 680496 h 1046339"/>
                <a:gd name="connsiteX59" fmla="*/ 60042 w 529473"/>
                <a:gd name="connsiteY59" fmla="*/ 692472 h 1046339"/>
                <a:gd name="connsiteX60" fmla="*/ 49705 w 529473"/>
                <a:gd name="connsiteY60" fmla="*/ 698019 h 1046339"/>
                <a:gd name="connsiteX61" fmla="*/ 53739 w 529473"/>
                <a:gd name="connsiteY61" fmla="*/ 715542 h 1046339"/>
                <a:gd name="connsiteX62" fmla="*/ 49705 w 529473"/>
                <a:gd name="connsiteY62" fmla="*/ 736216 h 1046339"/>
                <a:gd name="connsiteX63" fmla="*/ 48949 w 529473"/>
                <a:gd name="connsiteY63" fmla="*/ 756891 h 1046339"/>
                <a:gd name="connsiteX64" fmla="*/ 41007 w 529473"/>
                <a:gd name="connsiteY64" fmla="*/ 775170 h 1046339"/>
                <a:gd name="connsiteX65" fmla="*/ 29913 w 529473"/>
                <a:gd name="connsiteY65" fmla="*/ 792693 h 1046339"/>
                <a:gd name="connsiteX66" fmla="*/ 30669 w 529473"/>
                <a:gd name="connsiteY66" fmla="*/ 813368 h 1046339"/>
                <a:gd name="connsiteX67" fmla="*/ 19575 w 529473"/>
                <a:gd name="connsiteY67" fmla="*/ 831648 h 1046339"/>
                <a:gd name="connsiteX68" fmla="*/ 5204 w 529473"/>
                <a:gd name="connsiteY68" fmla="*/ 849171 h 1046339"/>
                <a:gd name="connsiteX69" fmla="*/ 5960 w 529473"/>
                <a:gd name="connsiteY69" fmla="*/ 873879 h 1046339"/>
                <a:gd name="connsiteX70" fmla="*/ 10751 w 529473"/>
                <a:gd name="connsiteY70" fmla="*/ 891402 h 1046339"/>
                <a:gd name="connsiteX71" fmla="*/ 35460 w 529473"/>
                <a:gd name="connsiteY71" fmla="*/ 899344 h 1046339"/>
                <a:gd name="connsiteX72" fmla="*/ 37098 w 529473"/>
                <a:gd name="connsiteY72" fmla="*/ 929600 h 1046339"/>
                <a:gd name="connsiteX73" fmla="*/ 49831 w 529473"/>
                <a:gd name="connsiteY73" fmla="*/ 940694 h 1046339"/>
                <a:gd name="connsiteX74" fmla="*/ 96853 w 529473"/>
                <a:gd name="connsiteY74" fmla="*/ 939937 h 1046339"/>
                <a:gd name="connsiteX75" fmla="*/ 111099 w 529473"/>
                <a:gd name="connsiteY75" fmla="*/ 948132 h 1046339"/>
                <a:gd name="connsiteX76" fmla="*/ 136312 w 529473"/>
                <a:gd name="connsiteY76" fmla="*/ 951536 h 1046339"/>
                <a:gd name="connsiteX77" fmla="*/ 122192 w 529473"/>
                <a:gd name="connsiteY77" fmla="*/ 926826 h 1046339"/>
                <a:gd name="connsiteX78" fmla="*/ 119293 w 529473"/>
                <a:gd name="connsiteY78" fmla="*/ 906782 h 1046339"/>
                <a:gd name="connsiteX79" fmla="*/ 124588 w 529473"/>
                <a:gd name="connsiteY79" fmla="*/ 882074 h 1046339"/>
                <a:gd name="connsiteX80" fmla="*/ 138707 w 529473"/>
                <a:gd name="connsiteY80" fmla="*/ 871484 h 1046339"/>
                <a:gd name="connsiteX81" fmla="*/ 155222 w 529473"/>
                <a:gd name="connsiteY81" fmla="*/ 852574 h 1046339"/>
                <a:gd name="connsiteX82" fmla="*/ 174005 w 529473"/>
                <a:gd name="connsiteY82" fmla="*/ 823201 h 1046339"/>
                <a:gd name="connsiteX83" fmla="*/ 205143 w 529473"/>
                <a:gd name="connsiteY83" fmla="*/ 797358 h 1046339"/>
                <a:gd name="connsiteX84" fmla="*/ 209808 w 529473"/>
                <a:gd name="connsiteY84" fmla="*/ 771515 h 1046339"/>
                <a:gd name="connsiteX85" fmla="*/ 183334 w 529473"/>
                <a:gd name="connsiteY85" fmla="*/ 764455 h 1046339"/>
                <a:gd name="connsiteX86" fmla="*/ 165055 w 529473"/>
                <a:gd name="connsiteY86" fmla="*/ 723862 h 1046339"/>
                <a:gd name="connsiteX87" fmla="*/ 208547 w 529473"/>
                <a:gd name="connsiteY87" fmla="*/ 699153 h 1046339"/>
                <a:gd name="connsiteX88" fmla="*/ 214976 w 529473"/>
                <a:gd name="connsiteY88" fmla="*/ 685034 h 1046339"/>
                <a:gd name="connsiteX89" fmla="*/ 222036 w 529473"/>
                <a:gd name="connsiteY89" fmla="*/ 666755 h 1046339"/>
                <a:gd name="connsiteX90" fmla="*/ 232625 w 529473"/>
                <a:gd name="connsiteY90" fmla="*/ 639650 h 1046339"/>
                <a:gd name="connsiteX91" fmla="*/ 239685 w 529473"/>
                <a:gd name="connsiteY91" fmla="*/ 630826 h 1046339"/>
                <a:gd name="connsiteX92" fmla="*/ 240820 w 529473"/>
                <a:gd name="connsiteY92" fmla="*/ 620237 h 1046339"/>
                <a:gd name="connsiteX93" fmla="*/ 255569 w 529473"/>
                <a:gd name="connsiteY93" fmla="*/ 629061 h 1046339"/>
                <a:gd name="connsiteX94" fmla="*/ 266159 w 529473"/>
                <a:gd name="connsiteY94" fmla="*/ 608512 h 1046339"/>
                <a:gd name="connsiteX95" fmla="*/ 247879 w 529473"/>
                <a:gd name="connsiteY95" fmla="*/ 613177 h 1046339"/>
                <a:gd name="connsiteX96" fmla="*/ 233130 w 529473"/>
                <a:gd name="connsiteY96" fmla="*/ 606117 h 1046339"/>
                <a:gd name="connsiteX97" fmla="*/ 228969 w 529473"/>
                <a:gd name="connsiteY97" fmla="*/ 586073 h 1046339"/>
                <a:gd name="connsiteX98" fmla="*/ 227835 w 529473"/>
                <a:gd name="connsiteY98" fmla="*/ 561364 h 1046339"/>
                <a:gd name="connsiteX99" fmla="*/ 270193 w 529473"/>
                <a:gd name="connsiteY99" fmla="*/ 572584 h 1046339"/>
                <a:gd name="connsiteX100" fmla="*/ 300827 w 529473"/>
                <a:gd name="connsiteY100" fmla="*/ 557330 h 1046339"/>
                <a:gd name="connsiteX101" fmla="*/ 303222 w 529473"/>
                <a:gd name="connsiteY101" fmla="*/ 531991 h 1046339"/>
                <a:gd name="connsiteX102" fmla="*/ 302087 w 529473"/>
                <a:gd name="connsiteY102" fmla="*/ 513081 h 1046339"/>
                <a:gd name="connsiteX103" fmla="*/ 311542 w 529473"/>
                <a:gd name="connsiteY103" fmla="*/ 502492 h 1046339"/>
                <a:gd name="connsiteX104" fmla="*/ 379743 w 529473"/>
                <a:gd name="connsiteY104" fmla="*/ 498332 h 1046339"/>
                <a:gd name="connsiteX105" fmla="*/ 430295 w 529473"/>
                <a:gd name="connsiteY105" fmla="*/ 473623 h 1046339"/>
                <a:gd name="connsiteX106" fmla="*/ 454374 w 529473"/>
                <a:gd name="connsiteY106" fmla="*/ 438955 h 1046339"/>
                <a:gd name="connsiteX107" fmla="*/ 443154 w 529473"/>
                <a:gd name="connsiteY107" fmla="*/ 421306 h 1046339"/>
                <a:gd name="connsiteX108" fmla="*/ 438490 w 529473"/>
                <a:gd name="connsiteY108" fmla="*/ 398362 h 1046339"/>
                <a:gd name="connsiteX109" fmla="*/ 423740 w 529473"/>
                <a:gd name="connsiteY109" fmla="*/ 382478 h 1046339"/>
                <a:gd name="connsiteX110" fmla="*/ 404956 w 529473"/>
                <a:gd name="connsiteY110" fmla="*/ 364199 h 1046339"/>
                <a:gd name="connsiteX111" fmla="*/ 414537 w 529473"/>
                <a:gd name="connsiteY111" fmla="*/ 362560 h 1046339"/>
                <a:gd name="connsiteX112" fmla="*/ 416554 w 529473"/>
                <a:gd name="connsiteY112" fmla="*/ 351466 h 1046339"/>
                <a:gd name="connsiteX113" fmla="*/ 408864 w 529473"/>
                <a:gd name="connsiteY113" fmla="*/ 335330 h 1046339"/>
                <a:gd name="connsiteX114" fmla="*/ 416050 w 529473"/>
                <a:gd name="connsiteY114" fmla="*/ 300788 h 1046339"/>
                <a:gd name="connsiteX115" fmla="*/ 425001 w 529473"/>
                <a:gd name="connsiteY115" fmla="*/ 255530 h 1046339"/>
                <a:gd name="connsiteX116" fmla="*/ 456643 w 529473"/>
                <a:gd name="connsiteY116" fmla="*/ 212668 h 1046339"/>
                <a:gd name="connsiteX117" fmla="*/ 502531 w 529473"/>
                <a:gd name="connsiteY117" fmla="*/ 164385 h 1046339"/>
                <a:gd name="connsiteX118" fmla="*/ 534677 w 529473"/>
                <a:gd name="connsiteY118" fmla="*/ 146484 h 1046339"/>
                <a:gd name="connsiteX119" fmla="*/ 529761 w 529473"/>
                <a:gd name="connsiteY119" fmla="*/ 106017 h 104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7BBF057-B61C-4293-A5FB-67F5009D8FA3}"/>
                </a:ext>
              </a:extLst>
            </p:cNvPr>
            <p:cNvSpPr/>
            <p:nvPr/>
          </p:nvSpPr>
          <p:spPr>
            <a:xfrm>
              <a:off x="3769083" y="5047949"/>
              <a:ext cx="226917" cy="1197618"/>
            </a:xfrm>
            <a:custGeom>
              <a:avLst/>
              <a:gdLst>
                <a:gd name="connsiteX0" fmla="*/ 106785 w 226917"/>
                <a:gd name="connsiteY0" fmla="*/ 1062920 h 1197617"/>
                <a:gd name="connsiteX1" fmla="*/ 94053 w 226917"/>
                <a:gd name="connsiteY1" fmla="*/ 1051827 h 1197617"/>
                <a:gd name="connsiteX2" fmla="*/ 92414 w 226917"/>
                <a:gd name="connsiteY2" fmla="*/ 1021571 h 1197617"/>
                <a:gd name="connsiteX3" fmla="*/ 67705 w 226917"/>
                <a:gd name="connsiteY3" fmla="*/ 1013629 h 1197617"/>
                <a:gd name="connsiteX4" fmla="*/ 62915 w 226917"/>
                <a:gd name="connsiteY4" fmla="*/ 996106 h 1197617"/>
                <a:gd name="connsiteX5" fmla="*/ 62158 w 226917"/>
                <a:gd name="connsiteY5" fmla="*/ 971397 h 1197617"/>
                <a:gd name="connsiteX6" fmla="*/ 76530 w 226917"/>
                <a:gd name="connsiteY6" fmla="*/ 953874 h 1197617"/>
                <a:gd name="connsiteX7" fmla="*/ 87623 w 226917"/>
                <a:gd name="connsiteY7" fmla="*/ 935595 h 1197617"/>
                <a:gd name="connsiteX8" fmla="*/ 86867 w 226917"/>
                <a:gd name="connsiteY8" fmla="*/ 914920 h 1197617"/>
                <a:gd name="connsiteX9" fmla="*/ 97961 w 226917"/>
                <a:gd name="connsiteY9" fmla="*/ 897397 h 1197617"/>
                <a:gd name="connsiteX10" fmla="*/ 105903 w 226917"/>
                <a:gd name="connsiteY10" fmla="*/ 879118 h 1197617"/>
                <a:gd name="connsiteX11" fmla="*/ 106659 w 226917"/>
                <a:gd name="connsiteY11" fmla="*/ 858443 h 1197617"/>
                <a:gd name="connsiteX12" fmla="*/ 110693 w 226917"/>
                <a:gd name="connsiteY12" fmla="*/ 837768 h 1197617"/>
                <a:gd name="connsiteX13" fmla="*/ 106659 w 226917"/>
                <a:gd name="connsiteY13" fmla="*/ 820245 h 1197617"/>
                <a:gd name="connsiteX14" fmla="*/ 116997 w 226917"/>
                <a:gd name="connsiteY14" fmla="*/ 814698 h 1197617"/>
                <a:gd name="connsiteX15" fmla="*/ 112963 w 226917"/>
                <a:gd name="connsiteY15" fmla="*/ 802722 h 1197617"/>
                <a:gd name="connsiteX16" fmla="*/ 105020 w 226917"/>
                <a:gd name="connsiteY16" fmla="*/ 789233 h 1197617"/>
                <a:gd name="connsiteX17" fmla="*/ 100986 w 226917"/>
                <a:gd name="connsiteY17" fmla="*/ 772466 h 1197617"/>
                <a:gd name="connsiteX18" fmla="*/ 98591 w 226917"/>
                <a:gd name="connsiteY18" fmla="*/ 758095 h 1197617"/>
                <a:gd name="connsiteX19" fmla="*/ 102499 w 226917"/>
                <a:gd name="connsiteY19" fmla="*/ 730235 h 1197617"/>
                <a:gd name="connsiteX20" fmla="*/ 104138 w 226917"/>
                <a:gd name="connsiteY20" fmla="*/ 701492 h 1197617"/>
                <a:gd name="connsiteX21" fmla="*/ 98591 w 226917"/>
                <a:gd name="connsiteY21" fmla="*/ 683213 h 1197617"/>
                <a:gd name="connsiteX22" fmla="*/ 105777 w 226917"/>
                <a:gd name="connsiteY22" fmla="*/ 664933 h 1197617"/>
                <a:gd name="connsiteX23" fmla="*/ 112963 w 226917"/>
                <a:gd name="connsiteY23" fmla="*/ 648167 h 1197617"/>
                <a:gd name="connsiteX24" fmla="*/ 114601 w 226917"/>
                <a:gd name="connsiteY24" fmla="*/ 628248 h 1197617"/>
                <a:gd name="connsiteX25" fmla="*/ 129729 w 226917"/>
                <a:gd name="connsiteY25" fmla="*/ 617911 h 1197617"/>
                <a:gd name="connsiteX26" fmla="*/ 123300 w 226917"/>
                <a:gd name="connsiteY26" fmla="*/ 602783 h 1197617"/>
                <a:gd name="connsiteX27" fmla="*/ 122544 w 226917"/>
                <a:gd name="connsiteY27" fmla="*/ 567737 h 1197617"/>
                <a:gd name="connsiteX28" fmla="*/ 142462 w 226917"/>
                <a:gd name="connsiteY28" fmla="*/ 541389 h 1197617"/>
                <a:gd name="connsiteX29" fmla="*/ 142462 w 226917"/>
                <a:gd name="connsiteY29" fmla="*/ 507982 h 1197617"/>
                <a:gd name="connsiteX30" fmla="*/ 150404 w 226917"/>
                <a:gd name="connsiteY30" fmla="*/ 488820 h 1197617"/>
                <a:gd name="connsiteX31" fmla="*/ 157590 w 226917"/>
                <a:gd name="connsiteY31" fmla="*/ 466507 h 1197617"/>
                <a:gd name="connsiteX32" fmla="*/ 151286 w 226917"/>
                <a:gd name="connsiteY32" fmla="*/ 443437 h 1197617"/>
                <a:gd name="connsiteX33" fmla="*/ 142462 w 226917"/>
                <a:gd name="connsiteY33" fmla="*/ 417089 h 1197617"/>
                <a:gd name="connsiteX34" fmla="*/ 142462 w 226917"/>
                <a:gd name="connsiteY34" fmla="*/ 388473 h 1197617"/>
                <a:gd name="connsiteX35" fmla="*/ 153682 w 226917"/>
                <a:gd name="connsiteY35" fmla="*/ 367798 h 1197617"/>
                <a:gd name="connsiteX36" fmla="*/ 153682 w 226917"/>
                <a:gd name="connsiteY36" fmla="*/ 340694 h 1197617"/>
                <a:gd name="connsiteX37" fmla="*/ 160867 w 226917"/>
                <a:gd name="connsiteY37" fmla="*/ 326323 h 1197617"/>
                <a:gd name="connsiteX38" fmla="*/ 172844 w 226917"/>
                <a:gd name="connsiteY38" fmla="*/ 302370 h 1197617"/>
                <a:gd name="connsiteX39" fmla="*/ 180786 w 226917"/>
                <a:gd name="connsiteY39" fmla="*/ 280057 h 1197617"/>
                <a:gd name="connsiteX40" fmla="*/ 196670 w 226917"/>
                <a:gd name="connsiteY40" fmla="*/ 267324 h 1197617"/>
                <a:gd name="connsiteX41" fmla="*/ 195913 w 226917"/>
                <a:gd name="connsiteY41" fmla="*/ 249801 h 1197617"/>
                <a:gd name="connsiteX42" fmla="*/ 193518 w 226917"/>
                <a:gd name="connsiteY42" fmla="*/ 221184 h 1197617"/>
                <a:gd name="connsiteX43" fmla="*/ 195157 w 226917"/>
                <a:gd name="connsiteY43" fmla="*/ 202022 h 1197617"/>
                <a:gd name="connsiteX44" fmla="*/ 225413 w 226917"/>
                <a:gd name="connsiteY44" fmla="*/ 178070 h 1197617"/>
                <a:gd name="connsiteX45" fmla="*/ 230833 w 226917"/>
                <a:gd name="connsiteY45" fmla="*/ 147058 h 1197617"/>
                <a:gd name="connsiteX46" fmla="*/ 214193 w 226917"/>
                <a:gd name="connsiteY46" fmla="*/ 152227 h 1197617"/>
                <a:gd name="connsiteX47" fmla="*/ 207890 w 226917"/>
                <a:gd name="connsiteY47" fmla="*/ 123232 h 1197617"/>
                <a:gd name="connsiteX48" fmla="*/ 198435 w 226917"/>
                <a:gd name="connsiteY48" fmla="*/ 98901 h 1197617"/>
                <a:gd name="connsiteX49" fmla="*/ 188980 w 226917"/>
                <a:gd name="connsiteY49" fmla="*/ 76966 h 1197617"/>
                <a:gd name="connsiteX50" fmla="*/ 194527 w 226917"/>
                <a:gd name="connsiteY50" fmla="*/ 58182 h 1197617"/>
                <a:gd name="connsiteX51" fmla="*/ 183559 w 226917"/>
                <a:gd name="connsiteY51" fmla="*/ 43306 h 1197617"/>
                <a:gd name="connsiteX52" fmla="*/ 177256 w 226917"/>
                <a:gd name="connsiteY52" fmla="*/ 15068 h 1197617"/>
                <a:gd name="connsiteX53" fmla="*/ 165532 w 226917"/>
                <a:gd name="connsiteY53" fmla="*/ 3344 h 1197617"/>
                <a:gd name="connsiteX54" fmla="*/ 154564 w 226917"/>
                <a:gd name="connsiteY54" fmla="*/ 24523 h 1197617"/>
                <a:gd name="connsiteX55" fmla="*/ 148765 w 226917"/>
                <a:gd name="connsiteY55" fmla="*/ 28683 h 1197617"/>
                <a:gd name="connsiteX56" fmla="*/ 149017 w 226917"/>
                <a:gd name="connsiteY56" fmla="*/ 52509 h 1197617"/>
                <a:gd name="connsiteX57" fmla="*/ 150782 w 226917"/>
                <a:gd name="connsiteY57" fmla="*/ 120836 h 1197617"/>
                <a:gd name="connsiteX58" fmla="*/ 140193 w 226917"/>
                <a:gd name="connsiteY58" fmla="*/ 160799 h 1197617"/>
                <a:gd name="connsiteX59" fmla="*/ 143723 w 226917"/>
                <a:gd name="connsiteY59" fmla="*/ 176053 h 1197617"/>
                <a:gd name="connsiteX60" fmla="*/ 140823 w 226917"/>
                <a:gd name="connsiteY60" fmla="*/ 211351 h 1197617"/>
                <a:gd name="connsiteX61" fmla="*/ 129099 w 226917"/>
                <a:gd name="connsiteY61" fmla="*/ 271989 h 1197617"/>
                <a:gd name="connsiteX62" fmla="*/ 122039 w 226917"/>
                <a:gd name="connsiteY62" fmla="*/ 299597 h 1197617"/>
                <a:gd name="connsiteX63" fmla="*/ 110315 w 226917"/>
                <a:gd name="connsiteY63" fmla="*/ 322540 h 1197617"/>
                <a:gd name="connsiteX64" fmla="*/ 120274 w 226917"/>
                <a:gd name="connsiteY64" fmla="*/ 354309 h 1197617"/>
                <a:gd name="connsiteX65" fmla="*/ 110315 w 226917"/>
                <a:gd name="connsiteY65" fmla="*/ 383178 h 1197617"/>
                <a:gd name="connsiteX66" fmla="*/ 110315 w 226917"/>
                <a:gd name="connsiteY66" fmla="*/ 441420 h 1197617"/>
                <a:gd name="connsiteX67" fmla="*/ 104390 w 226917"/>
                <a:gd name="connsiteY67" fmla="*/ 459699 h 1197617"/>
                <a:gd name="connsiteX68" fmla="*/ 94935 w 226917"/>
                <a:gd name="connsiteY68" fmla="*/ 492728 h 1197617"/>
                <a:gd name="connsiteX69" fmla="*/ 74387 w 226917"/>
                <a:gd name="connsiteY69" fmla="*/ 549205 h 1197617"/>
                <a:gd name="connsiteX70" fmla="*/ 62032 w 226917"/>
                <a:gd name="connsiteY70" fmla="*/ 570384 h 1197617"/>
                <a:gd name="connsiteX71" fmla="*/ 58502 w 226917"/>
                <a:gd name="connsiteY71" fmla="*/ 589798 h 1197617"/>
                <a:gd name="connsiteX72" fmla="*/ 62032 w 226917"/>
                <a:gd name="connsiteY72" fmla="*/ 623332 h 1197617"/>
                <a:gd name="connsiteX73" fmla="*/ 63167 w 226917"/>
                <a:gd name="connsiteY73" fmla="*/ 650436 h 1197617"/>
                <a:gd name="connsiteX74" fmla="*/ 54973 w 226917"/>
                <a:gd name="connsiteY74" fmla="*/ 672749 h 1197617"/>
                <a:gd name="connsiteX75" fmla="*/ 51443 w 226917"/>
                <a:gd name="connsiteY75" fmla="*/ 703887 h 1197617"/>
                <a:gd name="connsiteX76" fmla="*/ 49048 w 226917"/>
                <a:gd name="connsiteY76" fmla="*/ 719771 h 1197617"/>
                <a:gd name="connsiteX77" fmla="*/ 37828 w 226917"/>
                <a:gd name="connsiteY77" fmla="*/ 748640 h 1197617"/>
                <a:gd name="connsiteX78" fmla="*/ 50182 w 226917"/>
                <a:gd name="connsiteY78" fmla="*/ 766289 h 1197617"/>
                <a:gd name="connsiteX79" fmla="*/ 61906 w 226917"/>
                <a:gd name="connsiteY79" fmla="*/ 718637 h 1197617"/>
                <a:gd name="connsiteX80" fmla="*/ 71865 w 226917"/>
                <a:gd name="connsiteY80" fmla="*/ 708678 h 1197617"/>
                <a:gd name="connsiteX81" fmla="*/ 78925 w 226917"/>
                <a:gd name="connsiteY81" fmla="*/ 718637 h 1197617"/>
                <a:gd name="connsiteX82" fmla="*/ 80690 w 226917"/>
                <a:gd name="connsiteY82" fmla="*/ 730361 h 1197617"/>
                <a:gd name="connsiteX83" fmla="*/ 78295 w 226917"/>
                <a:gd name="connsiteY83" fmla="*/ 752800 h 1197617"/>
                <a:gd name="connsiteX84" fmla="*/ 71865 w 226917"/>
                <a:gd name="connsiteY84" fmla="*/ 773979 h 1197617"/>
                <a:gd name="connsiteX85" fmla="*/ 67201 w 226917"/>
                <a:gd name="connsiteY85" fmla="*/ 790998 h 1197617"/>
                <a:gd name="connsiteX86" fmla="*/ 68336 w 226917"/>
                <a:gd name="connsiteY86" fmla="*/ 803983 h 1197617"/>
                <a:gd name="connsiteX87" fmla="*/ 67705 w 226917"/>
                <a:gd name="connsiteY87" fmla="*/ 815203 h 1197617"/>
                <a:gd name="connsiteX88" fmla="*/ 68840 w 226917"/>
                <a:gd name="connsiteY88" fmla="*/ 831087 h 1197617"/>
                <a:gd name="connsiteX89" fmla="*/ 55351 w 226917"/>
                <a:gd name="connsiteY89" fmla="*/ 838777 h 1197617"/>
                <a:gd name="connsiteX90" fmla="*/ 57746 w 226917"/>
                <a:gd name="connsiteY90" fmla="*/ 856426 h 1197617"/>
                <a:gd name="connsiteX91" fmla="*/ 40727 w 226917"/>
                <a:gd name="connsiteY91" fmla="*/ 849366 h 1197617"/>
                <a:gd name="connsiteX92" fmla="*/ 52451 w 226917"/>
                <a:gd name="connsiteY92" fmla="*/ 831717 h 1197617"/>
                <a:gd name="connsiteX93" fmla="*/ 38332 w 226917"/>
                <a:gd name="connsiteY93" fmla="*/ 812303 h 1197617"/>
                <a:gd name="connsiteX94" fmla="*/ 47157 w 226917"/>
                <a:gd name="connsiteY94" fmla="*/ 833482 h 1197617"/>
                <a:gd name="connsiteX95" fmla="*/ 33037 w 226917"/>
                <a:gd name="connsiteY95" fmla="*/ 839911 h 1197617"/>
                <a:gd name="connsiteX96" fmla="*/ 17784 w 226917"/>
                <a:gd name="connsiteY96" fmla="*/ 851131 h 1197617"/>
                <a:gd name="connsiteX97" fmla="*/ 18918 w 226917"/>
                <a:gd name="connsiteY97" fmla="*/ 864116 h 1197617"/>
                <a:gd name="connsiteX98" fmla="*/ 2404 w 226917"/>
                <a:gd name="connsiteY98" fmla="*/ 880000 h 1197617"/>
                <a:gd name="connsiteX99" fmla="*/ 8833 w 226917"/>
                <a:gd name="connsiteY99" fmla="*/ 881134 h 1197617"/>
                <a:gd name="connsiteX100" fmla="*/ 21187 w 226917"/>
                <a:gd name="connsiteY100" fmla="*/ 881134 h 1197617"/>
                <a:gd name="connsiteX101" fmla="*/ 36441 w 226917"/>
                <a:gd name="connsiteY101" fmla="*/ 882900 h 1197617"/>
                <a:gd name="connsiteX102" fmla="*/ 38836 w 226917"/>
                <a:gd name="connsiteY102" fmla="*/ 896389 h 1197617"/>
                <a:gd name="connsiteX103" fmla="*/ 30642 w 226917"/>
                <a:gd name="connsiteY103" fmla="*/ 912903 h 1197617"/>
                <a:gd name="connsiteX104" fmla="*/ 55351 w 226917"/>
                <a:gd name="connsiteY104" fmla="*/ 915298 h 1197617"/>
                <a:gd name="connsiteX105" fmla="*/ 55981 w 226917"/>
                <a:gd name="connsiteY105" fmla="*/ 925888 h 1197617"/>
                <a:gd name="connsiteX106" fmla="*/ 38332 w 226917"/>
                <a:gd name="connsiteY106" fmla="*/ 921727 h 1197617"/>
                <a:gd name="connsiteX107" fmla="*/ 22448 w 226917"/>
                <a:gd name="connsiteY107" fmla="*/ 922862 h 1197617"/>
                <a:gd name="connsiteX108" fmla="*/ 4799 w 226917"/>
                <a:gd name="connsiteY108" fmla="*/ 937612 h 1197617"/>
                <a:gd name="connsiteX109" fmla="*/ 14758 w 226917"/>
                <a:gd name="connsiteY109" fmla="*/ 949336 h 1197617"/>
                <a:gd name="connsiteX110" fmla="*/ 27743 w 226917"/>
                <a:gd name="connsiteY110" fmla="*/ 941142 h 1197617"/>
                <a:gd name="connsiteX111" fmla="*/ 38962 w 226917"/>
                <a:gd name="connsiteY111" fmla="*/ 942276 h 1197617"/>
                <a:gd name="connsiteX112" fmla="*/ 25473 w 226917"/>
                <a:gd name="connsiteY112" fmla="*/ 953496 h 1197617"/>
                <a:gd name="connsiteX113" fmla="*/ 11354 w 226917"/>
                <a:gd name="connsiteY113" fmla="*/ 969380 h 1197617"/>
                <a:gd name="connsiteX114" fmla="*/ 17279 w 226917"/>
                <a:gd name="connsiteY114" fmla="*/ 980600 h 1197617"/>
                <a:gd name="connsiteX115" fmla="*/ 23709 w 226917"/>
                <a:gd name="connsiteY115" fmla="*/ 988794 h 1197617"/>
                <a:gd name="connsiteX116" fmla="*/ 31903 w 226917"/>
                <a:gd name="connsiteY116" fmla="*/ 978205 h 1197617"/>
                <a:gd name="connsiteX117" fmla="*/ 43123 w 226917"/>
                <a:gd name="connsiteY117" fmla="*/ 965850 h 1197617"/>
                <a:gd name="connsiteX118" fmla="*/ 39593 w 226917"/>
                <a:gd name="connsiteY118" fmla="*/ 984634 h 1197617"/>
                <a:gd name="connsiteX119" fmla="*/ 35433 w 226917"/>
                <a:gd name="connsiteY119" fmla="*/ 1004678 h 1197617"/>
                <a:gd name="connsiteX120" fmla="*/ 28373 w 226917"/>
                <a:gd name="connsiteY120" fmla="*/ 1014638 h 1197617"/>
                <a:gd name="connsiteX121" fmla="*/ 19548 w 226917"/>
                <a:gd name="connsiteY121" fmla="*/ 1021697 h 1197617"/>
                <a:gd name="connsiteX122" fmla="*/ 18918 w 226917"/>
                <a:gd name="connsiteY122" fmla="*/ 1037581 h 1197617"/>
                <a:gd name="connsiteX123" fmla="*/ 33037 w 226917"/>
                <a:gd name="connsiteY123" fmla="*/ 1033421 h 1197617"/>
                <a:gd name="connsiteX124" fmla="*/ 46526 w 226917"/>
                <a:gd name="connsiteY124" fmla="*/ 1034051 h 1197617"/>
                <a:gd name="connsiteX125" fmla="*/ 51821 w 226917"/>
                <a:gd name="connsiteY125" fmla="*/ 1042876 h 1197617"/>
                <a:gd name="connsiteX126" fmla="*/ 39467 w 226917"/>
                <a:gd name="connsiteY126" fmla="*/ 1055230 h 1197617"/>
                <a:gd name="connsiteX127" fmla="*/ 55351 w 226917"/>
                <a:gd name="connsiteY127" fmla="*/ 1056995 h 1197617"/>
                <a:gd name="connsiteX128" fmla="*/ 64175 w 226917"/>
                <a:gd name="connsiteY128" fmla="*/ 1054096 h 1197617"/>
                <a:gd name="connsiteX129" fmla="*/ 81194 w 226917"/>
                <a:gd name="connsiteY129" fmla="*/ 1060021 h 1197617"/>
                <a:gd name="connsiteX130" fmla="*/ 57620 w 226917"/>
                <a:gd name="connsiteY130" fmla="*/ 1069476 h 1197617"/>
                <a:gd name="connsiteX131" fmla="*/ 49930 w 226917"/>
                <a:gd name="connsiteY131" fmla="*/ 1085360 h 1197617"/>
                <a:gd name="connsiteX132" fmla="*/ 69344 w 226917"/>
                <a:gd name="connsiteY132" fmla="*/ 1078931 h 1197617"/>
                <a:gd name="connsiteX133" fmla="*/ 109937 w 226917"/>
                <a:gd name="connsiteY133" fmla="*/ 1081326 h 1197617"/>
                <a:gd name="connsiteX134" fmla="*/ 93423 w 226917"/>
                <a:gd name="connsiteY134" fmla="*/ 1086621 h 1197617"/>
                <a:gd name="connsiteX135" fmla="*/ 76908 w 226917"/>
                <a:gd name="connsiteY135" fmla="*/ 1089646 h 1197617"/>
                <a:gd name="connsiteX136" fmla="*/ 62158 w 226917"/>
                <a:gd name="connsiteY136" fmla="*/ 1099101 h 1197617"/>
                <a:gd name="connsiteX137" fmla="*/ 62789 w 226917"/>
                <a:gd name="connsiteY137" fmla="*/ 1109690 h 1197617"/>
                <a:gd name="connsiteX138" fmla="*/ 86867 w 226917"/>
                <a:gd name="connsiteY138" fmla="*/ 1099732 h 1197617"/>
                <a:gd name="connsiteX139" fmla="*/ 116871 w 226917"/>
                <a:gd name="connsiteY139" fmla="*/ 1093807 h 1197617"/>
                <a:gd name="connsiteX140" fmla="*/ 96826 w 226917"/>
                <a:gd name="connsiteY140" fmla="*/ 1104900 h 1197617"/>
                <a:gd name="connsiteX141" fmla="*/ 83337 w 226917"/>
                <a:gd name="connsiteY141" fmla="*/ 1117885 h 1197617"/>
                <a:gd name="connsiteX142" fmla="*/ 55099 w 226917"/>
                <a:gd name="connsiteY142" fmla="*/ 1114355 h 1197617"/>
                <a:gd name="connsiteX143" fmla="*/ 57998 w 226917"/>
                <a:gd name="connsiteY143" fmla="*/ 1132004 h 1197617"/>
                <a:gd name="connsiteX144" fmla="*/ 80942 w 226917"/>
                <a:gd name="connsiteY144" fmla="*/ 1137299 h 1197617"/>
                <a:gd name="connsiteX145" fmla="*/ 97961 w 226917"/>
                <a:gd name="connsiteY145" fmla="*/ 1144358 h 1197617"/>
                <a:gd name="connsiteX146" fmla="*/ 93297 w 226917"/>
                <a:gd name="connsiteY146" fmla="*/ 1135534 h 1197617"/>
                <a:gd name="connsiteX147" fmla="*/ 103886 w 226917"/>
                <a:gd name="connsiteY147" fmla="*/ 1127844 h 1197617"/>
                <a:gd name="connsiteX148" fmla="*/ 124434 w 226917"/>
                <a:gd name="connsiteY148" fmla="*/ 1109060 h 1197617"/>
                <a:gd name="connsiteX149" fmla="*/ 148009 w 226917"/>
                <a:gd name="connsiteY149" fmla="*/ 1083721 h 1197617"/>
                <a:gd name="connsiteX150" fmla="*/ 144479 w 226917"/>
                <a:gd name="connsiteY150" fmla="*/ 1096706 h 1197617"/>
                <a:gd name="connsiteX151" fmla="*/ 140319 w 226917"/>
                <a:gd name="connsiteY151" fmla="*/ 1111960 h 1197617"/>
                <a:gd name="connsiteX152" fmla="*/ 164397 w 226917"/>
                <a:gd name="connsiteY152" fmla="*/ 1113094 h 1197617"/>
                <a:gd name="connsiteX153" fmla="*/ 149647 w 226917"/>
                <a:gd name="connsiteY153" fmla="*/ 1124818 h 1197617"/>
                <a:gd name="connsiteX154" fmla="*/ 150782 w 226917"/>
                <a:gd name="connsiteY154" fmla="*/ 1143602 h 1197617"/>
                <a:gd name="connsiteX155" fmla="*/ 139562 w 226917"/>
                <a:gd name="connsiteY155" fmla="*/ 1121793 h 1197617"/>
                <a:gd name="connsiteX156" fmla="*/ 134268 w 226917"/>
                <a:gd name="connsiteY156" fmla="*/ 1138307 h 1197617"/>
                <a:gd name="connsiteX157" fmla="*/ 121283 w 226917"/>
                <a:gd name="connsiteY157" fmla="*/ 1133517 h 1197617"/>
                <a:gd name="connsiteX158" fmla="*/ 114223 w 226917"/>
                <a:gd name="connsiteY158" fmla="*/ 1143476 h 1197617"/>
                <a:gd name="connsiteX159" fmla="*/ 100734 w 226917"/>
                <a:gd name="connsiteY159" fmla="*/ 1154066 h 1197617"/>
                <a:gd name="connsiteX160" fmla="*/ 120148 w 226917"/>
                <a:gd name="connsiteY160" fmla="*/ 1158226 h 1197617"/>
                <a:gd name="connsiteX161" fmla="*/ 133637 w 226917"/>
                <a:gd name="connsiteY161" fmla="*/ 1181800 h 1197617"/>
                <a:gd name="connsiteX162" fmla="*/ 143092 w 226917"/>
                <a:gd name="connsiteY162" fmla="*/ 1161251 h 1197617"/>
                <a:gd name="connsiteX163" fmla="*/ 161876 w 226917"/>
                <a:gd name="connsiteY163" fmla="*/ 1185960 h 1197617"/>
                <a:gd name="connsiteX164" fmla="*/ 171331 w 226917"/>
                <a:gd name="connsiteY164" fmla="*/ 1176505 h 1197617"/>
                <a:gd name="connsiteX165" fmla="*/ 198939 w 226917"/>
                <a:gd name="connsiteY165" fmla="*/ 1196549 h 1197617"/>
                <a:gd name="connsiteX166" fmla="*/ 195409 w 226917"/>
                <a:gd name="connsiteY166" fmla="*/ 1178900 h 1197617"/>
                <a:gd name="connsiteX167" fmla="*/ 210663 w 226917"/>
                <a:gd name="connsiteY167" fmla="*/ 1178900 h 1197617"/>
                <a:gd name="connsiteX168" fmla="*/ 228312 w 226917"/>
                <a:gd name="connsiteY168" fmla="*/ 1176505 h 1197617"/>
                <a:gd name="connsiteX169" fmla="*/ 232724 w 226917"/>
                <a:gd name="connsiteY169" fmla="*/ 1174866 h 1197617"/>
                <a:gd name="connsiteX170" fmla="*/ 187971 w 226917"/>
                <a:gd name="connsiteY170" fmla="*/ 1172471 h 1197617"/>
                <a:gd name="connsiteX171" fmla="*/ 187845 w 226917"/>
                <a:gd name="connsiteY171" fmla="*/ 1085108 h 1197617"/>
                <a:gd name="connsiteX172" fmla="*/ 185954 w 226917"/>
                <a:gd name="connsiteY172" fmla="*/ 1084730 h 1197617"/>
                <a:gd name="connsiteX173" fmla="*/ 164145 w 226917"/>
                <a:gd name="connsiteY173" fmla="*/ 1074771 h 1197617"/>
                <a:gd name="connsiteX174" fmla="*/ 167297 w 226917"/>
                <a:gd name="connsiteY174" fmla="*/ 1070863 h 1197617"/>
                <a:gd name="connsiteX175" fmla="*/ 153051 w 226917"/>
                <a:gd name="connsiteY175" fmla="*/ 1062668 h 1197617"/>
                <a:gd name="connsiteX176" fmla="*/ 106785 w 226917"/>
                <a:gd name="connsiteY176" fmla="*/ 1062920 h 119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842271ED-562E-48E0-B267-87CB9E399F6C}"/>
                </a:ext>
              </a:extLst>
            </p:cNvPr>
            <p:cNvSpPr/>
            <p:nvPr/>
          </p:nvSpPr>
          <p:spPr>
            <a:xfrm>
              <a:off x="4113281" y="5097910"/>
              <a:ext cx="226917" cy="226917"/>
            </a:xfrm>
            <a:custGeom>
              <a:avLst/>
              <a:gdLst>
                <a:gd name="connsiteX0" fmla="*/ 227894 w 226917"/>
                <a:gd name="connsiteY0" fmla="*/ 129496 h 226917"/>
                <a:gd name="connsiteX1" fmla="*/ 205580 w 226917"/>
                <a:gd name="connsiteY1" fmla="*/ 134287 h 226917"/>
                <a:gd name="connsiteX2" fmla="*/ 192848 w 226917"/>
                <a:gd name="connsiteY2" fmla="*/ 104914 h 226917"/>
                <a:gd name="connsiteX3" fmla="*/ 174569 w 226917"/>
                <a:gd name="connsiteY3" fmla="*/ 82600 h 226917"/>
                <a:gd name="connsiteX4" fmla="*/ 151499 w 226917"/>
                <a:gd name="connsiteY4" fmla="*/ 80205 h 226917"/>
                <a:gd name="connsiteX5" fmla="*/ 137884 w 226917"/>
                <a:gd name="connsiteY5" fmla="*/ 58648 h 226917"/>
                <a:gd name="connsiteX6" fmla="*/ 133093 w 226917"/>
                <a:gd name="connsiteY6" fmla="*/ 25997 h 226917"/>
                <a:gd name="connsiteX7" fmla="*/ 131959 w 226917"/>
                <a:gd name="connsiteY7" fmla="*/ 11751 h 226917"/>
                <a:gd name="connsiteX8" fmla="*/ 127546 w 226917"/>
                <a:gd name="connsiteY8" fmla="*/ 13390 h 226917"/>
                <a:gd name="connsiteX9" fmla="*/ 102459 w 226917"/>
                <a:gd name="connsiteY9" fmla="*/ 2423 h 226917"/>
                <a:gd name="connsiteX10" fmla="*/ 71825 w 226917"/>
                <a:gd name="connsiteY10" fmla="*/ 5574 h 226917"/>
                <a:gd name="connsiteX11" fmla="*/ 39679 w 226917"/>
                <a:gd name="connsiteY11" fmla="*/ 11121 h 226917"/>
                <a:gd name="connsiteX12" fmla="*/ 19256 w 226917"/>
                <a:gd name="connsiteY12" fmla="*/ 36208 h 226917"/>
                <a:gd name="connsiteX13" fmla="*/ 11440 w 226917"/>
                <a:gd name="connsiteY13" fmla="*/ 77053 h 226917"/>
                <a:gd name="connsiteX14" fmla="*/ 2364 w 226917"/>
                <a:gd name="connsiteY14" fmla="*/ 76801 h 226917"/>
                <a:gd name="connsiteX15" fmla="*/ 39175 w 226917"/>
                <a:gd name="connsiteY15" fmla="*/ 114495 h 226917"/>
                <a:gd name="connsiteX16" fmla="*/ 68674 w 226917"/>
                <a:gd name="connsiteY16" fmla="*/ 132774 h 226917"/>
                <a:gd name="connsiteX17" fmla="*/ 98173 w 226917"/>
                <a:gd name="connsiteY17" fmla="*/ 147902 h 226917"/>
                <a:gd name="connsiteX18" fmla="*/ 147591 w 226917"/>
                <a:gd name="connsiteY18" fmla="*/ 172610 h 226917"/>
                <a:gd name="connsiteX19" fmla="*/ 126916 w 226917"/>
                <a:gd name="connsiteY19" fmla="*/ 208413 h 226917"/>
                <a:gd name="connsiteX20" fmla="*/ 118091 w 226917"/>
                <a:gd name="connsiteY20" fmla="*/ 225936 h 226917"/>
                <a:gd name="connsiteX21" fmla="*/ 142800 w 226917"/>
                <a:gd name="connsiteY21" fmla="*/ 231483 h 226917"/>
                <a:gd name="connsiteX22" fmla="*/ 168265 w 226917"/>
                <a:gd name="connsiteY22" fmla="*/ 233878 h 226917"/>
                <a:gd name="connsiteX23" fmla="*/ 191335 w 226917"/>
                <a:gd name="connsiteY23" fmla="*/ 229088 h 226917"/>
                <a:gd name="connsiteX24" fmla="*/ 212010 w 226917"/>
                <a:gd name="connsiteY24" fmla="*/ 218750 h 226917"/>
                <a:gd name="connsiteX25" fmla="*/ 225499 w 226917"/>
                <a:gd name="connsiteY25" fmla="*/ 179670 h 226917"/>
                <a:gd name="connsiteX26" fmla="*/ 227894 w 226917"/>
                <a:gd name="connsiteY26" fmla="*/ 129496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4A62786B-6EB6-4B8E-A6BA-B6696770C41A}"/>
                </a:ext>
              </a:extLst>
            </p:cNvPr>
            <p:cNvSpPr/>
            <p:nvPr/>
          </p:nvSpPr>
          <p:spPr>
            <a:xfrm>
              <a:off x="3498700" y="4276492"/>
              <a:ext cx="88246" cy="75639"/>
            </a:xfrm>
            <a:custGeom>
              <a:avLst/>
              <a:gdLst>
                <a:gd name="connsiteX0" fmla="*/ 84067 w 88245"/>
                <a:gd name="connsiteY0" fmla="*/ 59129 h 75639"/>
                <a:gd name="connsiteX1" fmla="*/ 88102 w 88245"/>
                <a:gd name="connsiteY1" fmla="*/ 42237 h 75639"/>
                <a:gd name="connsiteX2" fmla="*/ 61880 w 88245"/>
                <a:gd name="connsiteY2" fmla="*/ 9460 h 75639"/>
                <a:gd name="connsiteX3" fmla="*/ 48769 w 88245"/>
                <a:gd name="connsiteY3" fmla="*/ 7947 h 75639"/>
                <a:gd name="connsiteX4" fmla="*/ 22548 w 88245"/>
                <a:gd name="connsiteY4" fmla="*/ 3535 h 75639"/>
                <a:gd name="connsiteX5" fmla="*/ 7924 w 88245"/>
                <a:gd name="connsiteY5" fmla="*/ 2652 h 75639"/>
                <a:gd name="connsiteX6" fmla="*/ 5907 w 88245"/>
                <a:gd name="connsiteY6" fmla="*/ 13116 h 75639"/>
                <a:gd name="connsiteX7" fmla="*/ 12967 w 88245"/>
                <a:gd name="connsiteY7" fmla="*/ 36060 h 75639"/>
                <a:gd name="connsiteX8" fmla="*/ 28221 w 88245"/>
                <a:gd name="connsiteY8" fmla="*/ 33160 h 75639"/>
                <a:gd name="connsiteX9" fmla="*/ 39945 w 88245"/>
                <a:gd name="connsiteY9" fmla="*/ 43119 h 75639"/>
                <a:gd name="connsiteX10" fmla="*/ 58728 w 88245"/>
                <a:gd name="connsiteY10" fmla="*/ 59634 h 75639"/>
                <a:gd name="connsiteX11" fmla="*/ 73982 w 88245"/>
                <a:gd name="connsiteY11" fmla="*/ 73123 h 75639"/>
                <a:gd name="connsiteX12" fmla="*/ 80412 w 88245"/>
                <a:gd name="connsiteY12" fmla="*/ 73627 h 75639"/>
                <a:gd name="connsiteX13" fmla="*/ 84067 w 88245"/>
                <a:gd name="connsiteY13" fmla="*/ 59129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705E47CD-3796-42B6-A912-7EE5200C5B2B}"/>
                </a:ext>
              </a:extLst>
            </p:cNvPr>
            <p:cNvSpPr/>
            <p:nvPr/>
          </p:nvSpPr>
          <p:spPr>
            <a:xfrm>
              <a:off x="3576874" y="4314086"/>
              <a:ext cx="151278" cy="63033"/>
            </a:xfrm>
            <a:custGeom>
              <a:avLst/>
              <a:gdLst>
                <a:gd name="connsiteX0" fmla="*/ 140657 w 151278"/>
                <a:gd name="connsiteY0" fmla="*/ 21536 h 63032"/>
                <a:gd name="connsiteX1" fmla="*/ 103594 w 151278"/>
                <a:gd name="connsiteY1" fmla="*/ 3887 h 63032"/>
                <a:gd name="connsiteX2" fmla="*/ 65900 w 151278"/>
                <a:gd name="connsiteY2" fmla="*/ 18006 h 63032"/>
                <a:gd name="connsiteX3" fmla="*/ 23543 w 151278"/>
                <a:gd name="connsiteY3" fmla="*/ 16871 h 63032"/>
                <a:gd name="connsiteX4" fmla="*/ 9928 w 151278"/>
                <a:gd name="connsiteY4" fmla="*/ 4643 h 63032"/>
                <a:gd name="connsiteX5" fmla="*/ 5894 w 151278"/>
                <a:gd name="connsiteY5" fmla="*/ 21536 h 63032"/>
                <a:gd name="connsiteX6" fmla="*/ 2364 w 151278"/>
                <a:gd name="connsiteY6" fmla="*/ 36159 h 63032"/>
                <a:gd name="connsiteX7" fmla="*/ 36527 w 151278"/>
                <a:gd name="connsiteY7" fmla="*/ 51539 h 63032"/>
                <a:gd name="connsiteX8" fmla="*/ 55941 w 151278"/>
                <a:gd name="connsiteY8" fmla="*/ 64524 h 63032"/>
                <a:gd name="connsiteX9" fmla="*/ 76490 w 151278"/>
                <a:gd name="connsiteY9" fmla="*/ 59229 h 63032"/>
                <a:gd name="connsiteX10" fmla="*/ 68800 w 151278"/>
                <a:gd name="connsiteY10" fmla="*/ 44479 h 63032"/>
                <a:gd name="connsiteX11" fmla="*/ 82919 w 151278"/>
                <a:gd name="connsiteY11" fmla="*/ 31495 h 63032"/>
                <a:gd name="connsiteX12" fmla="*/ 112292 w 151278"/>
                <a:gd name="connsiteY12" fmla="*/ 22040 h 63032"/>
                <a:gd name="connsiteX13" fmla="*/ 119982 w 151278"/>
                <a:gd name="connsiteY13" fmla="*/ 40319 h 63032"/>
                <a:gd name="connsiteX14" fmla="*/ 135614 w 151278"/>
                <a:gd name="connsiteY14" fmla="*/ 67928 h 63032"/>
                <a:gd name="connsiteX15" fmla="*/ 153516 w 151278"/>
                <a:gd name="connsiteY15" fmla="*/ 50531 h 63032"/>
                <a:gd name="connsiteX16" fmla="*/ 157172 w 151278"/>
                <a:gd name="connsiteY16" fmla="*/ 42210 h 63032"/>
                <a:gd name="connsiteX17" fmla="*/ 140657 w 151278"/>
                <a:gd name="connsiteY17" fmla="*/ 21536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36A930E-D1FC-4488-9F36-BAF16B0B78E4}"/>
                </a:ext>
              </a:extLst>
            </p:cNvPr>
            <p:cNvSpPr/>
            <p:nvPr/>
          </p:nvSpPr>
          <p:spPr>
            <a:xfrm>
              <a:off x="3681634" y="4239265"/>
              <a:ext cx="315163" cy="441228"/>
            </a:xfrm>
            <a:custGeom>
              <a:avLst/>
              <a:gdLst>
                <a:gd name="connsiteX0" fmla="*/ 52286 w 315162"/>
                <a:gd name="connsiteY0" fmla="*/ 327056 h 441227"/>
                <a:gd name="connsiteX1" fmla="*/ 72582 w 315162"/>
                <a:gd name="connsiteY1" fmla="*/ 327056 h 441227"/>
                <a:gd name="connsiteX2" fmla="*/ 91618 w 315162"/>
                <a:gd name="connsiteY2" fmla="*/ 341805 h 441227"/>
                <a:gd name="connsiteX3" fmla="*/ 92752 w 315162"/>
                <a:gd name="connsiteY3" fmla="*/ 343192 h 441227"/>
                <a:gd name="connsiteX4" fmla="*/ 115570 w 315162"/>
                <a:gd name="connsiteY4" fmla="*/ 342436 h 441227"/>
                <a:gd name="connsiteX5" fmla="*/ 131202 w 315162"/>
                <a:gd name="connsiteY5" fmla="*/ 364623 h 441227"/>
                <a:gd name="connsiteX6" fmla="*/ 147843 w 315162"/>
                <a:gd name="connsiteY6" fmla="*/ 381264 h 441227"/>
                <a:gd name="connsiteX7" fmla="*/ 158054 w 315162"/>
                <a:gd name="connsiteY7" fmla="*/ 397904 h 441227"/>
                <a:gd name="connsiteX8" fmla="*/ 188562 w 315162"/>
                <a:gd name="connsiteY8" fmla="*/ 401560 h 441227"/>
                <a:gd name="connsiteX9" fmla="*/ 204194 w 315162"/>
                <a:gd name="connsiteY9" fmla="*/ 399669 h 441227"/>
                <a:gd name="connsiteX10" fmla="*/ 221717 w 315162"/>
                <a:gd name="connsiteY10" fmla="*/ 398787 h 441227"/>
                <a:gd name="connsiteX11" fmla="*/ 241131 w 315162"/>
                <a:gd name="connsiteY11" fmla="*/ 414545 h 441227"/>
                <a:gd name="connsiteX12" fmla="*/ 227264 w 315162"/>
                <a:gd name="connsiteY12" fmla="*/ 436732 h 441227"/>
                <a:gd name="connsiteX13" fmla="*/ 243022 w 315162"/>
                <a:gd name="connsiteY13" fmla="*/ 449339 h 441227"/>
                <a:gd name="connsiteX14" fmla="*/ 244283 w 315162"/>
                <a:gd name="connsiteY14" fmla="*/ 449213 h 441227"/>
                <a:gd name="connsiteX15" fmla="*/ 254494 w 315162"/>
                <a:gd name="connsiteY15" fmla="*/ 413158 h 441227"/>
                <a:gd name="connsiteX16" fmla="*/ 259915 w 315162"/>
                <a:gd name="connsiteY16" fmla="*/ 376978 h 441227"/>
                <a:gd name="connsiteX17" fmla="*/ 242896 w 315162"/>
                <a:gd name="connsiteY17" fmla="*/ 333989 h 441227"/>
                <a:gd name="connsiteX18" fmla="*/ 260923 w 315162"/>
                <a:gd name="connsiteY18" fmla="*/ 319744 h 441227"/>
                <a:gd name="connsiteX19" fmla="*/ 255628 w 315162"/>
                <a:gd name="connsiteY19" fmla="*/ 308902 h 441227"/>
                <a:gd name="connsiteX20" fmla="*/ 248695 w 315162"/>
                <a:gd name="connsiteY20" fmla="*/ 294279 h 441227"/>
                <a:gd name="connsiteX21" fmla="*/ 288784 w 315162"/>
                <a:gd name="connsiteY21" fmla="*/ 291379 h 441227"/>
                <a:gd name="connsiteX22" fmla="*/ 318535 w 315162"/>
                <a:gd name="connsiteY22" fmla="*/ 281546 h 441227"/>
                <a:gd name="connsiteX23" fmla="*/ 313744 w 315162"/>
                <a:gd name="connsiteY23" fmla="*/ 268057 h 441227"/>
                <a:gd name="connsiteX24" fmla="*/ 314753 w 315162"/>
                <a:gd name="connsiteY24" fmla="*/ 248139 h 441227"/>
                <a:gd name="connsiteX25" fmla="*/ 304416 w 315162"/>
                <a:gd name="connsiteY25" fmla="*/ 227717 h 441227"/>
                <a:gd name="connsiteX26" fmla="*/ 310719 w 315162"/>
                <a:gd name="connsiteY26" fmla="*/ 179181 h 441227"/>
                <a:gd name="connsiteX27" fmla="*/ 279707 w 315162"/>
                <a:gd name="connsiteY27" fmla="*/ 170987 h 441227"/>
                <a:gd name="connsiteX28" fmla="*/ 242518 w 315162"/>
                <a:gd name="connsiteY28" fmla="*/ 154851 h 441227"/>
                <a:gd name="connsiteX29" fmla="*/ 197134 w 315162"/>
                <a:gd name="connsiteY29" fmla="*/ 150817 h 441227"/>
                <a:gd name="connsiteX30" fmla="*/ 179863 w 315162"/>
                <a:gd name="connsiteY30" fmla="*/ 115771 h 441227"/>
                <a:gd name="connsiteX31" fmla="*/ 168139 w 315162"/>
                <a:gd name="connsiteY31" fmla="*/ 98248 h 441227"/>
                <a:gd name="connsiteX32" fmla="*/ 155659 w 315162"/>
                <a:gd name="connsiteY32" fmla="*/ 92449 h 441227"/>
                <a:gd name="connsiteX33" fmla="*/ 159693 w 315162"/>
                <a:gd name="connsiteY33" fmla="*/ 80220 h 441227"/>
                <a:gd name="connsiteX34" fmla="*/ 163601 w 315162"/>
                <a:gd name="connsiteY34" fmla="*/ 60554 h 441227"/>
                <a:gd name="connsiteX35" fmla="*/ 186923 w 315162"/>
                <a:gd name="connsiteY35" fmla="*/ 30551 h 441227"/>
                <a:gd name="connsiteX36" fmla="*/ 194991 w 315162"/>
                <a:gd name="connsiteY36" fmla="*/ 25382 h 441227"/>
                <a:gd name="connsiteX37" fmla="*/ 201421 w 315162"/>
                <a:gd name="connsiteY37" fmla="*/ 20213 h 441227"/>
                <a:gd name="connsiteX38" fmla="*/ 207850 w 315162"/>
                <a:gd name="connsiteY38" fmla="*/ 3699 h 441227"/>
                <a:gd name="connsiteX39" fmla="*/ 177846 w 315162"/>
                <a:gd name="connsiteY39" fmla="*/ 17818 h 441227"/>
                <a:gd name="connsiteX40" fmla="*/ 154902 w 315162"/>
                <a:gd name="connsiteY40" fmla="*/ 31307 h 441227"/>
                <a:gd name="connsiteX41" fmla="*/ 130824 w 315162"/>
                <a:gd name="connsiteY41" fmla="*/ 38997 h 441227"/>
                <a:gd name="connsiteX42" fmla="*/ 118470 w 315162"/>
                <a:gd name="connsiteY42" fmla="*/ 37232 h 441227"/>
                <a:gd name="connsiteX43" fmla="*/ 93761 w 315162"/>
                <a:gd name="connsiteY43" fmla="*/ 60176 h 441227"/>
                <a:gd name="connsiteX44" fmla="*/ 84306 w 315162"/>
                <a:gd name="connsiteY44" fmla="*/ 85515 h 441227"/>
                <a:gd name="connsiteX45" fmla="*/ 57832 w 315162"/>
                <a:gd name="connsiteY45" fmla="*/ 116149 h 441227"/>
                <a:gd name="connsiteX46" fmla="*/ 52033 w 315162"/>
                <a:gd name="connsiteY46" fmla="*/ 117536 h 441227"/>
                <a:gd name="connsiteX47" fmla="*/ 48378 w 315162"/>
                <a:gd name="connsiteY47" fmla="*/ 125856 h 441227"/>
                <a:gd name="connsiteX48" fmla="*/ 30476 w 315162"/>
                <a:gd name="connsiteY48" fmla="*/ 143253 h 441227"/>
                <a:gd name="connsiteX49" fmla="*/ 38923 w 315162"/>
                <a:gd name="connsiteY49" fmla="*/ 151573 h 441227"/>
                <a:gd name="connsiteX50" fmla="*/ 44217 w 315162"/>
                <a:gd name="connsiteY50" fmla="*/ 172248 h 441227"/>
                <a:gd name="connsiteX51" fmla="*/ 44217 w 315162"/>
                <a:gd name="connsiteY51" fmla="*/ 186997 h 441227"/>
                <a:gd name="connsiteX52" fmla="*/ 48882 w 315162"/>
                <a:gd name="connsiteY52" fmla="*/ 228221 h 441227"/>
                <a:gd name="connsiteX53" fmla="*/ 42957 w 315162"/>
                <a:gd name="connsiteY53" fmla="*/ 251164 h 441227"/>
                <a:gd name="connsiteX54" fmla="*/ 21147 w 315162"/>
                <a:gd name="connsiteY54" fmla="*/ 268814 h 441227"/>
                <a:gd name="connsiteX55" fmla="*/ 7658 w 315162"/>
                <a:gd name="connsiteY55" fmla="*/ 285832 h 441227"/>
                <a:gd name="connsiteX56" fmla="*/ 2364 w 315162"/>
                <a:gd name="connsiteY56" fmla="*/ 296926 h 441227"/>
                <a:gd name="connsiteX57" fmla="*/ 35141 w 315162"/>
                <a:gd name="connsiteY57" fmla="*/ 315332 h 441227"/>
                <a:gd name="connsiteX58" fmla="*/ 52286 w 315162"/>
                <a:gd name="connsiteY58" fmla="*/ 32705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0002E3D9-ED82-438B-8FC3-003D131F0A30}"/>
                </a:ext>
              </a:extLst>
            </p:cNvPr>
            <p:cNvSpPr/>
            <p:nvPr/>
          </p:nvSpPr>
          <p:spPr>
            <a:xfrm>
              <a:off x="3933427" y="4837385"/>
              <a:ext cx="315163" cy="365589"/>
            </a:xfrm>
            <a:custGeom>
              <a:avLst/>
              <a:gdLst>
                <a:gd name="connsiteX0" fmla="*/ 323032 w 315162"/>
                <a:gd name="connsiteY0" fmla="*/ 219707 h 365588"/>
                <a:gd name="connsiteX1" fmla="*/ 307400 w 315162"/>
                <a:gd name="connsiteY1" fmla="*/ 193863 h 365588"/>
                <a:gd name="connsiteX2" fmla="*/ 285465 w 315162"/>
                <a:gd name="connsiteY2" fmla="*/ 180500 h 365588"/>
                <a:gd name="connsiteX3" fmla="*/ 256470 w 315162"/>
                <a:gd name="connsiteY3" fmla="*/ 167137 h 365588"/>
                <a:gd name="connsiteX4" fmla="*/ 253318 w 315162"/>
                <a:gd name="connsiteY4" fmla="*/ 145202 h 365588"/>
                <a:gd name="connsiteX5" fmla="*/ 249410 w 315162"/>
                <a:gd name="connsiteY5" fmla="*/ 124780 h 365588"/>
                <a:gd name="connsiteX6" fmla="*/ 239199 w 315162"/>
                <a:gd name="connsiteY6" fmla="*/ 106752 h 365588"/>
                <a:gd name="connsiteX7" fmla="*/ 210204 w 315162"/>
                <a:gd name="connsiteY7" fmla="*/ 100449 h 365588"/>
                <a:gd name="connsiteX8" fmla="*/ 188269 w 315162"/>
                <a:gd name="connsiteY8" fmla="*/ 90238 h 365588"/>
                <a:gd name="connsiteX9" fmla="*/ 177301 w 315162"/>
                <a:gd name="connsiteY9" fmla="*/ 80909 h 365588"/>
                <a:gd name="connsiteX10" fmla="*/ 158517 w 315162"/>
                <a:gd name="connsiteY10" fmla="*/ 77001 h 365588"/>
                <a:gd name="connsiteX11" fmla="*/ 127127 w 315162"/>
                <a:gd name="connsiteY11" fmla="*/ 58091 h 365588"/>
                <a:gd name="connsiteX12" fmla="*/ 118555 w 315162"/>
                <a:gd name="connsiteY12" fmla="*/ 6279 h 365588"/>
                <a:gd name="connsiteX13" fmla="*/ 93468 w 315162"/>
                <a:gd name="connsiteY13" fmla="*/ 4765 h 365588"/>
                <a:gd name="connsiteX14" fmla="*/ 62078 w 315162"/>
                <a:gd name="connsiteY14" fmla="*/ 18885 h 365588"/>
                <a:gd name="connsiteX15" fmla="*/ 39386 w 315162"/>
                <a:gd name="connsiteY15" fmla="*/ 30609 h 365588"/>
                <a:gd name="connsiteX16" fmla="*/ 16694 w 315162"/>
                <a:gd name="connsiteY16" fmla="*/ 36156 h 365588"/>
                <a:gd name="connsiteX17" fmla="*/ 7870 w 315162"/>
                <a:gd name="connsiteY17" fmla="*/ 34139 h 365588"/>
                <a:gd name="connsiteX18" fmla="*/ 26149 w 315162"/>
                <a:gd name="connsiteY18" fmla="*/ 71454 h 365588"/>
                <a:gd name="connsiteX19" fmla="*/ 19089 w 315162"/>
                <a:gd name="connsiteY19" fmla="*/ 85573 h 365588"/>
                <a:gd name="connsiteX20" fmla="*/ 21485 w 315162"/>
                <a:gd name="connsiteY20" fmla="*/ 123267 h 365588"/>
                <a:gd name="connsiteX21" fmla="*/ 15181 w 315162"/>
                <a:gd name="connsiteY21" fmla="*/ 145202 h 365588"/>
                <a:gd name="connsiteX22" fmla="*/ 8878 w 315162"/>
                <a:gd name="connsiteY22" fmla="*/ 168020 h 365588"/>
                <a:gd name="connsiteX23" fmla="*/ 19089 w 315162"/>
                <a:gd name="connsiteY23" fmla="*/ 180500 h 365588"/>
                <a:gd name="connsiteX24" fmla="*/ 4970 w 315162"/>
                <a:gd name="connsiteY24" fmla="*/ 201679 h 365588"/>
                <a:gd name="connsiteX25" fmla="*/ 2701 w 315162"/>
                <a:gd name="connsiteY25" fmla="*/ 212647 h 365588"/>
                <a:gd name="connsiteX26" fmla="*/ 13542 w 315162"/>
                <a:gd name="connsiteY26" fmla="*/ 225253 h 365588"/>
                <a:gd name="connsiteX27" fmla="*/ 19846 w 315162"/>
                <a:gd name="connsiteY27" fmla="*/ 253492 h 365588"/>
                <a:gd name="connsiteX28" fmla="*/ 30813 w 315162"/>
                <a:gd name="connsiteY28" fmla="*/ 268367 h 365588"/>
                <a:gd name="connsiteX29" fmla="*/ 25267 w 315162"/>
                <a:gd name="connsiteY29" fmla="*/ 287151 h 365588"/>
                <a:gd name="connsiteX30" fmla="*/ 34722 w 315162"/>
                <a:gd name="connsiteY30" fmla="*/ 309087 h 365588"/>
                <a:gd name="connsiteX31" fmla="*/ 44176 w 315162"/>
                <a:gd name="connsiteY31" fmla="*/ 333417 h 365588"/>
                <a:gd name="connsiteX32" fmla="*/ 50480 w 315162"/>
                <a:gd name="connsiteY32" fmla="*/ 362412 h 365588"/>
                <a:gd name="connsiteX33" fmla="*/ 86534 w 315162"/>
                <a:gd name="connsiteY33" fmla="*/ 341233 h 365588"/>
                <a:gd name="connsiteX34" fmla="*/ 110108 w 315162"/>
                <a:gd name="connsiteY34" fmla="*/ 340477 h 365588"/>
                <a:gd name="connsiteX35" fmla="*/ 140742 w 315162"/>
                <a:gd name="connsiteY35" fmla="*/ 353083 h 365588"/>
                <a:gd name="connsiteX36" fmla="*/ 156374 w 315162"/>
                <a:gd name="connsiteY36" fmla="*/ 337325 h 365588"/>
                <a:gd name="connsiteX37" fmla="*/ 191672 w 315162"/>
                <a:gd name="connsiteY37" fmla="*/ 337325 h 365588"/>
                <a:gd name="connsiteX38" fmla="*/ 199488 w 315162"/>
                <a:gd name="connsiteY38" fmla="*/ 296480 h 365588"/>
                <a:gd name="connsiteX39" fmla="*/ 219911 w 315162"/>
                <a:gd name="connsiteY39" fmla="*/ 271393 h 365588"/>
                <a:gd name="connsiteX40" fmla="*/ 252058 w 315162"/>
                <a:gd name="connsiteY40" fmla="*/ 265846 h 365588"/>
                <a:gd name="connsiteX41" fmla="*/ 282691 w 315162"/>
                <a:gd name="connsiteY41" fmla="*/ 262695 h 365588"/>
                <a:gd name="connsiteX42" fmla="*/ 307778 w 315162"/>
                <a:gd name="connsiteY42" fmla="*/ 273662 h 365588"/>
                <a:gd name="connsiteX43" fmla="*/ 320385 w 315162"/>
                <a:gd name="connsiteY43" fmla="*/ 253996 h 365588"/>
                <a:gd name="connsiteX44" fmla="*/ 323032 w 315162"/>
                <a:gd name="connsiteY44" fmla="*/ 219707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BD22FF22-CD1B-4054-A6EE-B2D682F1E13D}"/>
                </a:ext>
              </a:extLst>
            </p:cNvPr>
            <p:cNvSpPr/>
            <p:nvPr/>
          </p:nvSpPr>
          <p:spPr>
            <a:xfrm>
              <a:off x="3619858" y="4577913"/>
              <a:ext cx="340376" cy="491654"/>
            </a:xfrm>
            <a:custGeom>
              <a:avLst/>
              <a:gdLst>
                <a:gd name="connsiteX0" fmla="*/ 314883 w 340375"/>
                <a:gd name="connsiteY0" fmla="*/ 473002 h 491653"/>
                <a:gd name="connsiteX1" fmla="*/ 315766 w 340375"/>
                <a:gd name="connsiteY1" fmla="*/ 472119 h 491653"/>
                <a:gd name="connsiteX2" fmla="*/ 318035 w 340375"/>
                <a:gd name="connsiteY2" fmla="*/ 461151 h 491653"/>
                <a:gd name="connsiteX3" fmla="*/ 332154 w 340375"/>
                <a:gd name="connsiteY3" fmla="*/ 439972 h 491653"/>
                <a:gd name="connsiteX4" fmla="*/ 321943 w 340375"/>
                <a:gd name="connsiteY4" fmla="*/ 427492 h 491653"/>
                <a:gd name="connsiteX5" fmla="*/ 328246 w 340375"/>
                <a:gd name="connsiteY5" fmla="*/ 404674 h 491653"/>
                <a:gd name="connsiteX6" fmla="*/ 334549 w 340375"/>
                <a:gd name="connsiteY6" fmla="*/ 382739 h 491653"/>
                <a:gd name="connsiteX7" fmla="*/ 332154 w 340375"/>
                <a:gd name="connsiteY7" fmla="*/ 345045 h 491653"/>
                <a:gd name="connsiteX8" fmla="*/ 339214 w 340375"/>
                <a:gd name="connsiteY8" fmla="*/ 330926 h 491653"/>
                <a:gd name="connsiteX9" fmla="*/ 320934 w 340375"/>
                <a:gd name="connsiteY9" fmla="*/ 293611 h 491653"/>
                <a:gd name="connsiteX10" fmla="*/ 295217 w 340375"/>
                <a:gd name="connsiteY10" fmla="*/ 294872 h 491653"/>
                <a:gd name="connsiteX11" fmla="*/ 288914 w 340375"/>
                <a:gd name="connsiteY11" fmla="*/ 260330 h 491653"/>
                <a:gd name="connsiteX12" fmla="*/ 277190 w 340375"/>
                <a:gd name="connsiteY12" fmla="*/ 262725 h 491653"/>
                <a:gd name="connsiteX13" fmla="*/ 248951 w 340375"/>
                <a:gd name="connsiteY13" fmla="*/ 266633 h 491653"/>
                <a:gd name="connsiteX14" fmla="*/ 234832 w 340375"/>
                <a:gd name="connsiteY14" fmla="*/ 251757 h 491653"/>
                <a:gd name="connsiteX15" fmla="*/ 221469 w 340375"/>
                <a:gd name="connsiteY15" fmla="*/ 241546 h 491653"/>
                <a:gd name="connsiteX16" fmla="*/ 210501 w 340375"/>
                <a:gd name="connsiteY16" fmla="*/ 218728 h 491653"/>
                <a:gd name="connsiteX17" fmla="*/ 203442 w 340375"/>
                <a:gd name="connsiteY17" fmla="*/ 196037 h 491653"/>
                <a:gd name="connsiteX18" fmla="*/ 207350 w 340375"/>
                <a:gd name="connsiteY18" fmla="*/ 178765 h 491653"/>
                <a:gd name="connsiteX19" fmla="*/ 219074 w 340375"/>
                <a:gd name="connsiteY19" fmla="*/ 164646 h 491653"/>
                <a:gd name="connsiteX20" fmla="*/ 227646 w 340375"/>
                <a:gd name="connsiteY20" fmla="*/ 139559 h 491653"/>
                <a:gd name="connsiteX21" fmla="*/ 251220 w 340375"/>
                <a:gd name="connsiteY21" fmla="*/ 123927 h 491653"/>
                <a:gd name="connsiteX22" fmla="*/ 283367 w 340375"/>
                <a:gd name="connsiteY22" fmla="*/ 112203 h 491653"/>
                <a:gd name="connsiteX23" fmla="*/ 304798 w 340375"/>
                <a:gd name="connsiteY23" fmla="*/ 110690 h 491653"/>
                <a:gd name="connsiteX24" fmla="*/ 289040 w 340375"/>
                <a:gd name="connsiteY24" fmla="*/ 98084 h 491653"/>
                <a:gd name="connsiteX25" fmla="*/ 302907 w 340375"/>
                <a:gd name="connsiteY25" fmla="*/ 75896 h 491653"/>
                <a:gd name="connsiteX26" fmla="*/ 283493 w 340375"/>
                <a:gd name="connsiteY26" fmla="*/ 60138 h 491653"/>
                <a:gd name="connsiteX27" fmla="*/ 265970 w 340375"/>
                <a:gd name="connsiteY27" fmla="*/ 61021 h 491653"/>
                <a:gd name="connsiteX28" fmla="*/ 250338 w 340375"/>
                <a:gd name="connsiteY28" fmla="*/ 62912 h 491653"/>
                <a:gd name="connsiteX29" fmla="*/ 219830 w 340375"/>
                <a:gd name="connsiteY29" fmla="*/ 59256 h 491653"/>
                <a:gd name="connsiteX30" fmla="*/ 209619 w 340375"/>
                <a:gd name="connsiteY30" fmla="*/ 42615 h 491653"/>
                <a:gd name="connsiteX31" fmla="*/ 192978 w 340375"/>
                <a:gd name="connsiteY31" fmla="*/ 25975 h 491653"/>
                <a:gd name="connsiteX32" fmla="*/ 177346 w 340375"/>
                <a:gd name="connsiteY32" fmla="*/ 3787 h 491653"/>
                <a:gd name="connsiteX33" fmla="*/ 154529 w 340375"/>
                <a:gd name="connsiteY33" fmla="*/ 4544 h 491653"/>
                <a:gd name="connsiteX34" fmla="*/ 160706 w 340375"/>
                <a:gd name="connsiteY34" fmla="*/ 23453 h 491653"/>
                <a:gd name="connsiteX35" fmla="*/ 145956 w 340375"/>
                <a:gd name="connsiteY35" fmla="*/ 50431 h 491653"/>
                <a:gd name="connsiteX36" fmla="*/ 93765 w 340375"/>
                <a:gd name="connsiteY36" fmla="*/ 78670 h 491653"/>
                <a:gd name="connsiteX37" fmla="*/ 69813 w 340375"/>
                <a:gd name="connsiteY37" fmla="*/ 121028 h 491653"/>
                <a:gd name="connsiteX38" fmla="*/ 50777 w 340375"/>
                <a:gd name="connsiteY38" fmla="*/ 122289 h 491653"/>
                <a:gd name="connsiteX39" fmla="*/ 30481 w 340375"/>
                <a:gd name="connsiteY39" fmla="*/ 116742 h 491653"/>
                <a:gd name="connsiteX40" fmla="*/ 30481 w 340375"/>
                <a:gd name="connsiteY40" fmla="*/ 103253 h 491653"/>
                <a:gd name="connsiteX41" fmla="*/ 25312 w 340375"/>
                <a:gd name="connsiteY41" fmla="*/ 89638 h 491653"/>
                <a:gd name="connsiteX42" fmla="*/ 3377 w 340375"/>
                <a:gd name="connsiteY42" fmla="*/ 112834 h 491653"/>
                <a:gd name="connsiteX43" fmla="*/ 13336 w 340375"/>
                <a:gd name="connsiteY43" fmla="*/ 149266 h 491653"/>
                <a:gd name="connsiteX44" fmla="*/ 5142 w 340375"/>
                <a:gd name="connsiteY44" fmla="*/ 156326 h 491653"/>
                <a:gd name="connsiteX45" fmla="*/ 34010 w 340375"/>
                <a:gd name="connsiteY45" fmla="*/ 179270 h 491653"/>
                <a:gd name="connsiteX46" fmla="*/ 60484 w 340375"/>
                <a:gd name="connsiteY46" fmla="*/ 215829 h 491653"/>
                <a:gd name="connsiteX47" fmla="*/ 79268 w 340375"/>
                <a:gd name="connsiteY47" fmla="*/ 256422 h 491653"/>
                <a:gd name="connsiteX48" fmla="*/ 120491 w 340375"/>
                <a:gd name="connsiteY48" fmla="*/ 334708 h 491653"/>
                <a:gd name="connsiteX49" fmla="*/ 136375 w 340375"/>
                <a:gd name="connsiteY49" fmla="*/ 368872 h 491653"/>
                <a:gd name="connsiteX50" fmla="*/ 146334 w 340375"/>
                <a:gd name="connsiteY50" fmla="*/ 392950 h 491653"/>
                <a:gd name="connsiteX51" fmla="*/ 188062 w 340375"/>
                <a:gd name="connsiteY51" fmla="*/ 422449 h 491653"/>
                <a:gd name="connsiteX52" fmla="*/ 264583 w 340375"/>
                <a:gd name="connsiteY52" fmla="*/ 469471 h 491653"/>
                <a:gd name="connsiteX53" fmla="*/ 296352 w 340375"/>
                <a:gd name="connsiteY53" fmla="*/ 493550 h 491653"/>
                <a:gd name="connsiteX54" fmla="*/ 297865 w 340375"/>
                <a:gd name="connsiteY54" fmla="*/ 498467 h 491653"/>
                <a:gd name="connsiteX55" fmla="*/ 303664 w 340375"/>
                <a:gd name="connsiteY55" fmla="*/ 494306 h 491653"/>
                <a:gd name="connsiteX56" fmla="*/ 314883 w 340375"/>
                <a:gd name="connsiteY56" fmla="*/ 473002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EC0FD45E-E780-4099-97A8-98A2B4AF3E07}"/>
                </a:ext>
              </a:extLst>
            </p:cNvPr>
            <p:cNvSpPr/>
            <p:nvPr/>
          </p:nvSpPr>
          <p:spPr>
            <a:xfrm>
              <a:off x="3832985" y="4248038"/>
              <a:ext cx="365589" cy="302556"/>
            </a:xfrm>
            <a:custGeom>
              <a:avLst/>
              <a:gdLst>
                <a:gd name="connsiteX0" fmla="*/ 36077 w 365588"/>
                <a:gd name="connsiteY0" fmla="*/ 21399 h 302556"/>
                <a:gd name="connsiteX1" fmla="*/ 12754 w 365588"/>
                <a:gd name="connsiteY1" fmla="*/ 51403 h 302556"/>
                <a:gd name="connsiteX2" fmla="*/ 8846 w 365588"/>
                <a:gd name="connsiteY2" fmla="*/ 71069 h 302556"/>
                <a:gd name="connsiteX3" fmla="*/ 4812 w 365588"/>
                <a:gd name="connsiteY3" fmla="*/ 83297 h 302556"/>
                <a:gd name="connsiteX4" fmla="*/ 17293 w 365588"/>
                <a:gd name="connsiteY4" fmla="*/ 89097 h 302556"/>
                <a:gd name="connsiteX5" fmla="*/ 29017 w 365588"/>
                <a:gd name="connsiteY5" fmla="*/ 106620 h 302556"/>
                <a:gd name="connsiteX6" fmla="*/ 46288 w 365588"/>
                <a:gd name="connsiteY6" fmla="*/ 141666 h 302556"/>
                <a:gd name="connsiteX7" fmla="*/ 91671 w 365588"/>
                <a:gd name="connsiteY7" fmla="*/ 145700 h 302556"/>
                <a:gd name="connsiteX8" fmla="*/ 128860 w 365588"/>
                <a:gd name="connsiteY8" fmla="*/ 161836 h 302556"/>
                <a:gd name="connsiteX9" fmla="*/ 159872 w 365588"/>
                <a:gd name="connsiteY9" fmla="*/ 170030 h 302556"/>
                <a:gd name="connsiteX10" fmla="*/ 153569 w 365588"/>
                <a:gd name="connsiteY10" fmla="*/ 218565 h 302556"/>
                <a:gd name="connsiteX11" fmla="*/ 163906 w 365588"/>
                <a:gd name="connsiteY11" fmla="*/ 238988 h 302556"/>
                <a:gd name="connsiteX12" fmla="*/ 162898 w 365588"/>
                <a:gd name="connsiteY12" fmla="*/ 258906 h 302556"/>
                <a:gd name="connsiteX13" fmla="*/ 167688 w 365588"/>
                <a:gd name="connsiteY13" fmla="*/ 272395 h 302556"/>
                <a:gd name="connsiteX14" fmla="*/ 163906 w 365588"/>
                <a:gd name="connsiteY14" fmla="*/ 274664 h 302556"/>
                <a:gd name="connsiteX15" fmla="*/ 184203 w 365588"/>
                <a:gd name="connsiteY15" fmla="*/ 301516 h 302556"/>
                <a:gd name="connsiteX16" fmla="*/ 200087 w 365588"/>
                <a:gd name="connsiteY16" fmla="*/ 307819 h 302556"/>
                <a:gd name="connsiteX17" fmla="*/ 214459 w 365588"/>
                <a:gd name="connsiteY17" fmla="*/ 305424 h 302556"/>
                <a:gd name="connsiteX18" fmla="*/ 232738 w 365588"/>
                <a:gd name="connsiteY18" fmla="*/ 295843 h 302556"/>
                <a:gd name="connsiteX19" fmla="*/ 250261 w 365588"/>
                <a:gd name="connsiteY19" fmla="*/ 287145 h 302556"/>
                <a:gd name="connsiteX20" fmla="*/ 265389 w 365588"/>
                <a:gd name="connsiteY20" fmla="*/ 272773 h 302556"/>
                <a:gd name="connsiteX21" fmla="*/ 268540 w 365588"/>
                <a:gd name="connsiteY21" fmla="*/ 261680 h 302556"/>
                <a:gd name="connsiteX22" fmla="*/ 255051 w 365588"/>
                <a:gd name="connsiteY22" fmla="*/ 258528 h 302556"/>
                <a:gd name="connsiteX23" fmla="*/ 247866 w 365588"/>
                <a:gd name="connsiteY23" fmla="*/ 241761 h 302556"/>
                <a:gd name="connsiteX24" fmla="*/ 237528 w 365588"/>
                <a:gd name="connsiteY24" fmla="*/ 221843 h 302556"/>
                <a:gd name="connsiteX25" fmla="*/ 255051 w 365588"/>
                <a:gd name="connsiteY25" fmla="*/ 218691 h 302556"/>
                <a:gd name="connsiteX26" fmla="*/ 278121 w 365588"/>
                <a:gd name="connsiteY26" fmla="*/ 226633 h 302556"/>
                <a:gd name="connsiteX27" fmla="*/ 288459 w 365588"/>
                <a:gd name="connsiteY27" fmla="*/ 227390 h 302556"/>
                <a:gd name="connsiteX28" fmla="*/ 306738 w 365588"/>
                <a:gd name="connsiteY28" fmla="*/ 217052 h 302556"/>
                <a:gd name="connsiteX29" fmla="*/ 339389 w 365588"/>
                <a:gd name="connsiteY29" fmla="*/ 204320 h 302556"/>
                <a:gd name="connsiteX30" fmla="*/ 346575 w 365588"/>
                <a:gd name="connsiteY30" fmla="*/ 194865 h 302556"/>
                <a:gd name="connsiteX31" fmla="*/ 329178 w 365588"/>
                <a:gd name="connsiteY31" fmla="*/ 173434 h 302556"/>
                <a:gd name="connsiteX32" fmla="*/ 332077 w 365588"/>
                <a:gd name="connsiteY32" fmla="*/ 159189 h 302556"/>
                <a:gd name="connsiteX33" fmla="*/ 344432 w 365588"/>
                <a:gd name="connsiteY33" fmla="*/ 146834 h 302556"/>
                <a:gd name="connsiteX34" fmla="*/ 348214 w 365588"/>
                <a:gd name="connsiteY34" fmla="*/ 132589 h 302556"/>
                <a:gd name="connsiteX35" fmla="*/ 357794 w 365588"/>
                <a:gd name="connsiteY35" fmla="*/ 114436 h 302556"/>
                <a:gd name="connsiteX36" fmla="*/ 367501 w 365588"/>
                <a:gd name="connsiteY36" fmla="*/ 101703 h 302556"/>
                <a:gd name="connsiteX37" fmla="*/ 329052 w 365588"/>
                <a:gd name="connsiteY37" fmla="*/ 97795 h 302556"/>
                <a:gd name="connsiteX38" fmla="*/ 336111 w 365588"/>
                <a:gd name="connsiteY38" fmla="*/ 75986 h 302556"/>
                <a:gd name="connsiteX39" fmla="*/ 296653 w 365588"/>
                <a:gd name="connsiteY39" fmla="*/ 61236 h 302556"/>
                <a:gd name="connsiteX40" fmla="*/ 300183 w 365588"/>
                <a:gd name="connsiteY40" fmla="*/ 46612 h 302556"/>
                <a:gd name="connsiteX41" fmla="*/ 277869 w 365588"/>
                <a:gd name="connsiteY41" fmla="*/ 40057 h 302556"/>
                <a:gd name="connsiteX42" fmla="*/ 226687 w 365588"/>
                <a:gd name="connsiteY42" fmla="*/ 58337 h 302556"/>
                <a:gd name="connsiteX43" fmla="*/ 176639 w 365588"/>
                <a:gd name="connsiteY43" fmla="*/ 43587 h 302556"/>
                <a:gd name="connsiteX44" fmla="*/ 141971 w 365588"/>
                <a:gd name="connsiteY44" fmla="*/ 37662 h 302556"/>
                <a:gd name="connsiteX45" fmla="*/ 121422 w 365588"/>
                <a:gd name="connsiteY45" fmla="*/ 17113 h 302556"/>
                <a:gd name="connsiteX46" fmla="*/ 99109 w 365588"/>
                <a:gd name="connsiteY46" fmla="*/ 2364 h 302556"/>
                <a:gd name="connsiteX47" fmla="*/ 91419 w 365588"/>
                <a:gd name="connsiteY47" fmla="*/ 19383 h 302556"/>
                <a:gd name="connsiteX48" fmla="*/ 55490 w 365588"/>
                <a:gd name="connsiteY48" fmla="*/ 39931 h 302556"/>
                <a:gd name="connsiteX49" fmla="*/ 64315 w 365588"/>
                <a:gd name="connsiteY49" fmla="*/ 78759 h 302556"/>
                <a:gd name="connsiteX50" fmla="*/ 36077 w 365588"/>
                <a:gd name="connsiteY50" fmla="*/ 69304 h 302556"/>
                <a:gd name="connsiteX51" fmla="*/ 47801 w 365588"/>
                <a:gd name="connsiteY51" fmla="*/ 34636 h 302556"/>
                <a:gd name="connsiteX52" fmla="*/ 44271 w 365588"/>
                <a:gd name="connsiteY52" fmla="*/ 16231 h 302556"/>
                <a:gd name="connsiteX53" fmla="*/ 36077 w 365588"/>
                <a:gd name="connsiteY53" fmla="*/ 21399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4A8DEFB3-8693-4468-BE4F-9343A0A2A1EB}"/>
                </a:ext>
              </a:extLst>
            </p:cNvPr>
            <p:cNvSpPr/>
            <p:nvPr/>
          </p:nvSpPr>
          <p:spPr>
            <a:xfrm>
              <a:off x="4245751" y="4407933"/>
              <a:ext cx="113459" cy="113459"/>
            </a:xfrm>
            <a:custGeom>
              <a:avLst/>
              <a:gdLst>
                <a:gd name="connsiteX0" fmla="*/ 25836 w 113458"/>
                <a:gd name="connsiteY0" fmla="*/ 24885 h 113458"/>
                <a:gd name="connsiteX1" fmla="*/ 13482 w 113458"/>
                <a:gd name="connsiteY1" fmla="*/ 37239 h 113458"/>
                <a:gd name="connsiteX2" fmla="*/ 3018 w 113458"/>
                <a:gd name="connsiteY2" fmla="*/ 60183 h 113458"/>
                <a:gd name="connsiteX3" fmla="*/ 24954 w 113458"/>
                <a:gd name="connsiteY3" fmla="*/ 87791 h 113458"/>
                <a:gd name="connsiteX4" fmla="*/ 40712 w 113458"/>
                <a:gd name="connsiteY4" fmla="*/ 117543 h 113458"/>
                <a:gd name="connsiteX5" fmla="*/ 54075 w 113458"/>
                <a:gd name="connsiteY5" fmla="*/ 118425 h 113458"/>
                <a:gd name="connsiteX6" fmla="*/ 65295 w 113458"/>
                <a:gd name="connsiteY6" fmla="*/ 101658 h 113458"/>
                <a:gd name="connsiteX7" fmla="*/ 94794 w 113458"/>
                <a:gd name="connsiteY7" fmla="*/ 102541 h 113458"/>
                <a:gd name="connsiteX8" fmla="*/ 97441 w 113458"/>
                <a:gd name="connsiteY8" fmla="*/ 105945 h 113458"/>
                <a:gd name="connsiteX9" fmla="*/ 105257 w 113458"/>
                <a:gd name="connsiteY9" fmla="*/ 93590 h 113458"/>
                <a:gd name="connsiteX10" fmla="*/ 102358 w 113458"/>
                <a:gd name="connsiteY10" fmla="*/ 58292 h 113458"/>
                <a:gd name="connsiteX11" fmla="*/ 107148 w 113458"/>
                <a:gd name="connsiteY11" fmla="*/ 26776 h 113458"/>
                <a:gd name="connsiteX12" fmla="*/ 112317 w 113458"/>
                <a:gd name="connsiteY12" fmla="*/ 13161 h 113458"/>
                <a:gd name="connsiteX13" fmla="*/ 85717 w 113458"/>
                <a:gd name="connsiteY13" fmla="*/ 7110 h 113458"/>
                <a:gd name="connsiteX14" fmla="*/ 51554 w 113458"/>
                <a:gd name="connsiteY14" fmla="*/ 7740 h 113458"/>
                <a:gd name="connsiteX15" fmla="*/ 31509 w 113458"/>
                <a:gd name="connsiteY15" fmla="*/ 7110 h 113458"/>
                <a:gd name="connsiteX16" fmla="*/ 28862 w 113458"/>
                <a:gd name="connsiteY16" fmla="*/ 7866 h 113458"/>
                <a:gd name="connsiteX17" fmla="*/ 25836 w 113458"/>
                <a:gd name="connsiteY17" fmla="*/ 2488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D740DEF5-C191-472D-9C5C-3D33CCACD9C9}"/>
                </a:ext>
              </a:extLst>
            </p:cNvPr>
            <p:cNvSpPr/>
            <p:nvPr/>
          </p:nvSpPr>
          <p:spPr>
            <a:xfrm>
              <a:off x="4157865" y="4347503"/>
              <a:ext cx="126065" cy="189098"/>
            </a:xfrm>
            <a:custGeom>
              <a:avLst/>
              <a:gdLst>
                <a:gd name="connsiteX0" fmla="*/ 32789 w 126065"/>
                <a:gd name="connsiteY0" fmla="*/ 14844 h 189097"/>
                <a:gd name="connsiteX1" fmla="*/ 23208 w 126065"/>
                <a:gd name="connsiteY1" fmla="*/ 32998 h 189097"/>
                <a:gd name="connsiteX2" fmla="*/ 19426 w 126065"/>
                <a:gd name="connsiteY2" fmla="*/ 47243 h 189097"/>
                <a:gd name="connsiteX3" fmla="*/ 7071 w 126065"/>
                <a:gd name="connsiteY3" fmla="*/ 59597 h 189097"/>
                <a:gd name="connsiteX4" fmla="*/ 4172 w 126065"/>
                <a:gd name="connsiteY4" fmla="*/ 73843 h 189097"/>
                <a:gd name="connsiteX5" fmla="*/ 21569 w 126065"/>
                <a:gd name="connsiteY5" fmla="*/ 95274 h 189097"/>
                <a:gd name="connsiteX6" fmla="*/ 31150 w 126065"/>
                <a:gd name="connsiteY6" fmla="*/ 89601 h 189097"/>
                <a:gd name="connsiteX7" fmla="*/ 42243 w 126065"/>
                <a:gd name="connsiteY7" fmla="*/ 111914 h 189097"/>
                <a:gd name="connsiteX8" fmla="*/ 44639 w 126065"/>
                <a:gd name="connsiteY8" fmla="*/ 134228 h 189097"/>
                <a:gd name="connsiteX9" fmla="*/ 50186 w 126065"/>
                <a:gd name="connsiteY9" fmla="*/ 181250 h 189097"/>
                <a:gd name="connsiteX10" fmla="*/ 78928 w 126065"/>
                <a:gd name="connsiteY10" fmla="*/ 190831 h 189097"/>
                <a:gd name="connsiteX11" fmla="*/ 96451 w 126065"/>
                <a:gd name="connsiteY11" fmla="*/ 184528 h 189097"/>
                <a:gd name="connsiteX12" fmla="*/ 109940 w 126065"/>
                <a:gd name="connsiteY12" fmla="*/ 178224 h 189097"/>
                <a:gd name="connsiteX13" fmla="*/ 128472 w 126065"/>
                <a:gd name="connsiteY13" fmla="*/ 178224 h 189097"/>
                <a:gd name="connsiteX14" fmla="*/ 112714 w 126065"/>
                <a:gd name="connsiteY14" fmla="*/ 148473 h 189097"/>
                <a:gd name="connsiteX15" fmla="*/ 90779 w 126065"/>
                <a:gd name="connsiteY15" fmla="*/ 120865 h 189097"/>
                <a:gd name="connsiteX16" fmla="*/ 101242 w 126065"/>
                <a:gd name="connsiteY16" fmla="*/ 97921 h 189097"/>
                <a:gd name="connsiteX17" fmla="*/ 113596 w 126065"/>
                <a:gd name="connsiteY17" fmla="*/ 85567 h 189097"/>
                <a:gd name="connsiteX18" fmla="*/ 116496 w 126065"/>
                <a:gd name="connsiteY18" fmla="*/ 68548 h 189097"/>
                <a:gd name="connsiteX19" fmla="*/ 92039 w 126065"/>
                <a:gd name="connsiteY19" fmla="*/ 46612 h 189097"/>
                <a:gd name="connsiteX20" fmla="*/ 78550 w 126065"/>
                <a:gd name="connsiteY20" fmla="*/ 30728 h 189097"/>
                <a:gd name="connsiteX21" fmla="*/ 52076 w 126065"/>
                <a:gd name="connsiteY21" fmla="*/ 8415 h 189097"/>
                <a:gd name="connsiteX22" fmla="*/ 42369 w 126065"/>
                <a:gd name="connsiteY22" fmla="*/ 2364 h 189097"/>
                <a:gd name="connsiteX23" fmla="*/ 32789 w 126065"/>
                <a:gd name="connsiteY23" fmla="*/ 14844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5AD0890E-22BE-41F4-9BE9-FBA401ACBDD0}"/>
                </a:ext>
              </a:extLst>
            </p:cNvPr>
            <p:cNvSpPr/>
            <p:nvPr/>
          </p:nvSpPr>
          <p:spPr>
            <a:xfrm>
              <a:off x="4340576" y="4418604"/>
              <a:ext cx="75639" cy="100852"/>
            </a:xfrm>
            <a:custGeom>
              <a:avLst/>
              <a:gdLst>
                <a:gd name="connsiteX0" fmla="*/ 7280 w 75639"/>
                <a:gd name="connsiteY0" fmla="*/ 47621 h 100852"/>
                <a:gd name="connsiteX1" fmla="*/ 10180 w 75639"/>
                <a:gd name="connsiteY1" fmla="*/ 82919 h 100852"/>
                <a:gd name="connsiteX2" fmla="*/ 2364 w 75639"/>
                <a:gd name="connsiteY2" fmla="*/ 95274 h 100852"/>
                <a:gd name="connsiteX3" fmla="*/ 26064 w 75639"/>
                <a:gd name="connsiteY3" fmla="*/ 99812 h 100852"/>
                <a:gd name="connsiteX4" fmla="*/ 53924 w 75639"/>
                <a:gd name="connsiteY4" fmla="*/ 87836 h 100852"/>
                <a:gd name="connsiteX5" fmla="*/ 85315 w 75639"/>
                <a:gd name="connsiteY5" fmla="*/ 45478 h 100852"/>
                <a:gd name="connsiteX6" fmla="*/ 84936 w 75639"/>
                <a:gd name="connsiteY6" fmla="*/ 45226 h 100852"/>
                <a:gd name="connsiteX7" fmla="*/ 39679 w 75639"/>
                <a:gd name="connsiteY7" fmla="*/ 9928 h 100852"/>
                <a:gd name="connsiteX8" fmla="*/ 17365 w 75639"/>
                <a:gd name="connsiteY8" fmla="*/ 2364 h 100852"/>
                <a:gd name="connsiteX9" fmla="*/ 12197 w 75639"/>
                <a:gd name="connsiteY9" fmla="*/ 15979 h 100852"/>
                <a:gd name="connsiteX10" fmla="*/ 7280 w 75639"/>
                <a:gd name="connsiteY10" fmla="*/ 4762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A22DB06-E1C3-4D9D-84DB-3AED7337E87D}"/>
                </a:ext>
              </a:extLst>
            </p:cNvPr>
            <p:cNvSpPr/>
            <p:nvPr/>
          </p:nvSpPr>
          <p:spPr>
            <a:xfrm>
              <a:off x="3535290" y="3942625"/>
              <a:ext cx="277343" cy="88246"/>
            </a:xfrm>
            <a:custGeom>
              <a:avLst/>
              <a:gdLst>
                <a:gd name="connsiteX0" fmla="*/ 225229 w 277343"/>
                <a:gd name="connsiteY0" fmla="*/ 56403 h 88245"/>
                <a:gd name="connsiteX1" fmla="*/ 96895 w 277343"/>
                <a:gd name="connsiteY1" fmla="*/ 4591 h 88245"/>
                <a:gd name="connsiteX2" fmla="*/ 2724 w 277343"/>
                <a:gd name="connsiteY2" fmla="*/ 37493 h 88245"/>
                <a:gd name="connsiteX3" fmla="*/ 48612 w 277343"/>
                <a:gd name="connsiteY3" fmla="*/ 16315 h 88245"/>
                <a:gd name="connsiteX4" fmla="*/ 74455 w 277343"/>
                <a:gd name="connsiteY4" fmla="*/ 26904 h 88245"/>
                <a:gd name="connsiteX5" fmla="*/ 119208 w 277343"/>
                <a:gd name="connsiteY5" fmla="*/ 37493 h 88245"/>
                <a:gd name="connsiteX6" fmla="*/ 175685 w 277343"/>
                <a:gd name="connsiteY6" fmla="*/ 66867 h 88245"/>
                <a:gd name="connsiteX7" fmla="*/ 188670 w 277343"/>
                <a:gd name="connsiteY7" fmla="*/ 88046 h 88245"/>
                <a:gd name="connsiteX8" fmla="*/ 274646 w 277343"/>
                <a:gd name="connsiteY8" fmla="*/ 85650 h 88245"/>
                <a:gd name="connsiteX9" fmla="*/ 225229 w 277343"/>
                <a:gd name="connsiteY9" fmla="*/ 564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F9959E9A-E6AC-49BC-AB43-EF909057F41A}"/>
                </a:ext>
              </a:extLst>
            </p:cNvPr>
            <p:cNvSpPr/>
            <p:nvPr/>
          </p:nvSpPr>
          <p:spPr>
            <a:xfrm>
              <a:off x="3697780" y="4073430"/>
              <a:ext cx="50426" cy="12607"/>
            </a:xfrm>
            <a:custGeom>
              <a:avLst/>
              <a:gdLst>
                <a:gd name="connsiteX0" fmla="*/ 2732 w 50426"/>
                <a:gd name="connsiteY0" fmla="*/ 6910 h 12606"/>
                <a:gd name="connsiteX1" fmla="*/ 56814 w 50426"/>
                <a:gd name="connsiteY1" fmla="*/ 16365 h 12606"/>
                <a:gd name="connsiteX2" fmla="*/ 2732 w 50426"/>
                <a:gd name="connsiteY2" fmla="*/ 6910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FA0E8153-0CE7-40CD-824E-566CCE9415F5}"/>
                </a:ext>
              </a:extLst>
            </p:cNvPr>
            <p:cNvSpPr/>
            <p:nvPr/>
          </p:nvSpPr>
          <p:spPr>
            <a:xfrm>
              <a:off x="3999301" y="4069632"/>
              <a:ext cx="37820" cy="12607"/>
            </a:xfrm>
            <a:custGeom>
              <a:avLst/>
              <a:gdLst>
                <a:gd name="connsiteX0" fmla="*/ 3641 w 37819"/>
                <a:gd name="connsiteY0" fmla="*/ 12978 h 12606"/>
                <a:gd name="connsiteX1" fmla="*/ 47133 w 37819"/>
                <a:gd name="connsiteY1" fmla="*/ 12978 h 12606"/>
                <a:gd name="connsiteX2" fmla="*/ 3641 w 37819"/>
                <a:gd name="connsiteY2" fmla="*/ 12978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E4485F6A-D461-47E2-8443-75B24D386B41}"/>
                </a:ext>
              </a:extLst>
            </p:cNvPr>
            <p:cNvSpPr/>
            <p:nvPr/>
          </p:nvSpPr>
          <p:spPr>
            <a:xfrm>
              <a:off x="4165601" y="6079735"/>
              <a:ext cx="75639" cy="37820"/>
            </a:xfrm>
            <a:custGeom>
              <a:avLst/>
              <a:gdLst>
                <a:gd name="connsiteX0" fmla="*/ 84555 w 75639"/>
                <a:gd name="connsiteY0" fmla="*/ 15502 h 37819"/>
                <a:gd name="connsiteX1" fmla="*/ 41063 w 75639"/>
                <a:gd name="connsiteY1" fmla="*/ 35547 h 37819"/>
                <a:gd name="connsiteX2" fmla="*/ 84555 w 75639"/>
                <a:gd name="connsiteY2" fmla="*/ 15502 h 37819"/>
                <a:gd name="connsiteX3" fmla="*/ 36272 w 75639"/>
                <a:gd name="connsiteY3" fmla="*/ 2518 h 37819"/>
                <a:gd name="connsiteX4" fmla="*/ 5638 w 75639"/>
                <a:gd name="connsiteY4" fmla="*/ 33152 h 37819"/>
                <a:gd name="connsiteX5" fmla="*/ 36272 w 75639"/>
                <a:gd name="connsiteY5" fmla="*/ 251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CF62DD90-B8D4-4B20-8324-A1D770ED831E}"/>
                </a:ext>
              </a:extLst>
            </p:cNvPr>
            <p:cNvSpPr/>
            <p:nvPr/>
          </p:nvSpPr>
          <p:spPr>
            <a:xfrm>
              <a:off x="3348843" y="4533323"/>
              <a:ext cx="428621" cy="176491"/>
            </a:xfrm>
            <a:custGeom>
              <a:avLst/>
              <a:gdLst>
                <a:gd name="connsiteX0" fmla="*/ 424409 w 428621"/>
                <a:gd name="connsiteY0" fmla="*/ 47747 h 176491"/>
                <a:gd name="connsiteX1" fmla="*/ 405373 w 428621"/>
                <a:gd name="connsiteY1" fmla="*/ 32997 h 176491"/>
                <a:gd name="connsiteX2" fmla="*/ 385077 w 428621"/>
                <a:gd name="connsiteY2" fmla="*/ 32997 h 176491"/>
                <a:gd name="connsiteX3" fmla="*/ 368562 w 428621"/>
                <a:gd name="connsiteY3" fmla="*/ 20769 h 176491"/>
                <a:gd name="connsiteX4" fmla="*/ 335785 w 428621"/>
                <a:gd name="connsiteY4" fmla="*/ 2364 h 176491"/>
                <a:gd name="connsiteX5" fmla="*/ 335785 w 428621"/>
                <a:gd name="connsiteY5" fmla="*/ 6020 h 176491"/>
                <a:gd name="connsiteX6" fmla="*/ 317506 w 428621"/>
                <a:gd name="connsiteY6" fmla="*/ 15474 h 176491"/>
                <a:gd name="connsiteX7" fmla="*/ 308681 w 428621"/>
                <a:gd name="connsiteY7" fmla="*/ 34889 h 176491"/>
                <a:gd name="connsiteX8" fmla="*/ 296957 w 428621"/>
                <a:gd name="connsiteY8" fmla="*/ 50773 h 176491"/>
                <a:gd name="connsiteX9" fmla="*/ 289898 w 428621"/>
                <a:gd name="connsiteY9" fmla="*/ 64892 h 176491"/>
                <a:gd name="connsiteX10" fmla="*/ 283973 w 428621"/>
                <a:gd name="connsiteY10" fmla="*/ 83171 h 176491"/>
                <a:gd name="connsiteX11" fmla="*/ 282208 w 428621"/>
                <a:gd name="connsiteY11" fmla="*/ 100820 h 176491"/>
                <a:gd name="connsiteX12" fmla="*/ 297461 w 428621"/>
                <a:gd name="connsiteY12" fmla="*/ 114309 h 176491"/>
                <a:gd name="connsiteX13" fmla="*/ 310446 w 428621"/>
                <a:gd name="connsiteY13" fmla="*/ 117209 h 176491"/>
                <a:gd name="connsiteX14" fmla="*/ 298722 w 428621"/>
                <a:gd name="connsiteY14" fmla="*/ 133723 h 176491"/>
                <a:gd name="connsiteX15" fmla="*/ 296579 w 428621"/>
                <a:gd name="connsiteY15" fmla="*/ 134102 h 176491"/>
                <a:gd name="connsiteX16" fmla="*/ 301748 w 428621"/>
                <a:gd name="connsiteY16" fmla="*/ 147717 h 176491"/>
                <a:gd name="connsiteX17" fmla="*/ 301748 w 428621"/>
                <a:gd name="connsiteY17" fmla="*/ 161206 h 176491"/>
                <a:gd name="connsiteX18" fmla="*/ 322044 w 428621"/>
                <a:gd name="connsiteY18" fmla="*/ 166752 h 176491"/>
                <a:gd name="connsiteX19" fmla="*/ 341080 w 428621"/>
                <a:gd name="connsiteY19" fmla="*/ 165492 h 176491"/>
                <a:gd name="connsiteX20" fmla="*/ 365032 w 428621"/>
                <a:gd name="connsiteY20" fmla="*/ 123134 h 176491"/>
                <a:gd name="connsiteX21" fmla="*/ 417223 w 428621"/>
                <a:gd name="connsiteY21" fmla="*/ 94895 h 176491"/>
                <a:gd name="connsiteX22" fmla="*/ 431973 w 428621"/>
                <a:gd name="connsiteY22" fmla="*/ 67917 h 176491"/>
                <a:gd name="connsiteX23" fmla="*/ 424409 w 428621"/>
                <a:gd name="connsiteY23" fmla="*/ 47747 h 176491"/>
                <a:gd name="connsiteX24" fmla="*/ 5621 w 428621"/>
                <a:gd name="connsiteY24" fmla="*/ 40057 h 176491"/>
                <a:gd name="connsiteX25" fmla="*/ 22135 w 428621"/>
                <a:gd name="connsiteY25" fmla="*/ 67161 h 176491"/>
                <a:gd name="connsiteX26" fmla="*/ 5621 w 428621"/>
                <a:gd name="connsiteY26" fmla="*/ 400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232EB05-88DE-4AF5-81A3-98862566A7C2}"/>
                </a:ext>
              </a:extLst>
            </p:cNvPr>
            <p:cNvSpPr/>
            <p:nvPr/>
          </p:nvSpPr>
          <p:spPr>
            <a:xfrm>
              <a:off x="3852452" y="1527797"/>
              <a:ext cx="1626239" cy="1210224"/>
            </a:xfrm>
            <a:custGeom>
              <a:avLst/>
              <a:gdLst>
                <a:gd name="connsiteX0" fmla="*/ 1536197 w 1626238"/>
                <a:gd name="connsiteY0" fmla="*/ 113058 h 1210224"/>
                <a:gd name="connsiteX1" fmla="*/ 1482115 w 1626238"/>
                <a:gd name="connsiteY1" fmla="*/ 138145 h 1210224"/>
                <a:gd name="connsiteX2" fmla="*/ 1427907 w 1626238"/>
                <a:gd name="connsiteY2" fmla="*/ 141297 h 1210224"/>
                <a:gd name="connsiteX3" fmla="*/ 1404333 w 1626238"/>
                <a:gd name="connsiteY3" fmla="*/ 132599 h 1210224"/>
                <a:gd name="connsiteX4" fmla="*/ 1352520 w 1626238"/>
                <a:gd name="connsiteY4" fmla="*/ 167140 h 1210224"/>
                <a:gd name="connsiteX5" fmla="*/ 1307767 w 1626238"/>
                <a:gd name="connsiteY5" fmla="*/ 196135 h 1210224"/>
                <a:gd name="connsiteX6" fmla="*/ 1351764 w 1626238"/>
                <a:gd name="connsiteY6" fmla="*/ 141171 h 1210224"/>
                <a:gd name="connsiteX7" fmla="*/ 1335250 w 1626238"/>
                <a:gd name="connsiteY7" fmla="*/ 102721 h 1210224"/>
                <a:gd name="connsiteX8" fmla="*/ 1301464 w 1626238"/>
                <a:gd name="connsiteY8" fmla="*/ 123900 h 1210224"/>
                <a:gd name="connsiteX9" fmla="*/ 1216748 w 1626238"/>
                <a:gd name="connsiteY9" fmla="*/ 150626 h 1210224"/>
                <a:gd name="connsiteX10" fmla="*/ 1271713 w 1626238"/>
                <a:gd name="connsiteY10" fmla="*/ 116084 h 1210224"/>
                <a:gd name="connsiteX11" fmla="*/ 1164179 w 1626238"/>
                <a:gd name="connsiteY11" fmla="*/ 112932 h 1210224"/>
                <a:gd name="connsiteX12" fmla="*/ 1072404 w 1626238"/>
                <a:gd name="connsiteY12" fmla="*/ 127052 h 1210224"/>
                <a:gd name="connsiteX13" fmla="*/ 1174390 w 1626238"/>
                <a:gd name="connsiteY13" fmla="*/ 100326 h 1210224"/>
                <a:gd name="connsiteX14" fmla="*/ 1299195 w 1626238"/>
                <a:gd name="connsiteY14" fmla="*/ 91754 h 1210224"/>
                <a:gd name="connsiteX15" fmla="*/ 1372943 w 1626238"/>
                <a:gd name="connsiteY15" fmla="*/ 71331 h 1210224"/>
                <a:gd name="connsiteX16" fmla="*/ 1323525 w 1626238"/>
                <a:gd name="connsiteY16" fmla="*/ 51665 h 1210224"/>
                <a:gd name="connsiteX17" fmla="*/ 1287471 w 1626238"/>
                <a:gd name="connsiteY17" fmla="*/ 40697 h 1210224"/>
                <a:gd name="connsiteX18" fmla="*/ 1255324 w 1626238"/>
                <a:gd name="connsiteY18" fmla="*/ 21913 h 1210224"/>
                <a:gd name="connsiteX19" fmla="*/ 1180820 w 1626238"/>
                <a:gd name="connsiteY19" fmla="*/ 12459 h 1210224"/>
                <a:gd name="connsiteX20" fmla="*/ 1100012 w 1626238"/>
                <a:gd name="connsiteY20" fmla="*/ 3004 h 1210224"/>
                <a:gd name="connsiteX21" fmla="*/ 989327 w 1626238"/>
                <a:gd name="connsiteY21" fmla="*/ 6155 h 1210224"/>
                <a:gd name="connsiteX22" fmla="*/ 951633 w 1626238"/>
                <a:gd name="connsiteY22" fmla="*/ 12459 h 1210224"/>
                <a:gd name="connsiteX23" fmla="*/ 925790 w 1626238"/>
                <a:gd name="connsiteY23" fmla="*/ 25065 h 1210224"/>
                <a:gd name="connsiteX24" fmla="*/ 907007 w 1626238"/>
                <a:gd name="connsiteY24" fmla="*/ 35276 h 1210224"/>
                <a:gd name="connsiteX25" fmla="*/ 866161 w 1626238"/>
                <a:gd name="connsiteY25" fmla="*/ 26578 h 1210224"/>
                <a:gd name="connsiteX26" fmla="*/ 793926 w 1626238"/>
                <a:gd name="connsiteY26" fmla="*/ 26578 h 1210224"/>
                <a:gd name="connsiteX27" fmla="*/ 706059 w 1626238"/>
                <a:gd name="connsiteY27" fmla="*/ 36789 h 1210224"/>
                <a:gd name="connsiteX28" fmla="*/ 732785 w 1626238"/>
                <a:gd name="connsiteY28" fmla="*/ 61120 h 1210224"/>
                <a:gd name="connsiteX29" fmla="*/ 685762 w 1626238"/>
                <a:gd name="connsiteY29" fmla="*/ 75239 h 1210224"/>
                <a:gd name="connsiteX30" fmla="*/ 753207 w 1626238"/>
                <a:gd name="connsiteY30" fmla="*/ 117597 h 1210224"/>
                <a:gd name="connsiteX31" fmla="*/ 718665 w 1626238"/>
                <a:gd name="connsiteY31" fmla="*/ 111294 h 1210224"/>
                <a:gd name="connsiteX32" fmla="*/ 659793 w 1626238"/>
                <a:gd name="connsiteY32" fmla="*/ 89358 h 1210224"/>
                <a:gd name="connsiteX33" fmla="*/ 588440 w 1626238"/>
                <a:gd name="connsiteY33" fmla="*/ 73600 h 1210224"/>
                <a:gd name="connsiteX34" fmla="*/ 620587 w 1626238"/>
                <a:gd name="connsiteY34" fmla="*/ 110537 h 1210224"/>
                <a:gd name="connsiteX35" fmla="*/ 583776 w 1626238"/>
                <a:gd name="connsiteY35" fmla="*/ 112050 h 1210224"/>
                <a:gd name="connsiteX36" fmla="*/ 535115 w 1626238"/>
                <a:gd name="connsiteY36" fmla="*/ 85324 h 1210224"/>
                <a:gd name="connsiteX37" fmla="*/ 532719 w 1626238"/>
                <a:gd name="connsiteY37" fmla="*/ 119110 h 1210224"/>
                <a:gd name="connsiteX38" fmla="*/ 510784 w 1626238"/>
                <a:gd name="connsiteY38" fmla="*/ 137137 h 1210224"/>
                <a:gd name="connsiteX39" fmla="*/ 496665 w 1626238"/>
                <a:gd name="connsiteY39" fmla="*/ 82929 h 1210224"/>
                <a:gd name="connsiteX40" fmla="*/ 415857 w 1626238"/>
                <a:gd name="connsiteY40" fmla="*/ 95535 h 1210224"/>
                <a:gd name="connsiteX41" fmla="*/ 383710 w 1626238"/>
                <a:gd name="connsiteY41" fmla="*/ 112806 h 1210224"/>
                <a:gd name="connsiteX42" fmla="*/ 366440 w 1626238"/>
                <a:gd name="connsiteY42" fmla="*/ 118353 h 1210224"/>
                <a:gd name="connsiteX43" fmla="*/ 306811 w 1626238"/>
                <a:gd name="connsiteY43" fmla="*/ 126169 h 1210224"/>
                <a:gd name="connsiteX44" fmla="*/ 314627 w 1626238"/>
                <a:gd name="connsiteY44" fmla="*/ 166132 h 1210224"/>
                <a:gd name="connsiteX45" fmla="*/ 263570 w 1626238"/>
                <a:gd name="connsiteY45" fmla="*/ 158316 h 1210224"/>
                <a:gd name="connsiteX46" fmla="*/ 143557 w 1626238"/>
                <a:gd name="connsiteY46" fmla="*/ 223491 h 1210224"/>
                <a:gd name="connsiteX47" fmla="*/ 208732 w 1626238"/>
                <a:gd name="connsiteY47" fmla="*/ 233703 h 1210224"/>
                <a:gd name="connsiteX48" fmla="*/ 186797 w 1626238"/>
                <a:gd name="connsiteY48" fmla="*/ 282364 h 1210224"/>
                <a:gd name="connsiteX49" fmla="*/ 103594 w 1626238"/>
                <a:gd name="connsiteY49" fmla="*/ 297240 h 1210224"/>
                <a:gd name="connsiteX50" fmla="*/ 2364 w 1626238"/>
                <a:gd name="connsiteY50" fmla="*/ 336446 h 1210224"/>
                <a:gd name="connsiteX51" fmla="*/ 17996 w 1626238"/>
                <a:gd name="connsiteY51" fmla="*/ 355986 h 1210224"/>
                <a:gd name="connsiteX52" fmla="*/ 61992 w 1626238"/>
                <a:gd name="connsiteY52" fmla="*/ 368592 h 1210224"/>
                <a:gd name="connsiteX53" fmla="*/ 134228 w 1626238"/>
                <a:gd name="connsiteY53" fmla="*/ 374139 h 1210224"/>
                <a:gd name="connsiteX54" fmla="*/ 175829 w 1626238"/>
                <a:gd name="connsiteY54" fmla="*/ 389771 h 1210224"/>
                <a:gd name="connsiteX55" fmla="*/ 104476 w 1626238"/>
                <a:gd name="connsiteY55" fmla="*/ 394436 h 1210224"/>
                <a:gd name="connsiteX56" fmla="*/ 39301 w 1626238"/>
                <a:gd name="connsiteY56" fmla="*/ 407042 h 1210224"/>
                <a:gd name="connsiteX57" fmla="*/ 87205 w 1626238"/>
                <a:gd name="connsiteY57" fmla="*/ 419649 h 1210224"/>
                <a:gd name="connsiteX58" fmla="*/ 87962 w 1626238"/>
                <a:gd name="connsiteY58" fmla="*/ 440828 h 1210224"/>
                <a:gd name="connsiteX59" fmla="*/ 119352 w 1626238"/>
                <a:gd name="connsiteY59" fmla="*/ 458098 h 1210224"/>
                <a:gd name="connsiteX60" fmla="*/ 162466 w 1626238"/>
                <a:gd name="connsiteY60" fmla="*/ 462763 h 1210224"/>
                <a:gd name="connsiteX61" fmla="*/ 189192 w 1626238"/>
                <a:gd name="connsiteY61" fmla="*/ 459611 h 1210224"/>
                <a:gd name="connsiteX62" fmla="*/ 224490 w 1626238"/>
                <a:gd name="connsiteY62" fmla="*/ 453308 h 1210224"/>
                <a:gd name="connsiteX63" fmla="*/ 256637 w 1626238"/>
                <a:gd name="connsiteY63" fmla="*/ 447005 h 1210224"/>
                <a:gd name="connsiteX64" fmla="*/ 342109 w 1626238"/>
                <a:gd name="connsiteY64" fmla="*/ 469696 h 1210224"/>
                <a:gd name="connsiteX65" fmla="*/ 384467 w 1626238"/>
                <a:gd name="connsiteY65" fmla="*/ 497179 h 1210224"/>
                <a:gd name="connsiteX66" fmla="*/ 421278 w 1626238"/>
                <a:gd name="connsiteY66" fmla="*/ 532477 h 1210224"/>
                <a:gd name="connsiteX67" fmla="*/ 445608 w 1626238"/>
                <a:gd name="connsiteY67" fmla="*/ 575591 h 1210224"/>
                <a:gd name="connsiteX68" fmla="*/ 464392 w 1626238"/>
                <a:gd name="connsiteY68" fmla="*/ 604586 h 1210224"/>
                <a:gd name="connsiteX69" fmla="*/ 477755 w 1626238"/>
                <a:gd name="connsiteY69" fmla="*/ 632068 h 1210224"/>
                <a:gd name="connsiteX70" fmla="*/ 464392 w 1626238"/>
                <a:gd name="connsiteY70" fmla="*/ 664971 h 1210224"/>
                <a:gd name="connsiteX71" fmla="*/ 476999 w 1626238"/>
                <a:gd name="connsiteY71" fmla="*/ 701026 h 1210224"/>
                <a:gd name="connsiteX72" fmla="*/ 516961 w 1626238"/>
                <a:gd name="connsiteY72" fmla="*/ 683755 h 1210224"/>
                <a:gd name="connsiteX73" fmla="*/ 526416 w 1626238"/>
                <a:gd name="connsiteY73" fmla="*/ 710481 h 1210224"/>
                <a:gd name="connsiteX74" fmla="*/ 577472 w 1626238"/>
                <a:gd name="connsiteY74" fmla="*/ 734811 h 1210224"/>
                <a:gd name="connsiteX75" fmla="*/ 566505 w 1626238"/>
                <a:gd name="connsiteY75" fmla="*/ 745779 h 1210224"/>
                <a:gd name="connsiteX76" fmla="*/ 495908 w 1626238"/>
                <a:gd name="connsiteY76" fmla="*/ 740232 h 1210224"/>
                <a:gd name="connsiteX77" fmla="*/ 567261 w 1626238"/>
                <a:gd name="connsiteY77" fmla="*/ 773135 h 1210224"/>
                <a:gd name="connsiteX78" fmla="*/ 590835 w 1626238"/>
                <a:gd name="connsiteY78" fmla="*/ 800617 h 1210224"/>
                <a:gd name="connsiteX79" fmla="*/ 585289 w 1626238"/>
                <a:gd name="connsiteY79" fmla="*/ 837554 h 1210224"/>
                <a:gd name="connsiteX80" fmla="*/ 551629 w 1626238"/>
                <a:gd name="connsiteY80" fmla="*/ 839193 h 1210224"/>
                <a:gd name="connsiteX81" fmla="*/ 530450 w 1626238"/>
                <a:gd name="connsiteY81" fmla="*/ 857977 h 1210224"/>
                <a:gd name="connsiteX82" fmla="*/ 508515 w 1626238"/>
                <a:gd name="connsiteY82" fmla="*/ 897183 h 1210224"/>
                <a:gd name="connsiteX83" fmla="*/ 534358 w 1626238"/>
                <a:gd name="connsiteY83" fmla="*/ 920001 h 1210224"/>
                <a:gd name="connsiteX84" fmla="*/ 513936 w 1626238"/>
                <a:gd name="connsiteY84" fmla="*/ 943575 h 1210224"/>
                <a:gd name="connsiteX85" fmla="*/ 550747 w 1626238"/>
                <a:gd name="connsiteY85" fmla="*/ 982025 h 1210224"/>
                <a:gd name="connsiteX86" fmla="*/ 555411 w 1626238"/>
                <a:gd name="connsiteY86" fmla="*/ 1027534 h 1210224"/>
                <a:gd name="connsiteX87" fmla="*/ 571043 w 1626238"/>
                <a:gd name="connsiteY87" fmla="*/ 1041654 h 1210224"/>
                <a:gd name="connsiteX88" fmla="*/ 584406 w 1626238"/>
                <a:gd name="connsiteY88" fmla="*/ 1068379 h 1210224"/>
                <a:gd name="connsiteX89" fmla="*/ 604828 w 1626238"/>
                <a:gd name="connsiteY89" fmla="*/ 1091071 h 1210224"/>
                <a:gd name="connsiteX90" fmla="*/ 617435 w 1626238"/>
                <a:gd name="connsiteY90" fmla="*/ 1123218 h 1210224"/>
                <a:gd name="connsiteX91" fmla="*/ 647186 w 1626238"/>
                <a:gd name="connsiteY91" fmla="*/ 1154608 h 1210224"/>
                <a:gd name="connsiteX92" fmla="*/ 676938 w 1626238"/>
                <a:gd name="connsiteY92" fmla="*/ 1174274 h 1210224"/>
                <a:gd name="connsiteX93" fmla="*/ 702781 w 1626238"/>
                <a:gd name="connsiteY93" fmla="*/ 1182090 h 1210224"/>
                <a:gd name="connsiteX94" fmla="*/ 734171 w 1626238"/>
                <a:gd name="connsiteY94" fmla="*/ 1195453 h 1210224"/>
                <a:gd name="connsiteX95" fmla="*/ 780437 w 1626238"/>
                <a:gd name="connsiteY95" fmla="*/ 1213480 h 1210224"/>
                <a:gd name="connsiteX96" fmla="*/ 800103 w 1626238"/>
                <a:gd name="connsiteY96" fmla="*/ 1193058 h 1210224"/>
                <a:gd name="connsiteX97" fmla="*/ 813466 w 1626238"/>
                <a:gd name="connsiteY97" fmla="*/ 1151456 h 1210224"/>
                <a:gd name="connsiteX98" fmla="*/ 811071 w 1626238"/>
                <a:gd name="connsiteY98" fmla="*/ 1109855 h 1210224"/>
                <a:gd name="connsiteX99" fmla="*/ 824434 w 1626238"/>
                <a:gd name="connsiteY99" fmla="*/ 1096492 h 1210224"/>
                <a:gd name="connsiteX100" fmla="*/ 844856 w 1626238"/>
                <a:gd name="connsiteY100" fmla="*/ 1078465 h 1210224"/>
                <a:gd name="connsiteX101" fmla="*/ 855824 w 1626238"/>
                <a:gd name="connsiteY101" fmla="*/ 1058042 h 1210224"/>
                <a:gd name="connsiteX102" fmla="*/ 856581 w 1626238"/>
                <a:gd name="connsiteY102" fmla="*/ 1039258 h 1210224"/>
                <a:gd name="connsiteX103" fmla="*/ 866792 w 1626238"/>
                <a:gd name="connsiteY103" fmla="*/ 1026652 h 1210224"/>
                <a:gd name="connsiteX104" fmla="*/ 861245 w 1626238"/>
                <a:gd name="connsiteY104" fmla="*/ 1006986 h 1210224"/>
                <a:gd name="connsiteX105" fmla="*/ 865153 w 1626238"/>
                <a:gd name="connsiteY105" fmla="*/ 996774 h 1210224"/>
                <a:gd name="connsiteX106" fmla="*/ 880028 w 1626238"/>
                <a:gd name="connsiteY106" fmla="*/ 989715 h 1210224"/>
                <a:gd name="connsiteX107" fmla="*/ 905115 w 1626238"/>
                <a:gd name="connsiteY107" fmla="*/ 974083 h 1210224"/>
                <a:gd name="connsiteX108" fmla="*/ 927051 w 1626238"/>
                <a:gd name="connsiteY108" fmla="*/ 951265 h 1210224"/>
                <a:gd name="connsiteX109" fmla="*/ 940414 w 1626238"/>
                <a:gd name="connsiteY109" fmla="*/ 950508 h 1210224"/>
                <a:gd name="connsiteX110" fmla="*/ 945961 w 1626238"/>
                <a:gd name="connsiteY110" fmla="*/ 964628 h 1210224"/>
                <a:gd name="connsiteX111" fmla="*/ 995378 w 1626238"/>
                <a:gd name="connsiteY111" fmla="*/ 954416 h 1210224"/>
                <a:gd name="connsiteX112" fmla="*/ 1054250 w 1626238"/>
                <a:gd name="connsiteY112" fmla="*/ 903486 h 1210224"/>
                <a:gd name="connsiteX113" fmla="*/ 1087279 w 1626238"/>
                <a:gd name="connsiteY113" fmla="*/ 870583 h 1210224"/>
                <a:gd name="connsiteX114" fmla="*/ 1112366 w 1626238"/>
                <a:gd name="connsiteY114" fmla="*/ 860372 h 1210224"/>
                <a:gd name="connsiteX115" fmla="*/ 1138210 w 1626238"/>
                <a:gd name="connsiteY115" fmla="*/ 854069 h 1210224"/>
                <a:gd name="connsiteX116" fmla="*/ 1177416 w 1626238"/>
                <a:gd name="connsiteY116" fmla="*/ 845496 h 1210224"/>
                <a:gd name="connsiteX117" fmla="*/ 1272343 w 1626238"/>
                <a:gd name="connsiteY117" fmla="*/ 819653 h 1210224"/>
                <a:gd name="connsiteX118" fmla="*/ 1347604 w 1626238"/>
                <a:gd name="connsiteY118" fmla="*/ 780447 h 1210224"/>
                <a:gd name="connsiteX119" fmla="*/ 1357815 w 1626238"/>
                <a:gd name="connsiteY119" fmla="*/ 767084 h 1210224"/>
                <a:gd name="connsiteX120" fmla="*/ 1310793 w 1626238"/>
                <a:gd name="connsiteY120" fmla="*/ 769479 h 1210224"/>
                <a:gd name="connsiteX121" fmla="*/ 1251920 w 1626238"/>
                <a:gd name="connsiteY121" fmla="*/ 762419 h 1210224"/>
                <a:gd name="connsiteX122" fmla="*/ 1259736 w 1626238"/>
                <a:gd name="connsiteY122" fmla="*/ 745149 h 1210224"/>
                <a:gd name="connsiteX123" fmla="*/ 1264401 w 1626238"/>
                <a:gd name="connsiteY123" fmla="*/ 720062 h 1210224"/>
                <a:gd name="connsiteX124" fmla="*/ 1302094 w 1626238"/>
                <a:gd name="connsiteY124" fmla="*/ 732668 h 1210224"/>
                <a:gd name="connsiteX125" fmla="*/ 1360084 w 1626238"/>
                <a:gd name="connsiteY125" fmla="*/ 752334 h 1210224"/>
                <a:gd name="connsiteX126" fmla="*/ 1369539 w 1626238"/>
                <a:gd name="connsiteY126" fmla="*/ 717036 h 1210224"/>
                <a:gd name="connsiteX127" fmla="*/ 1300455 w 1626238"/>
                <a:gd name="connsiteY127" fmla="*/ 655895 h 1210224"/>
                <a:gd name="connsiteX128" fmla="*/ 1339661 w 1626238"/>
                <a:gd name="connsiteY128" fmla="*/ 660559 h 1210224"/>
                <a:gd name="connsiteX129" fmla="*/ 1364749 w 1626238"/>
                <a:gd name="connsiteY129" fmla="*/ 633077 h 1210224"/>
                <a:gd name="connsiteX130" fmla="*/ 1301212 w 1626238"/>
                <a:gd name="connsiteY130" fmla="*/ 632320 h 1210224"/>
                <a:gd name="connsiteX131" fmla="*/ 1289488 w 1626238"/>
                <a:gd name="connsiteY131" fmla="*/ 615049 h 1210224"/>
                <a:gd name="connsiteX132" fmla="*/ 1299699 w 1626238"/>
                <a:gd name="connsiteY132" fmla="*/ 593114 h 1210224"/>
                <a:gd name="connsiteX133" fmla="*/ 1358571 w 1626238"/>
                <a:gd name="connsiteY133" fmla="*/ 610385 h 1210224"/>
                <a:gd name="connsiteX134" fmla="*/ 1403325 w 1626238"/>
                <a:gd name="connsiteY134" fmla="*/ 599417 h 1210224"/>
                <a:gd name="connsiteX135" fmla="*/ 1368026 w 1626238"/>
                <a:gd name="connsiteY135" fmla="*/ 566514 h 1210224"/>
                <a:gd name="connsiteX136" fmla="*/ 1426899 w 1626238"/>
                <a:gd name="connsiteY136" fmla="*/ 560968 h 1210224"/>
                <a:gd name="connsiteX137" fmla="*/ 1433958 w 1626238"/>
                <a:gd name="connsiteY137" fmla="*/ 542940 h 1210224"/>
                <a:gd name="connsiteX138" fmla="*/ 1386054 w 1626238"/>
                <a:gd name="connsiteY138" fmla="*/ 513189 h 1210224"/>
                <a:gd name="connsiteX139" fmla="*/ 1432319 w 1626238"/>
                <a:gd name="connsiteY139" fmla="*/ 505373 h 1210224"/>
                <a:gd name="connsiteX140" fmla="*/ 1419839 w 1626238"/>
                <a:gd name="connsiteY140" fmla="*/ 456712 h 1210224"/>
                <a:gd name="connsiteX141" fmla="*/ 1372817 w 1626238"/>
                <a:gd name="connsiteY141" fmla="*/ 444988 h 1210224"/>
                <a:gd name="connsiteX142" fmla="*/ 1353151 w 1626238"/>
                <a:gd name="connsiteY142" fmla="*/ 424565 h 1210224"/>
                <a:gd name="connsiteX143" fmla="*/ 1389205 w 1626238"/>
                <a:gd name="connsiteY143" fmla="*/ 419901 h 1210224"/>
                <a:gd name="connsiteX144" fmla="*/ 1461440 w 1626238"/>
                <a:gd name="connsiteY144" fmla="*/ 419901 h 1210224"/>
                <a:gd name="connsiteX145" fmla="*/ 1444926 w 1626238"/>
                <a:gd name="connsiteY145" fmla="*/ 391662 h 1210224"/>
                <a:gd name="connsiteX146" fmla="*/ 1401055 w 1626238"/>
                <a:gd name="connsiteY146" fmla="*/ 382207 h 1210224"/>
                <a:gd name="connsiteX147" fmla="*/ 1437110 w 1626238"/>
                <a:gd name="connsiteY147" fmla="*/ 374391 h 1210224"/>
                <a:gd name="connsiteX148" fmla="*/ 1383784 w 1626238"/>
                <a:gd name="connsiteY148" fmla="*/ 362667 h 1210224"/>
                <a:gd name="connsiteX149" fmla="*/ 1362605 w 1626238"/>
                <a:gd name="connsiteY149" fmla="*/ 364180 h 1210224"/>
                <a:gd name="connsiteX150" fmla="*/ 1379120 w 1626238"/>
                <a:gd name="connsiteY150" fmla="*/ 314763 h 1210224"/>
                <a:gd name="connsiteX151" fmla="*/ 1426142 w 1626238"/>
                <a:gd name="connsiteY151" fmla="*/ 278708 h 1210224"/>
                <a:gd name="connsiteX152" fmla="*/ 1470139 w 1626238"/>
                <a:gd name="connsiteY152" fmla="*/ 251982 h 1210224"/>
                <a:gd name="connsiteX153" fmla="*/ 1452112 w 1626238"/>
                <a:gd name="connsiteY153" fmla="*/ 230803 h 1210224"/>
                <a:gd name="connsiteX154" fmla="*/ 1408241 w 1626238"/>
                <a:gd name="connsiteY154" fmla="*/ 244923 h 1210224"/>
                <a:gd name="connsiteX155" fmla="*/ 1444296 w 1626238"/>
                <a:gd name="connsiteY155" fmla="*/ 222987 h 1210224"/>
                <a:gd name="connsiteX156" fmla="*/ 1510984 w 1626238"/>
                <a:gd name="connsiteY156" fmla="*/ 213532 h 1210224"/>
                <a:gd name="connsiteX157" fmla="*/ 1462323 w 1626238"/>
                <a:gd name="connsiteY157" fmla="*/ 201808 h 1210224"/>
                <a:gd name="connsiteX158" fmla="*/ 1474929 w 1626238"/>
                <a:gd name="connsiteY158" fmla="*/ 193236 h 1210224"/>
                <a:gd name="connsiteX159" fmla="*/ 1533046 w 1626238"/>
                <a:gd name="connsiteY159" fmla="*/ 181512 h 1210224"/>
                <a:gd name="connsiteX160" fmla="*/ 1567587 w 1626238"/>
                <a:gd name="connsiteY160" fmla="*/ 166636 h 1210224"/>
                <a:gd name="connsiteX161" fmla="*/ 1627216 w 1626238"/>
                <a:gd name="connsiteY161" fmla="*/ 139154 h 1210224"/>
                <a:gd name="connsiteX162" fmla="*/ 1536197 w 1626238"/>
                <a:gd name="connsiteY162" fmla="*/ 113058 h 1210224"/>
                <a:gd name="connsiteX163" fmla="*/ 558563 w 1626238"/>
                <a:gd name="connsiteY163" fmla="*/ 796457 h 1210224"/>
                <a:gd name="connsiteX164" fmla="*/ 537384 w 1626238"/>
                <a:gd name="connsiteY164" fmla="*/ 776791 h 1210224"/>
                <a:gd name="connsiteX165" fmla="*/ 485571 w 1626238"/>
                <a:gd name="connsiteY165" fmla="*/ 767336 h 1210224"/>
                <a:gd name="connsiteX166" fmla="*/ 481663 w 1626238"/>
                <a:gd name="connsiteY166" fmla="*/ 790028 h 1210224"/>
                <a:gd name="connsiteX167" fmla="*/ 510658 w 1626238"/>
                <a:gd name="connsiteY167" fmla="*/ 807299 h 1210224"/>
                <a:gd name="connsiteX168" fmla="*/ 558563 w 1626238"/>
                <a:gd name="connsiteY168" fmla="*/ 796457 h 121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7AD83B3-E13D-4A7D-9C0D-1D6D7C2230A5}"/>
                </a:ext>
              </a:extLst>
            </p:cNvPr>
            <p:cNvSpPr/>
            <p:nvPr/>
          </p:nvSpPr>
          <p:spPr>
            <a:xfrm>
              <a:off x="4782037" y="6184134"/>
              <a:ext cx="50426" cy="37820"/>
            </a:xfrm>
            <a:custGeom>
              <a:avLst/>
              <a:gdLst>
                <a:gd name="connsiteX0" fmla="*/ 2382 w 50426"/>
                <a:gd name="connsiteY0" fmla="*/ 3636 h 37819"/>
                <a:gd name="connsiteX1" fmla="*/ 25326 w 50426"/>
                <a:gd name="connsiteY1" fmla="*/ 18637 h 37819"/>
                <a:gd name="connsiteX2" fmla="*/ 55203 w 50426"/>
                <a:gd name="connsiteY2" fmla="*/ 28975 h 37819"/>
                <a:gd name="connsiteX3" fmla="*/ 2382 w 50426"/>
                <a:gd name="connsiteY3" fmla="*/ 363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74BB1C12-243B-4290-AF63-A44C3BACD6AB}"/>
                </a:ext>
              </a:extLst>
            </p:cNvPr>
            <p:cNvSpPr/>
            <p:nvPr/>
          </p:nvSpPr>
          <p:spPr>
            <a:xfrm>
              <a:off x="2027283" y="1556475"/>
              <a:ext cx="2357416" cy="1815336"/>
            </a:xfrm>
            <a:custGeom>
              <a:avLst/>
              <a:gdLst>
                <a:gd name="connsiteX0" fmla="*/ 469183 w 2357416"/>
                <a:gd name="connsiteY0" fmla="*/ 1591111 h 1815336"/>
                <a:gd name="connsiteX1" fmla="*/ 438549 w 2357416"/>
                <a:gd name="connsiteY1" fmla="*/ 1576991 h 1815336"/>
                <a:gd name="connsiteX2" fmla="*/ 407411 w 2357416"/>
                <a:gd name="connsiteY2" fmla="*/ 1542323 h 1815336"/>
                <a:gd name="connsiteX3" fmla="*/ 372743 w 2357416"/>
                <a:gd name="connsiteY3" fmla="*/ 1534633 h 1815336"/>
                <a:gd name="connsiteX4" fmla="*/ 345135 w 2357416"/>
                <a:gd name="connsiteY4" fmla="*/ 1530473 h 1815336"/>
                <a:gd name="connsiteX5" fmla="*/ 353329 w 2357416"/>
                <a:gd name="connsiteY5" fmla="*/ 1542828 h 1815336"/>
                <a:gd name="connsiteX6" fmla="*/ 365683 w 2357416"/>
                <a:gd name="connsiteY6" fmla="*/ 1551022 h 1815336"/>
                <a:gd name="connsiteX7" fmla="*/ 383963 w 2357416"/>
                <a:gd name="connsiteY7" fmla="*/ 1565141 h 1815336"/>
                <a:gd name="connsiteX8" fmla="*/ 401612 w 2357416"/>
                <a:gd name="connsiteY8" fmla="*/ 1576865 h 1815336"/>
                <a:gd name="connsiteX9" fmla="*/ 415731 w 2357416"/>
                <a:gd name="connsiteY9" fmla="*/ 1591615 h 1815336"/>
                <a:gd name="connsiteX10" fmla="*/ 429220 w 2357416"/>
                <a:gd name="connsiteY10" fmla="*/ 1597540 h 1815336"/>
                <a:gd name="connsiteX11" fmla="*/ 440944 w 2357416"/>
                <a:gd name="connsiteY11" fmla="*/ 1612542 h 1815336"/>
                <a:gd name="connsiteX12" fmla="*/ 482924 w 2357416"/>
                <a:gd name="connsiteY12" fmla="*/ 1612668 h 1815336"/>
                <a:gd name="connsiteX13" fmla="*/ 485697 w 2357416"/>
                <a:gd name="connsiteY13" fmla="*/ 1601700 h 1815336"/>
                <a:gd name="connsiteX14" fmla="*/ 469183 w 2357416"/>
                <a:gd name="connsiteY14" fmla="*/ 1591111 h 1815336"/>
                <a:gd name="connsiteX15" fmla="*/ 449264 w 2357416"/>
                <a:gd name="connsiteY15" fmla="*/ 655960 h 1815336"/>
                <a:gd name="connsiteX16" fmla="*/ 486958 w 2357416"/>
                <a:gd name="connsiteY16" fmla="*/ 698318 h 1815336"/>
                <a:gd name="connsiteX17" fmla="*/ 504607 w 2357416"/>
                <a:gd name="connsiteY17" fmla="*/ 686594 h 1815336"/>
                <a:gd name="connsiteX18" fmla="*/ 530450 w 2357416"/>
                <a:gd name="connsiteY18" fmla="*/ 679534 h 1815336"/>
                <a:gd name="connsiteX19" fmla="*/ 556293 w 2357416"/>
                <a:gd name="connsiteY19" fmla="*/ 659490 h 1815336"/>
                <a:gd name="connsiteX20" fmla="*/ 581002 w 2357416"/>
                <a:gd name="connsiteY20" fmla="*/ 633647 h 1815336"/>
                <a:gd name="connsiteX21" fmla="*/ 602181 w 2357416"/>
                <a:gd name="connsiteY21" fmla="*/ 607803 h 1815336"/>
                <a:gd name="connsiteX22" fmla="*/ 686897 w 2357416"/>
                <a:gd name="connsiteY22" fmla="*/ 572505 h 1815336"/>
                <a:gd name="connsiteX23" fmla="*/ 653994 w 2357416"/>
                <a:gd name="connsiteY23" fmla="*/ 543132 h 1815336"/>
                <a:gd name="connsiteX24" fmla="*/ 599912 w 2357416"/>
                <a:gd name="connsiteY24" fmla="*/ 537207 h 1815336"/>
                <a:gd name="connsiteX25" fmla="*/ 583397 w 2357416"/>
                <a:gd name="connsiteY25" fmla="*/ 531282 h 1815336"/>
                <a:gd name="connsiteX26" fmla="*/ 530450 w 2357416"/>
                <a:gd name="connsiteY26" fmla="*/ 516028 h 1815336"/>
                <a:gd name="connsiteX27" fmla="*/ 446869 w 2357416"/>
                <a:gd name="connsiteY27" fmla="*/ 529013 h 1815336"/>
                <a:gd name="connsiteX28" fmla="*/ 458593 w 2357416"/>
                <a:gd name="connsiteY28" fmla="*/ 553721 h 1815336"/>
                <a:gd name="connsiteX29" fmla="*/ 439809 w 2357416"/>
                <a:gd name="connsiteY29" fmla="*/ 593684 h 1815336"/>
                <a:gd name="connsiteX30" fmla="*/ 416235 w 2357416"/>
                <a:gd name="connsiteY30" fmla="*/ 633647 h 1815336"/>
                <a:gd name="connsiteX31" fmla="*/ 449264 w 2357416"/>
                <a:gd name="connsiteY31" fmla="*/ 655960 h 1815336"/>
                <a:gd name="connsiteX32" fmla="*/ 1037736 w 2357416"/>
                <a:gd name="connsiteY32" fmla="*/ 752526 h 1815336"/>
                <a:gd name="connsiteX33" fmla="*/ 1075429 w 2357416"/>
                <a:gd name="connsiteY33" fmla="*/ 751391 h 1815336"/>
                <a:gd name="connsiteX34" fmla="*/ 1028407 w 2357416"/>
                <a:gd name="connsiteY34" fmla="*/ 716093 h 1815336"/>
                <a:gd name="connsiteX35" fmla="*/ 986049 w 2357416"/>
                <a:gd name="connsiteY35" fmla="*/ 694914 h 1815336"/>
                <a:gd name="connsiteX36" fmla="*/ 975460 w 2357416"/>
                <a:gd name="connsiteY36" fmla="*/ 657221 h 1815336"/>
                <a:gd name="connsiteX37" fmla="*/ 964870 w 2357416"/>
                <a:gd name="connsiteY37" fmla="*/ 597214 h 1815336"/>
                <a:gd name="connsiteX38" fmla="*/ 968400 w 2357416"/>
                <a:gd name="connsiteY38" fmla="*/ 559520 h 1815336"/>
                <a:gd name="connsiteX39" fmla="*/ 916587 w 2357416"/>
                <a:gd name="connsiteY39" fmla="*/ 571244 h 1815336"/>
                <a:gd name="connsiteX40" fmla="*/ 949490 w 2357416"/>
                <a:gd name="connsiteY40" fmla="*/ 599483 h 1815336"/>
                <a:gd name="connsiteX41" fmla="*/ 913057 w 2357416"/>
                <a:gd name="connsiteY41" fmla="*/ 585364 h 1815336"/>
                <a:gd name="connsiteX42" fmla="*/ 884819 w 2357416"/>
                <a:gd name="connsiteY42" fmla="*/ 585364 h 1815336"/>
                <a:gd name="connsiteX43" fmla="*/ 902468 w 2357416"/>
                <a:gd name="connsiteY43" fmla="*/ 650035 h 1815336"/>
                <a:gd name="connsiteX44" fmla="*/ 885954 w 2357416"/>
                <a:gd name="connsiteY44" fmla="*/ 664154 h 1815336"/>
                <a:gd name="connsiteX45" fmla="*/ 865909 w 2357416"/>
                <a:gd name="connsiteY45" fmla="*/ 618267 h 1815336"/>
                <a:gd name="connsiteX46" fmla="*/ 816492 w 2357416"/>
                <a:gd name="connsiteY46" fmla="*/ 599483 h 1815336"/>
                <a:gd name="connsiteX47" fmla="*/ 836536 w 2357416"/>
                <a:gd name="connsiteY47" fmla="*/ 621796 h 1815336"/>
                <a:gd name="connsiteX48" fmla="*/ 805902 w 2357416"/>
                <a:gd name="connsiteY48" fmla="*/ 624192 h 1815336"/>
                <a:gd name="connsiteX49" fmla="*/ 797708 w 2357416"/>
                <a:gd name="connsiteY49" fmla="*/ 617132 h 1815336"/>
                <a:gd name="connsiteX50" fmla="*/ 755350 w 2357416"/>
                <a:gd name="connsiteY50" fmla="*/ 597088 h 1815336"/>
                <a:gd name="connsiteX51" fmla="*/ 737701 w 2357416"/>
                <a:gd name="connsiteY51" fmla="*/ 621796 h 1815336"/>
                <a:gd name="connsiteX52" fmla="*/ 717657 w 2357416"/>
                <a:gd name="connsiteY52" fmla="*/ 613602 h 1815336"/>
                <a:gd name="connsiteX53" fmla="*/ 722321 w 2357416"/>
                <a:gd name="connsiteY53" fmla="*/ 582968 h 1815336"/>
                <a:gd name="connsiteX54" fmla="*/ 655255 w 2357416"/>
                <a:gd name="connsiteY54" fmla="*/ 598222 h 1815336"/>
                <a:gd name="connsiteX55" fmla="*/ 606972 w 2357416"/>
                <a:gd name="connsiteY55" fmla="*/ 626461 h 1815336"/>
                <a:gd name="connsiteX56" fmla="*/ 598777 w 2357416"/>
                <a:gd name="connsiteY56" fmla="*/ 645245 h 1815336"/>
                <a:gd name="connsiteX57" fmla="*/ 611762 w 2357416"/>
                <a:gd name="connsiteY57" fmla="*/ 667558 h 1815336"/>
                <a:gd name="connsiteX58" fmla="*/ 622352 w 2357416"/>
                <a:gd name="connsiteY58" fmla="*/ 680543 h 1815336"/>
                <a:gd name="connsiteX59" fmla="*/ 684754 w 2357416"/>
                <a:gd name="connsiteY59" fmla="*/ 672349 h 1815336"/>
                <a:gd name="connsiteX60" fmla="*/ 615292 w 2357416"/>
                <a:gd name="connsiteY60" fmla="*/ 699453 h 1815336"/>
                <a:gd name="connsiteX61" fmla="*/ 692948 w 2357416"/>
                <a:gd name="connsiteY61" fmla="*/ 715967 h 1815336"/>
                <a:gd name="connsiteX62" fmla="*/ 783589 w 2357416"/>
                <a:gd name="connsiteY62" fmla="*/ 728952 h 1815336"/>
                <a:gd name="connsiteX63" fmla="*/ 715262 w 2357416"/>
                <a:gd name="connsiteY63" fmla="*/ 733616 h 1815336"/>
                <a:gd name="connsiteX64" fmla="*/ 637605 w 2357416"/>
                <a:gd name="connsiteY64" fmla="*/ 751265 h 1815336"/>
                <a:gd name="connsiteX65" fmla="*/ 674038 w 2357416"/>
                <a:gd name="connsiteY65" fmla="*/ 775974 h 1815336"/>
                <a:gd name="connsiteX66" fmla="*/ 735306 w 2357416"/>
                <a:gd name="connsiteY66" fmla="*/ 788959 h 1815336"/>
                <a:gd name="connsiteX67" fmla="*/ 792918 w 2357416"/>
                <a:gd name="connsiteY67" fmla="*/ 814802 h 1815336"/>
                <a:gd name="connsiteX68" fmla="*/ 872969 w 2357416"/>
                <a:gd name="connsiteY68" fmla="*/ 797153 h 1815336"/>
                <a:gd name="connsiteX69" fmla="*/ 911797 w 2357416"/>
                <a:gd name="connsiteY69" fmla="*/ 780638 h 1815336"/>
                <a:gd name="connsiteX70" fmla="*/ 931841 w 2357416"/>
                <a:gd name="connsiteY70" fmla="*/ 781773 h 1815336"/>
                <a:gd name="connsiteX71" fmla="*/ 966005 w 2357416"/>
                <a:gd name="connsiteY71" fmla="*/ 793497 h 1815336"/>
                <a:gd name="connsiteX72" fmla="*/ 1049586 w 2357416"/>
                <a:gd name="connsiteY72" fmla="*/ 794632 h 1815336"/>
                <a:gd name="connsiteX73" fmla="*/ 1031937 w 2357416"/>
                <a:gd name="connsiteY73" fmla="*/ 771057 h 1815336"/>
                <a:gd name="connsiteX74" fmla="*/ 1011893 w 2357416"/>
                <a:gd name="connsiteY74" fmla="*/ 769923 h 1815336"/>
                <a:gd name="connsiteX75" fmla="*/ 1037736 w 2357416"/>
                <a:gd name="connsiteY75" fmla="*/ 752526 h 1815336"/>
                <a:gd name="connsiteX76" fmla="*/ 590457 w 2357416"/>
                <a:gd name="connsiteY76" fmla="*/ 462955 h 1815336"/>
                <a:gd name="connsiteX77" fmla="*/ 631680 w 2357416"/>
                <a:gd name="connsiteY77" fmla="*/ 435851 h 1815336"/>
                <a:gd name="connsiteX78" fmla="*/ 590457 w 2357416"/>
                <a:gd name="connsiteY78" fmla="*/ 462955 h 1815336"/>
                <a:gd name="connsiteX79" fmla="*/ 492757 w 2357416"/>
                <a:gd name="connsiteY79" fmla="*/ 430052 h 1815336"/>
                <a:gd name="connsiteX80" fmla="*/ 502212 w 2357416"/>
                <a:gd name="connsiteY80" fmla="*/ 445305 h 1815336"/>
                <a:gd name="connsiteX81" fmla="*/ 520995 w 2357416"/>
                <a:gd name="connsiteY81" fmla="*/ 441776 h 1815336"/>
                <a:gd name="connsiteX82" fmla="*/ 542174 w 2357416"/>
                <a:gd name="connsiteY82" fmla="*/ 428791 h 1815336"/>
                <a:gd name="connsiteX83" fmla="*/ 560958 w 2357416"/>
                <a:gd name="connsiteY83" fmla="*/ 449970 h 1815336"/>
                <a:gd name="connsiteX84" fmla="*/ 583271 w 2357416"/>
                <a:gd name="connsiteY84" fmla="*/ 429925 h 1815336"/>
                <a:gd name="connsiteX85" fmla="*/ 600921 w 2357416"/>
                <a:gd name="connsiteY85" fmla="*/ 418201 h 1815336"/>
                <a:gd name="connsiteX86" fmla="*/ 616174 w 2357416"/>
                <a:gd name="connsiteY86" fmla="*/ 393493 h 1815336"/>
                <a:gd name="connsiteX87" fmla="*/ 624369 w 2357416"/>
                <a:gd name="connsiteY87" fmla="*/ 417067 h 1815336"/>
                <a:gd name="connsiteX88" fmla="*/ 649077 w 2357416"/>
                <a:gd name="connsiteY88" fmla="*/ 411142 h 1815336"/>
                <a:gd name="connsiteX89" fmla="*/ 670256 w 2357416"/>
                <a:gd name="connsiteY89" fmla="*/ 400552 h 1815336"/>
                <a:gd name="connsiteX90" fmla="*/ 670256 w 2357416"/>
                <a:gd name="connsiteY90" fmla="*/ 380508 h 1815336"/>
                <a:gd name="connsiteX91" fmla="*/ 686771 w 2357416"/>
                <a:gd name="connsiteY91" fmla="*/ 366389 h 1815336"/>
                <a:gd name="connsiteX92" fmla="*/ 665592 w 2357416"/>
                <a:gd name="connsiteY92" fmla="*/ 354665 h 1815336"/>
                <a:gd name="connsiteX93" fmla="*/ 649077 w 2357416"/>
                <a:gd name="connsiteY93" fmla="*/ 365254 h 1815336"/>
                <a:gd name="connsiteX94" fmla="*/ 613779 w 2357416"/>
                <a:gd name="connsiteY94" fmla="*/ 361724 h 1815336"/>
                <a:gd name="connsiteX95" fmla="*/ 565496 w 2357416"/>
                <a:gd name="connsiteY95" fmla="*/ 386433 h 1815336"/>
                <a:gd name="connsiteX96" fmla="*/ 527803 w 2357416"/>
                <a:gd name="connsiteY96" fmla="*/ 411142 h 1815336"/>
                <a:gd name="connsiteX97" fmla="*/ 492757 w 2357416"/>
                <a:gd name="connsiteY97" fmla="*/ 430052 h 1815336"/>
                <a:gd name="connsiteX98" fmla="*/ 676307 w 2357416"/>
                <a:gd name="connsiteY98" fmla="*/ 424127 h 1815336"/>
                <a:gd name="connsiteX99" fmla="*/ 679837 w 2357416"/>
                <a:gd name="connsiteY99" fmla="*/ 441776 h 1815336"/>
                <a:gd name="connsiteX100" fmla="*/ 677442 w 2357416"/>
                <a:gd name="connsiteY100" fmla="*/ 446440 h 1815336"/>
                <a:gd name="connsiteX101" fmla="*/ 657398 w 2357416"/>
                <a:gd name="connsiteY101" fmla="*/ 464089 h 1815336"/>
                <a:gd name="connsiteX102" fmla="*/ 684502 w 2357416"/>
                <a:gd name="connsiteY102" fmla="*/ 464089 h 1815336"/>
                <a:gd name="connsiteX103" fmla="*/ 637479 w 2357416"/>
                <a:gd name="connsiteY103" fmla="*/ 479343 h 1815336"/>
                <a:gd name="connsiteX104" fmla="*/ 671643 w 2357416"/>
                <a:gd name="connsiteY104" fmla="*/ 488798 h 1815336"/>
                <a:gd name="connsiteX105" fmla="*/ 708076 w 2357416"/>
                <a:gd name="connsiteY105" fmla="*/ 485268 h 1815336"/>
                <a:gd name="connsiteX106" fmla="*/ 729255 w 2357416"/>
                <a:gd name="connsiteY106" fmla="*/ 477074 h 1815336"/>
                <a:gd name="connsiteX107" fmla="*/ 779807 w 2357416"/>
                <a:gd name="connsiteY107" fmla="*/ 480604 h 1815336"/>
                <a:gd name="connsiteX108" fmla="*/ 740979 w 2357416"/>
                <a:gd name="connsiteY108" fmla="*/ 501783 h 1815336"/>
                <a:gd name="connsiteX109" fmla="*/ 739844 w 2357416"/>
                <a:gd name="connsiteY109" fmla="*/ 526491 h 1815336"/>
                <a:gd name="connsiteX110" fmla="*/ 834015 w 2357416"/>
                <a:gd name="connsiteY110" fmla="*/ 497118 h 1815336"/>
                <a:gd name="connsiteX111" fmla="*/ 871708 w 2357416"/>
                <a:gd name="connsiteY111" fmla="*/ 494723 h 1815336"/>
                <a:gd name="connsiteX112" fmla="*/ 931715 w 2357416"/>
                <a:gd name="connsiteY112" fmla="*/ 491193 h 1815336"/>
                <a:gd name="connsiteX113" fmla="*/ 941170 w 2357416"/>
                <a:gd name="connsiteY113" fmla="*/ 437111 h 1815336"/>
                <a:gd name="connsiteX114" fmla="*/ 911797 w 2357416"/>
                <a:gd name="connsiteY114" fmla="*/ 447701 h 1815336"/>
                <a:gd name="connsiteX115" fmla="*/ 881163 w 2357416"/>
                <a:gd name="connsiteY115" fmla="*/ 422992 h 1815336"/>
                <a:gd name="connsiteX116" fmla="*/ 862379 w 2357416"/>
                <a:gd name="connsiteY116" fmla="*/ 394753 h 1815336"/>
                <a:gd name="connsiteX117" fmla="*/ 834141 w 2357416"/>
                <a:gd name="connsiteY117" fmla="*/ 424127 h 1815336"/>
                <a:gd name="connsiteX118" fmla="*/ 836536 w 2357416"/>
                <a:gd name="connsiteY118" fmla="*/ 441776 h 1815336"/>
                <a:gd name="connsiteX119" fmla="*/ 856580 w 2357416"/>
                <a:gd name="connsiteY119" fmla="*/ 461820 h 1815336"/>
                <a:gd name="connsiteX120" fmla="*/ 795439 w 2357416"/>
                <a:gd name="connsiteY120" fmla="*/ 451231 h 1815336"/>
                <a:gd name="connsiteX121" fmla="*/ 733037 w 2357416"/>
                <a:gd name="connsiteY121" fmla="*/ 422992 h 1815336"/>
                <a:gd name="connsiteX122" fmla="*/ 704798 w 2357416"/>
                <a:gd name="connsiteY122" fmla="*/ 407738 h 1815336"/>
                <a:gd name="connsiteX123" fmla="*/ 676307 w 2357416"/>
                <a:gd name="connsiteY123" fmla="*/ 424127 h 1815336"/>
                <a:gd name="connsiteX124" fmla="*/ 737575 w 2357416"/>
                <a:gd name="connsiteY124" fmla="*/ 339411 h 1815336"/>
                <a:gd name="connsiteX125" fmla="*/ 702277 w 2357416"/>
                <a:gd name="connsiteY125" fmla="*/ 332351 h 1815336"/>
                <a:gd name="connsiteX126" fmla="*/ 737575 w 2357416"/>
                <a:gd name="connsiteY126" fmla="*/ 339411 h 1815336"/>
                <a:gd name="connsiteX127" fmla="*/ 835275 w 2357416"/>
                <a:gd name="connsiteY127" fmla="*/ 333486 h 1815336"/>
                <a:gd name="connsiteX128" fmla="*/ 818761 w 2357416"/>
                <a:gd name="connsiteY128" fmla="*/ 322896 h 1815336"/>
                <a:gd name="connsiteX129" fmla="*/ 751694 w 2357416"/>
                <a:gd name="connsiteY129" fmla="*/ 344075 h 1815336"/>
                <a:gd name="connsiteX130" fmla="*/ 786993 w 2357416"/>
                <a:gd name="connsiteY130" fmla="*/ 367649 h 1815336"/>
                <a:gd name="connsiteX131" fmla="*/ 824686 w 2357416"/>
                <a:gd name="connsiteY131" fmla="*/ 344075 h 1815336"/>
                <a:gd name="connsiteX132" fmla="*/ 835275 w 2357416"/>
                <a:gd name="connsiteY132" fmla="*/ 333486 h 1815336"/>
                <a:gd name="connsiteX133" fmla="*/ 777538 w 2357416"/>
                <a:gd name="connsiteY133" fmla="*/ 311172 h 1815336"/>
                <a:gd name="connsiteX134" fmla="*/ 809306 w 2357416"/>
                <a:gd name="connsiteY134" fmla="*/ 307642 h 1815336"/>
                <a:gd name="connsiteX135" fmla="*/ 854059 w 2357416"/>
                <a:gd name="connsiteY135" fmla="*/ 301717 h 1815336"/>
                <a:gd name="connsiteX136" fmla="*/ 796447 w 2357416"/>
                <a:gd name="connsiteY136" fmla="*/ 287598 h 1815336"/>
                <a:gd name="connsiteX137" fmla="*/ 745895 w 2357416"/>
                <a:gd name="connsiteY137" fmla="*/ 308777 h 1815336"/>
                <a:gd name="connsiteX138" fmla="*/ 777538 w 2357416"/>
                <a:gd name="connsiteY138" fmla="*/ 311172 h 1815336"/>
                <a:gd name="connsiteX139" fmla="*/ 974073 w 2357416"/>
                <a:gd name="connsiteY139" fmla="*/ 274739 h 1815336"/>
                <a:gd name="connsiteX140" fmla="*/ 1009371 w 2357416"/>
                <a:gd name="connsiteY140" fmla="*/ 291254 h 1815336"/>
                <a:gd name="connsiteX141" fmla="*/ 967013 w 2357416"/>
                <a:gd name="connsiteY141" fmla="*/ 298314 h 1815336"/>
                <a:gd name="connsiteX142" fmla="*/ 1001177 w 2357416"/>
                <a:gd name="connsiteY142" fmla="*/ 307769 h 1815336"/>
                <a:gd name="connsiteX143" fmla="*/ 1071774 w 2357416"/>
                <a:gd name="connsiteY143" fmla="*/ 320753 h 1815336"/>
                <a:gd name="connsiteX144" fmla="*/ 1121191 w 2357416"/>
                <a:gd name="connsiteY144" fmla="*/ 326678 h 1815336"/>
                <a:gd name="connsiteX145" fmla="*/ 1110602 w 2357416"/>
                <a:gd name="connsiteY145" fmla="*/ 297305 h 1815336"/>
                <a:gd name="connsiteX146" fmla="*/ 1078833 w 2357416"/>
                <a:gd name="connsiteY146" fmla="*/ 278521 h 1815336"/>
                <a:gd name="connsiteX147" fmla="*/ 1050595 w 2357416"/>
                <a:gd name="connsiteY147" fmla="*/ 259738 h 1815336"/>
                <a:gd name="connsiteX148" fmla="*/ 1032945 w 2357416"/>
                <a:gd name="connsiteY148" fmla="*/ 257342 h 1815336"/>
                <a:gd name="connsiteX149" fmla="*/ 956424 w 2357416"/>
                <a:gd name="connsiteY149" fmla="*/ 246753 h 1815336"/>
                <a:gd name="connsiteX150" fmla="*/ 974073 w 2357416"/>
                <a:gd name="connsiteY150" fmla="*/ 274739 h 1815336"/>
                <a:gd name="connsiteX151" fmla="*/ 982393 w 2357416"/>
                <a:gd name="connsiteY151" fmla="*/ 373574 h 1815336"/>
                <a:gd name="connsiteX152" fmla="*/ 942431 w 2357416"/>
                <a:gd name="connsiteY152" fmla="*/ 341806 h 1815336"/>
                <a:gd name="connsiteX153" fmla="*/ 982393 w 2357416"/>
                <a:gd name="connsiteY153" fmla="*/ 373574 h 1815336"/>
                <a:gd name="connsiteX154" fmla="*/ 1135310 w 2357416"/>
                <a:gd name="connsiteY154" fmla="*/ 219397 h 1815336"/>
                <a:gd name="connsiteX155" fmla="*/ 1100012 w 2357416"/>
                <a:gd name="connsiteY155" fmla="*/ 206412 h 1815336"/>
                <a:gd name="connsiteX156" fmla="*/ 1135310 w 2357416"/>
                <a:gd name="connsiteY156" fmla="*/ 219397 h 1815336"/>
                <a:gd name="connsiteX157" fmla="*/ 1002438 w 2357416"/>
                <a:gd name="connsiteY157" fmla="*/ 486529 h 1815336"/>
                <a:gd name="connsiteX158" fmla="*/ 977729 w 2357416"/>
                <a:gd name="connsiteY158" fmla="*/ 473544 h 1815336"/>
                <a:gd name="connsiteX159" fmla="*/ 1002438 w 2357416"/>
                <a:gd name="connsiteY159" fmla="*/ 486529 h 1815336"/>
                <a:gd name="connsiteX160" fmla="*/ 1135310 w 2357416"/>
                <a:gd name="connsiteY160" fmla="*/ 404208 h 1815336"/>
                <a:gd name="connsiteX161" fmla="*/ 1085893 w 2357416"/>
                <a:gd name="connsiteY161" fmla="*/ 393619 h 1815336"/>
                <a:gd name="connsiteX162" fmla="*/ 1094087 w 2357416"/>
                <a:gd name="connsiteY162" fmla="*/ 424253 h 1815336"/>
                <a:gd name="connsiteX163" fmla="*/ 1063453 w 2357416"/>
                <a:gd name="connsiteY163" fmla="*/ 416058 h 1815336"/>
                <a:gd name="connsiteX164" fmla="*/ 1053998 w 2357416"/>
                <a:gd name="connsiteY164" fmla="*/ 434842 h 1815336"/>
                <a:gd name="connsiteX165" fmla="*/ 1037484 w 2357416"/>
                <a:gd name="connsiteY165" fmla="*/ 435977 h 1815336"/>
                <a:gd name="connsiteX166" fmla="*/ 993991 w 2357416"/>
                <a:gd name="connsiteY166" fmla="*/ 396014 h 1815336"/>
                <a:gd name="connsiteX167" fmla="*/ 990462 w 2357416"/>
                <a:gd name="connsiteY167" fmla="*/ 428917 h 1815336"/>
                <a:gd name="connsiteX168" fmla="*/ 1032819 w 2357416"/>
                <a:gd name="connsiteY168" fmla="*/ 458290 h 1815336"/>
                <a:gd name="connsiteX169" fmla="*/ 1096356 w 2357416"/>
                <a:gd name="connsiteY169" fmla="*/ 457156 h 1815336"/>
                <a:gd name="connsiteX170" fmla="*/ 1090431 w 2357416"/>
                <a:gd name="connsiteY170" fmla="*/ 490059 h 1815336"/>
                <a:gd name="connsiteX171" fmla="*/ 1145774 w 2357416"/>
                <a:gd name="connsiteY171" fmla="*/ 492454 h 1815336"/>
                <a:gd name="connsiteX172" fmla="*/ 1168087 w 2357416"/>
                <a:gd name="connsiteY172" fmla="*/ 471275 h 1815336"/>
                <a:gd name="connsiteX173" fmla="*/ 1165692 w 2357416"/>
                <a:gd name="connsiteY173" fmla="*/ 444171 h 1815336"/>
                <a:gd name="connsiteX174" fmla="*/ 1135310 w 2357416"/>
                <a:gd name="connsiteY174" fmla="*/ 404208 h 1815336"/>
                <a:gd name="connsiteX175" fmla="*/ 1184854 w 2357416"/>
                <a:gd name="connsiteY175" fmla="*/ 334746 h 1815336"/>
                <a:gd name="connsiteX176" fmla="*/ 1231876 w 2357416"/>
                <a:gd name="connsiteY176" fmla="*/ 326552 h 1815336"/>
                <a:gd name="connsiteX177" fmla="*/ 1234271 w 2357416"/>
                <a:gd name="connsiteY177" fmla="*/ 306508 h 1815336"/>
                <a:gd name="connsiteX178" fmla="*/ 1206033 w 2357416"/>
                <a:gd name="connsiteY178" fmla="*/ 295918 h 1815336"/>
                <a:gd name="connsiteX179" fmla="*/ 1150690 w 2357416"/>
                <a:gd name="connsiteY179" fmla="*/ 278269 h 1815336"/>
                <a:gd name="connsiteX180" fmla="*/ 1184854 w 2357416"/>
                <a:gd name="connsiteY180" fmla="*/ 334746 h 1815336"/>
                <a:gd name="connsiteX181" fmla="*/ 1280159 w 2357416"/>
                <a:gd name="connsiteY181" fmla="*/ 340545 h 1815336"/>
                <a:gd name="connsiteX182" fmla="*/ 1202503 w 2357416"/>
                <a:gd name="connsiteY182" fmla="*/ 354665 h 1815336"/>
                <a:gd name="connsiteX183" fmla="*/ 1280159 w 2357416"/>
                <a:gd name="connsiteY183" fmla="*/ 340545 h 1815336"/>
                <a:gd name="connsiteX184" fmla="*/ 1267174 w 2357416"/>
                <a:gd name="connsiteY184" fmla="*/ 512372 h 1815336"/>
                <a:gd name="connsiteX185" fmla="*/ 1254190 w 2357416"/>
                <a:gd name="connsiteY185" fmla="*/ 467619 h 1815336"/>
                <a:gd name="connsiteX186" fmla="*/ 1187123 w 2357416"/>
                <a:gd name="connsiteY186" fmla="*/ 493462 h 1815336"/>
                <a:gd name="connsiteX187" fmla="*/ 1267174 w 2357416"/>
                <a:gd name="connsiteY187" fmla="*/ 512372 h 1815336"/>
                <a:gd name="connsiteX188" fmla="*/ 1116527 w 2357416"/>
                <a:gd name="connsiteY188" fmla="*/ 677139 h 1815336"/>
                <a:gd name="connsiteX189" fmla="*/ 1163549 w 2357416"/>
                <a:gd name="connsiteY189" fmla="*/ 664154 h 1815336"/>
                <a:gd name="connsiteX190" fmla="*/ 1198847 w 2357416"/>
                <a:gd name="connsiteY190" fmla="*/ 599483 h 1815336"/>
                <a:gd name="connsiteX191" fmla="*/ 1182332 w 2357416"/>
                <a:gd name="connsiteY191" fmla="*/ 595953 h 1815336"/>
                <a:gd name="connsiteX192" fmla="*/ 1178803 w 2357416"/>
                <a:gd name="connsiteY192" fmla="*/ 606543 h 1815336"/>
                <a:gd name="connsiteX193" fmla="*/ 1145900 w 2357416"/>
                <a:gd name="connsiteY193" fmla="*/ 593558 h 1815336"/>
                <a:gd name="connsiteX194" fmla="*/ 1180063 w 2357416"/>
                <a:gd name="connsiteY194" fmla="*/ 565319 h 1815336"/>
                <a:gd name="connsiteX195" fmla="*/ 1161280 w 2357416"/>
                <a:gd name="connsiteY195" fmla="*/ 540611 h 1815336"/>
                <a:gd name="connsiteX196" fmla="*/ 1127116 w 2357416"/>
                <a:gd name="connsiteY196" fmla="*/ 548805 h 1815336"/>
                <a:gd name="connsiteX197" fmla="*/ 1111862 w 2357416"/>
                <a:gd name="connsiteY197" fmla="*/ 553469 h 1815336"/>
                <a:gd name="connsiteX198" fmla="*/ 1065974 w 2357416"/>
                <a:gd name="connsiteY198" fmla="*/ 574648 h 1815336"/>
                <a:gd name="connsiteX199" fmla="*/ 1095348 w 2357416"/>
                <a:gd name="connsiteY199" fmla="*/ 598222 h 1815336"/>
                <a:gd name="connsiteX200" fmla="*/ 1042400 w 2357416"/>
                <a:gd name="connsiteY200" fmla="*/ 593558 h 1815336"/>
                <a:gd name="connsiteX201" fmla="*/ 1062445 w 2357416"/>
                <a:gd name="connsiteY201" fmla="*/ 632386 h 1815336"/>
                <a:gd name="connsiteX202" fmla="*/ 1116527 w 2357416"/>
                <a:gd name="connsiteY202" fmla="*/ 677139 h 1815336"/>
                <a:gd name="connsiteX203" fmla="*/ 1308397 w 2357416"/>
                <a:gd name="connsiteY203" fmla="*/ 488924 h 1815336"/>
                <a:gd name="connsiteX204" fmla="*/ 1339031 w 2357416"/>
                <a:gd name="connsiteY204" fmla="*/ 505438 h 1815336"/>
                <a:gd name="connsiteX205" fmla="*/ 1382524 w 2357416"/>
                <a:gd name="connsiteY205" fmla="*/ 511363 h 1815336"/>
                <a:gd name="connsiteX206" fmla="*/ 1401308 w 2357416"/>
                <a:gd name="connsiteY206" fmla="*/ 503169 h 1815336"/>
                <a:gd name="connsiteX207" fmla="*/ 1489553 w 2357416"/>
                <a:gd name="connsiteY207" fmla="*/ 519684 h 1815336"/>
                <a:gd name="connsiteX208" fmla="*/ 1548425 w 2357416"/>
                <a:gd name="connsiteY208" fmla="*/ 505565 h 1815336"/>
                <a:gd name="connsiteX209" fmla="*/ 1619022 w 2357416"/>
                <a:gd name="connsiteY209" fmla="*/ 511490 h 1815336"/>
                <a:gd name="connsiteX210" fmla="*/ 1642596 w 2357416"/>
                <a:gd name="connsiteY210" fmla="*/ 469132 h 1815336"/>
                <a:gd name="connsiteX211" fmla="*/ 1493083 w 2357416"/>
                <a:gd name="connsiteY211" fmla="*/ 458542 h 1815336"/>
                <a:gd name="connsiteX212" fmla="*/ 1417822 w 2357416"/>
                <a:gd name="connsiteY212" fmla="*/ 462072 h 1815336"/>
                <a:gd name="connsiteX213" fmla="*/ 1374330 w 2357416"/>
                <a:gd name="connsiteY213" fmla="*/ 449087 h 1815336"/>
                <a:gd name="connsiteX214" fmla="*/ 1382524 w 2357416"/>
                <a:gd name="connsiteY214" fmla="*/ 424379 h 1815336"/>
                <a:gd name="connsiteX215" fmla="*/ 1311927 w 2357416"/>
                <a:gd name="connsiteY215" fmla="*/ 403200 h 1815336"/>
                <a:gd name="connsiteX216" fmla="*/ 1255450 w 2357416"/>
                <a:gd name="connsiteY216" fmla="*/ 386685 h 1815336"/>
                <a:gd name="connsiteX217" fmla="*/ 1188384 w 2357416"/>
                <a:gd name="connsiteY217" fmla="*/ 396140 h 1815336"/>
                <a:gd name="connsiteX218" fmla="*/ 1271965 w 2357416"/>
                <a:gd name="connsiteY218" fmla="*/ 420849 h 1815336"/>
                <a:gd name="connsiteX219" fmla="*/ 1307263 w 2357416"/>
                <a:gd name="connsiteY219" fmla="*/ 447953 h 1815336"/>
                <a:gd name="connsiteX220" fmla="*/ 1308397 w 2357416"/>
                <a:gd name="connsiteY220" fmla="*/ 488924 h 1815336"/>
                <a:gd name="connsiteX221" fmla="*/ 1368405 w 2357416"/>
                <a:gd name="connsiteY221" fmla="*/ 350000 h 1815336"/>
                <a:gd name="connsiteX222" fmla="*/ 1342561 w 2357416"/>
                <a:gd name="connsiteY222" fmla="*/ 370045 h 1815336"/>
                <a:gd name="connsiteX223" fmla="*/ 1368405 w 2357416"/>
                <a:gd name="connsiteY223" fmla="*/ 350000 h 1815336"/>
                <a:gd name="connsiteX224" fmla="*/ 1198973 w 2357416"/>
                <a:gd name="connsiteY224" fmla="*/ 218136 h 1815336"/>
                <a:gd name="connsiteX225" fmla="*/ 1224816 w 2357416"/>
                <a:gd name="connsiteY225" fmla="*/ 246375 h 1815336"/>
                <a:gd name="connsiteX226" fmla="*/ 1302473 w 2357416"/>
                <a:gd name="connsiteY226" fmla="*/ 248770 h 1815336"/>
                <a:gd name="connsiteX227" fmla="*/ 1255450 w 2357416"/>
                <a:gd name="connsiteY227" fmla="*/ 271084 h 1815336"/>
                <a:gd name="connsiteX228" fmla="*/ 1293144 w 2357416"/>
                <a:gd name="connsiteY228" fmla="*/ 299322 h 1815336"/>
                <a:gd name="connsiteX229" fmla="*/ 1355546 w 2357416"/>
                <a:gd name="connsiteY229" fmla="*/ 316971 h 1815336"/>
                <a:gd name="connsiteX230" fmla="*/ 1393239 w 2357416"/>
                <a:gd name="connsiteY230" fmla="*/ 315837 h 1815336"/>
                <a:gd name="connsiteX231" fmla="*/ 1420343 w 2357416"/>
                <a:gd name="connsiteY231" fmla="*/ 286464 h 1815336"/>
                <a:gd name="connsiteX232" fmla="*/ 1447447 w 2357416"/>
                <a:gd name="connsiteY232" fmla="*/ 264150 h 1815336"/>
                <a:gd name="connsiteX233" fmla="*/ 1492200 w 2357416"/>
                <a:gd name="connsiteY233" fmla="*/ 248896 h 1815336"/>
                <a:gd name="connsiteX234" fmla="*/ 1466357 w 2357416"/>
                <a:gd name="connsiteY234" fmla="*/ 237172 h 1815336"/>
                <a:gd name="connsiteX235" fmla="*/ 1440514 w 2357416"/>
                <a:gd name="connsiteY235" fmla="*/ 219523 h 1815336"/>
                <a:gd name="connsiteX236" fmla="*/ 1428790 w 2357416"/>
                <a:gd name="connsiteY236" fmla="*/ 194814 h 1815336"/>
                <a:gd name="connsiteX237" fmla="*/ 1410006 w 2357416"/>
                <a:gd name="connsiteY237" fmla="*/ 190150 h 1815336"/>
                <a:gd name="connsiteX238" fmla="*/ 1385297 w 2357416"/>
                <a:gd name="connsiteY238" fmla="*/ 178426 h 1815336"/>
                <a:gd name="connsiteX239" fmla="*/ 1301716 w 2357416"/>
                <a:gd name="connsiteY239" fmla="*/ 132538 h 1815336"/>
                <a:gd name="connsiteX240" fmla="*/ 1255828 w 2357416"/>
                <a:gd name="connsiteY240" fmla="*/ 126613 h 1815336"/>
                <a:gd name="connsiteX241" fmla="*/ 1258224 w 2357416"/>
                <a:gd name="connsiteY241" fmla="*/ 138337 h 1815336"/>
                <a:gd name="connsiteX242" fmla="*/ 1240575 w 2357416"/>
                <a:gd name="connsiteY242" fmla="*/ 148927 h 1815336"/>
                <a:gd name="connsiteX243" fmla="*/ 1218261 w 2357416"/>
                <a:gd name="connsiteY243" fmla="*/ 161911 h 1815336"/>
                <a:gd name="connsiteX244" fmla="*/ 1222925 w 2357416"/>
                <a:gd name="connsiteY244" fmla="*/ 191284 h 1815336"/>
                <a:gd name="connsiteX245" fmla="*/ 1208806 w 2357416"/>
                <a:gd name="connsiteY245" fmla="*/ 204269 h 1815336"/>
                <a:gd name="connsiteX246" fmla="*/ 1198973 w 2357416"/>
                <a:gd name="connsiteY246" fmla="*/ 218136 h 1815336"/>
                <a:gd name="connsiteX247" fmla="*/ 1341300 w 2357416"/>
                <a:gd name="connsiteY247" fmla="*/ 101652 h 1815336"/>
                <a:gd name="connsiteX248" fmla="*/ 1356554 w 2357416"/>
                <a:gd name="connsiteY248" fmla="*/ 105182 h 1815336"/>
                <a:gd name="connsiteX249" fmla="*/ 1367144 w 2357416"/>
                <a:gd name="connsiteY249" fmla="*/ 115771 h 1815336"/>
                <a:gd name="connsiteX250" fmla="*/ 1358950 w 2357416"/>
                <a:gd name="connsiteY250" fmla="*/ 133421 h 1815336"/>
                <a:gd name="connsiteX251" fmla="*/ 1383658 w 2357416"/>
                <a:gd name="connsiteY251" fmla="*/ 149935 h 1815336"/>
                <a:gd name="connsiteX252" fmla="*/ 1450725 w 2357416"/>
                <a:gd name="connsiteY252" fmla="*/ 152330 h 1815336"/>
                <a:gd name="connsiteX253" fmla="*/ 1458919 w 2357416"/>
                <a:gd name="connsiteY253" fmla="*/ 165315 h 1815336"/>
                <a:gd name="connsiteX254" fmla="*/ 1534180 w 2357416"/>
                <a:gd name="connsiteY254" fmla="*/ 171240 h 1815336"/>
                <a:gd name="connsiteX255" fmla="*/ 1562419 w 2357416"/>
                <a:gd name="connsiteY255" fmla="*/ 167710 h 1815336"/>
                <a:gd name="connsiteX256" fmla="*/ 1647134 w 2357416"/>
                <a:gd name="connsiteY256" fmla="*/ 140606 h 1815336"/>
                <a:gd name="connsiteX257" fmla="*/ 1647134 w 2357416"/>
                <a:gd name="connsiteY257" fmla="*/ 162920 h 1815336"/>
                <a:gd name="connsiteX258" fmla="*/ 1560023 w 2357416"/>
                <a:gd name="connsiteY258" fmla="*/ 181703 h 1815336"/>
                <a:gd name="connsiteX259" fmla="*/ 1592926 w 2357416"/>
                <a:gd name="connsiteY259" fmla="*/ 217002 h 1815336"/>
                <a:gd name="connsiteX260" fmla="*/ 1548173 w 2357416"/>
                <a:gd name="connsiteY260" fmla="*/ 204017 h 1815336"/>
                <a:gd name="connsiteX261" fmla="*/ 1464592 w 2357416"/>
                <a:gd name="connsiteY261" fmla="*/ 185233 h 1815336"/>
                <a:gd name="connsiteX262" fmla="*/ 1465727 w 2357416"/>
                <a:gd name="connsiteY262" fmla="*/ 227591 h 1815336"/>
                <a:gd name="connsiteX263" fmla="*/ 1515144 w 2357416"/>
                <a:gd name="connsiteY263" fmla="*/ 259360 h 1815336"/>
                <a:gd name="connsiteX264" fmla="*/ 1566957 w 2357416"/>
                <a:gd name="connsiteY264" fmla="*/ 291128 h 1815336"/>
                <a:gd name="connsiteX265" fmla="*/ 1495100 w 2357416"/>
                <a:gd name="connsiteY265" fmla="*/ 277009 h 1815336"/>
                <a:gd name="connsiteX266" fmla="*/ 1426899 w 2357416"/>
                <a:gd name="connsiteY266" fmla="*/ 307642 h 1815336"/>
                <a:gd name="connsiteX267" fmla="*/ 1490435 w 2357416"/>
                <a:gd name="connsiteY267" fmla="*/ 308777 h 1815336"/>
                <a:gd name="connsiteX268" fmla="*/ 1484510 w 2357416"/>
                <a:gd name="connsiteY268" fmla="*/ 325292 h 1815336"/>
                <a:gd name="connsiteX269" fmla="*/ 1515144 w 2357416"/>
                <a:gd name="connsiteY269" fmla="*/ 360590 h 1815336"/>
                <a:gd name="connsiteX270" fmla="*/ 1479846 w 2357416"/>
                <a:gd name="connsiteY270" fmla="*/ 357060 h 1815336"/>
                <a:gd name="connsiteX271" fmla="*/ 1433958 w 2357416"/>
                <a:gd name="connsiteY271" fmla="*/ 333486 h 1815336"/>
                <a:gd name="connsiteX272" fmla="*/ 1430429 w 2357416"/>
                <a:gd name="connsiteY272" fmla="*/ 359329 h 1815336"/>
                <a:gd name="connsiteX273" fmla="*/ 1429294 w 2357416"/>
                <a:gd name="connsiteY273" fmla="*/ 375844 h 1815336"/>
                <a:gd name="connsiteX274" fmla="*/ 1375212 w 2357416"/>
                <a:gd name="connsiteY274" fmla="*/ 402948 h 1815336"/>
                <a:gd name="connsiteX275" fmla="*/ 1462323 w 2357416"/>
                <a:gd name="connsiteY275" fmla="*/ 412402 h 1815336"/>
                <a:gd name="connsiteX276" fmla="*/ 1509345 w 2357416"/>
                <a:gd name="connsiteY276" fmla="*/ 414798 h 1815336"/>
                <a:gd name="connsiteX277" fmla="*/ 1563427 w 2357416"/>
                <a:gd name="connsiteY277" fmla="*/ 408873 h 1815336"/>
                <a:gd name="connsiteX278" fmla="*/ 1603390 w 2357416"/>
                <a:gd name="connsiteY278" fmla="*/ 421857 h 1815336"/>
                <a:gd name="connsiteX279" fmla="*/ 1645748 w 2357416"/>
                <a:gd name="connsiteY279" fmla="*/ 418328 h 1815336"/>
                <a:gd name="connsiteX280" fmla="*/ 1675121 w 2357416"/>
                <a:gd name="connsiteY280" fmla="*/ 408873 h 1815336"/>
                <a:gd name="connsiteX281" fmla="*/ 1686845 w 2357416"/>
                <a:gd name="connsiteY281" fmla="*/ 385298 h 1815336"/>
                <a:gd name="connsiteX282" fmla="*/ 1655076 w 2357416"/>
                <a:gd name="connsiteY282" fmla="*/ 385298 h 1815336"/>
                <a:gd name="connsiteX283" fmla="*/ 1599734 w 2357416"/>
                <a:gd name="connsiteY283" fmla="*/ 374709 h 1815336"/>
                <a:gd name="connsiteX284" fmla="*/ 1600868 w 2357416"/>
                <a:gd name="connsiteY284" fmla="*/ 359455 h 1815336"/>
                <a:gd name="connsiteX285" fmla="*/ 1670330 w 2357416"/>
                <a:gd name="connsiteY285" fmla="*/ 357060 h 1815336"/>
                <a:gd name="connsiteX286" fmla="*/ 1674995 w 2357416"/>
                <a:gd name="connsiteY286" fmla="*/ 331217 h 1815336"/>
                <a:gd name="connsiteX287" fmla="*/ 1724412 w 2357416"/>
                <a:gd name="connsiteY287" fmla="*/ 327687 h 1815336"/>
                <a:gd name="connsiteX288" fmla="*/ 1777360 w 2357416"/>
                <a:gd name="connsiteY288" fmla="*/ 273605 h 1815336"/>
                <a:gd name="connsiteX289" fmla="*/ 1706763 w 2357416"/>
                <a:gd name="connsiteY289" fmla="*/ 258351 h 1815336"/>
                <a:gd name="connsiteX290" fmla="*/ 1766770 w 2357416"/>
                <a:gd name="connsiteY290" fmla="*/ 243097 h 1815336"/>
                <a:gd name="connsiteX291" fmla="*/ 1799673 w 2357416"/>
                <a:gd name="connsiteY291" fmla="*/ 218388 h 1815336"/>
                <a:gd name="connsiteX292" fmla="*/ 1851486 w 2357416"/>
                <a:gd name="connsiteY292" fmla="*/ 221918 h 1815336"/>
                <a:gd name="connsiteX293" fmla="*/ 1873799 w 2357416"/>
                <a:gd name="connsiteY293" fmla="*/ 198344 h 1815336"/>
                <a:gd name="connsiteX294" fmla="*/ 1957380 w 2357416"/>
                <a:gd name="connsiteY294" fmla="*/ 154852 h 1815336"/>
                <a:gd name="connsiteX295" fmla="*/ 2045626 w 2357416"/>
                <a:gd name="connsiteY295" fmla="*/ 117158 h 1815336"/>
                <a:gd name="connsiteX296" fmla="*/ 1966709 w 2357416"/>
                <a:gd name="connsiteY296" fmla="*/ 112494 h 1815336"/>
                <a:gd name="connsiteX297" fmla="*/ 2029111 w 2357416"/>
                <a:gd name="connsiteY297" fmla="*/ 98374 h 1815336"/>
                <a:gd name="connsiteX298" fmla="*/ 2110297 w 2357416"/>
                <a:gd name="connsiteY298" fmla="*/ 74800 h 1815336"/>
                <a:gd name="connsiteX299" fmla="*/ 2117357 w 2357416"/>
                <a:gd name="connsiteY299" fmla="*/ 48957 h 1815336"/>
                <a:gd name="connsiteX300" fmla="*/ 2076134 w 2357416"/>
                <a:gd name="connsiteY300" fmla="*/ 32442 h 1815336"/>
                <a:gd name="connsiteX301" fmla="*/ 2045500 w 2357416"/>
                <a:gd name="connsiteY301" fmla="*/ 24248 h 1815336"/>
                <a:gd name="connsiteX302" fmla="*/ 1985493 w 2357416"/>
                <a:gd name="connsiteY302" fmla="*/ 32442 h 1815336"/>
                <a:gd name="connsiteX303" fmla="*/ 1996082 w 2357416"/>
                <a:gd name="connsiteY303" fmla="*/ 15928 h 1815336"/>
                <a:gd name="connsiteX304" fmla="*/ 1903046 w 2357416"/>
                <a:gd name="connsiteY304" fmla="*/ 5338 h 1815336"/>
                <a:gd name="connsiteX305" fmla="*/ 1856024 w 2357416"/>
                <a:gd name="connsiteY305" fmla="*/ 8868 h 1815336"/>
                <a:gd name="connsiteX306" fmla="*/ 1810136 w 2357416"/>
                <a:gd name="connsiteY306" fmla="*/ 17063 h 1815336"/>
                <a:gd name="connsiteX307" fmla="*/ 1790092 w 2357416"/>
                <a:gd name="connsiteY307" fmla="*/ 15928 h 1815336"/>
                <a:gd name="connsiteX308" fmla="*/ 1724160 w 2357416"/>
                <a:gd name="connsiteY308" fmla="*/ 13533 h 1815336"/>
                <a:gd name="connsiteX309" fmla="*/ 1682937 w 2357416"/>
                <a:gd name="connsiteY309" fmla="*/ 21727 h 1815336"/>
                <a:gd name="connsiteX310" fmla="*/ 1634654 w 2357416"/>
                <a:gd name="connsiteY310" fmla="*/ 19332 h 1815336"/>
                <a:gd name="connsiteX311" fmla="*/ 1620535 w 2357416"/>
                <a:gd name="connsiteY311" fmla="*/ 26391 h 1815336"/>
                <a:gd name="connsiteX312" fmla="*/ 1604020 w 2357416"/>
                <a:gd name="connsiteY312" fmla="*/ 39376 h 1815336"/>
                <a:gd name="connsiteX313" fmla="*/ 1560528 w 2357416"/>
                <a:gd name="connsiteY313" fmla="*/ 48831 h 1815336"/>
                <a:gd name="connsiteX314" fmla="*/ 1528759 w 2357416"/>
                <a:gd name="connsiteY314" fmla="*/ 57025 h 1815336"/>
                <a:gd name="connsiteX315" fmla="*/ 1482872 w 2357416"/>
                <a:gd name="connsiteY315" fmla="*/ 52361 h 1815336"/>
                <a:gd name="connsiteX316" fmla="*/ 1457028 w 2357416"/>
                <a:gd name="connsiteY316" fmla="*/ 67615 h 1815336"/>
                <a:gd name="connsiteX317" fmla="*/ 1439379 w 2357416"/>
                <a:gd name="connsiteY317" fmla="*/ 80599 h 1815336"/>
                <a:gd name="connsiteX318" fmla="*/ 1398156 w 2357416"/>
                <a:gd name="connsiteY318" fmla="*/ 74674 h 1815336"/>
                <a:gd name="connsiteX319" fmla="*/ 1376977 w 2357416"/>
                <a:gd name="connsiteY319" fmla="*/ 91189 h 1815336"/>
                <a:gd name="connsiteX320" fmla="*/ 1320500 w 2357416"/>
                <a:gd name="connsiteY320" fmla="*/ 95853 h 1815336"/>
                <a:gd name="connsiteX321" fmla="*/ 1341300 w 2357416"/>
                <a:gd name="connsiteY321" fmla="*/ 101652 h 1815336"/>
                <a:gd name="connsiteX322" fmla="*/ 1637931 w 2357416"/>
                <a:gd name="connsiteY322" fmla="*/ 1117358 h 1815336"/>
                <a:gd name="connsiteX323" fmla="*/ 1641461 w 2357416"/>
                <a:gd name="connsiteY323" fmla="*/ 1087985 h 1815336"/>
                <a:gd name="connsiteX324" fmla="*/ 1637931 w 2357416"/>
                <a:gd name="connsiteY324" fmla="*/ 1117358 h 1815336"/>
                <a:gd name="connsiteX325" fmla="*/ 1534306 w 2357416"/>
                <a:gd name="connsiteY325" fmla="*/ 1091515 h 1815336"/>
                <a:gd name="connsiteX326" fmla="*/ 1579059 w 2357416"/>
                <a:gd name="connsiteY326" fmla="*/ 1062142 h 1815336"/>
                <a:gd name="connsiteX327" fmla="*/ 1534306 w 2357416"/>
                <a:gd name="connsiteY327" fmla="*/ 1091515 h 1815336"/>
                <a:gd name="connsiteX328" fmla="*/ 1619148 w 2357416"/>
                <a:gd name="connsiteY328" fmla="*/ 1026717 h 1815336"/>
                <a:gd name="connsiteX329" fmla="*/ 1582715 w 2357416"/>
                <a:gd name="connsiteY329" fmla="*/ 997344 h 1815336"/>
                <a:gd name="connsiteX330" fmla="*/ 1530902 w 2357416"/>
                <a:gd name="connsiteY330" fmla="*/ 966710 h 1815336"/>
                <a:gd name="connsiteX331" fmla="*/ 1497999 w 2357416"/>
                <a:gd name="connsiteY331" fmla="*/ 942002 h 1815336"/>
                <a:gd name="connsiteX332" fmla="*/ 1468626 w 2357416"/>
                <a:gd name="connsiteY332" fmla="*/ 959651 h 1815336"/>
                <a:gd name="connsiteX333" fmla="*/ 1461567 w 2357416"/>
                <a:gd name="connsiteY333" fmla="*/ 996084 h 1815336"/>
                <a:gd name="connsiteX334" fmla="*/ 1439253 w 2357416"/>
                <a:gd name="connsiteY334" fmla="*/ 1031382 h 1815336"/>
                <a:gd name="connsiteX335" fmla="*/ 1472156 w 2357416"/>
                <a:gd name="connsiteY335" fmla="*/ 1030247 h 1815336"/>
                <a:gd name="connsiteX336" fmla="*/ 1486275 w 2357416"/>
                <a:gd name="connsiteY336" fmla="*/ 1051426 h 1815336"/>
                <a:gd name="connsiteX337" fmla="*/ 1531028 w 2357416"/>
                <a:gd name="connsiteY337" fmla="*/ 1026717 h 1815336"/>
                <a:gd name="connsiteX338" fmla="*/ 1565192 w 2357416"/>
                <a:gd name="connsiteY338" fmla="*/ 1025583 h 1815336"/>
                <a:gd name="connsiteX339" fmla="*/ 1619148 w 2357416"/>
                <a:gd name="connsiteY339" fmla="*/ 1026717 h 1815336"/>
                <a:gd name="connsiteX340" fmla="*/ 2003898 w 2357416"/>
                <a:gd name="connsiteY340" fmla="*/ 923218 h 1815336"/>
                <a:gd name="connsiteX341" fmla="*/ 2042726 w 2357416"/>
                <a:gd name="connsiteY341" fmla="*/ 960911 h 1815336"/>
                <a:gd name="connsiteX342" fmla="*/ 2070965 w 2357416"/>
                <a:gd name="connsiteY342" fmla="*/ 953852 h 1815336"/>
                <a:gd name="connsiteX343" fmla="*/ 2098069 w 2357416"/>
                <a:gd name="connsiteY343" fmla="*/ 938598 h 1815336"/>
                <a:gd name="connsiteX344" fmla="*/ 2132233 w 2357416"/>
                <a:gd name="connsiteY344" fmla="*/ 904434 h 1815336"/>
                <a:gd name="connsiteX345" fmla="*/ 2101599 w 2357416"/>
                <a:gd name="connsiteY345" fmla="*/ 885525 h 1815336"/>
                <a:gd name="connsiteX346" fmla="*/ 2079285 w 2357416"/>
                <a:gd name="connsiteY346" fmla="*/ 865480 h 1815336"/>
                <a:gd name="connsiteX347" fmla="*/ 2032263 w 2357416"/>
                <a:gd name="connsiteY347" fmla="*/ 840771 h 1815336"/>
                <a:gd name="connsiteX348" fmla="*/ 1985241 w 2357416"/>
                <a:gd name="connsiteY348" fmla="*/ 824257 h 1815336"/>
                <a:gd name="connsiteX349" fmla="*/ 1949942 w 2357416"/>
                <a:gd name="connsiteY349" fmla="*/ 794884 h 1815336"/>
                <a:gd name="connsiteX350" fmla="*/ 1986375 w 2357416"/>
                <a:gd name="connsiteY350" fmla="*/ 786690 h 1815336"/>
                <a:gd name="connsiteX351" fmla="*/ 1955741 w 2357416"/>
                <a:gd name="connsiteY351" fmla="*/ 771436 h 1815336"/>
                <a:gd name="connsiteX352" fmla="*/ 1970995 w 2357416"/>
                <a:gd name="connsiteY352" fmla="*/ 759712 h 1815336"/>
                <a:gd name="connsiteX353" fmla="*/ 1956876 w 2357416"/>
                <a:gd name="connsiteY353" fmla="*/ 737398 h 1815336"/>
                <a:gd name="connsiteX354" fmla="*/ 1938092 w 2357416"/>
                <a:gd name="connsiteY354" fmla="*/ 746853 h 1815336"/>
                <a:gd name="connsiteX355" fmla="*/ 1942757 w 2357416"/>
                <a:gd name="connsiteY355" fmla="*/ 725674 h 1815336"/>
                <a:gd name="connsiteX356" fmla="*/ 1901533 w 2357416"/>
                <a:gd name="connsiteY356" fmla="*/ 712689 h 1815336"/>
                <a:gd name="connsiteX357" fmla="*/ 1882750 w 2357416"/>
                <a:gd name="connsiteY357" fmla="*/ 699705 h 1815336"/>
                <a:gd name="connsiteX358" fmla="*/ 1848586 w 2357416"/>
                <a:gd name="connsiteY358" fmla="*/ 706764 h 1815336"/>
                <a:gd name="connsiteX359" fmla="*/ 1839131 w 2357416"/>
                <a:gd name="connsiteY359" fmla="*/ 698570 h 1815336"/>
                <a:gd name="connsiteX360" fmla="*/ 1861445 w 2357416"/>
                <a:gd name="connsiteY360" fmla="*/ 677391 h 1815336"/>
                <a:gd name="connsiteX361" fmla="*/ 1821482 w 2357416"/>
                <a:gd name="connsiteY361" fmla="*/ 678526 h 1815336"/>
                <a:gd name="connsiteX362" fmla="*/ 1790848 w 2357416"/>
                <a:gd name="connsiteY362" fmla="*/ 653817 h 1815336"/>
                <a:gd name="connsiteX363" fmla="*/ 1757945 w 2357416"/>
                <a:gd name="connsiteY363" fmla="*/ 635033 h 1815336"/>
                <a:gd name="connsiteX364" fmla="*/ 1701468 w 2357416"/>
                <a:gd name="connsiteY364" fmla="*/ 612720 h 1815336"/>
                <a:gd name="connsiteX365" fmla="*/ 1672095 w 2357416"/>
                <a:gd name="connsiteY365" fmla="*/ 635033 h 1815336"/>
                <a:gd name="connsiteX366" fmla="*/ 1655581 w 2357416"/>
                <a:gd name="connsiteY366" fmla="*/ 629108 h 1815336"/>
                <a:gd name="connsiteX367" fmla="*/ 1612088 w 2357416"/>
                <a:gd name="connsiteY367" fmla="*/ 643228 h 1815336"/>
                <a:gd name="connsiteX368" fmla="*/ 1613223 w 2357416"/>
                <a:gd name="connsiteY368" fmla="*/ 598474 h 1815336"/>
                <a:gd name="connsiteX369" fmla="*/ 1594439 w 2357416"/>
                <a:gd name="connsiteY369" fmla="*/ 566706 h 1815336"/>
                <a:gd name="connsiteX370" fmla="*/ 1542626 w 2357416"/>
                <a:gd name="connsiteY370" fmla="*/ 566706 h 1815336"/>
                <a:gd name="connsiteX371" fmla="*/ 1486149 w 2357416"/>
                <a:gd name="connsiteY371" fmla="*/ 589020 h 1815336"/>
                <a:gd name="connsiteX372" fmla="*/ 1494343 w 2357416"/>
                <a:gd name="connsiteY372" fmla="*/ 627848 h 1815336"/>
                <a:gd name="connsiteX373" fmla="*/ 1480224 w 2357416"/>
                <a:gd name="connsiteY373" fmla="*/ 652556 h 1815336"/>
                <a:gd name="connsiteX374" fmla="*/ 1508463 w 2357416"/>
                <a:gd name="connsiteY374" fmla="*/ 672601 h 1815336"/>
                <a:gd name="connsiteX375" fmla="*/ 1463710 w 2357416"/>
                <a:gd name="connsiteY375" fmla="*/ 654952 h 1815336"/>
                <a:gd name="connsiteX376" fmla="*/ 1457785 w 2357416"/>
                <a:gd name="connsiteY376" fmla="*/ 620788 h 1815336"/>
                <a:gd name="connsiteX377" fmla="*/ 1471904 w 2357416"/>
                <a:gd name="connsiteY377" fmla="*/ 583095 h 1815336"/>
                <a:gd name="connsiteX378" fmla="*/ 1499008 w 2357416"/>
                <a:gd name="connsiteY378" fmla="*/ 559520 h 1815336"/>
                <a:gd name="connsiteX379" fmla="*/ 1394248 w 2357416"/>
                <a:gd name="connsiteY379" fmla="*/ 585364 h 1815336"/>
                <a:gd name="connsiteX380" fmla="*/ 1369539 w 2357416"/>
                <a:gd name="connsiteY380" fmla="*/ 677139 h 1815336"/>
                <a:gd name="connsiteX381" fmla="*/ 1426016 w 2357416"/>
                <a:gd name="connsiteY381" fmla="*/ 687728 h 1815336"/>
                <a:gd name="connsiteX382" fmla="*/ 1420091 w 2357416"/>
                <a:gd name="connsiteY382" fmla="*/ 699453 h 1815336"/>
                <a:gd name="connsiteX383" fmla="*/ 1380128 w 2357416"/>
                <a:gd name="connsiteY383" fmla="*/ 702982 h 1815336"/>
                <a:gd name="connsiteX384" fmla="*/ 1431941 w 2357416"/>
                <a:gd name="connsiteY384" fmla="*/ 728826 h 1815336"/>
                <a:gd name="connsiteX385" fmla="*/ 1459045 w 2357416"/>
                <a:gd name="connsiteY385" fmla="*/ 734751 h 1815336"/>
                <a:gd name="connsiteX386" fmla="*/ 1511993 w 2357416"/>
                <a:gd name="connsiteY386" fmla="*/ 742945 h 1815336"/>
                <a:gd name="connsiteX387" fmla="*/ 1570865 w 2357416"/>
                <a:gd name="connsiteY387" fmla="*/ 753534 h 1815336"/>
                <a:gd name="connsiteX388" fmla="*/ 1597969 w 2357416"/>
                <a:gd name="connsiteY388" fmla="*/ 741810 h 1815336"/>
                <a:gd name="connsiteX389" fmla="*/ 1657976 w 2357416"/>
                <a:gd name="connsiteY389" fmla="*/ 750005 h 1815336"/>
                <a:gd name="connsiteX390" fmla="*/ 1654446 w 2357416"/>
                <a:gd name="connsiteY390" fmla="*/ 733490 h 1815336"/>
                <a:gd name="connsiteX391" fmla="*/ 1660371 w 2357416"/>
                <a:gd name="connsiteY391" fmla="*/ 720505 h 1815336"/>
                <a:gd name="connsiteX392" fmla="*/ 1692139 w 2357416"/>
                <a:gd name="connsiteY392" fmla="*/ 740550 h 1815336"/>
                <a:gd name="connsiteX393" fmla="*/ 1706259 w 2357416"/>
                <a:gd name="connsiteY393" fmla="*/ 753534 h 1815336"/>
                <a:gd name="connsiteX394" fmla="*/ 1746221 w 2357416"/>
                <a:gd name="connsiteY394" fmla="*/ 780638 h 1815336"/>
                <a:gd name="connsiteX395" fmla="*/ 1720378 w 2357416"/>
                <a:gd name="connsiteY395" fmla="*/ 802952 h 1815336"/>
                <a:gd name="connsiteX396" fmla="*/ 1761601 w 2357416"/>
                <a:gd name="connsiteY396" fmla="*/ 791228 h 1815336"/>
                <a:gd name="connsiteX397" fmla="*/ 1786310 w 2357416"/>
                <a:gd name="connsiteY397" fmla="*/ 817071 h 1815336"/>
                <a:gd name="connsiteX398" fmla="*/ 1826273 w 2357416"/>
                <a:gd name="connsiteY398" fmla="*/ 842915 h 1815336"/>
                <a:gd name="connsiteX399" fmla="*/ 1826273 w 2357416"/>
                <a:gd name="connsiteY399" fmla="*/ 888802 h 1815336"/>
                <a:gd name="connsiteX400" fmla="*/ 1869765 w 2357416"/>
                <a:gd name="connsiteY400" fmla="*/ 885272 h 1815336"/>
                <a:gd name="connsiteX401" fmla="*/ 1910988 w 2357416"/>
                <a:gd name="connsiteY401" fmla="*/ 905317 h 1815336"/>
                <a:gd name="connsiteX402" fmla="*/ 1872160 w 2357416"/>
                <a:gd name="connsiteY402" fmla="*/ 924100 h 1815336"/>
                <a:gd name="connsiteX403" fmla="*/ 1805094 w 2357416"/>
                <a:gd name="connsiteY403" fmla="*/ 899392 h 1815336"/>
                <a:gd name="connsiteX404" fmla="*/ 1798034 w 2357416"/>
                <a:gd name="connsiteY404" fmla="*/ 944145 h 1815336"/>
                <a:gd name="connsiteX405" fmla="*/ 1735632 w 2357416"/>
                <a:gd name="connsiteY405" fmla="*/ 957129 h 1815336"/>
                <a:gd name="connsiteX406" fmla="*/ 1700334 w 2357416"/>
                <a:gd name="connsiteY406" fmla="*/ 964189 h 1815336"/>
                <a:gd name="connsiteX407" fmla="*/ 1685080 w 2357416"/>
                <a:gd name="connsiteY407" fmla="*/ 997218 h 1815336"/>
                <a:gd name="connsiteX408" fmla="*/ 1743952 w 2357416"/>
                <a:gd name="connsiteY408" fmla="*/ 999613 h 1815336"/>
                <a:gd name="connsiteX409" fmla="*/ 1769796 w 2357416"/>
                <a:gd name="connsiteY409" fmla="*/ 994949 h 1815336"/>
                <a:gd name="connsiteX410" fmla="*/ 1809758 w 2357416"/>
                <a:gd name="connsiteY410" fmla="*/ 992554 h 1815336"/>
                <a:gd name="connsiteX411" fmla="*/ 1840392 w 2357416"/>
                <a:gd name="connsiteY411" fmla="*/ 1019658 h 1815336"/>
                <a:gd name="connsiteX412" fmla="*/ 1855646 w 2357416"/>
                <a:gd name="connsiteY412" fmla="*/ 1053821 h 1815336"/>
                <a:gd name="connsiteX413" fmla="*/ 1919183 w 2357416"/>
                <a:gd name="connsiteY413" fmla="*/ 1073866 h 1815336"/>
                <a:gd name="connsiteX414" fmla="*/ 2001629 w 2357416"/>
                <a:gd name="connsiteY414" fmla="*/ 1105634 h 1815336"/>
                <a:gd name="connsiteX415" fmla="*/ 1932167 w 2357416"/>
                <a:gd name="connsiteY415" fmla="*/ 1035038 h 1815336"/>
                <a:gd name="connsiteX416" fmla="*/ 1972130 w 2357416"/>
                <a:gd name="connsiteY416" fmla="*/ 1042097 h 1815336"/>
                <a:gd name="connsiteX417" fmla="*/ 2043861 w 2357416"/>
                <a:gd name="connsiteY417" fmla="*/ 1046762 h 1815336"/>
                <a:gd name="connsiteX418" fmla="*/ 2029742 w 2357416"/>
                <a:gd name="connsiteY418" fmla="*/ 1016128 h 1815336"/>
                <a:gd name="connsiteX419" fmla="*/ 2002638 w 2357416"/>
                <a:gd name="connsiteY419" fmla="*/ 979695 h 1815336"/>
                <a:gd name="connsiteX420" fmla="*/ 1959145 w 2357416"/>
                <a:gd name="connsiteY420" fmla="*/ 939732 h 1815336"/>
                <a:gd name="connsiteX421" fmla="*/ 1966205 w 2357416"/>
                <a:gd name="connsiteY421" fmla="*/ 910359 h 1815336"/>
                <a:gd name="connsiteX422" fmla="*/ 2003898 w 2357416"/>
                <a:gd name="connsiteY422" fmla="*/ 923218 h 1815336"/>
                <a:gd name="connsiteX423" fmla="*/ 1755676 w 2357416"/>
                <a:gd name="connsiteY423" fmla="*/ 866741 h 1815336"/>
                <a:gd name="connsiteX424" fmla="*/ 1759206 w 2357416"/>
                <a:gd name="connsiteY424" fmla="*/ 831443 h 1815336"/>
                <a:gd name="connsiteX425" fmla="*/ 1725042 w 2357416"/>
                <a:gd name="connsiteY425" fmla="*/ 823248 h 1815336"/>
                <a:gd name="connsiteX426" fmla="*/ 1701468 w 2357416"/>
                <a:gd name="connsiteY426" fmla="*/ 864472 h 1815336"/>
                <a:gd name="connsiteX427" fmla="*/ 1755676 w 2357416"/>
                <a:gd name="connsiteY427" fmla="*/ 866741 h 1815336"/>
                <a:gd name="connsiteX428" fmla="*/ 1608558 w 2357416"/>
                <a:gd name="connsiteY428" fmla="*/ 560655 h 1815336"/>
                <a:gd name="connsiteX429" fmla="*/ 1625073 w 2357416"/>
                <a:gd name="connsiteY429" fmla="*/ 593558 h 1815336"/>
                <a:gd name="connsiteX430" fmla="*/ 1665036 w 2357416"/>
                <a:gd name="connsiteY430" fmla="*/ 606543 h 1815336"/>
                <a:gd name="connsiteX431" fmla="*/ 1728572 w 2357416"/>
                <a:gd name="connsiteY431" fmla="*/ 595953 h 1815336"/>
                <a:gd name="connsiteX432" fmla="*/ 1661506 w 2357416"/>
                <a:gd name="connsiteY432" fmla="*/ 563050 h 1815336"/>
                <a:gd name="connsiteX433" fmla="*/ 1608558 w 2357416"/>
                <a:gd name="connsiteY433" fmla="*/ 560655 h 1815336"/>
                <a:gd name="connsiteX434" fmla="*/ 2049786 w 2357416"/>
                <a:gd name="connsiteY434" fmla="*/ 1562242 h 1815336"/>
                <a:gd name="connsiteX435" fmla="*/ 2122778 w 2357416"/>
                <a:gd name="connsiteY435" fmla="*/ 1586950 h 1815336"/>
                <a:gd name="connsiteX436" fmla="*/ 2049786 w 2357416"/>
                <a:gd name="connsiteY436" fmla="*/ 1562242 h 1815336"/>
                <a:gd name="connsiteX437" fmla="*/ 2348434 w 2357416"/>
                <a:gd name="connsiteY437" fmla="*/ 1632460 h 1815336"/>
                <a:gd name="connsiteX438" fmla="*/ 2346921 w 2357416"/>
                <a:gd name="connsiteY438" fmla="*/ 1618341 h 1815336"/>
                <a:gd name="connsiteX439" fmla="*/ 2335954 w 2357416"/>
                <a:gd name="connsiteY439" fmla="*/ 1612037 h 1815336"/>
                <a:gd name="connsiteX440" fmla="*/ 2337466 w 2357416"/>
                <a:gd name="connsiteY440" fmla="*/ 1586194 h 1815336"/>
                <a:gd name="connsiteX441" fmla="*/ 2316288 w 2357416"/>
                <a:gd name="connsiteY441" fmla="*/ 1580647 h 1815336"/>
                <a:gd name="connsiteX442" fmla="*/ 2292713 w 2357416"/>
                <a:gd name="connsiteY442" fmla="*/ 1575983 h 1815336"/>
                <a:gd name="connsiteX443" fmla="*/ 2280989 w 2357416"/>
                <a:gd name="connsiteY443" fmla="*/ 1560351 h 1815336"/>
                <a:gd name="connsiteX444" fmla="*/ 2260567 w 2357416"/>
                <a:gd name="connsiteY444" fmla="*/ 1561107 h 1815336"/>
                <a:gd name="connsiteX445" fmla="*/ 2262962 w 2357416"/>
                <a:gd name="connsiteY445" fmla="*/ 1542323 h 1815336"/>
                <a:gd name="connsiteX446" fmla="*/ 2281746 w 2357416"/>
                <a:gd name="connsiteY446" fmla="*/ 1512446 h 1815336"/>
                <a:gd name="connsiteX447" fmla="*/ 2269139 w 2357416"/>
                <a:gd name="connsiteY447" fmla="*/ 1503873 h 1815336"/>
                <a:gd name="connsiteX448" fmla="*/ 2226025 w 2357416"/>
                <a:gd name="connsiteY448" fmla="*/ 1563502 h 1815336"/>
                <a:gd name="connsiteX449" fmla="*/ 2214301 w 2357416"/>
                <a:gd name="connsiteY449" fmla="*/ 1588589 h 1815336"/>
                <a:gd name="connsiteX450" fmla="*/ 2199425 w 2357416"/>
                <a:gd name="connsiteY450" fmla="*/ 1604347 h 1815336"/>
                <a:gd name="connsiteX451" fmla="*/ 2191609 w 2357416"/>
                <a:gd name="connsiteY451" fmla="*/ 1636494 h 1815336"/>
                <a:gd name="connsiteX452" fmla="*/ 2232454 w 2357416"/>
                <a:gd name="connsiteY452" fmla="*/ 1635737 h 1815336"/>
                <a:gd name="connsiteX453" fmla="*/ 2270148 w 2357416"/>
                <a:gd name="connsiteY453" fmla="*/ 1629434 h 1815336"/>
                <a:gd name="connsiteX454" fmla="*/ 2294478 w 2357416"/>
                <a:gd name="connsiteY454" fmla="*/ 1635737 h 1815336"/>
                <a:gd name="connsiteX455" fmla="*/ 2288175 w 2357416"/>
                <a:gd name="connsiteY455" fmla="*/ 1654521 h 1815336"/>
                <a:gd name="connsiteX456" fmla="*/ 2310993 w 2357416"/>
                <a:gd name="connsiteY456" fmla="*/ 1645066 h 1815336"/>
                <a:gd name="connsiteX457" fmla="*/ 2327507 w 2357416"/>
                <a:gd name="connsiteY457" fmla="*/ 1652882 h 1815336"/>
                <a:gd name="connsiteX458" fmla="*/ 2360410 w 2357416"/>
                <a:gd name="connsiteY458" fmla="*/ 1656034 h 1815336"/>
                <a:gd name="connsiteX459" fmla="*/ 2348434 w 2357416"/>
                <a:gd name="connsiteY459" fmla="*/ 1632460 h 1815336"/>
                <a:gd name="connsiteX460" fmla="*/ 221087 w 2357416"/>
                <a:gd name="connsiteY460" fmla="*/ 1416258 h 1815336"/>
                <a:gd name="connsiteX461" fmla="*/ 261427 w 2357416"/>
                <a:gd name="connsiteY461" fmla="*/ 1474500 h 1815336"/>
                <a:gd name="connsiteX462" fmla="*/ 248821 w 2357416"/>
                <a:gd name="connsiteY462" fmla="*/ 1433529 h 1815336"/>
                <a:gd name="connsiteX463" fmla="*/ 221087 w 2357416"/>
                <a:gd name="connsiteY463" fmla="*/ 1416258 h 1815336"/>
                <a:gd name="connsiteX464" fmla="*/ 2160471 w 2357416"/>
                <a:gd name="connsiteY464" fmla="*/ 1684651 h 1815336"/>
                <a:gd name="connsiteX465" fmla="*/ 2159841 w 2357416"/>
                <a:gd name="connsiteY465" fmla="*/ 1666371 h 1815336"/>
                <a:gd name="connsiteX466" fmla="*/ 2141561 w 2357416"/>
                <a:gd name="connsiteY466" fmla="*/ 1676961 h 1815336"/>
                <a:gd name="connsiteX467" fmla="*/ 2128072 w 2357416"/>
                <a:gd name="connsiteY467" fmla="*/ 1692215 h 1815336"/>
                <a:gd name="connsiteX468" fmla="*/ 2116853 w 2357416"/>
                <a:gd name="connsiteY468" fmla="*/ 1703435 h 1815336"/>
                <a:gd name="connsiteX469" fmla="*/ 2069830 w 2357416"/>
                <a:gd name="connsiteY469" fmla="*/ 1695240 h 1815336"/>
                <a:gd name="connsiteX470" fmla="*/ 2040961 w 2357416"/>
                <a:gd name="connsiteY470" fmla="*/ 1671666 h 1815336"/>
                <a:gd name="connsiteX471" fmla="*/ 2037432 w 2357416"/>
                <a:gd name="connsiteY471" fmla="*/ 1644562 h 1815336"/>
                <a:gd name="connsiteX472" fmla="*/ 2025708 w 2357416"/>
                <a:gd name="connsiteY472" fmla="*/ 1635737 h 1815336"/>
                <a:gd name="connsiteX473" fmla="*/ 2023312 w 2357416"/>
                <a:gd name="connsiteY473" fmla="*/ 1625148 h 1815336"/>
                <a:gd name="connsiteX474" fmla="*/ 2049156 w 2357416"/>
                <a:gd name="connsiteY474" fmla="*/ 1590984 h 1815336"/>
                <a:gd name="connsiteX475" fmla="*/ 1934436 w 2357416"/>
                <a:gd name="connsiteY475" fmla="*/ 1609768 h 1815336"/>
                <a:gd name="connsiteX476" fmla="*/ 1876825 w 2357416"/>
                <a:gd name="connsiteY476" fmla="*/ 1659186 h 1815336"/>
                <a:gd name="connsiteX477" fmla="*/ 1900903 w 2357416"/>
                <a:gd name="connsiteY477" fmla="*/ 1631577 h 1815336"/>
                <a:gd name="connsiteX478" fmla="*/ 1906198 w 2357416"/>
                <a:gd name="connsiteY478" fmla="*/ 1619223 h 1815336"/>
                <a:gd name="connsiteX479" fmla="*/ 1943261 w 2357416"/>
                <a:gd name="connsiteY479" fmla="*/ 1584555 h 1815336"/>
                <a:gd name="connsiteX480" fmla="*/ 1970869 w 2357416"/>
                <a:gd name="connsiteY480" fmla="*/ 1576361 h 1815336"/>
                <a:gd name="connsiteX481" fmla="*/ 1990283 w 2357416"/>
                <a:gd name="connsiteY481" fmla="*/ 1552787 h 1815336"/>
                <a:gd name="connsiteX482" fmla="*/ 2156185 w 2357416"/>
                <a:gd name="connsiteY482" fmla="*/ 1544593 h 1815336"/>
                <a:gd name="connsiteX483" fmla="*/ 2203838 w 2357416"/>
                <a:gd name="connsiteY483" fmla="*/ 1515219 h 1815336"/>
                <a:gd name="connsiteX484" fmla="*/ 2240270 w 2357416"/>
                <a:gd name="connsiteY484" fmla="*/ 1504630 h 1815336"/>
                <a:gd name="connsiteX485" fmla="*/ 2277333 w 2357416"/>
                <a:gd name="connsiteY485" fmla="*/ 1482316 h 1815336"/>
                <a:gd name="connsiteX486" fmla="*/ 2274938 w 2357416"/>
                <a:gd name="connsiteY486" fmla="*/ 1471097 h 1815336"/>
                <a:gd name="connsiteX487" fmla="*/ 2267248 w 2357416"/>
                <a:gd name="connsiteY487" fmla="*/ 1463407 h 1815336"/>
                <a:gd name="connsiteX488" fmla="*/ 2283132 w 2357416"/>
                <a:gd name="connsiteY488" fmla="*/ 1447522 h 1815336"/>
                <a:gd name="connsiteX489" fmla="*/ 2269013 w 2357416"/>
                <a:gd name="connsiteY489" fmla="*/ 1426974 h 1815336"/>
                <a:gd name="connsiteX490" fmla="*/ 2240775 w 2357416"/>
                <a:gd name="connsiteY490" fmla="*/ 1430504 h 1815336"/>
                <a:gd name="connsiteX491" fmla="*/ 2239010 w 2357416"/>
                <a:gd name="connsiteY491" fmla="*/ 1409325 h 1815336"/>
                <a:gd name="connsiteX492" fmla="*/ 2197786 w 2357416"/>
                <a:gd name="connsiteY492" fmla="*/ 1419284 h 1815336"/>
                <a:gd name="connsiteX493" fmla="*/ 2172447 w 2357416"/>
                <a:gd name="connsiteY493" fmla="*/ 1430504 h 1815336"/>
                <a:gd name="connsiteX494" fmla="*/ 2166018 w 2357416"/>
                <a:gd name="connsiteY494" fmla="*/ 1419914 h 1815336"/>
                <a:gd name="connsiteX495" fmla="*/ 2181272 w 2357416"/>
                <a:gd name="connsiteY495" fmla="*/ 1413485 h 1815336"/>
                <a:gd name="connsiteX496" fmla="*/ 2205350 w 2357416"/>
                <a:gd name="connsiteY496" fmla="*/ 1404660 h 1815336"/>
                <a:gd name="connsiteX497" fmla="*/ 2234724 w 2357416"/>
                <a:gd name="connsiteY497" fmla="*/ 1393441 h 1815336"/>
                <a:gd name="connsiteX498" fmla="*/ 2215309 w 2357416"/>
                <a:gd name="connsiteY498" fmla="*/ 1381086 h 1815336"/>
                <a:gd name="connsiteX499" fmla="*/ 2185306 w 2357416"/>
                <a:gd name="connsiteY499" fmla="*/ 1369362 h 1815336"/>
                <a:gd name="connsiteX500" fmla="*/ 2169422 w 2357416"/>
                <a:gd name="connsiteY500" fmla="*/ 1366463 h 1815336"/>
                <a:gd name="connsiteX501" fmla="*/ 2150638 w 2357416"/>
                <a:gd name="connsiteY501" fmla="*/ 1353478 h 1815336"/>
                <a:gd name="connsiteX502" fmla="*/ 2105885 w 2357416"/>
                <a:gd name="connsiteY502" fmla="*/ 1319314 h 1815336"/>
                <a:gd name="connsiteX503" fmla="*/ 2108784 w 2357416"/>
                <a:gd name="connsiteY503" fmla="*/ 1312255 h 1815336"/>
                <a:gd name="connsiteX504" fmla="*/ 2129964 w 2357416"/>
                <a:gd name="connsiteY504" fmla="*/ 1300531 h 1815336"/>
                <a:gd name="connsiteX505" fmla="*/ 2119374 w 2357416"/>
                <a:gd name="connsiteY505" fmla="*/ 1288807 h 1815336"/>
                <a:gd name="connsiteX506" fmla="*/ 2115844 w 2357416"/>
                <a:gd name="connsiteY506" fmla="*/ 1274687 h 1815336"/>
                <a:gd name="connsiteX507" fmla="*/ 2098825 w 2357416"/>
                <a:gd name="connsiteY507" fmla="*/ 1255273 h 1815336"/>
                <a:gd name="connsiteX508" fmla="*/ 2088866 w 2357416"/>
                <a:gd name="connsiteY508" fmla="*/ 1240019 h 1815336"/>
                <a:gd name="connsiteX509" fmla="*/ 2078907 w 2357416"/>
                <a:gd name="connsiteY509" fmla="*/ 1219975 h 1815336"/>
                <a:gd name="connsiteX510" fmla="*/ 2060628 w 2357416"/>
                <a:gd name="connsiteY510" fmla="*/ 1190602 h 1815336"/>
                <a:gd name="connsiteX511" fmla="*/ 2047139 w 2357416"/>
                <a:gd name="connsiteY511" fmla="*/ 1166524 h 1815336"/>
                <a:gd name="connsiteX512" fmla="*/ 2035415 w 2357416"/>
                <a:gd name="connsiteY512" fmla="*/ 1175348 h 1815336"/>
                <a:gd name="connsiteX513" fmla="*/ 2023060 w 2357416"/>
                <a:gd name="connsiteY513" fmla="*/ 1193627 h 1815336"/>
                <a:gd name="connsiteX514" fmla="*/ 2019530 w 2357416"/>
                <a:gd name="connsiteY514" fmla="*/ 1209512 h 1815336"/>
                <a:gd name="connsiteX515" fmla="*/ 2014236 w 2357416"/>
                <a:gd name="connsiteY515" fmla="*/ 1224261 h 1815336"/>
                <a:gd name="connsiteX516" fmla="*/ 2004781 w 2357416"/>
                <a:gd name="connsiteY516" fmla="*/ 1234220 h 1815336"/>
                <a:gd name="connsiteX517" fmla="*/ 1988897 w 2357416"/>
                <a:gd name="connsiteY517" fmla="*/ 1236616 h 1815336"/>
                <a:gd name="connsiteX518" fmla="*/ 1962423 w 2357416"/>
                <a:gd name="connsiteY518" fmla="*/ 1251870 h 1815336"/>
                <a:gd name="connsiteX519" fmla="*/ 1948304 w 2357416"/>
                <a:gd name="connsiteY519" fmla="*/ 1240145 h 1815336"/>
                <a:gd name="connsiteX520" fmla="*/ 1933050 w 2357416"/>
                <a:gd name="connsiteY520" fmla="*/ 1227161 h 1815336"/>
                <a:gd name="connsiteX521" fmla="*/ 1918931 w 2357416"/>
                <a:gd name="connsiteY521" fmla="*/ 1217706 h 1815336"/>
                <a:gd name="connsiteX522" fmla="*/ 1908341 w 2357416"/>
                <a:gd name="connsiteY522" fmla="*/ 1199426 h 1815336"/>
                <a:gd name="connsiteX523" fmla="*/ 1905441 w 2357416"/>
                <a:gd name="connsiteY523" fmla="*/ 1169423 h 1815336"/>
                <a:gd name="connsiteX524" fmla="*/ 1914266 w 2357416"/>
                <a:gd name="connsiteY524" fmla="*/ 1147110 h 1815336"/>
                <a:gd name="connsiteX525" fmla="*/ 1900147 w 2357416"/>
                <a:gd name="connsiteY525" fmla="*/ 1145975 h 1815336"/>
                <a:gd name="connsiteX526" fmla="*/ 1885397 w 2357416"/>
                <a:gd name="connsiteY526" fmla="*/ 1140050 h 1815336"/>
                <a:gd name="connsiteX527" fmla="*/ 1853629 w 2357416"/>
                <a:gd name="connsiteY527" fmla="*/ 1128830 h 1815336"/>
                <a:gd name="connsiteX528" fmla="*/ 1841274 w 2357416"/>
                <a:gd name="connsiteY528" fmla="*/ 1113576 h 1815336"/>
                <a:gd name="connsiteX529" fmla="*/ 1828290 w 2357416"/>
                <a:gd name="connsiteY529" fmla="*/ 1104121 h 1815336"/>
                <a:gd name="connsiteX530" fmla="*/ 1817070 w 2357416"/>
                <a:gd name="connsiteY530" fmla="*/ 1093532 h 1815336"/>
                <a:gd name="connsiteX531" fmla="*/ 1798286 w 2357416"/>
                <a:gd name="connsiteY531" fmla="*/ 1084077 h 1815336"/>
                <a:gd name="connsiteX532" fmla="*/ 1771813 w 2357416"/>
                <a:gd name="connsiteY532" fmla="*/ 1092902 h 1815336"/>
                <a:gd name="connsiteX533" fmla="*/ 1747734 w 2357416"/>
                <a:gd name="connsiteY533" fmla="*/ 1088741 h 1815336"/>
                <a:gd name="connsiteX534" fmla="*/ 1726555 w 2357416"/>
                <a:gd name="connsiteY534" fmla="*/ 1081682 h 1815336"/>
                <a:gd name="connsiteX535" fmla="*/ 1691257 w 2357416"/>
                <a:gd name="connsiteY535" fmla="*/ 1081682 h 1815336"/>
                <a:gd name="connsiteX536" fmla="*/ 1680037 w 2357416"/>
                <a:gd name="connsiteY536" fmla="*/ 1101096 h 1815336"/>
                <a:gd name="connsiteX537" fmla="*/ 1697056 w 2357416"/>
                <a:gd name="connsiteY537" fmla="*/ 1119375 h 1815336"/>
                <a:gd name="connsiteX538" fmla="*/ 1690627 w 2357416"/>
                <a:gd name="connsiteY538" fmla="*/ 1132360 h 1815336"/>
                <a:gd name="connsiteX539" fmla="*/ 1682433 w 2357416"/>
                <a:gd name="connsiteY539" fmla="*/ 1144714 h 1815336"/>
                <a:gd name="connsiteX540" fmla="*/ 1690627 w 2357416"/>
                <a:gd name="connsiteY540" fmla="*/ 1159464 h 1815336"/>
                <a:gd name="connsiteX541" fmla="*/ 1701216 w 2357416"/>
                <a:gd name="connsiteY541" fmla="*/ 1183542 h 1815336"/>
                <a:gd name="connsiteX542" fmla="*/ 1690627 w 2357416"/>
                <a:gd name="connsiteY542" fmla="*/ 1196527 h 1815336"/>
                <a:gd name="connsiteX543" fmla="*/ 1682937 w 2357416"/>
                <a:gd name="connsiteY543" fmla="*/ 1214806 h 1815336"/>
                <a:gd name="connsiteX544" fmla="*/ 1674112 w 2357416"/>
                <a:gd name="connsiteY544" fmla="*/ 1240145 h 1815336"/>
                <a:gd name="connsiteX545" fmla="*/ 1714075 w 2357416"/>
                <a:gd name="connsiteY545" fmla="*/ 1271914 h 1815336"/>
                <a:gd name="connsiteX546" fmla="*/ 1720000 w 2357416"/>
                <a:gd name="connsiteY546" fmla="*/ 1330156 h 1815336"/>
                <a:gd name="connsiteX547" fmla="*/ 1682306 w 2357416"/>
                <a:gd name="connsiteY547" fmla="*/ 1367219 h 1815336"/>
                <a:gd name="connsiteX548" fmla="*/ 1645243 w 2357416"/>
                <a:gd name="connsiteY548" fmla="*/ 1380708 h 1815336"/>
                <a:gd name="connsiteX549" fmla="*/ 1652303 w 2357416"/>
                <a:gd name="connsiteY549" fmla="*/ 1406551 h 1815336"/>
                <a:gd name="connsiteX550" fmla="*/ 1659363 w 2357416"/>
                <a:gd name="connsiteY550" fmla="*/ 1433025 h 1815336"/>
                <a:gd name="connsiteX551" fmla="*/ 1667053 w 2357416"/>
                <a:gd name="connsiteY551" fmla="*/ 1464793 h 1815336"/>
                <a:gd name="connsiteX552" fmla="*/ 1661128 w 2357416"/>
                <a:gd name="connsiteY552" fmla="*/ 1487107 h 1815336"/>
                <a:gd name="connsiteX553" fmla="*/ 1665288 w 2357416"/>
                <a:gd name="connsiteY553" fmla="*/ 1500596 h 1815336"/>
                <a:gd name="connsiteX554" fmla="*/ 1653564 w 2357416"/>
                <a:gd name="connsiteY554" fmla="*/ 1499461 h 1815336"/>
                <a:gd name="connsiteX555" fmla="*/ 1638814 w 2357416"/>
                <a:gd name="connsiteY555" fmla="*/ 1515976 h 1815336"/>
                <a:gd name="connsiteX556" fmla="*/ 1616500 w 2357416"/>
                <a:gd name="connsiteY556" fmla="*/ 1507782 h 1815336"/>
                <a:gd name="connsiteX557" fmla="*/ 1607046 w 2357416"/>
                <a:gd name="connsiteY557" fmla="*/ 1489502 h 1815336"/>
                <a:gd name="connsiteX558" fmla="*/ 1588262 w 2357416"/>
                <a:gd name="connsiteY558" fmla="*/ 1471223 h 1815336"/>
                <a:gd name="connsiteX559" fmla="*/ 1569982 w 2357416"/>
                <a:gd name="connsiteY559" fmla="*/ 1447648 h 1815336"/>
                <a:gd name="connsiteX560" fmla="*/ 1568217 w 2357416"/>
                <a:gd name="connsiteY560" fmla="*/ 1407056 h 1815336"/>
                <a:gd name="connsiteX561" fmla="*/ 1571117 w 2357416"/>
                <a:gd name="connsiteY561" fmla="*/ 1385877 h 1815336"/>
                <a:gd name="connsiteX562" fmla="*/ 1556368 w 2357416"/>
                <a:gd name="connsiteY562" fmla="*/ 1369362 h 1815336"/>
                <a:gd name="connsiteX563" fmla="*/ 1516405 w 2357416"/>
                <a:gd name="connsiteY563" fmla="*/ 1366967 h 1815336"/>
                <a:gd name="connsiteX564" fmla="*/ 1488797 w 2357416"/>
                <a:gd name="connsiteY564" fmla="*/ 1361672 h 1815336"/>
                <a:gd name="connsiteX565" fmla="*/ 1452364 w 2357416"/>
                <a:gd name="connsiteY565" fmla="*/ 1344023 h 1815336"/>
                <a:gd name="connsiteX566" fmla="*/ 1424125 w 2357416"/>
                <a:gd name="connsiteY566" fmla="*/ 1324609 h 1815336"/>
                <a:gd name="connsiteX567" fmla="*/ 1400047 w 2357416"/>
                <a:gd name="connsiteY567" fmla="*/ 1309859 h 1815336"/>
                <a:gd name="connsiteX568" fmla="*/ 1371178 w 2357416"/>
                <a:gd name="connsiteY568" fmla="*/ 1302800 h 1815336"/>
                <a:gd name="connsiteX569" fmla="*/ 1335880 w 2357416"/>
                <a:gd name="connsiteY569" fmla="*/ 1288680 h 1815336"/>
                <a:gd name="connsiteX570" fmla="*/ 1296421 w 2357416"/>
                <a:gd name="connsiteY570" fmla="*/ 1300405 h 1815336"/>
                <a:gd name="connsiteX571" fmla="*/ 1299951 w 2357416"/>
                <a:gd name="connsiteY571" fmla="*/ 1287420 h 1815336"/>
                <a:gd name="connsiteX572" fmla="*/ 1288227 w 2357416"/>
                <a:gd name="connsiteY572" fmla="*/ 1253887 h 1815336"/>
                <a:gd name="connsiteX573" fmla="*/ 1268813 w 2357416"/>
                <a:gd name="connsiteY573" fmla="*/ 1230943 h 1815336"/>
                <a:gd name="connsiteX574" fmla="*/ 1239440 w 2357416"/>
                <a:gd name="connsiteY574" fmla="*/ 1223883 h 1815336"/>
                <a:gd name="connsiteX575" fmla="*/ 1238305 w 2357416"/>
                <a:gd name="connsiteY575" fmla="*/ 1173835 h 1815336"/>
                <a:gd name="connsiteX576" fmla="*/ 1256585 w 2357416"/>
                <a:gd name="connsiteY576" fmla="*/ 1129712 h 1815336"/>
                <a:gd name="connsiteX577" fmla="*/ 1275368 w 2357416"/>
                <a:gd name="connsiteY577" fmla="*/ 1114459 h 1815336"/>
                <a:gd name="connsiteX578" fmla="*/ 1285958 w 2357416"/>
                <a:gd name="connsiteY578" fmla="*/ 1093910 h 1815336"/>
                <a:gd name="connsiteX579" fmla="*/ 1297178 w 2357416"/>
                <a:gd name="connsiteY579" fmla="*/ 1082186 h 1815336"/>
                <a:gd name="connsiteX580" fmla="*/ 1303607 w 2357416"/>
                <a:gd name="connsiteY580" fmla="*/ 1073992 h 1815336"/>
                <a:gd name="connsiteX581" fmla="*/ 1315961 w 2357416"/>
                <a:gd name="connsiteY581" fmla="*/ 1066302 h 1815336"/>
                <a:gd name="connsiteX582" fmla="*/ 1346595 w 2357416"/>
                <a:gd name="connsiteY582" fmla="*/ 1048022 h 1815336"/>
                <a:gd name="connsiteX583" fmla="*/ 1308397 w 2357416"/>
                <a:gd name="connsiteY583" fmla="*/ 1033273 h 1815336"/>
                <a:gd name="connsiteX584" fmla="*/ 1266670 w 2357416"/>
                <a:gd name="connsiteY584" fmla="*/ 1014993 h 1815336"/>
                <a:gd name="connsiteX585" fmla="*/ 1326677 w 2357416"/>
                <a:gd name="connsiteY585" fmla="*/ 1025583 h 1815336"/>
                <a:gd name="connsiteX586" fmla="*/ 1358445 w 2357416"/>
                <a:gd name="connsiteY586" fmla="*/ 1030247 h 1815336"/>
                <a:gd name="connsiteX587" fmla="*/ 1364875 w 2357416"/>
                <a:gd name="connsiteY587" fmla="*/ 1007303 h 1815336"/>
                <a:gd name="connsiteX588" fmla="*/ 1404333 w 2357416"/>
                <a:gd name="connsiteY588" fmla="*/ 1013733 h 1815336"/>
                <a:gd name="connsiteX589" fmla="*/ 1442026 w 2357416"/>
                <a:gd name="connsiteY589" fmla="*/ 974905 h 1815336"/>
                <a:gd name="connsiteX590" fmla="*/ 1421478 w 2357416"/>
                <a:gd name="connsiteY590" fmla="*/ 961920 h 1815336"/>
                <a:gd name="connsiteX591" fmla="*/ 1375590 w 2357416"/>
                <a:gd name="connsiteY591" fmla="*/ 946666 h 1815336"/>
                <a:gd name="connsiteX592" fmla="*/ 1377355 w 2357416"/>
                <a:gd name="connsiteY592" fmla="*/ 931916 h 1815336"/>
                <a:gd name="connsiteX593" fmla="*/ 1430303 w 2357416"/>
                <a:gd name="connsiteY593" fmla="*/ 957760 h 1815336"/>
                <a:gd name="connsiteX594" fmla="*/ 1470265 w 2357416"/>
                <a:gd name="connsiteY594" fmla="*/ 928891 h 1815336"/>
                <a:gd name="connsiteX595" fmla="*/ 1455011 w 2357416"/>
                <a:gd name="connsiteY595" fmla="*/ 913637 h 1815336"/>
                <a:gd name="connsiteX596" fmla="*/ 1475560 w 2357416"/>
                <a:gd name="connsiteY596" fmla="*/ 904812 h 1815336"/>
                <a:gd name="connsiteX597" fmla="*/ 1492578 w 2357416"/>
                <a:gd name="connsiteY597" fmla="*/ 917167 h 1815336"/>
                <a:gd name="connsiteX598" fmla="*/ 1520817 w 2357416"/>
                <a:gd name="connsiteY598" fmla="*/ 914267 h 1815336"/>
                <a:gd name="connsiteX599" fmla="*/ 1506068 w 2357416"/>
                <a:gd name="connsiteY599" fmla="*/ 895484 h 1815336"/>
                <a:gd name="connsiteX600" fmla="*/ 1510732 w 2357416"/>
                <a:gd name="connsiteY600" fmla="*/ 888424 h 1815336"/>
                <a:gd name="connsiteX601" fmla="*/ 1529011 w 2357416"/>
                <a:gd name="connsiteY601" fmla="*/ 904308 h 1815336"/>
                <a:gd name="connsiteX602" fmla="*/ 1551955 w 2357416"/>
                <a:gd name="connsiteY602" fmla="*/ 904939 h 1815336"/>
                <a:gd name="connsiteX603" fmla="*/ 1576034 w 2357416"/>
                <a:gd name="connsiteY603" fmla="*/ 886659 h 1815336"/>
                <a:gd name="connsiteX604" fmla="*/ 1591287 w 2357416"/>
                <a:gd name="connsiteY604" fmla="*/ 876700 h 1815336"/>
                <a:gd name="connsiteX605" fmla="*/ 1578303 w 2357416"/>
                <a:gd name="connsiteY605" fmla="*/ 847831 h 1815336"/>
                <a:gd name="connsiteX606" fmla="*/ 1569478 w 2357416"/>
                <a:gd name="connsiteY606" fmla="*/ 829047 h 1815336"/>
                <a:gd name="connsiteX607" fmla="*/ 1570109 w 2357416"/>
                <a:gd name="connsiteY607" fmla="*/ 817828 h 1815336"/>
                <a:gd name="connsiteX608" fmla="*/ 1596582 w 2357416"/>
                <a:gd name="connsiteY608" fmla="*/ 808373 h 1815336"/>
                <a:gd name="connsiteX609" fmla="*/ 1589523 w 2357416"/>
                <a:gd name="connsiteY609" fmla="*/ 792489 h 1815336"/>
                <a:gd name="connsiteX610" fmla="*/ 1580698 w 2357416"/>
                <a:gd name="connsiteY610" fmla="*/ 780764 h 1815336"/>
                <a:gd name="connsiteX611" fmla="*/ 1560654 w 2357416"/>
                <a:gd name="connsiteY611" fmla="*/ 766645 h 1815336"/>
                <a:gd name="connsiteX612" fmla="*/ 1530650 w 2357416"/>
                <a:gd name="connsiteY612" fmla="*/ 758451 h 1815336"/>
                <a:gd name="connsiteX613" fmla="*/ 1488923 w 2357416"/>
                <a:gd name="connsiteY613" fmla="*/ 754921 h 1815336"/>
                <a:gd name="connsiteX614" fmla="*/ 1491318 w 2357416"/>
                <a:gd name="connsiteY614" fmla="*/ 780260 h 1815336"/>
                <a:gd name="connsiteX615" fmla="*/ 1499512 w 2357416"/>
                <a:gd name="connsiteY615" fmla="*/ 793245 h 1815336"/>
                <a:gd name="connsiteX616" fmla="*/ 1494848 w 2357416"/>
                <a:gd name="connsiteY616" fmla="*/ 804969 h 1815336"/>
                <a:gd name="connsiteX617" fmla="*/ 1477829 w 2357416"/>
                <a:gd name="connsiteY617" fmla="*/ 816693 h 1815336"/>
                <a:gd name="connsiteX618" fmla="*/ 1464844 w 2357416"/>
                <a:gd name="connsiteY618" fmla="*/ 843167 h 1815336"/>
                <a:gd name="connsiteX619" fmla="*/ 1453120 w 2357416"/>
                <a:gd name="connsiteY619" fmla="*/ 826652 h 1815336"/>
                <a:gd name="connsiteX620" fmla="*/ 1449590 w 2357416"/>
                <a:gd name="connsiteY620" fmla="*/ 847201 h 1815336"/>
                <a:gd name="connsiteX621" fmla="*/ 1459549 w 2357416"/>
                <a:gd name="connsiteY621" fmla="*/ 863715 h 1815336"/>
                <a:gd name="connsiteX622" fmla="*/ 1440766 w 2357416"/>
                <a:gd name="connsiteY622" fmla="*/ 876700 h 1815336"/>
                <a:gd name="connsiteX623" fmla="*/ 1426016 w 2357416"/>
                <a:gd name="connsiteY623" fmla="*/ 864976 h 1815336"/>
                <a:gd name="connsiteX624" fmla="*/ 1408367 w 2357416"/>
                <a:gd name="connsiteY624" fmla="*/ 837368 h 1815336"/>
                <a:gd name="connsiteX625" fmla="*/ 1419587 w 2357416"/>
                <a:gd name="connsiteY625" fmla="*/ 825644 h 1815336"/>
                <a:gd name="connsiteX626" fmla="*/ 1418957 w 2357416"/>
                <a:gd name="connsiteY626" fmla="*/ 807995 h 1815336"/>
                <a:gd name="connsiteX627" fmla="*/ 1401308 w 2357416"/>
                <a:gd name="connsiteY627" fmla="*/ 789715 h 1815336"/>
                <a:gd name="connsiteX628" fmla="*/ 1376599 w 2357416"/>
                <a:gd name="connsiteY628" fmla="*/ 783790 h 1815336"/>
                <a:gd name="connsiteX629" fmla="*/ 1366640 w 2357416"/>
                <a:gd name="connsiteY629" fmla="*/ 802574 h 1815336"/>
                <a:gd name="connsiteX630" fmla="*/ 1354915 w 2357416"/>
                <a:gd name="connsiteY630" fmla="*/ 823753 h 1815336"/>
                <a:gd name="connsiteX631" fmla="*/ 1346091 w 2357416"/>
                <a:gd name="connsiteY631" fmla="*/ 791984 h 1815336"/>
                <a:gd name="connsiteX632" fmla="*/ 1349621 w 2357416"/>
                <a:gd name="connsiteY632" fmla="*/ 780764 h 1815336"/>
                <a:gd name="connsiteX633" fmla="*/ 1356050 w 2357416"/>
                <a:gd name="connsiteY633" fmla="*/ 770175 h 1815336"/>
                <a:gd name="connsiteX634" fmla="*/ 1329576 w 2357416"/>
                <a:gd name="connsiteY634" fmla="*/ 759586 h 1815336"/>
                <a:gd name="connsiteX635" fmla="*/ 1309532 w 2357416"/>
                <a:gd name="connsiteY635" fmla="*/ 764880 h 1815336"/>
                <a:gd name="connsiteX636" fmla="*/ 1310667 w 2357416"/>
                <a:gd name="connsiteY636" fmla="*/ 741936 h 1815336"/>
                <a:gd name="connsiteX637" fmla="*/ 1325920 w 2357416"/>
                <a:gd name="connsiteY637" fmla="*/ 736642 h 1815336"/>
                <a:gd name="connsiteX638" fmla="*/ 1309406 w 2357416"/>
                <a:gd name="connsiteY638" fmla="*/ 719623 h 1815336"/>
                <a:gd name="connsiteX639" fmla="*/ 1285832 w 2357416"/>
                <a:gd name="connsiteY639" fmla="*/ 705504 h 1815336"/>
                <a:gd name="connsiteX640" fmla="*/ 1286966 w 2357416"/>
                <a:gd name="connsiteY640" fmla="*/ 681930 h 1815336"/>
                <a:gd name="connsiteX641" fmla="*/ 1252803 w 2357416"/>
                <a:gd name="connsiteY641" fmla="*/ 658355 h 1815336"/>
                <a:gd name="connsiteX642" fmla="*/ 1246373 w 2357416"/>
                <a:gd name="connsiteY642" fmla="*/ 646631 h 1815336"/>
                <a:gd name="connsiteX643" fmla="*/ 1265788 w 2357416"/>
                <a:gd name="connsiteY643" fmla="*/ 632512 h 1815336"/>
                <a:gd name="connsiteX644" fmla="*/ 1269948 w 2357416"/>
                <a:gd name="connsiteY644" fmla="*/ 615493 h 1815336"/>
                <a:gd name="connsiteX645" fmla="*/ 1271713 w 2357416"/>
                <a:gd name="connsiteY645" fmla="*/ 606669 h 1815336"/>
                <a:gd name="connsiteX646" fmla="*/ 1312936 w 2357416"/>
                <a:gd name="connsiteY646" fmla="*/ 610198 h 1815336"/>
                <a:gd name="connsiteX647" fmla="*/ 1351133 w 2357416"/>
                <a:gd name="connsiteY647" fmla="*/ 557882 h 1815336"/>
                <a:gd name="connsiteX648" fmla="*/ 1323525 w 2357416"/>
                <a:gd name="connsiteY648" fmla="*/ 546157 h 1815336"/>
                <a:gd name="connsiteX649" fmla="*/ 1280033 w 2357416"/>
                <a:gd name="connsiteY649" fmla="*/ 536703 h 1815336"/>
                <a:gd name="connsiteX650" fmla="*/ 1224690 w 2357416"/>
                <a:gd name="connsiteY650" fmla="*/ 545527 h 1815336"/>
                <a:gd name="connsiteX651" fmla="*/ 1231750 w 2357416"/>
                <a:gd name="connsiteY651" fmla="*/ 561411 h 1815336"/>
                <a:gd name="connsiteX652" fmla="*/ 1214731 w 2357416"/>
                <a:gd name="connsiteY652" fmla="*/ 559646 h 1815336"/>
                <a:gd name="connsiteX653" fmla="*/ 1214731 w 2357416"/>
                <a:gd name="connsiteY653" fmla="*/ 590280 h 1815336"/>
                <a:gd name="connsiteX654" fmla="*/ 1224690 w 2357416"/>
                <a:gd name="connsiteY654" fmla="*/ 619653 h 1815336"/>
                <a:gd name="connsiteX655" fmla="*/ 1229355 w 2357416"/>
                <a:gd name="connsiteY655" fmla="*/ 650287 h 1815336"/>
                <a:gd name="connsiteX656" fmla="*/ 1212840 w 2357416"/>
                <a:gd name="connsiteY656" fmla="*/ 665541 h 1815336"/>
                <a:gd name="connsiteX657" fmla="*/ 1221034 w 2357416"/>
                <a:gd name="connsiteY657" fmla="*/ 681425 h 1815336"/>
                <a:gd name="connsiteX658" fmla="*/ 1199225 w 2357416"/>
                <a:gd name="connsiteY658" fmla="*/ 679030 h 1815336"/>
                <a:gd name="connsiteX659" fmla="*/ 1193931 w 2357416"/>
                <a:gd name="connsiteY659" fmla="*/ 707899 h 1815336"/>
                <a:gd name="connsiteX660" fmla="*/ 1198595 w 2357416"/>
                <a:gd name="connsiteY660" fmla="*/ 720884 h 1815336"/>
                <a:gd name="connsiteX661" fmla="*/ 1200360 w 2357416"/>
                <a:gd name="connsiteY661" fmla="*/ 750887 h 1815336"/>
                <a:gd name="connsiteX662" fmla="*/ 1253937 w 2357416"/>
                <a:gd name="connsiteY662" fmla="*/ 769671 h 1815336"/>
                <a:gd name="connsiteX663" fmla="*/ 1253307 w 2357416"/>
                <a:gd name="connsiteY663" fmla="*/ 783160 h 1815336"/>
                <a:gd name="connsiteX664" fmla="*/ 1245113 w 2357416"/>
                <a:gd name="connsiteY664" fmla="*/ 804339 h 1815336"/>
                <a:gd name="connsiteX665" fmla="*/ 1258098 w 2357416"/>
                <a:gd name="connsiteY665" fmla="*/ 794884 h 1815336"/>
                <a:gd name="connsiteX666" fmla="*/ 1269822 w 2357416"/>
                <a:gd name="connsiteY666" fmla="*/ 809633 h 1815336"/>
                <a:gd name="connsiteX667" fmla="*/ 1251542 w 2357416"/>
                <a:gd name="connsiteY667" fmla="*/ 825518 h 1815336"/>
                <a:gd name="connsiteX668" fmla="*/ 1225699 w 2357416"/>
                <a:gd name="connsiteY668" fmla="*/ 836107 h 1815336"/>
                <a:gd name="connsiteX669" fmla="*/ 1225699 w 2357416"/>
                <a:gd name="connsiteY669" fmla="*/ 861950 h 1815336"/>
                <a:gd name="connsiteX670" fmla="*/ 1211580 w 2357416"/>
                <a:gd name="connsiteY670" fmla="*/ 871910 h 1815336"/>
                <a:gd name="connsiteX671" fmla="*/ 1197460 w 2357416"/>
                <a:gd name="connsiteY671" fmla="*/ 850100 h 1815336"/>
                <a:gd name="connsiteX672" fmla="*/ 1200990 w 2357416"/>
                <a:gd name="connsiteY672" fmla="*/ 829552 h 1815336"/>
                <a:gd name="connsiteX673" fmla="*/ 1170356 w 2357416"/>
                <a:gd name="connsiteY673" fmla="*/ 820727 h 1815336"/>
                <a:gd name="connsiteX674" fmla="*/ 1189770 w 2357416"/>
                <a:gd name="connsiteY674" fmla="*/ 817828 h 1815336"/>
                <a:gd name="connsiteX675" fmla="*/ 1203890 w 2357416"/>
                <a:gd name="connsiteY675" fmla="*/ 807238 h 1815336"/>
                <a:gd name="connsiteX676" fmla="*/ 1234523 w 2357416"/>
                <a:gd name="connsiteY676" fmla="*/ 804843 h 1815336"/>
                <a:gd name="connsiteX677" fmla="*/ 1219774 w 2357416"/>
                <a:gd name="connsiteY677" fmla="*/ 781899 h 1815336"/>
                <a:gd name="connsiteX678" fmla="*/ 1198595 w 2357416"/>
                <a:gd name="connsiteY678" fmla="*/ 780134 h 1815336"/>
                <a:gd name="connsiteX679" fmla="*/ 1220404 w 2357416"/>
                <a:gd name="connsiteY679" fmla="*/ 775974 h 1815336"/>
                <a:gd name="connsiteX680" fmla="*/ 1204520 w 2357416"/>
                <a:gd name="connsiteY680" fmla="*/ 766519 h 1815336"/>
                <a:gd name="connsiteX681" fmla="*/ 1175147 w 2357416"/>
                <a:gd name="connsiteY681" fmla="*/ 760090 h 1815336"/>
                <a:gd name="connsiteX682" fmla="*/ 1144513 w 2357416"/>
                <a:gd name="connsiteY682" fmla="*/ 767149 h 1815336"/>
                <a:gd name="connsiteX683" fmla="*/ 1117409 w 2357416"/>
                <a:gd name="connsiteY683" fmla="*/ 785429 h 1815336"/>
                <a:gd name="connsiteX684" fmla="*/ 1140983 w 2357416"/>
                <a:gd name="connsiteY684" fmla="*/ 798918 h 1815336"/>
                <a:gd name="connsiteX685" fmla="*/ 1161028 w 2357416"/>
                <a:gd name="connsiteY685" fmla="*/ 814172 h 1815336"/>
                <a:gd name="connsiteX686" fmla="*/ 1148673 w 2357416"/>
                <a:gd name="connsiteY686" fmla="*/ 821231 h 1815336"/>
                <a:gd name="connsiteX687" fmla="*/ 1138084 w 2357416"/>
                <a:gd name="connsiteY687" fmla="*/ 828291 h 1815336"/>
                <a:gd name="connsiteX688" fmla="*/ 1136319 w 2357416"/>
                <a:gd name="connsiteY688" fmla="*/ 845436 h 1815336"/>
                <a:gd name="connsiteX689" fmla="*/ 1111610 w 2357416"/>
                <a:gd name="connsiteY689" fmla="*/ 844806 h 1815336"/>
                <a:gd name="connsiteX690" fmla="*/ 1059797 w 2357416"/>
                <a:gd name="connsiteY690" fmla="*/ 851235 h 1815336"/>
                <a:gd name="connsiteX691" fmla="*/ 1018070 w 2357416"/>
                <a:gd name="connsiteY691" fmla="*/ 841276 h 1815336"/>
                <a:gd name="connsiteX692" fmla="*/ 989831 w 2357416"/>
                <a:gd name="connsiteY692" fmla="*/ 834846 h 1815336"/>
                <a:gd name="connsiteX693" fmla="*/ 966257 w 2357416"/>
                <a:gd name="connsiteY693" fmla="*/ 823122 h 1815336"/>
                <a:gd name="connsiteX694" fmla="*/ 952768 w 2357416"/>
                <a:gd name="connsiteY694" fmla="*/ 801943 h 1815336"/>
                <a:gd name="connsiteX695" fmla="*/ 909276 w 2357416"/>
                <a:gd name="connsiteY695" fmla="*/ 803708 h 1815336"/>
                <a:gd name="connsiteX696" fmla="*/ 870448 w 2357416"/>
                <a:gd name="connsiteY696" fmla="*/ 820727 h 1815336"/>
                <a:gd name="connsiteX697" fmla="*/ 882172 w 2357416"/>
                <a:gd name="connsiteY697" fmla="*/ 831947 h 1815336"/>
                <a:gd name="connsiteX698" fmla="*/ 906880 w 2357416"/>
                <a:gd name="connsiteY698" fmla="*/ 823753 h 1815336"/>
                <a:gd name="connsiteX699" fmla="*/ 942179 w 2357416"/>
                <a:gd name="connsiteY699" fmla="*/ 813794 h 1815336"/>
                <a:gd name="connsiteX700" fmla="*/ 898686 w 2357416"/>
                <a:gd name="connsiteY700" fmla="*/ 836737 h 1815336"/>
                <a:gd name="connsiteX701" fmla="*/ 901586 w 2357416"/>
                <a:gd name="connsiteY701" fmla="*/ 873170 h 1815336"/>
                <a:gd name="connsiteX702" fmla="*/ 895156 w 2357416"/>
                <a:gd name="connsiteY702" fmla="*/ 893215 h 1815336"/>
                <a:gd name="connsiteX703" fmla="*/ 878642 w 2357416"/>
                <a:gd name="connsiteY703" fmla="*/ 886155 h 1815336"/>
                <a:gd name="connsiteX704" fmla="*/ 875742 w 2357416"/>
                <a:gd name="connsiteY704" fmla="*/ 864346 h 1815336"/>
                <a:gd name="connsiteX705" fmla="*/ 862253 w 2357416"/>
                <a:gd name="connsiteY705" fmla="*/ 856656 h 1815336"/>
                <a:gd name="connsiteX706" fmla="*/ 844604 w 2357416"/>
                <a:gd name="connsiteY706" fmla="*/ 850731 h 1815336"/>
                <a:gd name="connsiteX707" fmla="*/ 821030 w 2357416"/>
                <a:gd name="connsiteY707" fmla="*/ 844806 h 1815336"/>
                <a:gd name="connsiteX708" fmla="*/ 772243 w 2357416"/>
                <a:gd name="connsiteY708" fmla="*/ 853000 h 1815336"/>
                <a:gd name="connsiteX709" fmla="*/ 693957 w 2357416"/>
                <a:gd name="connsiteY709" fmla="*/ 847705 h 1815336"/>
                <a:gd name="connsiteX710" fmla="*/ 723960 w 2357416"/>
                <a:gd name="connsiteY710" fmla="*/ 827156 h 1815336"/>
                <a:gd name="connsiteX711" fmla="*/ 714001 w 2357416"/>
                <a:gd name="connsiteY711" fmla="*/ 807112 h 1815336"/>
                <a:gd name="connsiteX712" fmla="*/ 671013 w 2357416"/>
                <a:gd name="connsiteY712" fmla="*/ 796523 h 1815336"/>
                <a:gd name="connsiteX713" fmla="*/ 632185 w 2357416"/>
                <a:gd name="connsiteY713" fmla="*/ 792993 h 1815336"/>
                <a:gd name="connsiteX714" fmla="*/ 593357 w 2357416"/>
                <a:gd name="connsiteY714" fmla="*/ 780638 h 1815336"/>
                <a:gd name="connsiteX715" fmla="*/ 541544 w 2357416"/>
                <a:gd name="connsiteY715" fmla="*/ 762989 h 1815336"/>
                <a:gd name="connsiteX716" fmla="*/ 481537 w 2357416"/>
                <a:gd name="connsiteY716" fmla="*/ 765385 h 1815336"/>
                <a:gd name="connsiteX717" fmla="*/ 450903 w 2357416"/>
                <a:gd name="connsiteY717" fmla="*/ 776604 h 1815336"/>
                <a:gd name="connsiteX718" fmla="*/ 452038 w 2357416"/>
                <a:gd name="connsiteY718" fmla="*/ 759586 h 1815336"/>
                <a:gd name="connsiteX719" fmla="*/ 443213 w 2357416"/>
                <a:gd name="connsiteY719" fmla="*/ 739037 h 1815336"/>
                <a:gd name="connsiteX720" fmla="*/ 407285 w 2357416"/>
                <a:gd name="connsiteY720" fmla="*/ 776730 h 1815336"/>
                <a:gd name="connsiteX721" fmla="*/ 367322 w 2357416"/>
                <a:gd name="connsiteY721" fmla="*/ 723783 h 1815336"/>
                <a:gd name="connsiteX722" fmla="*/ 351438 w 2357416"/>
                <a:gd name="connsiteY722" fmla="*/ 728447 h 1815336"/>
                <a:gd name="connsiteX723" fmla="*/ 341983 w 2357416"/>
                <a:gd name="connsiteY723" fmla="*/ 743701 h 1815336"/>
                <a:gd name="connsiteX724" fmla="*/ 322569 w 2357416"/>
                <a:gd name="connsiteY724" fmla="*/ 760720 h 1815336"/>
                <a:gd name="connsiteX725" fmla="*/ 296726 w 2357416"/>
                <a:gd name="connsiteY725" fmla="*/ 764880 h 1815336"/>
                <a:gd name="connsiteX726" fmla="*/ 271387 w 2357416"/>
                <a:gd name="connsiteY726" fmla="*/ 773075 h 1815336"/>
                <a:gd name="connsiteX727" fmla="*/ 230163 w 2357416"/>
                <a:gd name="connsiteY727" fmla="*/ 795388 h 1815336"/>
                <a:gd name="connsiteX728" fmla="*/ 212514 w 2357416"/>
                <a:gd name="connsiteY728" fmla="*/ 807112 h 1815336"/>
                <a:gd name="connsiteX729" fmla="*/ 218944 w 2357416"/>
                <a:gd name="connsiteY729" fmla="*/ 792363 h 1815336"/>
                <a:gd name="connsiteX730" fmla="*/ 270126 w 2357416"/>
                <a:gd name="connsiteY730" fmla="*/ 762989 h 1815336"/>
                <a:gd name="connsiteX731" fmla="*/ 311853 w 2357416"/>
                <a:gd name="connsiteY731" fmla="*/ 742945 h 1815336"/>
                <a:gd name="connsiteX732" fmla="*/ 288910 w 2357416"/>
                <a:gd name="connsiteY732" fmla="*/ 740046 h 1815336"/>
                <a:gd name="connsiteX733" fmla="*/ 247182 w 2357416"/>
                <a:gd name="connsiteY733" fmla="*/ 755930 h 1815336"/>
                <a:gd name="connsiteX734" fmla="*/ 217809 w 2357416"/>
                <a:gd name="connsiteY734" fmla="*/ 770049 h 1815336"/>
                <a:gd name="connsiteX735" fmla="*/ 199025 w 2357416"/>
                <a:gd name="connsiteY735" fmla="*/ 775344 h 1815336"/>
                <a:gd name="connsiteX736" fmla="*/ 193100 w 2357416"/>
                <a:gd name="connsiteY736" fmla="*/ 771184 h 1815336"/>
                <a:gd name="connsiteX737" fmla="*/ 178981 w 2357416"/>
                <a:gd name="connsiteY737" fmla="*/ 765259 h 1815336"/>
                <a:gd name="connsiteX738" fmla="*/ 161332 w 2357416"/>
                <a:gd name="connsiteY738" fmla="*/ 774713 h 1815336"/>
                <a:gd name="connsiteX739" fmla="*/ 142548 w 2357416"/>
                <a:gd name="connsiteY739" fmla="*/ 791732 h 1815336"/>
                <a:gd name="connsiteX740" fmla="*/ 153138 w 2357416"/>
                <a:gd name="connsiteY740" fmla="*/ 806986 h 1815336"/>
                <a:gd name="connsiteX741" fmla="*/ 113175 w 2357416"/>
                <a:gd name="connsiteY741" fmla="*/ 796397 h 1815336"/>
                <a:gd name="connsiteX742" fmla="*/ 51403 w 2357416"/>
                <a:gd name="connsiteY742" fmla="*/ 767528 h 1815336"/>
                <a:gd name="connsiteX743" fmla="*/ 2364 w 2357416"/>
                <a:gd name="connsiteY743" fmla="*/ 763620 h 1815336"/>
                <a:gd name="connsiteX744" fmla="*/ 2364 w 2357416"/>
                <a:gd name="connsiteY744" fmla="*/ 1170305 h 1815336"/>
                <a:gd name="connsiteX745" fmla="*/ 16483 w 2357416"/>
                <a:gd name="connsiteY745" fmla="*/ 1173205 h 1815336"/>
                <a:gd name="connsiteX746" fmla="*/ 40814 w 2357416"/>
                <a:gd name="connsiteY746" fmla="*/ 1168541 h 1815336"/>
                <a:gd name="connsiteX747" fmla="*/ 58841 w 2357416"/>
                <a:gd name="connsiteY747" fmla="*/ 1181903 h 1815336"/>
                <a:gd name="connsiteX748" fmla="*/ 85567 w 2357416"/>
                <a:gd name="connsiteY748" fmla="*/ 1208629 h 1815336"/>
                <a:gd name="connsiteX749" fmla="*/ 105989 w 2357416"/>
                <a:gd name="connsiteY749" fmla="*/ 1221992 h 1815336"/>
                <a:gd name="connsiteX750" fmla="*/ 130320 w 2357416"/>
                <a:gd name="connsiteY750" fmla="*/ 1203082 h 1815336"/>
                <a:gd name="connsiteX751" fmla="*/ 166374 w 2357416"/>
                <a:gd name="connsiteY751" fmla="*/ 1204721 h 1815336"/>
                <a:gd name="connsiteX752" fmla="*/ 223608 w 2357416"/>
                <a:gd name="connsiteY752" fmla="*/ 1269771 h 1815336"/>
                <a:gd name="connsiteX753" fmla="*/ 270630 w 2357416"/>
                <a:gd name="connsiteY753" fmla="*/ 1325491 h 1815336"/>
                <a:gd name="connsiteX754" fmla="*/ 295717 w 2357416"/>
                <a:gd name="connsiteY754" fmla="*/ 1353730 h 1815336"/>
                <a:gd name="connsiteX755" fmla="*/ 301264 w 2357416"/>
                <a:gd name="connsiteY755" fmla="*/ 1378061 h 1815336"/>
                <a:gd name="connsiteX756" fmla="*/ 283111 w 2357416"/>
                <a:gd name="connsiteY756" fmla="*/ 1390919 h 1815336"/>
                <a:gd name="connsiteX757" fmla="*/ 294330 w 2357416"/>
                <a:gd name="connsiteY757" fmla="*/ 1404408 h 1815336"/>
                <a:gd name="connsiteX758" fmla="*/ 287271 w 2357416"/>
                <a:gd name="connsiteY758" fmla="*/ 1415628 h 1815336"/>
                <a:gd name="connsiteX759" fmla="*/ 291935 w 2357416"/>
                <a:gd name="connsiteY759" fmla="*/ 1435672 h 1815336"/>
                <a:gd name="connsiteX760" fmla="*/ 314879 w 2357416"/>
                <a:gd name="connsiteY760" fmla="*/ 1434538 h 1815336"/>
                <a:gd name="connsiteX761" fmla="*/ 320804 w 2357416"/>
                <a:gd name="connsiteY761" fmla="*/ 1449792 h 1815336"/>
                <a:gd name="connsiteX762" fmla="*/ 332024 w 2357416"/>
                <a:gd name="connsiteY762" fmla="*/ 1458616 h 1815336"/>
                <a:gd name="connsiteX763" fmla="*/ 353833 w 2357416"/>
                <a:gd name="connsiteY763" fmla="*/ 1472105 h 1815336"/>
                <a:gd name="connsiteX764" fmla="*/ 355598 w 2357416"/>
                <a:gd name="connsiteY764" fmla="*/ 1483829 h 1815336"/>
                <a:gd name="connsiteX765" fmla="*/ 354463 w 2357416"/>
                <a:gd name="connsiteY765" fmla="*/ 1499713 h 1815336"/>
                <a:gd name="connsiteX766" fmla="*/ 360388 w 2357416"/>
                <a:gd name="connsiteY766" fmla="*/ 1513833 h 1815336"/>
                <a:gd name="connsiteX767" fmla="*/ 388627 w 2357416"/>
                <a:gd name="connsiteY767" fmla="*/ 1524422 h 1815336"/>
                <a:gd name="connsiteX768" fmla="*/ 406906 w 2357416"/>
                <a:gd name="connsiteY768" fmla="*/ 1535642 h 1815336"/>
                <a:gd name="connsiteX769" fmla="*/ 429850 w 2357416"/>
                <a:gd name="connsiteY769" fmla="*/ 1542702 h 1815336"/>
                <a:gd name="connsiteX770" fmla="*/ 439809 w 2357416"/>
                <a:gd name="connsiteY770" fmla="*/ 1558586 h 1815336"/>
                <a:gd name="connsiteX771" fmla="*/ 459854 w 2357416"/>
                <a:gd name="connsiteY771" fmla="*/ 1561485 h 1815336"/>
                <a:gd name="connsiteX772" fmla="*/ 475738 w 2357416"/>
                <a:gd name="connsiteY772" fmla="*/ 1569175 h 1815336"/>
                <a:gd name="connsiteX773" fmla="*/ 496034 w 2357416"/>
                <a:gd name="connsiteY773" fmla="*/ 1594010 h 1815336"/>
                <a:gd name="connsiteX774" fmla="*/ 1227464 w 2357416"/>
                <a:gd name="connsiteY774" fmla="*/ 1590102 h 1815336"/>
                <a:gd name="connsiteX775" fmla="*/ 1236540 w 2357416"/>
                <a:gd name="connsiteY775" fmla="*/ 1578252 h 1815336"/>
                <a:gd name="connsiteX776" fmla="*/ 1247508 w 2357416"/>
                <a:gd name="connsiteY776" fmla="*/ 1598674 h 1815336"/>
                <a:gd name="connsiteX777" fmla="*/ 1270326 w 2357416"/>
                <a:gd name="connsiteY777" fmla="*/ 1606491 h 1815336"/>
                <a:gd name="connsiteX778" fmla="*/ 1294656 w 2357416"/>
                <a:gd name="connsiteY778" fmla="*/ 1607247 h 1815336"/>
                <a:gd name="connsiteX779" fmla="*/ 1316592 w 2357416"/>
                <a:gd name="connsiteY779" fmla="*/ 1615819 h 1815336"/>
                <a:gd name="connsiteX780" fmla="*/ 1339284 w 2357416"/>
                <a:gd name="connsiteY780" fmla="*/ 1619727 h 1815336"/>
                <a:gd name="connsiteX781" fmla="*/ 1377229 w 2357416"/>
                <a:gd name="connsiteY781" fmla="*/ 1625022 h 1815336"/>
                <a:gd name="connsiteX782" fmla="*/ 1411897 w 2357416"/>
                <a:gd name="connsiteY782" fmla="*/ 1592623 h 1815336"/>
                <a:gd name="connsiteX783" fmla="*/ 1468374 w 2357416"/>
                <a:gd name="connsiteY783" fmla="*/ 1616197 h 1815336"/>
                <a:gd name="connsiteX784" fmla="*/ 1496613 w 2357416"/>
                <a:gd name="connsiteY784" fmla="*/ 1636242 h 1815336"/>
                <a:gd name="connsiteX785" fmla="*/ 1511614 w 2357416"/>
                <a:gd name="connsiteY785" fmla="*/ 1673305 h 1815336"/>
                <a:gd name="connsiteX786" fmla="*/ 1526742 w 2357416"/>
                <a:gd name="connsiteY786" fmla="*/ 1683768 h 1815336"/>
                <a:gd name="connsiteX787" fmla="*/ 1567335 w 2357416"/>
                <a:gd name="connsiteY787" fmla="*/ 1689189 h 1815336"/>
                <a:gd name="connsiteX788" fmla="*/ 1616753 w 2357416"/>
                <a:gd name="connsiteY788" fmla="*/ 1702174 h 1815336"/>
                <a:gd name="connsiteX789" fmla="*/ 1626207 w 2357416"/>
                <a:gd name="connsiteY789" fmla="*/ 1738607 h 1815336"/>
                <a:gd name="connsiteX790" fmla="*/ 1592044 w 2357416"/>
                <a:gd name="connsiteY790" fmla="*/ 1730412 h 1815336"/>
                <a:gd name="connsiteX791" fmla="*/ 1583850 w 2357416"/>
                <a:gd name="connsiteY791" fmla="*/ 1753987 h 1815336"/>
                <a:gd name="connsiteX792" fmla="*/ 1565066 w 2357416"/>
                <a:gd name="connsiteY792" fmla="*/ 1795210 h 1815336"/>
                <a:gd name="connsiteX793" fmla="*/ 1564436 w 2357416"/>
                <a:gd name="connsiteY793" fmla="*/ 1794958 h 1815336"/>
                <a:gd name="connsiteX794" fmla="*/ 1568722 w 2357416"/>
                <a:gd name="connsiteY794" fmla="*/ 1815758 h 1815336"/>
                <a:gd name="connsiteX795" fmla="*/ 1601625 w 2357416"/>
                <a:gd name="connsiteY795" fmla="*/ 1798740 h 1815336"/>
                <a:gd name="connsiteX796" fmla="*/ 1635788 w 2357416"/>
                <a:gd name="connsiteY796" fmla="*/ 1802269 h 1815336"/>
                <a:gd name="connsiteX797" fmla="*/ 1652303 w 2357416"/>
                <a:gd name="connsiteY797" fmla="*/ 1796344 h 1815336"/>
                <a:gd name="connsiteX798" fmla="*/ 1651925 w 2357416"/>
                <a:gd name="connsiteY798" fmla="*/ 1798992 h 1815336"/>
                <a:gd name="connsiteX799" fmla="*/ 1659741 w 2357416"/>
                <a:gd name="connsiteY799" fmla="*/ 1792436 h 1815336"/>
                <a:gd name="connsiteX800" fmla="*/ 1658228 w 2357416"/>
                <a:gd name="connsiteY800" fmla="*/ 1781973 h 1815336"/>
                <a:gd name="connsiteX801" fmla="*/ 1639318 w 2357416"/>
                <a:gd name="connsiteY801" fmla="*/ 1776426 h 1815336"/>
                <a:gd name="connsiteX802" fmla="*/ 1693400 w 2357416"/>
                <a:gd name="connsiteY802" fmla="*/ 1755247 h 1815336"/>
                <a:gd name="connsiteX803" fmla="*/ 1730085 w 2357416"/>
                <a:gd name="connsiteY803" fmla="*/ 1752600 h 1815336"/>
                <a:gd name="connsiteX804" fmla="*/ 1765635 w 2357416"/>
                <a:gd name="connsiteY804" fmla="*/ 1725748 h 1815336"/>
                <a:gd name="connsiteX805" fmla="*/ 1856654 w 2357416"/>
                <a:gd name="connsiteY805" fmla="*/ 1724992 h 1815336"/>
                <a:gd name="connsiteX806" fmla="*/ 1889557 w 2357416"/>
                <a:gd name="connsiteY806" fmla="*/ 1690450 h 1815336"/>
                <a:gd name="connsiteX807" fmla="*/ 1923343 w 2357416"/>
                <a:gd name="connsiteY807" fmla="*/ 1643427 h 1815336"/>
                <a:gd name="connsiteX808" fmla="*/ 1958641 w 2357416"/>
                <a:gd name="connsiteY808" fmla="*/ 1653639 h 1815336"/>
                <a:gd name="connsiteX809" fmla="*/ 1980954 w 2357416"/>
                <a:gd name="connsiteY809" fmla="*/ 1727387 h 1815336"/>
                <a:gd name="connsiteX810" fmla="*/ 2008815 w 2357416"/>
                <a:gd name="connsiteY810" fmla="*/ 1715789 h 1815336"/>
                <a:gd name="connsiteX811" fmla="*/ 2039953 w 2357416"/>
                <a:gd name="connsiteY811" fmla="*/ 1693475 h 1815336"/>
                <a:gd name="connsiteX812" fmla="*/ 2041718 w 2357416"/>
                <a:gd name="connsiteY812" fmla="*/ 1704695 h 1815336"/>
                <a:gd name="connsiteX813" fmla="*/ 2065796 w 2357416"/>
                <a:gd name="connsiteY813" fmla="*/ 1714150 h 1815336"/>
                <a:gd name="connsiteX814" fmla="*/ 2045752 w 2357416"/>
                <a:gd name="connsiteY814" fmla="*/ 1719445 h 1815336"/>
                <a:gd name="connsiteX815" fmla="*/ 2011588 w 2357416"/>
                <a:gd name="connsiteY815" fmla="*/ 1737094 h 1815336"/>
                <a:gd name="connsiteX816" fmla="*/ 2008689 w 2357416"/>
                <a:gd name="connsiteY816" fmla="*/ 1766467 h 1815336"/>
                <a:gd name="connsiteX817" fmla="*/ 2043357 w 2357416"/>
                <a:gd name="connsiteY817" fmla="*/ 1760038 h 1815336"/>
                <a:gd name="connsiteX818" fmla="*/ 2068696 w 2357416"/>
                <a:gd name="connsiteY818" fmla="*/ 1738228 h 1815336"/>
                <a:gd name="connsiteX819" fmla="*/ 2129837 w 2357416"/>
                <a:gd name="connsiteY819" fmla="*/ 1721714 h 1815336"/>
                <a:gd name="connsiteX820" fmla="*/ 2135132 w 2357416"/>
                <a:gd name="connsiteY820" fmla="*/ 1708099 h 1815336"/>
                <a:gd name="connsiteX821" fmla="*/ 2170430 w 2357416"/>
                <a:gd name="connsiteY821" fmla="*/ 1695114 h 1815336"/>
                <a:gd name="connsiteX822" fmla="*/ 2160471 w 2357416"/>
                <a:gd name="connsiteY822" fmla="*/ 1684651 h 1815336"/>
                <a:gd name="connsiteX823" fmla="*/ 628781 w 2357416"/>
                <a:gd name="connsiteY823" fmla="*/ 921957 h 1815336"/>
                <a:gd name="connsiteX824" fmla="*/ 592222 w 2357416"/>
                <a:gd name="connsiteY824" fmla="*/ 941119 h 1815336"/>
                <a:gd name="connsiteX825" fmla="*/ 574447 w 2357416"/>
                <a:gd name="connsiteY825" fmla="*/ 951961 h 1815336"/>
                <a:gd name="connsiteX826" fmla="*/ 566505 w 2357416"/>
                <a:gd name="connsiteY826" fmla="*/ 965954 h 1815336"/>
                <a:gd name="connsiteX827" fmla="*/ 532845 w 2357416"/>
                <a:gd name="connsiteY827" fmla="*/ 980956 h 1815336"/>
                <a:gd name="connsiteX828" fmla="*/ 552007 w 2357416"/>
                <a:gd name="connsiteY828" fmla="*/ 948179 h 1815336"/>
                <a:gd name="connsiteX829" fmla="*/ 520617 w 2357416"/>
                <a:gd name="connsiteY829" fmla="*/ 967341 h 1815336"/>
                <a:gd name="connsiteX830" fmla="*/ 496791 w 2357416"/>
                <a:gd name="connsiteY830" fmla="*/ 975283 h 1815336"/>
                <a:gd name="connsiteX831" fmla="*/ 485067 w 2357416"/>
                <a:gd name="connsiteY831" fmla="*/ 965450 h 1815336"/>
                <a:gd name="connsiteX832" fmla="*/ 500068 w 2357416"/>
                <a:gd name="connsiteY832" fmla="*/ 950070 h 1815336"/>
                <a:gd name="connsiteX833" fmla="*/ 501455 w 2357416"/>
                <a:gd name="connsiteY833" fmla="*/ 933177 h 1815336"/>
                <a:gd name="connsiteX834" fmla="*/ 530450 w 2357416"/>
                <a:gd name="connsiteY834" fmla="*/ 929017 h 1815336"/>
                <a:gd name="connsiteX835" fmla="*/ 497169 w 2357416"/>
                <a:gd name="connsiteY835" fmla="*/ 917293 h 1815336"/>
                <a:gd name="connsiteX836" fmla="*/ 445734 w 2357416"/>
                <a:gd name="connsiteY836" fmla="*/ 925739 h 1815336"/>
                <a:gd name="connsiteX837" fmla="*/ 515953 w 2357416"/>
                <a:gd name="connsiteY837" fmla="*/ 905191 h 1815336"/>
                <a:gd name="connsiteX838" fmla="*/ 581506 w 2357416"/>
                <a:gd name="connsiteY838" fmla="*/ 892584 h 1815336"/>
                <a:gd name="connsiteX839" fmla="*/ 569278 w 2357416"/>
                <a:gd name="connsiteY839" fmla="*/ 916410 h 1815336"/>
                <a:gd name="connsiteX840" fmla="*/ 614157 w 2357416"/>
                <a:gd name="connsiteY840" fmla="*/ 910359 h 1815336"/>
                <a:gd name="connsiteX841" fmla="*/ 628781 w 2357416"/>
                <a:gd name="connsiteY841" fmla="*/ 921957 h 1815336"/>
                <a:gd name="connsiteX842" fmla="*/ 777664 w 2357416"/>
                <a:gd name="connsiteY842" fmla="*/ 1110929 h 1815336"/>
                <a:gd name="connsiteX843" fmla="*/ 744887 w 2357416"/>
                <a:gd name="connsiteY843" fmla="*/ 1125426 h 1815336"/>
                <a:gd name="connsiteX844" fmla="*/ 722447 w 2357416"/>
                <a:gd name="connsiteY844" fmla="*/ 1145597 h 1815336"/>
                <a:gd name="connsiteX845" fmla="*/ 650338 w 2357416"/>
                <a:gd name="connsiteY845" fmla="*/ 1138159 h 1815336"/>
                <a:gd name="connsiteX846" fmla="*/ 677442 w 2357416"/>
                <a:gd name="connsiteY846" fmla="*/ 1129334 h 1815336"/>
                <a:gd name="connsiteX847" fmla="*/ 698495 w 2357416"/>
                <a:gd name="connsiteY847" fmla="*/ 1108786 h 1815336"/>
                <a:gd name="connsiteX848" fmla="*/ 690048 w 2357416"/>
                <a:gd name="connsiteY848" fmla="*/ 1083951 h 1815336"/>
                <a:gd name="connsiteX849" fmla="*/ 728372 w 2357416"/>
                <a:gd name="connsiteY849" fmla="*/ 1083447 h 1815336"/>
                <a:gd name="connsiteX850" fmla="*/ 769091 w 2357416"/>
                <a:gd name="connsiteY850" fmla="*/ 1098448 h 1815336"/>
                <a:gd name="connsiteX851" fmla="*/ 841201 w 2357416"/>
                <a:gd name="connsiteY851" fmla="*/ 1071723 h 1815336"/>
                <a:gd name="connsiteX852" fmla="*/ 777664 w 2357416"/>
                <a:gd name="connsiteY852" fmla="*/ 1110929 h 1815336"/>
                <a:gd name="connsiteX853" fmla="*/ 1187123 w 2357416"/>
                <a:gd name="connsiteY853" fmla="*/ 1538667 h 1815336"/>
                <a:gd name="connsiteX854" fmla="*/ 1164809 w 2357416"/>
                <a:gd name="connsiteY854" fmla="*/ 1491645 h 1815336"/>
                <a:gd name="connsiteX855" fmla="*/ 1124847 w 2357416"/>
                <a:gd name="connsiteY855" fmla="*/ 1432773 h 1815336"/>
                <a:gd name="connsiteX856" fmla="*/ 1157750 w 2357416"/>
                <a:gd name="connsiteY856" fmla="*/ 1422183 h 1815336"/>
                <a:gd name="connsiteX857" fmla="*/ 1189518 w 2357416"/>
                <a:gd name="connsiteY857" fmla="*/ 1497444 h 1815336"/>
                <a:gd name="connsiteX858" fmla="*/ 1187123 w 2357416"/>
                <a:gd name="connsiteY858" fmla="*/ 1538667 h 18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0C8AE823-0BB2-4C29-84EF-A2930EF3B02C}"/>
                </a:ext>
              </a:extLst>
            </p:cNvPr>
            <p:cNvSpPr/>
            <p:nvPr/>
          </p:nvSpPr>
          <p:spPr>
            <a:xfrm>
              <a:off x="1311073" y="2238183"/>
              <a:ext cx="2697792" cy="1827943"/>
            </a:xfrm>
            <a:custGeom>
              <a:avLst/>
              <a:gdLst>
                <a:gd name="connsiteX0" fmla="*/ 1012053 w 2697791"/>
                <a:gd name="connsiteY0" fmla="*/ 672273 h 1827942"/>
                <a:gd name="connsiteX1" fmla="*/ 986966 w 2697791"/>
                <a:gd name="connsiteY1" fmla="*/ 644035 h 1827942"/>
                <a:gd name="connsiteX2" fmla="*/ 939944 w 2697791"/>
                <a:gd name="connsiteY2" fmla="*/ 588314 h 1827942"/>
                <a:gd name="connsiteX3" fmla="*/ 882710 w 2697791"/>
                <a:gd name="connsiteY3" fmla="*/ 523265 h 1827942"/>
                <a:gd name="connsiteX4" fmla="*/ 846656 w 2697791"/>
                <a:gd name="connsiteY4" fmla="*/ 521626 h 1827942"/>
                <a:gd name="connsiteX5" fmla="*/ 822325 w 2697791"/>
                <a:gd name="connsiteY5" fmla="*/ 540535 h 1827942"/>
                <a:gd name="connsiteX6" fmla="*/ 801903 w 2697791"/>
                <a:gd name="connsiteY6" fmla="*/ 527173 h 1827942"/>
                <a:gd name="connsiteX7" fmla="*/ 775177 w 2697791"/>
                <a:gd name="connsiteY7" fmla="*/ 500447 h 1827942"/>
                <a:gd name="connsiteX8" fmla="*/ 757150 w 2697791"/>
                <a:gd name="connsiteY8" fmla="*/ 487084 h 1827942"/>
                <a:gd name="connsiteX9" fmla="*/ 732819 w 2697791"/>
                <a:gd name="connsiteY9" fmla="*/ 491748 h 1827942"/>
                <a:gd name="connsiteX10" fmla="*/ 718700 w 2697791"/>
                <a:gd name="connsiteY10" fmla="*/ 488849 h 1827942"/>
                <a:gd name="connsiteX11" fmla="*/ 718700 w 2697791"/>
                <a:gd name="connsiteY11" fmla="*/ 82163 h 1827942"/>
                <a:gd name="connsiteX12" fmla="*/ 706472 w 2697791"/>
                <a:gd name="connsiteY12" fmla="*/ 79642 h 1827942"/>
                <a:gd name="connsiteX13" fmla="*/ 650625 w 2697791"/>
                <a:gd name="connsiteY13" fmla="*/ 64388 h 1827942"/>
                <a:gd name="connsiteX14" fmla="*/ 600577 w 2697791"/>
                <a:gd name="connsiteY14" fmla="*/ 66153 h 1827942"/>
                <a:gd name="connsiteX15" fmla="*/ 558849 w 2697791"/>
                <a:gd name="connsiteY15" fmla="*/ 60228 h 1827942"/>
                <a:gd name="connsiteX16" fmla="*/ 502372 w 2697791"/>
                <a:gd name="connsiteY16" fmla="*/ 43713 h 1827942"/>
                <a:gd name="connsiteX17" fmla="*/ 434675 w 2697791"/>
                <a:gd name="connsiteY17" fmla="*/ 48378 h 1827942"/>
                <a:gd name="connsiteX18" fmla="*/ 417657 w 2697791"/>
                <a:gd name="connsiteY18" fmla="*/ 40688 h 1827942"/>
                <a:gd name="connsiteX19" fmla="*/ 409462 w 2697791"/>
                <a:gd name="connsiteY19" fmla="*/ 27199 h 1827942"/>
                <a:gd name="connsiteX20" fmla="*/ 363575 w 2697791"/>
                <a:gd name="connsiteY20" fmla="*/ 27829 h 1827942"/>
                <a:gd name="connsiteX21" fmla="*/ 350590 w 2697791"/>
                <a:gd name="connsiteY21" fmla="*/ 17240 h 1827942"/>
                <a:gd name="connsiteX22" fmla="*/ 337101 w 2697791"/>
                <a:gd name="connsiteY22" fmla="*/ 20769 h 1827942"/>
                <a:gd name="connsiteX23" fmla="*/ 316552 w 2697791"/>
                <a:gd name="connsiteY23" fmla="*/ 24299 h 1827942"/>
                <a:gd name="connsiteX24" fmla="*/ 327142 w 2697791"/>
                <a:gd name="connsiteY24" fmla="*/ 12575 h 1827942"/>
                <a:gd name="connsiteX25" fmla="*/ 305963 w 2697791"/>
                <a:gd name="connsiteY25" fmla="*/ 2616 h 1827942"/>
                <a:gd name="connsiteX26" fmla="*/ 278355 w 2697791"/>
                <a:gd name="connsiteY26" fmla="*/ 19635 h 1827942"/>
                <a:gd name="connsiteX27" fmla="*/ 236627 w 2697791"/>
                <a:gd name="connsiteY27" fmla="*/ 28459 h 1827942"/>
                <a:gd name="connsiteX28" fmla="*/ 211918 w 2697791"/>
                <a:gd name="connsiteY28" fmla="*/ 36149 h 1827942"/>
                <a:gd name="connsiteX29" fmla="*/ 217843 w 2697791"/>
                <a:gd name="connsiteY29" fmla="*/ 50269 h 1827942"/>
                <a:gd name="connsiteX30" fmla="*/ 198429 w 2697791"/>
                <a:gd name="connsiteY30" fmla="*/ 47873 h 1827942"/>
                <a:gd name="connsiteX31" fmla="*/ 159601 w 2697791"/>
                <a:gd name="connsiteY31" fmla="*/ 54933 h 1827942"/>
                <a:gd name="connsiteX32" fmla="*/ 128463 w 2697791"/>
                <a:gd name="connsiteY32" fmla="*/ 80776 h 1827942"/>
                <a:gd name="connsiteX33" fmla="*/ 117244 w 2697791"/>
                <a:gd name="connsiteY33" fmla="*/ 109015 h 1827942"/>
                <a:gd name="connsiteX34" fmla="*/ 49673 w 2697791"/>
                <a:gd name="connsiteY34" fmla="*/ 122630 h 1827942"/>
                <a:gd name="connsiteX35" fmla="*/ 42613 w 2697791"/>
                <a:gd name="connsiteY35" fmla="*/ 139018 h 1827942"/>
                <a:gd name="connsiteX36" fmla="*/ 71986 w 2697791"/>
                <a:gd name="connsiteY36" fmla="*/ 157802 h 1827942"/>
                <a:gd name="connsiteX37" fmla="*/ 115479 w 2697791"/>
                <a:gd name="connsiteY37" fmla="*/ 203690 h 1827942"/>
                <a:gd name="connsiteX38" fmla="*/ 160232 w 2697791"/>
                <a:gd name="connsiteY38" fmla="*/ 204824 h 1827942"/>
                <a:gd name="connsiteX39" fmla="*/ 169056 w 2697791"/>
                <a:gd name="connsiteY39" fmla="*/ 227768 h 1827942"/>
                <a:gd name="connsiteX40" fmla="*/ 197295 w 2697791"/>
                <a:gd name="connsiteY40" fmla="*/ 233693 h 1827942"/>
                <a:gd name="connsiteX41" fmla="*/ 165526 w 2697791"/>
                <a:gd name="connsiteY41" fmla="*/ 242518 h 1827942"/>
                <a:gd name="connsiteX42" fmla="*/ 143213 w 2697791"/>
                <a:gd name="connsiteY42" fmla="*/ 248947 h 1827942"/>
                <a:gd name="connsiteX43" fmla="*/ 109049 w 2697791"/>
                <a:gd name="connsiteY43" fmla="*/ 247812 h 1827942"/>
                <a:gd name="connsiteX44" fmla="*/ 109049 w 2697791"/>
                <a:gd name="connsiteY44" fmla="*/ 229533 h 1827942"/>
                <a:gd name="connsiteX45" fmla="*/ 76146 w 2697791"/>
                <a:gd name="connsiteY45" fmla="*/ 230668 h 1827942"/>
                <a:gd name="connsiteX46" fmla="*/ 61523 w 2697791"/>
                <a:gd name="connsiteY46" fmla="*/ 246804 h 1827942"/>
                <a:gd name="connsiteX47" fmla="*/ 38579 w 2697791"/>
                <a:gd name="connsiteY47" fmla="*/ 249199 h 1827942"/>
                <a:gd name="connsiteX48" fmla="*/ 2650 w 2697791"/>
                <a:gd name="connsiteY48" fmla="*/ 269748 h 1827942"/>
                <a:gd name="connsiteX49" fmla="*/ 40848 w 2697791"/>
                <a:gd name="connsiteY49" fmla="*/ 285002 h 1827942"/>
                <a:gd name="connsiteX50" fmla="*/ 36184 w 2697791"/>
                <a:gd name="connsiteY50" fmla="*/ 297986 h 1827942"/>
                <a:gd name="connsiteX51" fmla="*/ 56228 w 2697791"/>
                <a:gd name="connsiteY51" fmla="*/ 317400 h 1827942"/>
                <a:gd name="connsiteX52" fmla="*/ 112705 w 2697791"/>
                <a:gd name="connsiteY52" fmla="*/ 317400 h 1827942"/>
                <a:gd name="connsiteX53" fmla="*/ 136784 w 2697791"/>
                <a:gd name="connsiteY53" fmla="*/ 320300 h 1827942"/>
                <a:gd name="connsiteX54" fmla="*/ 183806 w 2697791"/>
                <a:gd name="connsiteY54" fmla="*/ 303785 h 1827942"/>
                <a:gd name="connsiteX55" fmla="*/ 176116 w 2697791"/>
                <a:gd name="connsiteY55" fmla="*/ 322065 h 1827942"/>
                <a:gd name="connsiteX56" fmla="*/ 179015 w 2697791"/>
                <a:gd name="connsiteY56" fmla="*/ 357363 h 1827942"/>
                <a:gd name="connsiteX57" fmla="*/ 146617 w 2697791"/>
                <a:gd name="connsiteY57" fmla="*/ 359758 h 1827942"/>
                <a:gd name="connsiteX58" fmla="*/ 132497 w 2697791"/>
                <a:gd name="connsiteY58" fmla="*/ 381567 h 1827942"/>
                <a:gd name="connsiteX59" fmla="*/ 98964 w 2697791"/>
                <a:gd name="connsiteY59" fmla="*/ 372113 h 1827942"/>
                <a:gd name="connsiteX60" fmla="*/ 88375 w 2697791"/>
                <a:gd name="connsiteY60" fmla="*/ 399217 h 1827942"/>
                <a:gd name="connsiteX61" fmla="*/ 61901 w 2697791"/>
                <a:gd name="connsiteY61" fmla="*/ 418631 h 1827942"/>
                <a:gd name="connsiteX62" fmla="*/ 48916 w 2697791"/>
                <a:gd name="connsiteY62" fmla="*/ 442205 h 1827942"/>
                <a:gd name="connsiteX63" fmla="*/ 73247 w 2697791"/>
                <a:gd name="connsiteY63" fmla="*/ 457963 h 1827942"/>
                <a:gd name="connsiteX64" fmla="*/ 72112 w 2697791"/>
                <a:gd name="connsiteY64" fmla="*/ 483302 h 1827942"/>
                <a:gd name="connsiteX65" fmla="*/ 105015 w 2697791"/>
                <a:gd name="connsiteY65" fmla="*/ 514440 h 1827942"/>
                <a:gd name="connsiteX66" fmla="*/ 136153 w 2697791"/>
                <a:gd name="connsiteY66" fmla="*/ 509776 h 1827942"/>
                <a:gd name="connsiteX67" fmla="*/ 149642 w 2697791"/>
                <a:gd name="connsiteY67" fmla="*/ 498556 h 1827942"/>
                <a:gd name="connsiteX68" fmla="*/ 160232 w 2697791"/>
                <a:gd name="connsiteY68" fmla="*/ 528559 h 1827942"/>
                <a:gd name="connsiteX69" fmla="*/ 157837 w 2697791"/>
                <a:gd name="connsiteY69" fmla="*/ 555033 h 1827942"/>
                <a:gd name="connsiteX70" fmla="*/ 186705 w 2697791"/>
                <a:gd name="connsiteY70" fmla="*/ 551503 h 1827942"/>
                <a:gd name="connsiteX71" fmla="*/ 223138 w 2697791"/>
                <a:gd name="connsiteY71" fmla="*/ 554403 h 1827942"/>
                <a:gd name="connsiteX72" fmla="*/ 239653 w 2697791"/>
                <a:gd name="connsiteY72" fmla="*/ 559697 h 1827942"/>
                <a:gd name="connsiteX73" fmla="*/ 250873 w 2697791"/>
                <a:gd name="connsiteY73" fmla="*/ 546082 h 1827942"/>
                <a:gd name="connsiteX74" fmla="*/ 279741 w 2697791"/>
                <a:gd name="connsiteY74" fmla="*/ 548982 h 1827942"/>
                <a:gd name="connsiteX75" fmla="*/ 280372 w 2697791"/>
                <a:gd name="connsiteY75" fmla="*/ 561336 h 1827942"/>
                <a:gd name="connsiteX76" fmla="*/ 270917 w 2697791"/>
                <a:gd name="connsiteY76" fmla="*/ 603694 h 1827942"/>
                <a:gd name="connsiteX77" fmla="*/ 238518 w 2697791"/>
                <a:gd name="connsiteY77" fmla="*/ 631933 h 1827942"/>
                <a:gd name="connsiteX78" fmla="*/ 193765 w 2697791"/>
                <a:gd name="connsiteY78" fmla="*/ 667231 h 1827942"/>
                <a:gd name="connsiteX79" fmla="*/ 152542 w 2697791"/>
                <a:gd name="connsiteY79" fmla="*/ 671391 h 1827942"/>
                <a:gd name="connsiteX80" fmla="*/ 133128 w 2697791"/>
                <a:gd name="connsiteY80" fmla="*/ 700260 h 1827942"/>
                <a:gd name="connsiteX81" fmla="*/ 164896 w 2697791"/>
                <a:gd name="connsiteY81" fmla="*/ 683241 h 1827942"/>
                <a:gd name="connsiteX82" fmla="*/ 174351 w 2697791"/>
                <a:gd name="connsiteY82" fmla="*/ 682611 h 1827942"/>
                <a:gd name="connsiteX83" fmla="*/ 196160 w 2697791"/>
                <a:gd name="connsiteY83" fmla="*/ 675551 h 1827942"/>
                <a:gd name="connsiteX84" fmla="*/ 215574 w 2697791"/>
                <a:gd name="connsiteY84" fmla="*/ 673156 h 1827942"/>
                <a:gd name="connsiteX85" fmla="*/ 239148 w 2697791"/>
                <a:gd name="connsiteY85" fmla="*/ 663701 h 1827942"/>
                <a:gd name="connsiteX86" fmla="*/ 255033 w 2697791"/>
                <a:gd name="connsiteY86" fmla="*/ 647817 h 1827942"/>
                <a:gd name="connsiteX87" fmla="*/ 303316 w 2697791"/>
                <a:gd name="connsiteY87" fmla="*/ 620082 h 1827942"/>
                <a:gd name="connsiteX88" fmla="*/ 313905 w 2697791"/>
                <a:gd name="connsiteY88" fmla="*/ 605963 h 1827942"/>
                <a:gd name="connsiteX89" fmla="*/ 343278 w 2697791"/>
                <a:gd name="connsiteY89" fmla="*/ 587684 h 1827942"/>
                <a:gd name="connsiteX90" fmla="*/ 363323 w 2697791"/>
                <a:gd name="connsiteY90" fmla="*/ 579994 h 1827942"/>
                <a:gd name="connsiteX91" fmla="*/ 372777 w 2697791"/>
                <a:gd name="connsiteY91" fmla="*/ 560580 h 1827942"/>
                <a:gd name="connsiteX92" fmla="*/ 386266 w 2697791"/>
                <a:gd name="connsiteY92" fmla="*/ 547091 h 1827942"/>
                <a:gd name="connsiteX93" fmla="*/ 365087 w 2697791"/>
                <a:gd name="connsiteY93" fmla="*/ 536501 h 1827942"/>
                <a:gd name="connsiteX94" fmla="*/ 386897 w 2697791"/>
                <a:gd name="connsiteY94" fmla="*/ 517718 h 1827942"/>
                <a:gd name="connsiteX95" fmla="*/ 404546 w 2697791"/>
                <a:gd name="connsiteY95" fmla="*/ 501834 h 1827942"/>
                <a:gd name="connsiteX96" fmla="*/ 422195 w 2697791"/>
                <a:gd name="connsiteY96" fmla="*/ 482419 h 1827942"/>
                <a:gd name="connsiteX97" fmla="*/ 435684 w 2697791"/>
                <a:gd name="connsiteY97" fmla="*/ 466535 h 1827942"/>
                <a:gd name="connsiteX98" fmla="*/ 458628 w 2697791"/>
                <a:gd name="connsiteY98" fmla="*/ 450651 h 1827942"/>
                <a:gd name="connsiteX99" fmla="*/ 474512 w 2697791"/>
                <a:gd name="connsiteY99" fmla="*/ 457080 h 1827942"/>
                <a:gd name="connsiteX100" fmla="*/ 475142 w 2697791"/>
                <a:gd name="connsiteY100" fmla="*/ 467040 h 1827942"/>
                <a:gd name="connsiteX101" fmla="*/ 447534 w 2697791"/>
                <a:gd name="connsiteY101" fmla="*/ 472334 h 1827942"/>
                <a:gd name="connsiteX102" fmla="*/ 436944 w 2697791"/>
                <a:gd name="connsiteY102" fmla="*/ 496413 h 1827942"/>
                <a:gd name="connsiteX103" fmla="*/ 438709 w 2697791"/>
                <a:gd name="connsiteY103" fmla="*/ 515827 h 1827942"/>
                <a:gd name="connsiteX104" fmla="*/ 429255 w 2697791"/>
                <a:gd name="connsiteY104" fmla="*/ 527551 h 1827942"/>
                <a:gd name="connsiteX105" fmla="*/ 439844 w 2697791"/>
                <a:gd name="connsiteY105" fmla="*/ 536375 h 1827942"/>
                <a:gd name="connsiteX106" fmla="*/ 492161 w 2697791"/>
                <a:gd name="connsiteY106" fmla="*/ 507506 h 1827942"/>
                <a:gd name="connsiteX107" fmla="*/ 530359 w 2697791"/>
                <a:gd name="connsiteY107" fmla="*/ 505741 h 1827942"/>
                <a:gd name="connsiteX108" fmla="*/ 530989 w 2697791"/>
                <a:gd name="connsiteY108" fmla="*/ 492253 h 1827942"/>
                <a:gd name="connsiteX109" fmla="*/ 519265 w 2697791"/>
                <a:gd name="connsiteY109" fmla="*/ 476368 h 1827942"/>
                <a:gd name="connsiteX110" fmla="*/ 528090 w 2697791"/>
                <a:gd name="connsiteY110" fmla="*/ 463384 h 1827942"/>
                <a:gd name="connsiteX111" fmla="*/ 542839 w 2697791"/>
                <a:gd name="connsiteY111" fmla="*/ 462249 h 1827942"/>
                <a:gd name="connsiteX112" fmla="*/ 562253 w 2697791"/>
                <a:gd name="connsiteY112" fmla="*/ 469309 h 1827942"/>
                <a:gd name="connsiteX113" fmla="*/ 582802 w 2697791"/>
                <a:gd name="connsiteY113" fmla="*/ 473973 h 1827942"/>
                <a:gd name="connsiteX114" fmla="*/ 571078 w 2697791"/>
                <a:gd name="connsiteY114" fmla="*/ 482798 h 1827942"/>
                <a:gd name="connsiteX115" fmla="*/ 573977 w 2697791"/>
                <a:gd name="connsiteY115" fmla="*/ 492253 h 1827942"/>
                <a:gd name="connsiteX116" fmla="*/ 595156 w 2697791"/>
                <a:gd name="connsiteY116" fmla="*/ 488092 h 1827942"/>
                <a:gd name="connsiteX117" fmla="*/ 611040 w 2697791"/>
                <a:gd name="connsiteY117" fmla="*/ 485697 h 1827942"/>
                <a:gd name="connsiteX118" fmla="*/ 616965 w 2697791"/>
                <a:gd name="connsiteY118" fmla="*/ 490992 h 1827942"/>
                <a:gd name="connsiteX119" fmla="*/ 646969 w 2697791"/>
                <a:gd name="connsiteY119" fmla="*/ 500447 h 1827942"/>
                <a:gd name="connsiteX120" fmla="*/ 704581 w 2697791"/>
                <a:gd name="connsiteY120" fmla="*/ 498682 h 1827942"/>
                <a:gd name="connsiteX121" fmla="*/ 728155 w 2697791"/>
                <a:gd name="connsiteY121" fmla="*/ 514566 h 1827942"/>
                <a:gd name="connsiteX122" fmla="*/ 760553 w 2697791"/>
                <a:gd name="connsiteY122" fmla="*/ 503977 h 1827942"/>
                <a:gd name="connsiteX123" fmla="*/ 755259 w 2697791"/>
                <a:gd name="connsiteY123" fmla="*/ 520491 h 1827942"/>
                <a:gd name="connsiteX124" fmla="*/ 768243 w 2697791"/>
                <a:gd name="connsiteY124" fmla="*/ 529946 h 1827942"/>
                <a:gd name="connsiteX125" fmla="*/ 799381 w 2697791"/>
                <a:gd name="connsiteY125" fmla="*/ 545200 h 1827942"/>
                <a:gd name="connsiteX126" fmla="*/ 830520 w 2697791"/>
                <a:gd name="connsiteY126" fmla="*/ 570539 h 1827942"/>
                <a:gd name="connsiteX127" fmla="*/ 845773 w 2697791"/>
                <a:gd name="connsiteY127" fmla="*/ 557554 h 1827942"/>
                <a:gd name="connsiteX128" fmla="*/ 866952 w 2697791"/>
                <a:gd name="connsiteY128" fmla="*/ 568774 h 1827942"/>
                <a:gd name="connsiteX129" fmla="*/ 869348 w 2697791"/>
                <a:gd name="connsiteY129" fmla="*/ 546461 h 1827942"/>
                <a:gd name="connsiteX130" fmla="*/ 879937 w 2697791"/>
                <a:gd name="connsiteY130" fmla="*/ 548856 h 1827942"/>
                <a:gd name="connsiteX131" fmla="*/ 881702 w 2697791"/>
                <a:gd name="connsiteY131" fmla="*/ 583524 h 1827942"/>
                <a:gd name="connsiteX132" fmla="*/ 862288 w 2697791"/>
                <a:gd name="connsiteY132" fmla="*/ 579364 h 1827942"/>
                <a:gd name="connsiteX133" fmla="*/ 844008 w 2697791"/>
                <a:gd name="connsiteY133" fmla="*/ 584028 h 1827942"/>
                <a:gd name="connsiteX134" fmla="*/ 865818 w 2697791"/>
                <a:gd name="connsiteY134" fmla="*/ 609871 h 1827942"/>
                <a:gd name="connsiteX135" fmla="*/ 874012 w 2697791"/>
                <a:gd name="connsiteY135" fmla="*/ 628151 h 1827942"/>
                <a:gd name="connsiteX136" fmla="*/ 886366 w 2697791"/>
                <a:gd name="connsiteY136" fmla="*/ 643404 h 1827942"/>
                <a:gd name="connsiteX137" fmla="*/ 883971 w 2697791"/>
                <a:gd name="connsiteY137" fmla="*/ 614536 h 1827942"/>
                <a:gd name="connsiteX138" fmla="*/ 888131 w 2697791"/>
                <a:gd name="connsiteY138" fmla="*/ 596887 h 1827942"/>
                <a:gd name="connsiteX139" fmla="*/ 891661 w 2697791"/>
                <a:gd name="connsiteY139" fmla="*/ 615670 h 1827942"/>
                <a:gd name="connsiteX140" fmla="*/ 907545 w 2697791"/>
                <a:gd name="connsiteY140" fmla="*/ 606846 h 1827942"/>
                <a:gd name="connsiteX141" fmla="*/ 906915 w 2697791"/>
                <a:gd name="connsiteY141" fmla="*/ 581507 h 1827942"/>
                <a:gd name="connsiteX142" fmla="*/ 922799 w 2697791"/>
                <a:gd name="connsiteY142" fmla="*/ 599786 h 1827942"/>
                <a:gd name="connsiteX143" fmla="*/ 913975 w 2697791"/>
                <a:gd name="connsiteY143" fmla="*/ 618065 h 1827942"/>
                <a:gd name="connsiteX144" fmla="*/ 899225 w 2697791"/>
                <a:gd name="connsiteY144" fmla="*/ 625125 h 1827942"/>
                <a:gd name="connsiteX145" fmla="*/ 902124 w 2697791"/>
                <a:gd name="connsiteY145" fmla="*/ 652733 h 1827942"/>
                <a:gd name="connsiteX146" fmla="*/ 912714 w 2697791"/>
                <a:gd name="connsiteY146" fmla="*/ 643279 h 1827942"/>
                <a:gd name="connsiteX147" fmla="*/ 929733 w 2697791"/>
                <a:gd name="connsiteY147" fmla="*/ 639749 h 1827942"/>
                <a:gd name="connsiteX148" fmla="*/ 952046 w 2697791"/>
                <a:gd name="connsiteY148" fmla="*/ 657398 h 1827942"/>
                <a:gd name="connsiteX149" fmla="*/ 941457 w 2697791"/>
                <a:gd name="connsiteY149" fmla="*/ 644413 h 1827942"/>
                <a:gd name="connsiteX150" fmla="*/ 942087 w 2697791"/>
                <a:gd name="connsiteY150" fmla="*/ 629663 h 1827942"/>
                <a:gd name="connsiteX151" fmla="*/ 962636 w 2697791"/>
                <a:gd name="connsiteY151" fmla="*/ 656137 h 1827942"/>
                <a:gd name="connsiteX152" fmla="*/ 949147 w 2697791"/>
                <a:gd name="connsiteY152" fmla="*/ 669752 h 1827942"/>
                <a:gd name="connsiteX153" fmla="*/ 926203 w 2697791"/>
                <a:gd name="connsiteY153" fmla="*/ 658532 h 1827942"/>
                <a:gd name="connsiteX154" fmla="*/ 929733 w 2697791"/>
                <a:gd name="connsiteY154" fmla="*/ 679081 h 1827942"/>
                <a:gd name="connsiteX155" fmla="*/ 930363 w 2697791"/>
                <a:gd name="connsiteY155" fmla="*/ 704924 h 1827942"/>
                <a:gd name="connsiteX156" fmla="*/ 939188 w 2697791"/>
                <a:gd name="connsiteY156" fmla="*/ 696100 h 1827942"/>
                <a:gd name="connsiteX157" fmla="*/ 953937 w 2697791"/>
                <a:gd name="connsiteY157" fmla="*/ 701394 h 1827942"/>
                <a:gd name="connsiteX158" fmla="*/ 959862 w 2697791"/>
                <a:gd name="connsiteY158" fmla="*/ 686645 h 1827942"/>
                <a:gd name="connsiteX159" fmla="*/ 973351 w 2697791"/>
                <a:gd name="connsiteY159" fmla="*/ 691309 h 1827942"/>
                <a:gd name="connsiteX160" fmla="*/ 985706 w 2697791"/>
                <a:gd name="connsiteY160" fmla="*/ 684880 h 1827942"/>
                <a:gd name="connsiteX161" fmla="*/ 988101 w 2697791"/>
                <a:gd name="connsiteY161" fmla="*/ 703664 h 1827942"/>
                <a:gd name="connsiteX162" fmla="*/ 999321 w 2697791"/>
                <a:gd name="connsiteY162" fmla="*/ 705429 h 1827942"/>
                <a:gd name="connsiteX163" fmla="*/ 999321 w 2697791"/>
                <a:gd name="connsiteY163" fmla="*/ 708454 h 1827942"/>
                <a:gd name="connsiteX164" fmla="*/ 1017474 w 2697791"/>
                <a:gd name="connsiteY164" fmla="*/ 695595 h 1827942"/>
                <a:gd name="connsiteX165" fmla="*/ 1012053 w 2697791"/>
                <a:gd name="connsiteY165" fmla="*/ 672273 h 1827942"/>
                <a:gd name="connsiteX166" fmla="*/ 19039 w 2697791"/>
                <a:gd name="connsiteY166" fmla="*/ 755728 h 1827942"/>
                <a:gd name="connsiteX167" fmla="*/ 33158 w 2697791"/>
                <a:gd name="connsiteY167" fmla="*/ 735684 h 1827942"/>
                <a:gd name="connsiteX168" fmla="*/ 19039 w 2697791"/>
                <a:gd name="connsiteY168" fmla="*/ 755728 h 1827942"/>
                <a:gd name="connsiteX169" fmla="*/ 119135 w 2697791"/>
                <a:gd name="connsiteY169" fmla="*/ 702781 h 1827942"/>
                <a:gd name="connsiteX170" fmla="*/ 83836 w 2697791"/>
                <a:gd name="connsiteY170" fmla="*/ 720430 h 1827942"/>
                <a:gd name="connsiteX171" fmla="*/ 105015 w 2697791"/>
                <a:gd name="connsiteY171" fmla="*/ 713371 h 1827942"/>
                <a:gd name="connsiteX172" fmla="*/ 119135 w 2697791"/>
                <a:gd name="connsiteY172" fmla="*/ 702781 h 1827942"/>
                <a:gd name="connsiteX173" fmla="*/ 417531 w 2697791"/>
                <a:gd name="connsiteY173" fmla="*/ 564488 h 1827942"/>
                <a:gd name="connsiteX174" fmla="*/ 396982 w 2697791"/>
                <a:gd name="connsiteY174" fmla="*/ 572178 h 1827942"/>
                <a:gd name="connsiteX175" fmla="*/ 373408 w 2697791"/>
                <a:gd name="connsiteY175" fmla="*/ 599282 h 1827942"/>
                <a:gd name="connsiteX176" fmla="*/ 353994 w 2697791"/>
                <a:gd name="connsiteY176" fmla="*/ 606341 h 1827942"/>
                <a:gd name="connsiteX177" fmla="*/ 365213 w 2697791"/>
                <a:gd name="connsiteY177" fmla="*/ 627016 h 1827942"/>
                <a:gd name="connsiteX178" fmla="*/ 379333 w 2697791"/>
                <a:gd name="connsiteY178" fmla="*/ 627016 h 1827942"/>
                <a:gd name="connsiteX179" fmla="*/ 414001 w 2697791"/>
                <a:gd name="connsiteY179" fmla="*/ 602307 h 1827942"/>
                <a:gd name="connsiteX180" fmla="*/ 404042 w 2697791"/>
                <a:gd name="connsiteY180" fmla="*/ 586423 h 1827942"/>
                <a:gd name="connsiteX181" fmla="*/ 422825 w 2697791"/>
                <a:gd name="connsiteY181" fmla="*/ 577599 h 1827942"/>
                <a:gd name="connsiteX182" fmla="*/ 417531 w 2697791"/>
                <a:gd name="connsiteY182" fmla="*/ 564488 h 1827942"/>
                <a:gd name="connsiteX183" fmla="*/ 42613 w 2697791"/>
                <a:gd name="connsiteY183" fmla="*/ 495152 h 1827942"/>
                <a:gd name="connsiteX184" fmla="*/ 19039 w 2697791"/>
                <a:gd name="connsiteY184" fmla="*/ 503346 h 1827942"/>
                <a:gd name="connsiteX185" fmla="*/ 56102 w 2697791"/>
                <a:gd name="connsiteY185" fmla="*/ 514566 h 1827942"/>
                <a:gd name="connsiteX186" fmla="*/ 61397 w 2697791"/>
                <a:gd name="connsiteY186" fmla="*/ 496287 h 1827942"/>
                <a:gd name="connsiteX187" fmla="*/ 42613 w 2697791"/>
                <a:gd name="connsiteY187" fmla="*/ 495152 h 1827942"/>
                <a:gd name="connsiteX188" fmla="*/ 329411 w 2697791"/>
                <a:gd name="connsiteY188" fmla="*/ 1794504 h 1827942"/>
                <a:gd name="connsiteX189" fmla="*/ 330672 w 2697791"/>
                <a:gd name="connsiteY189" fmla="*/ 1826903 h 1827942"/>
                <a:gd name="connsiteX190" fmla="*/ 349708 w 2697791"/>
                <a:gd name="connsiteY190" fmla="*/ 1816061 h 1827942"/>
                <a:gd name="connsiteX191" fmla="*/ 329411 w 2697791"/>
                <a:gd name="connsiteY191" fmla="*/ 1794504 h 1827942"/>
                <a:gd name="connsiteX192" fmla="*/ 309871 w 2697791"/>
                <a:gd name="connsiteY192" fmla="*/ 1771939 h 1827942"/>
                <a:gd name="connsiteX193" fmla="*/ 312518 w 2697791"/>
                <a:gd name="connsiteY193" fmla="*/ 1784923 h 1827942"/>
                <a:gd name="connsiteX194" fmla="*/ 309871 w 2697791"/>
                <a:gd name="connsiteY194" fmla="*/ 1771939 h 1827942"/>
                <a:gd name="connsiteX195" fmla="*/ 218222 w 2697791"/>
                <a:gd name="connsiteY195" fmla="*/ 1742061 h 1827942"/>
                <a:gd name="connsiteX196" fmla="*/ 233854 w 2697791"/>
                <a:gd name="connsiteY196" fmla="*/ 1740801 h 1827942"/>
                <a:gd name="connsiteX197" fmla="*/ 218222 w 2697791"/>
                <a:gd name="connsiteY197" fmla="*/ 1742061 h 1827942"/>
                <a:gd name="connsiteX198" fmla="*/ 259697 w 2697791"/>
                <a:gd name="connsiteY198" fmla="*/ 1759836 h 1827942"/>
                <a:gd name="connsiteX199" fmla="*/ 276086 w 2697791"/>
                <a:gd name="connsiteY199" fmla="*/ 1762484 h 1827942"/>
                <a:gd name="connsiteX200" fmla="*/ 259697 w 2697791"/>
                <a:gd name="connsiteY200" fmla="*/ 1759836 h 1827942"/>
                <a:gd name="connsiteX201" fmla="*/ 2674599 w 2697791"/>
                <a:gd name="connsiteY201" fmla="*/ 971930 h 1827942"/>
                <a:gd name="connsiteX202" fmla="*/ 2639301 w 2697791"/>
                <a:gd name="connsiteY202" fmla="*/ 961719 h 1827942"/>
                <a:gd name="connsiteX203" fmla="*/ 2605515 w 2697791"/>
                <a:gd name="connsiteY203" fmla="*/ 1008741 h 1827942"/>
                <a:gd name="connsiteX204" fmla="*/ 2572612 w 2697791"/>
                <a:gd name="connsiteY204" fmla="*/ 1043283 h 1827942"/>
                <a:gd name="connsiteX205" fmla="*/ 2481593 w 2697791"/>
                <a:gd name="connsiteY205" fmla="*/ 1044039 h 1827942"/>
                <a:gd name="connsiteX206" fmla="*/ 2446043 w 2697791"/>
                <a:gd name="connsiteY206" fmla="*/ 1070891 h 1827942"/>
                <a:gd name="connsiteX207" fmla="*/ 2447052 w 2697791"/>
                <a:gd name="connsiteY207" fmla="*/ 1072278 h 1827942"/>
                <a:gd name="connsiteX208" fmla="*/ 2395239 w 2697791"/>
                <a:gd name="connsiteY208" fmla="*/ 1098121 h 1827942"/>
                <a:gd name="connsiteX209" fmla="*/ 2374186 w 2697791"/>
                <a:gd name="connsiteY209" fmla="*/ 1100138 h 1827942"/>
                <a:gd name="connsiteX210" fmla="*/ 2375699 w 2697791"/>
                <a:gd name="connsiteY210" fmla="*/ 1110601 h 1827942"/>
                <a:gd name="connsiteX211" fmla="*/ 2367883 w 2697791"/>
                <a:gd name="connsiteY211" fmla="*/ 1117157 h 1827942"/>
                <a:gd name="connsiteX212" fmla="*/ 2307119 w 2697791"/>
                <a:gd name="connsiteY212" fmla="*/ 1154472 h 1827942"/>
                <a:gd name="connsiteX213" fmla="*/ 2254172 w 2697791"/>
                <a:gd name="connsiteY213" fmla="*/ 1142748 h 1827942"/>
                <a:gd name="connsiteX214" fmla="*/ 2274216 w 2697791"/>
                <a:gd name="connsiteY214" fmla="*/ 1136823 h 1827942"/>
                <a:gd name="connsiteX215" fmla="*/ 2284932 w 2697791"/>
                <a:gd name="connsiteY215" fmla="*/ 1133798 h 1827942"/>
                <a:gd name="connsiteX216" fmla="*/ 2280646 w 2697791"/>
                <a:gd name="connsiteY216" fmla="*/ 1112997 h 1827942"/>
                <a:gd name="connsiteX217" fmla="*/ 2270687 w 2697791"/>
                <a:gd name="connsiteY217" fmla="*/ 1079211 h 1827942"/>
                <a:gd name="connsiteX218" fmla="*/ 2242448 w 2697791"/>
                <a:gd name="connsiteY218" fmla="*/ 1083876 h 1827942"/>
                <a:gd name="connsiteX219" fmla="*/ 2253038 w 2697791"/>
                <a:gd name="connsiteY219" fmla="*/ 1035593 h 1827942"/>
                <a:gd name="connsiteX220" fmla="*/ 2211814 w 2697791"/>
                <a:gd name="connsiteY220" fmla="*/ 1030802 h 1827942"/>
                <a:gd name="connsiteX221" fmla="*/ 2184710 w 2697791"/>
                <a:gd name="connsiteY221" fmla="*/ 1050847 h 1827942"/>
                <a:gd name="connsiteX222" fmla="*/ 2177650 w 2697791"/>
                <a:gd name="connsiteY222" fmla="*/ 1107324 h 1827942"/>
                <a:gd name="connsiteX223" fmla="*/ 2158867 w 2697791"/>
                <a:gd name="connsiteY223" fmla="*/ 1146152 h 1827942"/>
                <a:gd name="connsiteX224" fmla="*/ 2138823 w 2697791"/>
                <a:gd name="connsiteY224" fmla="*/ 1095600 h 1827942"/>
                <a:gd name="connsiteX225" fmla="*/ 2144748 w 2697791"/>
                <a:gd name="connsiteY225" fmla="*/ 1049712 h 1827942"/>
                <a:gd name="connsiteX226" fmla="*/ 2184710 w 2697791"/>
                <a:gd name="connsiteY226" fmla="*/ 1015549 h 1827942"/>
                <a:gd name="connsiteX227" fmla="*/ 2240053 w 2697791"/>
                <a:gd name="connsiteY227" fmla="*/ 1004959 h 1827942"/>
                <a:gd name="connsiteX228" fmla="*/ 2243078 w 2697791"/>
                <a:gd name="connsiteY228" fmla="*/ 1001933 h 1827942"/>
                <a:gd name="connsiteX229" fmla="*/ 2227951 w 2697791"/>
                <a:gd name="connsiteY229" fmla="*/ 991470 h 1827942"/>
                <a:gd name="connsiteX230" fmla="*/ 2224799 w 2697791"/>
                <a:gd name="connsiteY230" fmla="*/ 995630 h 1827942"/>
                <a:gd name="connsiteX231" fmla="*/ 2200090 w 2697791"/>
                <a:gd name="connsiteY231" fmla="*/ 985041 h 1827942"/>
                <a:gd name="connsiteX232" fmla="*/ 2150673 w 2697791"/>
                <a:gd name="connsiteY232" fmla="*/ 994496 h 1827942"/>
                <a:gd name="connsiteX233" fmla="*/ 2130628 w 2697791"/>
                <a:gd name="connsiteY233" fmla="*/ 977981 h 1827942"/>
                <a:gd name="connsiteX234" fmla="*/ 2121173 w 2697791"/>
                <a:gd name="connsiteY234" fmla="*/ 963862 h 1827942"/>
                <a:gd name="connsiteX235" fmla="*/ 2061166 w 2697791"/>
                <a:gd name="connsiteY235" fmla="*/ 988571 h 1827942"/>
                <a:gd name="connsiteX236" fmla="*/ 2027003 w 2697791"/>
                <a:gd name="connsiteY236" fmla="*/ 982646 h 1827942"/>
                <a:gd name="connsiteX237" fmla="*/ 2079950 w 2697791"/>
                <a:gd name="connsiteY237" fmla="*/ 948482 h 1827942"/>
                <a:gd name="connsiteX238" fmla="*/ 2093565 w 2697791"/>
                <a:gd name="connsiteY238" fmla="*/ 943187 h 1827942"/>
                <a:gd name="connsiteX239" fmla="*/ 2055620 w 2697791"/>
                <a:gd name="connsiteY239" fmla="*/ 937892 h 1827942"/>
                <a:gd name="connsiteX240" fmla="*/ 2032928 w 2697791"/>
                <a:gd name="connsiteY240" fmla="*/ 933984 h 1827942"/>
                <a:gd name="connsiteX241" fmla="*/ 2010993 w 2697791"/>
                <a:gd name="connsiteY241" fmla="*/ 925412 h 1827942"/>
                <a:gd name="connsiteX242" fmla="*/ 1986662 w 2697791"/>
                <a:gd name="connsiteY242" fmla="*/ 924656 h 1827942"/>
                <a:gd name="connsiteX243" fmla="*/ 1963844 w 2697791"/>
                <a:gd name="connsiteY243" fmla="*/ 916840 h 1827942"/>
                <a:gd name="connsiteX244" fmla="*/ 1952877 w 2697791"/>
                <a:gd name="connsiteY244" fmla="*/ 896417 h 1827942"/>
                <a:gd name="connsiteX245" fmla="*/ 1943800 w 2697791"/>
                <a:gd name="connsiteY245" fmla="*/ 908267 h 1827942"/>
                <a:gd name="connsiteX246" fmla="*/ 1212371 w 2697791"/>
                <a:gd name="connsiteY246" fmla="*/ 912175 h 1827942"/>
                <a:gd name="connsiteX247" fmla="*/ 1215018 w 2697791"/>
                <a:gd name="connsiteY247" fmla="*/ 915579 h 1827942"/>
                <a:gd name="connsiteX248" fmla="*/ 1219682 w 2697791"/>
                <a:gd name="connsiteY248" fmla="*/ 943313 h 1827942"/>
                <a:gd name="connsiteX249" fmla="*/ 1211488 w 2697791"/>
                <a:gd name="connsiteY249" fmla="*/ 970417 h 1827942"/>
                <a:gd name="connsiteX250" fmla="*/ 1207958 w 2697791"/>
                <a:gd name="connsiteY250" fmla="*/ 956928 h 1827942"/>
                <a:gd name="connsiteX251" fmla="*/ 1204429 w 2697791"/>
                <a:gd name="connsiteY251" fmla="*/ 940414 h 1827942"/>
                <a:gd name="connsiteX252" fmla="*/ 1199260 w 2697791"/>
                <a:gd name="connsiteY252" fmla="*/ 930833 h 1827942"/>
                <a:gd name="connsiteX253" fmla="*/ 1157280 w 2697791"/>
                <a:gd name="connsiteY253" fmla="*/ 930707 h 1827942"/>
                <a:gd name="connsiteX254" fmla="*/ 1157910 w 2697791"/>
                <a:gd name="connsiteY254" fmla="*/ 932850 h 1827942"/>
                <a:gd name="connsiteX255" fmla="*/ 1171399 w 2697791"/>
                <a:gd name="connsiteY255" fmla="*/ 968148 h 1827942"/>
                <a:gd name="connsiteX256" fmla="*/ 1183123 w 2697791"/>
                <a:gd name="connsiteY256" fmla="*/ 992857 h 1827942"/>
                <a:gd name="connsiteX257" fmla="*/ 1183123 w 2697791"/>
                <a:gd name="connsiteY257" fmla="*/ 1001681 h 1827942"/>
                <a:gd name="connsiteX258" fmla="*/ 1177829 w 2697791"/>
                <a:gd name="connsiteY258" fmla="*/ 1025886 h 1827942"/>
                <a:gd name="connsiteX259" fmla="*/ 1173669 w 2697791"/>
                <a:gd name="connsiteY259" fmla="*/ 1091188 h 1827942"/>
                <a:gd name="connsiteX260" fmla="*/ 1166609 w 2697791"/>
                <a:gd name="connsiteY260" fmla="*/ 1132411 h 1827942"/>
                <a:gd name="connsiteX261" fmla="*/ 1175434 w 2697791"/>
                <a:gd name="connsiteY261" fmla="*/ 1175399 h 1827942"/>
                <a:gd name="connsiteX262" fmla="*/ 1178333 w 2697791"/>
                <a:gd name="connsiteY262" fmla="*/ 1210067 h 1827942"/>
                <a:gd name="connsiteX263" fmla="*/ 1186527 w 2697791"/>
                <a:gd name="connsiteY263" fmla="*/ 1244735 h 1827942"/>
                <a:gd name="connsiteX264" fmla="*/ 1206572 w 2697791"/>
                <a:gd name="connsiteY264" fmla="*/ 1267679 h 1827942"/>
                <a:gd name="connsiteX265" fmla="*/ 1220061 w 2697791"/>
                <a:gd name="connsiteY265" fmla="*/ 1282428 h 1827942"/>
                <a:gd name="connsiteX266" fmla="*/ 1230650 w 2697791"/>
                <a:gd name="connsiteY266" fmla="*/ 1298943 h 1827942"/>
                <a:gd name="connsiteX267" fmla="*/ 1234180 w 2697791"/>
                <a:gd name="connsiteY267" fmla="*/ 1319491 h 1827942"/>
                <a:gd name="connsiteX268" fmla="*/ 1261788 w 2697791"/>
                <a:gd name="connsiteY268" fmla="*/ 1349495 h 1827942"/>
                <a:gd name="connsiteX269" fmla="*/ 1275277 w 2697791"/>
                <a:gd name="connsiteY269" fmla="*/ 1374204 h 1827942"/>
                <a:gd name="connsiteX270" fmla="*/ 1308180 w 2697791"/>
                <a:gd name="connsiteY270" fmla="*/ 1387693 h 1827942"/>
                <a:gd name="connsiteX271" fmla="*/ 1330494 w 2697791"/>
                <a:gd name="connsiteY271" fmla="*/ 1392357 h 1827942"/>
                <a:gd name="connsiteX272" fmla="*/ 1355202 w 2697791"/>
                <a:gd name="connsiteY272" fmla="*/ 1421730 h 1827942"/>
                <a:gd name="connsiteX273" fmla="*/ 1361127 w 2697791"/>
                <a:gd name="connsiteY273" fmla="*/ 1438497 h 1827942"/>
                <a:gd name="connsiteX274" fmla="*/ 1422143 w 2697791"/>
                <a:gd name="connsiteY274" fmla="*/ 1430555 h 1827942"/>
                <a:gd name="connsiteX275" fmla="*/ 1451642 w 2697791"/>
                <a:gd name="connsiteY275" fmla="*/ 1446313 h 1827942"/>
                <a:gd name="connsiteX276" fmla="*/ 1520221 w 2697791"/>
                <a:gd name="connsiteY276" fmla="*/ 1470139 h 1827942"/>
                <a:gd name="connsiteX277" fmla="*/ 1595608 w 2697791"/>
                <a:gd name="connsiteY277" fmla="*/ 1469509 h 1827942"/>
                <a:gd name="connsiteX278" fmla="*/ 1604433 w 2697791"/>
                <a:gd name="connsiteY278" fmla="*/ 1458163 h 1827942"/>
                <a:gd name="connsiteX279" fmla="*/ 1645908 w 2697791"/>
                <a:gd name="connsiteY279" fmla="*/ 1458163 h 1827942"/>
                <a:gd name="connsiteX280" fmla="*/ 1676038 w 2697791"/>
                <a:gd name="connsiteY280" fmla="*/ 1485267 h 1827942"/>
                <a:gd name="connsiteX281" fmla="*/ 1693057 w 2697791"/>
                <a:gd name="connsiteY281" fmla="*/ 1506068 h 1827942"/>
                <a:gd name="connsiteX282" fmla="*/ 1702511 w 2697791"/>
                <a:gd name="connsiteY282" fmla="*/ 1523086 h 1827942"/>
                <a:gd name="connsiteX283" fmla="*/ 1733271 w 2697791"/>
                <a:gd name="connsiteY283" fmla="*/ 1538844 h 1827942"/>
                <a:gd name="connsiteX284" fmla="*/ 1754072 w 2697791"/>
                <a:gd name="connsiteY284" fmla="*/ 1514388 h 1827942"/>
                <a:gd name="connsiteX285" fmla="*/ 1801220 w 2697791"/>
                <a:gd name="connsiteY285" fmla="*/ 1541366 h 1827942"/>
                <a:gd name="connsiteX286" fmla="*/ 1826307 w 2697791"/>
                <a:gd name="connsiteY286" fmla="*/ 1577168 h 1827942"/>
                <a:gd name="connsiteX287" fmla="*/ 1832610 w 2697791"/>
                <a:gd name="connsiteY287" fmla="*/ 1597339 h 1827942"/>
                <a:gd name="connsiteX288" fmla="*/ 1840174 w 2697791"/>
                <a:gd name="connsiteY288" fmla="*/ 1613727 h 1827942"/>
                <a:gd name="connsiteX289" fmla="*/ 1877238 w 2697791"/>
                <a:gd name="connsiteY289" fmla="*/ 1626964 h 1827942"/>
                <a:gd name="connsiteX290" fmla="*/ 1888331 w 2697791"/>
                <a:gd name="connsiteY290" fmla="*/ 1631124 h 1827942"/>
                <a:gd name="connsiteX291" fmla="*/ 1880641 w 2697791"/>
                <a:gd name="connsiteY291" fmla="*/ 1596960 h 1827942"/>
                <a:gd name="connsiteX292" fmla="*/ 1887071 w 2697791"/>
                <a:gd name="connsiteY292" fmla="*/ 1571621 h 1827942"/>
                <a:gd name="connsiteX293" fmla="*/ 1906485 w 2697791"/>
                <a:gd name="connsiteY293" fmla="*/ 1555107 h 1827942"/>
                <a:gd name="connsiteX294" fmla="*/ 1922369 w 2697791"/>
                <a:gd name="connsiteY294" fmla="*/ 1549182 h 1827942"/>
                <a:gd name="connsiteX295" fmla="*/ 1948212 w 2697791"/>
                <a:gd name="connsiteY295" fmla="*/ 1527372 h 1827942"/>
                <a:gd name="connsiteX296" fmla="*/ 1961197 w 2697791"/>
                <a:gd name="connsiteY296" fmla="*/ 1522078 h 1827942"/>
                <a:gd name="connsiteX297" fmla="*/ 1977711 w 2697791"/>
                <a:gd name="connsiteY297" fmla="*/ 1511488 h 1827942"/>
                <a:gd name="connsiteX298" fmla="*/ 1991200 w 2697791"/>
                <a:gd name="connsiteY298" fmla="*/ 1512623 h 1827942"/>
                <a:gd name="connsiteX299" fmla="*/ 2004185 w 2697791"/>
                <a:gd name="connsiteY299" fmla="*/ 1515522 h 1827942"/>
                <a:gd name="connsiteX300" fmla="*/ 2025994 w 2697791"/>
                <a:gd name="connsiteY300" fmla="*/ 1516153 h 1827942"/>
                <a:gd name="connsiteX301" fmla="*/ 2043643 w 2697791"/>
                <a:gd name="connsiteY301" fmla="*/ 1524347 h 1827942"/>
                <a:gd name="connsiteX302" fmla="*/ 2065957 w 2697791"/>
                <a:gd name="connsiteY302" fmla="*/ 1530776 h 1827942"/>
                <a:gd name="connsiteX303" fmla="*/ 2077681 w 2697791"/>
                <a:gd name="connsiteY303" fmla="*/ 1521321 h 1827942"/>
                <a:gd name="connsiteX304" fmla="*/ 2101255 w 2697791"/>
                <a:gd name="connsiteY304" fmla="*/ 1537836 h 1827942"/>
                <a:gd name="connsiteX305" fmla="*/ 2095330 w 2697791"/>
                <a:gd name="connsiteY305" fmla="*/ 1524347 h 1827942"/>
                <a:gd name="connsiteX306" fmla="*/ 2090035 w 2697791"/>
                <a:gd name="connsiteY306" fmla="*/ 1509597 h 1827942"/>
                <a:gd name="connsiteX307" fmla="*/ 2112979 w 2697791"/>
                <a:gd name="connsiteY307" fmla="*/ 1497873 h 1827942"/>
                <a:gd name="connsiteX308" fmla="*/ 2131763 w 2697791"/>
                <a:gd name="connsiteY308" fmla="*/ 1493713 h 1827942"/>
                <a:gd name="connsiteX309" fmla="*/ 2142352 w 2697791"/>
                <a:gd name="connsiteY309" fmla="*/ 1500773 h 1827942"/>
                <a:gd name="connsiteX310" fmla="*/ 2177650 w 2697791"/>
                <a:gd name="connsiteY310" fmla="*/ 1496613 h 1827942"/>
                <a:gd name="connsiteX311" fmla="*/ 2202359 w 2697791"/>
                <a:gd name="connsiteY311" fmla="*/ 1514262 h 1827942"/>
                <a:gd name="connsiteX312" fmla="*/ 2220639 w 2697791"/>
                <a:gd name="connsiteY312" fmla="*/ 1517161 h 1827942"/>
                <a:gd name="connsiteX313" fmla="*/ 2245348 w 2697791"/>
                <a:gd name="connsiteY313" fmla="*/ 1508967 h 1827942"/>
                <a:gd name="connsiteX314" fmla="*/ 2271821 w 2697791"/>
                <a:gd name="connsiteY314" fmla="*/ 1538340 h 1827942"/>
                <a:gd name="connsiteX315" fmla="*/ 2272451 w 2697791"/>
                <a:gd name="connsiteY315" fmla="*/ 1568344 h 1827942"/>
                <a:gd name="connsiteX316" fmla="*/ 2283671 w 2697791"/>
                <a:gd name="connsiteY316" fmla="*/ 1594817 h 1827942"/>
                <a:gd name="connsiteX317" fmla="*/ 2294261 w 2697791"/>
                <a:gd name="connsiteY317" fmla="*/ 1622426 h 1827942"/>
                <a:gd name="connsiteX318" fmla="*/ 2312540 w 2697791"/>
                <a:gd name="connsiteY318" fmla="*/ 1645369 h 1827942"/>
                <a:gd name="connsiteX319" fmla="*/ 2332585 w 2697791"/>
                <a:gd name="connsiteY319" fmla="*/ 1648899 h 1827942"/>
                <a:gd name="connsiteX320" fmla="*/ 2344308 w 2697791"/>
                <a:gd name="connsiteY320" fmla="*/ 1617761 h 1827942"/>
                <a:gd name="connsiteX321" fmla="*/ 2329559 w 2697791"/>
                <a:gd name="connsiteY321" fmla="*/ 1564184 h 1827942"/>
                <a:gd name="connsiteX322" fmla="*/ 2321869 w 2697791"/>
                <a:gd name="connsiteY322" fmla="*/ 1538844 h 1827942"/>
                <a:gd name="connsiteX323" fmla="*/ 2307119 w 2697791"/>
                <a:gd name="connsiteY323" fmla="*/ 1487032 h 1827942"/>
                <a:gd name="connsiteX324" fmla="*/ 2338257 w 2697791"/>
                <a:gd name="connsiteY324" fmla="*/ 1431689 h 1827942"/>
                <a:gd name="connsiteX325" fmla="*/ 2361832 w 2697791"/>
                <a:gd name="connsiteY325" fmla="*/ 1418200 h 1827942"/>
                <a:gd name="connsiteX326" fmla="*/ 2383641 w 2697791"/>
                <a:gd name="connsiteY326" fmla="*/ 1397021 h 1827942"/>
                <a:gd name="connsiteX327" fmla="*/ 2399525 w 2697791"/>
                <a:gd name="connsiteY327" fmla="*/ 1391096 h 1827942"/>
                <a:gd name="connsiteX328" fmla="*/ 2427764 w 2697791"/>
                <a:gd name="connsiteY328" fmla="*/ 1371682 h 1827942"/>
                <a:gd name="connsiteX329" fmla="*/ 2430159 w 2697791"/>
                <a:gd name="connsiteY329" fmla="*/ 1354033 h 1827942"/>
                <a:gd name="connsiteX330" fmla="*/ 2436588 w 2697791"/>
                <a:gd name="connsiteY330" fmla="*/ 1344578 h 1827942"/>
                <a:gd name="connsiteX331" fmla="*/ 2454868 w 2697791"/>
                <a:gd name="connsiteY331" fmla="*/ 1345713 h 1827942"/>
                <a:gd name="connsiteX332" fmla="*/ 2461297 w 2697791"/>
                <a:gd name="connsiteY332" fmla="*/ 1329829 h 1827942"/>
                <a:gd name="connsiteX333" fmla="*/ 2453103 w 2697791"/>
                <a:gd name="connsiteY333" fmla="*/ 1321004 h 1827942"/>
                <a:gd name="connsiteX334" fmla="*/ 2443648 w 2697791"/>
                <a:gd name="connsiteY334" fmla="*/ 1302725 h 1827942"/>
                <a:gd name="connsiteX335" fmla="*/ 2443017 w 2697791"/>
                <a:gd name="connsiteY335" fmla="*/ 1289740 h 1827942"/>
                <a:gd name="connsiteX336" fmla="*/ 2425999 w 2697791"/>
                <a:gd name="connsiteY336" fmla="*/ 1267426 h 1827942"/>
                <a:gd name="connsiteX337" fmla="*/ 2436588 w 2697791"/>
                <a:gd name="connsiteY337" fmla="*/ 1257972 h 1827942"/>
                <a:gd name="connsiteX338" fmla="*/ 2440748 w 2697791"/>
                <a:gd name="connsiteY338" fmla="*/ 1223304 h 1827942"/>
                <a:gd name="connsiteX339" fmla="*/ 2449573 w 2697791"/>
                <a:gd name="connsiteY339" fmla="*/ 1223304 h 1827942"/>
                <a:gd name="connsiteX340" fmla="*/ 2447178 w 2697791"/>
                <a:gd name="connsiteY340" fmla="*/ 1249147 h 1827942"/>
                <a:gd name="connsiteX341" fmla="*/ 2454237 w 2697791"/>
                <a:gd name="connsiteY341" fmla="*/ 1280915 h 1827942"/>
                <a:gd name="connsiteX342" fmla="*/ 2465961 w 2697791"/>
                <a:gd name="connsiteY342" fmla="*/ 1273225 h 1827942"/>
                <a:gd name="connsiteX343" fmla="*/ 2470122 w 2697791"/>
                <a:gd name="connsiteY343" fmla="*/ 1238558 h 1827942"/>
                <a:gd name="connsiteX344" fmla="*/ 2471256 w 2697791"/>
                <a:gd name="connsiteY344" fmla="*/ 1227338 h 1827942"/>
                <a:gd name="connsiteX345" fmla="*/ 2490040 w 2697791"/>
                <a:gd name="connsiteY345" fmla="*/ 1226203 h 1827942"/>
                <a:gd name="connsiteX346" fmla="*/ 2504159 w 2697791"/>
                <a:gd name="connsiteY346" fmla="*/ 1193300 h 1827942"/>
                <a:gd name="connsiteX347" fmla="*/ 2518909 w 2697791"/>
                <a:gd name="connsiteY347" fmla="*/ 1185610 h 1827942"/>
                <a:gd name="connsiteX348" fmla="*/ 2557737 w 2697791"/>
                <a:gd name="connsiteY348" fmla="*/ 1175021 h 1827942"/>
                <a:gd name="connsiteX349" fmla="*/ 2517144 w 2697791"/>
                <a:gd name="connsiteY349" fmla="*/ 1173886 h 1827942"/>
                <a:gd name="connsiteX350" fmla="*/ 2560132 w 2697791"/>
                <a:gd name="connsiteY350" fmla="*/ 1160397 h 1827942"/>
                <a:gd name="connsiteX351" fmla="*/ 2573117 w 2697791"/>
                <a:gd name="connsiteY351" fmla="*/ 1149177 h 1827942"/>
                <a:gd name="connsiteX352" fmla="*/ 2595430 w 2697791"/>
                <a:gd name="connsiteY352" fmla="*/ 1150942 h 1827942"/>
                <a:gd name="connsiteX353" fmla="*/ 2588370 w 2697791"/>
                <a:gd name="connsiteY353" fmla="*/ 1130394 h 1827942"/>
                <a:gd name="connsiteX354" fmla="*/ 2591900 w 2697791"/>
                <a:gd name="connsiteY354" fmla="*/ 1116905 h 1827942"/>
                <a:gd name="connsiteX355" fmla="*/ 2608919 w 2697791"/>
                <a:gd name="connsiteY355" fmla="*/ 1088036 h 1827942"/>
                <a:gd name="connsiteX356" fmla="*/ 2624173 w 2697791"/>
                <a:gd name="connsiteY356" fmla="*/ 1078581 h 1827942"/>
                <a:gd name="connsiteX357" fmla="*/ 2643587 w 2697791"/>
                <a:gd name="connsiteY357" fmla="*/ 1059167 h 1827942"/>
                <a:gd name="connsiteX358" fmla="*/ 2676490 w 2697791"/>
                <a:gd name="connsiteY358" fmla="*/ 1060302 h 1827942"/>
                <a:gd name="connsiteX359" fmla="*/ 2696282 w 2697791"/>
                <a:gd name="connsiteY359" fmla="*/ 1045426 h 1827942"/>
                <a:gd name="connsiteX360" fmla="*/ 2674599 w 2697791"/>
                <a:gd name="connsiteY360" fmla="*/ 971930 h 18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solidFill>
              <a:schemeClr val="tx2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F345C4C6-FEE9-42B6-9D69-C342C9A2EC6D}"/>
                </a:ext>
              </a:extLst>
            </p:cNvPr>
            <p:cNvSpPr/>
            <p:nvPr/>
          </p:nvSpPr>
          <p:spPr>
            <a:xfrm>
              <a:off x="5551979" y="3320452"/>
              <a:ext cx="340376" cy="239524"/>
            </a:xfrm>
            <a:custGeom>
              <a:avLst/>
              <a:gdLst>
                <a:gd name="connsiteX0" fmla="*/ 336140 w 340375"/>
                <a:gd name="connsiteY0" fmla="*/ 45604 h 239523"/>
                <a:gd name="connsiteX1" fmla="*/ 308909 w 340375"/>
                <a:gd name="connsiteY1" fmla="*/ 44848 h 239523"/>
                <a:gd name="connsiteX2" fmla="*/ 277393 w 340375"/>
                <a:gd name="connsiteY2" fmla="*/ 37158 h 239523"/>
                <a:gd name="connsiteX3" fmla="*/ 265039 w 340375"/>
                <a:gd name="connsiteY3" fmla="*/ 34258 h 239523"/>
                <a:gd name="connsiteX4" fmla="*/ 243986 w 340375"/>
                <a:gd name="connsiteY4" fmla="*/ 36149 h 239523"/>
                <a:gd name="connsiteX5" fmla="*/ 218269 w 340375"/>
                <a:gd name="connsiteY5" fmla="*/ 23795 h 239523"/>
                <a:gd name="connsiteX6" fmla="*/ 203141 w 340375"/>
                <a:gd name="connsiteY6" fmla="*/ 16357 h 239523"/>
                <a:gd name="connsiteX7" fmla="*/ 157253 w 340375"/>
                <a:gd name="connsiteY7" fmla="*/ 11314 h 239523"/>
                <a:gd name="connsiteX8" fmla="*/ 69764 w 340375"/>
                <a:gd name="connsiteY8" fmla="*/ 10558 h 239523"/>
                <a:gd name="connsiteX9" fmla="*/ 37617 w 340375"/>
                <a:gd name="connsiteY9" fmla="*/ 2364 h 239523"/>
                <a:gd name="connsiteX10" fmla="*/ 15682 w 340375"/>
                <a:gd name="connsiteY10" fmla="*/ 16105 h 239523"/>
                <a:gd name="connsiteX11" fmla="*/ 9757 w 340375"/>
                <a:gd name="connsiteY11" fmla="*/ 35393 h 239523"/>
                <a:gd name="connsiteX12" fmla="*/ 14547 w 340375"/>
                <a:gd name="connsiteY12" fmla="*/ 61362 h 239523"/>
                <a:gd name="connsiteX13" fmla="*/ 21607 w 340375"/>
                <a:gd name="connsiteY13" fmla="*/ 58337 h 239523"/>
                <a:gd name="connsiteX14" fmla="*/ 31188 w 340375"/>
                <a:gd name="connsiteY14" fmla="*/ 59345 h 239523"/>
                <a:gd name="connsiteX15" fmla="*/ 47450 w 340375"/>
                <a:gd name="connsiteY15" fmla="*/ 63127 h 239523"/>
                <a:gd name="connsiteX16" fmla="*/ 57914 w 340375"/>
                <a:gd name="connsiteY16" fmla="*/ 63127 h 239523"/>
                <a:gd name="connsiteX17" fmla="*/ 74176 w 340375"/>
                <a:gd name="connsiteY17" fmla="*/ 66027 h 239523"/>
                <a:gd name="connsiteX18" fmla="*/ 80858 w 340375"/>
                <a:gd name="connsiteY18" fmla="*/ 76490 h 239523"/>
                <a:gd name="connsiteX19" fmla="*/ 63713 w 340375"/>
                <a:gd name="connsiteY19" fmla="*/ 91744 h 239523"/>
                <a:gd name="connsiteX20" fmla="*/ 65604 w 340375"/>
                <a:gd name="connsiteY20" fmla="*/ 116579 h 239523"/>
                <a:gd name="connsiteX21" fmla="*/ 60814 w 340375"/>
                <a:gd name="connsiteY21" fmla="*/ 134732 h 239523"/>
                <a:gd name="connsiteX22" fmla="*/ 54132 w 340375"/>
                <a:gd name="connsiteY22" fmla="*/ 145195 h 239523"/>
                <a:gd name="connsiteX23" fmla="*/ 61822 w 340375"/>
                <a:gd name="connsiteY23" fmla="*/ 159567 h 239523"/>
                <a:gd name="connsiteX24" fmla="*/ 55140 w 340375"/>
                <a:gd name="connsiteY24" fmla="*/ 173938 h 239523"/>
                <a:gd name="connsiteX25" fmla="*/ 60939 w 340375"/>
                <a:gd name="connsiteY25" fmla="*/ 187301 h 239523"/>
                <a:gd name="connsiteX26" fmla="*/ 50476 w 340375"/>
                <a:gd name="connsiteY26" fmla="*/ 203564 h 239523"/>
                <a:gd name="connsiteX27" fmla="*/ 54384 w 340375"/>
                <a:gd name="connsiteY27" fmla="*/ 212136 h 239523"/>
                <a:gd name="connsiteX28" fmla="*/ 68503 w 340375"/>
                <a:gd name="connsiteY28" fmla="*/ 213144 h 239523"/>
                <a:gd name="connsiteX29" fmla="*/ 100650 w 340375"/>
                <a:gd name="connsiteY29" fmla="*/ 243778 h 239523"/>
                <a:gd name="connsiteX30" fmla="*/ 106953 w 340375"/>
                <a:gd name="connsiteY30" fmla="*/ 235080 h 239523"/>
                <a:gd name="connsiteX31" fmla="*/ 122207 w 340375"/>
                <a:gd name="connsiteY31" fmla="*/ 234323 h 239523"/>
                <a:gd name="connsiteX32" fmla="*/ 146538 w 340375"/>
                <a:gd name="connsiteY32" fmla="*/ 224869 h 239523"/>
                <a:gd name="connsiteX33" fmla="*/ 180323 w 340375"/>
                <a:gd name="connsiteY33" fmla="*/ 223734 h 239523"/>
                <a:gd name="connsiteX34" fmla="*/ 199485 w 340375"/>
                <a:gd name="connsiteY34" fmla="*/ 214279 h 239523"/>
                <a:gd name="connsiteX35" fmla="*/ 220286 w 340375"/>
                <a:gd name="connsiteY35" fmla="*/ 200160 h 239523"/>
                <a:gd name="connsiteX36" fmla="*/ 230119 w 340375"/>
                <a:gd name="connsiteY36" fmla="*/ 181376 h 239523"/>
                <a:gd name="connsiteX37" fmla="*/ 249785 w 340375"/>
                <a:gd name="connsiteY37" fmla="*/ 160954 h 239523"/>
                <a:gd name="connsiteX38" fmla="*/ 250163 w 340375"/>
                <a:gd name="connsiteY38" fmla="*/ 122125 h 239523"/>
                <a:gd name="connsiteX39" fmla="*/ 272098 w 340375"/>
                <a:gd name="connsiteY39" fmla="*/ 96282 h 239523"/>
                <a:gd name="connsiteX40" fmla="*/ 296429 w 340375"/>
                <a:gd name="connsiteY40" fmla="*/ 83297 h 239523"/>
                <a:gd name="connsiteX41" fmla="*/ 325424 w 340375"/>
                <a:gd name="connsiteY41" fmla="*/ 68044 h 239523"/>
                <a:gd name="connsiteX42" fmla="*/ 336140 w 340375"/>
                <a:gd name="connsiteY42" fmla="*/ 45604 h 239523"/>
                <a:gd name="connsiteX43" fmla="*/ 338409 w 340375"/>
                <a:gd name="connsiteY43" fmla="*/ 131328 h 239523"/>
                <a:gd name="connsiteX44" fmla="*/ 315213 w 340375"/>
                <a:gd name="connsiteY44" fmla="*/ 139144 h 239523"/>
                <a:gd name="connsiteX45" fmla="*/ 338409 w 340375"/>
                <a:gd name="connsiteY45" fmla="*/ 13132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ECB7BD46-BE66-4031-981A-A4DC4017D65D}"/>
                </a:ext>
              </a:extLst>
            </p:cNvPr>
            <p:cNvSpPr/>
            <p:nvPr/>
          </p:nvSpPr>
          <p:spPr>
            <a:xfrm>
              <a:off x="6141599" y="3215775"/>
              <a:ext cx="88246" cy="50426"/>
            </a:xfrm>
            <a:custGeom>
              <a:avLst/>
              <a:gdLst>
                <a:gd name="connsiteX0" fmla="*/ 2558 w 88245"/>
                <a:gd name="connsiteY0" fmla="*/ 45521 h 50426"/>
                <a:gd name="connsiteX1" fmla="*/ 19451 w 88245"/>
                <a:gd name="connsiteY1" fmla="*/ 43378 h 50426"/>
                <a:gd name="connsiteX2" fmla="*/ 24115 w 88245"/>
                <a:gd name="connsiteY2" fmla="*/ 51320 h 50426"/>
                <a:gd name="connsiteX3" fmla="*/ 42773 w 88245"/>
                <a:gd name="connsiteY3" fmla="*/ 47664 h 50426"/>
                <a:gd name="connsiteX4" fmla="*/ 59287 w 88245"/>
                <a:gd name="connsiteY4" fmla="*/ 48294 h 50426"/>
                <a:gd name="connsiteX5" fmla="*/ 68742 w 88245"/>
                <a:gd name="connsiteY5" fmla="*/ 36570 h 50426"/>
                <a:gd name="connsiteX6" fmla="*/ 75171 w 88245"/>
                <a:gd name="connsiteY6" fmla="*/ 23585 h 50426"/>
                <a:gd name="connsiteX7" fmla="*/ 91686 w 88245"/>
                <a:gd name="connsiteY7" fmla="*/ 12366 h 50426"/>
                <a:gd name="connsiteX8" fmla="*/ 85257 w 88245"/>
                <a:gd name="connsiteY8" fmla="*/ 2406 h 50426"/>
                <a:gd name="connsiteX9" fmla="*/ 66977 w 88245"/>
                <a:gd name="connsiteY9" fmla="*/ 8331 h 50426"/>
                <a:gd name="connsiteX10" fmla="*/ 44033 w 88245"/>
                <a:gd name="connsiteY10" fmla="*/ 16526 h 50426"/>
                <a:gd name="connsiteX11" fmla="*/ 14660 w 88245"/>
                <a:gd name="connsiteY11" fmla="*/ 11231 h 50426"/>
                <a:gd name="connsiteX12" fmla="*/ 4071 w 88245"/>
                <a:gd name="connsiteY12" fmla="*/ 10349 h 50426"/>
                <a:gd name="connsiteX13" fmla="*/ 2558 w 88245"/>
                <a:gd name="connsiteY13" fmla="*/ 4552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DFDDD41-11E2-4280-B1BE-A7B1DC6E8377}"/>
                </a:ext>
              </a:extLst>
            </p:cNvPr>
            <p:cNvSpPr/>
            <p:nvPr/>
          </p:nvSpPr>
          <p:spPr>
            <a:xfrm>
              <a:off x="6325091" y="3383736"/>
              <a:ext cx="163885" cy="214311"/>
            </a:xfrm>
            <a:custGeom>
              <a:avLst/>
              <a:gdLst>
                <a:gd name="connsiteX0" fmla="*/ 168518 w 163884"/>
                <a:gd name="connsiteY0" fmla="*/ 2364 h 214310"/>
                <a:gd name="connsiteX1" fmla="*/ 155785 w 163884"/>
                <a:gd name="connsiteY1" fmla="*/ 8541 h 214310"/>
                <a:gd name="connsiteX2" fmla="*/ 145574 w 163884"/>
                <a:gd name="connsiteY2" fmla="*/ 14844 h 214310"/>
                <a:gd name="connsiteX3" fmla="*/ 117335 w 163884"/>
                <a:gd name="connsiteY3" fmla="*/ 10180 h 214310"/>
                <a:gd name="connsiteX4" fmla="*/ 81785 w 163884"/>
                <a:gd name="connsiteY4" fmla="*/ 9802 h 214310"/>
                <a:gd name="connsiteX5" fmla="*/ 81281 w 163884"/>
                <a:gd name="connsiteY5" fmla="*/ 11062 h 214310"/>
                <a:gd name="connsiteX6" fmla="*/ 56572 w 163884"/>
                <a:gd name="connsiteY6" fmla="*/ 22408 h 214310"/>
                <a:gd name="connsiteX7" fmla="*/ 44217 w 163884"/>
                <a:gd name="connsiteY7" fmla="*/ 30098 h 214310"/>
                <a:gd name="connsiteX8" fmla="*/ 25938 w 163884"/>
                <a:gd name="connsiteY8" fmla="*/ 32493 h 214310"/>
                <a:gd name="connsiteX9" fmla="*/ 16483 w 163884"/>
                <a:gd name="connsiteY9" fmla="*/ 47747 h 214310"/>
                <a:gd name="connsiteX10" fmla="*/ 10054 w 163884"/>
                <a:gd name="connsiteY10" fmla="*/ 57706 h 214310"/>
                <a:gd name="connsiteX11" fmla="*/ 2364 w 163884"/>
                <a:gd name="connsiteY11" fmla="*/ 72078 h 214310"/>
                <a:gd name="connsiteX12" fmla="*/ 3499 w 163884"/>
                <a:gd name="connsiteY12" fmla="*/ 72708 h 214310"/>
                <a:gd name="connsiteX13" fmla="*/ 17618 w 163884"/>
                <a:gd name="connsiteY13" fmla="*/ 95400 h 214310"/>
                <a:gd name="connsiteX14" fmla="*/ 36401 w 163884"/>
                <a:gd name="connsiteY14" fmla="*/ 101703 h 214310"/>
                <a:gd name="connsiteX15" fmla="*/ 60354 w 163884"/>
                <a:gd name="connsiteY15" fmla="*/ 110401 h 214310"/>
                <a:gd name="connsiteX16" fmla="*/ 32115 w 163884"/>
                <a:gd name="connsiteY16" fmla="*/ 112797 h 214310"/>
                <a:gd name="connsiteX17" fmla="*/ 37662 w 163884"/>
                <a:gd name="connsiteY17" fmla="*/ 135110 h 214310"/>
                <a:gd name="connsiteX18" fmla="*/ 51403 w 163884"/>
                <a:gd name="connsiteY18" fmla="*/ 153516 h 214310"/>
                <a:gd name="connsiteX19" fmla="*/ 76112 w 163884"/>
                <a:gd name="connsiteY19" fmla="*/ 165240 h 214310"/>
                <a:gd name="connsiteX20" fmla="*/ 71447 w 163884"/>
                <a:gd name="connsiteY20" fmla="*/ 138514 h 214310"/>
                <a:gd name="connsiteX21" fmla="*/ 89853 w 163884"/>
                <a:gd name="connsiteY21" fmla="*/ 137758 h 214310"/>
                <a:gd name="connsiteX22" fmla="*/ 77751 w 163884"/>
                <a:gd name="connsiteY22" fmla="*/ 127168 h 214310"/>
                <a:gd name="connsiteX23" fmla="*/ 87206 w 163884"/>
                <a:gd name="connsiteY23" fmla="*/ 122125 h 214310"/>
                <a:gd name="connsiteX24" fmla="*/ 106367 w 163884"/>
                <a:gd name="connsiteY24" fmla="*/ 119730 h 214310"/>
                <a:gd name="connsiteX25" fmla="*/ 97795 w 163884"/>
                <a:gd name="connsiteY25" fmla="*/ 98173 h 214310"/>
                <a:gd name="connsiteX26" fmla="*/ 75860 w 163884"/>
                <a:gd name="connsiteY26" fmla="*/ 98930 h 214310"/>
                <a:gd name="connsiteX27" fmla="*/ 84558 w 163884"/>
                <a:gd name="connsiteY27" fmla="*/ 84810 h 214310"/>
                <a:gd name="connsiteX28" fmla="*/ 63001 w 163884"/>
                <a:gd name="connsiteY28" fmla="*/ 54933 h 214310"/>
                <a:gd name="connsiteX29" fmla="*/ 76742 w 163884"/>
                <a:gd name="connsiteY29" fmla="*/ 47495 h 214310"/>
                <a:gd name="connsiteX30" fmla="*/ 97921 w 163884"/>
                <a:gd name="connsiteY30" fmla="*/ 50647 h 214310"/>
                <a:gd name="connsiteX31" fmla="*/ 102964 w 163884"/>
                <a:gd name="connsiteY31" fmla="*/ 30602 h 214310"/>
                <a:gd name="connsiteX32" fmla="*/ 119100 w 163884"/>
                <a:gd name="connsiteY32" fmla="*/ 35771 h 214310"/>
                <a:gd name="connsiteX33" fmla="*/ 139144 w 163884"/>
                <a:gd name="connsiteY33" fmla="*/ 25938 h 214310"/>
                <a:gd name="connsiteX34" fmla="*/ 157046 w 163884"/>
                <a:gd name="connsiteY34" fmla="*/ 34510 h 214310"/>
                <a:gd name="connsiteX35" fmla="*/ 163223 w 163884"/>
                <a:gd name="connsiteY35" fmla="*/ 25434 h 214310"/>
                <a:gd name="connsiteX36" fmla="*/ 170913 w 163884"/>
                <a:gd name="connsiteY36" fmla="*/ 13079 h 214310"/>
                <a:gd name="connsiteX37" fmla="*/ 168518 w 163884"/>
                <a:gd name="connsiteY37" fmla="*/ 2364 h 214310"/>
                <a:gd name="connsiteX38" fmla="*/ 146330 w 163884"/>
                <a:gd name="connsiteY38" fmla="*/ 200286 h 214310"/>
                <a:gd name="connsiteX39" fmla="*/ 104351 w 163884"/>
                <a:gd name="connsiteY39" fmla="*/ 195621 h 214310"/>
                <a:gd name="connsiteX40" fmla="*/ 88214 w 163884"/>
                <a:gd name="connsiteY40" fmla="*/ 202303 h 214310"/>
                <a:gd name="connsiteX41" fmla="*/ 127042 w 163884"/>
                <a:gd name="connsiteY41" fmla="*/ 212514 h 214310"/>
                <a:gd name="connsiteX42" fmla="*/ 162718 w 163884"/>
                <a:gd name="connsiteY42" fmla="*/ 201547 h 214310"/>
                <a:gd name="connsiteX43" fmla="*/ 146330 w 163884"/>
                <a:gd name="connsiteY43" fmla="*/ 200286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770C83A5-E823-44EC-9E9F-16AE44317691}"/>
                </a:ext>
              </a:extLst>
            </p:cNvPr>
            <p:cNvSpPr/>
            <p:nvPr/>
          </p:nvSpPr>
          <p:spPr>
            <a:xfrm>
              <a:off x="6642595" y="3568747"/>
              <a:ext cx="63033" cy="37820"/>
            </a:xfrm>
            <a:custGeom>
              <a:avLst/>
              <a:gdLst>
                <a:gd name="connsiteX0" fmla="*/ 44146 w 63032"/>
                <a:gd name="connsiteY0" fmla="*/ 26242 h 37819"/>
                <a:gd name="connsiteX1" fmla="*/ 58265 w 63032"/>
                <a:gd name="connsiteY1" fmla="*/ 9350 h 37819"/>
                <a:gd name="connsiteX2" fmla="*/ 57887 w 63032"/>
                <a:gd name="connsiteY2" fmla="*/ 4181 h 37819"/>
                <a:gd name="connsiteX3" fmla="*/ 20193 w 63032"/>
                <a:gd name="connsiteY3" fmla="*/ 15527 h 37819"/>
                <a:gd name="connsiteX4" fmla="*/ 8091 w 63032"/>
                <a:gd name="connsiteY4" fmla="*/ 34310 h 37819"/>
                <a:gd name="connsiteX5" fmla="*/ 44146 w 63032"/>
                <a:gd name="connsiteY5" fmla="*/ 2624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4C9E3F33-487E-4FDC-9D69-4D836954E553}"/>
                </a:ext>
              </a:extLst>
            </p:cNvPr>
            <p:cNvSpPr/>
            <p:nvPr/>
          </p:nvSpPr>
          <p:spPr>
            <a:xfrm>
              <a:off x="5154927" y="2460196"/>
              <a:ext cx="277343" cy="138672"/>
            </a:xfrm>
            <a:custGeom>
              <a:avLst/>
              <a:gdLst>
                <a:gd name="connsiteX0" fmla="*/ 240782 w 277343"/>
                <a:gd name="connsiteY0" fmla="*/ 101817 h 138671"/>
                <a:gd name="connsiteX1" fmla="*/ 261961 w 277343"/>
                <a:gd name="connsiteY1" fmla="*/ 84924 h 138671"/>
                <a:gd name="connsiteX2" fmla="*/ 282383 w 277343"/>
                <a:gd name="connsiteY2" fmla="*/ 65258 h 138671"/>
                <a:gd name="connsiteX3" fmla="*/ 268642 w 277343"/>
                <a:gd name="connsiteY3" fmla="*/ 43323 h 138671"/>
                <a:gd name="connsiteX4" fmla="*/ 254145 w 277343"/>
                <a:gd name="connsiteY4" fmla="*/ 30338 h 138671"/>
                <a:gd name="connsiteX5" fmla="*/ 249480 w 277343"/>
                <a:gd name="connsiteY5" fmla="*/ 13824 h 138671"/>
                <a:gd name="connsiteX6" fmla="*/ 231453 w 277343"/>
                <a:gd name="connsiteY6" fmla="*/ 14958 h 138671"/>
                <a:gd name="connsiteX7" fmla="*/ 205988 w 277343"/>
                <a:gd name="connsiteY7" fmla="*/ 2730 h 138671"/>
                <a:gd name="connsiteX8" fmla="*/ 202836 w 277343"/>
                <a:gd name="connsiteY8" fmla="*/ 18866 h 138671"/>
                <a:gd name="connsiteX9" fmla="*/ 187204 w 277343"/>
                <a:gd name="connsiteY9" fmla="*/ 20001 h 138671"/>
                <a:gd name="connsiteX10" fmla="*/ 176614 w 277343"/>
                <a:gd name="connsiteY10" fmla="*/ 20379 h 138671"/>
                <a:gd name="connsiteX11" fmla="*/ 161361 w 277343"/>
                <a:gd name="connsiteY11" fmla="*/ 22774 h 138671"/>
                <a:gd name="connsiteX12" fmla="*/ 147620 w 277343"/>
                <a:gd name="connsiteY12" fmla="*/ 18110 h 138671"/>
                <a:gd name="connsiteX13" fmla="*/ 129971 w 277343"/>
                <a:gd name="connsiteY13" fmla="*/ 30338 h 138671"/>
                <a:gd name="connsiteX14" fmla="*/ 119381 w 277343"/>
                <a:gd name="connsiteY14" fmla="*/ 24791 h 138671"/>
                <a:gd name="connsiteX15" fmla="*/ 107279 w 277343"/>
                <a:gd name="connsiteY15" fmla="*/ 32985 h 138671"/>
                <a:gd name="connsiteX16" fmla="*/ 103749 w 277343"/>
                <a:gd name="connsiteY16" fmla="*/ 45088 h 138671"/>
                <a:gd name="connsiteX17" fmla="*/ 86478 w 277343"/>
                <a:gd name="connsiteY17" fmla="*/ 52904 h 138671"/>
                <a:gd name="connsiteX18" fmla="*/ 79418 w 277343"/>
                <a:gd name="connsiteY18" fmla="*/ 31725 h 138671"/>
                <a:gd name="connsiteX19" fmla="*/ 38952 w 277343"/>
                <a:gd name="connsiteY19" fmla="*/ 4999 h 138671"/>
                <a:gd name="connsiteX20" fmla="*/ 42860 w 277343"/>
                <a:gd name="connsiteY20" fmla="*/ 19875 h 138671"/>
                <a:gd name="connsiteX21" fmla="*/ 33027 w 277343"/>
                <a:gd name="connsiteY21" fmla="*/ 19118 h 138671"/>
                <a:gd name="connsiteX22" fmla="*/ 15756 w 277343"/>
                <a:gd name="connsiteY22" fmla="*/ 25800 h 138671"/>
                <a:gd name="connsiteX23" fmla="*/ 2393 w 277343"/>
                <a:gd name="connsiteY23" fmla="*/ 43449 h 138671"/>
                <a:gd name="connsiteX24" fmla="*/ 27858 w 277343"/>
                <a:gd name="connsiteY24" fmla="*/ 49752 h 138671"/>
                <a:gd name="connsiteX25" fmla="*/ 60004 w 277343"/>
                <a:gd name="connsiteY25" fmla="*/ 49752 h 138671"/>
                <a:gd name="connsiteX26" fmla="*/ 54836 w 277343"/>
                <a:gd name="connsiteY26" fmla="*/ 62737 h 138671"/>
                <a:gd name="connsiteX27" fmla="*/ 41095 w 277343"/>
                <a:gd name="connsiteY27" fmla="*/ 70175 h 138671"/>
                <a:gd name="connsiteX28" fmla="*/ 10839 w 277343"/>
                <a:gd name="connsiteY28" fmla="*/ 78369 h 138671"/>
                <a:gd name="connsiteX29" fmla="*/ 49289 w 277343"/>
                <a:gd name="connsiteY29" fmla="*/ 79125 h 138671"/>
                <a:gd name="connsiteX30" fmla="*/ 58744 w 277343"/>
                <a:gd name="connsiteY30" fmla="*/ 88958 h 138671"/>
                <a:gd name="connsiteX31" fmla="*/ 66560 w 277343"/>
                <a:gd name="connsiteY31" fmla="*/ 97909 h 138671"/>
                <a:gd name="connsiteX32" fmla="*/ 57609 w 277343"/>
                <a:gd name="connsiteY32" fmla="*/ 110137 h 138671"/>
                <a:gd name="connsiteX33" fmla="*/ 44246 w 277343"/>
                <a:gd name="connsiteY33" fmla="*/ 118710 h 138671"/>
                <a:gd name="connsiteX34" fmla="*/ 78032 w 277343"/>
                <a:gd name="connsiteY34" fmla="*/ 117575 h 138671"/>
                <a:gd name="connsiteX35" fmla="*/ 126315 w 277343"/>
                <a:gd name="connsiteY35" fmla="*/ 136737 h 138671"/>
                <a:gd name="connsiteX36" fmla="*/ 172202 w 277343"/>
                <a:gd name="connsiteY36" fmla="*/ 126147 h 138671"/>
                <a:gd name="connsiteX37" fmla="*/ 205105 w 277343"/>
                <a:gd name="connsiteY37" fmla="*/ 115180 h 138671"/>
                <a:gd name="connsiteX38" fmla="*/ 240782 w 277343"/>
                <a:gd name="connsiteY38" fmla="*/ 10181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E91226FF-F22E-4265-87BD-0583BDC95196}"/>
                </a:ext>
              </a:extLst>
            </p:cNvPr>
            <p:cNvSpPr/>
            <p:nvPr/>
          </p:nvSpPr>
          <p:spPr>
            <a:xfrm>
              <a:off x="5522281" y="2923893"/>
              <a:ext cx="113459" cy="126065"/>
            </a:xfrm>
            <a:custGeom>
              <a:avLst/>
              <a:gdLst>
                <a:gd name="connsiteX0" fmla="*/ 107153 w 113458"/>
                <a:gd name="connsiteY0" fmla="*/ 42788 h 126065"/>
                <a:gd name="connsiteX1" fmla="*/ 98328 w 113458"/>
                <a:gd name="connsiteY1" fmla="*/ 34846 h 126065"/>
                <a:gd name="connsiteX2" fmla="*/ 82948 w 113458"/>
                <a:gd name="connsiteY2" fmla="*/ 39637 h 126065"/>
                <a:gd name="connsiteX3" fmla="*/ 66308 w 113458"/>
                <a:gd name="connsiteY3" fmla="*/ 36107 h 126065"/>
                <a:gd name="connsiteX4" fmla="*/ 72233 w 113458"/>
                <a:gd name="connsiteY4" fmla="*/ 20727 h 126065"/>
                <a:gd name="connsiteX5" fmla="*/ 79418 w 113458"/>
                <a:gd name="connsiteY5" fmla="*/ 5599 h 126065"/>
                <a:gd name="connsiteX6" fmla="*/ 76141 w 113458"/>
                <a:gd name="connsiteY6" fmla="*/ 5095 h 126065"/>
                <a:gd name="connsiteX7" fmla="*/ 49415 w 113458"/>
                <a:gd name="connsiteY7" fmla="*/ 10642 h 126065"/>
                <a:gd name="connsiteX8" fmla="*/ 62021 w 113458"/>
                <a:gd name="connsiteY8" fmla="*/ 23248 h 126065"/>
                <a:gd name="connsiteX9" fmla="*/ 40464 w 113458"/>
                <a:gd name="connsiteY9" fmla="*/ 34216 h 126065"/>
                <a:gd name="connsiteX10" fmla="*/ 12226 w 113458"/>
                <a:gd name="connsiteY10" fmla="*/ 34594 h 126065"/>
                <a:gd name="connsiteX11" fmla="*/ 15377 w 113458"/>
                <a:gd name="connsiteY11" fmla="*/ 54638 h 126065"/>
                <a:gd name="connsiteX12" fmla="*/ 27480 w 113458"/>
                <a:gd name="connsiteY12" fmla="*/ 73422 h 126065"/>
                <a:gd name="connsiteX13" fmla="*/ 20420 w 113458"/>
                <a:gd name="connsiteY13" fmla="*/ 95736 h 126065"/>
                <a:gd name="connsiteX14" fmla="*/ 2771 w 113458"/>
                <a:gd name="connsiteY14" fmla="*/ 113006 h 126065"/>
                <a:gd name="connsiteX15" fmla="*/ 29118 w 113458"/>
                <a:gd name="connsiteY15" fmla="*/ 134185 h 126065"/>
                <a:gd name="connsiteX16" fmla="*/ 75006 w 113458"/>
                <a:gd name="connsiteY16" fmla="*/ 115402 h 126065"/>
                <a:gd name="connsiteX17" fmla="*/ 107531 w 113458"/>
                <a:gd name="connsiteY17" fmla="*/ 108720 h 126065"/>
                <a:gd name="connsiteX18" fmla="*/ 107531 w 113458"/>
                <a:gd name="connsiteY18" fmla="*/ 47075 h 126065"/>
                <a:gd name="connsiteX19" fmla="*/ 107153 w 113458"/>
                <a:gd name="connsiteY19" fmla="*/ 42788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660A9812-121E-4022-9748-1BABD35942E9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CF1CF41C-41BA-4A86-AEEC-1946DCA8ADB8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1497F44B-5DCF-423E-B5FE-714C9321BF05}"/>
                </a:ext>
              </a:extLst>
            </p:cNvPr>
            <p:cNvSpPr/>
            <p:nvPr/>
          </p:nvSpPr>
          <p:spPr>
            <a:xfrm>
              <a:off x="6014035" y="2825297"/>
              <a:ext cx="126065" cy="113459"/>
            </a:xfrm>
            <a:custGeom>
              <a:avLst/>
              <a:gdLst>
                <a:gd name="connsiteX0" fmla="*/ 65073 w 126065"/>
                <a:gd name="connsiteY0" fmla="*/ 45071 h 113458"/>
                <a:gd name="connsiteX1" fmla="*/ 64316 w 126065"/>
                <a:gd name="connsiteY1" fmla="*/ 26665 h 113458"/>
                <a:gd name="connsiteX2" fmla="*/ 67090 w 126065"/>
                <a:gd name="connsiteY2" fmla="*/ 3847 h 113458"/>
                <a:gd name="connsiteX3" fmla="*/ 47802 w 126065"/>
                <a:gd name="connsiteY3" fmla="*/ 14437 h 113458"/>
                <a:gd name="connsiteX4" fmla="*/ 32169 w 126065"/>
                <a:gd name="connsiteY4" fmla="*/ 22631 h 113458"/>
                <a:gd name="connsiteX5" fmla="*/ 33304 w 126065"/>
                <a:gd name="connsiteY5" fmla="*/ 34355 h 113458"/>
                <a:gd name="connsiteX6" fmla="*/ 18050 w 126065"/>
                <a:gd name="connsiteY6" fmla="*/ 26539 h 113458"/>
                <a:gd name="connsiteX7" fmla="*/ 4687 w 126065"/>
                <a:gd name="connsiteY7" fmla="*/ 45701 h 113458"/>
                <a:gd name="connsiteX8" fmla="*/ 4687 w 126065"/>
                <a:gd name="connsiteY8" fmla="*/ 75957 h 113458"/>
                <a:gd name="connsiteX9" fmla="*/ 14899 w 126065"/>
                <a:gd name="connsiteY9" fmla="*/ 99153 h 113458"/>
                <a:gd name="connsiteX10" fmla="*/ 18933 w 126065"/>
                <a:gd name="connsiteY10" fmla="*/ 110877 h 113458"/>
                <a:gd name="connsiteX11" fmla="*/ 43137 w 126065"/>
                <a:gd name="connsiteY11" fmla="*/ 113272 h 113458"/>
                <a:gd name="connsiteX12" fmla="*/ 52970 w 126065"/>
                <a:gd name="connsiteY12" fmla="*/ 113020 h 113458"/>
                <a:gd name="connsiteX13" fmla="*/ 42381 w 126065"/>
                <a:gd name="connsiteY13" fmla="*/ 98774 h 113458"/>
                <a:gd name="connsiteX14" fmla="*/ 56122 w 126065"/>
                <a:gd name="connsiteY14" fmla="*/ 101548 h 113458"/>
                <a:gd name="connsiteX15" fmla="*/ 74906 w 126065"/>
                <a:gd name="connsiteY15" fmla="*/ 101170 h 113458"/>
                <a:gd name="connsiteX16" fmla="*/ 65451 w 126065"/>
                <a:gd name="connsiteY16" fmla="*/ 84655 h 113458"/>
                <a:gd name="connsiteX17" fmla="*/ 53222 w 126065"/>
                <a:gd name="connsiteY17" fmla="*/ 83016 h 113458"/>
                <a:gd name="connsiteX18" fmla="*/ 60660 w 126065"/>
                <a:gd name="connsiteY18" fmla="*/ 66502 h 113458"/>
                <a:gd name="connsiteX19" fmla="*/ 77553 w 126065"/>
                <a:gd name="connsiteY19" fmla="*/ 57425 h 113458"/>
                <a:gd name="connsiteX20" fmla="*/ 65073 w 126065"/>
                <a:gd name="connsiteY20" fmla="*/ 45071 h 113458"/>
                <a:gd name="connsiteX21" fmla="*/ 124323 w 126065"/>
                <a:gd name="connsiteY21" fmla="*/ 69023 h 113458"/>
                <a:gd name="connsiteX22" fmla="*/ 115247 w 126065"/>
                <a:gd name="connsiteY22" fmla="*/ 75326 h 113458"/>
                <a:gd name="connsiteX23" fmla="*/ 106170 w 126065"/>
                <a:gd name="connsiteY23" fmla="*/ 69023 h 113458"/>
                <a:gd name="connsiteX24" fmla="*/ 88899 w 126065"/>
                <a:gd name="connsiteY24" fmla="*/ 76461 h 113458"/>
                <a:gd name="connsiteX25" fmla="*/ 99110 w 126065"/>
                <a:gd name="connsiteY25" fmla="*/ 100791 h 113458"/>
                <a:gd name="connsiteX26" fmla="*/ 91672 w 126065"/>
                <a:gd name="connsiteY26" fmla="*/ 107851 h 113458"/>
                <a:gd name="connsiteX27" fmla="*/ 98732 w 126065"/>
                <a:gd name="connsiteY27" fmla="*/ 119575 h 113458"/>
                <a:gd name="connsiteX28" fmla="*/ 118020 w 126065"/>
                <a:gd name="connsiteY28" fmla="*/ 97640 h 113458"/>
                <a:gd name="connsiteX29" fmla="*/ 124323 w 126065"/>
                <a:gd name="connsiteY29" fmla="*/ 6902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01F5A94A-200A-4E4F-B704-701539AC65BA}"/>
                </a:ext>
              </a:extLst>
            </p:cNvPr>
            <p:cNvSpPr/>
            <p:nvPr/>
          </p:nvSpPr>
          <p:spPr>
            <a:xfrm>
              <a:off x="6099030" y="2342170"/>
              <a:ext cx="327769" cy="567293"/>
            </a:xfrm>
            <a:custGeom>
              <a:avLst/>
              <a:gdLst>
                <a:gd name="connsiteX0" fmla="*/ 329656 w 327769"/>
                <a:gd name="connsiteY0" fmla="*/ 134875 h 567292"/>
                <a:gd name="connsiteX1" fmla="*/ 324613 w 327769"/>
                <a:gd name="connsiteY1" fmla="*/ 121008 h 567292"/>
                <a:gd name="connsiteX2" fmla="*/ 325874 w 327769"/>
                <a:gd name="connsiteY2" fmla="*/ 98316 h 567292"/>
                <a:gd name="connsiteX3" fmla="*/ 319571 w 327769"/>
                <a:gd name="connsiteY3" fmla="*/ 74364 h 567292"/>
                <a:gd name="connsiteX4" fmla="*/ 318310 w 327769"/>
                <a:gd name="connsiteY4" fmla="*/ 49151 h 567292"/>
                <a:gd name="connsiteX5" fmla="*/ 280490 w 327769"/>
                <a:gd name="connsiteY5" fmla="*/ 26459 h 567292"/>
                <a:gd name="connsiteX6" fmla="*/ 248974 w 327769"/>
                <a:gd name="connsiteY6" fmla="*/ 3767 h 567292"/>
                <a:gd name="connsiteX7" fmla="*/ 233847 w 327769"/>
                <a:gd name="connsiteY7" fmla="*/ 23938 h 567292"/>
                <a:gd name="connsiteX8" fmla="*/ 216198 w 327769"/>
                <a:gd name="connsiteY8" fmla="*/ 28980 h 567292"/>
                <a:gd name="connsiteX9" fmla="*/ 188463 w 327769"/>
                <a:gd name="connsiteY9" fmla="*/ 23938 h 567292"/>
                <a:gd name="connsiteX10" fmla="*/ 182160 w 327769"/>
                <a:gd name="connsiteY10" fmla="*/ 42847 h 567292"/>
                <a:gd name="connsiteX11" fmla="*/ 161989 w 327769"/>
                <a:gd name="connsiteY11" fmla="*/ 50411 h 567292"/>
                <a:gd name="connsiteX12" fmla="*/ 141819 w 327769"/>
                <a:gd name="connsiteY12" fmla="*/ 65539 h 567292"/>
                <a:gd name="connsiteX13" fmla="*/ 134255 w 327769"/>
                <a:gd name="connsiteY13" fmla="*/ 84449 h 567292"/>
                <a:gd name="connsiteX14" fmla="*/ 127952 w 327769"/>
                <a:gd name="connsiteY14" fmla="*/ 98316 h 567292"/>
                <a:gd name="connsiteX15" fmla="*/ 114085 w 327769"/>
                <a:gd name="connsiteY15" fmla="*/ 118486 h 567292"/>
                <a:gd name="connsiteX16" fmla="*/ 109042 w 327769"/>
                <a:gd name="connsiteY16" fmla="*/ 133614 h 567292"/>
                <a:gd name="connsiteX17" fmla="*/ 88872 w 327769"/>
                <a:gd name="connsiteY17" fmla="*/ 138657 h 567292"/>
                <a:gd name="connsiteX18" fmla="*/ 87611 w 327769"/>
                <a:gd name="connsiteY18" fmla="*/ 162609 h 567292"/>
                <a:gd name="connsiteX19" fmla="*/ 69962 w 327769"/>
                <a:gd name="connsiteY19" fmla="*/ 196647 h 567292"/>
                <a:gd name="connsiteX20" fmla="*/ 76265 w 327769"/>
                <a:gd name="connsiteY20" fmla="*/ 210514 h 567292"/>
                <a:gd name="connsiteX21" fmla="*/ 76265 w 327769"/>
                <a:gd name="connsiteY21" fmla="*/ 225642 h 567292"/>
                <a:gd name="connsiteX22" fmla="*/ 58616 w 327769"/>
                <a:gd name="connsiteY22" fmla="*/ 226902 h 567292"/>
                <a:gd name="connsiteX23" fmla="*/ 32143 w 327769"/>
                <a:gd name="connsiteY23" fmla="*/ 244551 h 567292"/>
                <a:gd name="connsiteX24" fmla="*/ 29621 w 327769"/>
                <a:gd name="connsiteY24" fmla="*/ 271025 h 567292"/>
                <a:gd name="connsiteX25" fmla="*/ 29621 w 327769"/>
                <a:gd name="connsiteY25" fmla="*/ 297499 h 567292"/>
                <a:gd name="connsiteX26" fmla="*/ 28360 w 327769"/>
                <a:gd name="connsiteY26" fmla="*/ 322712 h 567292"/>
                <a:gd name="connsiteX27" fmla="*/ 46010 w 327769"/>
                <a:gd name="connsiteY27" fmla="*/ 341622 h 567292"/>
                <a:gd name="connsiteX28" fmla="*/ 35924 w 327769"/>
                <a:gd name="connsiteY28" fmla="*/ 355489 h 567292"/>
                <a:gd name="connsiteX29" fmla="*/ 37185 w 327769"/>
                <a:gd name="connsiteY29" fmla="*/ 368095 h 567292"/>
                <a:gd name="connsiteX30" fmla="*/ 38446 w 327769"/>
                <a:gd name="connsiteY30" fmla="*/ 393308 h 567292"/>
                <a:gd name="connsiteX31" fmla="*/ 20797 w 327769"/>
                <a:gd name="connsiteY31" fmla="*/ 399611 h 567292"/>
                <a:gd name="connsiteX32" fmla="*/ 17015 w 327769"/>
                <a:gd name="connsiteY32" fmla="*/ 421042 h 567292"/>
                <a:gd name="connsiteX33" fmla="*/ 10711 w 327769"/>
                <a:gd name="connsiteY33" fmla="*/ 438692 h 567292"/>
                <a:gd name="connsiteX34" fmla="*/ 2391 w 327769"/>
                <a:gd name="connsiteY34" fmla="*/ 437557 h 567292"/>
                <a:gd name="connsiteX35" fmla="*/ 2391 w 327769"/>
                <a:gd name="connsiteY35" fmla="*/ 440078 h 567292"/>
                <a:gd name="connsiteX36" fmla="*/ 14115 w 327769"/>
                <a:gd name="connsiteY36" fmla="*/ 466804 h 567292"/>
                <a:gd name="connsiteX37" fmla="*/ 23570 w 327769"/>
                <a:gd name="connsiteY37" fmla="*/ 494286 h 567292"/>
                <a:gd name="connsiteX38" fmla="*/ 36933 w 327769"/>
                <a:gd name="connsiteY38" fmla="*/ 518239 h 567292"/>
                <a:gd name="connsiteX39" fmla="*/ 42480 w 327769"/>
                <a:gd name="connsiteY39" fmla="*/ 538283 h 567292"/>
                <a:gd name="connsiteX40" fmla="*/ 49918 w 327769"/>
                <a:gd name="connsiteY40" fmla="*/ 550385 h 567292"/>
                <a:gd name="connsiteX41" fmla="*/ 50296 w 327769"/>
                <a:gd name="connsiteY41" fmla="*/ 572699 h 567292"/>
                <a:gd name="connsiteX42" fmla="*/ 71097 w 327769"/>
                <a:gd name="connsiteY42" fmla="*/ 572321 h 567292"/>
                <a:gd name="connsiteX43" fmla="*/ 80930 w 327769"/>
                <a:gd name="connsiteY43" fmla="*/ 556562 h 567292"/>
                <a:gd name="connsiteX44" fmla="*/ 89124 w 327769"/>
                <a:gd name="connsiteY44" fmla="*/ 547990 h 567292"/>
                <a:gd name="connsiteX45" fmla="*/ 111059 w 327769"/>
                <a:gd name="connsiteY45" fmla="*/ 545973 h 567292"/>
                <a:gd name="connsiteX46" fmla="*/ 126313 w 327769"/>
                <a:gd name="connsiteY46" fmla="*/ 533871 h 567292"/>
                <a:gd name="connsiteX47" fmla="*/ 135768 w 327769"/>
                <a:gd name="connsiteY47" fmla="*/ 537779 h 567292"/>
                <a:gd name="connsiteX48" fmla="*/ 150644 w 327769"/>
                <a:gd name="connsiteY48" fmla="*/ 512692 h 567292"/>
                <a:gd name="connsiteX49" fmla="*/ 141189 w 327769"/>
                <a:gd name="connsiteY49" fmla="*/ 514205 h 567292"/>
                <a:gd name="connsiteX50" fmla="*/ 140811 w 327769"/>
                <a:gd name="connsiteY50" fmla="*/ 495799 h 567292"/>
                <a:gd name="connsiteX51" fmla="*/ 145097 w 327769"/>
                <a:gd name="connsiteY51" fmla="*/ 458106 h 567292"/>
                <a:gd name="connsiteX52" fmla="*/ 159972 w 327769"/>
                <a:gd name="connsiteY52" fmla="*/ 441969 h 567292"/>
                <a:gd name="connsiteX53" fmla="*/ 183925 w 327769"/>
                <a:gd name="connsiteY53" fmla="*/ 419656 h 567292"/>
                <a:gd name="connsiteX54" fmla="*/ 199557 w 327769"/>
                <a:gd name="connsiteY54" fmla="*/ 398099 h 567292"/>
                <a:gd name="connsiteX55" fmla="*/ 174470 w 327769"/>
                <a:gd name="connsiteY55" fmla="*/ 370238 h 567292"/>
                <a:gd name="connsiteX56" fmla="*/ 155686 w 327769"/>
                <a:gd name="connsiteY56" fmla="*/ 365196 h 567292"/>
                <a:gd name="connsiteX57" fmla="*/ 152535 w 327769"/>
                <a:gd name="connsiteY57" fmla="*/ 335318 h 567292"/>
                <a:gd name="connsiteX58" fmla="*/ 162368 w 327769"/>
                <a:gd name="connsiteY58" fmla="*/ 309475 h 567292"/>
                <a:gd name="connsiteX59" fmla="*/ 169427 w 327769"/>
                <a:gd name="connsiteY59" fmla="*/ 289052 h 567292"/>
                <a:gd name="connsiteX60" fmla="*/ 182034 w 327769"/>
                <a:gd name="connsiteY60" fmla="*/ 276950 h 567292"/>
                <a:gd name="connsiteX61" fmla="*/ 200439 w 327769"/>
                <a:gd name="connsiteY61" fmla="*/ 256149 h 567292"/>
                <a:gd name="connsiteX62" fmla="*/ 225526 w 327769"/>
                <a:gd name="connsiteY62" fmla="*/ 241652 h 567292"/>
                <a:gd name="connsiteX63" fmla="*/ 266371 w 327769"/>
                <a:gd name="connsiteY63" fmla="*/ 211018 h 567292"/>
                <a:gd name="connsiteX64" fmla="*/ 263598 w 327769"/>
                <a:gd name="connsiteY64" fmla="*/ 185553 h 567292"/>
                <a:gd name="connsiteX65" fmla="*/ 273809 w 327769"/>
                <a:gd name="connsiteY65" fmla="*/ 163996 h 567292"/>
                <a:gd name="connsiteX66" fmla="*/ 291080 w 327769"/>
                <a:gd name="connsiteY66" fmla="*/ 150255 h 567292"/>
                <a:gd name="connsiteX67" fmla="*/ 318941 w 327769"/>
                <a:gd name="connsiteY67" fmla="*/ 147481 h 567292"/>
                <a:gd name="connsiteX68" fmla="*/ 333312 w 327769"/>
                <a:gd name="connsiteY68" fmla="*/ 148112 h 567292"/>
                <a:gd name="connsiteX69" fmla="*/ 329656 w 327769"/>
                <a:gd name="connsiteY69" fmla="*/ 134875 h 567292"/>
                <a:gd name="connsiteX70" fmla="*/ 197035 w 327769"/>
                <a:gd name="connsiteY70" fmla="*/ 479915 h 567292"/>
                <a:gd name="connsiteX71" fmla="*/ 179008 w 327769"/>
                <a:gd name="connsiteY71" fmla="*/ 514457 h 567292"/>
                <a:gd name="connsiteX72" fmla="*/ 197035 w 327769"/>
                <a:gd name="connsiteY72" fmla="*/ 479915 h 56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0CA3FF8-C4FE-43F0-B6D6-8A1D534AD795}"/>
                </a:ext>
              </a:extLst>
            </p:cNvPr>
            <p:cNvSpPr/>
            <p:nvPr/>
          </p:nvSpPr>
          <p:spPr>
            <a:xfrm>
              <a:off x="6373865" y="2749553"/>
              <a:ext cx="163885" cy="75639"/>
            </a:xfrm>
            <a:custGeom>
              <a:avLst/>
              <a:gdLst>
                <a:gd name="connsiteX0" fmla="*/ 154790 w 163884"/>
                <a:gd name="connsiteY0" fmla="*/ 22484 h 75639"/>
                <a:gd name="connsiteX1" fmla="*/ 160211 w 163884"/>
                <a:gd name="connsiteY1" fmla="*/ 5087 h 75639"/>
                <a:gd name="connsiteX2" fmla="*/ 154412 w 163884"/>
                <a:gd name="connsiteY2" fmla="*/ 7860 h 75639"/>
                <a:gd name="connsiteX3" fmla="*/ 104238 w 163884"/>
                <a:gd name="connsiteY3" fmla="*/ 2818 h 75639"/>
                <a:gd name="connsiteX4" fmla="*/ 54821 w 163884"/>
                <a:gd name="connsiteY4" fmla="*/ 12651 h 75639"/>
                <a:gd name="connsiteX5" fmla="*/ 38684 w 163884"/>
                <a:gd name="connsiteY5" fmla="*/ 27905 h 75639"/>
                <a:gd name="connsiteX6" fmla="*/ 44231 w 163884"/>
                <a:gd name="connsiteY6" fmla="*/ 44797 h 75639"/>
                <a:gd name="connsiteX7" fmla="*/ 59989 w 163884"/>
                <a:gd name="connsiteY7" fmla="*/ 53748 h 75639"/>
                <a:gd name="connsiteX8" fmla="*/ 65410 w 163884"/>
                <a:gd name="connsiteY8" fmla="*/ 64338 h 75639"/>
                <a:gd name="connsiteX9" fmla="*/ 65032 w 163884"/>
                <a:gd name="connsiteY9" fmla="*/ 64842 h 75639"/>
                <a:gd name="connsiteX10" fmla="*/ 93649 w 163884"/>
                <a:gd name="connsiteY10" fmla="*/ 64338 h 75639"/>
                <a:gd name="connsiteX11" fmla="*/ 120375 w 163884"/>
                <a:gd name="connsiteY11" fmla="*/ 80096 h 75639"/>
                <a:gd name="connsiteX12" fmla="*/ 145714 w 163884"/>
                <a:gd name="connsiteY12" fmla="*/ 81735 h 75639"/>
                <a:gd name="connsiteX13" fmla="*/ 146722 w 163884"/>
                <a:gd name="connsiteY13" fmla="*/ 74423 h 75639"/>
                <a:gd name="connsiteX14" fmla="*/ 153782 w 163884"/>
                <a:gd name="connsiteY14" fmla="*/ 65598 h 75639"/>
                <a:gd name="connsiteX15" fmla="*/ 147857 w 163884"/>
                <a:gd name="connsiteY15" fmla="*/ 51479 h 75639"/>
                <a:gd name="connsiteX16" fmla="*/ 146092 w 163884"/>
                <a:gd name="connsiteY16" fmla="*/ 36225 h 75639"/>
                <a:gd name="connsiteX17" fmla="*/ 154790 w 163884"/>
                <a:gd name="connsiteY17" fmla="*/ 22484 h 75639"/>
                <a:gd name="connsiteX18" fmla="*/ 15867 w 163884"/>
                <a:gd name="connsiteY18" fmla="*/ 41646 h 75639"/>
                <a:gd name="connsiteX19" fmla="*/ 5277 w 163884"/>
                <a:gd name="connsiteY19" fmla="*/ 64842 h 75639"/>
                <a:gd name="connsiteX20" fmla="*/ 32760 w 163884"/>
                <a:gd name="connsiteY20" fmla="*/ 46815 h 75639"/>
                <a:gd name="connsiteX21" fmla="*/ 15867 w 163884"/>
                <a:gd name="connsiteY21" fmla="*/ 41646 h 75639"/>
                <a:gd name="connsiteX22" fmla="*/ 27717 w 163884"/>
                <a:gd name="connsiteY22" fmla="*/ 30174 h 75639"/>
                <a:gd name="connsiteX23" fmla="*/ 10824 w 163884"/>
                <a:gd name="connsiteY23" fmla="*/ 32191 h 75639"/>
                <a:gd name="connsiteX24" fmla="*/ 27717 w 163884"/>
                <a:gd name="connsiteY24" fmla="*/ 30174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1B5AEA15-A097-4B87-94B3-9F0A19170BD6}"/>
                </a:ext>
              </a:extLst>
            </p:cNvPr>
            <p:cNvSpPr/>
            <p:nvPr/>
          </p:nvSpPr>
          <p:spPr>
            <a:xfrm>
              <a:off x="6678452" y="4438890"/>
              <a:ext cx="214311" cy="252130"/>
            </a:xfrm>
            <a:custGeom>
              <a:avLst/>
              <a:gdLst>
                <a:gd name="connsiteX0" fmla="*/ 191083 w 214310"/>
                <a:gd name="connsiteY0" fmla="*/ 61247 h 252130"/>
                <a:gd name="connsiteX1" fmla="*/ 203311 w 214310"/>
                <a:gd name="connsiteY1" fmla="*/ 42211 h 252130"/>
                <a:gd name="connsiteX2" fmla="*/ 215918 w 214310"/>
                <a:gd name="connsiteY2" fmla="*/ 23680 h 252130"/>
                <a:gd name="connsiteX3" fmla="*/ 202681 w 214310"/>
                <a:gd name="connsiteY3" fmla="*/ 27462 h 252130"/>
                <a:gd name="connsiteX4" fmla="*/ 189696 w 214310"/>
                <a:gd name="connsiteY4" fmla="*/ 22167 h 252130"/>
                <a:gd name="connsiteX5" fmla="*/ 166752 w 214310"/>
                <a:gd name="connsiteY5" fmla="*/ 26831 h 252130"/>
                <a:gd name="connsiteX6" fmla="*/ 149103 w 214310"/>
                <a:gd name="connsiteY6" fmla="*/ 40951 h 252130"/>
                <a:gd name="connsiteX7" fmla="*/ 118470 w 214310"/>
                <a:gd name="connsiteY7" fmla="*/ 35656 h 252130"/>
                <a:gd name="connsiteX8" fmla="*/ 87836 w 214310"/>
                <a:gd name="connsiteY8" fmla="*/ 18007 h 252130"/>
                <a:gd name="connsiteX9" fmla="*/ 60732 w 214310"/>
                <a:gd name="connsiteY9" fmla="*/ 12712 h 252130"/>
                <a:gd name="connsiteX10" fmla="*/ 45478 w 214310"/>
                <a:gd name="connsiteY10" fmla="*/ 5022 h 252130"/>
                <a:gd name="connsiteX11" fmla="*/ 29593 w 214310"/>
                <a:gd name="connsiteY11" fmla="*/ 3257 h 252130"/>
                <a:gd name="connsiteX12" fmla="*/ 8415 w 214310"/>
                <a:gd name="connsiteY12" fmla="*/ 17376 h 252130"/>
                <a:gd name="connsiteX13" fmla="*/ 5011 w 214310"/>
                <a:gd name="connsiteY13" fmla="*/ 21663 h 252130"/>
                <a:gd name="connsiteX14" fmla="*/ 17113 w 214310"/>
                <a:gd name="connsiteY14" fmla="*/ 32630 h 252130"/>
                <a:gd name="connsiteX15" fmla="*/ 19760 w 214310"/>
                <a:gd name="connsiteY15" fmla="*/ 51666 h 252130"/>
                <a:gd name="connsiteX16" fmla="*/ 30602 w 214310"/>
                <a:gd name="connsiteY16" fmla="*/ 61121 h 252130"/>
                <a:gd name="connsiteX17" fmla="*/ 29215 w 214310"/>
                <a:gd name="connsiteY17" fmla="*/ 82804 h 252130"/>
                <a:gd name="connsiteX18" fmla="*/ 11566 w 214310"/>
                <a:gd name="connsiteY18" fmla="*/ 114068 h 252130"/>
                <a:gd name="connsiteX19" fmla="*/ 3750 w 214310"/>
                <a:gd name="connsiteY19" fmla="*/ 130583 h 252130"/>
                <a:gd name="connsiteX20" fmla="*/ 21273 w 214310"/>
                <a:gd name="connsiteY20" fmla="*/ 140290 h 252130"/>
                <a:gd name="connsiteX21" fmla="*/ 2490 w 214310"/>
                <a:gd name="connsiteY21" fmla="*/ 157309 h 252130"/>
                <a:gd name="connsiteX22" fmla="*/ 2364 w 214310"/>
                <a:gd name="connsiteY22" fmla="*/ 159956 h 252130"/>
                <a:gd name="connsiteX23" fmla="*/ 102585 w 214310"/>
                <a:gd name="connsiteY23" fmla="*/ 213155 h 252130"/>
                <a:gd name="connsiteX24" fmla="*/ 101199 w 214310"/>
                <a:gd name="connsiteY24" fmla="*/ 229418 h 252130"/>
                <a:gd name="connsiteX25" fmla="*/ 145700 w 214310"/>
                <a:gd name="connsiteY25" fmla="*/ 261060 h 252130"/>
                <a:gd name="connsiteX26" fmla="*/ 171669 w 214310"/>
                <a:gd name="connsiteY26" fmla="*/ 203322 h 252130"/>
                <a:gd name="connsiteX27" fmla="*/ 188562 w 214310"/>
                <a:gd name="connsiteY27" fmla="*/ 189581 h 252130"/>
                <a:gd name="connsiteX28" fmla="*/ 203059 w 214310"/>
                <a:gd name="connsiteY28" fmla="*/ 180126 h 252130"/>
                <a:gd name="connsiteX29" fmla="*/ 205328 w 214310"/>
                <a:gd name="connsiteY29" fmla="*/ 176849 h 252130"/>
                <a:gd name="connsiteX30" fmla="*/ 192218 w 214310"/>
                <a:gd name="connsiteY30" fmla="*/ 156048 h 252130"/>
                <a:gd name="connsiteX31" fmla="*/ 191083 w 214310"/>
                <a:gd name="connsiteY31" fmla="*/ 6124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FD10889-A248-4379-9CD6-85086BCAC26A}"/>
                </a:ext>
              </a:extLst>
            </p:cNvPr>
            <p:cNvSpPr/>
            <p:nvPr/>
          </p:nvSpPr>
          <p:spPr>
            <a:xfrm>
              <a:off x="6561842" y="4458315"/>
              <a:ext cx="138672" cy="151278"/>
            </a:xfrm>
            <a:custGeom>
              <a:avLst/>
              <a:gdLst>
                <a:gd name="connsiteX0" fmla="*/ 136497 w 138671"/>
                <a:gd name="connsiteY0" fmla="*/ 32367 h 151278"/>
                <a:gd name="connsiteX1" fmla="*/ 133849 w 138671"/>
                <a:gd name="connsiteY1" fmla="*/ 13331 h 151278"/>
                <a:gd name="connsiteX2" fmla="*/ 121747 w 138671"/>
                <a:gd name="connsiteY2" fmla="*/ 2364 h 151278"/>
                <a:gd name="connsiteX3" fmla="*/ 112796 w 138671"/>
                <a:gd name="connsiteY3" fmla="*/ 10936 h 151278"/>
                <a:gd name="connsiteX4" fmla="*/ 96282 w 138671"/>
                <a:gd name="connsiteY4" fmla="*/ 12071 h 151278"/>
                <a:gd name="connsiteX5" fmla="*/ 76868 w 138671"/>
                <a:gd name="connsiteY5" fmla="*/ 18500 h 151278"/>
                <a:gd name="connsiteX6" fmla="*/ 60353 w 138671"/>
                <a:gd name="connsiteY6" fmla="*/ 12575 h 151278"/>
                <a:gd name="connsiteX7" fmla="*/ 40309 w 138671"/>
                <a:gd name="connsiteY7" fmla="*/ 18500 h 151278"/>
                <a:gd name="connsiteX8" fmla="*/ 37914 w 138671"/>
                <a:gd name="connsiteY8" fmla="*/ 41444 h 151278"/>
                <a:gd name="connsiteX9" fmla="*/ 46738 w 138671"/>
                <a:gd name="connsiteY9" fmla="*/ 54428 h 151278"/>
                <a:gd name="connsiteX10" fmla="*/ 39048 w 138671"/>
                <a:gd name="connsiteY10" fmla="*/ 67917 h 151278"/>
                <a:gd name="connsiteX11" fmla="*/ 27829 w 138671"/>
                <a:gd name="connsiteY11" fmla="*/ 75607 h 151278"/>
                <a:gd name="connsiteX12" fmla="*/ 17869 w 138671"/>
                <a:gd name="connsiteY12" fmla="*/ 90357 h 151278"/>
                <a:gd name="connsiteX13" fmla="*/ 11440 w 138671"/>
                <a:gd name="connsiteY13" fmla="*/ 109141 h 151278"/>
                <a:gd name="connsiteX14" fmla="*/ 6776 w 138671"/>
                <a:gd name="connsiteY14" fmla="*/ 132085 h 151278"/>
                <a:gd name="connsiteX15" fmla="*/ 2364 w 138671"/>
                <a:gd name="connsiteY15" fmla="*/ 151372 h 151278"/>
                <a:gd name="connsiteX16" fmla="*/ 15600 w 138671"/>
                <a:gd name="connsiteY16" fmla="*/ 149103 h 151278"/>
                <a:gd name="connsiteX17" fmla="*/ 42704 w 138671"/>
                <a:gd name="connsiteY17" fmla="*/ 141035 h 151278"/>
                <a:gd name="connsiteX18" fmla="*/ 64892 w 138671"/>
                <a:gd name="connsiteY18" fmla="*/ 139270 h 151278"/>
                <a:gd name="connsiteX19" fmla="*/ 85062 w 138671"/>
                <a:gd name="connsiteY19" fmla="*/ 110527 h 151278"/>
                <a:gd name="connsiteX20" fmla="*/ 120487 w 138671"/>
                <a:gd name="connsiteY20" fmla="*/ 111410 h 151278"/>
                <a:gd name="connsiteX21" fmla="*/ 128303 w 138671"/>
                <a:gd name="connsiteY21" fmla="*/ 94895 h 151278"/>
                <a:gd name="connsiteX22" fmla="*/ 145952 w 138671"/>
                <a:gd name="connsiteY22" fmla="*/ 63631 h 151278"/>
                <a:gd name="connsiteX23" fmla="*/ 147339 w 138671"/>
                <a:gd name="connsiteY23" fmla="*/ 41948 h 151278"/>
                <a:gd name="connsiteX24" fmla="*/ 136497 w 138671"/>
                <a:gd name="connsiteY24" fmla="*/ 32367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47B12E6D-BD65-44C3-AD24-CE3804B1C1A2}"/>
                </a:ext>
              </a:extLst>
            </p:cNvPr>
            <p:cNvSpPr/>
            <p:nvPr/>
          </p:nvSpPr>
          <p:spPr>
            <a:xfrm>
              <a:off x="7276882" y="3261579"/>
              <a:ext cx="453834" cy="277343"/>
            </a:xfrm>
            <a:custGeom>
              <a:avLst/>
              <a:gdLst>
                <a:gd name="connsiteX0" fmla="*/ 459224 w 453834"/>
                <a:gd name="connsiteY0" fmla="*/ 156541 h 277343"/>
                <a:gd name="connsiteX1" fmla="*/ 422539 w 453834"/>
                <a:gd name="connsiteY1" fmla="*/ 139775 h 277343"/>
                <a:gd name="connsiteX2" fmla="*/ 401612 w 453834"/>
                <a:gd name="connsiteY2" fmla="*/ 140783 h 277343"/>
                <a:gd name="connsiteX3" fmla="*/ 376399 w 453834"/>
                <a:gd name="connsiteY3" fmla="*/ 133471 h 277343"/>
                <a:gd name="connsiteX4" fmla="*/ 349169 w 453834"/>
                <a:gd name="connsiteY4" fmla="*/ 154398 h 277343"/>
                <a:gd name="connsiteX5" fmla="*/ 336562 w 453834"/>
                <a:gd name="connsiteY5" fmla="*/ 158558 h 277343"/>
                <a:gd name="connsiteX6" fmla="*/ 314627 w 453834"/>
                <a:gd name="connsiteY6" fmla="*/ 144943 h 277343"/>
                <a:gd name="connsiteX7" fmla="*/ 291557 w 453834"/>
                <a:gd name="connsiteY7" fmla="*/ 138640 h 277343"/>
                <a:gd name="connsiteX8" fmla="*/ 276934 w 453834"/>
                <a:gd name="connsiteY8" fmla="*/ 111410 h 277343"/>
                <a:gd name="connsiteX9" fmla="*/ 270630 w 453834"/>
                <a:gd name="connsiteY9" fmla="*/ 86323 h 277343"/>
                <a:gd name="connsiteX10" fmla="*/ 249704 w 453834"/>
                <a:gd name="connsiteY10" fmla="*/ 70565 h 277343"/>
                <a:gd name="connsiteX11" fmla="*/ 196252 w 453834"/>
                <a:gd name="connsiteY11" fmla="*/ 68422 h 277343"/>
                <a:gd name="connsiteX12" fmla="*/ 161710 w 453834"/>
                <a:gd name="connsiteY12" fmla="*/ 70565 h 277343"/>
                <a:gd name="connsiteX13" fmla="*/ 130698 w 453834"/>
                <a:gd name="connsiteY13" fmla="*/ 36653 h 277343"/>
                <a:gd name="connsiteX14" fmla="*/ 122882 w 453834"/>
                <a:gd name="connsiteY14" fmla="*/ 48125 h 277343"/>
                <a:gd name="connsiteX15" fmla="*/ 90735 w 453834"/>
                <a:gd name="connsiteY15" fmla="*/ 42578 h 277343"/>
                <a:gd name="connsiteX16" fmla="*/ 87584 w 453834"/>
                <a:gd name="connsiteY16" fmla="*/ 4885 h 277343"/>
                <a:gd name="connsiteX17" fmla="*/ 76616 w 453834"/>
                <a:gd name="connsiteY17" fmla="*/ 43335 h 277343"/>
                <a:gd name="connsiteX18" fmla="*/ 72834 w 453834"/>
                <a:gd name="connsiteY18" fmla="*/ 2364 h 277343"/>
                <a:gd name="connsiteX19" fmla="*/ 5768 w 453834"/>
                <a:gd name="connsiteY19" fmla="*/ 20265 h 277343"/>
                <a:gd name="connsiteX20" fmla="*/ 2616 w 453834"/>
                <a:gd name="connsiteY20" fmla="*/ 137631 h 277343"/>
                <a:gd name="connsiteX21" fmla="*/ 2364 w 453834"/>
                <a:gd name="connsiteY21" fmla="*/ 137884 h 277343"/>
                <a:gd name="connsiteX22" fmla="*/ 21021 w 453834"/>
                <a:gd name="connsiteY22" fmla="*/ 142296 h 277343"/>
                <a:gd name="connsiteX23" fmla="*/ 30476 w 453834"/>
                <a:gd name="connsiteY23" fmla="*/ 129689 h 277343"/>
                <a:gd name="connsiteX24" fmla="*/ 49386 w 453834"/>
                <a:gd name="connsiteY24" fmla="*/ 115570 h 277343"/>
                <a:gd name="connsiteX25" fmla="*/ 58841 w 453834"/>
                <a:gd name="connsiteY25" fmla="*/ 105359 h 277343"/>
                <a:gd name="connsiteX26" fmla="*/ 69809 w 453834"/>
                <a:gd name="connsiteY26" fmla="*/ 99938 h 277343"/>
                <a:gd name="connsiteX27" fmla="*/ 88718 w 453834"/>
                <a:gd name="connsiteY27" fmla="*/ 104602 h 277343"/>
                <a:gd name="connsiteX28" fmla="*/ 109141 w 453834"/>
                <a:gd name="connsiteY28" fmla="*/ 111662 h 277343"/>
                <a:gd name="connsiteX29" fmla="*/ 118596 w 453834"/>
                <a:gd name="connsiteY29" fmla="*/ 139901 h 277343"/>
                <a:gd name="connsiteX30" fmla="*/ 157802 w 453834"/>
                <a:gd name="connsiteY30" fmla="*/ 144565 h 277343"/>
                <a:gd name="connsiteX31" fmla="*/ 168770 w 453834"/>
                <a:gd name="connsiteY31" fmla="*/ 161836 h 277343"/>
                <a:gd name="connsiteX32" fmla="*/ 180494 w 453834"/>
                <a:gd name="connsiteY32" fmla="*/ 183771 h 277343"/>
                <a:gd name="connsiteX33" fmla="*/ 207219 w 453834"/>
                <a:gd name="connsiteY33" fmla="*/ 203437 h 277343"/>
                <a:gd name="connsiteX34" fmla="*/ 237854 w 453834"/>
                <a:gd name="connsiteY34" fmla="*/ 221465 h 277343"/>
                <a:gd name="connsiteX35" fmla="*/ 265336 w 453834"/>
                <a:gd name="connsiteY35" fmla="*/ 239492 h 277343"/>
                <a:gd name="connsiteX36" fmla="*/ 288910 w 453834"/>
                <a:gd name="connsiteY36" fmla="*/ 247308 h 277343"/>
                <a:gd name="connsiteX37" fmla="*/ 290927 w 453834"/>
                <a:gd name="connsiteY37" fmla="*/ 264831 h 277343"/>
                <a:gd name="connsiteX38" fmla="*/ 293196 w 453834"/>
                <a:gd name="connsiteY38" fmla="*/ 264327 h 277343"/>
                <a:gd name="connsiteX39" fmla="*/ 315257 w 453834"/>
                <a:gd name="connsiteY39" fmla="*/ 271639 h 277343"/>
                <a:gd name="connsiteX40" fmla="*/ 325847 w 453834"/>
                <a:gd name="connsiteY40" fmla="*/ 276555 h 277343"/>
                <a:gd name="connsiteX41" fmla="*/ 336815 w 453834"/>
                <a:gd name="connsiteY41" fmla="*/ 248821 h 277343"/>
                <a:gd name="connsiteX42" fmla="*/ 333663 w 453834"/>
                <a:gd name="connsiteY42" fmla="*/ 225247 h 277343"/>
                <a:gd name="connsiteX43" fmla="*/ 317148 w 453834"/>
                <a:gd name="connsiteY43" fmla="*/ 204824 h 277343"/>
                <a:gd name="connsiteX44" fmla="*/ 342235 w 453834"/>
                <a:gd name="connsiteY44" fmla="*/ 195369 h 277343"/>
                <a:gd name="connsiteX45" fmla="*/ 350808 w 453834"/>
                <a:gd name="connsiteY45" fmla="*/ 180494 h 277343"/>
                <a:gd name="connsiteX46" fmla="*/ 363414 w 453834"/>
                <a:gd name="connsiteY46" fmla="*/ 166374 h 277343"/>
                <a:gd name="connsiteX47" fmla="*/ 383837 w 453834"/>
                <a:gd name="connsiteY47" fmla="*/ 161710 h 277343"/>
                <a:gd name="connsiteX48" fmla="*/ 401864 w 453834"/>
                <a:gd name="connsiteY48" fmla="*/ 157802 h 277343"/>
                <a:gd name="connsiteX49" fmla="*/ 392535 w 453834"/>
                <a:gd name="connsiteY49" fmla="*/ 179611 h 277343"/>
                <a:gd name="connsiteX50" fmla="*/ 423169 w 453834"/>
                <a:gd name="connsiteY50" fmla="*/ 174190 h 277343"/>
                <a:gd name="connsiteX51" fmla="*/ 448256 w 453834"/>
                <a:gd name="connsiteY51" fmla="*/ 170030 h 277343"/>
                <a:gd name="connsiteX52" fmla="*/ 459224 w 453834"/>
                <a:gd name="connsiteY52" fmla="*/ 156541 h 27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0DDE2C1F-B8AA-455D-8713-43C72482FAE0}"/>
                </a:ext>
              </a:extLst>
            </p:cNvPr>
            <p:cNvSpPr/>
            <p:nvPr/>
          </p:nvSpPr>
          <p:spPr>
            <a:xfrm>
              <a:off x="5932811" y="1727216"/>
              <a:ext cx="680751" cy="1084159"/>
            </a:xfrm>
            <a:custGeom>
              <a:avLst/>
              <a:gdLst>
                <a:gd name="connsiteX0" fmla="*/ 664928 w 680751"/>
                <a:gd name="connsiteY0" fmla="*/ 582162 h 1084159"/>
                <a:gd name="connsiteX1" fmla="*/ 653204 w 680751"/>
                <a:gd name="connsiteY1" fmla="*/ 581028 h 1084159"/>
                <a:gd name="connsiteX2" fmla="*/ 635933 w 680751"/>
                <a:gd name="connsiteY2" fmla="*/ 567665 h 1084159"/>
                <a:gd name="connsiteX3" fmla="*/ 649296 w 680751"/>
                <a:gd name="connsiteY3" fmla="*/ 568799 h 1084159"/>
                <a:gd name="connsiteX4" fmla="*/ 666945 w 680751"/>
                <a:gd name="connsiteY4" fmla="*/ 563379 h 1084159"/>
                <a:gd name="connsiteX5" fmla="*/ 684973 w 680751"/>
                <a:gd name="connsiteY5" fmla="*/ 556319 h 1084159"/>
                <a:gd name="connsiteX6" fmla="*/ 671231 w 680751"/>
                <a:gd name="connsiteY6" fmla="*/ 542956 h 1084159"/>
                <a:gd name="connsiteX7" fmla="*/ 651187 w 680751"/>
                <a:gd name="connsiteY7" fmla="*/ 536275 h 1084159"/>
                <a:gd name="connsiteX8" fmla="*/ 637068 w 680751"/>
                <a:gd name="connsiteY8" fmla="*/ 529593 h 1084159"/>
                <a:gd name="connsiteX9" fmla="*/ 616267 w 680751"/>
                <a:gd name="connsiteY9" fmla="*/ 543712 h 1084159"/>
                <a:gd name="connsiteX10" fmla="*/ 609964 w 680751"/>
                <a:gd name="connsiteY10" fmla="*/ 546108 h 1084159"/>
                <a:gd name="connsiteX11" fmla="*/ 613115 w 680751"/>
                <a:gd name="connsiteY11" fmla="*/ 531232 h 1084159"/>
                <a:gd name="connsiteX12" fmla="*/ 602148 w 680751"/>
                <a:gd name="connsiteY12" fmla="*/ 516356 h 1084159"/>
                <a:gd name="connsiteX13" fmla="*/ 585633 w 680751"/>
                <a:gd name="connsiteY13" fmla="*/ 531232 h 1084159"/>
                <a:gd name="connsiteX14" fmla="*/ 569875 w 680751"/>
                <a:gd name="connsiteY14" fmla="*/ 552033 h 1084159"/>
                <a:gd name="connsiteX15" fmla="*/ 570253 w 680751"/>
                <a:gd name="connsiteY15" fmla="*/ 529719 h 1084159"/>
                <a:gd name="connsiteX16" fmla="*/ 553361 w 680751"/>
                <a:gd name="connsiteY16" fmla="*/ 538796 h 1084159"/>
                <a:gd name="connsiteX17" fmla="*/ 527895 w 680751"/>
                <a:gd name="connsiteY17" fmla="*/ 563883 h 1084159"/>
                <a:gd name="connsiteX18" fmla="*/ 532560 w 680751"/>
                <a:gd name="connsiteY18" fmla="*/ 546990 h 1084159"/>
                <a:gd name="connsiteX19" fmla="*/ 549831 w 680751"/>
                <a:gd name="connsiteY19" fmla="*/ 526567 h 1084159"/>
                <a:gd name="connsiteX20" fmla="*/ 546679 w 680751"/>
                <a:gd name="connsiteY20" fmla="*/ 516356 h 1084159"/>
                <a:gd name="connsiteX21" fmla="*/ 532181 w 680751"/>
                <a:gd name="connsiteY21" fmla="*/ 528080 h 1084159"/>
                <a:gd name="connsiteX22" fmla="*/ 513398 w 680751"/>
                <a:gd name="connsiteY22" fmla="*/ 525685 h 1084159"/>
                <a:gd name="connsiteX23" fmla="*/ 508734 w 680751"/>
                <a:gd name="connsiteY23" fmla="*/ 535896 h 1084159"/>
                <a:gd name="connsiteX24" fmla="*/ 502808 w 680751"/>
                <a:gd name="connsiteY24" fmla="*/ 539804 h 1084159"/>
                <a:gd name="connsiteX25" fmla="*/ 484403 w 680751"/>
                <a:gd name="connsiteY25" fmla="*/ 546108 h 1084159"/>
                <a:gd name="connsiteX26" fmla="*/ 478100 w 680751"/>
                <a:gd name="connsiteY26" fmla="*/ 556319 h 1084159"/>
                <a:gd name="connsiteX27" fmla="*/ 475326 w 680751"/>
                <a:gd name="connsiteY27" fmla="*/ 571573 h 1084159"/>
                <a:gd name="connsiteX28" fmla="*/ 465493 w 680751"/>
                <a:gd name="connsiteY28" fmla="*/ 554302 h 1084159"/>
                <a:gd name="connsiteX29" fmla="*/ 470914 w 680751"/>
                <a:gd name="connsiteY29" fmla="*/ 544091 h 1084159"/>
                <a:gd name="connsiteX30" fmla="*/ 485033 w 680751"/>
                <a:gd name="connsiteY30" fmla="*/ 530349 h 1084159"/>
                <a:gd name="connsiteX31" fmla="*/ 475578 w 680751"/>
                <a:gd name="connsiteY31" fmla="*/ 532745 h 1084159"/>
                <a:gd name="connsiteX32" fmla="*/ 454021 w 680751"/>
                <a:gd name="connsiteY32" fmla="*/ 537031 h 1084159"/>
                <a:gd name="connsiteX33" fmla="*/ 455534 w 680751"/>
                <a:gd name="connsiteY33" fmla="*/ 554680 h 1084159"/>
                <a:gd name="connsiteX34" fmla="*/ 448096 w 680751"/>
                <a:gd name="connsiteY34" fmla="*/ 560227 h 1084159"/>
                <a:gd name="connsiteX35" fmla="*/ 428052 w 680751"/>
                <a:gd name="connsiteY35" fmla="*/ 560605 h 1084159"/>
                <a:gd name="connsiteX36" fmla="*/ 442928 w 680751"/>
                <a:gd name="connsiteY36" fmla="*/ 573968 h 1084159"/>
                <a:gd name="connsiteX37" fmla="*/ 430321 w 680751"/>
                <a:gd name="connsiteY37" fmla="*/ 572455 h 1084159"/>
                <a:gd name="connsiteX38" fmla="*/ 416202 w 680751"/>
                <a:gd name="connsiteY38" fmla="*/ 563757 h 1084159"/>
                <a:gd name="connsiteX39" fmla="*/ 407629 w 680751"/>
                <a:gd name="connsiteY39" fmla="*/ 568799 h 1084159"/>
                <a:gd name="connsiteX40" fmla="*/ 413933 w 680751"/>
                <a:gd name="connsiteY40" fmla="*/ 586070 h 1084159"/>
                <a:gd name="connsiteX41" fmla="*/ 404856 w 680751"/>
                <a:gd name="connsiteY41" fmla="*/ 580523 h 1084159"/>
                <a:gd name="connsiteX42" fmla="*/ 389980 w 680751"/>
                <a:gd name="connsiteY42" fmla="*/ 579389 h 1084159"/>
                <a:gd name="connsiteX43" fmla="*/ 387963 w 680751"/>
                <a:gd name="connsiteY43" fmla="*/ 564135 h 1084159"/>
                <a:gd name="connsiteX44" fmla="*/ 369558 w 680751"/>
                <a:gd name="connsiteY44" fmla="*/ 565774 h 1084159"/>
                <a:gd name="connsiteX45" fmla="*/ 362120 w 680751"/>
                <a:gd name="connsiteY45" fmla="*/ 573212 h 1084159"/>
                <a:gd name="connsiteX46" fmla="*/ 359725 w 680751"/>
                <a:gd name="connsiteY46" fmla="*/ 585314 h 1084159"/>
                <a:gd name="connsiteX47" fmla="*/ 351152 w 680751"/>
                <a:gd name="connsiteY47" fmla="*/ 591617 h 1084159"/>
                <a:gd name="connsiteX48" fmla="*/ 341697 w 680751"/>
                <a:gd name="connsiteY48" fmla="*/ 592752 h 1084159"/>
                <a:gd name="connsiteX49" fmla="*/ 323670 w 680751"/>
                <a:gd name="connsiteY49" fmla="*/ 595147 h 1084159"/>
                <a:gd name="connsiteX50" fmla="*/ 309929 w 680751"/>
                <a:gd name="connsiteY50" fmla="*/ 613174 h 1084159"/>
                <a:gd name="connsiteX51" fmla="*/ 326822 w 680751"/>
                <a:gd name="connsiteY51" fmla="*/ 612040 h 1084159"/>
                <a:gd name="connsiteX52" fmla="*/ 330352 w 680751"/>
                <a:gd name="connsiteY52" fmla="*/ 621494 h 1084159"/>
                <a:gd name="connsiteX53" fmla="*/ 327956 w 680751"/>
                <a:gd name="connsiteY53" fmla="*/ 628554 h 1084159"/>
                <a:gd name="connsiteX54" fmla="*/ 314215 w 680751"/>
                <a:gd name="connsiteY54" fmla="*/ 630067 h 1084159"/>
                <a:gd name="connsiteX55" fmla="*/ 302491 w 680751"/>
                <a:gd name="connsiteY55" fmla="*/ 623007 h 1084159"/>
                <a:gd name="connsiteX56" fmla="*/ 287994 w 680751"/>
                <a:gd name="connsiteY56" fmla="*/ 630067 h 1084159"/>
                <a:gd name="connsiteX57" fmla="*/ 294297 w 680751"/>
                <a:gd name="connsiteY57" fmla="*/ 608132 h 1084159"/>
                <a:gd name="connsiteX58" fmla="*/ 278665 w 680751"/>
                <a:gd name="connsiteY58" fmla="*/ 620738 h 1084159"/>
                <a:gd name="connsiteX59" fmla="*/ 261772 w 680751"/>
                <a:gd name="connsiteY59" fmla="*/ 633723 h 1084159"/>
                <a:gd name="connsiteX60" fmla="*/ 250426 w 680751"/>
                <a:gd name="connsiteY60" fmla="*/ 647842 h 1084159"/>
                <a:gd name="connsiteX61" fmla="*/ 217901 w 680751"/>
                <a:gd name="connsiteY61" fmla="*/ 665869 h 1084159"/>
                <a:gd name="connsiteX62" fmla="*/ 226978 w 680751"/>
                <a:gd name="connsiteY62" fmla="*/ 666626 h 1084159"/>
                <a:gd name="connsiteX63" fmla="*/ 246644 w 680751"/>
                <a:gd name="connsiteY63" fmla="*/ 656793 h 1084159"/>
                <a:gd name="connsiteX64" fmla="*/ 272488 w 680751"/>
                <a:gd name="connsiteY64" fmla="*/ 647338 h 1084159"/>
                <a:gd name="connsiteX65" fmla="*/ 288120 w 680751"/>
                <a:gd name="connsiteY65" fmla="*/ 644943 h 1084159"/>
                <a:gd name="connsiteX66" fmla="*/ 304634 w 680751"/>
                <a:gd name="connsiteY66" fmla="*/ 643808 h 1084159"/>
                <a:gd name="connsiteX67" fmla="*/ 302239 w 680751"/>
                <a:gd name="connsiteY67" fmla="*/ 657927 h 1084159"/>
                <a:gd name="connsiteX68" fmla="*/ 294801 w 680751"/>
                <a:gd name="connsiteY68" fmla="*/ 662213 h 1084159"/>
                <a:gd name="connsiteX69" fmla="*/ 284212 w 680751"/>
                <a:gd name="connsiteY69" fmla="*/ 657045 h 1084159"/>
                <a:gd name="connsiteX70" fmla="*/ 271605 w 680751"/>
                <a:gd name="connsiteY70" fmla="*/ 668013 h 1084159"/>
                <a:gd name="connsiteX71" fmla="*/ 261016 w 680751"/>
                <a:gd name="connsiteY71" fmla="*/ 687300 h 1084159"/>
                <a:gd name="connsiteX72" fmla="*/ 251183 w 680751"/>
                <a:gd name="connsiteY72" fmla="*/ 695495 h 1084159"/>
                <a:gd name="connsiteX73" fmla="*/ 226852 w 680751"/>
                <a:gd name="connsiteY73" fmla="*/ 728776 h 1084159"/>
                <a:gd name="connsiteX74" fmla="*/ 222566 w 680751"/>
                <a:gd name="connsiteY74" fmla="*/ 748442 h 1084159"/>
                <a:gd name="connsiteX75" fmla="*/ 201765 w 680751"/>
                <a:gd name="connsiteY75" fmla="*/ 751972 h 1084159"/>
                <a:gd name="connsiteX76" fmla="*/ 198235 w 680751"/>
                <a:gd name="connsiteY76" fmla="*/ 776302 h 1084159"/>
                <a:gd name="connsiteX77" fmla="*/ 198235 w 680751"/>
                <a:gd name="connsiteY77" fmla="*/ 794330 h 1084159"/>
                <a:gd name="connsiteX78" fmla="*/ 181721 w 680751"/>
                <a:gd name="connsiteY78" fmla="*/ 796725 h 1084159"/>
                <a:gd name="connsiteX79" fmla="*/ 163315 w 680751"/>
                <a:gd name="connsiteY79" fmla="*/ 802650 h 1084159"/>
                <a:gd name="connsiteX80" fmla="*/ 178191 w 680751"/>
                <a:gd name="connsiteY80" fmla="*/ 819164 h 1084159"/>
                <a:gd name="connsiteX81" fmla="*/ 169997 w 680751"/>
                <a:gd name="connsiteY81" fmla="*/ 822694 h 1084159"/>
                <a:gd name="connsiteX82" fmla="*/ 146423 w 680751"/>
                <a:gd name="connsiteY82" fmla="*/ 832149 h 1084159"/>
                <a:gd name="connsiteX83" fmla="*/ 129908 w 680751"/>
                <a:gd name="connsiteY83" fmla="*/ 849042 h 1084159"/>
                <a:gd name="connsiteX84" fmla="*/ 116923 w 680751"/>
                <a:gd name="connsiteY84" fmla="*/ 869086 h 1084159"/>
                <a:gd name="connsiteX85" fmla="*/ 102426 w 680751"/>
                <a:gd name="connsiteY85" fmla="*/ 857740 h 1084159"/>
                <a:gd name="connsiteX86" fmla="*/ 99274 w 680751"/>
                <a:gd name="connsiteY86" fmla="*/ 872616 h 1084159"/>
                <a:gd name="connsiteX87" fmla="*/ 84777 w 680751"/>
                <a:gd name="connsiteY87" fmla="*/ 881693 h 1084159"/>
                <a:gd name="connsiteX88" fmla="*/ 59312 w 680751"/>
                <a:gd name="connsiteY88" fmla="*/ 891148 h 1084159"/>
                <a:gd name="connsiteX89" fmla="*/ 73431 w 680751"/>
                <a:gd name="connsiteY89" fmla="*/ 901737 h 1084159"/>
                <a:gd name="connsiteX90" fmla="*/ 50739 w 680751"/>
                <a:gd name="connsiteY90" fmla="*/ 902115 h 1084159"/>
                <a:gd name="connsiteX91" fmla="*/ 36620 w 680751"/>
                <a:gd name="connsiteY91" fmla="*/ 911570 h 1084159"/>
                <a:gd name="connsiteX92" fmla="*/ 24518 w 680751"/>
                <a:gd name="connsiteY92" fmla="*/ 923798 h 1084159"/>
                <a:gd name="connsiteX93" fmla="*/ 14685 w 680751"/>
                <a:gd name="connsiteY93" fmla="*/ 926572 h 1084159"/>
                <a:gd name="connsiteX94" fmla="*/ 2582 w 680751"/>
                <a:gd name="connsiteY94" fmla="*/ 938296 h 1084159"/>
                <a:gd name="connsiteX95" fmla="*/ 12794 w 680751"/>
                <a:gd name="connsiteY95" fmla="*/ 951659 h 1084159"/>
                <a:gd name="connsiteX96" fmla="*/ 9642 w 680751"/>
                <a:gd name="connsiteY96" fmla="*/ 961492 h 1084159"/>
                <a:gd name="connsiteX97" fmla="*/ 6869 w 680751"/>
                <a:gd name="connsiteY97" fmla="*/ 971325 h 1084159"/>
                <a:gd name="connsiteX98" fmla="*/ 6869 w 680751"/>
                <a:gd name="connsiteY98" fmla="*/ 983931 h 1084159"/>
                <a:gd name="connsiteX99" fmla="*/ 4852 w 680751"/>
                <a:gd name="connsiteY99" fmla="*/ 1000068 h 1084159"/>
                <a:gd name="connsiteX100" fmla="*/ 18593 w 680751"/>
                <a:gd name="connsiteY100" fmla="*/ 1004354 h 1084159"/>
                <a:gd name="connsiteX101" fmla="*/ 37376 w 680751"/>
                <a:gd name="connsiteY101" fmla="*/ 997294 h 1084159"/>
                <a:gd name="connsiteX102" fmla="*/ 42041 w 680751"/>
                <a:gd name="connsiteY102" fmla="*/ 1005489 h 1084159"/>
                <a:gd name="connsiteX103" fmla="*/ 28299 w 680751"/>
                <a:gd name="connsiteY103" fmla="*/ 1016456 h 1084159"/>
                <a:gd name="connsiteX104" fmla="*/ 17710 w 680751"/>
                <a:gd name="connsiteY104" fmla="*/ 1013683 h 1084159"/>
                <a:gd name="connsiteX105" fmla="*/ 8633 w 680751"/>
                <a:gd name="connsiteY105" fmla="*/ 1021499 h 1084159"/>
                <a:gd name="connsiteX106" fmla="*/ 6742 w 680751"/>
                <a:gd name="connsiteY106" fmla="*/ 1037131 h 1084159"/>
                <a:gd name="connsiteX107" fmla="*/ 21618 w 680751"/>
                <a:gd name="connsiteY107" fmla="*/ 1035114 h 1084159"/>
                <a:gd name="connsiteX108" fmla="*/ 35738 w 680751"/>
                <a:gd name="connsiteY108" fmla="*/ 1036753 h 1084159"/>
                <a:gd name="connsiteX109" fmla="*/ 29056 w 680751"/>
                <a:gd name="connsiteY109" fmla="*/ 1047342 h 1084159"/>
                <a:gd name="connsiteX110" fmla="*/ 18088 w 680751"/>
                <a:gd name="connsiteY110" fmla="*/ 1055536 h 1084159"/>
                <a:gd name="connsiteX111" fmla="*/ 45949 w 680751"/>
                <a:gd name="connsiteY111" fmla="*/ 1077472 h 1084159"/>
                <a:gd name="connsiteX112" fmla="*/ 76961 w 680751"/>
                <a:gd name="connsiteY112" fmla="*/ 1085666 h 1084159"/>
                <a:gd name="connsiteX113" fmla="*/ 126378 w 680751"/>
                <a:gd name="connsiteY113" fmla="*/ 1049233 h 1084159"/>
                <a:gd name="connsiteX114" fmla="*/ 144784 w 680751"/>
                <a:gd name="connsiteY114" fmla="*/ 1045325 h 1084159"/>
                <a:gd name="connsiteX115" fmla="*/ 151465 w 680751"/>
                <a:gd name="connsiteY115" fmla="*/ 1026163 h 1084159"/>
                <a:gd name="connsiteX116" fmla="*/ 162055 w 680751"/>
                <a:gd name="connsiteY116" fmla="*/ 1040661 h 1084159"/>
                <a:gd name="connsiteX117" fmla="*/ 168358 w 680751"/>
                <a:gd name="connsiteY117" fmla="*/ 1052637 h 1084159"/>
                <a:gd name="connsiteX118" fmla="*/ 176678 w 680751"/>
                <a:gd name="connsiteY118" fmla="*/ 1053772 h 1084159"/>
                <a:gd name="connsiteX119" fmla="*/ 182982 w 680751"/>
                <a:gd name="connsiteY119" fmla="*/ 1036122 h 1084159"/>
                <a:gd name="connsiteX120" fmla="*/ 186763 w 680751"/>
                <a:gd name="connsiteY120" fmla="*/ 1014691 h 1084159"/>
                <a:gd name="connsiteX121" fmla="*/ 204412 w 680751"/>
                <a:gd name="connsiteY121" fmla="*/ 1008388 h 1084159"/>
                <a:gd name="connsiteX122" fmla="*/ 203152 w 680751"/>
                <a:gd name="connsiteY122" fmla="*/ 983175 h 1084159"/>
                <a:gd name="connsiteX123" fmla="*/ 201891 w 680751"/>
                <a:gd name="connsiteY123" fmla="*/ 970569 h 1084159"/>
                <a:gd name="connsiteX124" fmla="*/ 211976 w 680751"/>
                <a:gd name="connsiteY124" fmla="*/ 956701 h 1084159"/>
                <a:gd name="connsiteX125" fmla="*/ 194327 w 680751"/>
                <a:gd name="connsiteY125" fmla="*/ 937792 h 1084159"/>
                <a:gd name="connsiteX126" fmla="*/ 195588 w 680751"/>
                <a:gd name="connsiteY126" fmla="*/ 912579 h 1084159"/>
                <a:gd name="connsiteX127" fmla="*/ 195588 w 680751"/>
                <a:gd name="connsiteY127" fmla="*/ 886105 h 1084159"/>
                <a:gd name="connsiteX128" fmla="*/ 198109 w 680751"/>
                <a:gd name="connsiteY128" fmla="*/ 859631 h 1084159"/>
                <a:gd name="connsiteX129" fmla="*/ 224583 w 680751"/>
                <a:gd name="connsiteY129" fmla="*/ 841982 h 1084159"/>
                <a:gd name="connsiteX130" fmla="*/ 242232 w 680751"/>
                <a:gd name="connsiteY130" fmla="*/ 840722 h 1084159"/>
                <a:gd name="connsiteX131" fmla="*/ 242232 w 680751"/>
                <a:gd name="connsiteY131" fmla="*/ 825594 h 1084159"/>
                <a:gd name="connsiteX132" fmla="*/ 235929 w 680751"/>
                <a:gd name="connsiteY132" fmla="*/ 811727 h 1084159"/>
                <a:gd name="connsiteX133" fmla="*/ 253578 w 680751"/>
                <a:gd name="connsiteY133" fmla="*/ 777689 h 1084159"/>
                <a:gd name="connsiteX134" fmla="*/ 254838 w 680751"/>
                <a:gd name="connsiteY134" fmla="*/ 753737 h 1084159"/>
                <a:gd name="connsiteX135" fmla="*/ 275009 w 680751"/>
                <a:gd name="connsiteY135" fmla="*/ 748694 h 1084159"/>
                <a:gd name="connsiteX136" fmla="*/ 280051 w 680751"/>
                <a:gd name="connsiteY136" fmla="*/ 733566 h 1084159"/>
                <a:gd name="connsiteX137" fmla="*/ 293919 w 680751"/>
                <a:gd name="connsiteY137" fmla="*/ 713396 h 1084159"/>
                <a:gd name="connsiteX138" fmla="*/ 300222 w 680751"/>
                <a:gd name="connsiteY138" fmla="*/ 699529 h 1084159"/>
                <a:gd name="connsiteX139" fmla="*/ 307786 w 680751"/>
                <a:gd name="connsiteY139" fmla="*/ 680619 h 1084159"/>
                <a:gd name="connsiteX140" fmla="*/ 327956 w 680751"/>
                <a:gd name="connsiteY140" fmla="*/ 665491 h 1084159"/>
                <a:gd name="connsiteX141" fmla="*/ 348127 w 680751"/>
                <a:gd name="connsiteY141" fmla="*/ 657927 h 1084159"/>
                <a:gd name="connsiteX142" fmla="*/ 354430 w 680751"/>
                <a:gd name="connsiteY142" fmla="*/ 639018 h 1084159"/>
                <a:gd name="connsiteX143" fmla="*/ 382164 w 680751"/>
                <a:gd name="connsiteY143" fmla="*/ 644060 h 1084159"/>
                <a:gd name="connsiteX144" fmla="*/ 399813 w 680751"/>
                <a:gd name="connsiteY144" fmla="*/ 639018 h 1084159"/>
                <a:gd name="connsiteX145" fmla="*/ 414941 w 680751"/>
                <a:gd name="connsiteY145" fmla="*/ 618847 h 1084159"/>
                <a:gd name="connsiteX146" fmla="*/ 417463 w 680751"/>
                <a:gd name="connsiteY146" fmla="*/ 620486 h 1084159"/>
                <a:gd name="connsiteX147" fmla="*/ 435112 w 680751"/>
                <a:gd name="connsiteY147" fmla="*/ 607501 h 1084159"/>
                <a:gd name="connsiteX148" fmla="*/ 464106 w 680751"/>
                <a:gd name="connsiteY148" fmla="*/ 628932 h 1084159"/>
                <a:gd name="connsiteX149" fmla="*/ 493102 w 680751"/>
                <a:gd name="connsiteY149" fmla="*/ 630193 h 1084159"/>
                <a:gd name="connsiteX150" fmla="*/ 513272 w 680751"/>
                <a:gd name="connsiteY150" fmla="*/ 631454 h 1084159"/>
                <a:gd name="connsiteX151" fmla="*/ 528400 w 680751"/>
                <a:gd name="connsiteY151" fmla="*/ 635236 h 1084159"/>
                <a:gd name="connsiteX152" fmla="*/ 539745 w 680751"/>
                <a:gd name="connsiteY152" fmla="*/ 620108 h 1084159"/>
                <a:gd name="connsiteX153" fmla="*/ 544788 w 680751"/>
                <a:gd name="connsiteY153" fmla="*/ 597416 h 1084159"/>
                <a:gd name="connsiteX154" fmla="*/ 561177 w 680751"/>
                <a:gd name="connsiteY154" fmla="*/ 579767 h 1084159"/>
                <a:gd name="connsiteX155" fmla="*/ 587650 w 680751"/>
                <a:gd name="connsiteY155" fmla="*/ 573464 h 1084159"/>
                <a:gd name="connsiteX156" fmla="*/ 609081 w 680751"/>
                <a:gd name="connsiteY156" fmla="*/ 573464 h 1084159"/>
                <a:gd name="connsiteX157" fmla="*/ 636816 w 680751"/>
                <a:gd name="connsiteY157" fmla="*/ 592373 h 1084159"/>
                <a:gd name="connsiteX158" fmla="*/ 636816 w 680751"/>
                <a:gd name="connsiteY158" fmla="*/ 607123 h 1084159"/>
                <a:gd name="connsiteX159" fmla="*/ 649044 w 680751"/>
                <a:gd name="connsiteY159" fmla="*/ 601072 h 1084159"/>
                <a:gd name="connsiteX160" fmla="*/ 670979 w 680751"/>
                <a:gd name="connsiteY160" fmla="*/ 590861 h 1084159"/>
                <a:gd name="connsiteX161" fmla="*/ 684468 w 680751"/>
                <a:gd name="connsiteY161" fmla="*/ 581406 h 1084159"/>
                <a:gd name="connsiteX162" fmla="*/ 664928 w 680751"/>
                <a:gd name="connsiteY162" fmla="*/ 582162 h 1084159"/>
                <a:gd name="connsiteX163" fmla="*/ 190419 w 680751"/>
                <a:gd name="connsiteY163" fmla="*/ 79289 h 1084159"/>
                <a:gd name="connsiteX164" fmla="*/ 175166 w 680751"/>
                <a:gd name="connsiteY164" fmla="*/ 105132 h 1084159"/>
                <a:gd name="connsiteX165" fmla="*/ 201639 w 680751"/>
                <a:gd name="connsiteY165" fmla="*/ 134505 h 1084159"/>
                <a:gd name="connsiteX166" fmla="*/ 239333 w 680751"/>
                <a:gd name="connsiteY166" fmla="*/ 136900 h 1084159"/>
                <a:gd name="connsiteX167" fmla="*/ 254586 w 680751"/>
                <a:gd name="connsiteY167" fmla="*/ 116352 h 1084159"/>
                <a:gd name="connsiteX168" fmla="*/ 267571 w 680751"/>
                <a:gd name="connsiteY168" fmla="*/ 104628 h 1084159"/>
                <a:gd name="connsiteX169" fmla="*/ 269966 w 680751"/>
                <a:gd name="connsiteY169" fmla="*/ 120512 h 1084159"/>
                <a:gd name="connsiteX170" fmla="*/ 292910 w 680751"/>
                <a:gd name="connsiteY170" fmla="*/ 118117 h 1084159"/>
                <a:gd name="connsiteX171" fmla="*/ 303500 w 680751"/>
                <a:gd name="connsiteY171" fmla="*/ 126941 h 1084159"/>
                <a:gd name="connsiteX172" fmla="*/ 271731 w 680751"/>
                <a:gd name="connsiteY172" fmla="*/ 141691 h 1084159"/>
                <a:gd name="connsiteX173" fmla="*/ 230004 w 680751"/>
                <a:gd name="connsiteY173" fmla="*/ 155810 h 1084159"/>
                <a:gd name="connsiteX174" fmla="*/ 254082 w 680751"/>
                <a:gd name="connsiteY174" fmla="*/ 165265 h 1084159"/>
                <a:gd name="connsiteX175" fmla="*/ 307029 w 680751"/>
                <a:gd name="connsiteY175" fmla="*/ 162870 h 1084159"/>
                <a:gd name="connsiteX176" fmla="*/ 282951 w 680751"/>
                <a:gd name="connsiteY176" fmla="*/ 168795 h 1084159"/>
                <a:gd name="connsiteX177" fmla="*/ 260007 w 680751"/>
                <a:gd name="connsiteY177" fmla="*/ 178754 h 1084159"/>
                <a:gd name="connsiteX178" fmla="*/ 234164 w 680751"/>
                <a:gd name="connsiteY178" fmla="*/ 184049 h 1084159"/>
                <a:gd name="connsiteX179" fmla="*/ 260638 w 680751"/>
                <a:gd name="connsiteY179" fmla="*/ 205228 h 1084159"/>
                <a:gd name="connsiteX180" fmla="*/ 286481 w 680751"/>
                <a:gd name="connsiteY180" fmla="*/ 208127 h 1084159"/>
                <a:gd name="connsiteX181" fmla="*/ 273496 w 680751"/>
                <a:gd name="connsiteY181" fmla="*/ 218086 h 1084159"/>
                <a:gd name="connsiteX182" fmla="*/ 295306 w 680751"/>
                <a:gd name="connsiteY182" fmla="*/ 231071 h 1084159"/>
                <a:gd name="connsiteX183" fmla="*/ 312955 w 680751"/>
                <a:gd name="connsiteY183" fmla="*/ 225776 h 1084159"/>
                <a:gd name="connsiteX184" fmla="*/ 343588 w 680751"/>
                <a:gd name="connsiteY184" fmla="*/ 178124 h 1084159"/>
                <a:gd name="connsiteX185" fmla="*/ 353547 w 680751"/>
                <a:gd name="connsiteY185" fmla="*/ 155810 h 1084159"/>
                <a:gd name="connsiteX186" fmla="*/ 365902 w 680751"/>
                <a:gd name="connsiteY186" fmla="*/ 145851 h 1084159"/>
                <a:gd name="connsiteX187" fmla="*/ 375356 w 680751"/>
                <a:gd name="connsiteY187" fmla="*/ 123538 h 1084159"/>
                <a:gd name="connsiteX188" fmla="*/ 407125 w 680751"/>
                <a:gd name="connsiteY188" fmla="*/ 114083 h 1084159"/>
                <a:gd name="connsiteX189" fmla="*/ 412420 w 680751"/>
                <a:gd name="connsiteY189" fmla="*/ 120008 h 1084159"/>
                <a:gd name="connsiteX190" fmla="*/ 416580 w 680751"/>
                <a:gd name="connsiteY190" fmla="*/ 140052 h 1084159"/>
                <a:gd name="connsiteX191" fmla="*/ 426035 w 680751"/>
                <a:gd name="connsiteY191" fmla="*/ 149507 h 1084159"/>
                <a:gd name="connsiteX192" fmla="*/ 421371 w 680751"/>
                <a:gd name="connsiteY192" fmla="*/ 174846 h 1084159"/>
                <a:gd name="connsiteX193" fmla="*/ 446709 w 680751"/>
                <a:gd name="connsiteY193" fmla="*/ 180141 h 1084159"/>
                <a:gd name="connsiteX194" fmla="*/ 461459 w 680751"/>
                <a:gd name="connsiteY194" fmla="*/ 193630 h 1084159"/>
                <a:gd name="connsiteX195" fmla="*/ 494992 w 680751"/>
                <a:gd name="connsiteY195" fmla="*/ 177746 h 1084159"/>
                <a:gd name="connsiteX196" fmla="*/ 517936 w 680751"/>
                <a:gd name="connsiteY196" fmla="*/ 162492 h 1084159"/>
                <a:gd name="connsiteX197" fmla="*/ 499152 w 680751"/>
                <a:gd name="connsiteY197" fmla="*/ 157827 h 1084159"/>
                <a:gd name="connsiteX198" fmla="*/ 477343 w 680751"/>
                <a:gd name="connsiteY198" fmla="*/ 152533 h 1084159"/>
                <a:gd name="connsiteX199" fmla="*/ 472679 w 680751"/>
                <a:gd name="connsiteY199" fmla="*/ 141943 h 1084159"/>
                <a:gd name="connsiteX200" fmla="*/ 452130 w 680751"/>
                <a:gd name="connsiteY200" fmla="*/ 134253 h 1084159"/>
                <a:gd name="connsiteX201" fmla="*/ 437381 w 680751"/>
                <a:gd name="connsiteY201" fmla="*/ 119504 h 1084159"/>
                <a:gd name="connsiteX202" fmla="*/ 432086 w 680751"/>
                <a:gd name="connsiteY202" fmla="*/ 104250 h 1084159"/>
                <a:gd name="connsiteX203" fmla="*/ 413302 w 680751"/>
                <a:gd name="connsiteY203" fmla="*/ 92526 h 1084159"/>
                <a:gd name="connsiteX204" fmla="*/ 399813 w 680751"/>
                <a:gd name="connsiteY204" fmla="*/ 89626 h 1084159"/>
                <a:gd name="connsiteX205" fmla="*/ 389224 w 680751"/>
                <a:gd name="connsiteY205" fmla="*/ 86096 h 1084159"/>
                <a:gd name="connsiteX206" fmla="*/ 364515 w 680751"/>
                <a:gd name="connsiteY206" fmla="*/ 81432 h 1084159"/>
                <a:gd name="connsiteX207" fmla="*/ 353926 w 680751"/>
                <a:gd name="connsiteY207" fmla="*/ 60883 h 1084159"/>
                <a:gd name="connsiteX208" fmla="*/ 332116 w 680751"/>
                <a:gd name="connsiteY208" fmla="*/ 70338 h 1084159"/>
                <a:gd name="connsiteX209" fmla="*/ 339176 w 680751"/>
                <a:gd name="connsiteY209" fmla="*/ 51554 h 1084159"/>
                <a:gd name="connsiteX210" fmla="*/ 311568 w 680751"/>
                <a:gd name="connsiteY210" fmla="*/ 42100 h 1084159"/>
                <a:gd name="connsiteX211" fmla="*/ 297448 w 680751"/>
                <a:gd name="connsiteY211" fmla="*/ 29745 h 1084159"/>
                <a:gd name="connsiteX212" fmla="*/ 291019 w 680751"/>
                <a:gd name="connsiteY212" fmla="*/ 42730 h 1084159"/>
                <a:gd name="connsiteX213" fmla="*/ 287489 w 680751"/>
                <a:gd name="connsiteY213" fmla="*/ 55084 h 1084159"/>
                <a:gd name="connsiteX214" fmla="*/ 304004 w 680751"/>
                <a:gd name="connsiteY214" fmla="*/ 95047 h 1084159"/>
                <a:gd name="connsiteX215" fmla="*/ 274631 w 680751"/>
                <a:gd name="connsiteY215" fmla="*/ 61514 h 1084159"/>
                <a:gd name="connsiteX216" fmla="*/ 256351 w 680751"/>
                <a:gd name="connsiteY216" fmla="*/ 48025 h 1084159"/>
                <a:gd name="connsiteX217" fmla="*/ 245762 w 680751"/>
                <a:gd name="connsiteY217" fmla="*/ 69204 h 1084159"/>
                <a:gd name="connsiteX218" fmla="*/ 238702 w 680751"/>
                <a:gd name="connsiteY218" fmla="*/ 73868 h 1084159"/>
                <a:gd name="connsiteX219" fmla="*/ 218658 w 680751"/>
                <a:gd name="connsiteY219" fmla="*/ 57984 h 1084159"/>
                <a:gd name="connsiteX220" fmla="*/ 241097 w 680751"/>
                <a:gd name="connsiteY220" fmla="*/ 49790 h 1084159"/>
                <a:gd name="connsiteX221" fmla="*/ 225844 w 680751"/>
                <a:gd name="connsiteY221" fmla="*/ 44495 h 1084159"/>
                <a:gd name="connsiteX222" fmla="*/ 203530 w 680751"/>
                <a:gd name="connsiteY222" fmla="*/ 48025 h 1084159"/>
                <a:gd name="connsiteX223" fmla="*/ 184746 w 680751"/>
                <a:gd name="connsiteY223" fmla="*/ 46260 h 1084159"/>
                <a:gd name="connsiteX224" fmla="*/ 163567 w 680751"/>
                <a:gd name="connsiteY224" fmla="*/ 55715 h 1084159"/>
                <a:gd name="connsiteX225" fmla="*/ 163567 w 680751"/>
                <a:gd name="connsiteY225" fmla="*/ 82188 h 1084159"/>
                <a:gd name="connsiteX226" fmla="*/ 190419 w 680751"/>
                <a:gd name="connsiteY226" fmla="*/ 79289 h 1084159"/>
                <a:gd name="connsiteX227" fmla="*/ 166341 w 680751"/>
                <a:gd name="connsiteY227" fmla="*/ 126941 h 1084159"/>
                <a:gd name="connsiteX228" fmla="*/ 185124 w 680751"/>
                <a:gd name="connsiteY228" fmla="*/ 139926 h 1084159"/>
                <a:gd name="connsiteX229" fmla="*/ 167475 w 680751"/>
                <a:gd name="connsiteY229" fmla="*/ 116982 h 1084159"/>
                <a:gd name="connsiteX230" fmla="*/ 149826 w 680751"/>
                <a:gd name="connsiteY230" fmla="*/ 103493 h 1084159"/>
                <a:gd name="connsiteX231" fmla="*/ 166341 w 680751"/>
                <a:gd name="connsiteY231" fmla="*/ 126941 h 1084159"/>
                <a:gd name="connsiteX232" fmla="*/ 353421 w 680751"/>
                <a:gd name="connsiteY232" fmla="*/ 31510 h 1084159"/>
                <a:gd name="connsiteX233" fmla="*/ 350522 w 680751"/>
                <a:gd name="connsiteY233" fmla="*/ 41469 h 1084159"/>
                <a:gd name="connsiteX234" fmla="*/ 447088 w 680751"/>
                <a:gd name="connsiteY234" fmla="*/ 44369 h 1084159"/>
                <a:gd name="connsiteX235" fmla="*/ 391745 w 680751"/>
                <a:gd name="connsiteY235" fmla="*/ 63152 h 1084159"/>
                <a:gd name="connsiteX236" fmla="*/ 454147 w 680751"/>
                <a:gd name="connsiteY236" fmla="*/ 71347 h 1084159"/>
                <a:gd name="connsiteX237" fmla="*/ 485916 w 680751"/>
                <a:gd name="connsiteY237" fmla="*/ 81936 h 1084159"/>
                <a:gd name="connsiteX238" fmla="*/ 515919 w 680751"/>
                <a:gd name="connsiteY238" fmla="*/ 74246 h 1084159"/>
                <a:gd name="connsiteX239" fmla="*/ 550083 w 680751"/>
                <a:gd name="connsiteY239" fmla="*/ 59497 h 1084159"/>
                <a:gd name="connsiteX240" fmla="*/ 586515 w 680751"/>
                <a:gd name="connsiteY240" fmla="*/ 29493 h 1084159"/>
                <a:gd name="connsiteX241" fmla="*/ 534073 w 680751"/>
                <a:gd name="connsiteY241" fmla="*/ 20038 h 1084159"/>
                <a:gd name="connsiteX242" fmla="*/ 494614 w 680751"/>
                <a:gd name="connsiteY242" fmla="*/ 15878 h 1084159"/>
                <a:gd name="connsiteX243" fmla="*/ 479865 w 680751"/>
                <a:gd name="connsiteY243" fmla="*/ 22938 h 1084159"/>
                <a:gd name="connsiteX244" fmla="*/ 464611 w 680751"/>
                <a:gd name="connsiteY244" fmla="*/ 5919 h 1084159"/>
                <a:gd name="connsiteX245" fmla="*/ 459946 w 680751"/>
                <a:gd name="connsiteY245" fmla="*/ 31762 h 1084159"/>
                <a:gd name="connsiteX246" fmla="*/ 438767 w 680751"/>
                <a:gd name="connsiteY246" fmla="*/ 20038 h 1084159"/>
                <a:gd name="connsiteX247" fmla="*/ 416958 w 680751"/>
                <a:gd name="connsiteY247" fmla="*/ 18904 h 1084159"/>
                <a:gd name="connsiteX248" fmla="*/ 388089 w 680751"/>
                <a:gd name="connsiteY248" fmla="*/ 2389 h 1084159"/>
                <a:gd name="connsiteX249" fmla="*/ 389854 w 680751"/>
                <a:gd name="connsiteY249" fmla="*/ 14113 h 1084159"/>
                <a:gd name="connsiteX250" fmla="*/ 370440 w 680751"/>
                <a:gd name="connsiteY250" fmla="*/ 8818 h 1084159"/>
                <a:gd name="connsiteX251" fmla="*/ 371070 w 680751"/>
                <a:gd name="connsiteY251" fmla="*/ 23568 h 1084159"/>
                <a:gd name="connsiteX252" fmla="*/ 351026 w 680751"/>
                <a:gd name="connsiteY252" fmla="*/ 9449 h 1084159"/>
                <a:gd name="connsiteX253" fmla="*/ 339806 w 680751"/>
                <a:gd name="connsiteY253" fmla="*/ 19408 h 1084159"/>
                <a:gd name="connsiteX254" fmla="*/ 353421 w 680751"/>
                <a:gd name="connsiteY254" fmla="*/ 31510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814E3C3-967E-461D-95FE-05E0888475EC}"/>
                </a:ext>
              </a:extLst>
            </p:cNvPr>
            <p:cNvSpPr/>
            <p:nvPr/>
          </p:nvSpPr>
          <p:spPr>
            <a:xfrm>
              <a:off x="10787416" y="2596670"/>
              <a:ext cx="75639" cy="25213"/>
            </a:xfrm>
            <a:custGeom>
              <a:avLst/>
              <a:gdLst>
                <a:gd name="connsiteX0" fmla="*/ 36275 w 75639"/>
                <a:gd name="connsiteY0" fmla="*/ 3037 h 25213"/>
                <a:gd name="connsiteX1" fmla="*/ 3372 w 75639"/>
                <a:gd name="connsiteY1" fmla="*/ 13248 h 25213"/>
                <a:gd name="connsiteX2" fmla="*/ 52790 w 75639"/>
                <a:gd name="connsiteY2" fmla="*/ 24216 h 25213"/>
                <a:gd name="connsiteX3" fmla="*/ 84936 w 75639"/>
                <a:gd name="connsiteY3" fmla="*/ 19551 h 25213"/>
                <a:gd name="connsiteX4" fmla="*/ 36275 w 75639"/>
                <a:gd name="connsiteY4" fmla="*/ 3037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D8E61FC-567B-4714-A23E-81F6FD674BAC}"/>
                </a:ext>
              </a:extLst>
            </p:cNvPr>
            <p:cNvSpPr/>
            <p:nvPr/>
          </p:nvSpPr>
          <p:spPr>
            <a:xfrm>
              <a:off x="9211646" y="3271071"/>
              <a:ext cx="453834" cy="441228"/>
            </a:xfrm>
            <a:custGeom>
              <a:avLst/>
              <a:gdLst>
                <a:gd name="connsiteX0" fmla="*/ 428798 w 453834"/>
                <a:gd name="connsiteY0" fmla="*/ 44937 h 441227"/>
                <a:gd name="connsiteX1" fmla="*/ 402072 w 453834"/>
                <a:gd name="connsiteY1" fmla="*/ 51240 h 441227"/>
                <a:gd name="connsiteX2" fmla="*/ 343957 w 453834"/>
                <a:gd name="connsiteY2" fmla="*/ 8882 h 441227"/>
                <a:gd name="connsiteX3" fmla="*/ 326686 w 453834"/>
                <a:gd name="connsiteY3" fmla="*/ 16698 h 441227"/>
                <a:gd name="connsiteX4" fmla="*/ 325047 w 453834"/>
                <a:gd name="connsiteY4" fmla="*/ 44180 h 441227"/>
                <a:gd name="connsiteX5" fmla="*/ 317231 w 453834"/>
                <a:gd name="connsiteY5" fmla="*/ 67754 h 441227"/>
                <a:gd name="connsiteX6" fmla="*/ 295170 w 453834"/>
                <a:gd name="connsiteY6" fmla="*/ 77209 h 441227"/>
                <a:gd name="connsiteX7" fmla="*/ 284958 w 453834"/>
                <a:gd name="connsiteY7" fmla="*/ 92967 h 441227"/>
                <a:gd name="connsiteX8" fmla="*/ 280294 w 453834"/>
                <a:gd name="connsiteY8" fmla="*/ 108600 h 441227"/>
                <a:gd name="connsiteX9" fmla="*/ 280294 w 453834"/>
                <a:gd name="connsiteY9" fmla="*/ 129022 h 441227"/>
                <a:gd name="connsiteX10" fmla="*/ 293657 w 453834"/>
                <a:gd name="connsiteY10" fmla="*/ 123475 h 441227"/>
                <a:gd name="connsiteX11" fmla="*/ 307776 w 453834"/>
                <a:gd name="connsiteY11" fmla="*/ 120323 h 441227"/>
                <a:gd name="connsiteX12" fmla="*/ 292018 w 453834"/>
                <a:gd name="connsiteY12" fmla="*/ 100657 h 441227"/>
                <a:gd name="connsiteX13" fmla="*/ 313953 w 453834"/>
                <a:gd name="connsiteY13" fmla="*/ 98262 h 441227"/>
                <a:gd name="connsiteX14" fmla="*/ 353916 w 453834"/>
                <a:gd name="connsiteY14" fmla="*/ 107717 h 441227"/>
                <a:gd name="connsiteX15" fmla="*/ 371187 w 453834"/>
                <a:gd name="connsiteY15" fmla="*/ 101414 h 441227"/>
                <a:gd name="connsiteX16" fmla="*/ 409637 w 453834"/>
                <a:gd name="connsiteY16" fmla="*/ 83387 h 441227"/>
                <a:gd name="connsiteX17" fmla="*/ 423756 w 453834"/>
                <a:gd name="connsiteY17" fmla="*/ 70780 h 441227"/>
                <a:gd name="connsiteX18" fmla="*/ 452751 w 453834"/>
                <a:gd name="connsiteY18" fmla="*/ 37877 h 441227"/>
                <a:gd name="connsiteX19" fmla="*/ 428798 w 453834"/>
                <a:gd name="connsiteY19" fmla="*/ 44937 h 441227"/>
                <a:gd name="connsiteX20" fmla="*/ 284454 w 453834"/>
                <a:gd name="connsiteY20" fmla="*/ 152470 h 441227"/>
                <a:gd name="connsiteX21" fmla="*/ 279790 w 453834"/>
                <a:gd name="connsiteY21" fmla="*/ 187768 h 441227"/>
                <a:gd name="connsiteX22" fmla="*/ 266427 w 453834"/>
                <a:gd name="connsiteY22" fmla="*/ 223066 h 441227"/>
                <a:gd name="connsiteX23" fmla="*/ 249912 w 453834"/>
                <a:gd name="connsiteY23" fmla="*/ 248910 h 441227"/>
                <a:gd name="connsiteX24" fmla="*/ 225581 w 453834"/>
                <a:gd name="connsiteY24" fmla="*/ 267694 h 441227"/>
                <a:gd name="connsiteX25" fmla="*/ 208311 w 453834"/>
                <a:gd name="connsiteY25" fmla="*/ 259121 h 441227"/>
                <a:gd name="connsiteX26" fmla="*/ 188644 w 453834"/>
                <a:gd name="connsiteY26" fmla="*/ 280300 h 441227"/>
                <a:gd name="connsiteX27" fmla="*/ 172130 w 453834"/>
                <a:gd name="connsiteY27" fmla="*/ 307026 h 441227"/>
                <a:gd name="connsiteX28" fmla="*/ 155615 w 453834"/>
                <a:gd name="connsiteY28" fmla="*/ 312447 h 441227"/>
                <a:gd name="connsiteX29" fmla="*/ 123469 w 453834"/>
                <a:gd name="connsiteY29" fmla="*/ 316355 h 441227"/>
                <a:gd name="connsiteX30" fmla="*/ 84263 w 453834"/>
                <a:gd name="connsiteY30" fmla="*/ 318750 h 441227"/>
                <a:gd name="connsiteX31" fmla="*/ 43418 w 453834"/>
                <a:gd name="connsiteY31" fmla="*/ 349384 h 441227"/>
                <a:gd name="connsiteX32" fmla="*/ 43418 w 453834"/>
                <a:gd name="connsiteY32" fmla="*/ 365016 h 441227"/>
                <a:gd name="connsiteX33" fmla="*/ 72413 w 453834"/>
                <a:gd name="connsiteY33" fmla="*/ 357956 h 441227"/>
                <a:gd name="connsiteX34" fmla="*/ 139101 w 453834"/>
                <a:gd name="connsiteY34" fmla="*/ 341441 h 441227"/>
                <a:gd name="connsiteX35" fmla="*/ 150069 w 453834"/>
                <a:gd name="connsiteY35" fmla="*/ 365016 h 441227"/>
                <a:gd name="connsiteX36" fmla="*/ 181459 w 453834"/>
                <a:gd name="connsiteY36" fmla="*/ 363503 h 441227"/>
                <a:gd name="connsiteX37" fmla="*/ 190914 w 453834"/>
                <a:gd name="connsiteY37" fmla="*/ 345476 h 441227"/>
                <a:gd name="connsiteX38" fmla="*/ 198730 w 453834"/>
                <a:gd name="connsiteY38" fmla="*/ 341568 h 441227"/>
                <a:gd name="connsiteX39" fmla="*/ 232516 w 453834"/>
                <a:gd name="connsiteY39" fmla="*/ 339172 h 441227"/>
                <a:gd name="connsiteX40" fmla="*/ 252056 w 453834"/>
                <a:gd name="connsiteY40" fmla="*/ 340685 h 441227"/>
                <a:gd name="connsiteX41" fmla="*/ 267814 w 453834"/>
                <a:gd name="connsiteY41" fmla="*/ 325053 h 441227"/>
                <a:gd name="connsiteX42" fmla="*/ 292901 w 453834"/>
                <a:gd name="connsiteY42" fmla="*/ 321145 h 441227"/>
                <a:gd name="connsiteX43" fmla="*/ 299960 w 453834"/>
                <a:gd name="connsiteY43" fmla="*/ 283452 h 441227"/>
                <a:gd name="connsiteX44" fmla="*/ 306263 w 453834"/>
                <a:gd name="connsiteY44" fmla="*/ 242607 h 441227"/>
                <a:gd name="connsiteX45" fmla="*/ 330594 w 453834"/>
                <a:gd name="connsiteY45" fmla="*/ 213612 h 441227"/>
                <a:gd name="connsiteX46" fmla="*/ 317987 w 453834"/>
                <a:gd name="connsiteY46" fmla="*/ 143015 h 441227"/>
                <a:gd name="connsiteX47" fmla="*/ 284454 w 453834"/>
                <a:gd name="connsiteY47" fmla="*/ 152470 h 441227"/>
                <a:gd name="connsiteX48" fmla="*/ 111871 w 453834"/>
                <a:gd name="connsiteY48" fmla="*/ 356443 h 441227"/>
                <a:gd name="connsiteX49" fmla="*/ 86784 w 453834"/>
                <a:gd name="connsiteY49" fmla="*/ 363503 h 441227"/>
                <a:gd name="connsiteX50" fmla="*/ 82876 w 453834"/>
                <a:gd name="connsiteY50" fmla="*/ 398801 h 441227"/>
                <a:gd name="connsiteX51" fmla="*/ 97752 w 453834"/>
                <a:gd name="connsiteY51" fmla="*/ 391741 h 441227"/>
                <a:gd name="connsiteX52" fmla="*/ 120570 w 453834"/>
                <a:gd name="connsiteY52" fmla="*/ 383043 h 441227"/>
                <a:gd name="connsiteX53" fmla="*/ 138597 w 453834"/>
                <a:gd name="connsiteY53" fmla="*/ 359469 h 441227"/>
                <a:gd name="connsiteX54" fmla="*/ 111871 w 453834"/>
                <a:gd name="connsiteY54" fmla="*/ 356443 h 441227"/>
                <a:gd name="connsiteX55" fmla="*/ 57663 w 453834"/>
                <a:gd name="connsiteY55" fmla="*/ 387077 h 441227"/>
                <a:gd name="connsiteX56" fmla="*/ 39636 w 453834"/>
                <a:gd name="connsiteY56" fmla="*/ 373714 h 441227"/>
                <a:gd name="connsiteX57" fmla="*/ 15305 w 453834"/>
                <a:gd name="connsiteY57" fmla="*/ 379261 h 441227"/>
                <a:gd name="connsiteX58" fmla="*/ 4337 w 453834"/>
                <a:gd name="connsiteY58" fmla="*/ 398045 h 441227"/>
                <a:gd name="connsiteX59" fmla="*/ 19213 w 453834"/>
                <a:gd name="connsiteY59" fmla="*/ 390229 h 441227"/>
                <a:gd name="connsiteX60" fmla="*/ 23121 w 453834"/>
                <a:gd name="connsiteY60" fmla="*/ 416954 h 441227"/>
                <a:gd name="connsiteX61" fmla="*/ 33332 w 453834"/>
                <a:gd name="connsiteY61" fmla="*/ 449101 h 441227"/>
                <a:gd name="connsiteX62" fmla="*/ 63210 w 453834"/>
                <a:gd name="connsiteY62" fmla="*/ 404348 h 441227"/>
                <a:gd name="connsiteX63" fmla="*/ 57663 w 453834"/>
                <a:gd name="connsiteY63" fmla="*/ 387077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16F809C8-CBAD-44B7-919F-2D4872E4282C}"/>
                </a:ext>
              </a:extLst>
            </p:cNvPr>
            <p:cNvSpPr/>
            <p:nvPr/>
          </p:nvSpPr>
          <p:spPr>
            <a:xfrm>
              <a:off x="7757190" y="2990413"/>
              <a:ext cx="1588419" cy="1084159"/>
            </a:xfrm>
            <a:custGeom>
              <a:avLst/>
              <a:gdLst>
                <a:gd name="connsiteX0" fmla="*/ 1588262 w 1588419"/>
                <a:gd name="connsiteY0" fmla="*/ 197008 h 1084159"/>
                <a:gd name="connsiteX1" fmla="*/ 1567083 w 1588419"/>
                <a:gd name="connsiteY1" fmla="*/ 191461 h 1084159"/>
                <a:gd name="connsiteX2" fmla="*/ 1541240 w 1588419"/>
                <a:gd name="connsiteY2" fmla="*/ 200916 h 1084159"/>
                <a:gd name="connsiteX3" fmla="*/ 1517665 w 1588419"/>
                <a:gd name="connsiteY3" fmla="*/ 206463 h 1084159"/>
                <a:gd name="connsiteX4" fmla="*/ 1491822 w 1588419"/>
                <a:gd name="connsiteY4" fmla="*/ 196252 h 1084159"/>
                <a:gd name="connsiteX5" fmla="*/ 1486275 w 1588419"/>
                <a:gd name="connsiteY5" fmla="*/ 173560 h 1084159"/>
                <a:gd name="connsiteX6" fmla="*/ 1467492 w 1588419"/>
                <a:gd name="connsiteY6" fmla="*/ 160954 h 1084159"/>
                <a:gd name="connsiteX7" fmla="*/ 1440766 w 1588419"/>
                <a:gd name="connsiteY7" fmla="*/ 149230 h 1084159"/>
                <a:gd name="connsiteX8" fmla="*/ 1414797 w 1588419"/>
                <a:gd name="connsiteY8" fmla="*/ 139775 h 1084159"/>
                <a:gd name="connsiteX9" fmla="*/ 1404585 w 1588419"/>
                <a:gd name="connsiteY9" fmla="*/ 124899 h 1084159"/>
                <a:gd name="connsiteX10" fmla="*/ 1391222 w 1588419"/>
                <a:gd name="connsiteY10" fmla="*/ 92752 h 1084159"/>
                <a:gd name="connsiteX11" fmla="*/ 1375590 w 1588419"/>
                <a:gd name="connsiteY11" fmla="*/ 61362 h 1084159"/>
                <a:gd name="connsiteX12" fmla="*/ 1362984 w 1588419"/>
                <a:gd name="connsiteY12" fmla="*/ 37032 h 1084159"/>
                <a:gd name="connsiteX13" fmla="*/ 1345713 w 1588419"/>
                <a:gd name="connsiteY13" fmla="*/ 17365 h 1084159"/>
                <a:gd name="connsiteX14" fmla="*/ 1313566 w 1588419"/>
                <a:gd name="connsiteY14" fmla="*/ 7911 h 1084159"/>
                <a:gd name="connsiteX15" fmla="*/ 1283815 w 1588419"/>
                <a:gd name="connsiteY15" fmla="*/ 3246 h 1084159"/>
                <a:gd name="connsiteX16" fmla="*/ 1244609 w 1588419"/>
                <a:gd name="connsiteY16" fmla="*/ 6398 h 1084159"/>
                <a:gd name="connsiteX17" fmla="*/ 1210823 w 1588419"/>
                <a:gd name="connsiteY17" fmla="*/ 17365 h 1084159"/>
                <a:gd name="connsiteX18" fmla="*/ 1213219 w 1588419"/>
                <a:gd name="connsiteY18" fmla="*/ 31485 h 1084159"/>
                <a:gd name="connsiteX19" fmla="*/ 1221035 w 1588419"/>
                <a:gd name="connsiteY19" fmla="*/ 50268 h 1084159"/>
                <a:gd name="connsiteX20" fmla="*/ 1209311 w 1588419"/>
                <a:gd name="connsiteY20" fmla="*/ 63631 h 1084159"/>
                <a:gd name="connsiteX21" fmla="*/ 1192796 w 1588419"/>
                <a:gd name="connsiteY21" fmla="*/ 88718 h 1084159"/>
                <a:gd name="connsiteX22" fmla="*/ 1180190 w 1588419"/>
                <a:gd name="connsiteY22" fmla="*/ 116201 h 1084159"/>
                <a:gd name="connsiteX23" fmla="*/ 1168466 w 1588419"/>
                <a:gd name="connsiteY23" fmla="*/ 127924 h 1084159"/>
                <a:gd name="connsiteX24" fmla="*/ 1143378 w 1588419"/>
                <a:gd name="connsiteY24" fmla="*/ 141287 h 1084159"/>
                <a:gd name="connsiteX25" fmla="*/ 1117535 w 1588419"/>
                <a:gd name="connsiteY25" fmla="*/ 134228 h 1084159"/>
                <a:gd name="connsiteX26" fmla="*/ 1111610 w 1588419"/>
                <a:gd name="connsiteY26" fmla="*/ 129815 h 1084159"/>
                <a:gd name="connsiteX27" fmla="*/ 1090431 w 1588419"/>
                <a:gd name="connsiteY27" fmla="*/ 172299 h 1084159"/>
                <a:gd name="connsiteX28" fmla="*/ 1088666 w 1588419"/>
                <a:gd name="connsiteY28" fmla="*/ 185914 h 1084159"/>
                <a:gd name="connsiteX29" fmla="*/ 1085262 w 1588419"/>
                <a:gd name="connsiteY29" fmla="*/ 199656 h 1084159"/>
                <a:gd name="connsiteX30" fmla="*/ 1112619 w 1588419"/>
                <a:gd name="connsiteY30" fmla="*/ 201294 h 1084159"/>
                <a:gd name="connsiteX31" fmla="*/ 1138210 w 1588419"/>
                <a:gd name="connsiteY31" fmla="*/ 204698 h 1084159"/>
                <a:gd name="connsiteX32" fmla="*/ 1163801 w 1588419"/>
                <a:gd name="connsiteY32" fmla="*/ 201294 h 1084159"/>
                <a:gd name="connsiteX33" fmla="*/ 1197965 w 1588419"/>
                <a:gd name="connsiteY33" fmla="*/ 237223 h 1084159"/>
                <a:gd name="connsiteX34" fmla="*/ 1170609 w 1588419"/>
                <a:gd name="connsiteY34" fmla="*/ 240627 h 1084159"/>
                <a:gd name="connsiteX35" fmla="*/ 1136445 w 1588419"/>
                <a:gd name="connsiteY35" fmla="*/ 247434 h 1084159"/>
                <a:gd name="connsiteX36" fmla="*/ 1103920 w 1588419"/>
                <a:gd name="connsiteY36" fmla="*/ 261049 h 1084159"/>
                <a:gd name="connsiteX37" fmla="*/ 1079968 w 1588419"/>
                <a:gd name="connsiteY37" fmla="*/ 283237 h 1084159"/>
                <a:gd name="connsiteX38" fmla="*/ 1040636 w 1588419"/>
                <a:gd name="connsiteY38" fmla="*/ 295213 h 1084159"/>
                <a:gd name="connsiteX39" fmla="*/ 997899 w 1588419"/>
                <a:gd name="connsiteY39" fmla="*/ 298617 h 1084159"/>
                <a:gd name="connsiteX40" fmla="*/ 972182 w 1588419"/>
                <a:gd name="connsiteY40" fmla="*/ 305424 h 1084159"/>
                <a:gd name="connsiteX41" fmla="*/ 978990 w 1588419"/>
                <a:gd name="connsiteY41" fmla="*/ 336184 h 1084159"/>
                <a:gd name="connsiteX42" fmla="*/ 946465 w 1588419"/>
                <a:gd name="connsiteY42" fmla="*/ 361775 h 1084159"/>
                <a:gd name="connsiteX43" fmla="*/ 898560 w 1588419"/>
                <a:gd name="connsiteY43" fmla="*/ 382324 h 1084159"/>
                <a:gd name="connsiteX44" fmla="*/ 838679 w 1588419"/>
                <a:gd name="connsiteY44" fmla="*/ 383963 h 1084159"/>
                <a:gd name="connsiteX45" fmla="*/ 792540 w 1588419"/>
                <a:gd name="connsiteY45" fmla="*/ 407915 h 1084159"/>
                <a:gd name="connsiteX46" fmla="*/ 771991 w 1588419"/>
                <a:gd name="connsiteY46" fmla="*/ 397704 h 1084159"/>
                <a:gd name="connsiteX47" fmla="*/ 744635 w 1588419"/>
                <a:gd name="connsiteY47" fmla="*/ 390896 h 1084159"/>
                <a:gd name="connsiteX48" fmla="*/ 715514 w 1588419"/>
                <a:gd name="connsiteY48" fmla="*/ 384089 h 1084159"/>
                <a:gd name="connsiteX49" fmla="*/ 667609 w 1588419"/>
                <a:gd name="connsiteY49" fmla="*/ 373877 h 1084159"/>
                <a:gd name="connsiteX50" fmla="*/ 604325 w 1588419"/>
                <a:gd name="connsiteY50" fmla="*/ 372113 h 1084159"/>
                <a:gd name="connsiteX51" fmla="*/ 570161 w 1588419"/>
                <a:gd name="connsiteY51" fmla="*/ 368709 h 1084159"/>
                <a:gd name="connsiteX52" fmla="*/ 554781 w 1588419"/>
                <a:gd name="connsiteY52" fmla="*/ 341353 h 1084159"/>
                <a:gd name="connsiteX53" fmla="*/ 534233 w 1588419"/>
                <a:gd name="connsiteY53" fmla="*/ 319165 h 1084159"/>
                <a:gd name="connsiteX54" fmla="*/ 517087 w 1588419"/>
                <a:gd name="connsiteY54" fmla="*/ 307189 h 1084159"/>
                <a:gd name="connsiteX55" fmla="*/ 497169 w 1588419"/>
                <a:gd name="connsiteY55" fmla="*/ 295213 h 1084159"/>
                <a:gd name="connsiteX56" fmla="*/ 437414 w 1588419"/>
                <a:gd name="connsiteY56" fmla="*/ 280589 h 1084159"/>
                <a:gd name="connsiteX57" fmla="*/ 443339 w 1588419"/>
                <a:gd name="connsiteY57" fmla="*/ 258906 h 1084159"/>
                <a:gd name="connsiteX58" fmla="*/ 444978 w 1588419"/>
                <a:gd name="connsiteY58" fmla="*/ 232306 h 1084159"/>
                <a:gd name="connsiteX59" fmla="*/ 430859 w 1588419"/>
                <a:gd name="connsiteY59" fmla="*/ 212262 h 1084159"/>
                <a:gd name="connsiteX60" fmla="*/ 408041 w 1588419"/>
                <a:gd name="connsiteY60" fmla="*/ 193857 h 1084159"/>
                <a:gd name="connsiteX61" fmla="*/ 384215 w 1588419"/>
                <a:gd name="connsiteY61" fmla="*/ 180872 h 1084159"/>
                <a:gd name="connsiteX62" fmla="*/ 365179 w 1588419"/>
                <a:gd name="connsiteY62" fmla="*/ 156415 h 1084159"/>
                <a:gd name="connsiteX63" fmla="*/ 364296 w 1588419"/>
                <a:gd name="connsiteY63" fmla="*/ 153264 h 1084159"/>
                <a:gd name="connsiteX64" fmla="*/ 354211 w 1588419"/>
                <a:gd name="connsiteY64" fmla="*/ 151625 h 1084159"/>
                <a:gd name="connsiteX65" fmla="*/ 347278 w 1588419"/>
                <a:gd name="connsiteY65" fmla="*/ 147465 h 1084159"/>
                <a:gd name="connsiteX66" fmla="*/ 338075 w 1588419"/>
                <a:gd name="connsiteY66" fmla="*/ 164609 h 1084159"/>
                <a:gd name="connsiteX67" fmla="*/ 326729 w 1588419"/>
                <a:gd name="connsiteY67" fmla="*/ 179233 h 1084159"/>
                <a:gd name="connsiteX68" fmla="*/ 309332 w 1588419"/>
                <a:gd name="connsiteY68" fmla="*/ 199277 h 1084159"/>
                <a:gd name="connsiteX69" fmla="*/ 313114 w 1588419"/>
                <a:gd name="connsiteY69" fmla="*/ 220456 h 1084159"/>
                <a:gd name="connsiteX70" fmla="*/ 288153 w 1588419"/>
                <a:gd name="connsiteY70" fmla="*/ 229659 h 1084159"/>
                <a:gd name="connsiteX71" fmla="*/ 263697 w 1588419"/>
                <a:gd name="connsiteY71" fmla="*/ 227516 h 1084159"/>
                <a:gd name="connsiteX72" fmla="*/ 245796 w 1588419"/>
                <a:gd name="connsiteY72" fmla="*/ 227516 h 1084159"/>
                <a:gd name="connsiteX73" fmla="*/ 229533 w 1588419"/>
                <a:gd name="connsiteY73" fmla="*/ 278572 h 1084159"/>
                <a:gd name="connsiteX74" fmla="*/ 229533 w 1588419"/>
                <a:gd name="connsiteY74" fmla="*/ 291053 h 1084159"/>
                <a:gd name="connsiteX75" fmla="*/ 210497 w 1588419"/>
                <a:gd name="connsiteY75" fmla="*/ 286136 h 1084159"/>
                <a:gd name="connsiteX76" fmla="*/ 185536 w 1588419"/>
                <a:gd name="connsiteY76" fmla="*/ 291053 h 1084159"/>
                <a:gd name="connsiteX77" fmla="*/ 170283 w 1588419"/>
                <a:gd name="connsiteY77" fmla="*/ 301390 h 1084159"/>
                <a:gd name="connsiteX78" fmla="*/ 176208 w 1588419"/>
                <a:gd name="connsiteY78" fmla="*/ 324334 h 1084159"/>
                <a:gd name="connsiteX79" fmla="*/ 186797 w 1588419"/>
                <a:gd name="connsiteY79" fmla="*/ 353707 h 1084159"/>
                <a:gd name="connsiteX80" fmla="*/ 172677 w 1588419"/>
                <a:gd name="connsiteY80" fmla="*/ 373751 h 1084159"/>
                <a:gd name="connsiteX81" fmla="*/ 170913 w 1588419"/>
                <a:gd name="connsiteY81" fmla="*/ 390266 h 1084159"/>
                <a:gd name="connsiteX82" fmla="*/ 147339 w 1588419"/>
                <a:gd name="connsiteY82" fmla="*/ 401990 h 1084159"/>
                <a:gd name="connsiteX83" fmla="*/ 126790 w 1588419"/>
                <a:gd name="connsiteY83" fmla="*/ 413714 h 1084159"/>
                <a:gd name="connsiteX84" fmla="*/ 105611 w 1588419"/>
                <a:gd name="connsiteY84" fmla="*/ 425438 h 1084159"/>
                <a:gd name="connsiteX85" fmla="*/ 81406 w 1588419"/>
                <a:gd name="connsiteY85" fmla="*/ 432498 h 1084159"/>
                <a:gd name="connsiteX86" fmla="*/ 65522 w 1588419"/>
                <a:gd name="connsiteY86" fmla="*/ 443087 h 1084159"/>
                <a:gd name="connsiteX87" fmla="*/ 49008 w 1588419"/>
                <a:gd name="connsiteY87" fmla="*/ 437792 h 1084159"/>
                <a:gd name="connsiteX88" fmla="*/ 33124 w 1588419"/>
                <a:gd name="connsiteY88" fmla="*/ 443087 h 1084159"/>
                <a:gd name="connsiteX89" fmla="*/ 18374 w 1588419"/>
                <a:gd name="connsiteY89" fmla="*/ 452542 h 1084159"/>
                <a:gd name="connsiteX90" fmla="*/ 6650 w 1588419"/>
                <a:gd name="connsiteY90" fmla="*/ 459602 h 1084159"/>
                <a:gd name="connsiteX91" fmla="*/ 2364 w 1588419"/>
                <a:gd name="connsiteY91" fmla="*/ 472712 h 1084159"/>
                <a:gd name="connsiteX92" fmla="*/ 2364 w 1588419"/>
                <a:gd name="connsiteY92" fmla="*/ 472712 h 1084159"/>
                <a:gd name="connsiteX93" fmla="*/ 6524 w 1588419"/>
                <a:gd name="connsiteY93" fmla="*/ 495782 h 1084159"/>
                <a:gd name="connsiteX94" fmla="*/ 32745 w 1588419"/>
                <a:gd name="connsiteY94" fmla="*/ 512549 h 1084159"/>
                <a:gd name="connsiteX95" fmla="*/ 38040 w 1588419"/>
                <a:gd name="connsiteY95" fmla="*/ 548225 h 1084159"/>
                <a:gd name="connsiteX96" fmla="*/ 37284 w 1588419"/>
                <a:gd name="connsiteY96" fmla="*/ 548351 h 1084159"/>
                <a:gd name="connsiteX97" fmla="*/ 61489 w 1588419"/>
                <a:gd name="connsiteY97" fmla="*/ 568018 h 1084159"/>
                <a:gd name="connsiteX98" fmla="*/ 74977 w 1588419"/>
                <a:gd name="connsiteY98" fmla="*/ 588062 h 1084159"/>
                <a:gd name="connsiteX99" fmla="*/ 95652 w 1588419"/>
                <a:gd name="connsiteY99" fmla="*/ 599030 h 1084159"/>
                <a:gd name="connsiteX100" fmla="*/ 96661 w 1588419"/>
                <a:gd name="connsiteY100" fmla="*/ 596508 h 1084159"/>
                <a:gd name="connsiteX101" fmla="*/ 107124 w 1588419"/>
                <a:gd name="connsiteY101" fmla="*/ 595500 h 1084159"/>
                <a:gd name="connsiteX102" fmla="*/ 113175 w 1588419"/>
                <a:gd name="connsiteY102" fmla="*/ 600668 h 1084159"/>
                <a:gd name="connsiteX103" fmla="*/ 143305 w 1588419"/>
                <a:gd name="connsiteY103" fmla="*/ 583398 h 1084159"/>
                <a:gd name="connsiteX104" fmla="*/ 173938 w 1588419"/>
                <a:gd name="connsiteY104" fmla="*/ 608737 h 1084159"/>
                <a:gd name="connsiteX105" fmla="*/ 147464 w 1588419"/>
                <a:gd name="connsiteY105" fmla="*/ 640505 h 1084159"/>
                <a:gd name="connsiteX106" fmla="*/ 136119 w 1588419"/>
                <a:gd name="connsiteY106" fmla="*/ 641639 h 1084159"/>
                <a:gd name="connsiteX107" fmla="*/ 134480 w 1588419"/>
                <a:gd name="connsiteY107" fmla="*/ 651094 h 1084159"/>
                <a:gd name="connsiteX108" fmla="*/ 149103 w 1588419"/>
                <a:gd name="connsiteY108" fmla="*/ 674164 h 1084159"/>
                <a:gd name="connsiteX109" fmla="*/ 133345 w 1588419"/>
                <a:gd name="connsiteY109" fmla="*/ 683619 h 1084159"/>
                <a:gd name="connsiteX110" fmla="*/ 127042 w 1588419"/>
                <a:gd name="connsiteY110" fmla="*/ 695091 h 1084159"/>
                <a:gd name="connsiteX111" fmla="*/ 136497 w 1588419"/>
                <a:gd name="connsiteY111" fmla="*/ 716018 h 1084159"/>
                <a:gd name="connsiteX112" fmla="*/ 158558 w 1588419"/>
                <a:gd name="connsiteY112" fmla="*/ 731776 h 1084159"/>
                <a:gd name="connsiteX113" fmla="*/ 174316 w 1588419"/>
                <a:gd name="connsiteY113" fmla="*/ 745391 h 1084159"/>
                <a:gd name="connsiteX114" fmla="*/ 185789 w 1588419"/>
                <a:gd name="connsiteY114" fmla="*/ 756989 h 1084159"/>
                <a:gd name="connsiteX115" fmla="*/ 185284 w 1588419"/>
                <a:gd name="connsiteY115" fmla="*/ 758628 h 1084159"/>
                <a:gd name="connsiteX116" fmla="*/ 201547 w 1588419"/>
                <a:gd name="connsiteY116" fmla="*/ 753585 h 1084159"/>
                <a:gd name="connsiteX117" fmla="*/ 222726 w 1588419"/>
                <a:gd name="connsiteY117" fmla="*/ 757745 h 1084159"/>
                <a:gd name="connsiteX118" fmla="*/ 276807 w 1588419"/>
                <a:gd name="connsiteY118" fmla="*/ 797204 h 1084159"/>
                <a:gd name="connsiteX119" fmla="*/ 327990 w 1588419"/>
                <a:gd name="connsiteY119" fmla="*/ 817752 h 1084159"/>
                <a:gd name="connsiteX120" fmla="*/ 362657 w 1588419"/>
                <a:gd name="connsiteY120" fmla="*/ 824182 h 1084159"/>
                <a:gd name="connsiteX121" fmla="*/ 368709 w 1588419"/>
                <a:gd name="connsiteY121" fmla="*/ 824308 h 1084159"/>
                <a:gd name="connsiteX122" fmla="*/ 377408 w 1588419"/>
                <a:gd name="connsiteY122" fmla="*/ 817752 h 1084159"/>
                <a:gd name="connsiteX123" fmla="*/ 385728 w 1588419"/>
                <a:gd name="connsiteY123" fmla="*/ 831367 h 1084159"/>
                <a:gd name="connsiteX124" fmla="*/ 387240 w 1588419"/>
                <a:gd name="connsiteY124" fmla="*/ 843092 h 1084159"/>
                <a:gd name="connsiteX125" fmla="*/ 393166 w 1588419"/>
                <a:gd name="connsiteY125" fmla="*/ 831872 h 1084159"/>
                <a:gd name="connsiteX126" fmla="*/ 412075 w 1588419"/>
                <a:gd name="connsiteY126" fmla="*/ 815357 h 1084159"/>
                <a:gd name="connsiteX127" fmla="*/ 433884 w 1588419"/>
                <a:gd name="connsiteY127" fmla="*/ 818887 h 1084159"/>
                <a:gd name="connsiteX128" fmla="*/ 464518 w 1588419"/>
                <a:gd name="connsiteY128" fmla="*/ 827207 h 1084159"/>
                <a:gd name="connsiteX129" fmla="*/ 473847 w 1588419"/>
                <a:gd name="connsiteY129" fmla="*/ 824056 h 1084159"/>
                <a:gd name="connsiteX130" fmla="*/ 486453 w 1588419"/>
                <a:gd name="connsiteY130" fmla="*/ 812584 h 1084159"/>
                <a:gd name="connsiteX131" fmla="*/ 496917 w 1588419"/>
                <a:gd name="connsiteY131" fmla="*/ 802120 h 1084159"/>
                <a:gd name="connsiteX132" fmla="*/ 519987 w 1588419"/>
                <a:gd name="connsiteY132" fmla="*/ 787497 h 1084159"/>
                <a:gd name="connsiteX133" fmla="*/ 551377 w 1588419"/>
                <a:gd name="connsiteY133" fmla="*/ 786488 h 1084159"/>
                <a:gd name="connsiteX134" fmla="*/ 564992 w 1588419"/>
                <a:gd name="connsiteY134" fmla="*/ 784345 h 1084159"/>
                <a:gd name="connsiteX135" fmla="*/ 575455 w 1588419"/>
                <a:gd name="connsiteY135" fmla="*/ 802120 h 1084159"/>
                <a:gd name="connsiteX136" fmla="*/ 590709 w 1588419"/>
                <a:gd name="connsiteY136" fmla="*/ 810441 h 1084159"/>
                <a:gd name="connsiteX137" fmla="*/ 595248 w 1588419"/>
                <a:gd name="connsiteY137" fmla="*/ 807793 h 1084159"/>
                <a:gd name="connsiteX138" fmla="*/ 612897 w 1588419"/>
                <a:gd name="connsiteY138" fmla="*/ 815483 h 1084159"/>
                <a:gd name="connsiteX139" fmla="*/ 618822 w 1588419"/>
                <a:gd name="connsiteY139" fmla="*/ 830233 h 1084159"/>
                <a:gd name="connsiteX140" fmla="*/ 629411 w 1588419"/>
                <a:gd name="connsiteY140" fmla="*/ 843218 h 1084159"/>
                <a:gd name="connsiteX141" fmla="*/ 622982 w 1588419"/>
                <a:gd name="connsiteY141" fmla="*/ 882046 h 1084159"/>
                <a:gd name="connsiteX142" fmla="*/ 601173 w 1588419"/>
                <a:gd name="connsiteY142" fmla="*/ 919109 h 1084159"/>
                <a:gd name="connsiteX143" fmla="*/ 605837 w 1588419"/>
                <a:gd name="connsiteY143" fmla="*/ 932093 h 1084159"/>
                <a:gd name="connsiteX144" fmla="*/ 629915 w 1588419"/>
                <a:gd name="connsiteY144" fmla="*/ 936758 h 1084159"/>
                <a:gd name="connsiteX145" fmla="*/ 638110 w 1588419"/>
                <a:gd name="connsiteY145" fmla="*/ 958567 h 1084159"/>
                <a:gd name="connsiteX146" fmla="*/ 648069 w 1588419"/>
                <a:gd name="connsiteY146" fmla="*/ 970291 h 1084159"/>
                <a:gd name="connsiteX147" fmla="*/ 648069 w 1588419"/>
                <a:gd name="connsiteY147" fmla="*/ 987940 h 1084159"/>
                <a:gd name="connsiteX148" fmla="*/ 662818 w 1588419"/>
                <a:gd name="connsiteY148" fmla="*/ 995000 h 1084159"/>
                <a:gd name="connsiteX149" fmla="*/ 679333 w 1588419"/>
                <a:gd name="connsiteY149" fmla="*/ 1003824 h 1084159"/>
                <a:gd name="connsiteX150" fmla="*/ 691309 w 1588419"/>
                <a:gd name="connsiteY150" fmla="*/ 1001303 h 1084159"/>
                <a:gd name="connsiteX151" fmla="*/ 704420 w 1588419"/>
                <a:gd name="connsiteY151" fmla="*/ 1013784 h 1084159"/>
                <a:gd name="connsiteX152" fmla="*/ 705428 w 1588419"/>
                <a:gd name="connsiteY152" fmla="*/ 992857 h 1084159"/>
                <a:gd name="connsiteX153" fmla="*/ 709589 w 1588419"/>
                <a:gd name="connsiteY153" fmla="*/ 979242 h 1084159"/>
                <a:gd name="connsiteX154" fmla="*/ 727363 w 1588419"/>
                <a:gd name="connsiteY154" fmla="*/ 972938 h 1084159"/>
                <a:gd name="connsiteX155" fmla="*/ 747282 w 1588419"/>
                <a:gd name="connsiteY155" fmla="*/ 970795 h 1084159"/>
                <a:gd name="connsiteX156" fmla="*/ 770352 w 1588419"/>
                <a:gd name="connsiteY156" fmla="*/ 970795 h 1084159"/>
                <a:gd name="connsiteX157" fmla="*/ 788127 w 1588419"/>
                <a:gd name="connsiteY157" fmla="*/ 967644 h 1084159"/>
                <a:gd name="connsiteX158" fmla="*/ 809054 w 1588419"/>
                <a:gd name="connsiteY158" fmla="*/ 954029 h 1084159"/>
                <a:gd name="connsiteX159" fmla="*/ 830989 w 1588419"/>
                <a:gd name="connsiteY159" fmla="*/ 965501 h 1084159"/>
                <a:gd name="connsiteX160" fmla="*/ 838301 w 1588419"/>
                <a:gd name="connsiteY160" fmla="*/ 981259 h 1084159"/>
                <a:gd name="connsiteX161" fmla="*/ 864522 w 1588419"/>
                <a:gd name="connsiteY161" fmla="*/ 1001177 h 1084159"/>
                <a:gd name="connsiteX162" fmla="*/ 869944 w 1588419"/>
                <a:gd name="connsiteY162" fmla="*/ 1005589 h 1084159"/>
                <a:gd name="connsiteX163" fmla="*/ 886206 w 1588419"/>
                <a:gd name="connsiteY163" fmla="*/ 1001303 h 1084159"/>
                <a:gd name="connsiteX164" fmla="*/ 900703 w 1588419"/>
                <a:gd name="connsiteY164" fmla="*/ 1002059 h 1084159"/>
                <a:gd name="connsiteX165" fmla="*/ 915957 w 1588419"/>
                <a:gd name="connsiteY165" fmla="*/ 1002059 h 1084159"/>
                <a:gd name="connsiteX166" fmla="*/ 923017 w 1588419"/>
                <a:gd name="connsiteY166" fmla="*/ 1013027 h 1084159"/>
                <a:gd name="connsiteX167" fmla="*/ 928942 w 1588419"/>
                <a:gd name="connsiteY167" fmla="*/ 1036097 h 1084159"/>
                <a:gd name="connsiteX168" fmla="*/ 936002 w 1588419"/>
                <a:gd name="connsiteY168" fmla="*/ 1024751 h 1084159"/>
                <a:gd name="connsiteX169" fmla="*/ 973316 w 1588419"/>
                <a:gd name="connsiteY169" fmla="*/ 1002438 h 1084159"/>
                <a:gd name="connsiteX170" fmla="*/ 1025130 w 1588419"/>
                <a:gd name="connsiteY170" fmla="*/ 972182 h 1084159"/>
                <a:gd name="connsiteX171" fmla="*/ 1050973 w 1588419"/>
                <a:gd name="connsiteY171" fmla="*/ 972938 h 1084159"/>
                <a:gd name="connsiteX172" fmla="*/ 1096861 w 1588419"/>
                <a:gd name="connsiteY172" fmla="*/ 965501 h 1084159"/>
                <a:gd name="connsiteX173" fmla="*/ 1112619 w 1588419"/>
                <a:gd name="connsiteY173" fmla="*/ 951760 h 1084159"/>
                <a:gd name="connsiteX174" fmla="*/ 1128377 w 1588419"/>
                <a:gd name="connsiteY174" fmla="*/ 939153 h 1084159"/>
                <a:gd name="connsiteX175" fmla="*/ 1143631 w 1588419"/>
                <a:gd name="connsiteY175" fmla="*/ 923017 h 1084159"/>
                <a:gd name="connsiteX176" fmla="*/ 1161658 w 1588419"/>
                <a:gd name="connsiteY176" fmla="*/ 911671 h 1084159"/>
                <a:gd name="connsiteX177" fmla="*/ 1175021 w 1588419"/>
                <a:gd name="connsiteY177" fmla="*/ 898686 h 1084159"/>
                <a:gd name="connsiteX178" fmla="*/ 1186367 w 1588419"/>
                <a:gd name="connsiteY178" fmla="*/ 888853 h 1084159"/>
                <a:gd name="connsiteX179" fmla="*/ 1189896 w 1588419"/>
                <a:gd name="connsiteY179" fmla="*/ 868431 h 1084159"/>
                <a:gd name="connsiteX180" fmla="*/ 1186367 w 1588419"/>
                <a:gd name="connsiteY180" fmla="*/ 855446 h 1084159"/>
                <a:gd name="connsiteX181" fmla="*/ 1204773 w 1588419"/>
                <a:gd name="connsiteY181" fmla="*/ 846873 h 1084159"/>
                <a:gd name="connsiteX182" fmla="*/ 1217000 w 1588419"/>
                <a:gd name="connsiteY182" fmla="*/ 828468 h 1084159"/>
                <a:gd name="connsiteX183" fmla="*/ 1234271 w 1588419"/>
                <a:gd name="connsiteY183" fmla="*/ 812332 h 1084159"/>
                <a:gd name="connsiteX184" fmla="*/ 1239818 w 1588419"/>
                <a:gd name="connsiteY184" fmla="*/ 790774 h 1084159"/>
                <a:gd name="connsiteX185" fmla="*/ 1244105 w 1588419"/>
                <a:gd name="connsiteY185" fmla="*/ 780563 h 1084159"/>
                <a:gd name="connsiteX186" fmla="*/ 1255450 w 1588419"/>
                <a:gd name="connsiteY186" fmla="*/ 764553 h 1084159"/>
                <a:gd name="connsiteX187" fmla="*/ 1244483 w 1588419"/>
                <a:gd name="connsiteY187" fmla="*/ 761401 h 1084159"/>
                <a:gd name="connsiteX188" fmla="*/ 1229229 w 1588419"/>
                <a:gd name="connsiteY188" fmla="*/ 755854 h 1084159"/>
                <a:gd name="connsiteX189" fmla="*/ 1219774 w 1588419"/>
                <a:gd name="connsiteY189" fmla="*/ 750434 h 1084159"/>
                <a:gd name="connsiteX190" fmla="*/ 1247634 w 1588419"/>
                <a:gd name="connsiteY190" fmla="*/ 736693 h 1084159"/>
                <a:gd name="connsiteX191" fmla="*/ 1231498 w 1588419"/>
                <a:gd name="connsiteY191" fmla="*/ 722195 h 1084159"/>
                <a:gd name="connsiteX192" fmla="*/ 1207924 w 1588419"/>
                <a:gd name="connsiteY192" fmla="*/ 704924 h 1084159"/>
                <a:gd name="connsiteX193" fmla="*/ 1222800 w 1588419"/>
                <a:gd name="connsiteY193" fmla="*/ 704168 h 1084159"/>
                <a:gd name="connsiteX194" fmla="*/ 1246374 w 1588419"/>
                <a:gd name="connsiteY194" fmla="*/ 708832 h 1084159"/>
                <a:gd name="connsiteX195" fmla="*/ 1224060 w 1588419"/>
                <a:gd name="connsiteY195" fmla="*/ 683745 h 1084159"/>
                <a:gd name="connsiteX196" fmla="*/ 1219396 w 1588419"/>
                <a:gd name="connsiteY196" fmla="*/ 667609 h 1084159"/>
                <a:gd name="connsiteX197" fmla="*/ 1202503 w 1588419"/>
                <a:gd name="connsiteY197" fmla="*/ 635462 h 1084159"/>
                <a:gd name="connsiteX198" fmla="*/ 1178929 w 1588419"/>
                <a:gd name="connsiteY198" fmla="*/ 618948 h 1084159"/>
                <a:gd name="connsiteX199" fmla="*/ 1191535 w 1588419"/>
                <a:gd name="connsiteY199" fmla="*/ 594239 h 1084159"/>
                <a:gd name="connsiteX200" fmla="*/ 1204142 w 1588419"/>
                <a:gd name="connsiteY200" fmla="*/ 580120 h 1084159"/>
                <a:gd name="connsiteX201" fmla="*/ 1218639 w 1588419"/>
                <a:gd name="connsiteY201" fmla="*/ 569908 h 1084159"/>
                <a:gd name="connsiteX202" fmla="*/ 1234775 w 1588419"/>
                <a:gd name="connsiteY202" fmla="*/ 561714 h 1084159"/>
                <a:gd name="connsiteX203" fmla="*/ 1265031 w 1588419"/>
                <a:gd name="connsiteY203" fmla="*/ 552764 h 1084159"/>
                <a:gd name="connsiteX204" fmla="*/ 1249777 w 1588419"/>
                <a:gd name="connsiteY204" fmla="*/ 535871 h 1084159"/>
                <a:gd name="connsiteX205" fmla="*/ 1223934 w 1588419"/>
                <a:gd name="connsiteY205" fmla="*/ 525282 h 1084159"/>
                <a:gd name="connsiteX206" fmla="*/ 1188636 w 1588419"/>
                <a:gd name="connsiteY206" fmla="*/ 548477 h 1084159"/>
                <a:gd name="connsiteX207" fmla="*/ 1172121 w 1588419"/>
                <a:gd name="connsiteY207" fmla="*/ 527299 h 1084159"/>
                <a:gd name="connsiteX208" fmla="*/ 1144639 w 1588419"/>
                <a:gd name="connsiteY208" fmla="*/ 517844 h 1084159"/>
                <a:gd name="connsiteX209" fmla="*/ 1144261 w 1588419"/>
                <a:gd name="connsiteY209" fmla="*/ 484941 h 1084159"/>
                <a:gd name="connsiteX210" fmla="*/ 1177164 w 1588419"/>
                <a:gd name="connsiteY210" fmla="*/ 475108 h 1084159"/>
                <a:gd name="connsiteX211" fmla="*/ 1208176 w 1588419"/>
                <a:gd name="connsiteY211" fmla="*/ 453550 h 1084159"/>
                <a:gd name="connsiteX212" fmla="*/ 1253307 w 1588419"/>
                <a:gd name="connsiteY212" fmla="*/ 435901 h 1084159"/>
                <a:gd name="connsiteX213" fmla="*/ 1235280 w 1588419"/>
                <a:gd name="connsiteY213" fmla="*/ 471956 h 1084159"/>
                <a:gd name="connsiteX214" fmla="*/ 1231372 w 1588419"/>
                <a:gd name="connsiteY214" fmla="*/ 492379 h 1084159"/>
                <a:gd name="connsiteX215" fmla="*/ 1249777 w 1588419"/>
                <a:gd name="connsiteY215" fmla="*/ 492000 h 1084159"/>
                <a:gd name="connsiteX216" fmla="*/ 1298817 w 1588419"/>
                <a:gd name="connsiteY216" fmla="*/ 464518 h 1084159"/>
                <a:gd name="connsiteX217" fmla="*/ 1311549 w 1588419"/>
                <a:gd name="connsiteY217" fmla="*/ 462879 h 1084159"/>
                <a:gd name="connsiteX218" fmla="*/ 1318987 w 1588419"/>
                <a:gd name="connsiteY218" fmla="*/ 451155 h 1084159"/>
                <a:gd name="connsiteX219" fmla="*/ 1368531 w 1588419"/>
                <a:gd name="connsiteY219" fmla="*/ 423799 h 1084159"/>
                <a:gd name="connsiteX220" fmla="*/ 1385676 w 1588419"/>
                <a:gd name="connsiteY220" fmla="*/ 405016 h 1084159"/>
                <a:gd name="connsiteX221" fmla="*/ 1402820 w 1588419"/>
                <a:gd name="connsiteY221" fmla="*/ 411823 h 1084159"/>
                <a:gd name="connsiteX222" fmla="*/ 1419965 w 1588419"/>
                <a:gd name="connsiteY222" fmla="*/ 406654 h 1084159"/>
                <a:gd name="connsiteX223" fmla="*/ 1430176 w 1588419"/>
                <a:gd name="connsiteY223" fmla="*/ 396317 h 1084159"/>
                <a:gd name="connsiteX224" fmla="*/ 1448960 w 1588419"/>
                <a:gd name="connsiteY224" fmla="*/ 382702 h 1084159"/>
                <a:gd name="connsiteX225" fmla="*/ 1464340 w 1588419"/>
                <a:gd name="connsiteY225" fmla="*/ 362153 h 1084159"/>
                <a:gd name="connsiteX226" fmla="*/ 1486528 w 1588419"/>
                <a:gd name="connsiteY226" fmla="*/ 370726 h 1084159"/>
                <a:gd name="connsiteX227" fmla="*/ 1493840 w 1588419"/>
                <a:gd name="connsiteY227" fmla="*/ 371734 h 1084159"/>
                <a:gd name="connsiteX228" fmla="*/ 1500269 w 1588419"/>
                <a:gd name="connsiteY228" fmla="*/ 366818 h 1084159"/>
                <a:gd name="connsiteX229" fmla="*/ 1498378 w 1588419"/>
                <a:gd name="connsiteY229" fmla="*/ 341479 h 1084159"/>
                <a:gd name="connsiteX230" fmla="*/ 1496739 w 1588419"/>
                <a:gd name="connsiteY230" fmla="*/ 319543 h 1084159"/>
                <a:gd name="connsiteX231" fmla="*/ 1500647 w 1588419"/>
                <a:gd name="connsiteY231" fmla="*/ 300760 h 1084159"/>
                <a:gd name="connsiteX232" fmla="*/ 1522582 w 1588419"/>
                <a:gd name="connsiteY232" fmla="*/ 290548 h 1084159"/>
                <a:gd name="connsiteX233" fmla="*/ 1546156 w 1588419"/>
                <a:gd name="connsiteY233" fmla="*/ 290548 h 1084159"/>
                <a:gd name="connsiteX234" fmla="*/ 1558763 w 1588419"/>
                <a:gd name="connsiteY234" fmla="*/ 273277 h 1084159"/>
                <a:gd name="connsiteX235" fmla="*/ 1574521 w 1588419"/>
                <a:gd name="connsiteY235" fmla="*/ 252855 h 1084159"/>
                <a:gd name="connsiteX236" fmla="*/ 1588640 w 1588419"/>
                <a:gd name="connsiteY236" fmla="*/ 219070 h 1084159"/>
                <a:gd name="connsiteX237" fmla="*/ 1588262 w 1588419"/>
                <a:gd name="connsiteY237" fmla="*/ 197008 h 1084159"/>
                <a:gd name="connsiteX238" fmla="*/ 1203764 w 1588419"/>
                <a:gd name="connsiteY238" fmla="*/ 940035 h 1084159"/>
                <a:gd name="connsiteX239" fmla="*/ 1217883 w 1588419"/>
                <a:gd name="connsiteY239" fmla="*/ 985545 h 1084159"/>
                <a:gd name="connsiteX240" fmla="*/ 1250786 w 1588419"/>
                <a:gd name="connsiteY240" fmla="*/ 903098 h 1084159"/>
                <a:gd name="connsiteX241" fmla="*/ 1203764 w 1588419"/>
                <a:gd name="connsiteY241" fmla="*/ 940035 h 1084159"/>
                <a:gd name="connsiteX242" fmla="*/ 923647 w 1588419"/>
                <a:gd name="connsiteY242" fmla="*/ 1046686 h 1084159"/>
                <a:gd name="connsiteX243" fmla="*/ 897804 w 1588419"/>
                <a:gd name="connsiteY243" fmla="*/ 1082741 h 1084159"/>
                <a:gd name="connsiteX244" fmla="*/ 942557 w 1588419"/>
                <a:gd name="connsiteY244" fmla="*/ 1080346 h 1084159"/>
                <a:gd name="connsiteX245" fmla="*/ 956676 w 1588419"/>
                <a:gd name="connsiteY245" fmla="*/ 1048956 h 1084159"/>
                <a:gd name="connsiteX246" fmla="*/ 923647 w 1588419"/>
                <a:gd name="connsiteY246" fmla="*/ 1046686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A1458D-D828-4A6B-831D-31D1A1E68448}"/>
                </a:ext>
              </a:extLst>
            </p:cNvPr>
            <p:cNvSpPr/>
            <p:nvPr/>
          </p:nvSpPr>
          <p:spPr>
            <a:xfrm>
              <a:off x="8880632" y="4076816"/>
              <a:ext cx="239524" cy="352982"/>
            </a:xfrm>
            <a:custGeom>
              <a:avLst/>
              <a:gdLst>
                <a:gd name="connsiteX0" fmla="*/ 135287 w 239523"/>
                <a:gd name="connsiteY0" fmla="*/ 136019 h 352982"/>
                <a:gd name="connsiteX1" fmla="*/ 167433 w 239523"/>
                <a:gd name="connsiteY1" fmla="*/ 159593 h 352982"/>
                <a:gd name="connsiteX2" fmla="*/ 175249 w 239523"/>
                <a:gd name="connsiteY2" fmla="*/ 183167 h 352982"/>
                <a:gd name="connsiteX3" fmla="*/ 186217 w 239523"/>
                <a:gd name="connsiteY3" fmla="*/ 194891 h 352982"/>
                <a:gd name="connsiteX4" fmla="*/ 199580 w 239523"/>
                <a:gd name="connsiteY4" fmla="*/ 227920 h 352982"/>
                <a:gd name="connsiteX5" fmla="*/ 208278 w 239523"/>
                <a:gd name="connsiteY5" fmla="*/ 220861 h 352982"/>
                <a:gd name="connsiteX6" fmla="*/ 220003 w 239523"/>
                <a:gd name="connsiteY6" fmla="*/ 205103 h 352982"/>
                <a:gd name="connsiteX7" fmla="*/ 212943 w 239523"/>
                <a:gd name="connsiteY7" fmla="*/ 172956 h 352982"/>
                <a:gd name="connsiteX8" fmla="*/ 183065 w 239523"/>
                <a:gd name="connsiteY8" fmla="*/ 151777 h 352982"/>
                <a:gd name="connsiteX9" fmla="*/ 165038 w 239523"/>
                <a:gd name="connsiteY9" fmla="*/ 128203 h 352982"/>
                <a:gd name="connsiteX10" fmla="*/ 128227 w 239523"/>
                <a:gd name="connsiteY10" fmla="*/ 121900 h 352982"/>
                <a:gd name="connsiteX11" fmla="*/ 114864 w 239523"/>
                <a:gd name="connsiteY11" fmla="*/ 97569 h 352982"/>
                <a:gd name="connsiteX12" fmla="*/ 132891 w 239523"/>
                <a:gd name="connsiteY12" fmla="*/ 59876 h 352982"/>
                <a:gd name="connsiteX13" fmla="*/ 131253 w 239523"/>
                <a:gd name="connsiteY13" fmla="*/ 16761 h 352982"/>
                <a:gd name="connsiteX14" fmla="*/ 126588 w 239523"/>
                <a:gd name="connsiteY14" fmla="*/ 7306 h 352982"/>
                <a:gd name="connsiteX15" fmla="*/ 88139 w 239523"/>
                <a:gd name="connsiteY15" fmla="*/ 4155 h 352982"/>
                <a:gd name="connsiteX16" fmla="*/ 82592 w 239523"/>
                <a:gd name="connsiteY16" fmla="*/ 66179 h 352982"/>
                <a:gd name="connsiteX17" fmla="*/ 69985 w 239523"/>
                <a:gd name="connsiteY17" fmla="*/ 63027 h 352982"/>
                <a:gd name="connsiteX18" fmla="*/ 77045 w 239523"/>
                <a:gd name="connsiteY18" fmla="*/ 99082 h 352982"/>
                <a:gd name="connsiteX19" fmla="*/ 84104 w 239523"/>
                <a:gd name="connsiteY19" fmla="*/ 119504 h 352982"/>
                <a:gd name="connsiteX20" fmla="*/ 110830 w 239523"/>
                <a:gd name="connsiteY20" fmla="*/ 128077 h 352982"/>
                <a:gd name="connsiteX21" fmla="*/ 135287 w 239523"/>
                <a:gd name="connsiteY21" fmla="*/ 136019 h 352982"/>
                <a:gd name="connsiteX22" fmla="*/ 85113 w 239523"/>
                <a:gd name="connsiteY22" fmla="*/ 143079 h 352982"/>
                <a:gd name="connsiteX23" fmla="*/ 110200 w 239523"/>
                <a:gd name="connsiteY23" fmla="*/ 171317 h 352982"/>
                <a:gd name="connsiteX24" fmla="*/ 85113 w 239523"/>
                <a:gd name="connsiteY24" fmla="*/ 143079 h 352982"/>
                <a:gd name="connsiteX25" fmla="*/ 128983 w 239523"/>
                <a:gd name="connsiteY25" fmla="*/ 219222 h 352982"/>
                <a:gd name="connsiteX26" fmla="*/ 143103 w 239523"/>
                <a:gd name="connsiteY26" fmla="*/ 211406 h 352982"/>
                <a:gd name="connsiteX27" fmla="*/ 145498 w 239523"/>
                <a:gd name="connsiteY27" fmla="*/ 232585 h 352982"/>
                <a:gd name="connsiteX28" fmla="*/ 149406 w 239523"/>
                <a:gd name="connsiteY28" fmla="*/ 261580 h 352982"/>
                <a:gd name="connsiteX29" fmla="*/ 177644 w 239523"/>
                <a:gd name="connsiteY29" fmla="*/ 219222 h 352982"/>
                <a:gd name="connsiteX30" fmla="*/ 167433 w 239523"/>
                <a:gd name="connsiteY30" fmla="*/ 214557 h 352982"/>
                <a:gd name="connsiteX31" fmla="*/ 127471 w 239523"/>
                <a:gd name="connsiteY31" fmla="*/ 183167 h 352982"/>
                <a:gd name="connsiteX32" fmla="*/ 128983 w 239523"/>
                <a:gd name="connsiteY32" fmla="*/ 219222 h 352982"/>
                <a:gd name="connsiteX33" fmla="*/ 36452 w 239523"/>
                <a:gd name="connsiteY33" fmla="*/ 234098 h 352982"/>
                <a:gd name="connsiteX34" fmla="*/ 2666 w 239523"/>
                <a:gd name="connsiteY34" fmla="*/ 278094 h 352982"/>
                <a:gd name="connsiteX35" fmla="*/ 50571 w 239523"/>
                <a:gd name="connsiteY35" fmla="*/ 233341 h 352982"/>
                <a:gd name="connsiteX36" fmla="*/ 57631 w 239523"/>
                <a:gd name="connsiteY36" fmla="*/ 205103 h 352982"/>
                <a:gd name="connsiteX37" fmla="*/ 36452 w 239523"/>
                <a:gd name="connsiteY37" fmla="*/ 234098 h 352982"/>
                <a:gd name="connsiteX38" fmla="*/ 176132 w 239523"/>
                <a:gd name="connsiteY38" fmla="*/ 249856 h 352982"/>
                <a:gd name="connsiteX39" fmla="*/ 195798 w 239523"/>
                <a:gd name="connsiteY39" fmla="*/ 237249 h 352982"/>
                <a:gd name="connsiteX40" fmla="*/ 176132 w 239523"/>
                <a:gd name="connsiteY40" fmla="*/ 249856 h 352982"/>
                <a:gd name="connsiteX41" fmla="*/ 246729 w 239523"/>
                <a:gd name="connsiteY41" fmla="*/ 310997 h 352982"/>
                <a:gd name="connsiteX42" fmla="*/ 240425 w 239523"/>
                <a:gd name="connsiteY42" fmla="*/ 252125 h 352982"/>
                <a:gd name="connsiteX43" fmla="*/ 221641 w 239523"/>
                <a:gd name="connsiteY43" fmla="*/ 250486 h 352982"/>
                <a:gd name="connsiteX44" fmla="*/ 206765 w 239523"/>
                <a:gd name="connsiteY44" fmla="*/ 264605 h 352982"/>
                <a:gd name="connsiteX45" fmla="*/ 191133 w 239523"/>
                <a:gd name="connsiteY45" fmla="*/ 276329 h 352982"/>
                <a:gd name="connsiteX46" fmla="*/ 167559 w 239523"/>
                <a:gd name="connsiteY46" fmla="*/ 270909 h 352982"/>
                <a:gd name="connsiteX47" fmla="*/ 136926 w 239523"/>
                <a:gd name="connsiteY47" fmla="*/ 288936 h 352982"/>
                <a:gd name="connsiteX48" fmla="*/ 126714 w 239523"/>
                <a:gd name="connsiteY48" fmla="*/ 316418 h 352982"/>
                <a:gd name="connsiteX49" fmla="*/ 150288 w 239523"/>
                <a:gd name="connsiteY49" fmla="*/ 303811 h 352982"/>
                <a:gd name="connsiteX50" fmla="*/ 169955 w 239523"/>
                <a:gd name="connsiteY50" fmla="*/ 296752 h 352982"/>
                <a:gd name="connsiteX51" fmla="*/ 191890 w 239523"/>
                <a:gd name="connsiteY51" fmla="*/ 342261 h 352982"/>
                <a:gd name="connsiteX52" fmla="*/ 219372 w 239523"/>
                <a:gd name="connsiteY52" fmla="*/ 356381 h 352982"/>
                <a:gd name="connsiteX53" fmla="*/ 218616 w 239523"/>
                <a:gd name="connsiteY53" fmla="*/ 322721 h 352982"/>
                <a:gd name="connsiteX54" fmla="*/ 246729 w 239523"/>
                <a:gd name="connsiteY54" fmla="*/ 310997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A3E3A96-8E1D-4224-9FE6-0A309CE894AA}"/>
                </a:ext>
              </a:extLst>
            </p:cNvPr>
            <p:cNvSpPr/>
            <p:nvPr/>
          </p:nvSpPr>
          <p:spPr>
            <a:xfrm>
              <a:off x="9511764" y="4651194"/>
              <a:ext cx="327769" cy="214311"/>
            </a:xfrm>
            <a:custGeom>
              <a:avLst/>
              <a:gdLst>
                <a:gd name="connsiteX0" fmla="*/ 244030 w 327769"/>
                <a:gd name="connsiteY0" fmla="*/ 199530 h 214310"/>
                <a:gd name="connsiteX1" fmla="*/ 225247 w 327769"/>
                <a:gd name="connsiteY1" fmla="*/ 181502 h 214310"/>
                <a:gd name="connsiteX2" fmla="*/ 198521 w 327769"/>
                <a:gd name="connsiteY2" fmla="*/ 168896 h 214310"/>
                <a:gd name="connsiteX3" fmla="*/ 179737 w 327769"/>
                <a:gd name="connsiteY3" fmla="*/ 133597 h 214310"/>
                <a:gd name="connsiteX4" fmla="*/ 173434 w 327769"/>
                <a:gd name="connsiteY4" fmla="*/ 111662 h 214310"/>
                <a:gd name="connsiteX5" fmla="*/ 178981 w 327769"/>
                <a:gd name="connsiteY5" fmla="*/ 94391 h 214310"/>
                <a:gd name="connsiteX6" fmla="*/ 126411 w 327769"/>
                <a:gd name="connsiteY6" fmla="*/ 65396 h 214310"/>
                <a:gd name="connsiteX7" fmla="*/ 22030 w 327769"/>
                <a:gd name="connsiteY7" fmla="*/ 8163 h 214310"/>
                <a:gd name="connsiteX8" fmla="*/ 2364 w 327769"/>
                <a:gd name="connsiteY8" fmla="*/ 2364 h 214310"/>
                <a:gd name="connsiteX9" fmla="*/ 2364 w 327769"/>
                <a:gd name="connsiteY9" fmla="*/ 169778 h 214310"/>
                <a:gd name="connsiteX10" fmla="*/ 30602 w 327769"/>
                <a:gd name="connsiteY10" fmla="*/ 179107 h 214310"/>
                <a:gd name="connsiteX11" fmla="*/ 62749 w 327769"/>
                <a:gd name="connsiteY11" fmla="*/ 161080 h 214310"/>
                <a:gd name="connsiteX12" fmla="*/ 78507 w 327769"/>
                <a:gd name="connsiteY12" fmla="*/ 141413 h 214310"/>
                <a:gd name="connsiteX13" fmla="*/ 134227 w 327769"/>
                <a:gd name="connsiteY13" fmla="*/ 153894 h 214310"/>
                <a:gd name="connsiteX14" fmla="*/ 192344 w 327769"/>
                <a:gd name="connsiteY14" fmla="*/ 205707 h 214310"/>
                <a:gd name="connsiteX15" fmla="*/ 248064 w 327769"/>
                <a:gd name="connsiteY15" fmla="*/ 215918 h 214310"/>
                <a:gd name="connsiteX16" fmla="*/ 244030 w 327769"/>
                <a:gd name="connsiteY16" fmla="*/ 199530 h 214310"/>
                <a:gd name="connsiteX17" fmla="*/ 288783 w 327769"/>
                <a:gd name="connsiteY17" fmla="*/ 59849 h 214310"/>
                <a:gd name="connsiteX18" fmla="*/ 256637 w 327769"/>
                <a:gd name="connsiteY18" fmla="*/ 78633 h 214310"/>
                <a:gd name="connsiteX19" fmla="*/ 200160 w 327769"/>
                <a:gd name="connsiteY19" fmla="*/ 81028 h 214310"/>
                <a:gd name="connsiteX20" fmla="*/ 243274 w 327769"/>
                <a:gd name="connsiteY20" fmla="*/ 100694 h 214310"/>
                <a:gd name="connsiteX21" fmla="*/ 298238 w 327769"/>
                <a:gd name="connsiteY21" fmla="*/ 73212 h 214310"/>
                <a:gd name="connsiteX22" fmla="*/ 306054 w 327769"/>
                <a:gd name="connsiteY22" fmla="*/ 49638 h 214310"/>
                <a:gd name="connsiteX23" fmla="*/ 288783 w 327769"/>
                <a:gd name="connsiteY23" fmla="*/ 59849 h 214310"/>
                <a:gd name="connsiteX24" fmla="*/ 315509 w 327769"/>
                <a:gd name="connsiteY24" fmla="*/ 30098 h 214310"/>
                <a:gd name="connsiteX25" fmla="*/ 307693 w 327769"/>
                <a:gd name="connsiteY25" fmla="*/ 31611 h 214310"/>
                <a:gd name="connsiteX26" fmla="*/ 324207 w 327769"/>
                <a:gd name="connsiteY26" fmla="*/ 56698 h 214310"/>
                <a:gd name="connsiteX27" fmla="*/ 315509 w 327769"/>
                <a:gd name="connsiteY27" fmla="*/ 3009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EC443FDC-25F4-4712-88CB-A9343F135DD2}"/>
                </a:ext>
              </a:extLst>
            </p:cNvPr>
            <p:cNvSpPr/>
            <p:nvPr/>
          </p:nvSpPr>
          <p:spPr>
            <a:xfrm>
              <a:off x="7909908" y="4317241"/>
              <a:ext cx="50426" cy="100852"/>
            </a:xfrm>
            <a:custGeom>
              <a:avLst/>
              <a:gdLst>
                <a:gd name="connsiteX0" fmla="*/ 14665 w 50426"/>
                <a:gd name="connsiteY0" fmla="*/ 2371 h 100852"/>
                <a:gd name="connsiteX1" fmla="*/ 5210 w 50426"/>
                <a:gd name="connsiteY1" fmla="*/ 27458 h 100852"/>
                <a:gd name="connsiteX2" fmla="*/ 3697 w 50426"/>
                <a:gd name="connsiteY2" fmla="*/ 62756 h 100852"/>
                <a:gd name="connsiteX3" fmla="*/ 17060 w 50426"/>
                <a:gd name="connsiteY3" fmla="*/ 101962 h 100852"/>
                <a:gd name="connsiteX4" fmla="*/ 57905 w 50426"/>
                <a:gd name="connsiteY4" fmla="*/ 64269 h 100852"/>
                <a:gd name="connsiteX5" fmla="*/ 14665 w 50426"/>
                <a:gd name="connsiteY5" fmla="*/ 237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84B6339-1114-4762-91D8-E56A3B99F5A3}"/>
                </a:ext>
              </a:extLst>
            </p:cNvPr>
            <p:cNvSpPr/>
            <p:nvPr/>
          </p:nvSpPr>
          <p:spPr>
            <a:xfrm>
              <a:off x="6925586" y="4891628"/>
              <a:ext cx="189098" cy="378195"/>
            </a:xfrm>
            <a:custGeom>
              <a:avLst/>
              <a:gdLst>
                <a:gd name="connsiteX0" fmla="*/ 164941 w 189097"/>
                <a:gd name="connsiteY0" fmla="*/ 7000 h 378195"/>
                <a:gd name="connsiteX1" fmla="*/ 155486 w 189097"/>
                <a:gd name="connsiteY1" fmla="*/ 14816 h 378195"/>
                <a:gd name="connsiteX2" fmla="*/ 151578 w 189097"/>
                <a:gd name="connsiteY2" fmla="*/ 33725 h 378195"/>
                <a:gd name="connsiteX3" fmla="*/ 135946 w 189097"/>
                <a:gd name="connsiteY3" fmla="*/ 45449 h 378195"/>
                <a:gd name="connsiteX4" fmla="*/ 122583 w 189097"/>
                <a:gd name="connsiteY4" fmla="*/ 57174 h 378195"/>
                <a:gd name="connsiteX5" fmla="*/ 121826 w 189097"/>
                <a:gd name="connsiteY5" fmla="*/ 71293 h 378195"/>
                <a:gd name="connsiteX6" fmla="*/ 102160 w 189097"/>
                <a:gd name="connsiteY6" fmla="*/ 87807 h 378195"/>
                <a:gd name="connsiteX7" fmla="*/ 65349 w 189097"/>
                <a:gd name="connsiteY7" fmla="*/ 106591 h 378195"/>
                <a:gd name="connsiteX8" fmla="*/ 31564 w 189097"/>
                <a:gd name="connsiteY8" fmla="*/ 112894 h 378195"/>
                <a:gd name="connsiteX9" fmla="*/ 20596 w 189097"/>
                <a:gd name="connsiteY9" fmla="*/ 148193 h 378195"/>
                <a:gd name="connsiteX10" fmla="*/ 23748 w 189097"/>
                <a:gd name="connsiteY10" fmla="*/ 195971 h 378195"/>
                <a:gd name="connsiteX11" fmla="*/ 17445 w 189097"/>
                <a:gd name="connsiteY11" fmla="*/ 250053 h 378195"/>
                <a:gd name="connsiteX12" fmla="*/ 7233 w 189097"/>
                <a:gd name="connsiteY12" fmla="*/ 313590 h 378195"/>
                <a:gd name="connsiteX13" fmla="*/ 24504 w 189097"/>
                <a:gd name="connsiteY13" fmla="*/ 363764 h 378195"/>
                <a:gd name="connsiteX14" fmla="*/ 71527 w 189097"/>
                <a:gd name="connsiteY14" fmla="*/ 375488 h 378195"/>
                <a:gd name="connsiteX15" fmla="*/ 99009 w 189097"/>
                <a:gd name="connsiteY15" fmla="*/ 365277 h 378195"/>
                <a:gd name="connsiteX16" fmla="*/ 137458 w 189097"/>
                <a:gd name="connsiteY16" fmla="*/ 253835 h 378195"/>
                <a:gd name="connsiteX17" fmla="*/ 166453 w 189097"/>
                <a:gd name="connsiteY17" fmla="*/ 150210 h 378195"/>
                <a:gd name="connsiteX18" fmla="*/ 171118 w 189097"/>
                <a:gd name="connsiteY18" fmla="*/ 120332 h 378195"/>
                <a:gd name="connsiteX19" fmla="*/ 178177 w 189097"/>
                <a:gd name="connsiteY19" fmla="*/ 103818 h 378195"/>
                <a:gd name="connsiteX20" fmla="*/ 193936 w 189097"/>
                <a:gd name="connsiteY20" fmla="*/ 100666 h 378195"/>
                <a:gd name="connsiteX21" fmla="*/ 183724 w 189097"/>
                <a:gd name="connsiteY21" fmla="*/ 50366 h 378195"/>
                <a:gd name="connsiteX22" fmla="*/ 164941 w 189097"/>
                <a:gd name="connsiteY22" fmla="*/ 7000 h 37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56539DE2-08D6-4C60-8F35-55A2E2321873}"/>
                </a:ext>
              </a:extLst>
            </p:cNvPr>
            <p:cNvSpPr/>
            <p:nvPr/>
          </p:nvSpPr>
          <p:spPr>
            <a:xfrm>
              <a:off x="6914824" y="4057680"/>
              <a:ext cx="315163" cy="189098"/>
            </a:xfrm>
            <a:custGeom>
              <a:avLst/>
              <a:gdLst>
                <a:gd name="connsiteX0" fmla="*/ 226129 w 315162"/>
                <a:gd name="connsiteY0" fmla="*/ 9802 h 189097"/>
                <a:gd name="connsiteX1" fmla="*/ 173812 w 315162"/>
                <a:gd name="connsiteY1" fmla="*/ 12827 h 189097"/>
                <a:gd name="connsiteX2" fmla="*/ 132841 w 315162"/>
                <a:gd name="connsiteY2" fmla="*/ 48504 h 189097"/>
                <a:gd name="connsiteX3" fmla="*/ 114687 w 315162"/>
                <a:gd name="connsiteY3" fmla="*/ 55311 h 189097"/>
                <a:gd name="connsiteX4" fmla="*/ 77498 w 315162"/>
                <a:gd name="connsiteY4" fmla="*/ 49260 h 189097"/>
                <a:gd name="connsiteX5" fmla="*/ 44848 w 315162"/>
                <a:gd name="connsiteY5" fmla="*/ 46234 h 189097"/>
                <a:gd name="connsiteX6" fmla="*/ 25181 w 315162"/>
                <a:gd name="connsiteY6" fmla="*/ 43209 h 189097"/>
                <a:gd name="connsiteX7" fmla="*/ 13835 w 315162"/>
                <a:gd name="connsiteY7" fmla="*/ 53042 h 189097"/>
                <a:gd name="connsiteX8" fmla="*/ 14592 w 315162"/>
                <a:gd name="connsiteY8" fmla="*/ 67540 h 189097"/>
                <a:gd name="connsiteX9" fmla="*/ 2364 w 315162"/>
                <a:gd name="connsiteY9" fmla="*/ 74221 h 189097"/>
                <a:gd name="connsiteX10" fmla="*/ 4633 w 315162"/>
                <a:gd name="connsiteY10" fmla="*/ 90609 h 189097"/>
                <a:gd name="connsiteX11" fmla="*/ 12449 w 315162"/>
                <a:gd name="connsiteY11" fmla="*/ 132967 h 189097"/>
                <a:gd name="connsiteX12" fmla="*/ 21399 w 315162"/>
                <a:gd name="connsiteY12" fmla="*/ 171795 h 189097"/>
                <a:gd name="connsiteX13" fmla="*/ 69682 w 315162"/>
                <a:gd name="connsiteY13" fmla="*/ 166248 h 189097"/>
                <a:gd name="connsiteX14" fmla="*/ 103846 w 315162"/>
                <a:gd name="connsiteY14" fmla="*/ 155659 h 189097"/>
                <a:gd name="connsiteX15" fmla="*/ 132841 w 315162"/>
                <a:gd name="connsiteY15" fmla="*/ 141540 h 189097"/>
                <a:gd name="connsiteX16" fmla="*/ 159188 w 315162"/>
                <a:gd name="connsiteY16" fmla="*/ 137253 h 189097"/>
                <a:gd name="connsiteX17" fmla="*/ 179989 w 315162"/>
                <a:gd name="connsiteY17" fmla="*/ 123134 h 189097"/>
                <a:gd name="connsiteX18" fmla="*/ 236088 w 315162"/>
                <a:gd name="connsiteY18" fmla="*/ 104729 h 189097"/>
                <a:gd name="connsiteX19" fmla="*/ 261553 w 315162"/>
                <a:gd name="connsiteY19" fmla="*/ 78003 h 189097"/>
                <a:gd name="connsiteX20" fmla="*/ 284245 w 315162"/>
                <a:gd name="connsiteY20" fmla="*/ 69430 h 189097"/>
                <a:gd name="connsiteX21" fmla="*/ 251720 w 315162"/>
                <a:gd name="connsiteY21" fmla="*/ 2364 h 189097"/>
                <a:gd name="connsiteX22" fmla="*/ 226129 w 315162"/>
                <a:gd name="connsiteY22" fmla="*/ 9802 h 189097"/>
                <a:gd name="connsiteX23" fmla="*/ 290800 w 315162"/>
                <a:gd name="connsiteY23" fmla="*/ 185536 h 189097"/>
                <a:gd name="connsiteX24" fmla="*/ 317778 w 315162"/>
                <a:gd name="connsiteY24" fmla="*/ 180368 h 189097"/>
                <a:gd name="connsiteX25" fmla="*/ 290800 w 315162"/>
                <a:gd name="connsiteY25" fmla="*/ 1855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69CC47E-7FBF-4515-86E5-AC522BC19EB7}"/>
                </a:ext>
              </a:extLst>
            </p:cNvPr>
            <p:cNvSpPr/>
            <p:nvPr/>
          </p:nvSpPr>
          <p:spPr>
            <a:xfrm>
              <a:off x="7600832" y="5997882"/>
              <a:ext cx="50426" cy="37820"/>
            </a:xfrm>
            <a:custGeom>
              <a:avLst/>
              <a:gdLst>
                <a:gd name="connsiteX0" fmla="*/ 20428 w 50426"/>
                <a:gd name="connsiteY0" fmla="*/ 3815 h 37819"/>
                <a:gd name="connsiteX1" fmla="*/ 11226 w 50426"/>
                <a:gd name="connsiteY1" fmla="*/ 33693 h 37819"/>
                <a:gd name="connsiteX2" fmla="*/ 33035 w 50426"/>
                <a:gd name="connsiteY2" fmla="*/ 33693 h 37819"/>
                <a:gd name="connsiteX3" fmla="*/ 55979 w 50426"/>
                <a:gd name="connsiteY3" fmla="*/ 23355 h 37819"/>
                <a:gd name="connsiteX4" fmla="*/ 20428 w 50426"/>
                <a:gd name="connsiteY4" fmla="*/ 3815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94867F2-14B1-481D-951A-DA7FE004F03B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60D07AB-3A12-4CDD-83B1-EE6521A1D917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2CC8BB5-7F2A-4DFE-85D8-CF7C98379C67}"/>
                </a:ext>
              </a:extLst>
            </p:cNvPr>
            <p:cNvSpPr/>
            <p:nvPr/>
          </p:nvSpPr>
          <p:spPr>
            <a:xfrm>
              <a:off x="8763805" y="4865865"/>
              <a:ext cx="1084159" cy="958094"/>
            </a:xfrm>
            <a:custGeom>
              <a:avLst/>
              <a:gdLst>
                <a:gd name="connsiteX0" fmla="*/ 1083260 w 1084159"/>
                <a:gd name="connsiteY0" fmla="*/ 485462 h 958094"/>
                <a:gd name="connsiteX1" fmla="*/ 1076831 w 1084159"/>
                <a:gd name="connsiteY1" fmla="*/ 466048 h 958094"/>
                <a:gd name="connsiteX2" fmla="*/ 1075697 w 1084159"/>
                <a:gd name="connsiteY2" fmla="*/ 421926 h 958094"/>
                <a:gd name="connsiteX3" fmla="*/ 1069267 w 1084159"/>
                <a:gd name="connsiteY3" fmla="*/ 416631 h 958094"/>
                <a:gd name="connsiteX4" fmla="*/ 1051618 w 1084159"/>
                <a:gd name="connsiteY4" fmla="*/ 396082 h 958094"/>
                <a:gd name="connsiteX5" fmla="*/ 1031069 w 1084159"/>
                <a:gd name="connsiteY5" fmla="*/ 376038 h 958094"/>
                <a:gd name="connsiteX6" fmla="*/ 1018085 w 1084159"/>
                <a:gd name="connsiteY6" fmla="*/ 363684 h 958094"/>
                <a:gd name="connsiteX7" fmla="*/ 1008630 w 1084159"/>
                <a:gd name="connsiteY7" fmla="*/ 336075 h 958094"/>
                <a:gd name="connsiteX8" fmla="*/ 998040 w 1084159"/>
                <a:gd name="connsiteY8" fmla="*/ 327251 h 958094"/>
                <a:gd name="connsiteX9" fmla="*/ 982787 w 1084159"/>
                <a:gd name="connsiteY9" fmla="*/ 328386 h 958094"/>
                <a:gd name="connsiteX10" fmla="*/ 976357 w 1084159"/>
                <a:gd name="connsiteY10" fmla="*/ 310106 h 958094"/>
                <a:gd name="connsiteX11" fmla="*/ 966398 w 1084159"/>
                <a:gd name="connsiteY11" fmla="*/ 290692 h 958094"/>
                <a:gd name="connsiteX12" fmla="*/ 957574 w 1084159"/>
                <a:gd name="connsiteY12" fmla="*/ 271278 h 958094"/>
                <a:gd name="connsiteX13" fmla="*/ 896432 w 1084159"/>
                <a:gd name="connsiteY13" fmla="*/ 235350 h 958094"/>
                <a:gd name="connsiteX14" fmla="*/ 890002 w 1084159"/>
                <a:gd name="connsiteY14" fmla="*/ 217070 h 958094"/>
                <a:gd name="connsiteX15" fmla="*/ 883574 w 1084159"/>
                <a:gd name="connsiteY15" fmla="*/ 184671 h 958094"/>
                <a:gd name="connsiteX16" fmla="*/ 867689 w 1084159"/>
                <a:gd name="connsiteY16" fmla="*/ 157063 h 958094"/>
                <a:gd name="connsiteX17" fmla="*/ 864159 w 1084159"/>
                <a:gd name="connsiteY17" fmla="*/ 124664 h 958094"/>
                <a:gd name="connsiteX18" fmla="*/ 846510 w 1084159"/>
                <a:gd name="connsiteY18" fmla="*/ 103486 h 958094"/>
                <a:gd name="connsiteX19" fmla="*/ 825962 w 1084159"/>
                <a:gd name="connsiteY19" fmla="*/ 104116 h 958094"/>
                <a:gd name="connsiteX20" fmla="*/ 817767 w 1084159"/>
                <a:gd name="connsiteY20" fmla="*/ 77642 h 958094"/>
                <a:gd name="connsiteX21" fmla="*/ 805413 w 1084159"/>
                <a:gd name="connsiteY21" fmla="*/ 35284 h 958094"/>
                <a:gd name="connsiteX22" fmla="*/ 792428 w 1084159"/>
                <a:gd name="connsiteY22" fmla="*/ 2886 h 958094"/>
                <a:gd name="connsiteX23" fmla="*/ 775283 w 1084159"/>
                <a:gd name="connsiteY23" fmla="*/ 22300 h 958094"/>
                <a:gd name="connsiteX24" fmla="*/ 768854 w 1084159"/>
                <a:gd name="connsiteY24" fmla="*/ 43479 h 958094"/>
                <a:gd name="connsiteX25" fmla="*/ 765325 w 1084159"/>
                <a:gd name="connsiteY25" fmla="*/ 72852 h 958094"/>
                <a:gd name="connsiteX26" fmla="*/ 762929 w 1084159"/>
                <a:gd name="connsiteY26" fmla="*/ 119874 h 958094"/>
                <a:gd name="connsiteX27" fmla="*/ 754735 w 1084159"/>
                <a:gd name="connsiteY27" fmla="*/ 160467 h 958094"/>
                <a:gd name="connsiteX28" fmla="*/ 732421 w 1084159"/>
                <a:gd name="connsiteY28" fmla="*/ 191605 h 958094"/>
                <a:gd name="connsiteX29" fmla="*/ 700023 w 1084159"/>
                <a:gd name="connsiteY29" fmla="*/ 178116 h 958094"/>
                <a:gd name="connsiteX30" fmla="*/ 676449 w 1084159"/>
                <a:gd name="connsiteY30" fmla="*/ 166896 h 958094"/>
                <a:gd name="connsiteX31" fmla="*/ 650605 w 1084159"/>
                <a:gd name="connsiteY31" fmla="*/ 146348 h 958094"/>
                <a:gd name="connsiteX32" fmla="*/ 623501 w 1084159"/>
                <a:gd name="connsiteY32" fmla="*/ 136893 h 958094"/>
                <a:gd name="connsiteX33" fmla="*/ 605852 w 1084159"/>
                <a:gd name="connsiteY33" fmla="*/ 116848 h 958094"/>
                <a:gd name="connsiteX34" fmla="*/ 608247 w 1084159"/>
                <a:gd name="connsiteY34" fmla="*/ 103864 h 958094"/>
                <a:gd name="connsiteX35" fmla="*/ 610643 w 1084159"/>
                <a:gd name="connsiteY35" fmla="*/ 81550 h 958094"/>
                <a:gd name="connsiteX36" fmla="*/ 627661 w 1084159"/>
                <a:gd name="connsiteY36" fmla="*/ 69196 h 958094"/>
                <a:gd name="connsiteX37" fmla="*/ 636486 w 1084159"/>
                <a:gd name="connsiteY37" fmla="*/ 51546 h 958094"/>
                <a:gd name="connsiteX38" fmla="*/ 630561 w 1084159"/>
                <a:gd name="connsiteY38" fmla="*/ 38562 h 958094"/>
                <a:gd name="connsiteX39" fmla="*/ 620601 w 1084159"/>
                <a:gd name="connsiteY39" fmla="*/ 49151 h 958094"/>
                <a:gd name="connsiteX40" fmla="*/ 610643 w 1084159"/>
                <a:gd name="connsiteY40" fmla="*/ 35032 h 958094"/>
                <a:gd name="connsiteX41" fmla="*/ 590598 w 1084159"/>
                <a:gd name="connsiteY41" fmla="*/ 43227 h 958094"/>
                <a:gd name="connsiteX42" fmla="*/ 538785 w 1084159"/>
                <a:gd name="connsiteY42" fmla="*/ 27342 h 958094"/>
                <a:gd name="connsiteX43" fmla="*/ 514077 w 1084159"/>
                <a:gd name="connsiteY43" fmla="*/ 12088 h 958094"/>
                <a:gd name="connsiteX44" fmla="*/ 524036 w 1084159"/>
                <a:gd name="connsiteY44" fmla="*/ 29737 h 958094"/>
                <a:gd name="connsiteX45" fmla="*/ 483443 w 1084159"/>
                <a:gd name="connsiteY45" fmla="*/ 42092 h 958094"/>
                <a:gd name="connsiteX46" fmla="*/ 475753 w 1084159"/>
                <a:gd name="connsiteY46" fmla="*/ 49782 h 958094"/>
                <a:gd name="connsiteX47" fmla="*/ 456969 w 1084159"/>
                <a:gd name="connsiteY47" fmla="*/ 73860 h 958094"/>
                <a:gd name="connsiteX48" fmla="*/ 446380 w 1084159"/>
                <a:gd name="connsiteY48" fmla="*/ 93274 h 958094"/>
                <a:gd name="connsiteX49" fmla="*/ 447514 w 1084159"/>
                <a:gd name="connsiteY49" fmla="*/ 115588 h 958094"/>
                <a:gd name="connsiteX50" fmla="*/ 433899 w 1084159"/>
                <a:gd name="connsiteY50" fmla="*/ 118487 h 958094"/>
                <a:gd name="connsiteX51" fmla="*/ 416881 w 1084159"/>
                <a:gd name="connsiteY51" fmla="*/ 119622 h 958094"/>
                <a:gd name="connsiteX52" fmla="*/ 408056 w 1084159"/>
                <a:gd name="connsiteY52" fmla="*/ 113697 h 958094"/>
                <a:gd name="connsiteX53" fmla="*/ 393307 w 1084159"/>
                <a:gd name="connsiteY53" fmla="*/ 101342 h 958094"/>
                <a:gd name="connsiteX54" fmla="*/ 370867 w 1084159"/>
                <a:gd name="connsiteY54" fmla="*/ 84828 h 958094"/>
                <a:gd name="connsiteX55" fmla="*/ 355613 w 1084159"/>
                <a:gd name="connsiteY55" fmla="*/ 93653 h 958094"/>
                <a:gd name="connsiteX56" fmla="*/ 347419 w 1084159"/>
                <a:gd name="connsiteY56" fmla="*/ 106007 h 958094"/>
                <a:gd name="connsiteX57" fmla="*/ 326870 w 1084159"/>
                <a:gd name="connsiteY57" fmla="*/ 106637 h 958094"/>
                <a:gd name="connsiteX58" fmla="*/ 322206 w 1084159"/>
                <a:gd name="connsiteY58" fmla="*/ 118361 h 958094"/>
                <a:gd name="connsiteX59" fmla="*/ 309852 w 1084159"/>
                <a:gd name="connsiteY59" fmla="*/ 127185 h 958094"/>
                <a:gd name="connsiteX60" fmla="*/ 304557 w 1084159"/>
                <a:gd name="connsiteY60" fmla="*/ 153029 h 958094"/>
                <a:gd name="connsiteX61" fmla="*/ 285142 w 1084159"/>
                <a:gd name="connsiteY61" fmla="*/ 151264 h 958094"/>
                <a:gd name="connsiteX62" fmla="*/ 289303 w 1084159"/>
                <a:gd name="connsiteY62" fmla="*/ 171308 h 958094"/>
                <a:gd name="connsiteX63" fmla="*/ 281108 w 1084159"/>
                <a:gd name="connsiteY63" fmla="*/ 184797 h 958094"/>
                <a:gd name="connsiteX64" fmla="*/ 270519 w 1084159"/>
                <a:gd name="connsiteY64" fmla="*/ 164753 h 958094"/>
                <a:gd name="connsiteX65" fmla="*/ 249971 w 1084159"/>
                <a:gd name="connsiteY65" fmla="*/ 175342 h 958094"/>
                <a:gd name="connsiteX66" fmla="*/ 248836 w 1084159"/>
                <a:gd name="connsiteY66" fmla="*/ 206481 h 958094"/>
                <a:gd name="connsiteX67" fmla="*/ 210638 w 1084159"/>
                <a:gd name="connsiteY67" fmla="*/ 244174 h 958094"/>
                <a:gd name="connsiteX68" fmla="*/ 163616 w 1084159"/>
                <a:gd name="connsiteY68" fmla="*/ 257159 h 958094"/>
                <a:gd name="connsiteX69" fmla="*/ 138277 w 1084159"/>
                <a:gd name="connsiteY69" fmla="*/ 265353 h 958094"/>
                <a:gd name="connsiteX70" fmla="*/ 112938 w 1084159"/>
                <a:gd name="connsiteY70" fmla="*/ 276573 h 958094"/>
                <a:gd name="connsiteX71" fmla="*/ 81169 w 1084159"/>
                <a:gd name="connsiteY71" fmla="*/ 284263 h 958094"/>
                <a:gd name="connsiteX72" fmla="*/ 48267 w 1084159"/>
                <a:gd name="connsiteY72" fmla="*/ 302542 h 958094"/>
                <a:gd name="connsiteX73" fmla="*/ 34147 w 1084159"/>
                <a:gd name="connsiteY73" fmla="*/ 321956 h 958094"/>
                <a:gd name="connsiteX74" fmla="*/ 31247 w 1084159"/>
                <a:gd name="connsiteY74" fmla="*/ 305442 h 958094"/>
                <a:gd name="connsiteX75" fmla="*/ 17759 w 1084159"/>
                <a:gd name="connsiteY75" fmla="*/ 324856 h 958094"/>
                <a:gd name="connsiteX76" fmla="*/ 18893 w 1084159"/>
                <a:gd name="connsiteY76" fmla="*/ 354859 h 958094"/>
                <a:gd name="connsiteX77" fmla="*/ 14229 w 1084159"/>
                <a:gd name="connsiteY77" fmla="*/ 397217 h 958094"/>
                <a:gd name="connsiteX78" fmla="*/ 29483 w 1084159"/>
                <a:gd name="connsiteY78" fmla="*/ 432515 h 958094"/>
                <a:gd name="connsiteX79" fmla="*/ 13599 w 1084159"/>
                <a:gd name="connsiteY79" fmla="*/ 419026 h 958094"/>
                <a:gd name="connsiteX80" fmla="*/ 21288 w 1084159"/>
                <a:gd name="connsiteY80" fmla="*/ 437810 h 958094"/>
                <a:gd name="connsiteX81" fmla="*/ 2505 w 1084159"/>
                <a:gd name="connsiteY81" fmla="*/ 423691 h 958094"/>
                <a:gd name="connsiteX82" fmla="*/ 29608 w 1084159"/>
                <a:gd name="connsiteY82" fmla="*/ 483697 h 958094"/>
                <a:gd name="connsiteX83" fmla="*/ 51922 w 1084159"/>
                <a:gd name="connsiteY83" fmla="*/ 533745 h 958094"/>
                <a:gd name="connsiteX84" fmla="*/ 75496 w 1084159"/>
                <a:gd name="connsiteY84" fmla="*/ 594382 h 958094"/>
                <a:gd name="connsiteX85" fmla="*/ 69572 w 1084159"/>
                <a:gd name="connsiteY85" fmla="*/ 629681 h 958094"/>
                <a:gd name="connsiteX86" fmla="*/ 54317 w 1084159"/>
                <a:gd name="connsiteY86" fmla="*/ 651490 h 958094"/>
                <a:gd name="connsiteX87" fmla="*/ 61377 w 1084159"/>
                <a:gd name="connsiteY87" fmla="*/ 669139 h 958094"/>
                <a:gd name="connsiteX88" fmla="*/ 80792 w 1084159"/>
                <a:gd name="connsiteY88" fmla="*/ 686284 h 958094"/>
                <a:gd name="connsiteX89" fmla="*/ 132604 w 1084159"/>
                <a:gd name="connsiteY89" fmla="*/ 691579 h 958094"/>
                <a:gd name="connsiteX90" fmla="*/ 159077 w 1084159"/>
                <a:gd name="connsiteY90" fmla="*/ 675695 h 958094"/>
                <a:gd name="connsiteX91" fmla="*/ 177861 w 1084159"/>
                <a:gd name="connsiteY91" fmla="*/ 662710 h 958094"/>
                <a:gd name="connsiteX92" fmla="*/ 246189 w 1084159"/>
                <a:gd name="connsiteY92" fmla="*/ 658676 h 958094"/>
                <a:gd name="connsiteX93" fmla="*/ 295606 w 1084159"/>
                <a:gd name="connsiteY93" fmla="*/ 638001 h 958094"/>
                <a:gd name="connsiteX94" fmla="*/ 330904 w 1084159"/>
                <a:gd name="connsiteY94" fmla="*/ 617957 h 958094"/>
                <a:gd name="connsiteX95" fmla="*/ 370363 w 1084159"/>
                <a:gd name="connsiteY95" fmla="*/ 610267 h 958094"/>
                <a:gd name="connsiteX96" fmla="*/ 429235 w 1084159"/>
                <a:gd name="connsiteY96" fmla="*/ 593248 h 958094"/>
                <a:gd name="connsiteX97" fmla="*/ 485081 w 1084159"/>
                <a:gd name="connsiteY97" fmla="*/ 586188 h 958094"/>
                <a:gd name="connsiteX98" fmla="*/ 517480 w 1084159"/>
                <a:gd name="connsiteY98" fmla="*/ 602073 h 958094"/>
                <a:gd name="connsiteX99" fmla="*/ 548619 w 1084159"/>
                <a:gd name="connsiteY99" fmla="*/ 606233 h 958094"/>
                <a:gd name="connsiteX100" fmla="*/ 563872 w 1084159"/>
                <a:gd name="connsiteY100" fmla="*/ 613923 h 958094"/>
                <a:gd name="connsiteX101" fmla="*/ 565637 w 1084159"/>
                <a:gd name="connsiteY101" fmla="*/ 630437 h 958094"/>
                <a:gd name="connsiteX102" fmla="*/ 589211 w 1084159"/>
                <a:gd name="connsiteY102" fmla="*/ 652751 h 958094"/>
                <a:gd name="connsiteX103" fmla="*/ 595641 w 1084159"/>
                <a:gd name="connsiteY103" fmla="*/ 682124 h 958094"/>
                <a:gd name="connsiteX104" fmla="*/ 617450 w 1084159"/>
                <a:gd name="connsiteY104" fmla="*/ 674434 h 958094"/>
                <a:gd name="connsiteX105" fmla="*/ 643924 w 1084159"/>
                <a:gd name="connsiteY105" fmla="*/ 654390 h 958094"/>
                <a:gd name="connsiteX106" fmla="*/ 666363 w 1084159"/>
                <a:gd name="connsiteY106" fmla="*/ 630815 h 958094"/>
                <a:gd name="connsiteX107" fmla="*/ 655144 w 1084159"/>
                <a:gd name="connsiteY107" fmla="*/ 668509 h 958094"/>
                <a:gd name="connsiteX108" fmla="*/ 638629 w 1084159"/>
                <a:gd name="connsiteY108" fmla="*/ 689057 h 958094"/>
                <a:gd name="connsiteX109" fmla="*/ 663338 w 1084159"/>
                <a:gd name="connsiteY109" fmla="*/ 686662 h 958094"/>
                <a:gd name="connsiteX110" fmla="*/ 678087 w 1084159"/>
                <a:gd name="connsiteY110" fmla="*/ 678972 h 958094"/>
                <a:gd name="connsiteX111" fmla="*/ 674558 w 1084159"/>
                <a:gd name="connsiteY111" fmla="*/ 708472 h 958094"/>
                <a:gd name="connsiteX112" fmla="*/ 693971 w 1084159"/>
                <a:gd name="connsiteY112" fmla="*/ 707337 h 958094"/>
                <a:gd name="connsiteX113" fmla="*/ 716285 w 1084159"/>
                <a:gd name="connsiteY113" fmla="*/ 743896 h 958094"/>
                <a:gd name="connsiteX114" fmla="*/ 730404 w 1084159"/>
                <a:gd name="connsiteY114" fmla="*/ 778059 h 958094"/>
                <a:gd name="connsiteX115" fmla="*/ 757509 w 1084159"/>
                <a:gd name="connsiteY115" fmla="*/ 789783 h 958094"/>
                <a:gd name="connsiteX116" fmla="*/ 811086 w 1084159"/>
                <a:gd name="connsiteY116" fmla="*/ 808693 h 958094"/>
                <a:gd name="connsiteX117" fmla="*/ 844619 w 1084159"/>
                <a:gd name="connsiteY117" fmla="*/ 789279 h 958094"/>
                <a:gd name="connsiteX118" fmla="*/ 855839 w 1084159"/>
                <a:gd name="connsiteY118" fmla="*/ 793439 h 958094"/>
                <a:gd name="connsiteX119" fmla="*/ 860504 w 1084159"/>
                <a:gd name="connsiteY119" fmla="*/ 801633 h 958094"/>
                <a:gd name="connsiteX120" fmla="*/ 867563 w 1084159"/>
                <a:gd name="connsiteY120" fmla="*/ 796339 h 958094"/>
                <a:gd name="connsiteX121" fmla="*/ 885213 w 1084159"/>
                <a:gd name="connsiteY121" fmla="*/ 812223 h 958094"/>
                <a:gd name="connsiteX122" fmla="*/ 894036 w 1084159"/>
                <a:gd name="connsiteY122" fmla="*/ 818652 h 958094"/>
                <a:gd name="connsiteX123" fmla="*/ 905760 w 1084159"/>
                <a:gd name="connsiteY123" fmla="*/ 803903 h 958094"/>
                <a:gd name="connsiteX124" fmla="*/ 931100 w 1084159"/>
                <a:gd name="connsiteY124" fmla="*/ 785623 h 958094"/>
                <a:gd name="connsiteX125" fmla="*/ 986442 w 1084159"/>
                <a:gd name="connsiteY125" fmla="*/ 775664 h 958094"/>
                <a:gd name="connsiteX126" fmla="*/ 995267 w 1084159"/>
                <a:gd name="connsiteY126" fmla="*/ 722086 h 958094"/>
                <a:gd name="connsiteX127" fmla="*/ 1015311 w 1084159"/>
                <a:gd name="connsiteY127" fmla="*/ 681493 h 958094"/>
                <a:gd name="connsiteX128" fmla="*/ 1043550 w 1084159"/>
                <a:gd name="connsiteY128" fmla="*/ 624386 h 958094"/>
                <a:gd name="connsiteX129" fmla="*/ 1059434 w 1084159"/>
                <a:gd name="connsiteY129" fmla="*/ 606107 h 958094"/>
                <a:gd name="connsiteX130" fmla="*/ 1073554 w 1084159"/>
                <a:gd name="connsiteY130" fmla="*/ 569044 h 958094"/>
                <a:gd name="connsiteX131" fmla="*/ 1079982 w 1084159"/>
                <a:gd name="connsiteY131" fmla="*/ 535510 h 958094"/>
                <a:gd name="connsiteX132" fmla="*/ 1082882 w 1084159"/>
                <a:gd name="connsiteY132" fmla="*/ 509037 h 958094"/>
                <a:gd name="connsiteX133" fmla="*/ 1083260 w 1084159"/>
                <a:gd name="connsiteY133" fmla="*/ 485462 h 958094"/>
                <a:gd name="connsiteX134" fmla="*/ 493528 w 1084159"/>
                <a:gd name="connsiteY134" fmla="*/ 24695 h 958094"/>
                <a:gd name="connsiteX135" fmla="*/ 459364 w 1084159"/>
                <a:gd name="connsiteY135" fmla="*/ 32889 h 958094"/>
                <a:gd name="connsiteX136" fmla="*/ 493528 w 1084159"/>
                <a:gd name="connsiteY136" fmla="*/ 24695 h 958094"/>
                <a:gd name="connsiteX137" fmla="*/ 626023 w 1084159"/>
                <a:gd name="connsiteY137" fmla="*/ 721456 h 958094"/>
                <a:gd name="connsiteX138" fmla="*/ 657791 w 1084159"/>
                <a:gd name="connsiteY138" fmla="*/ 717296 h 958094"/>
                <a:gd name="connsiteX139" fmla="*/ 626023 w 1084159"/>
                <a:gd name="connsiteY139" fmla="*/ 721456 h 958094"/>
                <a:gd name="connsiteX140" fmla="*/ 892020 w 1084159"/>
                <a:gd name="connsiteY140" fmla="*/ 885089 h 958094"/>
                <a:gd name="connsiteX141" fmla="*/ 846762 w 1084159"/>
                <a:gd name="connsiteY141" fmla="*/ 872230 h 958094"/>
                <a:gd name="connsiteX142" fmla="*/ 859117 w 1084159"/>
                <a:gd name="connsiteY142" fmla="*/ 925177 h 958094"/>
                <a:gd name="connsiteX143" fmla="*/ 894415 w 1084159"/>
                <a:gd name="connsiteY143" fmla="*/ 966401 h 958094"/>
                <a:gd name="connsiteX144" fmla="*/ 909164 w 1084159"/>
                <a:gd name="connsiteY144" fmla="*/ 955811 h 958094"/>
                <a:gd name="connsiteX145" fmla="*/ 915090 w 1084159"/>
                <a:gd name="connsiteY145" fmla="*/ 942322 h 958094"/>
                <a:gd name="connsiteX146" fmla="*/ 930343 w 1084159"/>
                <a:gd name="connsiteY146" fmla="*/ 945222 h 958094"/>
                <a:gd name="connsiteX147" fmla="*/ 938034 w 1084159"/>
                <a:gd name="connsiteY147" fmla="*/ 916353 h 958094"/>
                <a:gd name="connsiteX148" fmla="*/ 936899 w 1084159"/>
                <a:gd name="connsiteY148" fmla="*/ 875760 h 958094"/>
                <a:gd name="connsiteX149" fmla="*/ 892020 w 1084159"/>
                <a:gd name="connsiteY149" fmla="*/ 885089 h 9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solidFill>
              <a:schemeClr val="tx2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08B361A9-05E7-4B9B-AC43-EDE34571877C}"/>
                </a:ext>
              </a:extLst>
            </p:cNvPr>
            <p:cNvSpPr/>
            <p:nvPr/>
          </p:nvSpPr>
          <p:spPr>
            <a:xfrm>
              <a:off x="10194388" y="5552055"/>
              <a:ext cx="315163" cy="390802"/>
            </a:xfrm>
            <a:custGeom>
              <a:avLst/>
              <a:gdLst>
                <a:gd name="connsiteX0" fmla="*/ 201060 w 315162"/>
                <a:gd name="connsiteY0" fmla="*/ 193605 h 390801"/>
                <a:gd name="connsiteX1" fmla="*/ 179881 w 315162"/>
                <a:gd name="connsiteY1" fmla="*/ 200034 h 390801"/>
                <a:gd name="connsiteX2" fmla="*/ 154038 w 315162"/>
                <a:gd name="connsiteY2" fmla="*/ 189445 h 390801"/>
                <a:gd name="connsiteX3" fmla="*/ 140549 w 315162"/>
                <a:gd name="connsiteY3" fmla="*/ 212388 h 390801"/>
                <a:gd name="connsiteX4" fmla="*/ 118740 w 315162"/>
                <a:gd name="connsiteY4" fmla="*/ 249451 h 390801"/>
                <a:gd name="connsiteX5" fmla="*/ 45748 w 315162"/>
                <a:gd name="connsiteY5" fmla="*/ 297734 h 390801"/>
                <a:gd name="connsiteX6" fmla="*/ 12215 w 315162"/>
                <a:gd name="connsiteY6" fmla="*/ 329503 h 390801"/>
                <a:gd name="connsiteX7" fmla="*/ 5155 w 315162"/>
                <a:gd name="connsiteY7" fmla="*/ 358372 h 390801"/>
                <a:gd name="connsiteX8" fmla="*/ 29234 w 315162"/>
                <a:gd name="connsiteY8" fmla="*/ 368961 h 390801"/>
                <a:gd name="connsiteX9" fmla="*/ 48017 w 315162"/>
                <a:gd name="connsiteY9" fmla="*/ 376651 h 390801"/>
                <a:gd name="connsiteX10" fmla="*/ 96805 w 315162"/>
                <a:gd name="connsiteY10" fmla="*/ 365431 h 390801"/>
                <a:gd name="connsiteX11" fmla="*/ 114454 w 315162"/>
                <a:gd name="connsiteY11" fmla="*/ 334798 h 390801"/>
                <a:gd name="connsiteX12" fmla="*/ 127943 w 315162"/>
                <a:gd name="connsiteY12" fmla="*/ 307189 h 390801"/>
                <a:gd name="connsiteX13" fmla="*/ 157316 w 315162"/>
                <a:gd name="connsiteY13" fmla="*/ 288910 h 390801"/>
                <a:gd name="connsiteX14" fmla="*/ 166141 w 315162"/>
                <a:gd name="connsiteY14" fmla="*/ 274790 h 390801"/>
                <a:gd name="connsiteX15" fmla="*/ 183789 w 315162"/>
                <a:gd name="connsiteY15" fmla="*/ 250082 h 390801"/>
                <a:gd name="connsiteX16" fmla="*/ 204338 w 315162"/>
                <a:gd name="connsiteY16" fmla="*/ 215414 h 390801"/>
                <a:gd name="connsiteX17" fmla="*/ 201060 w 315162"/>
                <a:gd name="connsiteY17" fmla="*/ 193605 h 390801"/>
                <a:gd name="connsiteX18" fmla="*/ 30999 w 315162"/>
                <a:gd name="connsiteY18" fmla="*/ 396569 h 390801"/>
                <a:gd name="connsiteX19" fmla="*/ 40957 w 315162"/>
                <a:gd name="connsiteY19" fmla="*/ 384845 h 390801"/>
                <a:gd name="connsiteX20" fmla="*/ 30999 w 315162"/>
                <a:gd name="connsiteY20" fmla="*/ 396569 h 390801"/>
                <a:gd name="connsiteX21" fmla="*/ 296996 w 315162"/>
                <a:gd name="connsiteY21" fmla="*/ 98804 h 390801"/>
                <a:gd name="connsiteX22" fmla="*/ 271152 w 315162"/>
                <a:gd name="connsiteY22" fmla="*/ 96409 h 390801"/>
                <a:gd name="connsiteX23" fmla="*/ 255268 w 315162"/>
                <a:gd name="connsiteY23" fmla="*/ 80524 h 390801"/>
                <a:gd name="connsiteX24" fmla="*/ 243544 w 315162"/>
                <a:gd name="connsiteY24" fmla="*/ 59345 h 390801"/>
                <a:gd name="connsiteX25" fmla="*/ 242914 w 315162"/>
                <a:gd name="connsiteY25" fmla="*/ 74095 h 390801"/>
                <a:gd name="connsiteX26" fmla="*/ 232325 w 315162"/>
                <a:gd name="connsiteY26" fmla="*/ 68800 h 390801"/>
                <a:gd name="connsiteX27" fmla="*/ 222365 w 315162"/>
                <a:gd name="connsiteY27" fmla="*/ 50521 h 390801"/>
                <a:gd name="connsiteX28" fmla="*/ 212406 w 315162"/>
                <a:gd name="connsiteY28" fmla="*/ 26442 h 390801"/>
                <a:gd name="connsiteX29" fmla="*/ 179504 w 315162"/>
                <a:gd name="connsiteY29" fmla="*/ 2364 h 390801"/>
                <a:gd name="connsiteX30" fmla="*/ 187697 w 315162"/>
                <a:gd name="connsiteY30" fmla="*/ 30603 h 390801"/>
                <a:gd name="connsiteX31" fmla="*/ 205977 w 315162"/>
                <a:gd name="connsiteY31" fmla="*/ 49386 h 390801"/>
                <a:gd name="connsiteX32" fmla="*/ 221861 w 315162"/>
                <a:gd name="connsiteY32" fmla="*/ 70565 h 390801"/>
                <a:gd name="connsiteX33" fmla="*/ 217701 w 315162"/>
                <a:gd name="connsiteY33" fmla="*/ 110023 h 390801"/>
                <a:gd name="connsiteX34" fmla="*/ 195892 w 315162"/>
                <a:gd name="connsiteY34" fmla="*/ 134228 h 390801"/>
                <a:gd name="connsiteX35" fmla="*/ 231190 w 315162"/>
                <a:gd name="connsiteY35" fmla="*/ 165996 h 390801"/>
                <a:gd name="connsiteX36" fmla="*/ 223500 w 315162"/>
                <a:gd name="connsiteY36" fmla="*/ 208354 h 390801"/>
                <a:gd name="connsiteX37" fmla="*/ 247578 w 315162"/>
                <a:gd name="connsiteY37" fmla="*/ 211884 h 390801"/>
                <a:gd name="connsiteX38" fmla="*/ 276952 w 315162"/>
                <a:gd name="connsiteY38" fmla="*/ 170661 h 390801"/>
                <a:gd name="connsiteX39" fmla="*/ 285145 w 315162"/>
                <a:gd name="connsiteY39" fmla="*/ 143052 h 390801"/>
                <a:gd name="connsiteX40" fmla="*/ 302795 w 315162"/>
                <a:gd name="connsiteY40" fmla="*/ 137127 h 390801"/>
                <a:gd name="connsiteX41" fmla="*/ 314015 w 315162"/>
                <a:gd name="connsiteY41" fmla="*/ 121243 h 390801"/>
                <a:gd name="connsiteX42" fmla="*/ 322840 w 315162"/>
                <a:gd name="connsiteY42" fmla="*/ 97669 h 390801"/>
                <a:gd name="connsiteX43" fmla="*/ 296996 w 315162"/>
                <a:gd name="connsiteY43" fmla="*/ 98804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4BBD5B7-6208-48B8-ABE0-813981B22BF2}"/>
                </a:ext>
              </a:extLst>
            </p:cNvPr>
            <p:cNvSpPr/>
            <p:nvPr/>
          </p:nvSpPr>
          <p:spPr>
            <a:xfrm>
              <a:off x="10485955" y="5022636"/>
              <a:ext cx="63033" cy="50426"/>
            </a:xfrm>
            <a:custGeom>
              <a:avLst/>
              <a:gdLst>
                <a:gd name="connsiteX0" fmla="*/ 3664 w 63032"/>
                <a:gd name="connsiteY0" fmla="*/ 50970 h 50426"/>
                <a:gd name="connsiteX1" fmla="*/ 34298 w 63032"/>
                <a:gd name="connsiteY1" fmla="*/ 42776 h 50426"/>
                <a:gd name="connsiteX2" fmla="*/ 3664 w 63032"/>
                <a:gd name="connsiteY2" fmla="*/ 50970 h 50426"/>
                <a:gd name="connsiteX3" fmla="*/ 40222 w 63032"/>
                <a:gd name="connsiteY3" fmla="*/ 19706 h 50426"/>
                <a:gd name="connsiteX4" fmla="*/ 67831 w 63032"/>
                <a:gd name="connsiteY4" fmla="*/ 4957 h 50426"/>
                <a:gd name="connsiteX5" fmla="*/ 40222 w 63032"/>
                <a:gd name="connsiteY5" fmla="*/ 19706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A8F9092F-045E-4E36-917A-4DD3C055FAA9}"/>
                </a:ext>
              </a:extLst>
            </p:cNvPr>
            <p:cNvSpPr/>
            <p:nvPr/>
          </p:nvSpPr>
          <p:spPr>
            <a:xfrm>
              <a:off x="7189015" y="3357751"/>
              <a:ext cx="378195" cy="226917"/>
            </a:xfrm>
            <a:custGeom>
              <a:avLst/>
              <a:gdLst>
                <a:gd name="connsiteX0" fmla="*/ 376147 w 378195"/>
                <a:gd name="connsiteY0" fmla="*/ 151263 h 226917"/>
                <a:gd name="connsiteX1" fmla="*/ 352573 w 378195"/>
                <a:gd name="connsiteY1" fmla="*/ 143447 h 226917"/>
                <a:gd name="connsiteX2" fmla="*/ 325091 w 378195"/>
                <a:gd name="connsiteY2" fmla="*/ 125419 h 226917"/>
                <a:gd name="connsiteX3" fmla="*/ 294457 w 378195"/>
                <a:gd name="connsiteY3" fmla="*/ 107392 h 226917"/>
                <a:gd name="connsiteX4" fmla="*/ 267731 w 378195"/>
                <a:gd name="connsiteY4" fmla="*/ 87726 h 226917"/>
                <a:gd name="connsiteX5" fmla="*/ 256007 w 378195"/>
                <a:gd name="connsiteY5" fmla="*/ 65790 h 226917"/>
                <a:gd name="connsiteX6" fmla="*/ 245040 w 378195"/>
                <a:gd name="connsiteY6" fmla="*/ 48519 h 226917"/>
                <a:gd name="connsiteX7" fmla="*/ 205833 w 378195"/>
                <a:gd name="connsiteY7" fmla="*/ 43855 h 226917"/>
                <a:gd name="connsiteX8" fmla="*/ 196378 w 378195"/>
                <a:gd name="connsiteY8" fmla="*/ 15617 h 226917"/>
                <a:gd name="connsiteX9" fmla="*/ 175956 w 378195"/>
                <a:gd name="connsiteY9" fmla="*/ 8557 h 226917"/>
                <a:gd name="connsiteX10" fmla="*/ 157046 w 378195"/>
                <a:gd name="connsiteY10" fmla="*/ 3892 h 226917"/>
                <a:gd name="connsiteX11" fmla="*/ 146078 w 378195"/>
                <a:gd name="connsiteY11" fmla="*/ 9313 h 226917"/>
                <a:gd name="connsiteX12" fmla="*/ 136624 w 378195"/>
                <a:gd name="connsiteY12" fmla="*/ 19525 h 226917"/>
                <a:gd name="connsiteX13" fmla="*/ 117714 w 378195"/>
                <a:gd name="connsiteY13" fmla="*/ 33644 h 226917"/>
                <a:gd name="connsiteX14" fmla="*/ 108259 w 378195"/>
                <a:gd name="connsiteY14" fmla="*/ 46250 h 226917"/>
                <a:gd name="connsiteX15" fmla="*/ 89601 w 378195"/>
                <a:gd name="connsiteY15" fmla="*/ 41838 h 226917"/>
                <a:gd name="connsiteX16" fmla="*/ 71070 w 378195"/>
                <a:gd name="connsiteY16" fmla="*/ 37426 h 226917"/>
                <a:gd name="connsiteX17" fmla="*/ 38545 w 378195"/>
                <a:gd name="connsiteY17" fmla="*/ 12213 h 226917"/>
                <a:gd name="connsiteX18" fmla="*/ 11189 w 378195"/>
                <a:gd name="connsiteY18" fmla="*/ 26710 h 226917"/>
                <a:gd name="connsiteX19" fmla="*/ 23543 w 378195"/>
                <a:gd name="connsiteY19" fmla="*/ 21920 h 226917"/>
                <a:gd name="connsiteX20" fmla="*/ 43966 w 378195"/>
                <a:gd name="connsiteY20" fmla="*/ 46250 h 226917"/>
                <a:gd name="connsiteX21" fmla="*/ 56572 w 378195"/>
                <a:gd name="connsiteY21" fmla="*/ 61882 h 226917"/>
                <a:gd name="connsiteX22" fmla="*/ 29847 w 378195"/>
                <a:gd name="connsiteY22" fmla="*/ 67429 h 226917"/>
                <a:gd name="connsiteX23" fmla="*/ 5516 w 378195"/>
                <a:gd name="connsiteY23" fmla="*/ 67429 h 226917"/>
                <a:gd name="connsiteX24" fmla="*/ 11063 w 378195"/>
                <a:gd name="connsiteY24" fmla="*/ 89365 h 226917"/>
                <a:gd name="connsiteX25" fmla="*/ 12576 w 378195"/>
                <a:gd name="connsiteY25" fmla="*/ 105879 h 226917"/>
                <a:gd name="connsiteX26" fmla="*/ 27451 w 378195"/>
                <a:gd name="connsiteY26" fmla="*/ 112182 h 226917"/>
                <a:gd name="connsiteX27" fmla="*/ 32998 w 378195"/>
                <a:gd name="connsiteY27" fmla="*/ 133361 h 226917"/>
                <a:gd name="connsiteX28" fmla="*/ 32998 w 378195"/>
                <a:gd name="connsiteY28" fmla="*/ 168912 h 226917"/>
                <a:gd name="connsiteX29" fmla="*/ 54933 w 378195"/>
                <a:gd name="connsiteY29" fmla="*/ 164751 h 226917"/>
                <a:gd name="connsiteX30" fmla="*/ 78507 w 378195"/>
                <a:gd name="connsiteY30" fmla="*/ 148237 h 226917"/>
                <a:gd name="connsiteX31" fmla="*/ 97417 w 378195"/>
                <a:gd name="connsiteY31" fmla="*/ 145842 h 226917"/>
                <a:gd name="connsiteX32" fmla="*/ 128051 w 378195"/>
                <a:gd name="connsiteY32" fmla="*/ 146598 h 226917"/>
                <a:gd name="connsiteX33" fmla="*/ 147717 w 378195"/>
                <a:gd name="connsiteY33" fmla="*/ 155171 h 226917"/>
                <a:gd name="connsiteX34" fmla="*/ 160324 w 378195"/>
                <a:gd name="connsiteY34" fmla="*/ 161474 h 226917"/>
                <a:gd name="connsiteX35" fmla="*/ 183015 w 378195"/>
                <a:gd name="connsiteY35" fmla="*/ 168533 h 226917"/>
                <a:gd name="connsiteX36" fmla="*/ 194739 w 378195"/>
                <a:gd name="connsiteY36" fmla="*/ 177988 h 226917"/>
                <a:gd name="connsiteX37" fmla="*/ 212767 w 378195"/>
                <a:gd name="connsiteY37" fmla="*/ 192864 h 226917"/>
                <a:gd name="connsiteX38" fmla="*/ 231551 w 378195"/>
                <a:gd name="connsiteY38" fmla="*/ 196016 h 226917"/>
                <a:gd name="connsiteX39" fmla="*/ 236341 w 378195"/>
                <a:gd name="connsiteY39" fmla="*/ 228540 h 226917"/>
                <a:gd name="connsiteX40" fmla="*/ 242014 w 378195"/>
                <a:gd name="connsiteY40" fmla="*/ 228036 h 226917"/>
                <a:gd name="connsiteX41" fmla="*/ 260924 w 378195"/>
                <a:gd name="connsiteY41" fmla="*/ 233331 h 226917"/>
                <a:gd name="connsiteX42" fmla="*/ 283994 w 378195"/>
                <a:gd name="connsiteY42" fmla="*/ 225010 h 226917"/>
                <a:gd name="connsiteX43" fmla="*/ 321687 w 378195"/>
                <a:gd name="connsiteY43" fmla="*/ 203075 h 226917"/>
                <a:gd name="connsiteX44" fmla="*/ 337445 w 378195"/>
                <a:gd name="connsiteY44" fmla="*/ 176854 h 226917"/>
                <a:gd name="connsiteX45" fmla="*/ 358372 w 378195"/>
                <a:gd name="connsiteY45" fmla="*/ 164247 h 226917"/>
                <a:gd name="connsiteX46" fmla="*/ 378038 w 378195"/>
                <a:gd name="connsiteY46" fmla="*/ 168912 h 226917"/>
                <a:gd name="connsiteX47" fmla="*/ 376147 w 378195"/>
                <a:gd name="connsiteY47" fmla="*/ 151263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4D8CB0-7EB4-4838-AB0F-111E7673D339}"/>
                </a:ext>
              </a:extLst>
            </p:cNvPr>
            <p:cNvSpPr/>
            <p:nvPr/>
          </p:nvSpPr>
          <p:spPr>
            <a:xfrm>
              <a:off x="6957213" y="3445056"/>
              <a:ext cx="516867" cy="441228"/>
            </a:xfrm>
            <a:custGeom>
              <a:avLst/>
              <a:gdLst>
                <a:gd name="connsiteX0" fmla="*/ 509618 w 516866"/>
                <a:gd name="connsiteY0" fmla="*/ 382776 h 441227"/>
                <a:gd name="connsiteX1" fmla="*/ 497011 w 516866"/>
                <a:gd name="connsiteY1" fmla="*/ 353403 h 441227"/>
                <a:gd name="connsiteX2" fmla="*/ 469781 w 516866"/>
                <a:gd name="connsiteY2" fmla="*/ 330333 h 441227"/>
                <a:gd name="connsiteX3" fmla="*/ 452006 w 516866"/>
                <a:gd name="connsiteY3" fmla="*/ 307263 h 441227"/>
                <a:gd name="connsiteX4" fmla="*/ 479236 w 516866"/>
                <a:gd name="connsiteY4" fmla="*/ 269570 h 441227"/>
                <a:gd name="connsiteX5" fmla="*/ 453015 w 516866"/>
                <a:gd name="connsiteY5" fmla="*/ 255955 h 441227"/>
                <a:gd name="connsiteX6" fmla="*/ 448855 w 516866"/>
                <a:gd name="connsiteY6" fmla="*/ 225573 h 441227"/>
                <a:gd name="connsiteX7" fmla="*/ 448855 w 516866"/>
                <a:gd name="connsiteY7" fmla="*/ 197335 h 441227"/>
                <a:gd name="connsiteX8" fmla="*/ 452006 w 516866"/>
                <a:gd name="connsiteY8" fmla="*/ 174265 h 441227"/>
                <a:gd name="connsiteX9" fmla="*/ 462470 w 516866"/>
                <a:gd name="connsiteY9" fmla="*/ 153338 h 441227"/>
                <a:gd name="connsiteX10" fmla="*/ 468395 w 516866"/>
                <a:gd name="connsiteY10" fmla="*/ 141236 h 441227"/>
                <a:gd name="connsiteX11" fmla="*/ 463604 w 516866"/>
                <a:gd name="connsiteY11" fmla="*/ 108711 h 441227"/>
                <a:gd name="connsiteX12" fmla="*/ 444821 w 516866"/>
                <a:gd name="connsiteY12" fmla="*/ 105559 h 441227"/>
                <a:gd name="connsiteX13" fmla="*/ 426793 w 516866"/>
                <a:gd name="connsiteY13" fmla="*/ 90683 h 441227"/>
                <a:gd name="connsiteX14" fmla="*/ 415069 w 516866"/>
                <a:gd name="connsiteY14" fmla="*/ 81229 h 441227"/>
                <a:gd name="connsiteX15" fmla="*/ 392377 w 516866"/>
                <a:gd name="connsiteY15" fmla="*/ 74169 h 441227"/>
                <a:gd name="connsiteX16" fmla="*/ 379771 w 516866"/>
                <a:gd name="connsiteY16" fmla="*/ 67866 h 441227"/>
                <a:gd name="connsiteX17" fmla="*/ 360105 w 516866"/>
                <a:gd name="connsiteY17" fmla="*/ 59293 h 441227"/>
                <a:gd name="connsiteX18" fmla="*/ 329471 w 516866"/>
                <a:gd name="connsiteY18" fmla="*/ 58537 h 441227"/>
                <a:gd name="connsiteX19" fmla="*/ 310561 w 516866"/>
                <a:gd name="connsiteY19" fmla="*/ 60932 h 441227"/>
                <a:gd name="connsiteX20" fmla="*/ 286987 w 516866"/>
                <a:gd name="connsiteY20" fmla="*/ 77447 h 441227"/>
                <a:gd name="connsiteX21" fmla="*/ 265052 w 516866"/>
                <a:gd name="connsiteY21" fmla="*/ 81607 h 441227"/>
                <a:gd name="connsiteX22" fmla="*/ 264169 w 516866"/>
                <a:gd name="connsiteY22" fmla="*/ 95474 h 441227"/>
                <a:gd name="connsiteX23" fmla="*/ 206936 w 516866"/>
                <a:gd name="connsiteY23" fmla="*/ 108080 h 441227"/>
                <a:gd name="connsiteX24" fmla="*/ 158275 w 516866"/>
                <a:gd name="connsiteY24" fmla="*/ 79085 h 441227"/>
                <a:gd name="connsiteX25" fmla="*/ 126128 w 516866"/>
                <a:gd name="connsiteY25" fmla="*/ 47695 h 441227"/>
                <a:gd name="connsiteX26" fmla="*/ 107092 w 516866"/>
                <a:gd name="connsiteY26" fmla="*/ 33954 h 441227"/>
                <a:gd name="connsiteX27" fmla="*/ 101798 w 516866"/>
                <a:gd name="connsiteY27" fmla="*/ 9876 h 441227"/>
                <a:gd name="connsiteX28" fmla="*/ 48346 w 516866"/>
                <a:gd name="connsiteY28" fmla="*/ 32946 h 441227"/>
                <a:gd name="connsiteX29" fmla="*/ 30571 w 516866"/>
                <a:gd name="connsiteY29" fmla="*/ 22482 h 441227"/>
                <a:gd name="connsiteX30" fmla="*/ 14813 w 516866"/>
                <a:gd name="connsiteY30" fmla="*/ 2564 h 441227"/>
                <a:gd name="connsiteX31" fmla="*/ 5358 w 516866"/>
                <a:gd name="connsiteY31" fmla="*/ 16179 h 441227"/>
                <a:gd name="connsiteX32" fmla="*/ 6366 w 516866"/>
                <a:gd name="connsiteY32" fmla="*/ 38114 h 441227"/>
                <a:gd name="connsiteX33" fmla="*/ 6366 w 516866"/>
                <a:gd name="connsiteY33" fmla="*/ 66353 h 441227"/>
                <a:gd name="connsiteX34" fmla="*/ 18973 w 516866"/>
                <a:gd name="connsiteY34" fmla="*/ 87406 h 441227"/>
                <a:gd name="connsiteX35" fmla="*/ 28428 w 516866"/>
                <a:gd name="connsiteY35" fmla="*/ 108333 h 441227"/>
                <a:gd name="connsiteX36" fmla="*/ 43051 w 516866"/>
                <a:gd name="connsiteY36" fmla="*/ 124091 h 441227"/>
                <a:gd name="connsiteX37" fmla="*/ 53515 w 516866"/>
                <a:gd name="connsiteY37" fmla="*/ 133546 h 441227"/>
                <a:gd name="connsiteX38" fmla="*/ 50363 w 516866"/>
                <a:gd name="connsiteY38" fmla="*/ 149304 h 441227"/>
                <a:gd name="connsiteX39" fmla="*/ 39900 w 516866"/>
                <a:gd name="connsiteY39" fmla="*/ 170230 h 441227"/>
                <a:gd name="connsiteX40" fmla="*/ 43051 w 516866"/>
                <a:gd name="connsiteY40" fmla="*/ 194309 h 441227"/>
                <a:gd name="connsiteX41" fmla="*/ 55658 w 516866"/>
                <a:gd name="connsiteY41" fmla="*/ 208932 h 441227"/>
                <a:gd name="connsiteX42" fmla="*/ 85031 w 516866"/>
                <a:gd name="connsiteY42" fmla="*/ 228851 h 441227"/>
                <a:gd name="connsiteX43" fmla="*/ 97637 w 516866"/>
                <a:gd name="connsiteY43" fmla="*/ 244609 h 441227"/>
                <a:gd name="connsiteX44" fmla="*/ 95494 w 516866"/>
                <a:gd name="connsiteY44" fmla="*/ 262384 h 441227"/>
                <a:gd name="connsiteX45" fmla="*/ 104949 w 516866"/>
                <a:gd name="connsiteY45" fmla="*/ 280159 h 441227"/>
                <a:gd name="connsiteX46" fmla="*/ 119951 w 516866"/>
                <a:gd name="connsiteY46" fmla="*/ 301086 h 441227"/>
                <a:gd name="connsiteX47" fmla="*/ 126380 w 516866"/>
                <a:gd name="connsiteY47" fmla="*/ 299951 h 441227"/>
                <a:gd name="connsiteX48" fmla="*/ 138482 w 516866"/>
                <a:gd name="connsiteY48" fmla="*/ 296800 h 441227"/>
                <a:gd name="connsiteX49" fmla="*/ 156888 w 516866"/>
                <a:gd name="connsiteY49" fmla="*/ 296043 h 441227"/>
                <a:gd name="connsiteX50" fmla="*/ 183992 w 516866"/>
                <a:gd name="connsiteY50" fmla="*/ 337645 h 441227"/>
                <a:gd name="connsiteX51" fmla="*/ 199246 w 516866"/>
                <a:gd name="connsiteY51" fmla="*/ 361975 h 441227"/>
                <a:gd name="connsiteX52" fmla="*/ 231393 w 516866"/>
                <a:gd name="connsiteY52" fmla="*/ 378112 h 441227"/>
                <a:gd name="connsiteX53" fmla="*/ 291777 w 516866"/>
                <a:gd name="connsiteY53" fmla="*/ 401182 h 441227"/>
                <a:gd name="connsiteX54" fmla="*/ 334514 w 516866"/>
                <a:gd name="connsiteY54" fmla="*/ 389458 h 441227"/>
                <a:gd name="connsiteX55" fmla="*/ 354936 w 516866"/>
                <a:gd name="connsiteY55" fmla="*/ 424378 h 441227"/>
                <a:gd name="connsiteX56" fmla="*/ 447468 w 516866"/>
                <a:gd name="connsiteY56" fmla="*/ 441648 h 441227"/>
                <a:gd name="connsiteX57" fmla="*/ 475202 w 516866"/>
                <a:gd name="connsiteY57" fmla="*/ 444044 h 441227"/>
                <a:gd name="connsiteX58" fmla="*/ 474572 w 516866"/>
                <a:gd name="connsiteY58" fmla="*/ 437488 h 441227"/>
                <a:gd name="connsiteX59" fmla="*/ 491339 w 516866"/>
                <a:gd name="connsiteY59" fmla="*/ 410258 h 441227"/>
                <a:gd name="connsiteX60" fmla="*/ 515417 w 516866"/>
                <a:gd name="connsiteY60" fmla="*/ 402947 h 441227"/>
                <a:gd name="connsiteX61" fmla="*/ 509618 w 516866"/>
                <a:gd name="connsiteY61" fmla="*/ 38277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41C2D54A-4939-4813-931B-EF9F8E1A15D5}"/>
                </a:ext>
              </a:extLst>
            </p:cNvPr>
            <p:cNvSpPr/>
            <p:nvPr/>
          </p:nvSpPr>
          <p:spPr>
            <a:xfrm>
              <a:off x="7023984" y="2919563"/>
              <a:ext cx="1071553" cy="504260"/>
            </a:xfrm>
            <a:custGeom>
              <a:avLst/>
              <a:gdLst>
                <a:gd name="connsiteX0" fmla="*/ 1075568 w 1071552"/>
                <a:gd name="connsiteY0" fmla="*/ 208230 h 504260"/>
                <a:gd name="connsiteX1" fmla="*/ 1066113 w 1071552"/>
                <a:gd name="connsiteY1" fmla="*/ 207473 h 504260"/>
                <a:gd name="connsiteX2" fmla="*/ 1044934 w 1071552"/>
                <a:gd name="connsiteY2" fmla="*/ 211381 h 504260"/>
                <a:gd name="connsiteX3" fmla="*/ 1031571 w 1071552"/>
                <a:gd name="connsiteY3" fmla="*/ 200414 h 504260"/>
                <a:gd name="connsiteX4" fmla="*/ 1025898 w 1071552"/>
                <a:gd name="connsiteY4" fmla="*/ 190455 h 504260"/>
                <a:gd name="connsiteX5" fmla="*/ 1009383 w 1071552"/>
                <a:gd name="connsiteY5" fmla="*/ 176840 h 504260"/>
                <a:gd name="connsiteX6" fmla="*/ 992365 w 1071552"/>
                <a:gd name="connsiteY6" fmla="*/ 162720 h 504260"/>
                <a:gd name="connsiteX7" fmla="*/ 965891 w 1071552"/>
                <a:gd name="connsiteY7" fmla="*/ 170410 h 504260"/>
                <a:gd name="connsiteX8" fmla="*/ 940048 w 1071552"/>
                <a:gd name="connsiteY8" fmla="*/ 166250 h 504260"/>
                <a:gd name="connsiteX9" fmla="*/ 919499 w 1071552"/>
                <a:gd name="connsiteY9" fmla="*/ 151500 h 504260"/>
                <a:gd name="connsiteX10" fmla="*/ 904246 w 1071552"/>
                <a:gd name="connsiteY10" fmla="*/ 168519 h 504260"/>
                <a:gd name="connsiteX11" fmla="*/ 876637 w 1071552"/>
                <a:gd name="connsiteY11" fmla="*/ 120867 h 504260"/>
                <a:gd name="connsiteX12" fmla="*/ 827850 w 1071552"/>
                <a:gd name="connsiteY12" fmla="*/ 63255 h 504260"/>
                <a:gd name="connsiteX13" fmla="*/ 820160 w 1071552"/>
                <a:gd name="connsiteY13" fmla="*/ 43211 h 504260"/>
                <a:gd name="connsiteX14" fmla="*/ 802511 w 1071552"/>
                <a:gd name="connsiteY14" fmla="*/ 41446 h 504260"/>
                <a:gd name="connsiteX15" fmla="*/ 778432 w 1071552"/>
                <a:gd name="connsiteY15" fmla="*/ 54935 h 504260"/>
                <a:gd name="connsiteX16" fmla="*/ 749564 w 1071552"/>
                <a:gd name="connsiteY16" fmla="*/ 66659 h 504260"/>
                <a:gd name="connsiteX17" fmla="*/ 729519 w 1071552"/>
                <a:gd name="connsiteY17" fmla="*/ 71323 h 504260"/>
                <a:gd name="connsiteX18" fmla="*/ 738974 w 1071552"/>
                <a:gd name="connsiteY18" fmla="*/ 54304 h 504260"/>
                <a:gd name="connsiteX19" fmla="*/ 724855 w 1071552"/>
                <a:gd name="connsiteY19" fmla="*/ 52539 h 504260"/>
                <a:gd name="connsiteX20" fmla="*/ 712500 w 1071552"/>
                <a:gd name="connsiteY20" fmla="*/ 50775 h 504260"/>
                <a:gd name="connsiteX21" fmla="*/ 704810 w 1071552"/>
                <a:gd name="connsiteY21" fmla="*/ 49010 h 504260"/>
                <a:gd name="connsiteX22" fmla="*/ 694851 w 1071552"/>
                <a:gd name="connsiteY22" fmla="*/ 42580 h 504260"/>
                <a:gd name="connsiteX23" fmla="*/ 670773 w 1071552"/>
                <a:gd name="connsiteY23" fmla="*/ 46740 h 504260"/>
                <a:gd name="connsiteX24" fmla="*/ 673672 w 1071552"/>
                <a:gd name="connsiteY24" fmla="*/ 35521 h 504260"/>
                <a:gd name="connsiteX25" fmla="*/ 669008 w 1071552"/>
                <a:gd name="connsiteY25" fmla="*/ 16737 h 504260"/>
                <a:gd name="connsiteX26" fmla="*/ 651989 w 1071552"/>
                <a:gd name="connsiteY26" fmla="*/ 6148 h 504260"/>
                <a:gd name="connsiteX27" fmla="*/ 631441 w 1071552"/>
                <a:gd name="connsiteY27" fmla="*/ 3248 h 504260"/>
                <a:gd name="connsiteX28" fmla="*/ 598538 w 1071552"/>
                <a:gd name="connsiteY28" fmla="*/ 10938 h 504260"/>
                <a:gd name="connsiteX29" fmla="*/ 559710 w 1071552"/>
                <a:gd name="connsiteY29" fmla="*/ 23923 h 504260"/>
                <a:gd name="connsiteX30" fmla="*/ 522016 w 1071552"/>
                <a:gd name="connsiteY30" fmla="*/ 30982 h 504260"/>
                <a:gd name="connsiteX31" fmla="*/ 494912 w 1071552"/>
                <a:gd name="connsiteY31" fmla="*/ 39177 h 504260"/>
                <a:gd name="connsiteX32" fmla="*/ 454950 w 1071552"/>
                <a:gd name="connsiteY32" fmla="*/ 47371 h 504260"/>
                <a:gd name="connsiteX33" fmla="*/ 423181 w 1071552"/>
                <a:gd name="connsiteY33" fmla="*/ 50901 h 504260"/>
                <a:gd name="connsiteX34" fmla="*/ 400742 w 1071552"/>
                <a:gd name="connsiteY34" fmla="*/ 52035 h 504260"/>
                <a:gd name="connsiteX35" fmla="*/ 401876 w 1071552"/>
                <a:gd name="connsiteY35" fmla="*/ 74349 h 504260"/>
                <a:gd name="connsiteX36" fmla="*/ 425450 w 1071552"/>
                <a:gd name="connsiteY36" fmla="*/ 86073 h 504260"/>
                <a:gd name="connsiteX37" fmla="*/ 397212 w 1071552"/>
                <a:gd name="connsiteY37" fmla="*/ 90737 h 504260"/>
                <a:gd name="connsiteX38" fmla="*/ 392547 w 1071552"/>
                <a:gd name="connsiteY38" fmla="*/ 109521 h 504260"/>
                <a:gd name="connsiteX39" fmla="*/ 376033 w 1071552"/>
                <a:gd name="connsiteY39" fmla="*/ 123640 h 504260"/>
                <a:gd name="connsiteX40" fmla="*/ 383092 w 1071552"/>
                <a:gd name="connsiteY40" fmla="*/ 137759 h 504260"/>
                <a:gd name="connsiteX41" fmla="*/ 401876 w 1071552"/>
                <a:gd name="connsiteY41" fmla="*/ 143685 h 504260"/>
                <a:gd name="connsiteX42" fmla="*/ 408936 w 1071552"/>
                <a:gd name="connsiteY42" fmla="*/ 162468 h 504260"/>
                <a:gd name="connsiteX43" fmla="*/ 392421 w 1071552"/>
                <a:gd name="connsiteY43" fmla="*/ 171923 h 504260"/>
                <a:gd name="connsiteX44" fmla="*/ 372377 w 1071552"/>
                <a:gd name="connsiteY44" fmla="*/ 163729 h 504260"/>
                <a:gd name="connsiteX45" fmla="*/ 362922 w 1071552"/>
                <a:gd name="connsiteY45" fmla="*/ 176714 h 504260"/>
                <a:gd name="connsiteX46" fmla="*/ 349937 w 1071552"/>
                <a:gd name="connsiteY46" fmla="*/ 168519 h 504260"/>
                <a:gd name="connsiteX47" fmla="*/ 332288 w 1071552"/>
                <a:gd name="connsiteY47" fmla="*/ 160325 h 504260"/>
                <a:gd name="connsiteX48" fmla="*/ 306445 w 1071552"/>
                <a:gd name="connsiteY48" fmla="*/ 159190 h 504260"/>
                <a:gd name="connsiteX49" fmla="*/ 291191 w 1071552"/>
                <a:gd name="connsiteY49" fmla="*/ 158056 h 504260"/>
                <a:gd name="connsiteX50" fmla="*/ 265348 w 1071552"/>
                <a:gd name="connsiteY50" fmla="*/ 166250 h 504260"/>
                <a:gd name="connsiteX51" fmla="*/ 240639 w 1071552"/>
                <a:gd name="connsiteY51" fmla="*/ 168645 h 504260"/>
                <a:gd name="connsiteX52" fmla="*/ 225385 w 1071552"/>
                <a:gd name="connsiteY52" fmla="*/ 168645 h 504260"/>
                <a:gd name="connsiteX53" fmla="*/ 218325 w 1071552"/>
                <a:gd name="connsiteY53" fmla="*/ 165116 h 504260"/>
                <a:gd name="connsiteX54" fmla="*/ 196012 w 1071552"/>
                <a:gd name="connsiteY54" fmla="*/ 146332 h 504260"/>
                <a:gd name="connsiteX55" fmla="*/ 165378 w 1071552"/>
                <a:gd name="connsiteY55" fmla="*/ 136877 h 504260"/>
                <a:gd name="connsiteX56" fmla="*/ 146594 w 1071552"/>
                <a:gd name="connsiteY56" fmla="*/ 136877 h 504260"/>
                <a:gd name="connsiteX57" fmla="*/ 132475 w 1071552"/>
                <a:gd name="connsiteY57" fmla="*/ 136877 h 504260"/>
                <a:gd name="connsiteX58" fmla="*/ 112431 w 1071552"/>
                <a:gd name="connsiteY58" fmla="*/ 142802 h 504260"/>
                <a:gd name="connsiteX59" fmla="*/ 84192 w 1071552"/>
                <a:gd name="connsiteY59" fmla="*/ 155787 h 504260"/>
                <a:gd name="connsiteX60" fmla="*/ 70073 w 1071552"/>
                <a:gd name="connsiteY60" fmla="*/ 168771 h 504260"/>
                <a:gd name="connsiteX61" fmla="*/ 63013 w 1071552"/>
                <a:gd name="connsiteY61" fmla="*/ 182891 h 504260"/>
                <a:gd name="connsiteX62" fmla="*/ 60618 w 1071552"/>
                <a:gd name="connsiteY62" fmla="*/ 199405 h 504260"/>
                <a:gd name="connsiteX63" fmla="*/ 39439 w 1071552"/>
                <a:gd name="connsiteY63" fmla="*/ 181756 h 504260"/>
                <a:gd name="connsiteX64" fmla="*/ 24185 w 1071552"/>
                <a:gd name="connsiteY64" fmla="*/ 191211 h 504260"/>
                <a:gd name="connsiteX65" fmla="*/ 10066 w 1071552"/>
                <a:gd name="connsiteY65" fmla="*/ 207726 h 504260"/>
                <a:gd name="connsiteX66" fmla="*/ 18260 w 1071552"/>
                <a:gd name="connsiteY66" fmla="*/ 220710 h 504260"/>
                <a:gd name="connsiteX67" fmla="*/ 8805 w 1071552"/>
                <a:gd name="connsiteY67" fmla="*/ 228904 h 504260"/>
                <a:gd name="connsiteX68" fmla="*/ 2880 w 1071552"/>
                <a:gd name="connsiteY68" fmla="*/ 245419 h 504260"/>
                <a:gd name="connsiteX69" fmla="*/ 18134 w 1071552"/>
                <a:gd name="connsiteY69" fmla="*/ 256009 h 504260"/>
                <a:gd name="connsiteX70" fmla="*/ 22799 w 1071552"/>
                <a:gd name="connsiteY70" fmla="*/ 270128 h 504260"/>
                <a:gd name="connsiteX71" fmla="*/ 41582 w 1071552"/>
                <a:gd name="connsiteY71" fmla="*/ 268993 h 504260"/>
                <a:gd name="connsiteX72" fmla="*/ 58097 w 1071552"/>
                <a:gd name="connsiteY72" fmla="*/ 287903 h 504260"/>
                <a:gd name="connsiteX73" fmla="*/ 61627 w 1071552"/>
                <a:gd name="connsiteY73" fmla="*/ 304417 h 504260"/>
                <a:gd name="connsiteX74" fmla="*/ 67552 w 1071552"/>
                <a:gd name="connsiteY74" fmla="*/ 316141 h 504260"/>
                <a:gd name="connsiteX75" fmla="*/ 76124 w 1071552"/>
                <a:gd name="connsiteY75" fmla="*/ 321310 h 504260"/>
                <a:gd name="connsiteX76" fmla="*/ 80915 w 1071552"/>
                <a:gd name="connsiteY76" fmla="*/ 317780 h 504260"/>
                <a:gd name="connsiteX77" fmla="*/ 136635 w 1071552"/>
                <a:gd name="connsiteY77" fmla="*/ 299753 h 504260"/>
                <a:gd name="connsiteX78" fmla="*/ 177480 w 1071552"/>
                <a:gd name="connsiteY78" fmla="*/ 307569 h 504260"/>
                <a:gd name="connsiteX79" fmla="*/ 180632 w 1071552"/>
                <a:gd name="connsiteY79" fmla="*/ 346775 h 504260"/>
                <a:gd name="connsiteX80" fmla="*/ 154789 w 1071552"/>
                <a:gd name="connsiteY80" fmla="*/ 353835 h 504260"/>
                <a:gd name="connsiteX81" fmla="*/ 121886 w 1071552"/>
                <a:gd name="connsiteY81" fmla="*/ 365559 h 504260"/>
                <a:gd name="connsiteX82" fmla="*/ 117978 w 1071552"/>
                <a:gd name="connsiteY82" fmla="*/ 380435 h 504260"/>
                <a:gd name="connsiteX83" fmla="*/ 104615 w 1071552"/>
                <a:gd name="connsiteY83" fmla="*/ 389007 h 504260"/>
                <a:gd name="connsiteX84" fmla="*/ 125037 w 1071552"/>
                <a:gd name="connsiteY84" fmla="*/ 406278 h 504260"/>
                <a:gd name="connsiteX85" fmla="*/ 133610 w 1071552"/>
                <a:gd name="connsiteY85" fmla="*/ 426700 h 504260"/>
                <a:gd name="connsiteX86" fmla="*/ 152394 w 1071552"/>
                <a:gd name="connsiteY86" fmla="*/ 437668 h 504260"/>
                <a:gd name="connsiteX87" fmla="*/ 165000 w 1071552"/>
                <a:gd name="connsiteY87" fmla="*/ 451031 h 504260"/>
                <a:gd name="connsiteX88" fmla="*/ 173572 w 1071552"/>
                <a:gd name="connsiteY88" fmla="*/ 483178 h 504260"/>
                <a:gd name="connsiteX89" fmla="*/ 176850 w 1071552"/>
                <a:gd name="connsiteY89" fmla="*/ 465276 h 504260"/>
                <a:gd name="connsiteX90" fmla="*/ 204206 w 1071552"/>
                <a:gd name="connsiteY90" fmla="*/ 450779 h 504260"/>
                <a:gd name="connsiteX91" fmla="*/ 236731 w 1071552"/>
                <a:gd name="connsiteY91" fmla="*/ 475992 h 504260"/>
                <a:gd name="connsiteX92" fmla="*/ 255641 w 1071552"/>
                <a:gd name="connsiteY92" fmla="*/ 480152 h 504260"/>
                <a:gd name="connsiteX93" fmla="*/ 258793 w 1071552"/>
                <a:gd name="connsiteY93" fmla="*/ 362786 h 504260"/>
                <a:gd name="connsiteX94" fmla="*/ 325859 w 1071552"/>
                <a:gd name="connsiteY94" fmla="*/ 344884 h 504260"/>
                <a:gd name="connsiteX95" fmla="*/ 328128 w 1071552"/>
                <a:gd name="connsiteY95" fmla="*/ 340472 h 504260"/>
                <a:gd name="connsiteX96" fmla="*/ 352459 w 1071552"/>
                <a:gd name="connsiteY96" fmla="*/ 341228 h 504260"/>
                <a:gd name="connsiteX97" fmla="*/ 363426 w 1071552"/>
                <a:gd name="connsiteY97" fmla="*/ 328622 h 504260"/>
                <a:gd name="connsiteX98" fmla="*/ 369730 w 1071552"/>
                <a:gd name="connsiteY98" fmla="*/ 344254 h 504260"/>
                <a:gd name="connsiteX99" fmla="*/ 383849 w 1071552"/>
                <a:gd name="connsiteY99" fmla="*/ 379048 h 504260"/>
                <a:gd name="connsiteX100" fmla="*/ 414861 w 1071552"/>
                <a:gd name="connsiteY100" fmla="*/ 412959 h 504260"/>
                <a:gd name="connsiteX101" fmla="*/ 449403 w 1071552"/>
                <a:gd name="connsiteY101" fmla="*/ 410816 h 504260"/>
                <a:gd name="connsiteX102" fmla="*/ 502854 w 1071552"/>
                <a:gd name="connsiteY102" fmla="*/ 412959 h 504260"/>
                <a:gd name="connsiteX103" fmla="*/ 523781 w 1071552"/>
                <a:gd name="connsiteY103" fmla="*/ 428718 h 504260"/>
                <a:gd name="connsiteX104" fmla="*/ 530084 w 1071552"/>
                <a:gd name="connsiteY104" fmla="*/ 453805 h 504260"/>
                <a:gd name="connsiteX105" fmla="*/ 544708 w 1071552"/>
                <a:gd name="connsiteY105" fmla="*/ 481034 h 504260"/>
                <a:gd name="connsiteX106" fmla="*/ 567778 w 1071552"/>
                <a:gd name="connsiteY106" fmla="*/ 487338 h 504260"/>
                <a:gd name="connsiteX107" fmla="*/ 589713 w 1071552"/>
                <a:gd name="connsiteY107" fmla="*/ 500953 h 504260"/>
                <a:gd name="connsiteX108" fmla="*/ 602320 w 1071552"/>
                <a:gd name="connsiteY108" fmla="*/ 496793 h 504260"/>
                <a:gd name="connsiteX109" fmla="*/ 629549 w 1071552"/>
                <a:gd name="connsiteY109" fmla="*/ 475866 h 504260"/>
                <a:gd name="connsiteX110" fmla="*/ 644804 w 1071552"/>
                <a:gd name="connsiteY110" fmla="*/ 474353 h 504260"/>
                <a:gd name="connsiteX111" fmla="*/ 652872 w 1071552"/>
                <a:gd name="connsiteY111" fmla="*/ 459603 h 504260"/>
                <a:gd name="connsiteX112" fmla="*/ 669386 w 1071552"/>
                <a:gd name="connsiteY112" fmla="*/ 441576 h 504260"/>
                <a:gd name="connsiteX113" fmla="*/ 705441 w 1071552"/>
                <a:gd name="connsiteY113" fmla="*/ 440820 h 504260"/>
                <a:gd name="connsiteX114" fmla="*/ 729015 w 1071552"/>
                <a:gd name="connsiteY114" fmla="*/ 436912 h 504260"/>
                <a:gd name="connsiteX115" fmla="*/ 756497 w 1071552"/>
                <a:gd name="connsiteY115" fmla="*/ 425944 h 504260"/>
                <a:gd name="connsiteX116" fmla="*/ 791795 w 1071552"/>
                <a:gd name="connsiteY116" fmla="*/ 436155 h 504260"/>
                <a:gd name="connsiteX117" fmla="*/ 860123 w 1071552"/>
                <a:gd name="connsiteY117" fmla="*/ 440063 h 504260"/>
                <a:gd name="connsiteX118" fmla="*/ 885210 w 1071552"/>
                <a:gd name="connsiteY118" fmla="*/ 447123 h 504260"/>
                <a:gd name="connsiteX119" fmla="*/ 907397 w 1071552"/>
                <a:gd name="connsiteY119" fmla="*/ 455695 h 504260"/>
                <a:gd name="connsiteX120" fmla="*/ 906766 w 1071552"/>
                <a:gd name="connsiteY120" fmla="*/ 444854 h 504260"/>
                <a:gd name="connsiteX121" fmla="*/ 920886 w 1071552"/>
                <a:gd name="connsiteY121" fmla="*/ 424810 h 504260"/>
                <a:gd name="connsiteX122" fmla="*/ 910297 w 1071552"/>
                <a:gd name="connsiteY122" fmla="*/ 395436 h 504260"/>
                <a:gd name="connsiteX123" fmla="*/ 904371 w 1071552"/>
                <a:gd name="connsiteY123" fmla="*/ 372492 h 504260"/>
                <a:gd name="connsiteX124" fmla="*/ 919625 w 1071552"/>
                <a:gd name="connsiteY124" fmla="*/ 362155 h 504260"/>
                <a:gd name="connsiteX125" fmla="*/ 944586 w 1071552"/>
                <a:gd name="connsiteY125" fmla="*/ 357239 h 504260"/>
                <a:gd name="connsiteX126" fmla="*/ 963622 w 1071552"/>
                <a:gd name="connsiteY126" fmla="*/ 362155 h 504260"/>
                <a:gd name="connsiteX127" fmla="*/ 963622 w 1071552"/>
                <a:gd name="connsiteY127" fmla="*/ 349675 h 504260"/>
                <a:gd name="connsiteX128" fmla="*/ 979885 w 1071552"/>
                <a:gd name="connsiteY128" fmla="*/ 298618 h 504260"/>
                <a:gd name="connsiteX129" fmla="*/ 997786 w 1071552"/>
                <a:gd name="connsiteY129" fmla="*/ 298618 h 504260"/>
                <a:gd name="connsiteX130" fmla="*/ 1022242 w 1071552"/>
                <a:gd name="connsiteY130" fmla="*/ 300761 h 504260"/>
                <a:gd name="connsiteX131" fmla="*/ 1047203 w 1071552"/>
                <a:gd name="connsiteY131" fmla="*/ 291559 h 504260"/>
                <a:gd name="connsiteX132" fmla="*/ 1043421 w 1071552"/>
                <a:gd name="connsiteY132" fmla="*/ 270380 h 504260"/>
                <a:gd name="connsiteX133" fmla="*/ 1060818 w 1071552"/>
                <a:gd name="connsiteY133" fmla="*/ 250335 h 504260"/>
                <a:gd name="connsiteX134" fmla="*/ 1072164 w 1071552"/>
                <a:gd name="connsiteY134" fmla="*/ 235712 h 504260"/>
                <a:gd name="connsiteX135" fmla="*/ 1081367 w 1071552"/>
                <a:gd name="connsiteY135" fmla="*/ 218567 h 504260"/>
                <a:gd name="connsiteX136" fmla="*/ 1075568 w 1071552"/>
                <a:gd name="connsiteY136" fmla="*/ 208230 h 504260"/>
                <a:gd name="connsiteX137" fmla="*/ 404019 w 1071552"/>
                <a:gd name="connsiteY137" fmla="*/ 323201 h 504260"/>
                <a:gd name="connsiteX138" fmla="*/ 367208 w 1071552"/>
                <a:gd name="connsiteY138" fmla="*/ 313116 h 504260"/>
                <a:gd name="connsiteX139" fmla="*/ 404019 w 1071552"/>
                <a:gd name="connsiteY139" fmla="*/ 323201 h 504260"/>
                <a:gd name="connsiteX140" fmla="*/ 849533 w 1071552"/>
                <a:gd name="connsiteY140" fmla="*/ 320428 h 504260"/>
                <a:gd name="connsiteX141" fmla="*/ 759271 w 1071552"/>
                <a:gd name="connsiteY141" fmla="*/ 330639 h 504260"/>
                <a:gd name="connsiteX142" fmla="*/ 745151 w 1071552"/>
                <a:gd name="connsiteY142" fmla="*/ 364424 h 504260"/>
                <a:gd name="connsiteX143" fmla="*/ 742000 w 1071552"/>
                <a:gd name="connsiteY143" fmla="*/ 321310 h 504260"/>
                <a:gd name="connsiteX144" fmla="*/ 810327 w 1071552"/>
                <a:gd name="connsiteY144" fmla="*/ 311099 h 504260"/>
                <a:gd name="connsiteX145" fmla="*/ 877015 w 1071552"/>
                <a:gd name="connsiteY145" fmla="*/ 307947 h 504260"/>
                <a:gd name="connsiteX146" fmla="*/ 849533 w 1071552"/>
                <a:gd name="connsiteY146" fmla="*/ 320428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1FD360CE-4317-4A16-806A-A23D7A74AC6E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6791C889-8A45-41EA-8DBD-D0FCAD15B57A}"/>
                </a:ext>
              </a:extLst>
            </p:cNvPr>
            <p:cNvSpPr/>
            <p:nvPr/>
          </p:nvSpPr>
          <p:spPr>
            <a:xfrm>
              <a:off x="6120236" y="4427680"/>
              <a:ext cx="479047" cy="504260"/>
            </a:xfrm>
            <a:custGeom>
              <a:avLst/>
              <a:gdLst>
                <a:gd name="connsiteX0" fmla="*/ 447247 w 479047"/>
                <a:gd name="connsiteY0" fmla="*/ 333412 h 504260"/>
                <a:gd name="connsiteX1" fmla="*/ 435523 w 479047"/>
                <a:gd name="connsiteY1" fmla="*/ 235207 h 504260"/>
                <a:gd name="connsiteX2" fmla="*/ 438045 w 479047"/>
                <a:gd name="connsiteY2" fmla="*/ 237728 h 504260"/>
                <a:gd name="connsiteX3" fmla="*/ 436784 w 479047"/>
                <a:gd name="connsiteY3" fmla="*/ 217558 h 504260"/>
                <a:gd name="connsiteX4" fmla="*/ 435019 w 479047"/>
                <a:gd name="connsiteY4" fmla="*/ 217054 h 504260"/>
                <a:gd name="connsiteX5" fmla="*/ 429725 w 479047"/>
                <a:gd name="connsiteY5" fmla="*/ 209364 h 504260"/>
                <a:gd name="connsiteX6" fmla="*/ 435650 w 479047"/>
                <a:gd name="connsiteY6" fmla="*/ 201674 h 504260"/>
                <a:gd name="connsiteX7" fmla="*/ 440944 w 479047"/>
                <a:gd name="connsiteY7" fmla="*/ 184655 h 504260"/>
                <a:gd name="connsiteX8" fmla="*/ 444222 w 479047"/>
                <a:gd name="connsiteY8" fmla="*/ 182133 h 504260"/>
                <a:gd name="connsiteX9" fmla="*/ 448634 w 479047"/>
                <a:gd name="connsiteY9" fmla="*/ 162846 h 504260"/>
                <a:gd name="connsiteX10" fmla="*/ 453299 w 479047"/>
                <a:gd name="connsiteY10" fmla="*/ 139902 h 504260"/>
                <a:gd name="connsiteX11" fmla="*/ 459728 w 479047"/>
                <a:gd name="connsiteY11" fmla="*/ 121118 h 504260"/>
                <a:gd name="connsiteX12" fmla="*/ 469687 w 479047"/>
                <a:gd name="connsiteY12" fmla="*/ 106368 h 504260"/>
                <a:gd name="connsiteX13" fmla="*/ 480907 w 479047"/>
                <a:gd name="connsiteY13" fmla="*/ 98678 h 504260"/>
                <a:gd name="connsiteX14" fmla="*/ 488597 w 479047"/>
                <a:gd name="connsiteY14" fmla="*/ 85190 h 504260"/>
                <a:gd name="connsiteX15" fmla="*/ 479772 w 479047"/>
                <a:gd name="connsiteY15" fmla="*/ 72205 h 504260"/>
                <a:gd name="connsiteX16" fmla="*/ 482168 w 479047"/>
                <a:gd name="connsiteY16" fmla="*/ 49261 h 504260"/>
                <a:gd name="connsiteX17" fmla="*/ 482546 w 479047"/>
                <a:gd name="connsiteY17" fmla="*/ 49135 h 504260"/>
                <a:gd name="connsiteX18" fmla="*/ 451912 w 479047"/>
                <a:gd name="connsiteY18" fmla="*/ 23292 h 504260"/>
                <a:gd name="connsiteX19" fmla="*/ 438801 w 479047"/>
                <a:gd name="connsiteY19" fmla="*/ 26569 h 504260"/>
                <a:gd name="connsiteX20" fmla="*/ 424051 w 479047"/>
                <a:gd name="connsiteY20" fmla="*/ 24930 h 504260"/>
                <a:gd name="connsiteX21" fmla="*/ 407663 w 479047"/>
                <a:gd name="connsiteY21" fmla="*/ 24930 h 504260"/>
                <a:gd name="connsiteX22" fmla="*/ 396191 w 479047"/>
                <a:gd name="connsiteY22" fmla="*/ 11820 h 504260"/>
                <a:gd name="connsiteX23" fmla="*/ 389384 w 479047"/>
                <a:gd name="connsiteY23" fmla="*/ 4886 h 504260"/>
                <a:gd name="connsiteX24" fmla="*/ 389762 w 479047"/>
                <a:gd name="connsiteY24" fmla="*/ 6021 h 504260"/>
                <a:gd name="connsiteX25" fmla="*/ 370096 w 479047"/>
                <a:gd name="connsiteY25" fmla="*/ 9298 h 504260"/>
                <a:gd name="connsiteX26" fmla="*/ 340723 w 479047"/>
                <a:gd name="connsiteY26" fmla="*/ 6021 h 504260"/>
                <a:gd name="connsiteX27" fmla="*/ 319418 w 479047"/>
                <a:gd name="connsiteY27" fmla="*/ 9298 h 504260"/>
                <a:gd name="connsiteX28" fmla="*/ 291557 w 479047"/>
                <a:gd name="connsiteY28" fmla="*/ 17493 h 504260"/>
                <a:gd name="connsiteX29" fmla="*/ 270252 w 479047"/>
                <a:gd name="connsiteY29" fmla="*/ 17493 h 504260"/>
                <a:gd name="connsiteX30" fmla="*/ 262058 w 479047"/>
                <a:gd name="connsiteY30" fmla="*/ 35520 h 504260"/>
                <a:gd name="connsiteX31" fmla="*/ 211380 w 479047"/>
                <a:gd name="connsiteY31" fmla="*/ 25687 h 504260"/>
                <a:gd name="connsiteX32" fmla="*/ 190075 w 479047"/>
                <a:gd name="connsiteY32" fmla="*/ 10937 h 504260"/>
                <a:gd name="connsiteX33" fmla="*/ 162214 w 479047"/>
                <a:gd name="connsiteY33" fmla="*/ 32242 h 504260"/>
                <a:gd name="connsiteX34" fmla="*/ 162214 w 479047"/>
                <a:gd name="connsiteY34" fmla="*/ 50017 h 504260"/>
                <a:gd name="connsiteX35" fmla="*/ 158306 w 479047"/>
                <a:gd name="connsiteY35" fmla="*/ 77500 h 504260"/>
                <a:gd name="connsiteX36" fmla="*/ 148473 w 479047"/>
                <a:gd name="connsiteY36" fmla="*/ 105360 h 504260"/>
                <a:gd name="connsiteX37" fmla="*/ 128807 w 479047"/>
                <a:gd name="connsiteY37" fmla="*/ 161207 h 504260"/>
                <a:gd name="connsiteX38" fmla="*/ 105863 w 479047"/>
                <a:gd name="connsiteY38" fmla="*/ 190706 h 504260"/>
                <a:gd name="connsiteX39" fmla="*/ 104224 w 479047"/>
                <a:gd name="connsiteY39" fmla="*/ 234955 h 504260"/>
                <a:gd name="connsiteX40" fmla="*/ 94391 w 479047"/>
                <a:gd name="connsiteY40" fmla="*/ 254621 h 504260"/>
                <a:gd name="connsiteX41" fmla="*/ 78003 w 479047"/>
                <a:gd name="connsiteY41" fmla="*/ 269371 h 504260"/>
                <a:gd name="connsiteX42" fmla="*/ 66531 w 479047"/>
                <a:gd name="connsiteY42" fmla="*/ 271009 h 504260"/>
                <a:gd name="connsiteX43" fmla="*/ 45226 w 479047"/>
                <a:gd name="connsiteY43" fmla="*/ 269371 h 504260"/>
                <a:gd name="connsiteX44" fmla="*/ 27199 w 479047"/>
                <a:gd name="connsiteY44" fmla="*/ 267732 h 504260"/>
                <a:gd name="connsiteX45" fmla="*/ 2364 w 479047"/>
                <a:gd name="connsiteY45" fmla="*/ 280842 h 504260"/>
                <a:gd name="connsiteX46" fmla="*/ 11819 w 479047"/>
                <a:gd name="connsiteY46" fmla="*/ 310090 h 504260"/>
                <a:gd name="connsiteX47" fmla="*/ 12449 w 479047"/>
                <a:gd name="connsiteY47" fmla="*/ 312737 h 504260"/>
                <a:gd name="connsiteX48" fmla="*/ 27451 w 479047"/>
                <a:gd name="connsiteY48" fmla="*/ 304543 h 504260"/>
                <a:gd name="connsiteX49" fmla="*/ 113427 w 479047"/>
                <a:gd name="connsiteY49" fmla="*/ 304543 h 504260"/>
                <a:gd name="connsiteX50" fmla="*/ 118092 w 479047"/>
                <a:gd name="connsiteY50" fmla="*/ 326982 h 504260"/>
                <a:gd name="connsiteX51" fmla="*/ 128681 w 479047"/>
                <a:gd name="connsiteY51" fmla="*/ 347027 h 504260"/>
                <a:gd name="connsiteX52" fmla="*/ 150995 w 479047"/>
                <a:gd name="connsiteY52" fmla="*/ 363541 h 504260"/>
                <a:gd name="connsiteX53" fmla="*/ 181628 w 479047"/>
                <a:gd name="connsiteY53" fmla="*/ 358877 h 504260"/>
                <a:gd name="connsiteX54" fmla="*/ 192218 w 479047"/>
                <a:gd name="connsiteY54" fmla="*/ 335302 h 504260"/>
                <a:gd name="connsiteX55" fmla="*/ 213397 w 479047"/>
                <a:gd name="connsiteY55" fmla="*/ 335302 h 504260"/>
                <a:gd name="connsiteX56" fmla="*/ 226382 w 479047"/>
                <a:gd name="connsiteY56" fmla="*/ 341227 h 504260"/>
                <a:gd name="connsiteX57" fmla="*/ 244031 w 479047"/>
                <a:gd name="connsiteY57" fmla="*/ 344757 h 504260"/>
                <a:gd name="connsiteX58" fmla="*/ 248695 w 479047"/>
                <a:gd name="connsiteY58" fmla="*/ 365937 h 504260"/>
                <a:gd name="connsiteX59" fmla="*/ 245165 w 479047"/>
                <a:gd name="connsiteY59" fmla="*/ 403630 h 504260"/>
                <a:gd name="connsiteX60" fmla="*/ 258150 w 479047"/>
                <a:gd name="connsiteY60" fmla="*/ 424809 h 504260"/>
                <a:gd name="connsiteX61" fmla="*/ 258150 w 479047"/>
                <a:gd name="connsiteY61" fmla="*/ 445987 h 504260"/>
                <a:gd name="connsiteX62" fmla="*/ 272269 w 479047"/>
                <a:gd name="connsiteY62" fmla="*/ 438928 h 504260"/>
                <a:gd name="connsiteX63" fmla="*/ 295844 w 479047"/>
                <a:gd name="connsiteY63" fmla="*/ 436533 h 504260"/>
                <a:gd name="connsiteX64" fmla="*/ 303029 w 479047"/>
                <a:gd name="connsiteY64" fmla="*/ 436785 h 504260"/>
                <a:gd name="connsiteX65" fmla="*/ 309963 w 479047"/>
                <a:gd name="connsiteY65" fmla="*/ 443593 h 504260"/>
                <a:gd name="connsiteX66" fmla="*/ 317022 w 479047"/>
                <a:gd name="connsiteY66" fmla="*/ 449517 h 504260"/>
                <a:gd name="connsiteX67" fmla="*/ 333537 w 479047"/>
                <a:gd name="connsiteY67" fmla="*/ 448383 h 504260"/>
                <a:gd name="connsiteX68" fmla="*/ 341731 w 479047"/>
                <a:gd name="connsiteY68" fmla="*/ 461367 h 504260"/>
                <a:gd name="connsiteX69" fmla="*/ 364044 w 479047"/>
                <a:gd name="connsiteY69" fmla="*/ 468427 h 504260"/>
                <a:gd name="connsiteX70" fmla="*/ 375769 w 479047"/>
                <a:gd name="connsiteY70" fmla="*/ 464897 h 504260"/>
                <a:gd name="connsiteX71" fmla="*/ 385224 w 479047"/>
                <a:gd name="connsiteY71" fmla="*/ 460233 h 504260"/>
                <a:gd name="connsiteX72" fmla="*/ 399343 w 479047"/>
                <a:gd name="connsiteY72" fmla="*/ 475487 h 504260"/>
                <a:gd name="connsiteX73" fmla="*/ 419387 w 479047"/>
                <a:gd name="connsiteY73" fmla="*/ 480151 h 504260"/>
                <a:gd name="connsiteX74" fmla="*/ 429976 w 479047"/>
                <a:gd name="connsiteY74" fmla="*/ 502465 h 504260"/>
                <a:gd name="connsiteX75" fmla="*/ 448760 w 479047"/>
                <a:gd name="connsiteY75" fmla="*/ 502465 h 504260"/>
                <a:gd name="connsiteX76" fmla="*/ 453425 w 479047"/>
                <a:gd name="connsiteY76" fmla="*/ 490741 h 504260"/>
                <a:gd name="connsiteX77" fmla="*/ 449895 w 479047"/>
                <a:gd name="connsiteY77" fmla="*/ 471831 h 504260"/>
                <a:gd name="connsiteX78" fmla="*/ 432246 w 479047"/>
                <a:gd name="connsiteY78" fmla="*/ 477756 h 504260"/>
                <a:gd name="connsiteX79" fmla="*/ 414597 w 479047"/>
                <a:gd name="connsiteY79" fmla="*/ 456577 h 504260"/>
                <a:gd name="connsiteX80" fmla="*/ 420522 w 479047"/>
                <a:gd name="connsiteY80" fmla="*/ 431868 h 504260"/>
                <a:gd name="connsiteX81" fmla="*/ 421656 w 479047"/>
                <a:gd name="connsiteY81" fmla="*/ 402495 h 504260"/>
                <a:gd name="connsiteX82" fmla="*/ 425186 w 479047"/>
                <a:gd name="connsiteY82" fmla="*/ 388376 h 504260"/>
                <a:gd name="connsiteX83" fmla="*/ 432246 w 479047"/>
                <a:gd name="connsiteY83" fmla="*/ 370727 h 504260"/>
                <a:gd name="connsiteX84" fmla="*/ 464140 w 479047"/>
                <a:gd name="connsiteY84" fmla="*/ 365937 h 504260"/>
                <a:gd name="connsiteX85" fmla="*/ 465149 w 479047"/>
                <a:gd name="connsiteY85" fmla="*/ 364802 h 504260"/>
                <a:gd name="connsiteX86" fmla="*/ 466913 w 479047"/>
                <a:gd name="connsiteY86" fmla="*/ 360768 h 504260"/>
                <a:gd name="connsiteX87" fmla="*/ 447247 w 479047"/>
                <a:gd name="connsiteY87" fmla="*/ 333412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95B7CE09-E4ED-4F22-BF6F-B8053C5D4BC4}"/>
                </a:ext>
              </a:extLst>
            </p:cNvPr>
            <p:cNvSpPr/>
            <p:nvPr/>
          </p:nvSpPr>
          <p:spPr>
            <a:xfrm>
              <a:off x="6552639" y="4634554"/>
              <a:ext cx="37820" cy="50426"/>
            </a:xfrm>
            <a:custGeom>
              <a:avLst/>
              <a:gdLst>
                <a:gd name="connsiteX0" fmla="*/ 5515 w 37819"/>
                <a:gd name="connsiteY0" fmla="*/ 30728 h 50426"/>
                <a:gd name="connsiteX1" fmla="*/ 12071 w 37819"/>
                <a:gd name="connsiteY1" fmla="*/ 58337 h 50426"/>
                <a:gd name="connsiteX2" fmla="*/ 23416 w 37819"/>
                <a:gd name="connsiteY2" fmla="*/ 51655 h 50426"/>
                <a:gd name="connsiteX3" fmla="*/ 45100 w 37819"/>
                <a:gd name="connsiteY3" fmla="*/ 20391 h 50426"/>
                <a:gd name="connsiteX4" fmla="*/ 38292 w 37819"/>
                <a:gd name="connsiteY4" fmla="*/ 16357 h 50426"/>
                <a:gd name="connsiteX5" fmla="*/ 37284 w 37819"/>
                <a:gd name="connsiteY5" fmla="*/ 2364 h 50426"/>
                <a:gd name="connsiteX6" fmla="*/ 24803 w 37819"/>
                <a:gd name="connsiteY6" fmla="*/ 2742 h 50426"/>
                <a:gd name="connsiteX7" fmla="*/ 11188 w 37819"/>
                <a:gd name="connsiteY7" fmla="*/ 10936 h 50426"/>
                <a:gd name="connsiteX8" fmla="*/ 2364 w 37819"/>
                <a:gd name="connsiteY8" fmla="*/ 10054 h 50426"/>
                <a:gd name="connsiteX9" fmla="*/ 4128 w 37819"/>
                <a:gd name="connsiteY9" fmla="*/ 10558 h 50426"/>
                <a:gd name="connsiteX10" fmla="*/ 5515 w 37819"/>
                <a:gd name="connsiteY10" fmla="*/ 3072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CCDBC49C-A876-4FA8-8607-3525A4F8FA91}"/>
                </a:ext>
              </a:extLst>
            </p:cNvPr>
            <p:cNvSpPr/>
            <p:nvPr/>
          </p:nvSpPr>
          <p:spPr>
            <a:xfrm>
              <a:off x="6579743" y="4853654"/>
              <a:ext cx="277343" cy="453834"/>
            </a:xfrm>
            <a:custGeom>
              <a:avLst/>
              <a:gdLst>
                <a:gd name="connsiteX0" fmla="*/ 282732 w 277343"/>
                <a:gd name="connsiteY0" fmla="*/ 118722 h 453834"/>
                <a:gd name="connsiteX1" fmla="*/ 276051 w 277343"/>
                <a:gd name="connsiteY1" fmla="*/ 66909 h 453834"/>
                <a:gd name="connsiteX2" fmla="*/ 273656 w 277343"/>
                <a:gd name="connsiteY2" fmla="*/ 3372 h 453834"/>
                <a:gd name="connsiteX3" fmla="*/ 273530 w 277343"/>
                <a:gd name="connsiteY3" fmla="*/ 2364 h 453834"/>
                <a:gd name="connsiteX4" fmla="*/ 245417 w 277343"/>
                <a:gd name="connsiteY4" fmla="*/ 17492 h 453834"/>
                <a:gd name="connsiteX5" fmla="*/ 226507 w 277343"/>
                <a:gd name="connsiteY5" fmla="*/ 22156 h 453834"/>
                <a:gd name="connsiteX6" fmla="*/ 210875 w 277343"/>
                <a:gd name="connsiteY6" fmla="*/ 21400 h 453834"/>
                <a:gd name="connsiteX7" fmla="*/ 202303 w 277343"/>
                <a:gd name="connsiteY7" fmla="*/ 31611 h 453834"/>
                <a:gd name="connsiteX8" fmla="*/ 186545 w 277343"/>
                <a:gd name="connsiteY8" fmla="*/ 33124 h 453834"/>
                <a:gd name="connsiteX9" fmla="*/ 163853 w 277343"/>
                <a:gd name="connsiteY9" fmla="*/ 36275 h 453834"/>
                <a:gd name="connsiteX10" fmla="*/ 155281 w 277343"/>
                <a:gd name="connsiteY10" fmla="*/ 28459 h 453834"/>
                <a:gd name="connsiteX11" fmla="*/ 139523 w 277343"/>
                <a:gd name="connsiteY11" fmla="*/ 31611 h 453834"/>
                <a:gd name="connsiteX12" fmla="*/ 124521 w 277343"/>
                <a:gd name="connsiteY12" fmla="*/ 30098 h 453834"/>
                <a:gd name="connsiteX13" fmla="*/ 123134 w 277343"/>
                <a:gd name="connsiteY13" fmla="*/ 39301 h 453834"/>
                <a:gd name="connsiteX14" fmla="*/ 134480 w 277343"/>
                <a:gd name="connsiteY14" fmla="*/ 95400 h 453834"/>
                <a:gd name="connsiteX15" fmla="*/ 150616 w 277343"/>
                <a:gd name="connsiteY15" fmla="*/ 110906 h 453834"/>
                <a:gd name="connsiteX16" fmla="*/ 151373 w 277343"/>
                <a:gd name="connsiteY16" fmla="*/ 137632 h 453834"/>
                <a:gd name="connsiteX17" fmla="*/ 136497 w 277343"/>
                <a:gd name="connsiteY17" fmla="*/ 154902 h 453834"/>
                <a:gd name="connsiteX18" fmla="*/ 134102 w 277343"/>
                <a:gd name="connsiteY18" fmla="*/ 179233 h 453834"/>
                <a:gd name="connsiteX19" fmla="*/ 109771 w 277343"/>
                <a:gd name="connsiteY19" fmla="*/ 147087 h 453834"/>
                <a:gd name="connsiteX20" fmla="*/ 115318 w 277343"/>
                <a:gd name="connsiteY20" fmla="*/ 112545 h 453834"/>
                <a:gd name="connsiteX21" fmla="*/ 94139 w 277343"/>
                <a:gd name="connsiteY21" fmla="*/ 109393 h 453834"/>
                <a:gd name="connsiteX22" fmla="*/ 76112 w 277343"/>
                <a:gd name="connsiteY22" fmla="*/ 96912 h 453834"/>
                <a:gd name="connsiteX23" fmla="*/ 2364 w 277343"/>
                <a:gd name="connsiteY23" fmla="*/ 123512 h 453834"/>
                <a:gd name="connsiteX24" fmla="*/ 7784 w 277343"/>
                <a:gd name="connsiteY24" fmla="*/ 143179 h 453834"/>
                <a:gd name="connsiteX25" fmla="*/ 6272 w 277343"/>
                <a:gd name="connsiteY25" fmla="*/ 143179 h 453834"/>
                <a:gd name="connsiteX26" fmla="*/ 10180 w 277343"/>
                <a:gd name="connsiteY26" fmla="*/ 151751 h 453834"/>
                <a:gd name="connsiteX27" fmla="*/ 44344 w 277343"/>
                <a:gd name="connsiteY27" fmla="*/ 159945 h 453834"/>
                <a:gd name="connsiteX28" fmla="*/ 74977 w 277343"/>
                <a:gd name="connsiteY28" fmla="*/ 170534 h 453834"/>
                <a:gd name="connsiteX29" fmla="*/ 76112 w 277343"/>
                <a:gd name="connsiteY29" fmla="*/ 211758 h 453834"/>
                <a:gd name="connsiteX30" fmla="*/ 69052 w 277343"/>
                <a:gd name="connsiteY30" fmla="*/ 235332 h 453834"/>
                <a:gd name="connsiteX31" fmla="*/ 77246 w 277343"/>
                <a:gd name="connsiteY31" fmla="*/ 255376 h 453834"/>
                <a:gd name="connsiteX32" fmla="*/ 63127 w 277343"/>
                <a:gd name="connsiteY32" fmla="*/ 275421 h 453834"/>
                <a:gd name="connsiteX33" fmla="*/ 56068 w 277343"/>
                <a:gd name="connsiteY33" fmla="*/ 301264 h 453834"/>
                <a:gd name="connsiteX34" fmla="*/ 29089 w 277343"/>
                <a:gd name="connsiteY34" fmla="*/ 328116 h 453834"/>
                <a:gd name="connsiteX35" fmla="*/ 30098 w 277343"/>
                <a:gd name="connsiteY35" fmla="*/ 328998 h 453834"/>
                <a:gd name="connsiteX36" fmla="*/ 46613 w 277343"/>
                <a:gd name="connsiteY36" fmla="*/ 378416 h 453834"/>
                <a:gd name="connsiteX37" fmla="*/ 49008 w 277343"/>
                <a:gd name="connsiteY37" fmla="*/ 426699 h 453834"/>
                <a:gd name="connsiteX38" fmla="*/ 51907 w 277343"/>
                <a:gd name="connsiteY38" fmla="*/ 457332 h 453834"/>
                <a:gd name="connsiteX39" fmla="*/ 71699 w 277343"/>
                <a:gd name="connsiteY39" fmla="*/ 455820 h 453834"/>
                <a:gd name="connsiteX40" fmla="*/ 72960 w 277343"/>
                <a:gd name="connsiteY40" fmla="*/ 442583 h 453834"/>
                <a:gd name="connsiteX41" fmla="*/ 62371 w 277343"/>
                <a:gd name="connsiteY41" fmla="*/ 432372 h 453834"/>
                <a:gd name="connsiteX42" fmla="*/ 103972 w 277343"/>
                <a:gd name="connsiteY42" fmla="*/ 401738 h 453834"/>
                <a:gd name="connsiteX43" fmla="*/ 137379 w 277343"/>
                <a:gd name="connsiteY43" fmla="*/ 380937 h 453834"/>
                <a:gd name="connsiteX44" fmla="*/ 140153 w 277343"/>
                <a:gd name="connsiteY44" fmla="*/ 342487 h 453834"/>
                <a:gd name="connsiteX45" fmla="*/ 135488 w 277343"/>
                <a:gd name="connsiteY45" fmla="*/ 309206 h 453834"/>
                <a:gd name="connsiteX46" fmla="*/ 122504 w 277343"/>
                <a:gd name="connsiteY46" fmla="*/ 275421 h 453834"/>
                <a:gd name="connsiteX47" fmla="*/ 126790 w 277343"/>
                <a:gd name="connsiteY47" fmla="*/ 255376 h 453834"/>
                <a:gd name="connsiteX48" fmla="*/ 138892 w 277343"/>
                <a:gd name="connsiteY48" fmla="*/ 241257 h 453834"/>
                <a:gd name="connsiteX49" fmla="*/ 161206 w 277343"/>
                <a:gd name="connsiteY49" fmla="*/ 227138 h 453834"/>
                <a:gd name="connsiteX50" fmla="*/ 189066 w 277343"/>
                <a:gd name="connsiteY50" fmla="*/ 196504 h 453834"/>
                <a:gd name="connsiteX51" fmla="*/ 240879 w 277343"/>
                <a:gd name="connsiteY51" fmla="*/ 174190 h 453834"/>
                <a:gd name="connsiteX52" fmla="*/ 282732 w 277343"/>
                <a:gd name="connsiteY52" fmla="*/ 118722 h 4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82A8D3AC-FF4A-462C-B13B-4987C67399BD}"/>
                </a:ext>
              </a:extLst>
            </p:cNvPr>
            <p:cNvSpPr/>
            <p:nvPr/>
          </p:nvSpPr>
          <p:spPr>
            <a:xfrm>
              <a:off x="6562346" y="4595221"/>
              <a:ext cx="289950" cy="289950"/>
            </a:xfrm>
            <a:custGeom>
              <a:avLst/>
              <a:gdLst>
                <a:gd name="connsiteX0" fmla="*/ 272395 w 289949"/>
                <a:gd name="connsiteY0" fmla="*/ 236719 h 289949"/>
                <a:gd name="connsiteX1" fmla="*/ 262562 w 289949"/>
                <a:gd name="connsiteY1" fmla="*/ 209615 h 289949"/>
                <a:gd name="connsiteX2" fmla="*/ 259789 w 289949"/>
                <a:gd name="connsiteY2" fmla="*/ 187679 h 289949"/>
                <a:gd name="connsiteX3" fmla="*/ 264453 w 289949"/>
                <a:gd name="connsiteY3" fmla="*/ 167635 h 289949"/>
                <a:gd name="connsiteX4" fmla="*/ 250334 w 289949"/>
                <a:gd name="connsiteY4" fmla="*/ 145322 h 289949"/>
                <a:gd name="connsiteX5" fmla="*/ 262058 w 289949"/>
                <a:gd name="connsiteY5" fmla="*/ 104981 h 289949"/>
                <a:gd name="connsiteX6" fmla="*/ 217557 w 289949"/>
                <a:gd name="connsiteY6" fmla="*/ 73338 h 289949"/>
                <a:gd name="connsiteX7" fmla="*/ 218943 w 289949"/>
                <a:gd name="connsiteY7" fmla="*/ 57076 h 289949"/>
                <a:gd name="connsiteX8" fmla="*/ 118722 w 289949"/>
                <a:gd name="connsiteY8" fmla="*/ 3877 h 289949"/>
                <a:gd name="connsiteX9" fmla="*/ 105863 w 289949"/>
                <a:gd name="connsiteY9" fmla="*/ 28837 h 289949"/>
                <a:gd name="connsiteX10" fmla="*/ 107628 w 289949"/>
                <a:gd name="connsiteY10" fmla="*/ 45352 h 289949"/>
                <a:gd name="connsiteX11" fmla="*/ 64640 w 289949"/>
                <a:gd name="connsiteY11" fmla="*/ 42957 h 289949"/>
                <a:gd name="connsiteX12" fmla="*/ 64514 w 289949"/>
                <a:gd name="connsiteY12" fmla="*/ 2364 h 289949"/>
                <a:gd name="connsiteX13" fmla="*/ 42327 w 289949"/>
                <a:gd name="connsiteY13" fmla="*/ 4129 h 289949"/>
                <a:gd name="connsiteX14" fmla="*/ 29846 w 289949"/>
                <a:gd name="connsiteY14" fmla="*/ 7406 h 289949"/>
                <a:gd name="connsiteX15" fmla="*/ 34132 w 289949"/>
                <a:gd name="connsiteY15" fmla="*/ 19004 h 289949"/>
                <a:gd name="connsiteX16" fmla="*/ 38166 w 289949"/>
                <a:gd name="connsiteY16" fmla="*/ 36653 h 289949"/>
                <a:gd name="connsiteX17" fmla="*/ 27577 w 289949"/>
                <a:gd name="connsiteY17" fmla="*/ 41696 h 289949"/>
                <a:gd name="connsiteX18" fmla="*/ 28585 w 289949"/>
                <a:gd name="connsiteY18" fmla="*/ 55689 h 289949"/>
                <a:gd name="connsiteX19" fmla="*/ 35393 w 289949"/>
                <a:gd name="connsiteY19" fmla="*/ 59723 h 289949"/>
                <a:gd name="connsiteX20" fmla="*/ 13709 w 289949"/>
                <a:gd name="connsiteY20" fmla="*/ 90988 h 289949"/>
                <a:gd name="connsiteX21" fmla="*/ 2364 w 289949"/>
                <a:gd name="connsiteY21" fmla="*/ 97669 h 289949"/>
                <a:gd name="connsiteX22" fmla="*/ 18626 w 289949"/>
                <a:gd name="connsiteY22" fmla="*/ 148221 h 289949"/>
                <a:gd name="connsiteX23" fmla="*/ 32745 w 289949"/>
                <a:gd name="connsiteY23" fmla="*/ 182889 h 289949"/>
                <a:gd name="connsiteX24" fmla="*/ 39175 w 289949"/>
                <a:gd name="connsiteY24" fmla="*/ 204068 h 289949"/>
                <a:gd name="connsiteX25" fmla="*/ 24425 w 289949"/>
                <a:gd name="connsiteY25" fmla="*/ 192974 h 289949"/>
                <a:gd name="connsiteX26" fmla="*/ 22660 w 289949"/>
                <a:gd name="connsiteY26" fmla="*/ 197008 h 289949"/>
                <a:gd name="connsiteX27" fmla="*/ 21652 w 289949"/>
                <a:gd name="connsiteY27" fmla="*/ 198143 h 289949"/>
                <a:gd name="connsiteX28" fmla="*/ 40814 w 289949"/>
                <a:gd name="connsiteY28" fmla="*/ 209110 h 289949"/>
                <a:gd name="connsiteX29" fmla="*/ 65270 w 289949"/>
                <a:gd name="connsiteY29" fmla="*/ 218565 h 289949"/>
                <a:gd name="connsiteX30" fmla="*/ 99182 w 289949"/>
                <a:gd name="connsiteY30" fmla="*/ 233441 h 289949"/>
                <a:gd name="connsiteX31" fmla="*/ 100947 w 289949"/>
                <a:gd name="connsiteY31" fmla="*/ 236088 h 289949"/>
                <a:gd name="connsiteX32" fmla="*/ 118848 w 289949"/>
                <a:gd name="connsiteY32" fmla="*/ 236088 h 289949"/>
                <a:gd name="connsiteX33" fmla="*/ 122756 w 289949"/>
                <a:gd name="connsiteY33" fmla="*/ 234576 h 289949"/>
                <a:gd name="connsiteX34" fmla="*/ 141792 w 289949"/>
                <a:gd name="connsiteY34" fmla="*/ 288405 h 289949"/>
                <a:gd name="connsiteX35" fmla="*/ 156793 w 289949"/>
                <a:gd name="connsiteY35" fmla="*/ 289918 h 289949"/>
                <a:gd name="connsiteX36" fmla="*/ 172552 w 289949"/>
                <a:gd name="connsiteY36" fmla="*/ 286766 h 289949"/>
                <a:gd name="connsiteX37" fmla="*/ 181124 w 289949"/>
                <a:gd name="connsiteY37" fmla="*/ 294582 h 289949"/>
                <a:gd name="connsiteX38" fmla="*/ 203816 w 289949"/>
                <a:gd name="connsiteY38" fmla="*/ 291431 h 289949"/>
                <a:gd name="connsiteX39" fmla="*/ 219574 w 289949"/>
                <a:gd name="connsiteY39" fmla="*/ 289918 h 289949"/>
                <a:gd name="connsiteX40" fmla="*/ 228146 w 289949"/>
                <a:gd name="connsiteY40" fmla="*/ 279707 h 289949"/>
                <a:gd name="connsiteX41" fmla="*/ 243778 w 289949"/>
                <a:gd name="connsiteY41" fmla="*/ 280463 h 289949"/>
                <a:gd name="connsiteX42" fmla="*/ 262688 w 289949"/>
                <a:gd name="connsiteY42" fmla="*/ 275799 h 289949"/>
                <a:gd name="connsiteX43" fmla="*/ 290801 w 289949"/>
                <a:gd name="connsiteY43" fmla="*/ 260671 h 289949"/>
                <a:gd name="connsiteX44" fmla="*/ 272395 w 289949"/>
                <a:gd name="connsiteY44" fmla="*/ 236719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26FE7EDF-768C-498F-88ED-8AF45BF27881}"/>
                </a:ext>
              </a:extLst>
            </p:cNvPr>
            <p:cNvSpPr/>
            <p:nvPr/>
          </p:nvSpPr>
          <p:spPr>
            <a:xfrm>
              <a:off x="6648057" y="4828865"/>
              <a:ext cx="75639" cy="201704"/>
            </a:xfrm>
            <a:custGeom>
              <a:avLst/>
              <a:gdLst>
                <a:gd name="connsiteX0" fmla="*/ 82302 w 75639"/>
                <a:gd name="connsiteY0" fmla="*/ 135695 h 201704"/>
                <a:gd name="connsiteX1" fmla="*/ 66166 w 75639"/>
                <a:gd name="connsiteY1" fmla="*/ 120189 h 201704"/>
                <a:gd name="connsiteX2" fmla="*/ 65410 w 75639"/>
                <a:gd name="connsiteY2" fmla="*/ 124727 h 201704"/>
                <a:gd name="connsiteX3" fmla="*/ 36541 w 75639"/>
                <a:gd name="connsiteY3" fmla="*/ 84134 h 201704"/>
                <a:gd name="connsiteX4" fmla="*/ 39440 w 75639"/>
                <a:gd name="connsiteY4" fmla="*/ 37112 h 201704"/>
                <a:gd name="connsiteX5" fmla="*/ 33137 w 75639"/>
                <a:gd name="connsiteY5" fmla="*/ 2696 h 201704"/>
                <a:gd name="connsiteX6" fmla="*/ 15235 w 75639"/>
                <a:gd name="connsiteY6" fmla="*/ 2696 h 201704"/>
                <a:gd name="connsiteX7" fmla="*/ 25699 w 75639"/>
                <a:gd name="connsiteY7" fmla="*/ 28540 h 201704"/>
                <a:gd name="connsiteX8" fmla="*/ 16244 w 75639"/>
                <a:gd name="connsiteY8" fmla="*/ 33960 h 201704"/>
                <a:gd name="connsiteX9" fmla="*/ 17631 w 75639"/>
                <a:gd name="connsiteY9" fmla="*/ 77453 h 201704"/>
                <a:gd name="connsiteX10" fmla="*/ 6789 w 75639"/>
                <a:gd name="connsiteY10" fmla="*/ 84260 h 201704"/>
                <a:gd name="connsiteX11" fmla="*/ 2755 w 75639"/>
                <a:gd name="connsiteY11" fmla="*/ 110104 h 201704"/>
                <a:gd name="connsiteX12" fmla="*/ 7420 w 75639"/>
                <a:gd name="connsiteY12" fmla="*/ 121702 h 201704"/>
                <a:gd name="connsiteX13" fmla="*/ 7672 w 75639"/>
                <a:gd name="connsiteY13" fmla="*/ 121702 h 201704"/>
                <a:gd name="connsiteX14" fmla="*/ 25699 w 75639"/>
                <a:gd name="connsiteY14" fmla="*/ 134182 h 201704"/>
                <a:gd name="connsiteX15" fmla="*/ 46878 w 75639"/>
                <a:gd name="connsiteY15" fmla="*/ 137334 h 201704"/>
                <a:gd name="connsiteX16" fmla="*/ 41331 w 75639"/>
                <a:gd name="connsiteY16" fmla="*/ 171876 h 201704"/>
                <a:gd name="connsiteX17" fmla="*/ 65662 w 75639"/>
                <a:gd name="connsiteY17" fmla="*/ 204022 h 201704"/>
                <a:gd name="connsiteX18" fmla="*/ 68057 w 75639"/>
                <a:gd name="connsiteY18" fmla="*/ 179692 h 201704"/>
                <a:gd name="connsiteX19" fmla="*/ 82932 w 75639"/>
                <a:gd name="connsiteY19" fmla="*/ 162421 h 201704"/>
                <a:gd name="connsiteX20" fmla="*/ 82302 w 75639"/>
                <a:gd name="connsiteY20" fmla="*/ 135695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6416CE03-039E-43C0-BA48-235456D84F9A}"/>
                </a:ext>
              </a:extLst>
            </p:cNvPr>
            <p:cNvSpPr/>
            <p:nvPr/>
          </p:nvSpPr>
          <p:spPr>
            <a:xfrm>
              <a:off x="10131603" y="5133892"/>
              <a:ext cx="75639" cy="50426"/>
            </a:xfrm>
            <a:custGeom>
              <a:avLst/>
              <a:gdLst>
                <a:gd name="connsiteX0" fmla="*/ 2386 w 75639"/>
                <a:gd name="connsiteY0" fmla="*/ 3503 h 50426"/>
                <a:gd name="connsiteX1" fmla="*/ 79286 w 75639"/>
                <a:gd name="connsiteY1" fmla="*/ 56829 h 50426"/>
                <a:gd name="connsiteX2" fmla="*/ 2386 w 75639"/>
                <a:gd name="connsiteY2" fmla="*/ 350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9CB93C99-2F83-4647-8264-C0D07FC42AF8}"/>
                </a:ext>
              </a:extLst>
            </p:cNvPr>
            <p:cNvSpPr/>
            <p:nvPr/>
          </p:nvSpPr>
          <p:spPr>
            <a:xfrm>
              <a:off x="7591079" y="3415379"/>
              <a:ext cx="201704" cy="138672"/>
            </a:xfrm>
            <a:custGeom>
              <a:avLst/>
              <a:gdLst>
                <a:gd name="connsiteX0" fmla="*/ 167088 w 201704"/>
                <a:gd name="connsiteY0" fmla="*/ 111536 h 138671"/>
                <a:gd name="connsiteX1" fmla="*/ 177299 w 201704"/>
                <a:gd name="connsiteY1" fmla="*/ 118974 h 138671"/>
                <a:gd name="connsiteX2" fmla="*/ 195831 w 201704"/>
                <a:gd name="connsiteY2" fmla="*/ 124773 h 138671"/>
                <a:gd name="connsiteX3" fmla="*/ 204656 w 201704"/>
                <a:gd name="connsiteY3" fmla="*/ 123134 h 138671"/>
                <a:gd name="connsiteX4" fmla="*/ 199360 w 201704"/>
                <a:gd name="connsiteY4" fmla="*/ 87458 h 138671"/>
                <a:gd name="connsiteX5" fmla="*/ 173139 w 201704"/>
                <a:gd name="connsiteY5" fmla="*/ 70691 h 138671"/>
                <a:gd name="connsiteX6" fmla="*/ 168979 w 201704"/>
                <a:gd name="connsiteY6" fmla="*/ 47621 h 138671"/>
                <a:gd name="connsiteX7" fmla="*/ 134437 w 201704"/>
                <a:gd name="connsiteY7" fmla="*/ 49764 h 138671"/>
                <a:gd name="connsiteX8" fmla="*/ 112502 w 201704"/>
                <a:gd name="connsiteY8" fmla="*/ 45604 h 138671"/>
                <a:gd name="connsiteX9" fmla="*/ 88423 w 201704"/>
                <a:gd name="connsiteY9" fmla="*/ 44596 h 138671"/>
                <a:gd name="connsiteX10" fmla="*/ 50730 w 201704"/>
                <a:gd name="connsiteY10" fmla="*/ 41444 h 138671"/>
                <a:gd name="connsiteX11" fmla="*/ 69640 w 201704"/>
                <a:gd name="connsiteY11" fmla="*/ 25686 h 138671"/>
                <a:gd name="connsiteX12" fmla="*/ 77834 w 201704"/>
                <a:gd name="connsiteY12" fmla="*/ 25938 h 138671"/>
                <a:gd name="connsiteX13" fmla="*/ 87163 w 201704"/>
                <a:gd name="connsiteY13" fmla="*/ 4129 h 138671"/>
                <a:gd name="connsiteX14" fmla="*/ 69135 w 201704"/>
                <a:gd name="connsiteY14" fmla="*/ 8037 h 138671"/>
                <a:gd name="connsiteX15" fmla="*/ 48713 w 201704"/>
                <a:gd name="connsiteY15" fmla="*/ 12701 h 138671"/>
                <a:gd name="connsiteX16" fmla="*/ 36106 w 201704"/>
                <a:gd name="connsiteY16" fmla="*/ 26820 h 138671"/>
                <a:gd name="connsiteX17" fmla="*/ 27534 w 201704"/>
                <a:gd name="connsiteY17" fmla="*/ 41696 h 138671"/>
                <a:gd name="connsiteX18" fmla="*/ 2447 w 201704"/>
                <a:gd name="connsiteY18" fmla="*/ 51151 h 138671"/>
                <a:gd name="connsiteX19" fmla="*/ 18962 w 201704"/>
                <a:gd name="connsiteY19" fmla="*/ 71574 h 138671"/>
                <a:gd name="connsiteX20" fmla="*/ 22113 w 201704"/>
                <a:gd name="connsiteY20" fmla="*/ 95148 h 138671"/>
                <a:gd name="connsiteX21" fmla="*/ 11146 w 201704"/>
                <a:gd name="connsiteY21" fmla="*/ 122882 h 138671"/>
                <a:gd name="connsiteX22" fmla="*/ 23626 w 201704"/>
                <a:gd name="connsiteY22" fmla="*/ 124143 h 138671"/>
                <a:gd name="connsiteX23" fmla="*/ 50856 w 201704"/>
                <a:gd name="connsiteY23" fmla="*/ 116831 h 138671"/>
                <a:gd name="connsiteX24" fmla="*/ 76069 w 201704"/>
                <a:gd name="connsiteY24" fmla="*/ 104224 h 138671"/>
                <a:gd name="connsiteX25" fmla="*/ 100148 w 201704"/>
                <a:gd name="connsiteY25" fmla="*/ 81154 h 138671"/>
                <a:gd name="connsiteX26" fmla="*/ 110611 w 201704"/>
                <a:gd name="connsiteY26" fmla="*/ 103216 h 138671"/>
                <a:gd name="connsiteX27" fmla="*/ 111620 w 201704"/>
                <a:gd name="connsiteY27" fmla="*/ 134606 h 138671"/>
                <a:gd name="connsiteX28" fmla="*/ 124100 w 201704"/>
                <a:gd name="connsiteY28" fmla="*/ 135236 h 138671"/>
                <a:gd name="connsiteX29" fmla="*/ 138219 w 201704"/>
                <a:gd name="connsiteY29" fmla="*/ 130446 h 138671"/>
                <a:gd name="connsiteX30" fmla="*/ 167088 w 201704"/>
                <a:gd name="connsiteY30" fmla="*/ 111536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FAD17EB0-46DF-4AB8-8650-6811ED458C2E}"/>
                </a:ext>
              </a:extLst>
            </p:cNvPr>
            <p:cNvSpPr/>
            <p:nvPr/>
          </p:nvSpPr>
          <p:spPr>
            <a:xfrm>
              <a:off x="3701048" y="3883335"/>
              <a:ext cx="12607" cy="37820"/>
            </a:xfrm>
            <a:custGeom>
              <a:avLst/>
              <a:gdLst>
                <a:gd name="connsiteX0" fmla="*/ 22030 w 12606"/>
                <a:gd name="connsiteY0" fmla="*/ 43080 h 37819"/>
                <a:gd name="connsiteX1" fmla="*/ 11440 w 12606"/>
                <a:gd name="connsiteY1" fmla="*/ 32490 h 37819"/>
                <a:gd name="connsiteX2" fmla="*/ 2364 w 12606"/>
                <a:gd name="connsiteY2" fmla="*/ 14589 h 37819"/>
                <a:gd name="connsiteX3" fmla="*/ 12071 w 12606"/>
                <a:gd name="connsiteY3" fmla="*/ 6899 h 37819"/>
                <a:gd name="connsiteX4" fmla="*/ 14718 w 12606"/>
                <a:gd name="connsiteY4" fmla="*/ 26817 h 37819"/>
                <a:gd name="connsiteX5" fmla="*/ 22030 w 12606"/>
                <a:gd name="connsiteY5" fmla="*/ 4308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6E9C123D-E7AC-4E04-B2D0-3FFBC926FAF1}"/>
                </a:ext>
              </a:extLst>
            </p:cNvPr>
            <p:cNvSpPr/>
            <p:nvPr/>
          </p:nvSpPr>
          <p:spPr>
            <a:xfrm>
              <a:off x="4142924" y="4284257"/>
              <a:ext cx="25213" cy="25213"/>
            </a:xfrm>
            <a:custGeom>
              <a:avLst/>
              <a:gdLst>
                <a:gd name="connsiteX0" fmla="*/ 4111 w 25213"/>
                <a:gd name="connsiteY0" fmla="*/ 21992 h 25213"/>
                <a:gd name="connsiteX1" fmla="*/ 3480 w 25213"/>
                <a:gd name="connsiteY1" fmla="*/ 9511 h 25213"/>
                <a:gd name="connsiteX2" fmla="*/ 23020 w 25213"/>
                <a:gd name="connsiteY2" fmla="*/ 4091 h 25213"/>
                <a:gd name="connsiteX3" fmla="*/ 24407 w 25213"/>
                <a:gd name="connsiteY3" fmla="*/ 19597 h 25213"/>
                <a:gd name="connsiteX4" fmla="*/ 4111 w 25213"/>
                <a:gd name="connsiteY4" fmla="*/ 21992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480A4C1D-74B0-4E6F-A320-5876C37D8666}"/>
                </a:ext>
              </a:extLst>
            </p:cNvPr>
            <p:cNvSpPr/>
            <p:nvPr/>
          </p:nvSpPr>
          <p:spPr>
            <a:xfrm>
              <a:off x="6936129" y="3400130"/>
              <a:ext cx="88246" cy="75639"/>
            </a:xfrm>
            <a:custGeom>
              <a:avLst/>
              <a:gdLst>
                <a:gd name="connsiteX0" fmla="*/ 86071 w 88245"/>
                <a:gd name="connsiteY0" fmla="*/ 61105 h 75639"/>
                <a:gd name="connsiteX1" fmla="*/ 69557 w 88245"/>
                <a:gd name="connsiteY1" fmla="*/ 41565 h 75639"/>
                <a:gd name="connsiteX2" fmla="*/ 60102 w 88245"/>
                <a:gd name="connsiteY2" fmla="*/ 20386 h 75639"/>
                <a:gd name="connsiteX3" fmla="*/ 52790 w 88245"/>
                <a:gd name="connsiteY3" fmla="*/ 5006 h 75639"/>
                <a:gd name="connsiteX4" fmla="*/ 29216 w 88245"/>
                <a:gd name="connsiteY4" fmla="*/ 2611 h 75639"/>
                <a:gd name="connsiteX5" fmla="*/ 2364 w 88245"/>
                <a:gd name="connsiteY5" fmla="*/ 8032 h 75639"/>
                <a:gd name="connsiteX6" fmla="*/ 8289 w 88245"/>
                <a:gd name="connsiteY6" fmla="*/ 29085 h 75639"/>
                <a:gd name="connsiteX7" fmla="*/ 28712 w 88245"/>
                <a:gd name="connsiteY7" fmla="*/ 37657 h 75639"/>
                <a:gd name="connsiteX8" fmla="*/ 33628 w 88245"/>
                <a:gd name="connsiteY8" fmla="*/ 47364 h 75639"/>
                <a:gd name="connsiteX9" fmla="*/ 36149 w 88245"/>
                <a:gd name="connsiteY9" fmla="*/ 47364 h 75639"/>
                <a:gd name="connsiteX10" fmla="*/ 43083 w 88245"/>
                <a:gd name="connsiteY10" fmla="*/ 53289 h 75639"/>
                <a:gd name="connsiteX11" fmla="*/ 56068 w 88245"/>
                <a:gd name="connsiteY11" fmla="*/ 59340 h 75639"/>
                <a:gd name="connsiteX12" fmla="*/ 68548 w 88245"/>
                <a:gd name="connsiteY12" fmla="*/ 63879 h 75639"/>
                <a:gd name="connsiteX13" fmla="*/ 74221 w 88245"/>
                <a:gd name="connsiteY13" fmla="*/ 77998 h 75639"/>
                <a:gd name="connsiteX14" fmla="*/ 91366 w 88245"/>
                <a:gd name="connsiteY14" fmla="*/ 74342 h 75639"/>
                <a:gd name="connsiteX15" fmla="*/ 86071 w 88245"/>
                <a:gd name="connsiteY15" fmla="*/ 61105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7C7F6E4-0B49-4DC3-BF6B-4135196968E1}"/>
                </a:ext>
              </a:extLst>
            </p:cNvPr>
            <p:cNvSpPr/>
            <p:nvPr/>
          </p:nvSpPr>
          <p:spPr>
            <a:xfrm>
              <a:off x="6976848" y="3382476"/>
              <a:ext cx="126065" cy="100852"/>
            </a:xfrm>
            <a:custGeom>
              <a:avLst/>
              <a:gdLst>
                <a:gd name="connsiteX0" fmla="*/ 126916 w 126065"/>
                <a:gd name="connsiteY0" fmla="*/ 37914 h 100852"/>
                <a:gd name="connsiteX1" fmla="*/ 103216 w 126065"/>
                <a:gd name="connsiteY1" fmla="*/ 7280 h 100852"/>
                <a:gd name="connsiteX2" fmla="*/ 86071 w 126065"/>
                <a:gd name="connsiteY2" fmla="*/ 19887 h 100852"/>
                <a:gd name="connsiteX3" fmla="*/ 74347 w 126065"/>
                <a:gd name="connsiteY3" fmla="*/ 19887 h 100852"/>
                <a:gd name="connsiteX4" fmla="*/ 54302 w 126065"/>
                <a:gd name="connsiteY4" fmla="*/ 5768 h 100852"/>
                <a:gd name="connsiteX5" fmla="*/ 45856 w 126065"/>
                <a:gd name="connsiteY5" fmla="*/ 2364 h 100852"/>
                <a:gd name="connsiteX6" fmla="*/ 40561 w 126065"/>
                <a:gd name="connsiteY6" fmla="*/ 12071 h 100852"/>
                <a:gd name="connsiteX7" fmla="*/ 49134 w 126065"/>
                <a:gd name="connsiteY7" fmla="*/ 23795 h 100852"/>
                <a:gd name="connsiteX8" fmla="*/ 28711 w 126065"/>
                <a:gd name="connsiteY8" fmla="*/ 22156 h 100852"/>
                <a:gd name="connsiteX9" fmla="*/ 10684 w 126065"/>
                <a:gd name="connsiteY9" fmla="*/ 16609 h 100852"/>
                <a:gd name="connsiteX10" fmla="*/ 19383 w 126065"/>
                <a:gd name="connsiteY10" fmla="*/ 37788 h 100852"/>
                <a:gd name="connsiteX11" fmla="*/ 28837 w 126065"/>
                <a:gd name="connsiteY11" fmla="*/ 58967 h 100852"/>
                <a:gd name="connsiteX12" fmla="*/ 45352 w 126065"/>
                <a:gd name="connsiteY12" fmla="*/ 78507 h 100852"/>
                <a:gd name="connsiteX13" fmla="*/ 50647 w 126065"/>
                <a:gd name="connsiteY13" fmla="*/ 91744 h 100852"/>
                <a:gd name="connsiteX14" fmla="*/ 82415 w 126065"/>
                <a:gd name="connsiteY14" fmla="*/ 72078 h 100852"/>
                <a:gd name="connsiteX15" fmla="*/ 87710 w 126065"/>
                <a:gd name="connsiteY15" fmla="*/ 96156 h 100852"/>
                <a:gd name="connsiteX16" fmla="*/ 106746 w 126065"/>
                <a:gd name="connsiteY16" fmla="*/ 109897 h 100852"/>
                <a:gd name="connsiteX17" fmla="*/ 111410 w 126065"/>
                <a:gd name="connsiteY17" fmla="*/ 94139 h 100852"/>
                <a:gd name="connsiteX18" fmla="*/ 126916 w 126065"/>
                <a:gd name="connsiteY18" fmla="*/ 37914 h 100852"/>
                <a:gd name="connsiteX19" fmla="*/ 15348 w 126065"/>
                <a:gd name="connsiteY19" fmla="*/ 76994 h 100852"/>
                <a:gd name="connsiteX20" fmla="*/ 2364 w 126065"/>
                <a:gd name="connsiteY20" fmla="*/ 70943 h 100852"/>
                <a:gd name="connsiteX21" fmla="*/ 11062 w 126065"/>
                <a:gd name="connsiteY21" fmla="*/ 84936 h 100852"/>
                <a:gd name="connsiteX22" fmla="*/ 28837 w 126065"/>
                <a:gd name="connsiteY22" fmla="*/ 95400 h 100852"/>
                <a:gd name="connsiteX23" fmla="*/ 33376 w 126065"/>
                <a:gd name="connsiteY23" fmla="*/ 95652 h 100852"/>
                <a:gd name="connsiteX24" fmla="*/ 27703 w 126065"/>
                <a:gd name="connsiteY24" fmla="*/ 81533 h 100852"/>
                <a:gd name="connsiteX25" fmla="*/ 15348 w 126065"/>
                <a:gd name="connsiteY25" fmla="*/ 76994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B128431-5AC2-4E51-B0D9-57689E36A0E2}"/>
                </a:ext>
              </a:extLst>
            </p:cNvPr>
            <p:cNvSpPr/>
            <p:nvPr/>
          </p:nvSpPr>
          <p:spPr>
            <a:xfrm>
              <a:off x="7401920" y="3494252"/>
              <a:ext cx="378195" cy="264737"/>
            </a:xfrm>
            <a:custGeom>
              <a:avLst/>
              <a:gdLst>
                <a:gd name="connsiteX0" fmla="*/ 366458 w 378195"/>
                <a:gd name="connsiteY0" fmla="*/ 40101 h 264736"/>
                <a:gd name="connsiteX1" fmla="*/ 356247 w 378195"/>
                <a:gd name="connsiteY1" fmla="*/ 32663 h 264736"/>
                <a:gd name="connsiteX2" fmla="*/ 327252 w 378195"/>
                <a:gd name="connsiteY2" fmla="*/ 51699 h 264736"/>
                <a:gd name="connsiteX3" fmla="*/ 313511 w 378195"/>
                <a:gd name="connsiteY3" fmla="*/ 56363 h 264736"/>
                <a:gd name="connsiteX4" fmla="*/ 300653 w 378195"/>
                <a:gd name="connsiteY4" fmla="*/ 55859 h 264736"/>
                <a:gd name="connsiteX5" fmla="*/ 299644 w 378195"/>
                <a:gd name="connsiteY5" fmla="*/ 24469 h 264736"/>
                <a:gd name="connsiteX6" fmla="*/ 289181 w 378195"/>
                <a:gd name="connsiteY6" fmla="*/ 2407 h 264736"/>
                <a:gd name="connsiteX7" fmla="*/ 265102 w 378195"/>
                <a:gd name="connsiteY7" fmla="*/ 25477 h 264736"/>
                <a:gd name="connsiteX8" fmla="*/ 239889 w 378195"/>
                <a:gd name="connsiteY8" fmla="*/ 38084 h 264736"/>
                <a:gd name="connsiteX9" fmla="*/ 212659 w 378195"/>
                <a:gd name="connsiteY9" fmla="*/ 45395 h 264736"/>
                <a:gd name="connsiteX10" fmla="*/ 189589 w 378195"/>
                <a:gd name="connsiteY10" fmla="*/ 39092 h 264736"/>
                <a:gd name="connsiteX11" fmla="*/ 167528 w 378195"/>
                <a:gd name="connsiteY11" fmla="*/ 31780 h 264736"/>
                <a:gd name="connsiteX12" fmla="*/ 145467 w 378195"/>
                <a:gd name="connsiteY12" fmla="*/ 27620 h 264736"/>
                <a:gd name="connsiteX13" fmla="*/ 124540 w 378195"/>
                <a:gd name="connsiteY13" fmla="*/ 40227 h 264736"/>
                <a:gd name="connsiteX14" fmla="*/ 108782 w 378195"/>
                <a:gd name="connsiteY14" fmla="*/ 66448 h 264736"/>
                <a:gd name="connsiteX15" fmla="*/ 71088 w 378195"/>
                <a:gd name="connsiteY15" fmla="*/ 88384 h 264736"/>
                <a:gd name="connsiteX16" fmla="*/ 48018 w 378195"/>
                <a:gd name="connsiteY16" fmla="*/ 96704 h 264736"/>
                <a:gd name="connsiteX17" fmla="*/ 29108 w 378195"/>
                <a:gd name="connsiteY17" fmla="*/ 91409 h 264736"/>
                <a:gd name="connsiteX18" fmla="*/ 17636 w 378195"/>
                <a:gd name="connsiteY18" fmla="*/ 104016 h 264736"/>
                <a:gd name="connsiteX19" fmla="*/ 7173 w 378195"/>
                <a:gd name="connsiteY19" fmla="*/ 124943 h 264736"/>
                <a:gd name="connsiteX20" fmla="*/ 4022 w 378195"/>
                <a:gd name="connsiteY20" fmla="*/ 148012 h 264736"/>
                <a:gd name="connsiteX21" fmla="*/ 4022 w 378195"/>
                <a:gd name="connsiteY21" fmla="*/ 176251 h 264736"/>
                <a:gd name="connsiteX22" fmla="*/ 8182 w 378195"/>
                <a:gd name="connsiteY22" fmla="*/ 206633 h 264736"/>
                <a:gd name="connsiteX23" fmla="*/ 34403 w 378195"/>
                <a:gd name="connsiteY23" fmla="*/ 220248 h 264736"/>
                <a:gd name="connsiteX24" fmla="*/ 7173 w 378195"/>
                <a:gd name="connsiteY24" fmla="*/ 257941 h 264736"/>
                <a:gd name="connsiteX25" fmla="*/ 12594 w 378195"/>
                <a:gd name="connsiteY25" fmla="*/ 266766 h 264736"/>
                <a:gd name="connsiteX26" fmla="*/ 53439 w 378195"/>
                <a:gd name="connsiteY26" fmla="*/ 271304 h 264736"/>
                <a:gd name="connsiteX27" fmla="*/ 160090 w 378195"/>
                <a:gd name="connsiteY27" fmla="*/ 257941 h 264736"/>
                <a:gd name="connsiteX28" fmla="*/ 157695 w 378195"/>
                <a:gd name="connsiteY28" fmla="*/ 231215 h 264736"/>
                <a:gd name="connsiteX29" fmla="*/ 178874 w 378195"/>
                <a:gd name="connsiteY29" fmla="*/ 218609 h 264736"/>
                <a:gd name="connsiteX30" fmla="*/ 196901 w 378195"/>
                <a:gd name="connsiteY30" fmla="*/ 213944 h 264736"/>
                <a:gd name="connsiteX31" fmla="*/ 225140 w 378195"/>
                <a:gd name="connsiteY31" fmla="*/ 204490 h 264736"/>
                <a:gd name="connsiteX32" fmla="*/ 237746 w 378195"/>
                <a:gd name="connsiteY32" fmla="*/ 192765 h 264736"/>
                <a:gd name="connsiteX33" fmla="*/ 246319 w 378195"/>
                <a:gd name="connsiteY33" fmla="*/ 164527 h 264736"/>
                <a:gd name="connsiteX34" fmla="*/ 264346 w 378195"/>
                <a:gd name="connsiteY34" fmla="*/ 153559 h 264736"/>
                <a:gd name="connsiteX35" fmla="*/ 255773 w 378195"/>
                <a:gd name="connsiteY35" fmla="*/ 136288 h 264736"/>
                <a:gd name="connsiteX36" fmla="*/ 285525 w 378195"/>
                <a:gd name="connsiteY36" fmla="*/ 137045 h 264736"/>
                <a:gd name="connsiteX37" fmla="*/ 287920 w 378195"/>
                <a:gd name="connsiteY37" fmla="*/ 115866 h 264736"/>
                <a:gd name="connsiteX38" fmla="*/ 300526 w 378195"/>
                <a:gd name="connsiteY38" fmla="*/ 97082 h 264736"/>
                <a:gd name="connsiteX39" fmla="*/ 295736 w 378195"/>
                <a:gd name="connsiteY39" fmla="*/ 81324 h 264736"/>
                <a:gd name="connsiteX40" fmla="*/ 299644 w 378195"/>
                <a:gd name="connsiteY40" fmla="*/ 67961 h 264736"/>
                <a:gd name="connsiteX41" fmla="*/ 303552 w 378195"/>
                <a:gd name="connsiteY41" fmla="*/ 66322 h 264736"/>
                <a:gd name="connsiteX42" fmla="*/ 317293 w 378195"/>
                <a:gd name="connsiteY42" fmla="*/ 61532 h 264736"/>
                <a:gd name="connsiteX43" fmla="*/ 353096 w 378195"/>
                <a:gd name="connsiteY43" fmla="*/ 50816 h 264736"/>
                <a:gd name="connsiteX44" fmla="*/ 380073 w 378195"/>
                <a:gd name="connsiteY44" fmla="*/ 42622 h 264736"/>
                <a:gd name="connsiteX45" fmla="*/ 366458 w 378195"/>
                <a:gd name="connsiteY45" fmla="*/ 4010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FEA39CB2-F98D-4C39-9E19-63187445E948}"/>
                </a:ext>
              </a:extLst>
            </p:cNvPr>
            <p:cNvSpPr/>
            <p:nvPr/>
          </p:nvSpPr>
          <p:spPr>
            <a:xfrm>
              <a:off x="7412277" y="3534762"/>
              <a:ext cx="441228" cy="390802"/>
            </a:xfrm>
            <a:custGeom>
              <a:avLst/>
              <a:gdLst>
                <a:gd name="connsiteX0" fmla="*/ 420395 w 441227"/>
                <a:gd name="connsiteY0" fmla="*/ 43587 h 390801"/>
                <a:gd name="connsiteX1" fmla="*/ 406906 w 441227"/>
                <a:gd name="connsiteY1" fmla="*/ 23543 h 390801"/>
                <a:gd name="connsiteX2" fmla="*/ 382702 w 441227"/>
                <a:gd name="connsiteY2" fmla="*/ 3876 h 390801"/>
                <a:gd name="connsiteX3" fmla="*/ 374634 w 441227"/>
                <a:gd name="connsiteY3" fmla="*/ 5515 h 390801"/>
                <a:gd name="connsiteX4" fmla="*/ 369843 w 441227"/>
                <a:gd name="connsiteY4" fmla="*/ 2364 h 390801"/>
                <a:gd name="connsiteX5" fmla="*/ 342865 w 441227"/>
                <a:gd name="connsiteY5" fmla="*/ 10558 h 390801"/>
                <a:gd name="connsiteX6" fmla="*/ 307063 w 441227"/>
                <a:gd name="connsiteY6" fmla="*/ 21273 h 390801"/>
                <a:gd name="connsiteX7" fmla="*/ 293322 w 441227"/>
                <a:gd name="connsiteY7" fmla="*/ 26064 h 390801"/>
                <a:gd name="connsiteX8" fmla="*/ 289414 w 441227"/>
                <a:gd name="connsiteY8" fmla="*/ 27703 h 390801"/>
                <a:gd name="connsiteX9" fmla="*/ 285506 w 441227"/>
                <a:gd name="connsiteY9" fmla="*/ 41066 h 390801"/>
                <a:gd name="connsiteX10" fmla="*/ 290296 w 441227"/>
                <a:gd name="connsiteY10" fmla="*/ 56824 h 390801"/>
                <a:gd name="connsiteX11" fmla="*/ 277690 w 441227"/>
                <a:gd name="connsiteY11" fmla="*/ 75607 h 390801"/>
                <a:gd name="connsiteX12" fmla="*/ 275294 w 441227"/>
                <a:gd name="connsiteY12" fmla="*/ 96786 h 390801"/>
                <a:gd name="connsiteX13" fmla="*/ 245543 w 441227"/>
                <a:gd name="connsiteY13" fmla="*/ 96030 h 390801"/>
                <a:gd name="connsiteX14" fmla="*/ 254116 w 441227"/>
                <a:gd name="connsiteY14" fmla="*/ 113301 h 390801"/>
                <a:gd name="connsiteX15" fmla="*/ 236088 w 441227"/>
                <a:gd name="connsiteY15" fmla="*/ 124269 h 390801"/>
                <a:gd name="connsiteX16" fmla="*/ 227516 w 441227"/>
                <a:gd name="connsiteY16" fmla="*/ 152507 h 390801"/>
                <a:gd name="connsiteX17" fmla="*/ 214909 w 441227"/>
                <a:gd name="connsiteY17" fmla="*/ 164231 h 390801"/>
                <a:gd name="connsiteX18" fmla="*/ 186671 w 441227"/>
                <a:gd name="connsiteY18" fmla="*/ 173686 h 390801"/>
                <a:gd name="connsiteX19" fmla="*/ 168644 w 441227"/>
                <a:gd name="connsiteY19" fmla="*/ 178351 h 390801"/>
                <a:gd name="connsiteX20" fmla="*/ 147464 w 441227"/>
                <a:gd name="connsiteY20" fmla="*/ 190957 h 390801"/>
                <a:gd name="connsiteX21" fmla="*/ 149860 w 441227"/>
                <a:gd name="connsiteY21" fmla="*/ 217683 h 390801"/>
                <a:gd name="connsiteX22" fmla="*/ 43209 w 441227"/>
                <a:gd name="connsiteY22" fmla="*/ 231046 h 390801"/>
                <a:gd name="connsiteX23" fmla="*/ 2364 w 441227"/>
                <a:gd name="connsiteY23" fmla="*/ 226507 h 390801"/>
                <a:gd name="connsiteX24" fmla="*/ 14844 w 441227"/>
                <a:gd name="connsiteY24" fmla="*/ 240753 h 390801"/>
                <a:gd name="connsiteX25" fmla="*/ 42074 w 441227"/>
                <a:gd name="connsiteY25" fmla="*/ 263823 h 390801"/>
                <a:gd name="connsiteX26" fmla="*/ 54681 w 441227"/>
                <a:gd name="connsiteY26" fmla="*/ 293196 h 390801"/>
                <a:gd name="connsiteX27" fmla="*/ 60984 w 441227"/>
                <a:gd name="connsiteY27" fmla="*/ 313114 h 390801"/>
                <a:gd name="connsiteX28" fmla="*/ 36905 w 441227"/>
                <a:gd name="connsiteY28" fmla="*/ 320426 h 390801"/>
                <a:gd name="connsiteX29" fmla="*/ 20139 w 441227"/>
                <a:gd name="connsiteY29" fmla="*/ 347656 h 390801"/>
                <a:gd name="connsiteX30" fmla="*/ 20769 w 441227"/>
                <a:gd name="connsiteY30" fmla="*/ 354211 h 390801"/>
                <a:gd name="connsiteX31" fmla="*/ 70313 w 441227"/>
                <a:gd name="connsiteY31" fmla="*/ 350681 h 390801"/>
                <a:gd name="connsiteX32" fmla="*/ 90735 w 441227"/>
                <a:gd name="connsiteY32" fmla="*/ 347530 h 390801"/>
                <a:gd name="connsiteX33" fmla="*/ 133471 w 441227"/>
                <a:gd name="connsiteY33" fmla="*/ 347152 h 390801"/>
                <a:gd name="connsiteX34" fmla="*/ 154650 w 441227"/>
                <a:gd name="connsiteY34" fmla="*/ 353455 h 390801"/>
                <a:gd name="connsiteX35" fmla="*/ 166753 w 441227"/>
                <a:gd name="connsiteY35" fmla="*/ 367952 h 390801"/>
                <a:gd name="connsiteX36" fmla="*/ 172299 w 441227"/>
                <a:gd name="connsiteY36" fmla="*/ 385980 h 390801"/>
                <a:gd name="connsiteX37" fmla="*/ 195495 w 441227"/>
                <a:gd name="connsiteY37" fmla="*/ 396191 h 390801"/>
                <a:gd name="connsiteX38" fmla="*/ 199782 w 441227"/>
                <a:gd name="connsiteY38" fmla="*/ 398838 h 390801"/>
                <a:gd name="connsiteX39" fmla="*/ 201421 w 441227"/>
                <a:gd name="connsiteY39" fmla="*/ 396947 h 390801"/>
                <a:gd name="connsiteX40" fmla="*/ 225499 w 441227"/>
                <a:gd name="connsiteY40" fmla="*/ 380181 h 390801"/>
                <a:gd name="connsiteX41" fmla="*/ 250712 w 441227"/>
                <a:gd name="connsiteY41" fmla="*/ 379172 h 390801"/>
                <a:gd name="connsiteX42" fmla="*/ 270630 w 441227"/>
                <a:gd name="connsiteY42" fmla="*/ 374003 h 390801"/>
                <a:gd name="connsiteX43" fmla="*/ 261175 w 441227"/>
                <a:gd name="connsiteY43" fmla="*/ 349925 h 390801"/>
                <a:gd name="connsiteX44" fmla="*/ 249577 w 441227"/>
                <a:gd name="connsiteY44" fmla="*/ 322695 h 390801"/>
                <a:gd name="connsiteX45" fmla="*/ 232811 w 441227"/>
                <a:gd name="connsiteY45" fmla="*/ 303785 h 390801"/>
                <a:gd name="connsiteX46" fmla="*/ 252729 w 441227"/>
                <a:gd name="connsiteY46" fmla="*/ 278698 h 390801"/>
                <a:gd name="connsiteX47" fmla="*/ 272647 w 441227"/>
                <a:gd name="connsiteY47" fmla="*/ 280841 h 390801"/>
                <a:gd name="connsiteX48" fmla="*/ 290422 w 441227"/>
                <a:gd name="connsiteY48" fmla="*/ 279833 h 390801"/>
                <a:gd name="connsiteX49" fmla="*/ 305046 w 441227"/>
                <a:gd name="connsiteY49" fmla="*/ 259915 h 390801"/>
                <a:gd name="connsiteX50" fmla="*/ 327107 w 441227"/>
                <a:gd name="connsiteY50" fmla="*/ 246300 h 390801"/>
                <a:gd name="connsiteX51" fmla="*/ 337571 w 441227"/>
                <a:gd name="connsiteY51" fmla="*/ 217935 h 390801"/>
                <a:gd name="connsiteX52" fmla="*/ 353329 w 441227"/>
                <a:gd name="connsiteY52" fmla="*/ 205328 h 390801"/>
                <a:gd name="connsiteX53" fmla="*/ 365935 w 441227"/>
                <a:gd name="connsiteY53" fmla="*/ 190705 h 390801"/>
                <a:gd name="connsiteX54" fmla="*/ 371104 w 441227"/>
                <a:gd name="connsiteY54" fmla="*/ 170787 h 390801"/>
                <a:gd name="connsiteX55" fmla="*/ 384719 w 441227"/>
                <a:gd name="connsiteY55" fmla="*/ 150868 h 390801"/>
                <a:gd name="connsiteX56" fmla="*/ 372112 w 441227"/>
                <a:gd name="connsiteY56" fmla="*/ 139396 h 390801"/>
                <a:gd name="connsiteX57" fmla="*/ 356354 w 441227"/>
                <a:gd name="connsiteY57" fmla="*/ 114183 h 390801"/>
                <a:gd name="connsiteX58" fmla="*/ 352194 w 441227"/>
                <a:gd name="connsiteY58" fmla="*/ 89097 h 390801"/>
                <a:gd name="connsiteX59" fmla="*/ 365809 w 441227"/>
                <a:gd name="connsiteY59" fmla="*/ 74473 h 390801"/>
                <a:gd name="connsiteX60" fmla="*/ 405646 w 441227"/>
                <a:gd name="connsiteY60" fmla="*/ 81785 h 390801"/>
                <a:gd name="connsiteX61" fmla="*/ 431867 w 441227"/>
                <a:gd name="connsiteY61" fmla="*/ 71321 h 390801"/>
                <a:gd name="connsiteX62" fmla="*/ 441322 w 441227"/>
                <a:gd name="connsiteY62" fmla="*/ 54933 h 390801"/>
                <a:gd name="connsiteX63" fmla="*/ 420395 w 441227"/>
                <a:gd name="connsiteY63" fmla="*/ 4358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B6F2DFBC-D094-4BF8-B3EB-FE606051D21C}"/>
                </a:ext>
              </a:extLst>
            </p:cNvPr>
            <p:cNvSpPr/>
            <p:nvPr/>
          </p:nvSpPr>
          <p:spPr>
            <a:xfrm>
              <a:off x="8295237" y="4425757"/>
              <a:ext cx="1210224" cy="428621"/>
            </a:xfrm>
            <a:custGeom>
              <a:avLst/>
              <a:gdLst>
                <a:gd name="connsiteX0" fmla="*/ 87456 w 1210224"/>
                <a:gd name="connsiteY0" fmla="*/ 183426 h 428621"/>
                <a:gd name="connsiteX1" fmla="*/ 100063 w 1210224"/>
                <a:gd name="connsiteY1" fmla="*/ 198301 h 428621"/>
                <a:gd name="connsiteX2" fmla="*/ 87456 w 1210224"/>
                <a:gd name="connsiteY2" fmla="*/ 183426 h 428621"/>
                <a:gd name="connsiteX3" fmla="*/ 344125 w 1210224"/>
                <a:gd name="connsiteY3" fmla="*/ 231204 h 428621"/>
                <a:gd name="connsiteX4" fmla="*/ 330005 w 1210224"/>
                <a:gd name="connsiteY4" fmla="*/ 237508 h 428621"/>
                <a:gd name="connsiteX5" fmla="*/ 344125 w 1210224"/>
                <a:gd name="connsiteY5" fmla="*/ 231204 h 428621"/>
                <a:gd name="connsiteX6" fmla="*/ 49007 w 1210224"/>
                <a:gd name="connsiteY6" fmla="*/ 115855 h 428621"/>
                <a:gd name="connsiteX7" fmla="*/ 65521 w 1210224"/>
                <a:gd name="connsiteY7" fmla="*/ 137034 h 428621"/>
                <a:gd name="connsiteX8" fmla="*/ 49007 w 1210224"/>
                <a:gd name="connsiteY8" fmla="*/ 115855 h 428621"/>
                <a:gd name="connsiteX9" fmla="*/ 641386 w 1210224"/>
                <a:gd name="connsiteY9" fmla="*/ 250114 h 428621"/>
                <a:gd name="connsiteX10" fmla="*/ 649202 w 1210224"/>
                <a:gd name="connsiteY10" fmla="*/ 278353 h 428621"/>
                <a:gd name="connsiteX11" fmla="*/ 652354 w 1210224"/>
                <a:gd name="connsiteY11" fmla="*/ 308986 h 428621"/>
                <a:gd name="connsiteX12" fmla="*/ 665717 w 1210224"/>
                <a:gd name="connsiteY12" fmla="*/ 283143 h 428621"/>
                <a:gd name="connsiteX13" fmla="*/ 662565 w 1210224"/>
                <a:gd name="connsiteY13" fmla="*/ 234482 h 428621"/>
                <a:gd name="connsiteX14" fmla="*/ 679836 w 1210224"/>
                <a:gd name="connsiteY14" fmla="*/ 245450 h 428621"/>
                <a:gd name="connsiteX15" fmla="*/ 693199 w 1210224"/>
                <a:gd name="connsiteY15" fmla="*/ 272175 h 428621"/>
                <a:gd name="connsiteX16" fmla="*/ 717529 w 1210224"/>
                <a:gd name="connsiteY16" fmla="*/ 275327 h 428621"/>
                <a:gd name="connsiteX17" fmla="*/ 719168 w 1210224"/>
                <a:gd name="connsiteY17" fmla="*/ 254905 h 428621"/>
                <a:gd name="connsiteX18" fmla="*/ 713747 w 1210224"/>
                <a:gd name="connsiteY18" fmla="*/ 224271 h 428621"/>
                <a:gd name="connsiteX19" fmla="*/ 705049 w 1210224"/>
                <a:gd name="connsiteY19" fmla="*/ 202335 h 428621"/>
                <a:gd name="connsiteX20" fmla="*/ 745011 w 1210224"/>
                <a:gd name="connsiteY20" fmla="*/ 173340 h 428621"/>
                <a:gd name="connsiteX21" fmla="*/ 690930 w 1210224"/>
                <a:gd name="connsiteY21" fmla="*/ 188972 h 428621"/>
                <a:gd name="connsiteX22" fmla="*/ 658027 w 1210224"/>
                <a:gd name="connsiteY22" fmla="*/ 163129 h 428621"/>
                <a:gd name="connsiteX23" fmla="*/ 745894 w 1210224"/>
                <a:gd name="connsiteY23" fmla="*/ 143463 h 428621"/>
                <a:gd name="connsiteX24" fmla="*/ 792160 w 1210224"/>
                <a:gd name="connsiteY24" fmla="*/ 115981 h 428621"/>
                <a:gd name="connsiteX25" fmla="*/ 763921 w 1210224"/>
                <a:gd name="connsiteY25" fmla="*/ 126948 h 428621"/>
                <a:gd name="connsiteX26" fmla="*/ 697233 w 1210224"/>
                <a:gd name="connsiteY26" fmla="*/ 119889 h 428621"/>
                <a:gd name="connsiteX27" fmla="*/ 665087 w 1210224"/>
                <a:gd name="connsiteY27" fmla="*/ 133252 h 428621"/>
                <a:gd name="connsiteX28" fmla="*/ 646302 w 1210224"/>
                <a:gd name="connsiteY28" fmla="*/ 172458 h 428621"/>
                <a:gd name="connsiteX29" fmla="*/ 625123 w 1210224"/>
                <a:gd name="connsiteY29" fmla="*/ 223514 h 428621"/>
                <a:gd name="connsiteX30" fmla="*/ 641386 w 1210224"/>
                <a:gd name="connsiteY30" fmla="*/ 250114 h 428621"/>
                <a:gd name="connsiteX31" fmla="*/ 282857 w 1210224"/>
                <a:gd name="connsiteY31" fmla="*/ 270411 h 428621"/>
                <a:gd name="connsiteX32" fmla="*/ 286765 w 1210224"/>
                <a:gd name="connsiteY32" fmla="*/ 242928 h 428621"/>
                <a:gd name="connsiteX33" fmla="*/ 297733 w 1210224"/>
                <a:gd name="connsiteY33" fmla="*/ 236625 h 428621"/>
                <a:gd name="connsiteX34" fmla="*/ 298489 w 1210224"/>
                <a:gd name="connsiteY34" fmla="*/ 220110 h 428621"/>
                <a:gd name="connsiteX35" fmla="*/ 276554 w 1210224"/>
                <a:gd name="connsiteY35" fmla="*/ 198932 h 428621"/>
                <a:gd name="connsiteX36" fmla="*/ 273402 w 1210224"/>
                <a:gd name="connsiteY36" fmla="*/ 210656 h 428621"/>
                <a:gd name="connsiteX37" fmla="*/ 283614 w 1210224"/>
                <a:gd name="connsiteY37" fmla="*/ 223262 h 428621"/>
                <a:gd name="connsiteX38" fmla="*/ 267099 w 1210224"/>
                <a:gd name="connsiteY38" fmla="*/ 218598 h 428621"/>
                <a:gd name="connsiteX39" fmla="*/ 250585 w 1210224"/>
                <a:gd name="connsiteY39" fmla="*/ 204479 h 428621"/>
                <a:gd name="connsiteX40" fmla="*/ 227010 w 1210224"/>
                <a:gd name="connsiteY40" fmla="*/ 180904 h 428621"/>
                <a:gd name="connsiteX41" fmla="*/ 221590 w 1210224"/>
                <a:gd name="connsiteY41" fmla="*/ 162121 h 428621"/>
                <a:gd name="connsiteX42" fmla="*/ 208226 w 1210224"/>
                <a:gd name="connsiteY42" fmla="*/ 137790 h 428621"/>
                <a:gd name="connsiteX43" fmla="*/ 194107 w 1210224"/>
                <a:gd name="connsiteY43" fmla="*/ 126066 h 428621"/>
                <a:gd name="connsiteX44" fmla="*/ 180744 w 1210224"/>
                <a:gd name="connsiteY44" fmla="*/ 112703 h 428621"/>
                <a:gd name="connsiteX45" fmla="*/ 164230 w 1210224"/>
                <a:gd name="connsiteY45" fmla="*/ 104887 h 428621"/>
                <a:gd name="connsiteX46" fmla="*/ 143807 w 1210224"/>
                <a:gd name="connsiteY46" fmla="*/ 96315 h 428621"/>
                <a:gd name="connsiteX47" fmla="*/ 120989 w 1210224"/>
                <a:gd name="connsiteY47" fmla="*/ 73497 h 428621"/>
                <a:gd name="connsiteX48" fmla="*/ 76236 w 1210224"/>
                <a:gd name="connsiteY48" fmla="*/ 33534 h 428621"/>
                <a:gd name="connsiteX49" fmla="*/ 37787 w 1210224"/>
                <a:gd name="connsiteY49" fmla="*/ 15507 h 428621"/>
                <a:gd name="connsiteX50" fmla="*/ 3245 w 1210224"/>
                <a:gd name="connsiteY50" fmla="*/ 5296 h 428621"/>
                <a:gd name="connsiteX51" fmla="*/ 39299 w 1210224"/>
                <a:gd name="connsiteY51" fmla="*/ 56352 h 428621"/>
                <a:gd name="connsiteX52" fmla="*/ 75354 w 1210224"/>
                <a:gd name="connsiteY52" fmla="*/ 94045 h 428621"/>
                <a:gd name="connsiteX53" fmla="*/ 104349 w 1210224"/>
                <a:gd name="connsiteY53" fmla="*/ 147371 h 428621"/>
                <a:gd name="connsiteX54" fmla="*/ 145194 w 1210224"/>
                <a:gd name="connsiteY54" fmla="*/ 208513 h 428621"/>
                <a:gd name="connsiteX55" fmla="*/ 183644 w 1210224"/>
                <a:gd name="connsiteY55" fmla="*/ 254022 h 428621"/>
                <a:gd name="connsiteX56" fmla="*/ 231549 w 1210224"/>
                <a:gd name="connsiteY56" fmla="*/ 295624 h 428621"/>
                <a:gd name="connsiteX57" fmla="*/ 244912 w 1210224"/>
                <a:gd name="connsiteY57" fmla="*/ 308986 h 428621"/>
                <a:gd name="connsiteX58" fmla="*/ 273150 w 1210224"/>
                <a:gd name="connsiteY58" fmla="*/ 309743 h 428621"/>
                <a:gd name="connsiteX59" fmla="*/ 282857 w 1210224"/>
                <a:gd name="connsiteY59" fmla="*/ 270411 h 428621"/>
                <a:gd name="connsiteX60" fmla="*/ 882296 w 1210224"/>
                <a:gd name="connsiteY60" fmla="*/ 144850 h 428621"/>
                <a:gd name="connsiteX61" fmla="*/ 891751 w 1210224"/>
                <a:gd name="connsiteY61" fmla="*/ 125184 h 428621"/>
                <a:gd name="connsiteX62" fmla="*/ 876119 w 1210224"/>
                <a:gd name="connsiteY62" fmla="*/ 118124 h 428621"/>
                <a:gd name="connsiteX63" fmla="*/ 858092 w 1210224"/>
                <a:gd name="connsiteY63" fmla="*/ 107913 h 428621"/>
                <a:gd name="connsiteX64" fmla="*/ 872211 w 1210224"/>
                <a:gd name="connsiteY64" fmla="*/ 166029 h 428621"/>
                <a:gd name="connsiteX65" fmla="*/ 882296 w 1210224"/>
                <a:gd name="connsiteY65" fmla="*/ 144850 h 428621"/>
                <a:gd name="connsiteX66" fmla="*/ 818003 w 1210224"/>
                <a:gd name="connsiteY66" fmla="*/ 242928 h 428621"/>
                <a:gd name="connsiteX67" fmla="*/ 850150 w 1210224"/>
                <a:gd name="connsiteY67" fmla="*/ 251627 h 428621"/>
                <a:gd name="connsiteX68" fmla="*/ 818003 w 1210224"/>
                <a:gd name="connsiteY68" fmla="*/ 242928 h 428621"/>
                <a:gd name="connsiteX69" fmla="*/ 755979 w 1210224"/>
                <a:gd name="connsiteY69" fmla="*/ 375549 h 428621"/>
                <a:gd name="connsiteX70" fmla="*/ 699502 w 1210224"/>
                <a:gd name="connsiteY70" fmla="*/ 380213 h 428621"/>
                <a:gd name="connsiteX71" fmla="*/ 650085 w 1210224"/>
                <a:gd name="connsiteY71" fmla="*/ 387273 h 428621"/>
                <a:gd name="connsiteX72" fmla="*/ 693199 w 1210224"/>
                <a:gd name="connsiteY72" fmla="*/ 395089 h 428621"/>
                <a:gd name="connsiteX73" fmla="*/ 747280 w 1210224"/>
                <a:gd name="connsiteY73" fmla="*/ 383365 h 428621"/>
                <a:gd name="connsiteX74" fmla="*/ 755979 w 1210224"/>
                <a:gd name="connsiteY74" fmla="*/ 375549 h 428621"/>
                <a:gd name="connsiteX75" fmla="*/ 923898 w 1210224"/>
                <a:gd name="connsiteY75" fmla="*/ 231961 h 428621"/>
                <a:gd name="connsiteX76" fmla="*/ 872085 w 1210224"/>
                <a:gd name="connsiteY76" fmla="*/ 241416 h 428621"/>
                <a:gd name="connsiteX77" fmla="*/ 908139 w 1210224"/>
                <a:gd name="connsiteY77" fmla="*/ 246962 h 428621"/>
                <a:gd name="connsiteX78" fmla="*/ 941925 w 1210224"/>
                <a:gd name="connsiteY78" fmla="*/ 258687 h 428621"/>
                <a:gd name="connsiteX79" fmla="*/ 923898 w 1210224"/>
                <a:gd name="connsiteY79" fmla="*/ 231961 h 428621"/>
                <a:gd name="connsiteX80" fmla="*/ 510404 w 1210224"/>
                <a:gd name="connsiteY80" fmla="*/ 366976 h 428621"/>
                <a:gd name="connsiteX81" fmla="*/ 464139 w 1210224"/>
                <a:gd name="connsiteY81" fmla="*/ 359917 h 428621"/>
                <a:gd name="connsiteX82" fmla="*/ 490865 w 1210224"/>
                <a:gd name="connsiteY82" fmla="*/ 341890 h 428621"/>
                <a:gd name="connsiteX83" fmla="*/ 459474 w 1210224"/>
                <a:gd name="connsiteY83" fmla="*/ 341133 h 428621"/>
                <a:gd name="connsiteX84" fmla="*/ 404510 w 1210224"/>
                <a:gd name="connsiteY84" fmla="*/ 334830 h 428621"/>
                <a:gd name="connsiteX85" fmla="*/ 348033 w 1210224"/>
                <a:gd name="connsiteY85" fmla="*/ 322223 h 428621"/>
                <a:gd name="connsiteX86" fmla="*/ 286009 w 1210224"/>
                <a:gd name="connsiteY86" fmla="*/ 319072 h 428621"/>
                <a:gd name="connsiteX87" fmla="*/ 273529 w 1210224"/>
                <a:gd name="connsiteY87" fmla="*/ 334830 h 428621"/>
                <a:gd name="connsiteX88" fmla="*/ 293068 w 1210224"/>
                <a:gd name="connsiteY88" fmla="*/ 338738 h 428621"/>
                <a:gd name="connsiteX89" fmla="*/ 307188 w 1210224"/>
                <a:gd name="connsiteY89" fmla="*/ 353614 h 428621"/>
                <a:gd name="connsiteX90" fmla="*/ 354336 w 1210224"/>
                <a:gd name="connsiteY90" fmla="*/ 357521 h 428621"/>
                <a:gd name="connsiteX91" fmla="*/ 404510 w 1210224"/>
                <a:gd name="connsiteY91" fmla="*/ 370128 h 428621"/>
                <a:gd name="connsiteX92" fmla="*/ 470442 w 1210224"/>
                <a:gd name="connsiteY92" fmla="*/ 381096 h 428621"/>
                <a:gd name="connsiteX93" fmla="*/ 505740 w 1210224"/>
                <a:gd name="connsiteY93" fmla="*/ 382608 h 428621"/>
                <a:gd name="connsiteX94" fmla="*/ 537130 w 1210224"/>
                <a:gd name="connsiteY94" fmla="*/ 383365 h 428621"/>
                <a:gd name="connsiteX95" fmla="*/ 510404 w 1210224"/>
                <a:gd name="connsiteY95" fmla="*/ 366976 h 428621"/>
                <a:gd name="connsiteX96" fmla="*/ 1127871 w 1210224"/>
                <a:gd name="connsiteY96" fmla="*/ 195906 h 428621"/>
                <a:gd name="connsiteX97" fmla="*/ 1104297 w 1210224"/>
                <a:gd name="connsiteY97" fmla="*/ 217085 h 428621"/>
                <a:gd name="connsiteX98" fmla="*/ 1061183 w 1210224"/>
                <a:gd name="connsiteY98" fmla="*/ 244567 h 428621"/>
                <a:gd name="connsiteX99" fmla="*/ 1032944 w 1210224"/>
                <a:gd name="connsiteY99" fmla="*/ 178635 h 428621"/>
                <a:gd name="connsiteX100" fmla="*/ 972559 w 1210224"/>
                <a:gd name="connsiteY100" fmla="*/ 170819 h 428621"/>
                <a:gd name="connsiteX101" fmla="*/ 949741 w 1210224"/>
                <a:gd name="connsiteY101" fmla="*/ 188090 h 428621"/>
                <a:gd name="connsiteX102" fmla="*/ 963860 w 1210224"/>
                <a:gd name="connsiteY102" fmla="*/ 195150 h 428621"/>
                <a:gd name="connsiteX103" fmla="*/ 978736 w 1210224"/>
                <a:gd name="connsiteY103" fmla="*/ 213177 h 428621"/>
                <a:gd name="connsiteX104" fmla="*/ 1021094 w 1210224"/>
                <a:gd name="connsiteY104" fmla="*/ 215572 h 428621"/>
                <a:gd name="connsiteX105" fmla="*/ 1018699 w 1210224"/>
                <a:gd name="connsiteY105" fmla="*/ 223388 h 428621"/>
                <a:gd name="connsiteX106" fmla="*/ 996007 w 1210224"/>
                <a:gd name="connsiteY106" fmla="*/ 227296 h 428621"/>
                <a:gd name="connsiteX107" fmla="*/ 980249 w 1210224"/>
                <a:gd name="connsiteY107" fmla="*/ 231204 h 428621"/>
                <a:gd name="connsiteX108" fmla="*/ 996764 w 1210224"/>
                <a:gd name="connsiteY108" fmla="*/ 254778 h 428621"/>
                <a:gd name="connsiteX109" fmla="*/ 1014791 w 1210224"/>
                <a:gd name="connsiteY109" fmla="*/ 254778 h 428621"/>
                <a:gd name="connsiteX110" fmla="*/ 1042273 w 1210224"/>
                <a:gd name="connsiteY110" fmla="*/ 262595 h 428621"/>
                <a:gd name="connsiteX111" fmla="*/ 1065847 w 1210224"/>
                <a:gd name="connsiteY111" fmla="*/ 275201 h 428621"/>
                <a:gd name="connsiteX112" fmla="*/ 1140351 w 1210224"/>
                <a:gd name="connsiteY112" fmla="*/ 301044 h 428621"/>
                <a:gd name="connsiteX113" fmla="*/ 1155227 w 1210224"/>
                <a:gd name="connsiteY113" fmla="*/ 331678 h 428621"/>
                <a:gd name="connsiteX114" fmla="*/ 1154471 w 1210224"/>
                <a:gd name="connsiteY114" fmla="*/ 355252 h 428621"/>
                <a:gd name="connsiteX115" fmla="*/ 1129384 w 1210224"/>
                <a:gd name="connsiteY115" fmla="*/ 376431 h 428621"/>
                <a:gd name="connsiteX116" fmla="*/ 1190526 w 1210224"/>
                <a:gd name="connsiteY116" fmla="*/ 373280 h 428621"/>
                <a:gd name="connsiteX117" fmla="*/ 1218764 w 1210224"/>
                <a:gd name="connsiteY117" fmla="*/ 395341 h 428621"/>
                <a:gd name="connsiteX118" fmla="*/ 1218764 w 1210224"/>
                <a:gd name="connsiteY118" fmla="*/ 227927 h 428621"/>
                <a:gd name="connsiteX119" fmla="*/ 1127871 w 1210224"/>
                <a:gd name="connsiteY119" fmla="*/ 195906 h 428621"/>
                <a:gd name="connsiteX120" fmla="*/ 788252 w 1210224"/>
                <a:gd name="connsiteY120" fmla="*/ 394837 h 428621"/>
                <a:gd name="connsiteX121" fmla="*/ 779679 w 1210224"/>
                <a:gd name="connsiteY121" fmla="*/ 398493 h 428621"/>
                <a:gd name="connsiteX122" fmla="*/ 775771 w 1210224"/>
                <a:gd name="connsiteY122" fmla="*/ 406057 h 428621"/>
                <a:gd name="connsiteX123" fmla="*/ 767073 w 1210224"/>
                <a:gd name="connsiteY123" fmla="*/ 401266 h 428621"/>
                <a:gd name="connsiteX124" fmla="*/ 754466 w 1210224"/>
                <a:gd name="connsiteY124" fmla="*/ 431270 h 428621"/>
                <a:gd name="connsiteX125" fmla="*/ 787748 w 1210224"/>
                <a:gd name="connsiteY125" fmla="*/ 412234 h 428621"/>
                <a:gd name="connsiteX126" fmla="*/ 791277 w 1210224"/>
                <a:gd name="connsiteY126" fmla="*/ 407696 h 428621"/>
                <a:gd name="connsiteX127" fmla="*/ 793925 w 1210224"/>
                <a:gd name="connsiteY127" fmla="*/ 405300 h 428621"/>
                <a:gd name="connsiteX128" fmla="*/ 796572 w 1210224"/>
                <a:gd name="connsiteY128" fmla="*/ 403535 h 428621"/>
                <a:gd name="connsiteX129" fmla="*/ 788252 w 1210224"/>
                <a:gd name="connsiteY129" fmla="*/ 394837 h 428621"/>
                <a:gd name="connsiteX130" fmla="*/ 570033 w 1210224"/>
                <a:gd name="connsiteY130" fmla="*/ 192754 h 428621"/>
                <a:gd name="connsiteX131" fmla="*/ 585665 w 1210224"/>
                <a:gd name="connsiteY131" fmla="*/ 151909 h 428621"/>
                <a:gd name="connsiteX132" fmla="*/ 625628 w 1210224"/>
                <a:gd name="connsiteY132" fmla="*/ 129092 h 428621"/>
                <a:gd name="connsiteX133" fmla="*/ 607601 w 1210224"/>
                <a:gd name="connsiteY133" fmla="*/ 107913 h 428621"/>
                <a:gd name="connsiteX134" fmla="*/ 598902 w 1210224"/>
                <a:gd name="connsiteY134" fmla="*/ 86734 h 428621"/>
                <a:gd name="connsiteX135" fmla="*/ 590330 w 1210224"/>
                <a:gd name="connsiteY135" fmla="*/ 63160 h 428621"/>
                <a:gd name="connsiteX136" fmla="*/ 591843 w 1210224"/>
                <a:gd name="connsiteY136" fmla="*/ 43493 h 428621"/>
                <a:gd name="connsiteX137" fmla="*/ 595751 w 1210224"/>
                <a:gd name="connsiteY137" fmla="*/ 41476 h 428621"/>
                <a:gd name="connsiteX138" fmla="*/ 583144 w 1210224"/>
                <a:gd name="connsiteY138" fmla="*/ 37190 h 428621"/>
                <a:gd name="connsiteX139" fmla="*/ 542299 w 1210224"/>
                <a:gd name="connsiteY139" fmla="*/ 54461 h 428621"/>
                <a:gd name="connsiteX140" fmla="*/ 526667 w 1210224"/>
                <a:gd name="connsiteY140" fmla="*/ 78035 h 428621"/>
                <a:gd name="connsiteX141" fmla="*/ 518851 w 1210224"/>
                <a:gd name="connsiteY141" fmla="*/ 103122 h 428621"/>
                <a:gd name="connsiteX142" fmla="*/ 495276 w 1210224"/>
                <a:gd name="connsiteY142" fmla="*/ 118880 h 428621"/>
                <a:gd name="connsiteX143" fmla="*/ 470190 w 1210224"/>
                <a:gd name="connsiteY143" fmla="*/ 114090 h 428621"/>
                <a:gd name="connsiteX144" fmla="*/ 443464 w 1210224"/>
                <a:gd name="connsiteY144" fmla="*/ 125058 h 428621"/>
                <a:gd name="connsiteX145" fmla="*/ 408922 w 1210224"/>
                <a:gd name="connsiteY145" fmla="*/ 128209 h 428621"/>
                <a:gd name="connsiteX146" fmla="*/ 386987 w 1210224"/>
                <a:gd name="connsiteY146" fmla="*/ 117242 h 428621"/>
                <a:gd name="connsiteX147" fmla="*/ 379045 w 1210224"/>
                <a:gd name="connsiteY147" fmla="*/ 100223 h 428621"/>
                <a:gd name="connsiteX148" fmla="*/ 376019 w 1210224"/>
                <a:gd name="connsiteY148" fmla="*/ 99971 h 428621"/>
                <a:gd name="connsiteX149" fmla="*/ 358748 w 1210224"/>
                <a:gd name="connsiteY149" fmla="*/ 136908 h 428621"/>
                <a:gd name="connsiteX150" fmla="*/ 372868 w 1210224"/>
                <a:gd name="connsiteY150" fmla="*/ 173719 h 428621"/>
                <a:gd name="connsiteX151" fmla="*/ 395686 w 1210224"/>
                <a:gd name="connsiteY151" fmla="*/ 200444 h 428621"/>
                <a:gd name="connsiteX152" fmla="*/ 420772 w 1210224"/>
                <a:gd name="connsiteY152" fmla="*/ 235743 h 428621"/>
                <a:gd name="connsiteX153" fmla="*/ 441951 w 1210224"/>
                <a:gd name="connsiteY153" fmla="*/ 245954 h 428621"/>
                <a:gd name="connsiteX154" fmla="*/ 477249 w 1210224"/>
                <a:gd name="connsiteY154" fmla="*/ 242046 h 428621"/>
                <a:gd name="connsiteX155" fmla="*/ 511035 w 1210224"/>
                <a:gd name="connsiteY155" fmla="*/ 257804 h 428621"/>
                <a:gd name="connsiteX156" fmla="*/ 549484 w 1210224"/>
                <a:gd name="connsiteY156" fmla="*/ 251501 h 428621"/>
                <a:gd name="connsiteX157" fmla="*/ 570033 w 1210224"/>
                <a:gd name="connsiteY157" fmla="*/ 192754 h 428621"/>
                <a:gd name="connsiteX158" fmla="*/ 628906 w 1210224"/>
                <a:gd name="connsiteY158" fmla="*/ 412486 h 428621"/>
                <a:gd name="connsiteX159" fmla="*/ 652480 w 1210224"/>
                <a:gd name="connsiteY159" fmla="*/ 424210 h 428621"/>
                <a:gd name="connsiteX160" fmla="*/ 677567 w 1210224"/>
                <a:gd name="connsiteY160" fmla="*/ 425849 h 428621"/>
                <a:gd name="connsiteX161" fmla="*/ 628906 w 1210224"/>
                <a:gd name="connsiteY161" fmla="*/ 412486 h 428621"/>
                <a:gd name="connsiteX162" fmla="*/ 589699 w 1210224"/>
                <a:gd name="connsiteY162" fmla="*/ 374036 h 428621"/>
                <a:gd name="connsiteX163" fmla="*/ 565369 w 1210224"/>
                <a:gd name="connsiteY163" fmla="*/ 377188 h 428621"/>
                <a:gd name="connsiteX164" fmla="*/ 552762 w 1210224"/>
                <a:gd name="connsiteY164" fmla="*/ 391307 h 428621"/>
                <a:gd name="connsiteX165" fmla="*/ 591212 w 1210224"/>
                <a:gd name="connsiteY165" fmla="*/ 397610 h 428621"/>
                <a:gd name="connsiteX166" fmla="*/ 628906 w 1210224"/>
                <a:gd name="connsiteY166" fmla="*/ 386642 h 428621"/>
                <a:gd name="connsiteX167" fmla="*/ 589699 w 1210224"/>
                <a:gd name="connsiteY167" fmla="*/ 374036 h 4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DCC40CD1-9D02-431D-B2BE-BACC223A89ED}"/>
                </a:ext>
              </a:extLst>
            </p:cNvPr>
            <p:cNvSpPr/>
            <p:nvPr/>
          </p:nvSpPr>
          <p:spPr>
            <a:xfrm>
              <a:off x="9059946" y="4798863"/>
              <a:ext cx="88246" cy="25213"/>
            </a:xfrm>
            <a:custGeom>
              <a:avLst/>
              <a:gdLst>
                <a:gd name="connsiteX0" fmla="*/ 10936 w 88245"/>
                <a:gd name="connsiteY0" fmla="*/ 26018 h 25213"/>
                <a:gd name="connsiteX1" fmla="*/ 2364 w 88245"/>
                <a:gd name="connsiteY1" fmla="*/ 28161 h 25213"/>
                <a:gd name="connsiteX2" fmla="*/ 11062 w 88245"/>
                <a:gd name="connsiteY2" fmla="*/ 32951 h 25213"/>
                <a:gd name="connsiteX3" fmla="*/ 14970 w 88245"/>
                <a:gd name="connsiteY3" fmla="*/ 25387 h 25213"/>
                <a:gd name="connsiteX4" fmla="*/ 11441 w 88245"/>
                <a:gd name="connsiteY4" fmla="*/ 26018 h 25213"/>
                <a:gd name="connsiteX5" fmla="*/ 10936 w 88245"/>
                <a:gd name="connsiteY5" fmla="*/ 26018 h 25213"/>
                <a:gd name="connsiteX6" fmla="*/ 48504 w 88245"/>
                <a:gd name="connsiteY6" fmla="*/ 5595 h 25213"/>
                <a:gd name="connsiteX7" fmla="*/ 25812 w 88245"/>
                <a:gd name="connsiteY7" fmla="*/ 20093 h 25213"/>
                <a:gd name="connsiteX8" fmla="*/ 23543 w 88245"/>
                <a:gd name="connsiteY8" fmla="*/ 21731 h 25213"/>
                <a:gd name="connsiteX9" fmla="*/ 31863 w 88245"/>
                <a:gd name="connsiteY9" fmla="*/ 30556 h 25213"/>
                <a:gd name="connsiteX10" fmla="*/ 87710 w 88245"/>
                <a:gd name="connsiteY10" fmla="*/ 4839 h 25213"/>
                <a:gd name="connsiteX11" fmla="*/ 48504 w 88245"/>
                <a:gd name="connsiteY11" fmla="*/ 5595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AA27BF7-E893-4C46-A835-3BDF7DED7C9A}"/>
                </a:ext>
              </a:extLst>
            </p:cNvPr>
            <p:cNvSpPr/>
            <p:nvPr/>
          </p:nvSpPr>
          <p:spPr>
            <a:xfrm>
              <a:off x="5977366" y="3209767"/>
              <a:ext cx="302556" cy="327769"/>
            </a:xfrm>
            <a:custGeom>
              <a:avLst/>
              <a:gdLst>
                <a:gd name="connsiteX0" fmla="*/ 212300 w 302556"/>
                <a:gd name="connsiteY0" fmla="*/ 291053 h 327769"/>
                <a:gd name="connsiteX1" fmla="*/ 180154 w 302556"/>
                <a:gd name="connsiteY1" fmla="*/ 291053 h 327769"/>
                <a:gd name="connsiteX2" fmla="*/ 157840 w 302556"/>
                <a:gd name="connsiteY2" fmla="*/ 301642 h 327769"/>
                <a:gd name="connsiteX3" fmla="*/ 185323 w 302556"/>
                <a:gd name="connsiteY3" fmla="*/ 316518 h 327769"/>
                <a:gd name="connsiteX4" fmla="*/ 215578 w 302556"/>
                <a:gd name="connsiteY4" fmla="*/ 335302 h 327769"/>
                <a:gd name="connsiteX5" fmla="*/ 222638 w 302556"/>
                <a:gd name="connsiteY5" fmla="*/ 317274 h 327769"/>
                <a:gd name="connsiteX6" fmla="*/ 233605 w 302556"/>
                <a:gd name="connsiteY6" fmla="*/ 292565 h 327769"/>
                <a:gd name="connsiteX7" fmla="*/ 212300 w 302556"/>
                <a:gd name="connsiteY7" fmla="*/ 291053 h 327769"/>
                <a:gd name="connsiteX8" fmla="*/ 60518 w 302556"/>
                <a:gd name="connsiteY8" fmla="*/ 202051 h 327769"/>
                <a:gd name="connsiteX9" fmla="*/ 41356 w 302556"/>
                <a:gd name="connsiteY9" fmla="*/ 206715 h 327769"/>
                <a:gd name="connsiteX10" fmla="*/ 51189 w 302556"/>
                <a:gd name="connsiteY10" fmla="*/ 240879 h 327769"/>
                <a:gd name="connsiteX11" fmla="*/ 62157 w 302556"/>
                <a:gd name="connsiteY11" fmla="*/ 266344 h 327769"/>
                <a:gd name="connsiteX12" fmla="*/ 80563 w 302556"/>
                <a:gd name="connsiteY12" fmla="*/ 254998 h 327769"/>
                <a:gd name="connsiteX13" fmla="*/ 84849 w 302556"/>
                <a:gd name="connsiteY13" fmla="*/ 211884 h 327769"/>
                <a:gd name="connsiteX14" fmla="*/ 60518 w 302556"/>
                <a:gd name="connsiteY14" fmla="*/ 202051 h 327769"/>
                <a:gd name="connsiteX15" fmla="*/ 252768 w 302556"/>
                <a:gd name="connsiteY15" fmla="*/ 189444 h 327769"/>
                <a:gd name="connsiteX16" fmla="*/ 233101 w 302556"/>
                <a:gd name="connsiteY16" fmla="*/ 173686 h 327769"/>
                <a:gd name="connsiteX17" fmla="*/ 191878 w 302556"/>
                <a:gd name="connsiteY17" fmla="*/ 131328 h 327769"/>
                <a:gd name="connsiteX18" fmla="*/ 154563 w 302556"/>
                <a:gd name="connsiteY18" fmla="*/ 93257 h 327769"/>
                <a:gd name="connsiteX19" fmla="*/ 154941 w 302556"/>
                <a:gd name="connsiteY19" fmla="*/ 66531 h 327769"/>
                <a:gd name="connsiteX20" fmla="*/ 166665 w 302556"/>
                <a:gd name="connsiteY20" fmla="*/ 51403 h 327769"/>
                <a:gd name="connsiteX21" fmla="*/ 168052 w 302556"/>
                <a:gd name="connsiteY21" fmla="*/ 16231 h 327769"/>
                <a:gd name="connsiteX22" fmla="*/ 154563 w 302556"/>
                <a:gd name="connsiteY22" fmla="*/ 13583 h 327769"/>
                <a:gd name="connsiteX23" fmla="*/ 149268 w 302556"/>
                <a:gd name="connsiteY23" fmla="*/ 2364 h 327769"/>
                <a:gd name="connsiteX24" fmla="*/ 128089 w 302556"/>
                <a:gd name="connsiteY24" fmla="*/ 5263 h 327769"/>
                <a:gd name="connsiteX25" fmla="*/ 111575 w 302556"/>
                <a:gd name="connsiteY25" fmla="*/ 10558 h 327769"/>
                <a:gd name="connsiteX26" fmla="*/ 108297 w 302556"/>
                <a:gd name="connsiteY26" fmla="*/ 8793 h 327769"/>
                <a:gd name="connsiteX27" fmla="*/ 103128 w 302556"/>
                <a:gd name="connsiteY27" fmla="*/ 13583 h 327769"/>
                <a:gd name="connsiteX28" fmla="*/ 99220 w 302556"/>
                <a:gd name="connsiteY28" fmla="*/ 19887 h 327769"/>
                <a:gd name="connsiteX29" fmla="*/ 91404 w 302556"/>
                <a:gd name="connsiteY29" fmla="*/ 23038 h 327769"/>
                <a:gd name="connsiteX30" fmla="*/ 78798 w 302556"/>
                <a:gd name="connsiteY30" fmla="*/ 26190 h 327769"/>
                <a:gd name="connsiteX31" fmla="*/ 69343 w 302556"/>
                <a:gd name="connsiteY31" fmla="*/ 31737 h 327769"/>
                <a:gd name="connsiteX32" fmla="*/ 62283 w 302556"/>
                <a:gd name="connsiteY32" fmla="*/ 41192 h 327769"/>
                <a:gd name="connsiteX33" fmla="*/ 47408 w 302556"/>
                <a:gd name="connsiteY33" fmla="*/ 23164 h 327769"/>
                <a:gd name="connsiteX34" fmla="*/ 34045 w 302556"/>
                <a:gd name="connsiteY34" fmla="*/ 41948 h 327769"/>
                <a:gd name="connsiteX35" fmla="*/ 11353 w 302556"/>
                <a:gd name="connsiteY35" fmla="*/ 43587 h 327769"/>
                <a:gd name="connsiteX36" fmla="*/ 14379 w 302556"/>
                <a:gd name="connsiteY36" fmla="*/ 56067 h 327769"/>
                <a:gd name="connsiteX37" fmla="*/ 9084 w 302556"/>
                <a:gd name="connsiteY37" fmla="*/ 66657 h 327769"/>
                <a:gd name="connsiteX38" fmla="*/ 3789 w 302556"/>
                <a:gd name="connsiteY38" fmla="*/ 73086 h 327769"/>
                <a:gd name="connsiteX39" fmla="*/ 11479 w 302556"/>
                <a:gd name="connsiteY39" fmla="*/ 86575 h 327769"/>
                <a:gd name="connsiteX40" fmla="*/ 17404 w 302556"/>
                <a:gd name="connsiteY40" fmla="*/ 99560 h 327769"/>
                <a:gd name="connsiteX41" fmla="*/ 29758 w 302556"/>
                <a:gd name="connsiteY41" fmla="*/ 103720 h 327769"/>
                <a:gd name="connsiteX42" fmla="*/ 26733 w 302556"/>
                <a:gd name="connsiteY42" fmla="*/ 112671 h 327769"/>
                <a:gd name="connsiteX43" fmla="*/ 39592 w 302556"/>
                <a:gd name="connsiteY43" fmla="*/ 109015 h 327769"/>
                <a:gd name="connsiteX44" fmla="*/ 57997 w 302556"/>
                <a:gd name="connsiteY44" fmla="*/ 93383 h 327769"/>
                <a:gd name="connsiteX45" fmla="*/ 95312 w 302556"/>
                <a:gd name="connsiteY45" fmla="*/ 109015 h 327769"/>
                <a:gd name="connsiteX46" fmla="*/ 103506 w 302556"/>
                <a:gd name="connsiteY46" fmla="*/ 124773 h 327769"/>
                <a:gd name="connsiteX47" fmla="*/ 128593 w 302556"/>
                <a:gd name="connsiteY47" fmla="*/ 156919 h 327769"/>
                <a:gd name="connsiteX48" fmla="*/ 164648 w 302556"/>
                <a:gd name="connsiteY48" fmla="*/ 187931 h 327769"/>
                <a:gd name="connsiteX49" fmla="*/ 190113 w 302556"/>
                <a:gd name="connsiteY49" fmla="*/ 198899 h 327769"/>
                <a:gd name="connsiteX50" fmla="*/ 213309 w 302556"/>
                <a:gd name="connsiteY50" fmla="*/ 214153 h 327769"/>
                <a:gd name="connsiteX51" fmla="*/ 232093 w 302556"/>
                <a:gd name="connsiteY51" fmla="*/ 229911 h 327769"/>
                <a:gd name="connsiteX52" fmla="*/ 240665 w 302556"/>
                <a:gd name="connsiteY52" fmla="*/ 245543 h 327769"/>
                <a:gd name="connsiteX53" fmla="*/ 241800 w 302556"/>
                <a:gd name="connsiteY53" fmla="*/ 274160 h 327769"/>
                <a:gd name="connsiteX54" fmla="*/ 242934 w 302556"/>
                <a:gd name="connsiteY54" fmla="*/ 295339 h 327769"/>
                <a:gd name="connsiteX55" fmla="*/ 256297 w 302556"/>
                <a:gd name="connsiteY55" fmla="*/ 273404 h 327769"/>
                <a:gd name="connsiteX56" fmla="*/ 271551 w 302556"/>
                <a:gd name="connsiteY56" fmla="*/ 257645 h 327769"/>
                <a:gd name="connsiteX57" fmla="*/ 259449 w 302556"/>
                <a:gd name="connsiteY57" fmla="*/ 236845 h 327769"/>
                <a:gd name="connsiteX58" fmla="*/ 284914 w 302556"/>
                <a:gd name="connsiteY58" fmla="*/ 225499 h 327769"/>
                <a:gd name="connsiteX59" fmla="*/ 304958 w 302556"/>
                <a:gd name="connsiteY59" fmla="*/ 226634 h 327769"/>
                <a:gd name="connsiteX60" fmla="*/ 252768 w 302556"/>
                <a:gd name="connsiteY60" fmla="*/ 18944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0436145A-5437-41C5-BD61-019FB9EE575A}"/>
                </a:ext>
              </a:extLst>
            </p:cNvPr>
            <p:cNvSpPr/>
            <p:nvPr/>
          </p:nvSpPr>
          <p:spPr>
            <a:xfrm>
              <a:off x="6280717" y="3332302"/>
              <a:ext cx="25213" cy="37820"/>
            </a:xfrm>
            <a:custGeom>
              <a:avLst/>
              <a:gdLst>
                <a:gd name="connsiteX0" fmla="*/ 13709 w 25213"/>
                <a:gd name="connsiteY0" fmla="*/ 2364 h 37819"/>
                <a:gd name="connsiteX1" fmla="*/ 3498 w 25213"/>
                <a:gd name="connsiteY1" fmla="*/ 22030 h 37819"/>
                <a:gd name="connsiteX2" fmla="*/ 2364 w 25213"/>
                <a:gd name="connsiteY2" fmla="*/ 30224 h 37819"/>
                <a:gd name="connsiteX3" fmla="*/ 21147 w 25213"/>
                <a:gd name="connsiteY3" fmla="*/ 44091 h 37819"/>
                <a:gd name="connsiteX4" fmla="*/ 22534 w 25213"/>
                <a:gd name="connsiteY4" fmla="*/ 44848 h 37819"/>
                <a:gd name="connsiteX5" fmla="*/ 34511 w 25213"/>
                <a:gd name="connsiteY5" fmla="*/ 26064 h 37819"/>
                <a:gd name="connsiteX6" fmla="*/ 13709 w 25213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D7DE0DB6-63D7-4ED2-B21A-3651621693ED}"/>
                </a:ext>
              </a:extLst>
            </p:cNvPr>
            <p:cNvSpPr/>
            <p:nvPr/>
          </p:nvSpPr>
          <p:spPr>
            <a:xfrm>
              <a:off x="6288911" y="3237501"/>
              <a:ext cx="100852" cy="126065"/>
            </a:xfrm>
            <a:custGeom>
              <a:avLst/>
              <a:gdLst>
                <a:gd name="connsiteX0" fmla="*/ 98551 w 100852"/>
                <a:gd name="connsiteY0" fmla="*/ 90735 h 126065"/>
                <a:gd name="connsiteX1" fmla="*/ 98551 w 100852"/>
                <a:gd name="connsiteY1" fmla="*/ 72456 h 126065"/>
                <a:gd name="connsiteX2" fmla="*/ 99182 w 100852"/>
                <a:gd name="connsiteY2" fmla="*/ 58337 h 126065"/>
                <a:gd name="connsiteX3" fmla="*/ 69809 w 100852"/>
                <a:gd name="connsiteY3" fmla="*/ 49512 h 126065"/>
                <a:gd name="connsiteX4" fmla="*/ 66279 w 100852"/>
                <a:gd name="connsiteY4" fmla="*/ 32998 h 126065"/>
                <a:gd name="connsiteX5" fmla="*/ 57454 w 100852"/>
                <a:gd name="connsiteY5" fmla="*/ 23543 h 126065"/>
                <a:gd name="connsiteX6" fmla="*/ 47999 w 100852"/>
                <a:gd name="connsiteY6" fmla="*/ 8289 h 126065"/>
                <a:gd name="connsiteX7" fmla="*/ 48756 w 100852"/>
                <a:gd name="connsiteY7" fmla="*/ 7154 h 126065"/>
                <a:gd name="connsiteX8" fmla="*/ 41318 w 100852"/>
                <a:gd name="connsiteY8" fmla="*/ 5894 h 126065"/>
                <a:gd name="connsiteX9" fmla="*/ 29972 w 100852"/>
                <a:gd name="connsiteY9" fmla="*/ 2364 h 126065"/>
                <a:gd name="connsiteX10" fmla="*/ 2364 w 100852"/>
                <a:gd name="connsiteY10" fmla="*/ 11062 h 126065"/>
                <a:gd name="connsiteX11" fmla="*/ 9298 w 100852"/>
                <a:gd name="connsiteY11" fmla="*/ 27073 h 126065"/>
                <a:gd name="connsiteX12" fmla="*/ 17744 w 100852"/>
                <a:gd name="connsiteY12" fmla="*/ 46108 h 126065"/>
                <a:gd name="connsiteX13" fmla="*/ 15601 w 100852"/>
                <a:gd name="connsiteY13" fmla="*/ 87206 h 126065"/>
                <a:gd name="connsiteX14" fmla="*/ 5768 w 100852"/>
                <a:gd name="connsiteY14" fmla="*/ 97039 h 126065"/>
                <a:gd name="connsiteX15" fmla="*/ 26568 w 100852"/>
                <a:gd name="connsiteY15" fmla="*/ 120865 h 126065"/>
                <a:gd name="connsiteX16" fmla="*/ 27325 w 100852"/>
                <a:gd name="connsiteY16" fmla="*/ 120613 h 126065"/>
                <a:gd name="connsiteX17" fmla="*/ 51908 w 100852"/>
                <a:gd name="connsiteY17" fmla="*/ 134606 h 126065"/>
                <a:gd name="connsiteX18" fmla="*/ 97669 w 100852"/>
                <a:gd name="connsiteY18" fmla="*/ 126286 h 126065"/>
                <a:gd name="connsiteX19" fmla="*/ 98173 w 100852"/>
                <a:gd name="connsiteY19" fmla="*/ 118218 h 126065"/>
                <a:gd name="connsiteX20" fmla="*/ 106998 w 100852"/>
                <a:gd name="connsiteY20" fmla="*/ 107628 h 126065"/>
                <a:gd name="connsiteX21" fmla="*/ 98551 w 100852"/>
                <a:gd name="connsiteY21" fmla="*/ 9073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3C1944A9-F5A9-4921-A114-0D04E5ED624D}"/>
              </a:ext>
            </a:extLst>
          </p:cNvPr>
          <p:cNvSpPr/>
          <p:nvPr/>
        </p:nvSpPr>
        <p:spPr>
          <a:xfrm>
            <a:off x="2436827" y="2815746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D3560BAB-0950-4112-A964-C76AFEEFDE37}"/>
              </a:ext>
            </a:extLst>
          </p:cNvPr>
          <p:cNvSpPr/>
          <p:nvPr/>
        </p:nvSpPr>
        <p:spPr>
          <a:xfrm>
            <a:off x="9727389" y="497832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942E5BF6-5480-48FD-A012-8DC20D6680F5}"/>
              </a:ext>
            </a:extLst>
          </p:cNvPr>
          <p:cNvSpPr/>
          <p:nvPr/>
        </p:nvSpPr>
        <p:spPr>
          <a:xfrm>
            <a:off x="5471638" y="2436753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B5C1100-BCE2-4192-BA6E-DC344CC33234}"/>
              </a:ext>
            </a:extLst>
          </p:cNvPr>
          <p:cNvSpPr txBox="1"/>
          <p:nvPr/>
        </p:nvSpPr>
        <p:spPr>
          <a:xfrm>
            <a:off x="1581500" y="276585"/>
            <a:ext cx="9029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 b="1">
                <a:gradFill>
                  <a:gsLst>
                    <a:gs pos="79650">
                      <a:srgbClr val="D6A86A"/>
                    </a:gs>
                    <a:gs pos="0">
                      <a:srgbClr val="BD955D"/>
                    </a:gs>
                    <a:gs pos="28000">
                      <a:srgbClr val="987140"/>
                    </a:gs>
                    <a:gs pos="58000">
                      <a:srgbClr val="F3C27E"/>
                    </a:gs>
                    <a:gs pos="63000">
                      <a:srgbClr val="F6C480"/>
                    </a:gs>
                    <a:gs pos="100000">
                      <a:srgbClr val="987141"/>
                    </a:gs>
                  </a:gsLst>
                  <a:lin ang="0" scaled="0"/>
                </a:gradFill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tx1"/>
                </a:solidFill>
                <a:latin typeface="+mj-lt"/>
              </a:rPr>
              <a:t>WORLD MAP INFOGRAPHIC SLIDES</a:t>
            </a:r>
            <a:endParaRPr lang="ko-KR" alt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83D567E-A659-4391-A085-D6503CFB5E32}"/>
              </a:ext>
            </a:extLst>
          </p:cNvPr>
          <p:cNvSpPr/>
          <p:nvPr/>
        </p:nvSpPr>
        <p:spPr>
          <a:xfrm>
            <a:off x="11493500" y="0"/>
            <a:ext cx="698500" cy="6985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6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13F87AA-3FF8-4256-A6B5-5CA3B72E1A61}"/>
              </a:ext>
            </a:extLst>
          </p:cNvPr>
          <p:cNvSpPr txBox="1"/>
          <p:nvPr/>
        </p:nvSpPr>
        <p:spPr>
          <a:xfrm>
            <a:off x="6286499" y="783694"/>
            <a:ext cx="520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1A7E69-362E-4F4C-8998-55414429AD1A}"/>
              </a:ext>
            </a:extLst>
          </p:cNvPr>
          <p:cNvSpPr txBox="1"/>
          <p:nvPr/>
        </p:nvSpPr>
        <p:spPr>
          <a:xfrm>
            <a:off x="6476999" y="2432100"/>
            <a:ext cx="5016497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05DA8C-5872-44C4-8ED7-664F50C907B5}"/>
              </a:ext>
            </a:extLst>
          </p:cNvPr>
          <p:cNvSpPr/>
          <p:nvPr/>
        </p:nvSpPr>
        <p:spPr>
          <a:xfrm>
            <a:off x="6477000" y="2093539"/>
            <a:ext cx="5016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01. Lorem ipsum</a:t>
            </a:r>
            <a:endParaRPr lang="ko-KR" altLang="en-US" dirty="0">
              <a:latin typeface="Raleway SemiBold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306D01-2FA1-4CCF-9525-CF08CF0C0054}"/>
              </a:ext>
            </a:extLst>
          </p:cNvPr>
          <p:cNvSpPr txBox="1"/>
          <p:nvPr/>
        </p:nvSpPr>
        <p:spPr>
          <a:xfrm>
            <a:off x="6476999" y="3641581"/>
            <a:ext cx="5016497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8EC56B-A618-4BDD-A168-5BE1BE8C04BA}"/>
              </a:ext>
            </a:extLst>
          </p:cNvPr>
          <p:cNvSpPr/>
          <p:nvPr/>
        </p:nvSpPr>
        <p:spPr>
          <a:xfrm>
            <a:off x="6477000" y="3303020"/>
            <a:ext cx="5016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02. Lorem ipsum</a:t>
            </a:r>
            <a:endParaRPr lang="ko-KR" altLang="en-US" dirty="0">
              <a:latin typeface="Raleway SemiBold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BB224B-6619-4CD7-A093-7385A5E28B2C}"/>
              </a:ext>
            </a:extLst>
          </p:cNvPr>
          <p:cNvSpPr txBox="1"/>
          <p:nvPr/>
        </p:nvSpPr>
        <p:spPr>
          <a:xfrm>
            <a:off x="6476999" y="4851063"/>
            <a:ext cx="5016497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39248DB-C660-4564-A00D-B8ECD824AAD4}"/>
              </a:ext>
            </a:extLst>
          </p:cNvPr>
          <p:cNvSpPr/>
          <p:nvPr/>
        </p:nvSpPr>
        <p:spPr>
          <a:xfrm>
            <a:off x="6477000" y="4512502"/>
            <a:ext cx="5016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03. Lorem ipsum</a:t>
            </a:r>
            <a:endParaRPr lang="ko-KR" altLang="en-US" dirty="0">
              <a:latin typeface="Raleway SemiBold" pitchFamily="2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419BB2-9269-4B53-9F97-65782176C1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947506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792BB3-E48B-4D86-A2B0-C739AC113A5A}"/>
              </a:ext>
            </a:extLst>
          </p:cNvPr>
          <p:cNvGrpSpPr/>
          <p:nvPr/>
        </p:nvGrpSpPr>
        <p:grpSpPr>
          <a:xfrm>
            <a:off x="7892799" y="895661"/>
            <a:ext cx="2476500" cy="5039389"/>
            <a:chOff x="7892799" y="1060761"/>
            <a:chExt cx="2476500" cy="503938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DD4031B-95F6-4AFE-A7F5-0FB65A7908FD}"/>
                </a:ext>
              </a:extLst>
            </p:cNvPr>
            <p:cNvSpPr/>
            <p:nvPr/>
          </p:nvSpPr>
          <p:spPr>
            <a:xfrm>
              <a:off x="8000749" y="1162693"/>
              <a:ext cx="2260600" cy="4835525"/>
            </a:xfrm>
            <a:prstGeom prst="roundRect">
              <a:avLst>
                <a:gd name="adj" fmla="val 9504"/>
              </a:avLst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C403F268-0957-49F2-8752-FE8040745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92799" y="1060761"/>
              <a:ext cx="2476500" cy="5039389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FAB378-10CE-4CDB-A245-7A24E4C6105B}"/>
              </a:ext>
            </a:extLst>
          </p:cNvPr>
          <p:cNvSpPr txBox="1"/>
          <p:nvPr/>
        </p:nvSpPr>
        <p:spPr>
          <a:xfrm>
            <a:off x="698500" y="1815339"/>
            <a:ext cx="5017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3200" b="0" dirty="0" err="1"/>
              <a:t>Titile</a:t>
            </a:r>
            <a:r>
              <a:rPr lang="en-US" altLang="ko-KR" sz="3200" b="0" dirty="0"/>
              <a:t> text block &amp;</a:t>
            </a:r>
          </a:p>
          <a:p>
            <a:r>
              <a:rPr lang="en-US" altLang="ko-KR" sz="3200" b="0" dirty="0"/>
              <a:t>Mobile 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824704-6EEA-4D77-B707-08A9EC0A88A1}"/>
              </a:ext>
            </a:extLst>
          </p:cNvPr>
          <p:cNvSpPr txBox="1"/>
          <p:nvPr/>
        </p:nvSpPr>
        <p:spPr>
          <a:xfrm>
            <a:off x="698500" y="2892557"/>
            <a:ext cx="5017695" cy="300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labore</a:t>
            </a:r>
            <a:r>
              <a:rPr lang="en-US" altLang="ko-KR" sz="1600" dirty="0"/>
              <a:t>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32D3FD-1362-44BF-AF29-051083B0A7EE}"/>
              </a:ext>
            </a:extLst>
          </p:cNvPr>
          <p:cNvSpPr/>
          <p:nvPr/>
        </p:nvSpPr>
        <p:spPr>
          <a:xfrm>
            <a:off x="4902690" y="2004698"/>
            <a:ext cx="698500" cy="6985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52D519-349B-4A31-A319-625EA09EE0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41389" y="1057917"/>
            <a:ext cx="2179320" cy="4714876"/>
          </a:xfrm>
        </p:spPr>
      </p:sp>
    </p:spTree>
    <p:extLst>
      <p:ext uri="{BB962C8B-B14F-4D97-AF65-F5344CB8AC3E}">
        <p14:creationId xmlns:p14="http://schemas.microsoft.com/office/powerpoint/2010/main" val="302265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4A1F9B5-F497-444C-8EA5-D6C62D2EB077}"/>
              </a:ext>
            </a:extLst>
          </p:cNvPr>
          <p:cNvGrpSpPr/>
          <p:nvPr/>
        </p:nvGrpSpPr>
        <p:grpSpPr>
          <a:xfrm>
            <a:off x="6784975" y="482705"/>
            <a:ext cx="4175125" cy="5477621"/>
            <a:chOff x="7077075" y="724005"/>
            <a:chExt cx="4175125" cy="5477621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C576771-9305-40B0-86CA-A1FA6F96AA5A}"/>
                </a:ext>
              </a:extLst>
            </p:cNvPr>
            <p:cNvSpPr/>
            <p:nvPr/>
          </p:nvSpPr>
          <p:spPr>
            <a:xfrm>
              <a:off x="7197725" y="810155"/>
              <a:ext cx="3933825" cy="5305320"/>
            </a:xfrm>
            <a:prstGeom prst="roundRect">
              <a:avLst>
                <a:gd name="adj" fmla="val 3834"/>
              </a:avLst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C6DE6208-7AFB-4171-9735-AF7ECEA29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77075" y="724005"/>
              <a:ext cx="4175125" cy="547762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FD46D5B-6CBB-4266-93A8-B689635C151B}"/>
              </a:ext>
            </a:extLst>
          </p:cNvPr>
          <p:cNvSpPr txBox="1"/>
          <p:nvPr/>
        </p:nvSpPr>
        <p:spPr>
          <a:xfrm>
            <a:off x="698500" y="1886776"/>
            <a:ext cx="5017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3200" b="0" dirty="0" err="1"/>
              <a:t>Titile</a:t>
            </a:r>
            <a:r>
              <a:rPr lang="en-US" altLang="ko-KR" sz="3200" b="0" dirty="0"/>
              <a:t> text block &amp;</a:t>
            </a:r>
          </a:p>
          <a:p>
            <a:r>
              <a:rPr lang="en-US" altLang="ko-KR" sz="3200" b="0" dirty="0"/>
              <a:t>Tablet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6A3B7-6B0A-4937-AFB0-277B28058CA9}"/>
              </a:ext>
            </a:extLst>
          </p:cNvPr>
          <p:cNvSpPr txBox="1"/>
          <p:nvPr/>
        </p:nvSpPr>
        <p:spPr>
          <a:xfrm>
            <a:off x="698500" y="2963994"/>
            <a:ext cx="5017695" cy="300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labore</a:t>
            </a:r>
            <a:r>
              <a:rPr lang="en-US" altLang="ko-KR" sz="1600" dirty="0"/>
              <a:t>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21E2C8-9066-47E6-A28A-DBA0C9BB6205}"/>
              </a:ext>
            </a:extLst>
          </p:cNvPr>
          <p:cNvSpPr/>
          <p:nvPr/>
        </p:nvSpPr>
        <p:spPr>
          <a:xfrm>
            <a:off x="4871523" y="2116073"/>
            <a:ext cx="698500" cy="6985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A7BC1-16B7-4ED0-A999-A764637CAD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9917" y="664052"/>
            <a:ext cx="3825240" cy="5114925"/>
          </a:xfrm>
        </p:spPr>
      </p:sp>
    </p:spTree>
    <p:extLst>
      <p:ext uri="{BB962C8B-B14F-4D97-AF65-F5344CB8AC3E}">
        <p14:creationId xmlns:p14="http://schemas.microsoft.com/office/powerpoint/2010/main" val="73344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509B126-C6A9-4E95-99C0-36170372C5DE}"/>
              </a:ext>
            </a:extLst>
          </p:cNvPr>
          <p:cNvGrpSpPr/>
          <p:nvPr/>
        </p:nvGrpSpPr>
        <p:grpSpPr>
          <a:xfrm>
            <a:off x="4290203" y="490086"/>
            <a:ext cx="6814550" cy="5654862"/>
            <a:chOff x="4665181" y="845686"/>
            <a:chExt cx="6814550" cy="565486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D3F3F6-249C-4109-A9DD-D2CC718E9F04}"/>
                </a:ext>
              </a:extLst>
            </p:cNvPr>
            <p:cNvSpPr/>
            <p:nvPr/>
          </p:nvSpPr>
          <p:spPr>
            <a:xfrm>
              <a:off x="4848225" y="1066800"/>
              <a:ext cx="6467475" cy="4000500"/>
            </a:xfrm>
            <a:prstGeom prst="rect">
              <a:avLst/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94582F87-9ABC-4710-8596-D4A68DCE5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5181" y="845686"/>
              <a:ext cx="6814550" cy="565486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3081387-B390-417C-AFC9-8A8B9F257A4B}"/>
              </a:ext>
            </a:extLst>
          </p:cNvPr>
          <p:cNvSpPr txBox="1"/>
          <p:nvPr/>
        </p:nvSpPr>
        <p:spPr>
          <a:xfrm>
            <a:off x="698500" y="2140799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 err="1"/>
              <a:t>Titile</a:t>
            </a:r>
            <a:r>
              <a:rPr lang="en-US" altLang="ko-KR" sz="2400" b="0" dirty="0"/>
              <a:t> text block &amp;</a:t>
            </a:r>
          </a:p>
          <a:p>
            <a:r>
              <a:rPr lang="en-US" altLang="ko-KR" sz="2400" b="0" dirty="0"/>
              <a:t>Desktop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EDF6B-66FA-4ADF-815B-B72D14F7DB7D}"/>
              </a:ext>
            </a:extLst>
          </p:cNvPr>
          <p:cNvSpPr txBox="1"/>
          <p:nvPr/>
        </p:nvSpPr>
        <p:spPr>
          <a:xfrm>
            <a:off x="698500" y="2971796"/>
            <a:ext cx="3276599" cy="282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 Duis </a:t>
            </a:r>
            <a:r>
              <a:rPr lang="en-US" altLang="ko-KR" sz="1200" dirty="0" err="1"/>
              <a:t>aute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irure</a:t>
            </a:r>
            <a:r>
              <a:rPr lang="en-US" altLang="ko-KR" sz="1200" dirty="0"/>
              <a:t> dolor in </a:t>
            </a:r>
            <a:r>
              <a:rPr lang="en-US" altLang="ko-KR" sz="1200" dirty="0" err="1"/>
              <a:t>reprehenderit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voluptate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cillum</a:t>
            </a:r>
            <a:r>
              <a:rPr lang="en-US" altLang="ko-KR" sz="1200" dirty="0"/>
              <a:t> dolore </a:t>
            </a:r>
            <a:r>
              <a:rPr lang="en-US" altLang="ko-KR" sz="1200" dirty="0" err="1"/>
              <a:t>eu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fugiat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nulla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pariatur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Excepteur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occaecat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cupidatat</a:t>
            </a:r>
            <a:r>
              <a:rPr lang="en-US" altLang="ko-KR" sz="1200" dirty="0"/>
              <a:t> non </a:t>
            </a:r>
            <a:r>
              <a:rPr lang="en-US" altLang="ko-KR" sz="1200" dirty="0" err="1"/>
              <a:t>proident</a:t>
            </a:r>
            <a:r>
              <a:rPr lang="en-US" altLang="ko-KR" sz="1200" dirty="0"/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2B9203-DA40-4609-85B8-0C278F044CD6}"/>
              </a:ext>
            </a:extLst>
          </p:cNvPr>
          <p:cNvSpPr/>
          <p:nvPr/>
        </p:nvSpPr>
        <p:spPr>
          <a:xfrm>
            <a:off x="2784511" y="1244106"/>
            <a:ext cx="698500" cy="6985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0EF910F5-6408-4216-8237-AC399C85BF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0084" y="768350"/>
            <a:ext cx="6273800" cy="3784600"/>
          </a:xfrm>
        </p:spPr>
      </p:sp>
    </p:spTree>
    <p:extLst>
      <p:ext uri="{BB962C8B-B14F-4D97-AF65-F5344CB8AC3E}">
        <p14:creationId xmlns:p14="http://schemas.microsoft.com/office/powerpoint/2010/main" val="325117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4881B-0C40-4D5F-9AB2-6498DAC2EA1C}"/>
              </a:ext>
            </a:extLst>
          </p:cNvPr>
          <p:cNvSpPr txBox="1"/>
          <p:nvPr/>
        </p:nvSpPr>
        <p:spPr>
          <a:xfrm>
            <a:off x="9220772" y="3655123"/>
            <a:ext cx="2228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b="0" dirty="0"/>
              <a:t>Icon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91A6E5F-B542-4F08-B6B7-68308AF6B421}"/>
              </a:ext>
            </a:extLst>
          </p:cNvPr>
          <p:cNvGrpSpPr/>
          <p:nvPr/>
        </p:nvGrpSpPr>
        <p:grpSpPr>
          <a:xfrm>
            <a:off x="1437599" y="5564695"/>
            <a:ext cx="359760" cy="389572"/>
            <a:chOff x="1437599" y="5564695"/>
            <a:chExt cx="359760" cy="389572"/>
          </a:xfrm>
          <a:solidFill>
            <a:schemeClr val="tx2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71BA81E-4C68-485B-95FB-FE703CB2393B}"/>
                </a:ext>
              </a:extLst>
            </p:cNvPr>
            <p:cNvSpPr/>
            <p:nvPr/>
          </p:nvSpPr>
          <p:spPr>
            <a:xfrm>
              <a:off x="1437599" y="5709380"/>
              <a:ext cx="95250" cy="152400"/>
            </a:xfrm>
            <a:custGeom>
              <a:avLst/>
              <a:gdLst>
                <a:gd name="connsiteX0" fmla="*/ 76200 w 95250"/>
                <a:gd name="connsiteY0" fmla="*/ 153543 h 152400"/>
                <a:gd name="connsiteX1" fmla="*/ 48006 w 95250"/>
                <a:gd name="connsiteY1" fmla="*/ 153543 h 152400"/>
                <a:gd name="connsiteX2" fmla="*/ 7144 w 95250"/>
                <a:gd name="connsiteY2" fmla="*/ 112681 h 152400"/>
                <a:gd name="connsiteX3" fmla="*/ 7144 w 95250"/>
                <a:gd name="connsiteY3" fmla="*/ 48006 h 152400"/>
                <a:gd name="connsiteX4" fmla="*/ 48006 w 95250"/>
                <a:gd name="connsiteY4" fmla="*/ 7144 h 152400"/>
                <a:gd name="connsiteX5" fmla="*/ 76200 w 95250"/>
                <a:gd name="connsiteY5" fmla="*/ 7144 h 152400"/>
                <a:gd name="connsiteX6" fmla="*/ 94774 w 95250"/>
                <a:gd name="connsiteY6" fmla="*/ 25717 h 152400"/>
                <a:gd name="connsiteX7" fmla="*/ 94774 w 95250"/>
                <a:gd name="connsiteY7" fmla="*/ 134969 h 152400"/>
                <a:gd name="connsiteX8" fmla="*/ 76200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76200" y="153543"/>
                  </a:moveTo>
                  <a:lnTo>
                    <a:pt x="48006" y="153543"/>
                  </a:lnTo>
                  <a:cubicBezTo>
                    <a:pt x="25432" y="153543"/>
                    <a:pt x="7144" y="135255"/>
                    <a:pt x="7144" y="112681"/>
                  </a:cubicBezTo>
                  <a:lnTo>
                    <a:pt x="7144" y="48006"/>
                  </a:lnTo>
                  <a:cubicBezTo>
                    <a:pt x="7144" y="25432"/>
                    <a:pt x="25432" y="7144"/>
                    <a:pt x="48006" y="7144"/>
                  </a:cubicBezTo>
                  <a:lnTo>
                    <a:pt x="76200" y="7144"/>
                  </a:lnTo>
                  <a:cubicBezTo>
                    <a:pt x="86487" y="7144"/>
                    <a:pt x="94774" y="15430"/>
                    <a:pt x="94774" y="25717"/>
                  </a:cubicBezTo>
                  <a:lnTo>
                    <a:pt x="94774" y="134969"/>
                  </a:lnTo>
                  <a:cubicBezTo>
                    <a:pt x="94774" y="145256"/>
                    <a:pt x="86392" y="153543"/>
                    <a:pt x="76200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C3A7C4D-AE62-45FD-A831-66A8074E8479}"/>
                </a:ext>
              </a:extLst>
            </p:cNvPr>
            <p:cNvSpPr/>
            <p:nvPr/>
          </p:nvSpPr>
          <p:spPr>
            <a:xfrm>
              <a:off x="1482748" y="5564695"/>
              <a:ext cx="266700" cy="133350"/>
            </a:xfrm>
            <a:custGeom>
              <a:avLst/>
              <a:gdLst>
                <a:gd name="connsiteX0" fmla="*/ 136112 w 266700"/>
                <a:gd name="connsiteY0" fmla="*/ 7144 h 133350"/>
                <a:gd name="connsiteX1" fmla="*/ 7144 w 266700"/>
                <a:gd name="connsiteY1" fmla="*/ 129635 h 133350"/>
                <a:gd name="connsiteX2" fmla="*/ 29432 w 266700"/>
                <a:gd name="connsiteY2" fmla="*/ 129635 h 133350"/>
                <a:gd name="connsiteX3" fmla="*/ 136017 w 266700"/>
                <a:gd name="connsiteY3" fmla="*/ 29432 h 133350"/>
                <a:gd name="connsiteX4" fmla="*/ 242602 w 266700"/>
                <a:gd name="connsiteY4" fmla="*/ 129730 h 133350"/>
                <a:gd name="connsiteX5" fmla="*/ 244888 w 266700"/>
                <a:gd name="connsiteY5" fmla="*/ 129635 h 133350"/>
                <a:gd name="connsiteX6" fmla="*/ 264986 w 266700"/>
                <a:gd name="connsiteY6" fmla="*/ 129635 h 133350"/>
                <a:gd name="connsiteX7" fmla="*/ 136112 w 266700"/>
                <a:gd name="connsiteY7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33350">
                  <a:moveTo>
                    <a:pt x="136112" y="7144"/>
                  </a:moveTo>
                  <a:cubicBezTo>
                    <a:pt x="67151" y="7144"/>
                    <a:pt x="10573" y="61531"/>
                    <a:pt x="7144" y="129635"/>
                  </a:cubicBezTo>
                  <a:lnTo>
                    <a:pt x="29432" y="129635"/>
                  </a:lnTo>
                  <a:cubicBezTo>
                    <a:pt x="32861" y="73819"/>
                    <a:pt x="79343" y="29432"/>
                    <a:pt x="136017" y="29432"/>
                  </a:cubicBezTo>
                  <a:cubicBezTo>
                    <a:pt x="192691" y="29432"/>
                    <a:pt x="239268" y="73819"/>
                    <a:pt x="242602" y="129730"/>
                  </a:cubicBezTo>
                  <a:cubicBezTo>
                    <a:pt x="243364" y="129730"/>
                    <a:pt x="244126" y="129635"/>
                    <a:pt x="244888" y="129635"/>
                  </a:cubicBezTo>
                  <a:lnTo>
                    <a:pt x="264986" y="129635"/>
                  </a:lnTo>
                  <a:cubicBezTo>
                    <a:pt x="261556" y="61436"/>
                    <a:pt x="205073" y="7144"/>
                    <a:pt x="1361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9A35ACA-1960-4413-A0D3-BF5FB305D58E}"/>
                </a:ext>
              </a:extLst>
            </p:cNvPr>
            <p:cNvSpPr/>
            <p:nvPr/>
          </p:nvSpPr>
          <p:spPr>
            <a:xfrm>
              <a:off x="1702109" y="5709380"/>
              <a:ext cx="95250" cy="152400"/>
            </a:xfrm>
            <a:custGeom>
              <a:avLst/>
              <a:gdLst>
                <a:gd name="connsiteX0" fmla="*/ 53911 w 95250"/>
                <a:gd name="connsiteY0" fmla="*/ 153543 h 152400"/>
                <a:gd name="connsiteX1" fmla="*/ 25717 w 95250"/>
                <a:gd name="connsiteY1" fmla="*/ 153543 h 152400"/>
                <a:gd name="connsiteX2" fmla="*/ 7144 w 95250"/>
                <a:gd name="connsiteY2" fmla="*/ 134969 h 152400"/>
                <a:gd name="connsiteX3" fmla="*/ 7144 w 95250"/>
                <a:gd name="connsiteY3" fmla="*/ 25717 h 152400"/>
                <a:gd name="connsiteX4" fmla="*/ 25717 w 95250"/>
                <a:gd name="connsiteY4" fmla="*/ 7144 h 152400"/>
                <a:gd name="connsiteX5" fmla="*/ 53911 w 95250"/>
                <a:gd name="connsiteY5" fmla="*/ 7144 h 152400"/>
                <a:gd name="connsiteX6" fmla="*/ 94774 w 95250"/>
                <a:gd name="connsiteY6" fmla="*/ 48006 h 152400"/>
                <a:gd name="connsiteX7" fmla="*/ 94774 w 95250"/>
                <a:gd name="connsiteY7" fmla="*/ 112681 h 152400"/>
                <a:gd name="connsiteX8" fmla="*/ 53911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53911" y="153543"/>
                  </a:moveTo>
                  <a:lnTo>
                    <a:pt x="25717" y="153543"/>
                  </a:lnTo>
                  <a:cubicBezTo>
                    <a:pt x="15430" y="153543"/>
                    <a:pt x="7144" y="145256"/>
                    <a:pt x="7144" y="134969"/>
                  </a:cubicBezTo>
                  <a:lnTo>
                    <a:pt x="7144" y="25717"/>
                  </a:lnTo>
                  <a:cubicBezTo>
                    <a:pt x="7144" y="15430"/>
                    <a:pt x="15430" y="7144"/>
                    <a:pt x="25717" y="7144"/>
                  </a:cubicBezTo>
                  <a:lnTo>
                    <a:pt x="53911" y="7144"/>
                  </a:lnTo>
                  <a:cubicBezTo>
                    <a:pt x="76486" y="7144"/>
                    <a:pt x="94774" y="25432"/>
                    <a:pt x="94774" y="48006"/>
                  </a:cubicBezTo>
                  <a:lnTo>
                    <a:pt x="94774" y="112681"/>
                  </a:lnTo>
                  <a:cubicBezTo>
                    <a:pt x="94774" y="135255"/>
                    <a:pt x="76390" y="153543"/>
                    <a:pt x="53911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D31D695-CFEC-4D98-A99F-B6E6EED9CFCE}"/>
                </a:ext>
              </a:extLst>
            </p:cNvPr>
            <p:cNvSpPr/>
            <p:nvPr/>
          </p:nvSpPr>
          <p:spPr>
            <a:xfrm>
              <a:off x="1630547" y="5833367"/>
              <a:ext cx="123825" cy="95250"/>
            </a:xfrm>
            <a:custGeom>
              <a:avLst/>
              <a:gdLst>
                <a:gd name="connsiteX0" fmla="*/ 105756 w 123825"/>
                <a:gd name="connsiteY0" fmla="*/ 96421 h 95250"/>
                <a:gd name="connsiteX1" fmla="*/ 13745 w 123825"/>
                <a:gd name="connsiteY1" fmla="*/ 96421 h 95250"/>
                <a:gd name="connsiteX2" fmla="*/ 12316 w 123825"/>
                <a:gd name="connsiteY2" fmla="*/ 95850 h 95250"/>
                <a:gd name="connsiteX3" fmla="*/ 18316 w 123825"/>
                <a:gd name="connsiteY3" fmla="*/ 74133 h 95250"/>
                <a:gd name="connsiteX4" fmla="*/ 87563 w 123825"/>
                <a:gd name="connsiteY4" fmla="*/ 74133 h 95250"/>
                <a:gd name="connsiteX5" fmla="*/ 94993 w 123825"/>
                <a:gd name="connsiteY5" fmla="*/ 66703 h 95250"/>
                <a:gd name="connsiteX6" fmla="*/ 94993 w 123825"/>
                <a:gd name="connsiteY6" fmla="*/ 13744 h 95250"/>
                <a:gd name="connsiteX7" fmla="*/ 95564 w 123825"/>
                <a:gd name="connsiteY7" fmla="*/ 12315 h 95250"/>
                <a:gd name="connsiteX8" fmla="*/ 117281 w 123825"/>
                <a:gd name="connsiteY8" fmla="*/ 18316 h 95250"/>
                <a:gd name="connsiteX9" fmla="*/ 117281 w 123825"/>
                <a:gd name="connsiteY9" fmla="*/ 84991 h 95250"/>
                <a:gd name="connsiteX10" fmla="*/ 105756 w 123825"/>
                <a:gd name="connsiteY10" fmla="*/ 964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95250">
                  <a:moveTo>
                    <a:pt x="105756" y="96421"/>
                  </a:moveTo>
                  <a:lnTo>
                    <a:pt x="13745" y="96421"/>
                  </a:lnTo>
                  <a:cubicBezTo>
                    <a:pt x="13268" y="96421"/>
                    <a:pt x="12697" y="96231"/>
                    <a:pt x="12316" y="95850"/>
                  </a:cubicBezTo>
                  <a:cubicBezTo>
                    <a:pt x="2029" y="86134"/>
                    <a:pt x="8696" y="74133"/>
                    <a:pt x="18316" y="74133"/>
                  </a:cubicBezTo>
                  <a:lnTo>
                    <a:pt x="87563" y="74133"/>
                  </a:lnTo>
                  <a:cubicBezTo>
                    <a:pt x="91659" y="74133"/>
                    <a:pt x="94993" y="70799"/>
                    <a:pt x="94993" y="66703"/>
                  </a:cubicBezTo>
                  <a:lnTo>
                    <a:pt x="94993" y="13744"/>
                  </a:lnTo>
                  <a:cubicBezTo>
                    <a:pt x="94993" y="13268"/>
                    <a:pt x="95183" y="12697"/>
                    <a:pt x="95564" y="12315"/>
                  </a:cubicBezTo>
                  <a:cubicBezTo>
                    <a:pt x="105280" y="2029"/>
                    <a:pt x="117281" y="8696"/>
                    <a:pt x="117281" y="18316"/>
                  </a:cubicBezTo>
                  <a:lnTo>
                    <a:pt x="117281" y="84991"/>
                  </a:lnTo>
                  <a:cubicBezTo>
                    <a:pt x="117281" y="91278"/>
                    <a:pt x="112138" y="96421"/>
                    <a:pt x="105756" y="96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322ACAF-7211-4FA2-91D9-0D199CED4F28}"/>
                </a:ext>
              </a:extLst>
            </p:cNvPr>
            <p:cNvSpPr/>
            <p:nvPr/>
          </p:nvSpPr>
          <p:spPr>
            <a:xfrm>
              <a:off x="1574092" y="5878067"/>
              <a:ext cx="85725" cy="76200"/>
            </a:xfrm>
            <a:custGeom>
              <a:avLst/>
              <a:gdLst>
                <a:gd name="connsiteX0" fmla="*/ 46577 w 85725"/>
                <a:gd name="connsiteY0" fmla="*/ 74009 h 76200"/>
                <a:gd name="connsiteX1" fmla="*/ 7144 w 85725"/>
                <a:gd name="connsiteY1" fmla="*/ 40577 h 76200"/>
                <a:gd name="connsiteX2" fmla="*/ 46577 w 85725"/>
                <a:gd name="connsiteY2" fmla="*/ 7144 h 76200"/>
                <a:gd name="connsiteX3" fmla="*/ 86011 w 85725"/>
                <a:gd name="connsiteY3" fmla="*/ 40577 h 76200"/>
                <a:gd name="connsiteX4" fmla="*/ 46577 w 85725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46577" y="74009"/>
                  </a:moveTo>
                  <a:cubicBezTo>
                    <a:pt x="24860" y="74009"/>
                    <a:pt x="7144" y="58960"/>
                    <a:pt x="7144" y="40577"/>
                  </a:cubicBezTo>
                  <a:cubicBezTo>
                    <a:pt x="7144" y="22193"/>
                    <a:pt x="24860" y="7144"/>
                    <a:pt x="46577" y="7144"/>
                  </a:cubicBezTo>
                  <a:cubicBezTo>
                    <a:pt x="68294" y="7144"/>
                    <a:pt x="86011" y="22193"/>
                    <a:pt x="86011" y="40577"/>
                  </a:cubicBezTo>
                  <a:cubicBezTo>
                    <a:pt x="86011" y="58960"/>
                    <a:pt x="68390" y="74009"/>
                    <a:pt x="46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A987571-6B80-4969-B775-D730BFE4F791}"/>
                </a:ext>
              </a:extLst>
            </p:cNvPr>
            <p:cNvSpPr/>
            <p:nvPr/>
          </p:nvSpPr>
          <p:spPr>
            <a:xfrm>
              <a:off x="1550471" y="5679948"/>
              <a:ext cx="66675" cy="104775"/>
            </a:xfrm>
            <a:custGeom>
              <a:avLst/>
              <a:gdLst>
                <a:gd name="connsiteX0" fmla="*/ 36576 w 66675"/>
                <a:gd name="connsiteY0" fmla="*/ 7144 h 104775"/>
                <a:gd name="connsiteX1" fmla="*/ 65437 w 66675"/>
                <a:gd name="connsiteY1" fmla="*/ 33147 h 104775"/>
                <a:gd name="connsiteX2" fmla="*/ 27146 w 66675"/>
                <a:gd name="connsiteY2" fmla="*/ 80772 h 104775"/>
                <a:gd name="connsiteX3" fmla="*/ 27146 w 66675"/>
                <a:gd name="connsiteY3" fmla="*/ 81915 h 104775"/>
                <a:gd name="connsiteX4" fmla="*/ 59626 w 66675"/>
                <a:gd name="connsiteY4" fmla="*/ 81915 h 104775"/>
                <a:gd name="connsiteX5" fmla="*/ 65437 w 66675"/>
                <a:gd name="connsiteY5" fmla="*/ 90297 h 104775"/>
                <a:gd name="connsiteX6" fmla="*/ 59626 w 66675"/>
                <a:gd name="connsiteY6" fmla="*/ 98965 h 104775"/>
                <a:gd name="connsiteX7" fmla="*/ 15526 w 66675"/>
                <a:gd name="connsiteY7" fmla="*/ 98965 h 104775"/>
                <a:gd name="connsiteX8" fmla="*/ 7144 w 66675"/>
                <a:gd name="connsiteY8" fmla="*/ 92964 h 104775"/>
                <a:gd name="connsiteX9" fmla="*/ 7144 w 66675"/>
                <a:gd name="connsiteY9" fmla="*/ 80772 h 104775"/>
                <a:gd name="connsiteX10" fmla="*/ 46196 w 66675"/>
                <a:gd name="connsiteY10" fmla="*/ 33814 h 104775"/>
                <a:gd name="connsiteX11" fmla="*/ 36766 w 66675"/>
                <a:gd name="connsiteY11" fmla="*/ 24860 h 104775"/>
                <a:gd name="connsiteX12" fmla="*/ 27527 w 66675"/>
                <a:gd name="connsiteY12" fmla="*/ 34290 h 104775"/>
                <a:gd name="connsiteX13" fmla="*/ 17335 w 66675"/>
                <a:gd name="connsiteY13" fmla="*/ 41434 h 104775"/>
                <a:gd name="connsiteX14" fmla="*/ 8668 w 66675"/>
                <a:gd name="connsiteY14" fmla="*/ 31242 h 104775"/>
                <a:gd name="connsiteX15" fmla="*/ 36576 w 66675"/>
                <a:gd name="connsiteY1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36576" y="7144"/>
                  </a:moveTo>
                  <a:cubicBezTo>
                    <a:pt x="50959" y="7144"/>
                    <a:pt x="65437" y="16288"/>
                    <a:pt x="65437" y="33147"/>
                  </a:cubicBezTo>
                  <a:cubicBezTo>
                    <a:pt x="65437" y="60388"/>
                    <a:pt x="27146" y="69342"/>
                    <a:pt x="27146" y="80772"/>
                  </a:cubicBezTo>
                  <a:lnTo>
                    <a:pt x="27146" y="81915"/>
                  </a:lnTo>
                  <a:lnTo>
                    <a:pt x="59626" y="81915"/>
                  </a:lnTo>
                  <a:cubicBezTo>
                    <a:pt x="62770" y="81915"/>
                    <a:pt x="65437" y="85820"/>
                    <a:pt x="65437" y="90297"/>
                  </a:cubicBezTo>
                  <a:cubicBezTo>
                    <a:pt x="65437" y="94774"/>
                    <a:pt x="62674" y="98965"/>
                    <a:pt x="59626" y="98965"/>
                  </a:cubicBezTo>
                  <a:lnTo>
                    <a:pt x="15526" y="98965"/>
                  </a:lnTo>
                  <a:cubicBezTo>
                    <a:pt x="12097" y="98965"/>
                    <a:pt x="7144" y="96583"/>
                    <a:pt x="7144" y="92964"/>
                  </a:cubicBezTo>
                  <a:lnTo>
                    <a:pt x="7144" y="80772"/>
                  </a:lnTo>
                  <a:cubicBezTo>
                    <a:pt x="7144" y="61055"/>
                    <a:pt x="46196" y="49721"/>
                    <a:pt x="46196" y="33814"/>
                  </a:cubicBezTo>
                  <a:cubicBezTo>
                    <a:pt x="46196" y="29813"/>
                    <a:pt x="43720" y="24860"/>
                    <a:pt x="36766" y="24860"/>
                  </a:cubicBezTo>
                  <a:cubicBezTo>
                    <a:pt x="31813" y="24860"/>
                    <a:pt x="27527" y="27337"/>
                    <a:pt x="27527" y="34290"/>
                  </a:cubicBezTo>
                  <a:cubicBezTo>
                    <a:pt x="27527" y="37909"/>
                    <a:pt x="23717" y="41434"/>
                    <a:pt x="17335" y="41434"/>
                  </a:cubicBezTo>
                  <a:cubicBezTo>
                    <a:pt x="12382" y="41434"/>
                    <a:pt x="8668" y="39148"/>
                    <a:pt x="8668" y="31242"/>
                  </a:cubicBezTo>
                  <a:cubicBezTo>
                    <a:pt x="8572" y="16002"/>
                    <a:pt x="22479" y="7144"/>
                    <a:pt x="36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D3657CB-9605-4CE0-9149-F55FA5047E09}"/>
                </a:ext>
              </a:extLst>
            </p:cNvPr>
            <p:cNvSpPr/>
            <p:nvPr/>
          </p:nvSpPr>
          <p:spPr>
            <a:xfrm>
              <a:off x="1613812" y="5681091"/>
              <a:ext cx="76200" cy="104775"/>
            </a:xfrm>
            <a:custGeom>
              <a:avLst/>
              <a:gdLst>
                <a:gd name="connsiteX0" fmla="*/ 42577 w 76200"/>
                <a:gd name="connsiteY0" fmla="*/ 78581 h 104775"/>
                <a:gd name="connsiteX1" fmla="*/ 13621 w 76200"/>
                <a:gd name="connsiteY1" fmla="*/ 78581 h 104775"/>
                <a:gd name="connsiteX2" fmla="*/ 7144 w 76200"/>
                <a:gd name="connsiteY2" fmla="*/ 71914 h 104775"/>
                <a:gd name="connsiteX3" fmla="*/ 8096 w 76200"/>
                <a:gd name="connsiteY3" fmla="*/ 68199 h 104775"/>
                <a:gd name="connsiteX4" fmla="*/ 36671 w 76200"/>
                <a:gd name="connsiteY4" fmla="*/ 12097 h 104775"/>
                <a:gd name="connsiteX5" fmla="*/ 44768 w 76200"/>
                <a:gd name="connsiteY5" fmla="*/ 7144 h 104775"/>
                <a:gd name="connsiteX6" fmla="*/ 54388 w 76200"/>
                <a:gd name="connsiteY6" fmla="*/ 14478 h 104775"/>
                <a:gd name="connsiteX7" fmla="*/ 53816 w 76200"/>
                <a:gd name="connsiteY7" fmla="*/ 16859 h 104775"/>
                <a:gd name="connsiteX8" fmla="*/ 31909 w 76200"/>
                <a:gd name="connsiteY8" fmla="*/ 60865 h 104775"/>
                <a:gd name="connsiteX9" fmla="*/ 42577 w 76200"/>
                <a:gd name="connsiteY9" fmla="*/ 60865 h 104775"/>
                <a:gd name="connsiteX10" fmla="*/ 42577 w 76200"/>
                <a:gd name="connsiteY10" fmla="*/ 52197 h 104775"/>
                <a:gd name="connsiteX11" fmla="*/ 52197 w 76200"/>
                <a:gd name="connsiteY11" fmla="*/ 46387 h 104775"/>
                <a:gd name="connsiteX12" fmla="*/ 61817 w 76200"/>
                <a:gd name="connsiteY12" fmla="*/ 52197 h 104775"/>
                <a:gd name="connsiteX13" fmla="*/ 61817 w 76200"/>
                <a:gd name="connsiteY13" fmla="*/ 60865 h 104775"/>
                <a:gd name="connsiteX14" fmla="*/ 67151 w 76200"/>
                <a:gd name="connsiteY14" fmla="*/ 60865 h 104775"/>
                <a:gd name="connsiteX15" fmla="*/ 73057 w 76200"/>
                <a:gd name="connsiteY15" fmla="*/ 69818 h 104775"/>
                <a:gd name="connsiteX16" fmla="*/ 67151 w 76200"/>
                <a:gd name="connsiteY16" fmla="*/ 78772 h 104775"/>
                <a:gd name="connsiteX17" fmla="*/ 61817 w 76200"/>
                <a:gd name="connsiteY17" fmla="*/ 78772 h 104775"/>
                <a:gd name="connsiteX18" fmla="*/ 61817 w 76200"/>
                <a:gd name="connsiteY18" fmla="*/ 91916 h 104775"/>
                <a:gd name="connsiteX19" fmla="*/ 52197 w 76200"/>
                <a:gd name="connsiteY19" fmla="*/ 97822 h 104775"/>
                <a:gd name="connsiteX20" fmla="*/ 42577 w 76200"/>
                <a:gd name="connsiteY20" fmla="*/ 91916 h 104775"/>
                <a:gd name="connsiteX21" fmla="*/ 42577 w 76200"/>
                <a:gd name="connsiteY21" fmla="*/ 7858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200" h="104775">
                  <a:moveTo>
                    <a:pt x="42577" y="78581"/>
                  </a:moveTo>
                  <a:lnTo>
                    <a:pt x="13621" y="78581"/>
                  </a:lnTo>
                  <a:cubicBezTo>
                    <a:pt x="10001" y="78581"/>
                    <a:pt x="7144" y="76200"/>
                    <a:pt x="7144" y="71914"/>
                  </a:cubicBezTo>
                  <a:cubicBezTo>
                    <a:pt x="7144" y="70961"/>
                    <a:pt x="7429" y="69532"/>
                    <a:pt x="8096" y="68199"/>
                  </a:cubicBezTo>
                  <a:lnTo>
                    <a:pt x="36671" y="12097"/>
                  </a:lnTo>
                  <a:cubicBezTo>
                    <a:pt x="38576" y="8477"/>
                    <a:pt x="41624" y="7144"/>
                    <a:pt x="44768" y="7144"/>
                  </a:cubicBezTo>
                  <a:cubicBezTo>
                    <a:pt x="48101" y="7144"/>
                    <a:pt x="54388" y="10001"/>
                    <a:pt x="54388" y="14478"/>
                  </a:cubicBezTo>
                  <a:cubicBezTo>
                    <a:pt x="54388" y="15240"/>
                    <a:pt x="54102" y="16002"/>
                    <a:pt x="53816" y="16859"/>
                  </a:cubicBezTo>
                  <a:lnTo>
                    <a:pt x="31909" y="60865"/>
                  </a:lnTo>
                  <a:lnTo>
                    <a:pt x="42577" y="60865"/>
                  </a:lnTo>
                  <a:lnTo>
                    <a:pt x="42577" y="52197"/>
                  </a:lnTo>
                  <a:cubicBezTo>
                    <a:pt x="42577" y="48101"/>
                    <a:pt x="47435" y="46387"/>
                    <a:pt x="52197" y="46387"/>
                  </a:cubicBezTo>
                  <a:cubicBezTo>
                    <a:pt x="57055" y="46387"/>
                    <a:pt x="61817" y="48101"/>
                    <a:pt x="61817" y="52197"/>
                  </a:cubicBezTo>
                  <a:lnTo>
                    <a:pt x="61817" y="60865"/>
                  </a:lnTo>
                  <a:lnTo>
                    <a:pt x="67151" y="60865"/>
                  </a:lnTo>
                  <a:cubicBezTo>
                    <a:pt x="71152" y="60865"/>
                    <a:pt x="73057" y="65341"/>
                    <a:pt x="73057" y="69818"/>
                  </a:cubicBezTo>
                  <a:cubicBezTo>
                    <a:pt x="73057" y="74295"/>
                    <a:pt x="70104" y="78772"/>
                    <a:pt x="67151" y="78772"/>
                  </a:cubicBezTo>
                  <a:lnTo>
                    <a:pt x="61817" y="78772"/>
                  </a:lnTo>
                  <a:lnTo>
                    <a:pt x="61817" y="91916"/>
                  </a:lnTo>
                  <a:cubicBezTo>
                    <a:pt x="61817" y="95917"/>
                    <a:pt x="56960" y="97822"/>
                    <a:pt x="52197" y="97822"/>
                  </a:cubicBezTo>
                  <a:cubicBezTo>
                    <a:pt x="47435" y="97822"/>
                    <a:pt x="42577" y="95821"/>
                    <a:pt x="42577" y="91916"/>
                  </a:cubicBezTo>
                  <a:lnTo>
                    <a:pt x="42577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20F8C7-57F4-49A0-BBAA-48146A127F5A}"/>
              </a:ext>
            </a:extLst>
          </p:cNvPr>
          <p:cNvGrpSpPr/>
          <p:nvPr/>
        </p:nvGrpSpPr>
        <p:grpSpPr>
          <a:xfrm>
            <a:off x="5492963" y="3564350"/>
            <a:ext cx="295847" cy="394621"/>
            <a:chOff x="5492963" y="3564350"/>
            <a:chExt cx="295847" cy="394621"/>
          </a:xfrm>
          <a:solidFill>
            <a:schemeClr val="tx2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306B0A9-3F84-43C7-B63B-B596F25BB089}"/>
                </a:ext>
              </a:extLst>
            </p:cNvPr>
            <p:cNvSpPr/>
            <p:nvPr/>
          </p:nvSpPr>
          <p:spPr>
            <a:xfrm>
              <a:off x="5693560" y="3571017"/>
              <a:ext cx="95250" cy="95250"/>
            </a:xfrm>
            <a:custGeom>
              <a:avLst/>
              <a:gdLst>
                <a:gd name="connsiteX0" fmla="*/ 7144 w 95250"/>
                <a:gd name="connsiteY0" fmla="*/ 89725 h 95250"/>
                <a:gd name="connsiteX1" fmla="*/ 89725 w 95250"/>
                <a:gd name="connsiteY1" fmla="*/ 89725 h 95250"/>
                <a:gd name="connsiteX2" fmla="*/ 7144 w 95250"/>
                <a:gd name="connsiteY2" fmla="*/ 7144 h 95250"/>
                <a:gd name="connsiteX3" fmla="*/ 7144 w 95250"/>
                <a:gd name="connsiteY3" fmla="*/ 897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89725"/>
                  </a:moveTo>
                  <a:lnTo>
                    <a:pt x="89725" y="89725"/>
                  </a:lnTo>
                  <a:lnTo>
                    <a:pt x="7144" y="7144"/>
                  </a:lnTo>
                  <a:lnTo>
                    <a:pt x="7144" y="89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2BE07BC-D5A8-47BC-83FF-D6AAD664C763}"/>
                </a:ext>
              </a:extLst>
            </p:cNvPr>
            <p:cNvSpPr/>
            <p:nvPr/>
          </p:nvSpPr>
          <p:spPr>
            <a:xfrm>
              <a:off x="5526968" y="3727132"/>
              <a:ext cx="247650" cy="114300"/>
            </a:xfrm>
            <a:custGeom>
              <a:avLst/>
              <a:gdLst>
                <a:gd name="connsiteX0" fmla="*/ 108395 w 247650"/>
                <a:gd name="connsiteY0" fmla="*/ 84677 h 114300"/>
                <a:gd name="connsiteX1" fmla="*/ 72295 w 247650"/>
                <a:gd name="connsiteY1" fmla="*/ 30480 h 114300"/>
                <a:gd name="connsiteX2" fmla="*/ 7144 w 247650"/>
                <a:gd name="connsiteY2" fmla="*/ 111919 h 114300"/>
                <a:gd name="connsiteX3" fmla="*/ 249841 w 247650"/>
                <a:gd name="connsiteY3" fmla="*/ 111919 h 114300"/>
                <a:gd name="connsiteX4" fmla="*/ 162210 w 247650"/>
                <a:gd name="connsiteY4" fmla="*/ 7144 h 114300"/>
                <a:gd name="connsiteX5" fmla="*/ 119253 w 247650"/>
                <a:gd name="connsiteY5" fmla="*/ 60865 h 114300"/>
                <a:gd name="connsiteX6" fmla="*/ 126873 w 247650"/>
                <a:gd name="connsiteY6" fmla="*/ 72295 h 114300"/>
                <a:gd name="connsiteX7" fmla="*/ 123825 w 247650"/>
                <a:gd name="connsiteY7" fmla="*/ 87725 h 114300"/>
                <a:gd name="connsiteX8" fmla="*/ 108395 w 247650"/>
                <a:gd name="connsiteY8" fmla="*/ 8467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114300">
                  <a:moveTo>
                    <a:pt x="108395" y="84677"/>
                  </a:moveTo>
                  <a:lnTo>
                    <a:pt x="72295" y="30480"/>
                  </a:lnTo>
                  <a:lnTo>
                    <a:pt x="7144" y="111919"/>
                  </a:lnTo>
                  <a:lnTo>
                    <a:pt x="249841" y="111919"/>
                  </a:lnTo>
                  <a:lnTo>
                    <a:pt x="162210" y="7144"/>
                  </a:lnTo>
                  <a:lnTo>
                    <a:pt x="119253" y="60865"/>
                  </a:lnTo>
                  <a:lnTo>
                    <a:pt x="126873" y="72295"/>
                  </a:lnTo>
                  <a:cubicBezTo>
                    <a:pt x="130302" y="77438"/>
                    <a:pt x="128873" y="84296"/>
                    <a:pt x="123825" y="87725"/>
                  </a:cubicBezTo>
                  <a:cubicBezTo>
                    <a:pt x="118681" y="91154"/>
                    <a:pt x="111823" y="89821"/>
                    <a:pt x="108395" y="84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5C6C6CF-18A4-4944-8F18-2D970328B165}"/>
                </a:ext>
              </a:extLst>
            </p:cNvPr>
            <p:cNvSpPr/>
            <p:nvPr/>
          </p:nvSpPr>
          <p:spPr>
            <a:xfrm>
              <a:off x="5559448" y="3631406"/>
              <a:ext cx="57150" cy="57150"/>
            </a:xfrm>
            <a:custGeom>
              <a:avLst/>
              <a:gdLst>
                <a:gd name="connsiteX0" fmla="*/ 29433 w 57150"/>
                <a:gd name="connsiteY0" fmla="*/ 51721 h 57150"/>
                <a:gd name="connsiteX1" fmla="*/ 51721 w 57150"/>
                <a:gd name="connsiteY1" fmla="*/ 29432 h 57150"/>
                <a:gd name="connsiteX2" fmla="*/ 29433 w 57150"/>
                <a:gd name="connsiteY2" fmla="*/ 7144 h 57150"/>
                <a:gd name="connsiteX3" fmla="*/ 7144 w 57150"/>
                <a:gd name="connsiteY3" fmla="*/ 29432 h 57150"/>
                <a:gd name="connsiteX4" fmla="*/ 29433 w 57150"/>
                <a:gd name="connsiteY4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433" y="51721"/>
                  </a:moveTo>
                  <a:cubicBezTo>
                    <a:pt x="41720" y="51721"/>
                    <a:pt x="51721" y="41720"/>
                    <a:pt x="51721" y="29432"/>
                  </a:cubicBezTo>
                  <a:cubicBezTo>
                    <a:pt x="51721" y="17145"/>
                    <a:pt x="41720" y="7144"/>
                    <a:pt x="29433" y="7144"/>
                  </a:cubicBezTo>
                  <a:cubicBezTo>
                    <a:pt x="17145" y="7144"/>
                    <a:pt x="7144" y="17145"/>
                    <a:pt x="7144" y="29432"/>
                  </a:cubicBezTo>
                  <a:cubicBezTo>
                    <a:pt x="7144" y="41720"/>
                    <a:pt x="17145" y="51721"/>
                    <a:pt x="29433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72CE7BD-F5EB-48AC-AAD1-409E2D8BC8DF}"/>
                </a:ext>
              </a:extLst>
            </p:cNvPr>
            <p:cNvSpPr/>
            <p:nvPr/>
          </p:nvSpPr>
          <p:spPr>
            <a:xfrm>
              <a:off x="5492963" y="3564350"/>
              <a:ext cx="295275" cy="276225"/>
            </a:xfrm>
            <a:custGeom>
              <a:avLst/>
              <a:gdLst>
                <a:gd name="connsiteX0" fmla="*/ 7144 w 295275"/>
                <a:gd name="connsiteY0" fmla="*/ 18383 h 276225"/>
                <a:gd name="connsiteX1" fmla="*/ 7144 w 295275"/>
                <a:gd name="connsiteY1" fmla="*/ 274701 h 276225"/>
                <a:gd name="connsiteX2" fmla="*/ 12954 w 295275"/>
                <a:gd name="connsiteY2" fmla="*/ 274701 h 276225"/>
                <a:gd name="connsiteX3" fmla="*/ 98774 w 295275"/>
                <a:gd name="connsiteY3" fmla="*/ 167450 h 276225"/>
                <a:gd name="connsiteX4" fmla="*/ 107918 w 295275"/>
                <a:gd name="connsiteY4" fmla="*/ 163259 h 276225"/>
                <a:gd name="connsiteX5" fmla="*/ 116681 w 295275"/>
                <a:gd name="connsiteY5" fmla="*/ 168212 h 276225"/>
                <a:gd name="connsiteX6" fmla="*/ 140684 w 295275"/>
                <a:gd name="connsiteY6" fmla="*/ 204121 h 276225"/>
                <a:gd name="connsiteX7" fmla="*/ 187928 w 295275"/>
                <a:gd name="connsiteY7" fmla="*/ 145066 h 276225"/>
                <a:gd name="connsiteX8" fmla="*/ 205359 w 295275"/>
                <a:gd name="connsiteY8" fmla="*/ 145066 h 276225"/>
                <a:gd name="connsiteX9" fmla="*/ 296989 w 295275"/>
                <a:gd name="connsiteY9" fmla="*/ 254984 h 276225"/>
                <a:gd name="connsiteX10" fmla="*/ 296989 w 295275"/>
                <a:gd name="connsiteY10" fmla="*/ 118586 h 276225"/>
                <a:gd name="connsiteX11" fmla="*/ 196691 w 295275"/>
                <a:gd name="connsiteY11" fmla="*/ 118586 h 276225"/>
                <a:gd name="connsiteX12" fmla="*/ 185547 w 295275"/>
                <a:gd name="connsiteY12" fmla="*/ 107442 h 276225"/>
                <a:gd name="connsiteX13" fmla="*/ 185547 w 295275"/>
                <a:gd name="connsiteY13" fmla="*/ 7144 h 276225"/>
                <a:gd name="connsiteX14" fmla="*/ 18383 w 295275"/>
                <a:gd name="connsiteY14" fmla="*/ 7144 h 276225"/>
                <a:gd name="connsiteX15" fmla="*/ 7144 w 295275"/>
                <a:gd name="connsiteY15" fmla="*/ 18383 h 276225"/>
                <a:gd name="connsiteX16" fmla="*/ 95917 w 295275"/>
                <a:gd name="connsiteY16" fmla="*/ 51911 h 276225"/>
                <a:gd name="connsiteX17" fmla="*/ 140494 w 295275"/>
                <a:gd name="connsiteY17" fmla="*/ 96488 h 276225"/>
                <a:gd name="connsiteX18" fmla="*/ 95917 w 295275"/>
                <a:gd name="connsiteY18" fmla="*/ 141065 h 276225"/>
                <a:gd name="connsiteX19" fmla="*/ 51340 w 295275"/>
                <a:gd name="connsiteY19" fmla="*/ 96488 h 276225"/>
                <a:gd name="connsiteX20" fmla="*/ 95917 w 295275"/>
                <a:gd name="connsiteY20" fmla="*/ 519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275" h="276225">
                  <a:moveTo>
                    <a:pt x="7144" y="18383"/>
                  </a:moveTo>
                  <a:lnTo>
                    <a:pt x="7144" y="274701"/>
                  </a:lnTo>
                  <a:lnTo>
                    <a:pt x="12954" y="274701"/>
                  </a:lnTo>
                  <a:lnTo>
                    <a:pt x="98774" y="167450"/>
                  </a:lnTo>
                  <a:cubicBezTo>
                    <a:pt x="100965" y="164687"/>
                    <a:pt x="104489" y="163068"/>
                    <a:pt x="107918" y="163259"/>
                  </a:cubicBezTo>
                  <a:cubicBezTo>
                    <a:pt x="111442" y="163449"/>
                    <a:pt x="114776" y="165259"/>
                    <a:pt x="116681" y="168212"/>
                  </a:cubicBezTo>
                  <a:lnTo>
                    <a:pt x="140684" y="204121"/>
                  </a:lnTo>
                  <a:lnTo>
                    <a:pt x="187928" y="145066"/>
                  </a:lnTo>
                  <a:cubicBezTo>
                    <a:pt x="192214" y="139732"/>
                    <a:pt x="201073" y="139732"/>
                    <a:pt x="205359" y="145066"/>
                  </a:cubicBezTo>
                  <a:lnTo>
                    <a:pt x="296989" y="254984"/>
                  </a:lnTo>
                  <a:lnTo>
                    <a:pt x="296989" y="118586"/>
                  </a:lnTo>
                  <a:lnTo>
                    <a:pt x="196691" y="118586"/>
                  </a:lnTo>
                  <a:cubicBezTo>
                    <a:pt x="190500" y="118586"/>
                    <a:pt x="185547" y="113633"/>
                    <a:pt x="185547" y="107442"/>
                  </a:cubicBezTo>
                  <a:lnTo>
                    <a:pt x="185547" y="7144"/>
                  </a:lnTo>
                  <a:lnTo>
                    <a:pt x="18383" y="7144"/>
                  </a:lnTo>
                  <a:cubicBezTo>
                    <a:pt x="12097" y="7239"/>
                    <a:pt x="7144" y="12192"/>
                    <a:pt x="7144" y="18383"/>
                  </a:cubicBezTo>
                  <a:close/>
                  <a:moveTo>
                    <a:pt x="95917" y="51911"/>
                  </a:moveTo>
                  <a:cubicBezTo>
                    <a:pt x="120491" y="51911"/>
                    <a:pt x="140494" y="71914"/>
                    <a:pt x="140494" y="96488"/>
                  </a:cubicBezTo>
                  <a:cubicBezTo>
                    <a:pt x="140494" y="121063"/>
                    <a:pt x="120491" y="141065"/>
                    <a:pt x="95917" y="141065"/>
                  </a:cubicBezTo>
                  <a:cubicBezTo>
                    <a:pt x="71342" y="141065"/>
                    <a:pt x="51340" y="121063"/>
                    <a:pt x="51340" y="96488"/>
                  </a:cubicBezTo>
                  <a:cubicBezTo>
                    <a:pt x="51340" y="71914"/>
                    <a:pt x="71342" y="51911"/>
                    <a:pt x="9591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A1D5A9C-7DC7-4FB8-9F9A-B4AB465D9FE7}"/>
                </a:ext>
              </a:extLst>
            </p:cNvPr>
            <p:cNvSpPr/>
            <p:nvPr/>
          </p:nvSpPr>
          <p:spPr>
            <a:xfrm>
              <a:off x="5492963" y="3854196"/>
              <a:ext cx="295275" cy="104775"/>
            </a:xfrm>
            <a:custGeom>
              <a:avLst/>
              <a:gdLst>
                <a:gd name="connsiteX0" fmla="*/ 18288 w 295275"/>
                <a:gd name="connsiteY0" fmla="*/ 97822 h 104775"/>
                <a:gd name="connsiteX1" fmla="*/ 285750 w 295275"/>
                <a:gd name="connsiteY1" fmla="*/ 97822 h 104775"/>
                <a:gd name="connsiteX2" fmla="*/ 296894 w 295275"/>
                <a:gd name="connsiteY2" fmla="*/ 86677 h 104775"/>
                <a:gd name="connsiteX3" fmla="*/ 296894 w 295275"/>
                <a:gd name="connsiteY3" fmla="*/ 7144 h 104775"/>
                <a:gd name="connsiteX4" fmla="*/ 7144 w 295275"/>
                <a:gd name="connsiteY4" fmla="*/ 7144 h 104775"/>
                <a:gd name="connsiteX5" fmla="*/ 7144 w 295275"/>
                <a:gd name="connsiteY5" fmla="*/ 86677 h 104775"/>
                <a:gd name="connsiteX6" fmla="*/ 18288 w 295275"/>
                <a:gd name="connsiteY6" fmla="*/ 97822 h 104775"/>
                <a:gd name="connsiteX7" fmla="*/ 118205 w 295275"/>
                <a:gd name="connsiteY7" fmla="*/ 29432 h 104775"/>
                <a:gd name="connsiteX8" fmla="*/ 184785 w 295275"/>
                <a:gd name="connsiteY8" fmla="*/ 29432 h 104775"/>
                <a:gd name="connsiteX9" fmla="*/ 196119 w 295275"/>
                <a:gd name="connsiteY9" fmla="*/ 39338 h 104775"/>
                <a:gd name="connsiteX10" fmla="*/ 185071 w 295275"/>
                <a:gd name="connsiteY10" fmla="*/ 51721 h 104775"/>
                <a:gd name="connsiteX11" fmla="*/ 118491 w 295275"/>
                <a:gd name="connsiteY11" fmla="*/ 51721 h 104775"/>
                <a:gd name="connsiteX12" fmla="*/ 107156 w 295275"/>
                <a:gd name="connsiteY12" fmla="*/ 41815 h 104775"/>
                <a:gd name="connsiteX13" fmla="*/ 118205 w 295275"/>
                <a:gd name="connsiteY13" fmla="*/ 294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104775">
                  <a:moveTo>
                    <a:pt x="18288" y="97822"/>
                  </a:moveTo>
                  <a:lnTo>
                    <a:pt x="285750" y="97822"/>
                  </a:lnTo>
                  <a:cubicBezTo>
                    <a:pt x="291941" y="97822"/>
                    <a:pt x="296894" y="92869"/>
                    <a:pt x="296894" y="86677"/>
                  </a:cubicBezTo>
                  <a:lnTo>
                    <a:pt x="296894" y="7144"/>
                  </a:lnTo>
                  <a:lnTo>
                    <a:pt x="7144" y="7144"/>
                  </a:ln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  <a:moveTo>
                    <a:pt x="118205" y="29432"/>
                  </a:moveTo>
                  <a:lnTo>
                    <a:pt x="184785" y="29432"/>
                  </a:lnTo>
                  <a:cubicBezTo>
                    <a:pt x="190500" y="29432"/>
                    <a:pt x="195548" y="33623"/>
                    <a:pt x="196119" y="39338"/>
                  </a:cubicBezTo>
                  <a:cubicBezTo>
                    <a:pt x="196882" y="46101"/>
                    <a:pt x="191643" y="51721"/>
                    <a:pt x="185071" y="51721"/>
                  </a:cubicBezTo>
                  <a:lnTo>
                    <a:pt x="118491" y="51721"/>
                  </a:lnTo>
                  <a:cubicBezTo>
                    <a:pt x="112776" y="51721"/>
                    <a:pt x="107728" y="47530"/>
                    <a:pt x="107156" y="41815"/>
                  </a:cubicBezTo>
                  <a:cubicBezTo>
                    <a:pt x="106394" y="35147"/>
                    <a:pt x="111633" y="29432"/>
                    <a:pt x="11820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F87F64-D1F4-4804-B73B-8DF76DF0F853}"/>
              </a:ext>
            </a:extLst>
          </p:cNvPr>
          <p:cNvGrpSpPr/>
          <p:nvPr/>
        </p:nvGrpSpPr>
        <p:grpSpPr>
          <a:xfrm>
            <a:off x="8144247" y="4296431"/>
            <a:ext cx="385886" cy="266700"/>
            <a:chOff x="8144247" y="4296431"/>
            <a:chExt cx="385886" cy="266700"/>
          </a:xfrm>
          <a:solidFill>
            <a:schemeClr val="tx2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B225AE2-255F-4F78-A75A-C49DDDA70D19}"/>
                </a:ext>
              </a:extLst>
            </p:cNvPr>
            <p:cNvSpPr/>
            <p:nvPr/>
          </p:nvSpPr>
          <p:spPr>
            <a:xfrm>
              <a:off x="8253908" y="4296431"/>
              <a:ext cx="276225" cy="266700"/>
            </a:xfrm>
            <a:custGeom>
              <a:avLst/>
              <a:gdLst>
                <a:gd name="connsiteX0" fmla="*/ 275530 w 276225"/>
                <a:gd name="connsiteY0" fmla="*/ 128884 h 266700"/>
                <a:gd name="connsiteX1" fmla="*/ 247908 w 276225"/>
                <a:gd name="connsiteY1" fmla="*/ 111263 h 266700"/>
                <a:gd name="connsiteX2" fmla="*/ 194663 w 276225"/>
                <a:gd name="connsiteY2" fmla="*/ 107834 h 266700"/>
                <a:gd name="connsiteX3" fmla="*/ 188853 w 276225"/>
                <a:gd name="connsiteY3" fmla="*/ 107548 h 266700"/>
                <a:gd name="connsiteX4" fmla="*/ 184281 w 276225"/>
                <a:gd name="connsiteY4" fmla="*/ 102881 h 266700"/>
                <a:gd name="connsiteX5" fmla="*/ 113796 w 276225"/>
                <a:gd name="connsiteY5" fmla="*/ 15727 h 266700"/>
                <a:gd name="connsiteX6" fmla="*/ 107224 w 276225"/>
                <a:gd name="connsiteY6" fmla="*/ 8964 h 266700"/>
                <a:gd name="connsiteX7" fmla="*/ 94175 w 276225"/>
                <a:gd name="connsiteY7" fmla="*/ 7249 h 266700"/>
                <a:gd name="connsiteX8" fmla="*/ 92269 w 276225"/>
                <a:gd name="connsiteY8" fmla="*/ 7345 h 266700"/>
                <a:gd name="connsiteX9" fmla="*/ 82649 w 276225"/>
                <a:gd name="connsiteY9" fmla="*/ 9345 h 266700"/>
                <a:gd name="connsiteX10" fmla="*/ 81030 w 276225"/>
                <a:gd name="connsiteY10" fmla="*/ 24014 h 266700"/>
                <a:gd name="connsiteX11" fmla="*/ 107986 w 276225"/>
                <a:gd name="connsiteY11" fmla="*/ 107262 h 266700"/>
                <a:gd name="connsiteX12" fmla="*/ 69314 w 276225"/>
                <a:gd name="connsiteY12" fmla="*/ 107262 h 266700"/>
                <a:gd name="connsiteX13" fmla="*/ 63409 w 276225"/>
                <a:gd name="connsiteY13" fmla="*/ 106976 h 266700"/>
                <a:gd name="connsiteX14" fmla="*/ 58646 w 276225"/>
                <a:gd name="connsiteY14" fmla="*/ 102404 h 266700"/>
                <a:gd name="connsiteX15" fmla="*/ 33786 w 276225"/>
                <a:gd name="connsiteY15" fmla="*/ 73163 h 266700"/>
                <a:gd name="connsiteX16" fmla="*/ 26833 w 276225"/>
                <a:gd name="connsiteY16" fmla="*/ 66495 h 266700"/>
                <a:gd name="connsiteX17" fmla="*/ 16546 w 276225"/>
                <a:gd name="connsiteY17" fmla="*/ 65447 h 266700"/>
                <a:gd name="connsiteX18" fmla="*/ 10164 w 276225"/>
                <a:gd name="connsiteY18" fmla="*/ 67924 h 266700"/>
                <a:gd name="connsiteX19" fmla="*/ 8640 w 276225"/>
                <a:gd name="connsiteY19" fmla="*/ 82402 h 266700"/>
                <a:gd name="connsiteX20" fmla="*/ 22832 w 276225"/>
                <a:gd name="connsiteY20" fmla="*/ 136694 h 266700"/>
                <a:gd name="connsiteX21" fmla="*/ 8640 w 276225"/>
                <a:gd name="connsiteY21" fmla="*/ 190987 h 266700"/>
                <a:gd name="connsiteX22" fmla="*/ 7211 w 276225"/>
                <a:gd name="connsiteY22" fmla="*/ 200607 h 266700"/>
                <a:gd name="connsiteX23" fmla="*/ 16546 w 276225"/>
                <a:gd name="connsiteY23" fmla="*/ 207941 h 266700"/>
                <a:gd name="connsiteX24" fmla="*/ 23023 w 276225"/>
                <a:gd name="connsiteY24" fmla="*/ 208227 h 266700"/>
                <a:gd name="connsiteX25" fmla="*/ 33786 w 276225"/>
                <a:gd name="connsiteY25" fmla="*/ 200226 h 266700"/>
                <a:gd name="connsiteX26" fmla="*/ 58646 w 276225"/>
                <a:gd name="connsiteY26" fmla="*/ 170984 h 266700"/>
                <a:gd name="connsiteX27" fmla="*/ 62647 w 276225"/>
                <a:gd name="connsiteY27" fmla="*/ 166698 h 266700"/>
                <a:gd name="connsiteX28" fmla="*/ 69219 w 276225"/>
                <a:gd name="connsiteY28" fmla="*/ 166127 h 266700"/>
                <a:gd name="connsiteX29" fmla="*/ 107891 w 276225"/>
                <a:gd name="connsiteY29" fmla="*/ 166127 h 266700"/>
                <a:gd name="connsiteX30" fmla="*/ 80935 w 276225"/>
                <a:gd name="connsiteY30" fmla="*/ 249470 h 266700"/>
                <a:gd name="connsiteX31" fmla="*/ 79220 w 276225"/>
                <a:gd name="connsiteY31" fmla="*/ 259091 h 266700"/>
                <a:gd name="connsiteX32" fmla="*/ 92174 w 276225"/>
                <a:gd name="connsiteY32" fmla="*/ 266234 h 266700"/>
                <a:gd name="connsiteX33" fmla="*/ 94079 w 276225"/>
                <a:gd name="connsiteY33" fmla="*/ 266330 h 266700"/>
                <a:gd name="connsiteX34" fmla="*/ 98842 w 276225"/>
                <a:gd name="connsiteY34" fmla="*/ 266520 h 266700"/>
                <a:gd name="connsiteX35" fmla="*/ 103509 w 276225"/>
                <a:gd name="connsiteY35" fmla="*/ 266139 h 266700"/>
                <a:gd name="connsiteX36" fmla="*/ 113701 w 276225"/>
                <a:gd name="connsiteY36" fmla="*/ 257853 h 266700"/>
                <a:gd name="connsiteX37" fmla="*/ 184186 w 276225"/>
                <a:gd name="connsiteY37" fmla="*/ 170699 h 266700"/>
                <a:gd name="connsiteX38" fmla="*/ 188091 w 276225"/>
                <a:gd name="connsiteY38" fmla="*/ 166317 h 266700"/>
                <a:gd name="connsiteX39" fmla="*/ 194568 w 276225"/>
                <a:gd name="connsiteY39" fmla="*/ 165650 h 266700"/>
                <a:gd name="connsiteX40" fmla="*/ 247813 w 276225"/>
                <a:gd name="connsiteY40" fmla="*/ 162221 h 266700"/>
                <a:gd name="connsiteX41" fmla="*/ 275435 w 276225"/>
                <a:gd name="connsiteY41" fmla="*/ 144600 h 266700"/>
                <a:gd name="connsiteX42" fmla="*/ 275530 w 276225"/>
                <a:gd name="connsiteY42" fmla="*/ 12888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6225" h="266700">
                  <a:moveTo>
                    <a:pt x="275530" y="128884"/>
                  </a:moveTo>
                  <a:cubicBezTo>
                    <a:pt x="275150" y="128312"/>
                    <a:pt x="265339" y="114787"/>
                    <a:pt x="247908" y="111263"/>
                  </a:cubicBezTo>
                  <a:cubicBezTo>
                    <a:pt x="232192" y="108024"/>
                    <a:pt x="196188" y="107834"/>
                    <a:pt x="194663" y="107834"/>
                  </a:cubicBezTo>
                  <a:cubicBezTo>
                    <a:pt x="192187" y="107834"/>
                    <a:pt x="189901" y="107643"/>
                    <a:pt x="188853" y="107548"/>
                  </a:cubicBezTo>
                  <a:cubicBezTo>
                    <a:pt x="187805" y="106691"/>
                    <a:pt x="185710" y="104595"/>
                    <a:pt x="184281" y="102881"/>
                  </a:cubicBezTo>
                  <a:lnTo>
                    <a:pt x="113796" y="15727"/>
                  </a:lnTo>
                  <a:cubicBezTo>
                    <a:pt x="112272" y="13822"/>
                    <a:pt x="109129" y="10298"/>
                    <a:pt x="107224" y="8964"/>
                  </a:cubicBezTo>
                  <a:cubicBezTo>
                    <a:pt x="103890" y="6678"/>
                    <a:pt x="95222" y="7154"/>
                    <a:pt x="94175" y="7249"/>
                  </a:cubicBezTo>
                  <a:lnTo>
                    <a:pt x="92269" y="7345"/>
                  </a:lnTo>
                  <a:cubicBezTo>
                    <a:pt x="89698" y="7535"/>
                    <a:pt x="84935" y="8107"/>
                    <a:pt x="82649" y="9345"/>
                  </a:cubicBezTo>
                  <a:cubicBezTo>
                    <a:pt x="81315" y="10107"/>
                    <a:pt x="77220" y="12488"/>
                    <a:pt x="81030" y="24014"/>
                  </a:cubicBezTo>
                  <a:cubicBezTo>
                    <a:pt x="81030" y="24014"/>
                    <a:pt x="107891" y="106881"/>
                    <a:pt x="107986" y="107262"/>
                  </a:cubicBezTo>
                  <a:cubicBezTo>
                    <a:pt x="107605" y="107262"/>
                    <a:pt x="69314" y="107262"/>
                    <a:pt x="69314" y="107262"/>
                  </a:cubicBezTo>
                  <a:cubicBezTo>
                    <a:pt x="66743" y="107262"/>
                    <a:pt x="64457" y="107072"/>
                    <a:pt x="63409" y="106976"/>
                  </a:cubicBezTo>
                  <a:cubicBezTo>
                    <a:pt x="62361" y="106119"/>
                    <a:pt x="60170" y="104119"/>
                    <a:pt x="58646" y="102404"/>
                  </a:cubicBezTo>
                  <a:lnTo>
                    <a:pt x="33786" y="73163"/>
                  </a:lnTo>
                  <a:cubicBezTo>
                    <a:pt x="33596" y="72972"/>
                    <a:pt x="29500" y="68114"/>
                    <a:pt x="26833" y="66495"/>
                  </a:cubicBezTo>
                  <a:cubicBezTo>
                    <a:pt x="23309" y="64399"/>
                    <a:pt x="16546" y="65447"/>
                    <a:pt x="16546" y="65447"/>
                  </a:cubicBezTo>
                  <a:cubicBezTo>
                    <a:pt x="14640" y="65828"/>
                    <a:pt x="11878" y="66686"/>
                    <a:pt x="10164" y="67924"/>
                  </a:cubicBezTo>
                  <a:cubicBezTo>
                    <a:pt x="7116" y="70115"/>
                    <a:pt x="6544" y="74972"/>
                    <a:pt x="8640" y="82402"/>
                  </a:cubicBezTo>
                  <a:cubicBezTo>
                    <a:pt x="14260" y="102404"/>
                    <a:pt x="22166" y="132122"/>
                    <a:pt x="22832" y="136694"/>
                  </a:cubicBezTo>
                  <a:cubicBezTo>
                    <a:pt x="22261" y="141266"/>
                    <a:pt x="14260" y="170889"/>
                    <a:pt x="8640" y="190987"/>
                  </a:cubicBezTo>
                  <a:cubicBezTo>
                    <a:pt x="8164" y="192511"/>
                    <a:pt x="6830" y="197845"/>
                    <a:pt x="7211" y="200607"/>
                  </a:cubicBezTo>
                  <a:cubicBezTo>
                    <a:pt x="8069" y="206322"/>
                    <a:pt x="16165" y="207846"/>
                    <a:pt x="16546" y="207941"/>
                  </a:cubicBezTo>
                  <a:cubicBezTo>
                    <a:pt x="18546" y="208322"/>
                    <a:pt x="21308" y="208418"/>
                    <a:pt x="23023" y="208227"/>
                  </a:cubicBezTo>
                  <a:cubicBezTo>
                    <a:pt x="27214" y="207751"/>
                    <a:pt x="32738" y="201464"/>
                    <a:pt x="33786" y="200226"/>
                  </a:cubicBezTo>
                  <a:lnTo>
                    <a:pt x="58646" y="170984"/>
                  </a:lnTo>
                  <a:cubicBezTo>
                    <a:pt x="60266" y="169079"/>
                    <a:pt x="61885" y="167460"/>
                    <a:pt x="62647" y="166698"/>
                  </a:cubicBezTo>
                  <a:cubicBezTo>
                    <a:pt x="63980" y="166412"/>
                    <a:pt x="67028" y="166127"/>
                    <a:pt x="69219" y="166127"/>
                  </a:cubicBezTo>
                  <a:cubicBezTo>
                    <a:pt x="69219" y="166127"/>
                    <a:pt x="107509" y="166127"/>
                    <a:pt x="107891" y="166127"/>
                  </a:cubicBezTo>
                  <a:cubicBezTo>
                    <a:pt x="107795" y="166508"/>
                    <a:pt x="80935" y="249470"/>
                    <a:pt x="80935" y="249470"/>
                  </a:cubicBezTo>
                  <a:cubicBezTo>
                    <a:pt x="80173" y="251947"/>
                    <a:pt x="78839" y="256519"/>
                    <a:pt x="79220" y="259091"/>
                  </a:cubicBezTo>
                  <a:cubicBezTo>
                    <a:pt x="79792" y="263186"/>
                    <a:pt x="84173" y="265663"/>
                    <a:pt x="92174" y="266234"/>
                  </a:cubicBezTo>
                  <a:lnTo>
                    <a:pt x="94079" y="266330"/>
                  </a:lnTo>
                  <a:cubicBezTo>
                    <a:pt x="95318" y="266425"/>
                    <a:pt x="97127" y="266520"/>
                    <a:pt x="98842" y="266520"/>
                  </a:cubicBezTo>
                  <a:cubicBezTo>
                    <a:pt x="100556" y="266520"/>
                    <a:pt x="102366" y="266425"/>
                    <a:pt x="103509" y="266139"/>
                  </a:cubicBezTo>
                  <a:cubicBezTo>
                    <a:pt x="107509" y="265282"/>
                    <a:pt x="113034" y="258614"/>
                    <a:pt x="113701" y="257853"/>
                  </a:cubicBezTo>
                  <a:lnTo>
                    <a:pt x="184186" y="170699"/>
                  </a:lnTo>
                  <a:cubicBezTo>
                    <a:pt x="185710" y="168794"/>
                    <a:pt x="187329" y="167079"/>
                    <a:pt x="188091" y="166317"/>
                  </a:cubicBezTo>
                  <a:cubicBezTo>
                    <a:pt x="189425" y="166031"/>
                    <a:pt x="192377" y="165650"/>
                    <a:pt x="194568" y="165650"/>
                  </a:cubicBezTo>
                  <a:cubicBezTo>
                    <a:pt x="196092" y="165650"/>
                    <a:pt x="232001" y="165460"/>
                    <a:pt x="247813" y="162221"/>
                  </a:cubicBezTo>
                  <a:cubicBezTo>
                    <a:pt x="265244" y="158697"/>
                    <a:pt x="275054" y="145172"/>
                    <a:pt x="275435" y="144600"/>
                  </a:cubicBezTo>
                  <a:cubicBezTo>
                    <a:pt x="278769" y="140314"/>
                    <a:pt x="278769" y="133456"/>
                    <a:pt x="275530" y="128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C14F686-B2D5-4BD1-962B-FD21B04DD314}"/>
                </a:ext>
              </a:extLst>
            </p:cNvPr>
            <p:cNvSpPr/>
            <p:nvPr/>
          </p:nvSpPr>
          <p:spPr>
            <a:xfrm>
              <a:off x="8179204" y="4370832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482E59B-D32D-4B0A-B513-2F7241698BBD}"/>
                </a:ext>
              </a:extLst>
            </p:cNvPr>
            <p:cNvSpPr/>
            <p:nvPr/>
          </p:nvSpPr>
          <p:spPr>
            <a:xfrm>
              <a:off x="8179204" y="4460748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CB44557-E0AB-4EEE-A4A5-F9D1400DF19B}"/>
                </a:ext>
              </a:extLst>
            </p:cNvPr>
            <p:cNvSpPr/>
            <p:nvPr/>
          </p:nvSpPr>
          <p:spPr>
            <a:xfrm>
              <a:off x="8144247" y="4416171"/>
              <a:ext cx="95250" cy="28575"/>
            </a:xfrm>
            <a:custGeom>
              <a:avLst/>
              <a:gdLst>
                <a:gd name="connsiteX0" fmla="*/ 82963 w 95250"/>
                <a:gd name="connsiteY0" fmla="*/ 7144 h 28575"/>
                <a:gd name="connsiteX1" fmla="*/ 18574 w 95250"/>
                <a:gd name="connsiteY1" fmla="*/ 7144 h 28575"/>
                <a:gd name="connsiteX2" fmla="*/ 7144 w 95250"/>
                <a:gd name="connsiteY2" fmla="*/ 18669 h 28575"/>
                <a:gd name="connsiteX3" fmla="*/ 18574 w 95250"/>
                <a:gd name="connsiteY3" fmla="*/ 30194 h 28575"/>
                <a:gd name="connsiteX4" fmla="*/ 82963 w 95250"/>
                <a:gd name="connsiteY4" fmla="*/ 30194 h 28575"/>
                <a:gd name="connsiteX5" fmla="*/ 94393 w 95250"/>
                <a:gd name="connsiteY5" fmla="*/ 18669 h 28575"/>
                <a:gd name="connsiteX6" fmla="*/ 82963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2963" y="7144"/>
                  </a:moveTo>
                  <a:lnTo>
                    <a:pt x="18574" y="7144"/>
                  </a:lnTo>
                  <a:cubicBezTo>
                    <a:pt x="12288" y="7144"/>
                    <a:pt x="7144" y="12287"/>
                    <a:pt x="7144" y="18669"/>
                  </a:cubicBezTo>
                  <a:cubicBezTo>
                    <a:pt x="7144" y="25051"/>
                    <a:pt x="12288" y="30194"/>
                    <a:pt x="18574" y="30194"/>
                  </a:cubicBezTo>
                  <a:lnTo>
                    <a:pt x="82963" y="30194"/>
                  </a:lnTo>
                  <a:cubicBezTo>
                    <a:pt x="89249" y="30194"/>
                    <a:pt x="94393" y="25051"/>
                    <a:pt x="94393" y="18669"/>
                  </a:cubicBezTo>
                  <a:cubicBezTo>
                    <a:pt x="94393" y="12287"/>
                    <a:pt x="89249" y="7144"/>
                    <a:pt x="829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33545F-A100-4977-94AF-A40BEB0DB7B7}"/>
              </a:ext>
            </a:extLst>
          </p:cNvPr>
          <p:cNvGrpSpPr/>
          <p:nvPr/>
        </p:nvGrpSpPr>
        <p:grpSpPr>
          <a:xfrm>
            <a:off x="1425407" y="2900076"/>
            <a:ext cx="390525" cy="387573"/>
            <a:chOff x="1425407" y="2900076"/>
            <a:chExt cx="390525" cy="387573"/>
          </a:xfrm>
          <a:solidFill>
            <a:schemeClr val="tx2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9001B60-B1B2-43F7-B996-0F4BEDA982C3}"/>
                </a:ext>
              </a:extLst>
            </p:cNvPr>
            <p:cNvSpPr/>
            <p:nvPr/>
          </p:nvSpPr>
          <p:spPr>
            <a:xfrm>
              <a:off x="1425407" y="2900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246 w 276225"/>
                <a:gd name="connsiteY6" fmla="*/ 62865 h 95250"/>
                <a:gd name="connsiteX7" fmla="*/ 52102 w 276225"/>
                <a:gd name="connsiteY7" fmla="*/ 51721 h 95250"/>
                <a:gd name="connsiteX8" fmla="*/ 63246 w 276225"/>
                <a:gd name="connsiteY8" fmla="*/ 40576 h 95250"/>
                <a:gd name="connsiteX9" fmla="*/ 74390 w 276225"/>
                <a:gd name="connsiteY9" fmla="*/ 51721 h 95250"/>
                <a:gd name="connsiteX10" fmla="*/ 63246 w 276225"/>
                <a:gd name="connsiteY10" fmla="*/ 62865 h 95250"/>
                <a:gd name="connsiteX11" fmla="*/ 107823 w 276225"/>
                <a:gd name="connsiteY11" fmla="*/ 62865 h 95250"/>
                <a:gd name="connsiteX12" fmla="*/ 96679 w 276225"/>
                <a:gd name="connsiteY12" fmla="*/ 51721 h 95250"/>
                <a:gd name="connsiteX13" fmla="*/ 107823 w 276225"/>
                <a:gd name="connsiteY13" fmla="*/ 40576 h 95250"/>
                <a:gd name="connsiteX14" fmla="*/ 118967 w 276225"/>
                <a:gd name="connsiteY14" fmla="*/ 51721 h 95250"/>
                <a:gd name="connsiteX15" fmla="*/ 107823 w 276225"/>
                <a:gd name="connsiteY15" fmla="*/ 62865 h 95250"/>
                <a:gd name="connsiteX16" fmla="*/ 152400 w 276225"/>
                <a:gd name="connsiteY16" fmla="*/ 62865 h 95250"/>
                <a:gd name="connsiteX17" fmla="*/ 141256 w 276225"/>
                <a:gd name="connsiteY17" fmla="*/ 51721 h 95250"/>
                <a:gd name="connsiteX18" fmla="*/ 152400 w 276225"/>
                <a:gd name="connsiteY18" fmla="*/ 40576 h 95250"/>
                <a:gd name="connsiteX19" fmla="*/ 163544 w 276225"/>
                <a:gd name="connsiteY19" fmla="*/ 51721 h 95250"/>
                <a:gd name="connsiteX20" fmla="*/ 15240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246" y="62865"/>
                  </a:moveTo>
                  <a:cubicBezTo>
                    <a:pt x="57055" y="62865"/>
                    <a:pt x="52102" y="57912"/>
                    <a:pt x="52102" y="51721"/>
                  </a:cubicBezTo>
                  <a:cubicBezTo>
                    <a:pt x="52102" y="45529"/>
                    <a:pt x="57055" y="40576"/>
                    <a:pt x="63246" y="40576"/>
                  </a:cubicBezTo>
                  <a:cubicBezTo>
                    <a:pt x="69437" y="40576"/>
                    <a:pt x="74390" y="45529"/>
                    <a:pt x="74390" y="51721"/>
                  </a:cubicBezTo>
                  <a:cubicBezTo>
                    <a:pt x="74390" y="57912"/>
                    <a:pt x="69342" y="62865"/>
                    <a:pt x="63246" y="62865"/>
                  </a:cubicBezTo>
                  <a:close/>
                  <a:moveTo>
                    <a:pt x="107823" y="62865"/>
                  </a:moveTo>
                  <a:cubicBezTo>
                    <a:pt x="101632" y="62865"/>
                    <a:pt x="96679" y="57912"/>
                    <a:pt x="96679" y="51721"/>
                  </a:cubicBezTo>
                  <a:cubicBezTo>
                    <a:pt x="96679" y="45529"/>
                    <a:pt x="101632" y="40576"/>
                    <a:pt x="107823" y="40576"/>
                  </a:cubicBezTo>
                  <a:cubicBezTo>
                    <a:pt x="114014" y="40576"/>
                    <a:pt x="118967" y="45529"/>
                    <a:pt x="118967" y="51721"/>
                  </a:cubicBezTo>
                  <a:cubicBezTo>
                    <a:pt x="118967" y="57912"/>
                    <a:pt x="113919" y="62865"/>
                    <a:pt x="107823" y="62865"/>
                  </a:cubicBezTo>
                  <a:close/>
                  <a:moveTo>
                    <a:pt x="152400" y="62865"/>
                  </a:moveTo>
                  <a:cubicBezTo>
                    <a:pt x="146209" y="62865"/>
                    <a:pt x="141256" y="57912"/>
                    <a:pt x="141256" y="51721"/>
                  </a:cubicBezTo>
                  <a:cubicBezTo>
                    <a:pt x="141256" y="45529"/>
                    <a:pt x="146209" y="40576"/>
                    <a:pt x="152400" y="40576"/>
                  </a:cubicBezTo>
                  <a:cubicBezTo>
                    <a:pt x="158591" y="40576"/>
                    <a:pt x="163544" y="45529"/>
                    <a:pt x="163544" y="51721"/>
                  </a:cubicBezTo>
                  <a:cubicBezTo>
                    <a:pt x="163544" y="57912"/>
                    <a:pt x="158496" y="62865"/>
                    <a:pt x="15240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DB72AA6-500C-41EC-A9D1-DEF74B1ECFBB}"/>
                </a:ext>
              </a:extLst>
            </p:cNvPr>
            <p:cNvSpPr/>
            <p:nvPr/>
          </p:nvSpPr>
          <p:spPr>
            <a:xfrm>
              <a:off x="1715824" y="2900076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2D4552E-D14C-4780-A628-B403E7EACE66}"/>
                </a:ext>
              </a:extLst>
            </p:cNvPr>
            <p:cNvSpPr/>
            <p:nvPr/>
          </p:nvSpPr>
          <p:spPr>
            <a:xfrm>
              <a:off x="1626766" y="3112579"/>
              <a:ext cx="57150" cy="28575"/>
            </a:xfrm>
            <a:custGeom>
              <a:avLst/>
              <a:gdLst>
                <a:gd name="connsiteX0" fmla="*/ 41148 w 57150"/>
                <a:gd name="connsiteY0" fmla="*/ 7144 h 28575"/>
                <a:gd name="connsiteX1" fmla="*/ 7144 w 57150"/>
                <a:gd name="connsiteY1" fmla="*/ 7144 h 28575"/>
                <a:gd name="connsiteX2" fmla="*/ 7144 w 57150"/>
                <a:gd name="connsiteY2" fmla="*/ 29432 h 28575"/>
                <a:gd name="connsiteX3" fmla="*/ 41434 w 57150"/>
                <a:gd name="connsiteY3" fmla="*/ 29432 h 28575"/>
                <a:gd name="connsiteX4" fmla="*/ 52483 w 57150"/>
                <a:gd name="connsiteY4" fmla="*/ 17050 h 28575"/>
                <a:gd name="connsiteX5" fmla="*/ 41148 w 5715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8575">
                  <a:moveTo>
                    <a:pt x="41148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41434" y="29432"/>
                  </a:lnTo>
                  <a:cubicBezTo>
                    <a:pt x="48006" y="29432"/>
                    <a:pt x="53245" y="23717"/>
                    <a:pt x="52483" y="17050"/>
                  </a:cubicBezTo>
                  <a:cubicBezTo>
                    <a:pt x="51911" y="11335"/>
                    <a:pt x="46863" y="7144"/>
                    <a:pt x="411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E38077B-0EF1-48B7-B427-4FB38FEBADDD}"/>
                </a:ext>
              </a:extLst>
            </p:cNvPr>
            <p:cNvSpPr/>
            <p:nvPr/>
          </p:nvSpPr>
          <p:spPr>
            <a:xfrm>
              <a:off x="1514942" y="3112579"/>
              <a:ext cx="57150" cy="28575"/>
            </a:xfrm>
            <a:custGeom>
              <a:avLst/>
              <a:gdLst>
                <a:gd name="connsiteX0" fmla="*/ 29432 w 57150"/>
                <a:gd name="connsiteY0" fmla="*/ 7144 h 28575"/>
                <a:gd name="connsiteX1" fmla="*/ 7144 w 57150"/>
                <a:gd name="connsiteY1" fmla="*/ 29432 h 28575"/>
                <a:gd name="connsiteX2" fmla="*/ 51721 w 57150"/>
                <a:gd name="connsiteY2" fmla="*/ 29432 h 28575"/>
                <a:gd name="connsiteX3" fmla="*/ 29432 w 5715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29432" y="7144"/>
                  </a:moveTo>
                  <a:cubicBezTo>
                    <a:pt x="17145" y="7144"/>
                    <a:pt x="7144" y="17145"/>
                    <a:pt x="7144" y="29432"/>
                  </a:cubicBezTo>
                  <a:lnTo>
                    <a:pt x="51721" y="29432"/>
                  </a:lnTo>
                  <a:cubicBezTo>
                    <a:pt x="51721" y="17145"/>
                    <a:pt x="41719" y="7144"/>
                    <a:pt x="2943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0C9C4F0-1413-4374-A485-470C371F2188}"/>
                </a:ext>
              </a:extLst>
            </p:cNvPr>
            <p:cNvSpPr/>
            <p:nvPr/>
          </p:nvSpPr>
          <p:spPr>
            <a:xfrm>
              <a:off x="1425407" y="3011424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97656 w 390525"/>
                <a:gd name="connsiteY7" fmla="*/ 97155 h 276225"/>
                <a:gd name="connsiteX8" fmla="*/ 310039 w 390525"/>
                <a:gd name="connsiteY8" fmla="*/ 86106 h 276225"/>
                <a:gd name="connsiteX9" fmla="*/ 319945 w 390525"/>
                <a:gd name="connsiteY9" fmla="*/ 97441 h 276225"/>
                <a:gd name="connsiteX10" fmla="*/ 319945 w 390525"/>
                <a:gd name="connsiteY10" fmla="*/ 186023 h 276225"/>
                <a:gd name="connsiteX11" fmla="*/ 310039 w 390525"/>
                <a:gd name="connsiteY11" fmla="*/ 197358 h 276225"/>
                <a:gd name="connsiteX12" fmla="*/ 297656 w 390525"/>
                <a:gd name="connsiteY12" fmla="*/ 186309 h 276225"/>
                <a:gd name="connsiteX13" fmla="*/ 297656 w 390525"/>
                <a:gd name="connsiteY13" fmla="*/ 97155 h 276225"/>
                <a:gd name="connsiteX14" fmla="*/ 186214 w 390525"/>
                <a:gd name="connsiteY14" fmla="*/ 97155 h 276225"/>
                <a:gd name="connsiteX15" fmla="*/ 197358 w 390525"/>
                <a:gd name="connsiteY15" fmla="*/ 86011 h 276225"/>
                <a:gd name="connsiteX16" fmla="*/ 197834 w 390525"/>
                <a:gd name="connsiteY16" fmla="*/ 86106 h 276225"/>
                <a:gd name="connsiteX17" fmla="*/ 198311 w 390525"/>
                <a:gd name="connsiteY17" fmla="*/ 86011 h 276225"/>
                <a:gd name="connsiteX18" fmla="*/ 242316 w 390525"/>
                <a:gd name="connsiteY18" fmla="*/ 86011 h 276225"/>
                <a:gd name="connsiteX19" fmla="*/ 276225 w 390525"/>
                <a:gd name="connsiteY19" fmla="*/ 117634 h 276225"/>
                <a:gd name="connsiteX20" fmla="*/ 242888 w 390525"/>
                <a:gd name="connsiteY20" fmla="*/ 152876 h 276225"/>
                <a:gd name="connsiteX21" fmla="*/ 208598 w 390525"/>
                <a:gd name="connsiteY21" fmla="*/ 152876 h 276225"/>
                <a:gd name="connsiteX22" fmla="*/ 208598 w 390525"/>
                <a:gd name="connsiteY22" fmla="*/ 186023 h 276225"/>
                <a:gd name="connsiteX23" fmla="*/ 198692 w 390525"/>
                <a:gd name="connsiteY23" fmla="*/ 197358 h 276225"/>
                <a:gd name="connsiteX24" fmla="*/ 186309 w 390525"/>
                <a:gd name="connsiteY24" fmla="*/ 186309 h 276225"/>
                <a:gd name="connsiteX25" fmla="*/ 186309 w 390525"/>
                <a:gd name="connsiteY25" fmla="*/ 97155 h 276225"/>
                <a:gd name="connsiteX26" fmla="*/ 74771 w 390525"/>
                <a:gd name="connsiteY26" fmla="*/ 131254 h 276225"/>
                <a:gd name="connsiteX27" fmla="*/ 117253 w 390525"/>
                <a:gd name="connsiteY27" fmla="*/ 86106 h 276225"/>
                <a:gd name="connsiteX28" fmla="*/ 163925 w 390525"/>
                <a:gd name="connsiteY28" fmla="*/ 130588 h 276225"/>
                <a:gd name="connsiteX29" fmla="*/ 163925 w 390525"/>
                <a:gd name="connsiteY29" fmla="*/ 186023 h 276225"/>
                <a:gd name="connsiteX30" fmla="*/ 154019 w 390525"/>
                <a:gd name="connsiteY30" fmla="*/ 197358 h 276225"/>
                <a:gd name="connsiteX31" fmla="*/ 141637 w 390525"/>
                <a:gd name="connsiteY31" fmla="*/ 186309 h 276225"/>
                <a:gd name="connsiteX32" fmla="*/ 141637 w 390525"/>
                <a:gd name="connsiteY32" fmla="*/ 152876 h 276225"/>
                <a:gd name="connsiteX33" fmla="*/ 97060 w 390525"/>
                <a:gd name="connsiteY33" fmla="*/ 152876 h 276225"/>
                <a:gd name="connsiteX34" fmla="*/ 97060 w 390525"/>
                <a:gd name="connsiteY34" fmla="*/ 186023 h 276225"/>
                <a:gd name="connsiteX35" fmla="*/ 87154 w 390525"/>
                <a:gd name="connsiteY35" fmla="*/ 197358 h 276225"/>
                <a:gd name="connsiteX36" fmla="*/ 74771 w 390525"/>
                <a:gd name="connsiteY36" fmla="*/ 186309 h 276225"/>
                <a:gd name="connsiteX37" fmla="*/ 74771 w 390525"/>
                <a:gd name="connsiteY37" fmla="*/ 1312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97656" y="97155"/>
                  </a:moveTo>
                  <a:cubicBezTo>
                    <a:pt x="297656" y="90583"/>
                    <a:pt x="303371" y="85344"/>
                    <a:pt x="310039" y="86106"/>
                  </a:cubicBezTo>
                  <a:cubicBezTo>
                    <a:pt x="315754" y="86773"/>
                    <a:pt x="319945" y="91726"/>
                    <a:pt x="319945" y="97441"/>
                  </a:cubicBezTo>
                  <a:lnTo>
                    <a:pt x="319945" y="186023"/>
                  </a:lnTo>
                  <a:cubicBezTo>
                    <a:pt x="319945" y="191738"/>
                    <a:pt x="315754" y="196787"/>
                    <a:pt x="310039" y="197358"/>
                  </a:cubicBezTo>
                  <a:cubicBezTo>
                    <a:pt x="303276" y="198120"/>
                    <a:pt x="297656" y="192881"/>
                    <a:pt x="297656" y="186309"/>
                  </a:cubicBezTo>
                  <a:lnTo>
                    <a:pt x="297656" y="97155"/>
                  </a:lnTo>
                  <a:close/>
                  <a:moveTo>
                    <a:pt x="186214" y="97155"/>
                  </a:moveTo>
                  <a:cubicBezTo>
                    <a:pt x="186214" y="90964"/>
                    <a:pt x="191167" y="86011"/>
                    <a:pt x="197358" y="86011"/>
                  </a:cubicBezTo>
                  <a:cubicBezTo>
                    <a:pt x="197548" y="86011"/>
                    <a:pt x="197644" y="86106"/>
                    <a:pt x="197834" y="86106"/>
                  </a:cubicBezTo>
                  <a:cubicBezTo>
                    <a:pt x="198025" y="86106"/>
                    <a:pt x="198120" y="86011"/>
                    <a:pt x="198311" y="86011"/>
                  </a:cubicBezTo>
                  <a:lnTo>
                    <a:pt x="242316" y="86011"/>
                  </a:lnTo>
                  <a:cubicBezTo>
                    <a:pt x="259747" y="86011"/>
                    <a:pt x="275273" y="100203"/>
                    <a:pt x="276225" y="117634"/>
                  </a:cubicBezTo>
                  <a:cubicBezTo>
                    <a:pt x="277273" y="136874"/>
                    <a:pt x="261938" y="152876"/>
                    <a:pt x="242888" y="152876"/>
                  </a:cubicBezTo>
                  <a:lnTo>
                    <a:pt x="208598" y="152876"/>
                  </a:lnTo>
                  <a:lnTo>
                    <a:pt x="208598" y="186023"/>
                  </a:lnTo>
                  <a:cubicBezTo>
                    <a:pt x="208598" y="191738"/>
                    <a:pt x="204406" y="196787"/>
                    <a:pt x="198692" y="197358"/>
                  </a:cubicBezTo>
                  <a:cubicBezTo>
                    <a:pt x="191929" y="198120"/>
                    <a:pt x="186309" y="192881"/>
                    <a:pt x="186309" y="186309"/>
                  </a:cubicBezTo>
                  <a:lnTo>
                    <a:pt x="186309" y="97155"/>
                  </a:lnTo>
                  <a:close/>
                  <a:moveTo>
                    <a:pt x="74771" y="131254"/>
                  </a:moveTo>
                  <a:cubicBezTo>
                    <a:pt x="74771" y="107347"/>
                    <a:pt x="93345" y="87154"/>
                    <a:pt x="117253" y="86106"/>
                  </a:cubicBezTo>
                  <a:cubicBezTo>
                    <a:pt x="142780" y="84868"/>
                    <a:pt x="163925" y="105346"/>
                    <a:pt x="163925" y="130588"/>
                  </a:cubicBezTo>
                  <a:lnTo>
                    <a:pt x="163925" y="186023"/>
                  </a:lnTo>
                  <a:cubicBezTo>
                    <a:pt x="163925" y="191738"/>
                    <a:pt x="159734" y="196787"/>
                    <a:pt x="154019" y="197358"/>
                  </a:cubicBezTo>
                  <a:cubicBezTo>
                    <a:pt x="147256" y="198120"/>
                    <a:pt x="141637" y="192881"/>
                    <a:pt x="141637" y="186309"/>
                  </a:cubicBezTo>
                  <a:lnTo>
                    <a:pt x="141637" y="152876"/>
                  </a:lnTo>
                  <a:lnTo>
                    <a:pt x="97060" y="152876"/>
                  </a:lnTo>
                  <a:lnTo>
                    <a:pt x="97060" y="186023"/>
                  </a:lnTo>
                  <a:cubicBezTo>
                    <a:pt x="97060" y="191738"/>
                    <a:pt x="92869" y="196787"/>
                    <a:pt x="87154" y="197358"/>
                  </a:cubicBezTo>
                  <a:cubicBezTo>
                    <a:pt x="80391" y="198120"/>
                    <a:pt x="74771" y="192881"/>
                    <a:pt x="74771" y="186309"/>
                  </a:cubicBezTo>
                  <a:lnTo>
                    <a:pt x="74771" y="1312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DECAD2-F8FA-4DD3-ADDA-DC977DAFCB68}"/>
              </a:ext>
            </a:extLst>
          </p:cNvPr>
          <p:cNvGrpSpPr/>
          <p:nvPr/>
        </p:nvGrpSpPr>
        <p:grpSpPr>
          <a:xfrm>
            <a:off x="3471568" y="1570005"/>
            <a:ext cx="328636" cy="392335"/>
            <a:chOff x="3471568" y="1570005"/>
            <a:chExt cx="328636" cy="392335"/>
          </a:xfrm>
          <a:solidFill>
            <a:schemeClr val="tx2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5D06EC-0F9A-4080-ADC9-03CCA60ABECF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C4B18CD-C38F-4688-89AF-5D4D69EFF399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7A29FB9-3CA8-48EA-BB96-259148134D82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9A167F4-104C-45E1-B1C9-74AA0272BAB2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09AA07A-C311-489D-9E73-BE6910980087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A43BF18-D0C9-4FE7-9BD1-48633864D337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5F9255-4F44-4BB7-BEA2-B21A06AFC5FE}"/>
              </a:ext>
            </a:extLst>
          </p:cNvPr>
          <p:cNvGrpSpPr/>
          <p:nvPr/>
        </p:nvGrpSpPr>
        <p:grpSpPr>
          <a:xfrm>
            <a:off x="4108917" y="1567243"/>
            <a:ext cx="390525" cy="388882"/>
            <a:chOff x="4108917" y="1567243"/>
            <a:chExt cx="390525" cy="388882"/>
          </a:xfrm>
          <a:solidFill>
            <a:schemeClr val="tx2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DBC4F5D-A317-48EE-A1E0-B8BAF7726223}"/>
                </a:ext>
              </a:extLst>
            </p:cNvPr>
            <p:cNvSpPr/>
            <p:nvPr/>
          </p:nvSpPr>
          <p:spPr>
            <a:xfrm>
              <a:off x="4221416" y="1746575"/>
              <a:ext cx="161925" cy="209550"/>
            </a:xfrm>
            <a:custGeom>
              <a:avLst/>
              <a:gdLst>
                <a:gd name="connsiteX0" fmla="*/ 94066 w 161925"/>
                <a:gd name="connsiteY0" fmla="*/ 11359 h 209550"/>
                <a:gd name="connsiteX1" fmla="*/ 76254 w 161925"/>
                <a:gd name="connsiteY1" fmla="*/ 11359 h 209550"/>
                <a:gd name="connsiteX2" fmla="*/ 9389 w 161925"/>
                <a:gd name="connsiteY2" fmla="*/ 100513 h 209550"/>
                <a:gd name="connsiteX3" fmla="*/ 8341 w 161925"/>
                <a:gd name="connsiteY3" fmla="*/ 112133 h 209550"/>
                <a:gd name="connsiteX4" fmla="*/ 18343 w 161925"/>
                <a:gd name="connsiteY4" fmla="*/ 118324 h 209550"/>
                <a:gd name="connsiteX5" fmla="*/ 51775 w 161925"/>
                <a:gd name="connsiteY5" fmla="*/ 118324 h 209550"/>
                <a:gd name="connsiteX6" fmla="*/ 51775 w 161925"/>
                <a:gd name="connsiteY6" fmla="*/ 197096 h 209550"/>
                <a:gd name="connsiteX7" fmla="*/ 62919 w 161925"/>
                <a:gd name="connsiteY7" fmla="*/ 208240 h 209550"/>
                <a:gd name="connsiteX8" fmla="*/ 107496 w 161925"/>
                <a:gd name="connsiteY8" fmla="*/ 208240 h 209550"/>
                <a:gd name="connsiteX9" fmla="*/ 118641 w 161925"/>
                <a:gd name="connsiteY9" fmla="*/ 197096 h 209550"/>
                <a:gd name="connsiteX10" fmla="*/ 118641 w 161925"/>
                <a:gd name="connsiteY10" fmla="*/ 118324 h 209550"/>
                <a:gd name="connsiteX11" fmla="*/ 152074 w 161925"/>
                <a:gd name="connsiteY11" fmla="*/ 118324 h 209550"/>
                <a:gd name="connsiteX12" fmla="*/ 162075 w 161925"/>
                <a:gd name="connsiteY12" fmla="*/ 112133 h 209550"/>
                <a:gd name="connsiteX13" fmla="*/ 161027 w 161925"/>
                <a:gd name="connsiteY13" fmla="*/ 100513 h 209550"/>
                <a:gd name="connsiteX14" fmla="*/ 94066 w 161925"/>
                <a:gd name="connsiteY14" fmla="*/ 1135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09550">
                  <a:moveTo>
                    <a:pt x="94066" y="11359"/>
                  </a:moveTo>
                  <a:cubicBezTo>
                    <a:pt x="89875" y="5739"/>
                    <a:pt x="80445" y="5739"/>
                    <a:pt x="76254" y="11359"/>
                  </a:cubicBezTo>
                  <a:lnTo>
                    <a:pt x="9389" y="100513"/>
                  </a:lnTo>
                  <a:cubicBezTo>
                    <a:pt x="6817" y="103846"/>
                    <a:pt x="6436" y="108418"/>
                    <a:pt x="8341" y="112133"/>
                  </a:cubicBezTo>
                  <a:cubicBezTo>
                    <a:pt x="10246" y="115943"/>
                    <a:pt x="14056" y="118324"/>
                    <a:pt x="18343" y="118324"/>
                  </a:cubicBezTo>
                  <a:lnTo>
                    <a:pt x="51775" y="118324"/>
                  </a:lnTo>
                  <a:lnTo>
                    <a:pt x="51775" y="197096"/>
                  </a:lnTo>
                  <a:cubicBezTo>
                    <a:pt x="51775" y="203287"/>
                    <a:pt x="56728" y="208240"/>
                    <a:pt x="62919" y="208240"/>
                  </a:cubicBezTo>
                  <a:lnTo>
                    <a:pt x="107496" y="208240"/>
                  </a:lnTo>
                  <a:cubicBezTo>
                    <a:pt x="113688" y="208240"/>
                    <a:pt x="118641" y="203287"/>
                    <a:pt x="118641" y="197096"/>
                  </a:cubicBezTo>
                  <a:lnTo>
                    <a:pt x="118641" y="118324"/>
                  </a:lnTo>
                  <a:lnTo>
                    <a:pt x="152074" y="118324"/>
                  </a:lnTo>
                  <a:cubicBezTo>
                    <a:pt x="156265" y="118324"/>
                    <a:pt x="160170" y="115943"/>
                    <a:pt x="162075" y="112133"/>
                  </a:cubicBezTo>
                  <a:cubicBezTo>
                    <a:pt x="163980" y="108323"/>
                    <a:pt x="163599" y="103846"/>
                    <a:pt x="161027" y="100513"/>
                  </a:cubicBezTo>
                  <a:lnTo>
                    <a:pt x="94066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B48AEC7-B560-486A-A5EF-81AEE0B818B5}"/>
                </a:ext>
              </a:extLst>
            </p:cNvPr>
            <p:cNvSpPr/>
            <p:nvPr/>
          </p:nvSpPr>
          <p:spPr>
            <a:xfrm>
              <a:off x="4108917" y="1567243"/>
              <a:ext cx="390525" cy="257175"/>
            </a:xfrm>
            <a:custGeom>
              <a:avLst/>
              <a:gdLst>
                <a:gd name="connsiteX0" fmla="*/ 342868 w 390525"/>
                <a:gd name="connsiteY0" fmla="*/ 103823 h 257175"/>
                <a:gd name="connsiteX1" fmla="*/ 241903 w 390525"/>
                <a:gd name="connsiteY1" fmla="*/ 7144 h 257175"/>
                <a:gd name="connsiteX2" fmla="*/ 157321 w 390525"/>
                <a:gd name="connsiteY2" fmla="*/ 53531 h 257175"/>
                <a:gd name="connsiteX3" fmla="*/ 141605 w 390525"/>
                <a:gd name="connsiteY3" fmla="*/ 51721 h 257175"/>
                <a:gd name="connsiteX4" fmla="*/ 78454 w 390525"/>
                <a:gd name="connsiteY4" fmla="*/ 96679 h 257175"/>
                <a:gd name="connsiteX5" fmla="*/ 7207 w 390525"/>
                <a:gd name="connsiteY5" fmla="*/ 178308 h 257175"/>
                <a:gd name="connsiteX6" fmla="*/ 85979 w 390525"/>
                <a:gd name="connsiteY6" fmla="*/ 253175 h 257175"/>
                <a:gd name="connsiteX7" fmla="*/ 113792 w 390525"/>
                <a:gd name="connsiteY7" fmla="*/ 253175 h 257175"/>
                <a:gd name="connsiteX8" fmla="*/ 170656 w 390525"/>
                <a:gd name="connsiteY8" fmla="*/ 177356 h 257175"/>
                <a:gd name="connsiteX9" fmla="*/ 197422 w 390525"/>
                <a:gd name="connsiteY9" fmla="*/ 164211 h 257175"/>
                <a:gd name="connsiteX10" fmla="*/ 224187 w 390525"/>
                <a:gd name="connsiteY10" fmla="*/ 177356 h 257175"/>
                <a:gd name="connsiteX11" fmla="*/ 280956 w 390525"/>
                <a:gd name="connsiteY11" fmla="*/ 253079 h 257175"/>
                <a:gd name="connsiteX12" fmla="*/ 308864 w 390525"/>
                <a:gd name="connsiteY12" fmla="*/ 253079 h 257175"/>
                <a:gd name="connsiteX13" fmla="*/ 387636 w 390525"/>
                <a:gd name="connsiteY13" fmla="*/ 175069 h 257175"/>
                <a:gd name="connsiteX14" fmla="*/ 342868 w 390525"/>
                <a:gd name="connsiteY14" fmla="*/ 1038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257175">
                  <a:moveTo>
                    <a:pt x="342868" y="103823"/>
                  </a:moveTo>
                  <a:cubicBezTo>
                    <a:pt x="340963" y="50197"/>
                    <a:pt x="296005" y="7144"/>
                    <a:pt x="241903" y="7144"/>
                  </a:cubicBezTo>
                  <a:cubicBezTo>
                    <a:pt x="207232" y="7144"/>
                    <a:pt x="175609" y="24670"/>
                    <a:pt x="157321" y="53531"/>
                  </a:cubicBezTo>
                  <a:cubicBezTo>
                    <a:pt x="152273" y="52292"/>
                    <a:pt x="147034" y="51721"/>
                    <a:pt x="141605" y="51721"/>
                  </a:cubicBezTo>
                  <a:cubicBezTo>
                    <a:pt x="112935" y="51721"/>
                    <a:pt x="87598" y="70199"/>
                    <a:pt x="78454" y="96679"/>
                  </a:cubicBezTo>
                  <a:cubicBezTo>
                    <a:pt x="38735" y="100394"/>
                    <a:pt x="5493" y="135350"/>
                    <a:pt x="7207" y="178308"/>
                  </a:cubicBezTo>
                  <a:cubicBezTo>
                    <a:pt x="8827" y="219456"/>
                    <a:pt x="44736" y="253175"/>
                    <a:pt x="85979" y="253175"/>
                  </a:cubicBezTo>
                  <a:lnTo>
                    <a:pt x="113792" y="253175"/>
                  </a:lnTo>
                  <a:lnTo>
                    <a:pt x="170656" y="177356"/>
                  </a:lnTo>
                  <a:cubicBezTo>
                    <a:pt x="176752" y="169164"/>
                    <a:pt x="186754" y="164211"/>
                    <a:pt x="197422" y="164211"/>
                  </a:cubicBezTo>
                  <a:cubicBezTo>
                    <a:pt x="207994" y="164211"/>
                    <a:pt x="217996" y="169164"/>
                    <a:pt x="224187" y="177356"/>
                  </a:cubicBezTo>
                  <a:lnTo>
                    <a:pt x="280956" y="253079"/>
                  </a:lnTo>
                  <a:lnTo>
                    <a:pt x="308864" y="253079"/>
                  </a:lnTo>
                  <a:cubicBezTo>
                    <a:pt x="351917" y="253079"/>
                    <a:pt x="387636" y="218123"/>
                    <a:pt x="387636" y="175069"/>
                  </a:cubicBezTo>
                  <a:cubicBezTo>
                    <a:pt x="387445" y="144780"/>
                    <a:pt x="369824" y="116586"/>
                    <a:pt x="342868" y="103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B5F7E1-9D7D-4A67-9009-2B1BC2333382}"/>
              </a:ext>
            </a:extLst>
          </p:cNvPr>
          <p:cNvGrpSpPr/>
          <p:nvPr/>
        </p:nvGrpSpPr>
        <p:grpSpPr>
          <a:xfrm>
            <a:off x="6142854" y="920972"/>
            <a:ext cx="352425" cy="348996"/>
            <a:chOff x="6142854" y="920972"/>
            <a:chExt cx="352425" cy="348996"/>
          </a:xfrm>
          <a:solidFill>
            <a:schemeClr val="tx2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4DF8E3B-73AF-46CE-AEE1-21C190C497BA}"/>
                </a:ext>
              </a:extLst>
            </p:cNvPr>
            <p:cNvSpPr/>
            <p:nvPr/>
          </p:nvSpPr>
          <p:spPr>
            <a:xfrm>
              <a:off x="6203814" y="1061846"/>
              <a:ext cx="228600" cy="133350"/>
            </a:xfrm>
            <a:custGeom>
              <a:avLst/>
              <a:gdLst>
                <a:gd name="connsiteX0" fmla="*/ 7144 w 228600"/>
                <a:gd name="connsiteY0" fmla="*/ 129350 h 133350"/>
                <a:gd name="connsiteX1" fmla="*/ 69723 w 228600"/>
                <a:gd name="connsiteY1" fmla="*/ 51149 h 133350"/>
                <a:gd name="connsiteX2" fmla="*/ 78010 w 228600"/>
                <a:gd name="connsiteY2" fmla="*/ 47434 h 133350"/>
                <a:gd name="connsiteX3" fmla="*/ 85915 w 228600"/>
                <a:gd name="connsiteY3" fmla="*/ 51911 h 133350"/>
                <a:gd name="connsiteX4" fmla="*/ 107537 w 228600"/>
                <a:gd name="connsiteY4" fmla="*/ 84392 h 133350"/>
                <a:gd name="connsiteX5" fmla="*/ 150114 w 228600"/>
                <a:gd name="connsiteY5" fmla="*/ 31147 h 133350"/>
                <a:gd name="connsiteX6" fmla="*/ 165830 w 228600"/>
                <a:gd name="connsiteY6" fmla="*/ 31147 h 133350"/>
                <a:gd name="connsiteX7" fmla="*/ 228409 w 228600"/>
                <a:gd name="connsiteY7" fmla="*/ 109347 h 133350"/>
                <a:gd name="connsiteX8" fmla="*/ 228409 w 228600"/>
                <a:gd name="connsiteY8" fmla="*/ 7144 h 133350"/>
                <a:gd name="connsiteX9" fmla="*/ 7144 w 228600"/>
                <a:gd name="connsiteY9" fmla="*/ 7144 h 133350"/>
                <a:gd name="connsiteX10" fmla="*/ 7144 w 228600"/>
                <a:gd name="connsiteY10" fmla="*/ 129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33350">
                  <a:moveTo>
                    <a:pt x="7144" y="129350"/>
                  </a:moveTo>
                  <a:lnTo>
                    <a:pt x="69723" y="51149"/>
                  </a:lnTo>
                  <a:cubicBezTo>
                    <a:pt x="71723" y="48673"/>
                    <a:pt x="74866" y="47149"/>
                    <a:pt x="78010" y="47434"/>
                  </a:cubicBezTo>
                  <a:cubicBezTo>
                    <a:pt x="81248" y="47530"/>
                    <a:pt x="84201" y="49244"/>
                    <a:pt x="85915" y="51911"/>
                  </a:cubicBezTo>
                  <a:lnTo>
                    <a:pt x="107537" y="84392"/>
                  </a:lnTo>
                  <a:lnTo>
                    <a:pt x="150114" y="31147"/>
                  </a:lnTo>
                  <a:cubicBezTo>
                    <a:pt x="153924" y="26384"/>
                    <a:pt x="162020" y="26384"/>
                    <a:pt x="165830" y="31147"/>
                  </a:cubicBezTo>
                  <a:lnTo>
                    <a:pt x="228409" y="109347"/>
                  </a:lnTo>
                  <a:lnTo>
                    <a:pt x="228409" y="7144"/>
                  </a:lnTo>
                  <a:lnTo>
                    <a:pt x="7144" y="7144"/>
                  </a:lnTo>
                  <a:lnTo>
                    <a:pt x="7144" y="129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4D457DE-32D7-49EE-B204-52D64CECB2E0}"/>
                </a:ext>
              </a:extLst>
            </p:cNvPr>
            <p:cNvSpPr/>
            <p:nvPr/>
          </p:nvSpPr>
          <p:spPr>
            <a:xfrm>
              <a:off x="6203998" y="1108043"/>
              <a:ext cx="228600" cy="161925"/>
            </a:xfrm>
            <a:custGeom>
              <a:avLst/>
              <a:gdLst>
                <a:gd name="connsiteX0" fmla="*/ 17056 w 228600"/>
                <a:gd name="connsiteY0" fmla="*/ 163449 h 161925"/>
                <a:gd name="connsiteX1" fmla="*/ 218224 w 228600"/>
                <a:gd name="connsiteY1" fmla="*/ 163449 h 161925"/>
                <a:gd name="connsiteX2" fmla="*/ 228320 w 228600"/>
                <a:gd name="connsiteY2" fmla="*/ 153353 h 161925"/>
                <a:gd name="connsiteX3" fmla="*/ 228320 w 228600"/>
                <a:gd name="connsiteY3" fmla="*/ 95155 h 161925"/>
                <a:gd name="connsiteX4" fmla="*/ 157930 w 228600"/>
                <a:gd name="connsiteY4" fmla="*/ 7144 h 161925"/>
                <a:gd name="connsiteX5" fmla="*/ 119164 w 228600"/>
                <a:gd name="connsiteY5" fmla="*/ 55626 h 161925"/>
                <a:gd name="connsiteX6" fmla="*/ 126022 w 228600"/>
                <a:gd name="connsiteY6" fmla="*/ 65913 h 161925"/>
                <a:gd name="connsiteX7" fmla="*/ 123259 w 228600"/>
                <a:gd name="connsiteY7" fmla="*/ 79819 h 161925"/>
                <a:gd name="connsiteX8" fmla="*/ 109353 w 228600"/>
                <a:gd name="connsiteY8" fmla="*/ 77057 h 161925"/>
                <a:gd name="connsiteX9" fmla="*/ 76778 w 228600"/>
                <a:gd name="connsiteY9" fmla="*/ 28194 h 161925"/>
                <a:gd name="connsiteX10" fmla="*/ 7149 w 228600"/>
                <a:gd name="connsiteY10" fmla="*/ 115253 h 161925"/>
                <a:gd name="connsiteX11" fmla="*/ 7149 w 228600"/>
                <a:gd name="connsiteY11" fmla="*/ 153257 h 161925"/>
                <a:gd name="connsiteX12" fmla="*/ 17056 w 228600"/>
                <a:gd name="connsiteY12" fmla="*/ 163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0" h="161925">
                  <a:moveTo>
                    <a:pt x="17056" y="163449"/>
                  </a:moveTo>
                  <a:lnTo>
                    <a:pt x="218224" y="163449"/>
                  </a:lnTo>
                  <a:cubicBezTo>
                    <a:pt x="223748" y="163449"/>
                    <a:pt x="228320" y="158972"/>
                    <a:pt x="228320" y="153353"/>
                  </a:cubicBezTo>
                  <a:lnTo>
                    <a:pt x="228320" y="95155"/>
                  </a:lnTo>
                  <a:lnTo>
                    <a:pt x="157930" y="7144"/>
                  </a:lnTo>
                  <a:lnTo>
                    <a:pt x="119164" y="55626"/>
                  </a:lnTo>
                  <a:lnTo>
                    <a:pt x="126022" y="65913"/>
                  </a:lnTo>
                  <a:cubicBezTo>
                    <a:pt x="129070" y="70580"/>
                    <a:pt x="127832" y="76771"/>
                    <a:pt x="123259" y="79819"/>
                  </a:cubicBezTo>
                  <a:cubicBezTo>
                    <a:pt x="118592" y="82868"/>
                    <a:pt x="112401" y="81629"/>
                    <a:pt x="109353" y="77057"/>
                  </a:cubicBezTo>
                  <a:lnTo>
                    <a:pt x="76778" y="28194"/>
                  </a:lnTo>
                  <a:lnTo>
                    <a:pt x="7149" y="115253"/>
                  </a:lnTo>
                  <a:lnTo>
                    <a:pt x="7149" y="153257"/>
                  </a:lnTo>
                  <a:cubicBezTo>
                    <a:pt x="6959" y="158972"/>
                    <a:pt x="11531" y="163449"/>
                    <a:pt x="17056" y="163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D225B60-09E8-4006-9CA7-E02BDE833B52}"/>
                </a:ext>
              </a:extLst>
            </p:cNvPr>
            <p:cNvSpPr/>
            <p:nvPr/>
          </p:nvSpPr>
          <p:spPr>
            <a:xfrm>
              <a:off x="6183717" y="920972"/>
              <a:ext cx="266700" cy="28575"/>
            </a:xfrm>
            <a:custGeom>
              <a:avLst/>
              <a:gdLst>
                <a:gd name="connsiteX0" fmla="*/ 258603 w 266700"/>
                <a:gd name="connsiteY0" fmla="*/ 7144 h 28575"/>
                <a:gd name="connsiteX1" fmla="*/ 17240 w 266700"/>
                <a:gd name="connsiteY1" fmla="*/ 7144 h 28575"/>
                <a:gd name="connsiteX2" fmla="*/ 7144 w 266700"/>
                <a:gd name="connsiteY2" fmla="*/ 17240 h 28575"/>
                <a:gd name="connsiteX3" fmla="*/ 7144 w 266700"/>
                <a:gd name="connsiteY3" fmla="*/ 27337 h 28575"/>
                <a:gd name="connsiteX4" fmla="*/ 268605 w 266700"/>
                <a:gd name="connsiteY4" fmla="*/ 27337 h 28575"/>
                <a:gd name="connsiteX5" fmla="*/ 268605 w 266700"/>
                <a:gd name="connsiteY5" fmla="*/ 17240 h 28575"/>
                <a:gd name="connsiteX6" fmla="*/ 258603 w 2667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258603" y="7144"/>
                  </a:move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27337"/>
                  </a:lnTo>
                  <a:lnTo>
                    <a:pt x="268605" y="27337"/>
                  </a:lnTo>
                  <a:lnTo>
                    <a:pt x="268605" y="17240"/>
                  </a:lnTo>
                  <a:cubicBezTo>
                    <a:pt x="268700" y="11716"/>
                    <a:pt x="264128" y="7144"/>
                    <a:pt x="2586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2D5EA79-386B-4446-AF6E-CBED8BE000C0}"/>
                </a:ext>
              </a:extLst>
            </p:cNvPr>
            <p:cNvSpPr/>
            <p:nvPr/>
          </p:nvSpPr>
          <p:spPr>
            <a:xfrm>
              <a:off x="6142854" y="961263"/>
              <a:ext cx="352425" cy="209550"/>
            </a:xfrm>
            <a:custGeom>
              <a:avLst/>
              <a:gdLst>
                <a:gd name="connsiteX0" fmla="*/ 300133 w 352425"/>
                <a:gd name="connsiteY0" fmla="*/ 7144 h 209550"/>
                <a:gd name="connsiteX1" fmla="*/ 57436 w 352425"/>
                <a:gd name="connsiteY1" fmla="*/ 7144 h 209550"/>
                <a:gd name="connsiteX2" fmla="*/ 7144 w 352425"/>
                <a:gd name="connsiteY2" fmla="*/ 57436 h 209550"/>
                <a:gd name="connsiteX3" fmla="*/ 7144 w 352425"/>
                <a:gd name="connsiteY3" fmla="*/ 198215 h 209550"/>
                <a:gd name="connsiteX4" fmla="*/ 17240 w 352425"/>
                <a:gd name="connsiteY4" fmla="*/ 208312 h 209550"/>
                <a:gd name="connsiteX5" fmla="*/ 48101 w 352425"/>
                <a:gd name="connsiteY5" fmla="*/ 208312 h 209550"/>
                <a:gd name="connsiteX6" fmla="*/ 48101 w 352425"/>
                <a:gd name="connsiteY6" fmla="*/ 97631 h 209550"/>
                <a:gd name="connsiteX7" fmla="*/ 58198 w 352425"/>
                <a:gd name="connsiteY7" fmla="*/ 87535 h 209550"/>
                <a:gd name="connsiteX8" fmla="*/ 299561 w 352425"/>
                <a:gd name="connsiteY8" fmla="*/ 87535 h 209550"/>
                <a:gd name="connsiteX9" fmla="*/ 309658 w 352425"/>
                <a:gd name="connsiteY9" fmla="*/ 97631 h 209550"/>
                <a:gd name="connsiteX10" fmla="*/ 309658 w 352425"/>
                <a:gd name="connsiteY10" fmla="*/ 208312 h 209550"/>
                <a:gd name="connsiteX11" fmla="*/ 340519 w 352425"/>
                <a:gd name="connsiteY11" fmla="*/ 208312 h 209550"/>
                <a:gd name="connsiteX12" fmla="*/ 350615 w 352425"/>
                <a:gd name="connsiteY12" fmla="*/ 198215 h 209550"/>
                <a:gd name="connsiteX13" fmla="*/ 350615 w 352425"/>
                <a:gd name="connsiteY13" fmla="*/ 57436 h 209550"/>
                <a:gd name="connsiteX14" fmla="*/ 300133 w 352425"/>
                <a:gd name="connsiteY14" fmla="*/ 7144 h 209550"/>
                <a:gd name="connsiteX15" fmla="*/ 108014 w 352425"/>
                <a:gd name="connsiteY15" fmla="*/ 67437 h 209550"/>
                <a:gd name="connsiteX16" fmla="*/ 68009 w 352425"/>
                <a:gd name="connsiteY16" fmla="*/ 67437 h 209550"/>
                <a:gd name="connsiteX17" fmla="*/ 57721 w 352425"/>
                <a:gd name="connsiteY17" fmla="*/ 58484 h 209550"/>
                <a:gd name="connsiteX18" fmla="*/ 67723 w 352425"/>
                <a:gd name="connsiteY18" fmla="*/ 47244 h 209550"/>
                <a:gd name="connsiteX19" fmla="*/ 107728 w 352425"/>
                <a:gd name="connsiteY19" fmla="*/ 47244 h 209550"/>
                <a:gd name="connsiteX20" fmla="*/ 118015 w 352425"/>
                <a:gd name="connsiteY20" fmla="*/ 56197 h 209550"/>
                <a:gd name="connsiteX21" fmla="*/ 108014 w 352425"/>
                <a:gd name="connsiteY21" fmla="*/ 67437 h 209550"/>
                <a:gd name="connsiteX22" fmla="*/ 269272 w 352425"/>
                <a:gd name="connsiteY22" fmla="*/ 67437 h 209550"/>
                <a:gd name="connsiteX23" fmla="*/ 258033 w 352425"/>
                <a:gd name="connsiteY23" fmla="*/ 77438 h 209550"/>
                <a:gd name="connsiteX24" fmla="*/ 249079 w 352425"/>
                <a:gd name="connsiteY24" fmla="*/ 67151 h 209550"/>
                <a:gd name="connsiteX25" fmla="*/ 249079 w 352425"/>
                <a:gd name="connsiteY25" fmla="*/ 47530 h 209550"/>
                <a:gd name="connsiteX26" fmla="*/ 258033 w 352425"/>
                <a:gd name="connsiteY26" fmla="*/ 37243 h 209550"/>
                <a:gd name="connsiteX27" fmla="*/ 269272 w 352425"/>
                <a:gd name="connsiteY27" fmla="*/ 47244 h 209550"/>
                <a:gd name="connsiteX28" fmla="*/ 269272 w 352425"/>
                <a:gd name="connsiteY28" fmla="*/ 67437 h 209550"/>
                <a:gd name="connsiteX29" fmla="*/ 309563 w 352425"/>
                <a:gd name="connsiteY29" fmla="*/ 67437 h 209550"/>
                <a:gd name="connsiteX30" fmla="*/ 298323 w 352425"/>
                <a:gd name="connsiteY30" fmla="*/ 77438 h 209550"/>
                <a:gd name="connsiteX31" fmla="*/ 289370 w 352425"/>
                <a:gd name="connsiteY31" fmla="*/ 67151 h 209550"/>
                <a:gd name="connsiteX32" fmla="*/ 289370 w 352425"/>
                <a:gd name="connsiteY32" fmla="*/ 47530 h 209550"/>
                <a:gd name="connsiteX33" fmla="*/ 298323 w 352425"/>
                <a:gd name="connsiteY33" fmla="*/ 37243 h 209550"/>
                <a:gd name="connsiteX34" fmla="*/ 309563 w 352425"/>
                <a:gd name="connsiteY34" fmla="*/ 47244 h 209550"/>
                <a:gd name="connsiteX35" fmla="*/ 309563 w 352425"/>
                <a:gd name="connsiteY35" fmla="*/ 6743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52425" h="209550">
                  <a:moveTo>
                    <a:pt x="300133" y="7144"/>
                  </a:moveTo>
                  <a:lnTo>
                    <a:pt x="57436" y="7144"/>
                  </a:lnTo>
                  <a:cubicBezTo>
                    <a:pt x="29813" y="7144"/>
                    <a:pt x="7144" y="29813"/>
                    <a:pt x="7144" y="57436"/>
                  </a:cubicBezTo>
                  <a:lnTo>
                    <a:pt x="7144" y="198215"/>
                  </a:lnTo>
                  <a:cubicBezTo>
                    <a:pt x="7144" y="203740"/>
                    <a:pt x="11621" y="208312"/>
                    <a:pt x="17240" y="208312"/>
                  </a:cubicBezTo>
                  <a:lnTo>
                    <a:pt x="48101" y="208312"/>
                  </a:lnTo>
                  <a:lnTo>
                    <a:pt x="48101" y="97631"/>
                  </a:lnTo>
                  <a:cubicBezTo>
                    <a:pt x="48101" y="92107"/>
                    <a:pt x="52578" y="87535"/>
                    <a:pt x="58198" y="87535"/>
                  </a:cubicBezTo>
                  <a:lnTo>
                    <a:pt x="299561" y="87535"/>
                  </a:lnTo>
                  <a:cubicBezTo>
                    <a:pt x="305086" y="87535"/>
                    <a:pt x="309658" y="92012"/>
                    <a:pt x="309658" y="97631"/>
                  </a:cubicBezTo>
                  <a:lnTo>
                    <a:pt x="309658" y="208312"/>
                  </a:lnTo>
                  <a:lnTo>
                    <a:pt x="340519" y="208312"/>
                  </a:lnTo>
                  <a:cubicBezTo>
                    <a:pt x="346043" y="208312"/>
                    <a:pt x="350615" y="203835"/>
                    <a:pt x="350615" y="198215"/>
                  </a:cubicBezTo>
                  <a:lnTo>
                    <a:pt x="350615" y="57436"/>
                  </a:lnTo>
                  <a:cubicBezTo>
                    <a:pt x="350425" y="29623"/>
                    <a:pt x="327946" y="7144"/>
                    <a:pt x="300133" y="7144"/>
                  </a:cubicBezTo>
                  <a:close/>
                  <a:moveTo>
                    <a:pt x="108014" y="67437"/>
                  </a:moveTo>
                  <a:lnTo>
                    <a:pt x="68009" y="67437"/>
                  </a:lnTo>
                  <a:cubicBezTo>
                    <a:pt x="62865" y="67437"/>
                    <a:pt x="58293" y="63627"/>
                    <a:pt x="57721" y="58484"/>
                  </a:cubicBezTo>
                  <a:cubicBezTo>
                    <a:pt x="57055" y="52388"/>
                    <a:pt x="61817" y="47244"/>
                    <a:pt x="67723" y="47244"/>
                  </a:cubicBezTo>
                  <a:lnTo>
                    <a:pt x="107728" y="47244"/>
                  </a:lnTo>
                  <a:cubicBezTo>
                    <a:pt x="112872" y="47244"/>
                    <a:pt x="117443" y="51054"/>
                    <a:pt x="118015" y="56197"/>
                  </a:cubicBezTo>
                  <a:cubicBezTo>
                    <a:pt x="118682" y="62389"/>
                    <a:pt x="114015" y="67437"/>
                    <a:pt x="108014" y="67437"/>
                  </a:cubicBezTo>
                  <a:close/>
                  <a:moveTo>
                    <a:pt x="269272" y="67437"/>
                  </a:moveTo>
                  <a:cubicBezTo>
                    <a:pt x="269272" y="73343"/>
                    <a:pt x="264129" y="78105"/>
                    <a:pt x="258033" y="77438"/>
                  </a:cubicBezTo>
                  <a:cubicBezTo>
                    <a:pt x="252889" y="76867"/>
                    <a:pt x="249079" y="72390"/>
                    <a:pt x="249079" y="67151"/>
                  </a:cubicBezTo>
                  <a:lnTo>
                    <a:pt x="249079" y="47530"/>
                  </a:lnTo>
                  <a:cubicBezTo>
                    <a:pt x="249079" y="42386"/>
                    <a:pt x="252889" y="37814"/>
                    <a:pt x="258033" y="37243"/>
                  </a:cubicBezTo>
                  <a:cubicBezTo>
                    <a:pt x="264129" y="36576"/>
                    <a:pt x="269272" y="41339"/>
                    <a:pt x="269272" y="47244"/>
                  </a:cubicBezTo>
                  <a:lnTo>
                    <a:pt x="269272" y="67437"/>
                  </a:lnTo>
                  <a:close/>
                  <a:moveTo>
                    <a:pt x="309563" y="67437"/>
                  </a:moveTo>
                  <a:cubicBezTo>
                    <a:pt x="309563" y="73343"/>
                    <a:pt x="304419" y="78105"/>
                    <a:pt x="298323" y="77438"/>
                  </a:cubicBezTo>
                  <a:cubicBezTo>
                    <a:pt x="293180" y="76867"/>
                    <a:pt x="289370" y="72390"/>
                    <a:pt x="289370" y="67151"/>
                  </a:cubicBezTo>
                  <a:lnTo>
                    <a:pt x="289370" y="47530"/>
                  </a:lnTo>
                  <a:cubicBezTo>
                    <a:pt x="289370" y="42386"/>
                    <a:pt x="293180" y="37814"/>
                    <a:pt x="298323" y="37243"/>
                  </a:cubicBezTo>
                  <a:cubicBezTo>
                    <a:pt x="304419" y="36576"/>
                    <a:pt x="309563" y="41339"/>
                    <a:pt x="309563" y="47244"/>
                  </a:cubicBezTo>
                  <a:lnTo>
                    <a:pt x="309563" y="674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6FA5C7-0BBE-4BA9-9B28-2FFF5E78F41D}"/>
              </a:ext>
            </a:extLst>
          </p:cNvPr>
          <p:cNvGrpSpPr/>
          <p:nvPr/>
        </p:nvGrpSpPr>
        <p:grpSpPr>
          <a:xfrm>
            <a:off x="779125" y="5545359"/>
            <a:ext cx="333375" cy="392811"/>
            <a:chOff x="779125" y="5545359"/>
            <a:chExt cx="333375" cy="392811"/>
          </a:xfrm>
          <a:solidFill>
            <a:schemeClr val="tx2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048B5D0-7E6A-4DFF-92F3-0657E3592382}"/>
                </a:ext>
              </a:extLst>
            </p:cNvPr>
            <p:cNvSpPr/>
            <p:nvPr/>
          </p:nvSpPr>
          <p:spPr>
            <a:xfrm>
              <a:off x="779125" y="5766720"/>
              <a:ext cx="333375" cy="171450"/>
            </a:xfrm>
            <a:custGeom>
              <a:avLst/>
              <a:gdLst>
                <a:gd name="connsiteX0" fmla="*/ 328433 w 333375"/>
                <a:gd name="connsiteY0" fmla="*/ 149257 h 171450"/>
                <a:gd name="connsiteX1" fmla="*/ 236802 w 333375"/>
                <a:gd name="connsiteY1" fmla="*/ 7239 h 171450"/>
                <a:gd name="connsiteX2" fmla="*/ 205941 w 333375"/>
                <a:gd name="connsiteY2" fmla="*/ 33528 h 171450"/>
                <a:gd name="connsiteX3" fmla="*/ 198607 w 333375"/>
                <a:gd name="connsiteY3" fmla="*/ 36195 h 171450"/>
                <a:gd name="connsiteX4" fmla="*/ 192416 w 333375"/>
                <a:gd name="connsiteY4" fmla="*/ 34290 h 171450"/>
                <a:gd name="connsiteX5" fmla="*/ 168699 w 333375"/>
                <a:gd name="connsiteY5" fmla="*/ 18669 h 171450"/>
                <a:gd name="connsiteX6" fmla="*/ 144981 w 333375"/>
                <a:gd name="connsiteY6" fmla="*/ 34290 h 171450"/>
                <a:gd name="connsiteX7" fmla="*/ 131456 w 333375"/>
                <a:gd name="connsiteY7" fmla="*/ 33433 h 171450"/>
                <a:gd name="connsiteX8" fmla="*/ 100595 w 333375"/>
                <a:gd name="connsiteY8" fmla="*/ 7144 h 171450"/>
                <a:gd name="connsiteX9" fmla="*/ 8964 w 333375"/>
                <a:gd name="connsiteY9" fmla="*/ 149257 h 171450"/>
                <a:gd name="connsiteX10" fmla="*/ 10107 w 333375"/>
                <a:gd name="connsiteY10" fmla="*/ 162973 h 171450"/>
                <a:gd name="connsiteX11" fmla="*/ 18680 w 333375"/>
                <a:gd name="connsiteY11" fmla="*/ 166592 h 171450"/>
                <a:gd name="connsiteX12" fmla="*/ 318908 w 333375"/>
                <a:gd name="connsiteY12" fmla="*/ 166592 h 171450"/>
                <a:gd name="connsiteX13" fmla="*/ 328814 w 333375"/>
                <a:gd name="connsiteY13" fmla="*/ 160687 h 171450"/>
                <a:gd name="connsiteX14" fmla="*/ 328433 w 333375"/>
                <a:gd name="connsiteY14" fmla="*/ 1492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375" h="171450">
                  <a:moveTo>
                    <a:pt x="328433" y="149257"/>
                  </a:moveTo>
                  <a:lnTo>
                    <a:pt x="236802" y="7239"/>
                  </a:lnTo>
                  <a:lnTo>
                    <a:pt x="205941" y="33528"/>
                  </a:lnTo>
                  <a:cubicBezTo>
                    <a:pt x="203846" y="35338"/>
                    <a:pt x="201274" y="36195"/>
                    <a:pt x="198607" y="36195"/>
                  </a:cubicBezTo>
                  <a:cubicBezTo>
                    <a:pt x="196416" y="36195"/>
                    <a:pt x="194321" y="35623"/>
                    <a:pt x="192416" y="34290"/>
                  </a:cubicBezTo>
                  <a:lnTo>
                    <a:pt x="168699" y="18669"/>
                  </a:lnTo>
                  <a:lnTo>
                    <a:pt x="144981" y="34290"/>
                  </a:lnTo>
                  <a:cubicBezTo>
                    <a:pt x="140790" y="37052"/>
                    <a:pt x="135266" y="36672"/>
                    <a:pt x="131456" y="33433"/>
                  </a:cubicBezTo>
                  <a:lnTo>
                    <a:pt x="100595" y="7144"/>
                  </a:lnTo>
                  <a:lnTo>
                    <a:pt x="8964" y="149257"/>
                  </a:lnTo>
                  <a:cubicBezTo>
                    <a:pt x="6202" y="153448"/>
                    <a:pt x="6583" y="159068"/>
                    <a:pt x="10107" y="162973"/>
                  </a:cubicBezTo>
                  <a:cubicBezTo>
                    <a:pt x="12298" y="165354"/>
                    <a:pt x="15441" y="166592"/>
                    <a:pt x="18680" y="166592"/>
                  </a:cubicBezTo>
                  <a:lnTo>
                    <a:pt x="318908" y="166592"/>
                  </a:lnTo>
                  <a:cubicBezTo>
                    <a:pt x="323004" y="166592"/>
                    <a:pt x="326814" y="164306"/>
                    <a:pt x="328814" y="160687"/>
                  </a:cubicBezTo>
                  <a:cubicBezTo>
                    <a:pt x="330814" y="157067"/>
                    <a:pt x="330719" y="152686"/>
                    <a:pt x="328433" y="1492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859CFFB-8B1A-4D85-9834-DA546689C5E8}"/>
                </a:ext>
              </a:extLst>
            </p:cNvPr>
            <p:cNvSpPr/>
            <p:nvPr/>
          </p:nvSpPr>
          <p:spPr>
            <a:xfrm>
              <a:off x="884673" y="5545359"/>
              <a:ext cx="152400" cy="238125"/>
            </a:xfrm>
            <a:custGeom>
              <a:avLst/>
              <a:gdLst>
                <a:gd name="connsiteX0" fmla="*/ 56864 w 152400"/>
                <a:gd name="connsiteY0" fmla="*/ 217456 h 238125"/>
                <a:gd name="connsiteX1" fmla="*/ 69342 w 152400"/>
                <a:gd name="connsiteY1" fmla="*/ 217456 h 238125"/>
                <a:gd name="connsiteX2" fmla="*/ 92297 w 152400"/>
                <a:gd name="connsiteY2" fmla="*/ 232600 h 238125"/>
                <a:gd name="connsiteX3" fmla="*/ 119063 w 152400"/>
                <a:gd name="connsiteY3" fmla="*/ 209740 h 238125"/>
                <a:gd name="connsiteX4" fmla="*/ 74390 w 152400"/>
                <a:gd name="connsiteY4" fmla="*/ 140494 h 238125"/>
                <a:gd name="connsiteX5" fmla="*/ 74390 w 152400"/>
                <a:gd name="connsiteY5" fmla="*/ 103822 h 238125"/>
                <a:gd name="connsiteX6" fmla="*/ 146018 w 152400"/>
                <a:gd name="connsiteY6" fmla="*/ 68008 h 238125"/>
                <a:gd name="connsiteX7" fmla="*/ 152305 w 152400"/>
                <a:gd name="connsiteY7" fmla="*/ 57912 h 238125"/>
                <a:gd name="connsiteX8" fmla="*/ 146018 w 152400"/>
                <a:gd name="connsiteY8" fmla="*/ 47815 h 238125"/>
                <a:gd name="connsiteX9" fmla="*/ 68675 w 152400"/>
                <a:gd name="connsiteY9" fmla="*/ 9144 h 238125"/>
                <a:gd name="connsiteX10" fmla="*/ 62484 w 152400"/>
                <a:gd name="connsiteY10" fmla="*/ 7144 h 238125"/>
                <a:gd name="connsiteX11" fmla="*/ 52102 w 152400"/>
                <a:gd name="connsiteY11" fmla="*/ 17716 h 238125"/>
                <a:gd name="connsiteX12" fmla="*/ 51816 w 152400"/>
                <a:gd name="connsiteY12" fmla="*/ 140494 h 238125"/>
                <a:gd name="connsiteX13" fmla="*/ 7144 w 152400"/>
                <a:gd name="connsiteY13" fmla="*/ 209740 h 238125"/>
                <a:gd name="connsiteX14" fmla="*/ 34004 w 152400"/>
                <a:gd name="connsiteY14" fmla="*/ 232600 h 238125"/>
                <a:gd name="connsiteX15" fmla="*/ 56864 w 152400"/>
                <a:gd name="connsiteY15" fmla="*/ 21745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238125">
                  <a:moveTo>
                    <a:pt x="56864" y="217456"/>
                  </a:moveTo>
                  <a:cubicBezTo>
                    <a:pt x="60674" y="214979"/>
                    <a:pt x="65532" y="214979"/>
                    <a:pt x="69342" y="217456"/>
                  </a:cubicBezTo>
                  <a:lnTo>
                    <a:pt x="92297" y="232600"/>
                  </a:lnTo>
                  <a:lnTo>
                    <a:pt x="119063" y="209740"/>
                  </a:lnTo>
                  <a:lnTo>
                    <a:pt x="74390" y="140494"/>
                  </a:lnTo>
                  <a:lnTo>
                    <a:pt x="74390" y="103822"/>
                  </a:lnTo>
                  <a:lnTo>
                    <a:pt x="146018" y="68008"/>
                  </a:lnTo>
                  <a:cubicBezTo>
                    <a:pt x="149828" y="66104"/>
                    <a:pt x="152305" y="62198"/>
                    <a:pt x="152305" y="57912"/>
                  </a:cubicBezTo>
                  <a:cubicBezTo>
                    <a:pt x="152305" y="53626"/>
                    <a:pt x="149924" y="49721"/>
                    <a:pt x="146018" y="47815"/>
                  </a:cubicBezTo>
                  <a:lnTo>
                    <a:pt x="68675" y="9144"/>
                  </a:lnTo>
                  <a:cubicBezTo>
                    <a:pt x="66675" y="8001"/>
                    <a:pt x="64770" y="7144"/>
                    <a:pt x="62484" y="7144"/>
                  </a:cubicBezTo>
                  <a:cubicBezTo>
                    <a:pt x="56579" y="7144"/>
                    <a:pt x="52102" y="11811"/>
                    <a:pt x="52102" y="17716"/>
                  </a:cubicBezTo>
                  <a:cubicBezTo>
                    <a:pt x="52102" y="17907"/>
                    <a:pt x="51816" y="140494"/>
                    <a:pt x="51816" y="140494"/>
                  </a:cubicBezTo>
                  <a:lnTo>
                    <a:pt x="7144" y="209740"/>
                  </a:lnTo>
                  <a:lnTo>
                    <a:pt x="34004" y="232600"/>
                  </a:lnTo>
                  <a:lnTo>
                    <a:pt x="56864" y="217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30A76B8-B2AC-44E3-9476-B26D5D17AB7B}"/>
              </a:ext>
            </a:extLst>
          </p:cNvPr>
          <p:cNvGrpSpPr/>
          <p:nvPr/>
        </p:nvGrpSpPr>
        <p:grpSpPr>
          <a:xfrm>
            <a:off x="8177108" y="892968"/>
            <a:ext cx="311085" cy="394145"/>
            <a:chOff x="8177108" y="892968"/>
            <a:chExt cx="311085" cy="394145"/>
          </a:xfrm>
          <a:solidFill>
            <a:schemeClr val="tx2"/>
          </a:solidFill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70213E3-F478-45E8-9B3A-2A549972031F}"/>
                </a:ext>
              </a:extLst>
            </p:cNvPr>
            <p:cNvSpPr/>
            <p:nvPr/>
          </p:nvSpPr>
          <p:spPr>
            <a:xfrm>
              <a:off x="8272263" y="957643"/>
              <a:ext cx="76200" cy="19050"/>
            </a:xfrm>
            <a:custGeom>
              <a:avLst/>
              <a:gdLst>
                <a:gd name="connsiteX0" fmla="*/ 7144 w 76200"/>
                <a:gd name="connsiteY0" fmla="*/ 7144 h 19050"/>
                <a:gd name="connsiteX1" fmla="*/ 69532 w 76200"/>
                <a:gd name="connsiteY1" fmla="*/ 7144 h 19050"/>
                <a:gd name="connsiteX2" fmla="*/ 69532 w 76200"/>
                <a:gd name="connsiteY2" fmla="*/ 16764 h 19050"/>
                <a:gd name="connsiteX3" fmla="*/ 7144 w 76200"/>
                <a:gd name="connsiteY3" fmla="*/ 16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44" y="7144"/>
                  </a:moveTo>
                  <a:lnTo>
                    <a:pt x="69532" y="7144"/>
                  </a:lnTo>
                  <a:lnTo>
                    <a:pt x="69532" y="16764"/>
                  </a:lnTo>
                  <a:lnTo>
                    <a:pt x="7144" y="16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E45D45E-3C71-4DCC-8AC4-F7CD4D7AD0EA}"/>
                </a:ext>
              </a:extLst>
            </p:cNvPr>
            <p:cNvSpPr/>
            <p:nvPr/>
          </p:nvSpPr>
          <p:spPr>
            <a:xfrm>
              <a:off x="8177108" y="892968"/>
              <a:ext cx="238125" cy="342900"/>
            </a:xfrm>
            <a:custGeom>
              <a:avLst/>
              <a:gdLst>
                <a:gd name="connsiteX0" fmla="*/ 123158 w 238125"/>
                <a:gd name="connsiteY0" fmla="*/ 239363 h 342900"/>
                <a:gd name="connsiteX1" fmla="*/ 134588 w 238125"/>
                <a:gd name="connsiteY1" fmla="*/ 227838 h 342900"/>
                <a:gd name="connsiteX2" fmla="*/ 232315 w 238125"/>
                <a:gd name="connsiteY2" fmla="*/ 227838 h 342900"/>
                <a:gd name="connsiteX3" fmla="*/ 232315 w 238125"/>
                <a:gd name="connsiteY3" fmla="*/ 18669 h 342900"/>
                <a:gd name="connsiteX4" fmla="*/ 220789 w 238125"/>
                <a:gd name="connsiteY4" fmla="*/ 7144 h 342900"/>
                <a:gd name="connsiteX5" fmla="*/ 18669 w 238125"/>
                <a:gd name="connsiteY5" fmla="*/ 7144 h 342900"/>
                <a:gd name="connsiteX6" fmla="*/ 7144 w 238125"/>
                <a:gd name="connsiteY6" fmla="*/ 18669 h 342900"/>
                <a:gd name="connsiteX7" fmla="*/ 7144 w 238125"/>
                <a:gd name="connsiteY7" fmla="*/ 325565 h 342900"/>
                <a:gd name="connsiteX8" fmla="*/ 18669 w 238125"/>
                <a:gd name="connsiteY8" fmla="*/ 337090 h 342900"/>
                <a:gd name="connsiteX9" fmla="*/ 123063 w 238125"/>
                <a:gd name="connsiteY9" fmla="*/ 337090 h 342900"/>
                <a:gd name="connsiteX10" fmla="*/ 123063 w 238125"/>
                <a:gd name="connsiteY10" fmla="*/ 239363 h 342900"/>
                <a:gd name="connsiteX11" fmla="*/ 123158 w 238125"/>
                <a:gd name="connsiteY11" fmla="*/ 239363 h 342900"/>
                <a:gd name="connsiteX12" fmla="*/ 102298 w 238125"/>
                <a:gd name="connsiteY12" fmla="*/ 104489 h 342900"/>
                <a:gd name="connsiteX13" fmla="*/ 102298 w 238125"/>
                <a:gd name="connsiteY13" fmla="*/ 159258 h 342900"/>
                <a:gd name="connsiteX14" fmla="*/ 70581 w 238125"/>
                <a:gd name="connsiteY14" fmla="*/ 193834 h 342900"/>
                <a:gd name="connsiteX15" fmla="*/ 34100 w 238125"/>
                <a:gd name="connsiteY15" fmla="*/ 157639 h 342900"/>
                <a:gd name="connsiteX16" fmla="*/ 64198 w 238125"/>
                <a:gd name="connsiteY16" fmla="*/ 126016 h 342900"/>
                <a:gd name="connsiteX17" fmla="*/ 79343 w 238125"/>
                <a:gd name="connsiteY17" fmla="*/ 127635 h 342900"/>
                <a:gd name="connsiteX18" fmla="*/ 79343 w 238125"/>
                <a:gd name="connsiteY18" fmla="*/ 60293 h 342900"/>
                <a:gd name="connsiteX19" fmla="*/ 90868 w 238125"/>
                <a:gd name="connsiteY19" fmla="*/ 48768 h 342900"/>
                <a:gd name="connsiteX20" fmla="*/ 176308 w 238125"/>
                <a:gd name="connsiteY20" fmla="*/ 48768 h 342900"/>
                <a:gd name="connsiteX21" fmla="*/ 187833 w 238125"/>
                <a:gd name="connsiteY21" fmla="*/ 60293 h 342900"/>
                <a:gd name="connsiteX22" fmla="*/ 187833 w 238125"/>
                <a:gd name="connsiteY22" fmla="*/ 159353 h 342900"/>
                <a:gd name="connsiteX23" fmla="*/ 157067 w 238125"/>
                <a:gd name="connsiteY23" fmla="*/ 193834 h 342900"/>
                <a:gd name="connsiteX24" fmla="*/ 119634 w 238125"/>
                <a:gd name="connsiteY24" fmla="*/ 157067 h 342900"/>
                <a:gd name="connsiteX25" fmla="*/ 151257 w 238125"/>
                <a:gd name="connsiteY25" fmla="*/ 125921 h 342900"/>
                <a:gd name="connsiteX26" fmla="*/ 164878 w 238125"/>
                <a:gd name="connsiteY26" fmla="*/ 127730 h 342900"/>
                <a:gd name="connsiteX27" fmla="*/ 164878 w 238125"/>
                <a:gd name="connsiteY27" fmla="*/ 104584 h 342900"/>
                <a:gd name="connsiteX28" fmla="*/ 102298 w 238125"/>
                <a:gd name="connsiteY28" fmla="*/ 104489 h 342900"/>
                <a:gd name="connsiteX29" fmla="*/ 102298 w 238125"/>
                <a:gd name="connsiteY29" fmla="*/ 10448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342900">
                  <a:moveTo>
                    <a:pt x="123158" y="239363"/>
                  </a:moveTo>
                  <a:cubicBezTo>
                    <a:pt x="123158" y="232981"/>
                    <a:pt x="128302" y="227838"/>
                    <a:pt x="134588" y="227838"/>
                  </a:cubicBezTo>
                  <a:lnTo>
                    <a:pt x="232315" y="227838"/>
                  </a:lnTo>
                  <a:lnTo>
                    <a:pt x="232315" y="18669"/>
                  </a:lnTo>
                  <a:cubicBezTo>
                    <a:pt x="232315" y="12287"/>
                    <a:pt x="227171" y="7144"/>
                    <a:pt x="220789" y="7144"/>
                  </a:cubicBezTo>
                  <a:lnTo>
                    <a:pt x="18669" y="7144"/>
                  </a:lnTo>
                  <a:cubicBezTo>
                    <a:pt x="12287" y="7144"/>
                    <a:pt x="7144" y="12287"/>
                    <a:pt x="7144" y="18669"/>
                  </a:cubicBezTo>
                  <a:lnTo>
                    <a:pt x="7144" y="325565"/>
                  </a:lnTo>
                  <a:cubicBezTo>
                    <a:pt x="7144" y="331946"/>
                    <a:pt x="12287" y="337090"/>
                    <a:pt x="18669" y="337090"/>
                  </a:cubicBezTo>
                  <a:lnTo>
                    <a:pt x="123063" y="337090"/>
                  </a:lnTo>
                  <a:lnTo>
                    <a:pt x="123063" y="239363"/>
                  </a:lnTo>
                  <a:lnTo>
                    <a:pt x="123158" y="239363"/>
                  </a:lnTo>
                  <a:close/>
                  <a:moveTo>
                    <a:pt x="102298" y="104489"/>
                  </a:moveTo>
                  <a:lnTo>
                    <a:pt x="102298" y="159258"/>
                  </a:lnTo>
                  <a:cubicBezTo>
                    <a:pt x="102298" y="177260"/>
                    <a:pt x="88487" y="192596"/>
                    <a:pt x="70581" y="193834"/>
                  </a:cubicBezTo>
                  <a:cubicBezTo>
                    <a:pt x="49911" y="195263"/>
                    <a:pt x="32766" y="178213"/>
                    <a:pt x="34100" y="157639"/>
                  </a:cubicBezTo>
                  <a:cubicBezTo>
                    <a:pt x="35147" y="141256"/>
                    <a:pt x="47911" y="127921"/>
                    <a:pt x="64198" y="126016"/>
                  </a:cubicBezTo>
                  <a:cubicBezTo>
                    <a:pt x="69532" y="125444"/>
                    <a:pt x="74676" y="126016"/>
                    <a:pt x="79343" y="127635"/>
                  </a:cubicBezTo>
                  <a:lnTo>
                    <a:pt x="79343" y="60293"/>
                  </a:lnTo>
                  <a:cubicBezTo>
                    <a:pt x="79343" y="53912"/>
                    <a:pt x="84487" y="48768"/>
                    <a:pt x="90868" y="48768"/>
                  </a:cubicBezTo>
                  <a:lnTo>
                    <a:pt x="176308" y="48768"/>
                  </a:lnTo>
                  <a:cubicBezTo>
                    <a:pt x="182689" y="48768"/>
                    <a:pt x="187833" y="53912"/>
                    <a:pt x="187833" y="60293"/>
                  </a:cubicBezTo>
                  <a:lnTo>
                    <a:pt x="187833" y="159353"/>
                  </a:lnTo>
                  <a:cubicBezTo>
                    <a:pt x="187833" y="176975"/>
                    <a:pt x="174593" y="192119"/>
                    <a:pt x="157067" y="193834"/>
                  </a:cubicBezTo>
                  <a:cubicBezTo>
                    <a:pt x="135731" y="195929"/>
                    <a:pt x="117920" y="178308"/>
                    <a:pt x="119634" y="157067"/>
                  </a:cubicBezTo>
                  <a:cubicBezTo>
                    <a:pt x="120968" y="140399"/>
                    <a:pt x="134493" y="127064"/>
                    <a:pt x="151257" y="125921"/>
                  </a:cubicBezTo>
                  <a:cubicBezTo>
                    <a:pt x="156020" y="125540"/>
                    <a:pt x="160687" y="126206"/>
                    <a:pt x="164878" y="127730"/>
                  </a:cubicBezTo>
                  <a:lnTo>
                    <a:pt x="164878" y="104584"/>
                  </a:lnTo>
                  <a:lnTo>
                    <a:pt x="102298" y="104489"/>
                  </a:lnTo>
                  <a:lnTo>
                    <a:pt x="102298" y="1044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9CF7253-F122-4CFF-A0D9-1474DC5C40F2}"/>
                </a:ext>
              </a:extLst>
            </p:cNvPr>
            <p:cNvSpPr/>
            <p:nvPr/>
          </p:nvSpPr>
          <p:spPr>
            <a:xfrm>
              <a:off x="8250068" y="944213"/>
              <a:ext cx="238125" cy="342900"/>
            </a:xfrm>
            <a:custGeom>
              <a:avLst/>
              <a:gdLst>
                <a:gd name="connsiteX0" fmla="*/ 182406 w 238125"/>
                <a:gd name="connsiteY0" fmla="*/ 7144 h 342900"/>
                <a:gd name="connsiteX1" fmla="*/ 182406 w 238125"/>
                <a:gd name="connsiteY1" fmla="*/ 188214 h 342900"/>
                <a:gd name="connsiteX2" fmla="*/ 178882 w 238125"/>
                <a:gd name="connsiteY2" fmla="*/ 196310 h 342900"/>
                <a:gd name="connsiteX3" fmla="*/ 69725 w 238125"/>
                <a:gd name="connsiteY3" fmla="*/ 305467 h 342900"/>
                <a:gd name="connsiteX4" fmla="*/ 61629 w 238125"/>
                <a:gd name="connsiteY4" fmla="*/ 308801 h 342900"/>
                <a:gd name="connsiteX5" fmla="*/ 7146 w 238125"/>
                <a:gd name="connsiteY5" fmla="*/ 308801 h 342900"/>
                <a:gd name="connsiteX6" fmla="*/ 7146 w 238125"/>
                <a:gd name="connsiteY6" fmla="*/ 325088 h 342900"/>
                <a:gd name="connsiteX7" fmla="*/ 18480 w 238125"/>
                <a:gd name="connsiteY7" fmla="*/ 337090 h 342900"/>
                <a:gd name="connsiteX8" fmla="*/ 220792 w 238125"/>
                <a:gd name="connsiteY8" fmla="*/ 337090 h 342900"/>
                <a:gd name="connsiteX9" fmla="*/ 232317 w 238125"/>
                <a:gd name="connsiteY9" fmla="*/ 325565 h 342900"/>
                <a:gd name="connsiteX10" fmla="*/ 232317 w 238125"/>
                <a:gd name="connsiteY10" fmla="*/ 18669 h 342900"/>
                <a:gd name="connsiteX11" fmla="*/ 220792 w 238125"/>
                <a:gd name="connsiteY11" fmla="*/ 7144 h 342900"/>
                <a:gd name="connsiteX12" fmla="*/ 182406 w 238125"/>
                <a:gd name="connsiteY12" fmla="*/ 714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25" h="342900">
                  <a:moveTo>
                    <a:pt x="182406" y="7144"/>
                  </a:moveTo>
                  <a:lnTo>
                    <a:pt x="182406" y="188214"/>
                  </a:lnTo>
                  <a:cubicBezTo>
                    <a:pt x="182406" y="188214"/>
                    <a:pt x="181072" y="194120"/>
                    <a:pt x="178882" y="196310"/>
                  </a:cubicBezTo>
                  <a:lnTo>
                    <a:pt x="69725" y="305467"/>
                  </a:lnTo>
                  <a:cubicBezTo>
                    <a:pt x="67630" y="307562"/>
                    <a:pt x="64772" y="308801"/>
                    <a:pt x="61629" y="308801"/>
                  </a:cubicBezTo>
                  <a:lnTo>
                    <a:pt x="7146" y="308801"/>
                  </a:lnTo>
                  <a:lnTo>
                    <a:pt x="7146" y="325088"/>
                  </a:lnTo>
                  <a:cubicBezTo>
                    <a:pt x="6955" y="331470"/>
                    <a:pt x="18480" y="337090"/>
                    <a:pt x="18480" y="337090"/>
                  </a:cubicBezTo>
                  <a:lnTo>
                    <a:pt x="220792" y="337090"/>
                  </a:lnTo>
                  <a:cubicBezTo>
                    <a:pt x="227173" y="337090"/>
                    <a:pt x="232317" y="331946"/>
                    <a:pt x="232317" y="325565"/>
                  </a:cubicBezTo>
                  <a:lnTo>
                    <a:pt x="232317" y="18669"/>
                  </a:lnTo>
                  <a:cubicBezTo>
                    <a:pt x="232317" y="12287"/>
                    <a:pt x="227173" y="7144"/>
                    <a:pt x="220792" y="7144"/>
                  </a:cubicBezTo>
                  <a:lnTo>
                    <a:pt x="1824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F443736-D88A-4EC2-B494-C4BE078199D3}"/>
                </a:ext>
              </a:extLst>
            </p:cNvPr>
            <p:cNvSpPr/>
            <p:nvPr/>
          </p:nvSpPr>
          <p:spPr>
            <a:xfrm>
              <a:off x="8227210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445927A-8A53-452F-9211-6E829D0410AF}"/>
                </a:ext>
              </a:extLst>
            </p:cNvPr>
            <p:cNvSpPr/>
            <p:nvPr/>
          </p:nvSpPr>
          <p:spPr>
            <a:xfrm>
              <a:off x="8312459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6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38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330889C-0735-4646-96CF-E8BF34D91689}"/>
                </a:ext>
              </a:extLst>
            </p:cNvPr>
            <p:cNvSpPr/>
            <p:nvPr/>
          </p:nvSpPr>
          <p:spPr>
            <a:xfrm>
              <a:off x="8316078" y="1136618"/>
              <a:ext cx="76200" cy="76200"/>
            </a:xfrm>
            <a:custGeom>
              <a:avLst/>
              <a:gdLst>
                <a:gd name="connsiteX0" fmla="*/ 7144 w 76200"/>
                <a:gd name="connsiteY0" fmla="*/ 77057 h 76200"/>
                <a:gd name="connsiteX1" fmla="*/ 77057 w 76200"/>
                <a:gd name="connsiteY1" fmla="*/ 7144 h 76200"/>
                <a:gd name="connsiteX2" fmla="*/ 77057 w 76200"/>
                <a:gd name="connsiteY2" fmla="*/ 7144 h 76200"/>
                <a:gd name="connsiteX3" fmla="*/ 7144 w 76200"/>
                <a:gd name="connsiteY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144" y="77057"/>
                  </a:moveTo>
                  <a:lnTo>
                    <a:pt x="77057" y="7144"/>
                  </a:lnTo>
                  <a:lnTo>
                    <a:pt x="77057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3C787F-70A5-4FDC-A06A-67A0C1D43548}"/>
              </a:ext>
            </a:extLst>
          </p:cNvPr>
          <p:cNvGrpSpPr/>
          <p:nvPr/>
        </p:nvGrpSpPr>
        <p:grpSpPr>
          <a:xfrm>
            <a:off x="2096274" y="1561337"/>
            <a:ext cx="390525" cy="390525"/>
            <a:chOff x="2096274" y="1561337"/>
            <a:chExt cx="390525" cy="390525"/>
          </a:xfrm>
          <a:solidFill>
            <a:schemeClr val="tx2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9A99023-3949-47BD-A37D-C3CFF183A3BE}"/>
                </a:ext>
              </a:extLst>
            </p:cNvPr>
            <p:cNvSpPr/>
            <p:nvPr/>
          </p:nvSpPr>
          <p:spPr>
            <a:xfrm>
              <a:off x="2096274" y="1561337"/>
              <a:ext cx="390525" cy="390525"/>
            </a:xfrm>
            <a:custGeom>
              <a:avLst/>
              <a:gdLst>
                <a:gd name="connsiteX0" fmla="*/ 376692 w 390525"/>
                <a:gd name="connsiteY0" fmla="*/ 342900 h 390525"/>
                <a:gd name="connsiteX1" fmla="*/ 51699 w 390525"/>
                <a:gd name="connsiteY1" fmla="*/ 342900 h 390525"/>
                <a:gd name="connsiteX2" fmla="*/ 51699 w 390525"/>
                <a:gd name="connsiteY2" fmla="*/ 18288 h 390525"/>
                <a:gd name="connsiteX3" fmla="*/ 40555 w 390525"/>
                <a:gd name="connsiteY3" fmla="*/ 7144 h 390525"/>
                <a:gd name="connsiteX4" fmla="*/ 18552 w 390525"/>
                <a:gd name="connsiteY4" fmla="*/ 7144 h 390525"/>
                <a:gd name="connsiteX5" fmla="*/ 7218 w 390525"/>
                <a:gd name="connsiteY5" fmla="*/ 17050 h 390525"/>
                <a:gd name="connsiteX6" fmla="*/ 18267 w 390525"/>
                <a:gd name="connsiteY6" fmla="*/ 29432 h 390525"/>
                <a:gd name="connsiteX7" fmla="*/ 29411 w 390525"/>
                <a:gd name="connsiteY7" fmla="*/ 29432 h 390525"/>
                <a:gd name="connsiteX8" fmla="*/ 29411 w 390525"/>
                <a:gd name="connsiteY8" fmla="*/ 74009 h 390525"/>
                <a:gd name="connsiteX9" fmla="*/ 18552 w 390525"/>
                <a:gd name="connsiteY9" fmla="*/ 74009 h 390525"/>
                <a:gd name="connsiteX10" fmla="*/ 7218 w 390525"/>
                <a:gd name="connsiteY10" fmla="*/ 83915 h 390525"/>
                <a:gd name="connsiteX11" fmla="*/ 18267 w 390525"/>
                <a:gd name="connsiteY11" fmla="*/ 96298 h 390525"/>
                <a:gd name="connsiteX12" fmla="*/ 29411 w 390525"/>
                <a:gd name="connsiteY12" fmla="*/ 96298 h 390525"/>
                <a:gd name="connsiteX13" fmla="*/ 29411 w 390525"/>
                <a:gd name="connsiteY13" fmla="*/ 140875 h 390525"/>
                <a:gd name="connsiteX14" fmla="*/ 18552 w 390525"/>
                <a:gd name="connsiteY14" fmla="*/ 140875 h 390525"/>
                <a:gd name="connsiteX15" fmla="*/ 7218 w 390525"/>
                <a:gd name="connsiteY15" fmla="*/ 150781 h 390525"/>
                <a:gd name="connsiteX16" fmla="*/ 18267 w 390525"/>
                <a:gd name="connsiteY16" fmla="*/ 163163 h 390525"/>
                <a:gd name="connsiteX17" fmla="*/ 29411 w 390525"/>
                <a:gd name="connsiteY17" fmla="*/ 163163 h 390525"/>
                <a:gd name="connsiteX18" fmla="*/ 29411 w 390525"/>
                <a:gd name="connsiteY18" fmla="*/ 207740 h 390525"/>
                <a:gd name="connsiteX19" fmla="*/ 18552 w 390525"/>
                <a:gd name="connsiteY19" fmla="*/ 207740 h 390525"/>
                <a:gd name="connsiteX20" fmla="*/ 7218 w 390525"/>
                <a:gd name="connsiteY20" fmla="*/ 217646 h 390525"/>
                <a:gd name="connsiteX21" fmla="*/ 18267 w 390525"/>
                <a:gd name="connsiteY21" fmla="*/ 230029 h 390525"/>
                <a:gd name="connsiteX22" fmla="*/ 29411 w 390525"/>
                <a:gd name="connsiteY22" fmla="*/ 230029 h 390525"/>
                <a:gd name="connsiteX23" fmla="*/ 29411 w 390525"/>
                <a:gd name="connsiteY23" fmla="*/ 275368 h 390525"/>
                <a:gd name="connsiteX24" fmla="*/ 18552 w 390525"/>
                <a:gd name="connsiteY24" fmla="*/ 275368 h 390525"/>
                <a:gd name="connsiteX25" fmla="*/ 7218 w 390525"/>
                <a:gd name="connsiteY25" fmla="*/ 285274 h 390525"/>
                <a:gd name="connsiteX26" fmla="*/ 18267 w 390525"/>
                <a:gd name="connsiteY26" fmla="*/ 297656 h 390525"/>
                <a:gd name="connsiteX27" fmla="*/ 29411 w 390525"/>
                <a:gd name="connsiteY27" fmla="*/ 297656 h 390525"/>
                <a:gd name="connsiteX28" fmla="*/ 29411 w 390525"/>
                <a:gd name="connsiteY28" fmla="*/ 342995 h 390525"/>
                <a:gd name="connsiteX29" fmla="*/ 18552 w 390525"/>
                <a:gd name="connsiteY29" fmla="*/ 342995 h 390525"/>
                <a:gd name="connsiteX30" fmla="*/ 7218 w 390525"/>
                <a:gd name="connsiteY30" fmla="*/ 352901 h 390525"/>
                <a:gd name="connsiteX31" fmla="*/ 18267 w 390525"/>
                <a:gd name="connsiteY31" fmla="*/ 365284 h 390525"/>
                <a:gd name="connsiteX32" fmla="*/ 29411 w 390525"/>
                <a:gd name="connsiteY32" fmla="*/ 365284 h 390525"/>
                <a:gd name="connsiteX33" fmla="*/ 29411 w 390525"/>
                <a:gd name="connsiteY33" fmla="*/ 376142 h 390525"/>
                <a:gd name="connsiteX34" fmla="*/ 39317 w 390525"/>
                <a:gd name="connsiteY34" fmla="*/ 387477 h 390525"/>
                <a:gd name="connsiteX35" fmla="*/ 51699 w 390525"/>
                <a:gd name="connsiteY35" fmla="*/ 376428 h 390525"/>
                <a:gd name="connsiteX36" fmla="*/ 51699 w 390525"/>
                <a:gd name="connsiteY36" fmla="*/ 365284 h 390525"/>
                <a:gd name="connsiteX37" fmla="*/ 97038 w 390525"/>
                <a:gd name="connsiteY37" fmla="*/ 365284 h 390525"/>
                <a:gd name="connsiteX38" fmla="*/ 97038 w 390525"/>
                <a:gd name="connsiteY38" fmla="*/ 376142 h 390525"/>
                <a:gd name="connsiteX39" fmla="*/ 106944 w 390525"/>
                <a:gd name="connsiteY39" fmla="*/ 387477 h 390525"/>
                <a:gd name="connsiteX40" fmla="*/ 119327 w 390525"/>
                <a:gd name="connsiteY40" fmla="*/ 376428 h 390525"/>
                <a:gd name="connsiteX41" fmla="*/ 119327 w 390525"/>
                <a:gd name="connsiteY41" fmla="*/ 365284 h 390525"/>
                <a:gd name="connsiteX42" fmla="*/ 163904 w 390525"/>
                <a:gd name="connsiteY42" fmla="*/ 365284 h 390525"/>
                <a:gd name="connsiteX43" fmla="*/ 163904 w 390525"/>
                <a:gd name="connsiteY43" fmla="*/ 376142 h 390525"/>
                <a:gd name="connsiteX44" fmla="*/ 173810 w 390525"/>
                <a:gd name="connsiteY44" fmla="*/ 387477 h 390525"/>
                <a:gd name="connsiteX45" fmla="*/ 186192 w 390525"/>
                <a:gd name="connsiteY45" fmla="*/ 376428 h 390525"/>
                <a:gd name="connsiteX46" fmla="*/ 186192 w 390525"/>
                <a:gd name="connsiteY46" fmla="*/ 365284 h 390525"/>
                <a:gd name="connsiteX47" fmla="*/ 230769 w 390525"/>
                <a:gd name="connsiteY47" fmla="*/ 365284 h 390525"/>
                <a:gd name="connsiteX48" fmla="*/ 230769 w 390525"/>
                <a:gd name="connsiteY48" fmla="*/ 376142 h 390525"/>
                <a:gd name="connsiteX49" fmla="*/ 240675 w 390525"/>
                <a:gd name="connsiteY49" fmla="*/ 387477 h 390525"/>
                <a:gd name="connsiteX50" fmla="*/ 253058 w 390525"/>
                <a:gd name="connsiteY50" fmla="*/ 376428 h 390525"/>
                <a:gd name="connsiteX51" fmla="*/ 253058 w 390525"/>
                <a:gd name="connsiteY51" fmla="*/ 365284 h 390525"/>
                <a:gd name="connsiteX52" fmla="*/ 297635 w 390525"/>
                <a:gd name="connsiteY52" fmla="*/ 365284 h 390525"/>
                <a:gd name="connsiteX53" fmla="*/ 297635 w 390525"/>
                <a:gd name="connsiteY53" fmla="*/ 376142 h 390525"/>
                <a:gd name="connsiteX54" fmla="*/ 307541 w 390525"/>
                <a:gd name="connsiteY54" fmla="*/ 387477 h 390525"/>
                <a:gd name="connsiteX55" fmla="*/ 319923 w 390525"/>
                <a:gd name="connsiteY55" fmla="*/ 376428 h 390525"/>
                <a:gd name="connsiteX56" fmla="*/ 319923 w 390525"/>
                <a:gd name="connsiteY56" fmla="*/ 365284 h 390525"/>
                <a:gd name="connsiteX57" fmla="*/ 365262 w 390525"/>
                <a:gd name="connsiteY57" fmla="*/ 365284 h 390525"/>
                <a:gd name="connsiteX58" fmla="*/ 365262 w 390525"/>
                <a:gd name="connsiteY58" fmla="*/ 376428 h 390525"/>
                <a:gd name="connsiteX59" fmla="*/ 372882 w 390525"/>
                <a:gd name="connsiteY59" fmla="*/ 387001 h 390525"/>
                <a:gd name="connsiteX60" fmla="*/ 387551 w 390525"/>
                <a:gd name="connsiteY60" fmla="*/ 376428 h 390525"/>
                <a:gd name="connsiteX61" fmla="*/ 387551 w 390525"/>
                <a:gd name="connsiteY61" fmla="*/ 353854 h 390525"/>
                <a:gd name="connsiteX62" fmla="*/ 376692 w 390525"/>
                <a:gd name="connsiteY62" fmla="*/ 34290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0525" h="390525">
                  <a:moveTo>
                    <a:pt x="376692" y="342900"/>
                  </a:moveTo>
                  <a:lnTo>
                    <a:pt x="51699" y="342900"/>
                  </a:lnTo>
                  <a:lnTo>
                    <a:pt x="51699" y="18288"/>
                  </a:lnTo>
                  <a:cubicBezTo>
                    <a:pt x="51699" y="12097"/>
                    <a:pt x="46746" y="7144"/>
                    <a:pt x="4055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lnTo>
                    <a:pt x="29411" y="29432"/>
                  </a:lnTo>
                  <a:lnTo>
                    <a:pt x="29411" y="74009"/>
                  </a:lnTo>
                  <a:lnTo>
                    <a:pt x="18552" y="74009"/>
                  </a:lnTo>
                  <a:cubicBezTo>
                    <a:pt x="12837" y="74009"/>
                    <a:pt x="7789" y="78200"/>
                    <a:pt x="7218" y="83915"/>
                  </a:cubicBezTo>
                  <a:cubicBezTo>
                    <a:pt x="6456" y="90678"/>
                    <a:pt x="11694" y="96298"/>
                    <a:pt x="18267" y="96298"/>
                  </a:cubicBezTo>
                  <a:lnTo>
                    <a:pt x="29411" y="96298"/>
                  </a:lnTo>
                  <a:lnTo>
                    <a:pt x="29411" y="140875"/>
                  </a:lnTo>
                  <a:lnTo>
                    <a:pt x="18552" y="140875"/>
                  </a:lnTo>
                  <a:cubicBezTo>
                    <a:pt x="12837" y="140875"/>
                    <a:pt x="7789" y="145066"/>
                    <a:pt x="7218" y="150781"/>
                  </a:cubicBezTo>
                  <a:cubicBezTo>
                    <a:pt x="6456" y="157544"/>
                    <a:pt x="11694" y="163163"/>
                    <a:pt x="18267" y="163163"/>
                  </a:cubicBezTo>
                  <a:lnTo>
                    <a:pt x="29411" y="163163"/>
                  </a:lnTo>
                  <a:lnTo>
                    <a:pt x="29411" y="207740"/>
                  </a:lnTo>
                  <a:lnTo>
                    <a:pt x="18552" y="207740"/>
                  </a:lnTo>
                  <a:cubicBezTo>
                    <a:pt x="12837" y="207740"/>
                    <a:pt x="7789" y="211931"/>
                    <a:pt x="7218" y="217646"/>
                  </a:cubicBezTo>
                  <a:cubicBezTo>
                    <a:pt x="6456" y="224409"/>
                    <a:pt x="11694" y="230029"/>
                    <a:pt x="18267" y="230029"/>
                  </a:cubicBezTo>
                  <a:lnTo>
                    <a:pt x="29411" y="230029"/>
                  </a:lnTo>
                  <a:lnTo>
                    <a:pt x="29411" y="275368"/>
                  </a:lnTo>
                  <a:lnTo>
                    <a:pt x="18552" y="275368"/>
                  </a:lnTo>
                  <a:cubicBezTo>
                    <a:pt x="12837" y="275368"/>
                    <a:pt x="7789" y="279559"/>
                    <a:pt x="7218" y="285274"/>
                  </a:cubicBezTo>
                  <a:cubicBezTo>
                    <a:pt x="6456" y="292037"/>
                    <a:pt x="11694" y="297656"/>
                    <a:pt x="18267" y="297656"/>
                  </a:cubicBezTo>
                  <a:lnTo>
                    <a:pt x="29411" y="297656"/>
                  </a:lnTo>
                  <a:lnTo>
                    <a:pt x="29411" y="342995"/>
                  </a:lnTo>
                  <a:lnTo>
                    <a:pt x="18552" y="342995"/>
                  </a:lnTo>
                  <a:cubicBezTo>
                    <a:pt x="12837" y="342995"/>
                    <a:pt x="7789" y="347186"/>
                    <a:pt x="7218" y="352901"/>
                  </a:cubicBezTo>
                  <a:cubicBezTo>
                    <a:pt x="6456" y="359664"/>
                    <a:pt x="11694" y="365284"/>
                    <a:pt x="18267" y="365284"/>
                  </a:cubicBezTo>
                  <a:lnTo>
                    <a:pt x="29411" y="365284"/>
                  </a:lnTo>
                  <a:lnTo>
                    <a:pt x="29411" y="376142"/>
                  </a:lnTo>
                  <a:cubicBezTo>
                    <a:pt x="29411" y="381857"/>
                    <a:pt x="33602" y="386906"/>
                    <a:pt x="39317" y="387477"/>
                  </a:cubicBezTo>
                  <a:cubicBezTo>
                    <a:pt x="46080" y="388239"/>
                    <a:pt x="51699" y="383000"/>
                    <a:pt x="51699" y="376428"/>
                  </a:cubicBezTo>
                  <a:lnTo>
                    <a:pt x="51699" y="365284"/>
                  </a:lnTo>
                  <a:lnTo>
                    <a:pt x="97038" y="365284"/>
                  </a:lnTo>
                  <a:lnTo>
                    <a:pt x="97038" y="376142"/>
                  </a:lnTo>
                  <a:cubicBezTo>
                    <a:pt x="97038" y="381857"/>
                    <a:pt x="101229" y="386906"/>
                    <a:pt x="106944" y="387477"/>
                  </a:cubicBezTo>
                  <a:cubicBezTo>
                    <a:pt x="113707" y="388239"/>
                    <a:pt x="119327" y="383000"/>
                    <a:pt x="119327" y="376428"/>
                  </a:cubicBezTo>
                  <a:lnTo>
                    <a:pt x="119327" y="365284"/>
                  </a:lnTo>
                  <a:lnTo>
                    <a:pt x="163904" y="365284"/>
                  </a:lnTo>
                  <a:lnTo>
                    <a:pt x="163904" y="376142"/>
                  </a:lnTo>
                  <a:cubicBezTo>
                    <a:pt x="163904" y="381857"/>
                    <a:pt x="168095" y="386906"/>
                    <a:pt x="173810" y="387477"/>
                  </a:cubicBezTo>
                  <a:cubicBezTo>
                    <a:pt x="180573" y="388239"/>
                    <a:pt x="186192" y="383000"/>
                    <a:pt x="186192" y="376428"/>
                  </a:cubicBezTo>
                  <a:lnTo>
                    <a:pt x="186192" y="365284"/>
                  </a:lnTo>
                  <a:lnTo>
                    <a:pt x="230769" y="365284"/>
                  </a:lnTo>
                  <a:lnTo>
                    <a:pt x="230769" y="376142"/>
                  </a:lnTo>
                  <a:cubicBezTo>
                    <a:pt x="230769" y="381857"/>
                    <a:pt x="234960" y="386906"/>
                    <a:pt x="240675" y="387477"/>
                  </a:cubicBezTo>
                  <a:cubicBezTo>
                    <a:pt x="247438" y="388239"/>
                    <a:pt x="253058" y="383000"/>
                    <a:pt x="253058" y="376428"/>
                  </a:cubicBezTo>
                  <a:lnTo>
                    <a:pt x="253058" y="365284"/>
                  </a:lnTo>
                  <a:lnTo>
                    <a:pt x="297635" y="365284"/>
                  </a:lnTo>
                  <a:lnTo>
                    <a:pt x="297635" y="376142"/>
                  </a:lnTo>
                  <a:cubicBezTo>
                    <a:pt x="297635" y="381857"/>
                    <a:pt x="301826" y="386906"/>
                    <a:pt x="307541" y="387477"/>
                  </a:cubicBezTo>
                  <a:cubicBezTo>
                    <a:pt x="314304" y="388239"/>
                    <a:pt x="319923" y="383000"/>
                    <a:pt x="319923" y="376428"/>
                  </a:cubicBezTo>
                  <a:lnTo>
                    <a:pt x="319923" y="365284"/>
                  </a:lnTo>
                  <a:lnTo>
                    <a:pt x="365262" y="365284"/>
                  </a:lnTo>
                  <a:lnTo>
                    <a:pt x="365262" y="376428"/>
                  </a:lnTo>
                  <a:cubicBezTo>
                    <a:pt x="365262" y="381191"/>
                    <a:pt x="368310" y="385572"/>
                    <a:pt x="372882" y="387001"/>
                  </a:cubicBezTo>
                  <a:cubicBezTo>
                    <a:pt x="380502" y="389382"/>
                    <a:pt x="387551" y="383667"/>
                    <a:pt x="387551" y="376428"/>
                  </a:cubicBezTo>
                  <a:lnTo>
                    <a:pt x="387551" y="353854"/>
                  </a:lnTo>
                  <a:cubicBezTo>
                    <a:pt x="387551" y="347758"/>
                    <a:pt x="382693" y="342900"/>
                    <a:pt x="376692" y="342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3E40ADE-31FB-40F2-9A3A-9F2A55C79D4D}"/>
                </a:ext>
              </a:extLst>
            </p:cNvPr>
            <p:cNvSpPr/>
            <p:nvPr/>
          </p:nvSpPr>
          <p:spPr>
            <a:xfrm>
              <a:off x="2186169" y="1761934"/>
              <a:ext cx="76200" cy="123825"/>
            </a:xfrm>
            <a:custGeom>
              <a:avLst/>
              <a:gdLst>
                <a:gd name="connsiteX0" fmla="*/ 18288 w 76200"/>
                <a:gd name="connsiteY0" fmla="*/ 120015 h 123825"/>
                <a:gd name="connsiteX1" fmla="*/ 62865 w 76200"/>
                <a:gd name="connsiteY1" fmla="*/ 120015 h 123825"/>
                <a:gd name="connsiteX2" fmla="*/ 74009 w 76200"/>
                <a:gd name="connsiteY2" fmla="*/ 108871 h 123825"/>
                <a:gd name="connsiteX3" fmla="*/ 74009 w 76200"/>
                <a:gd name="connsiteY3" fmla="*/ 18288 h 123825"/>
                <a:gd name="connsiteX4" fmla="*/ 62865 w 76200"/>
                <a:gd name="connsiteY4" fmla="*/ 7144 h 123825"/>
                <a:gd name="connsiteX5" fmla="*/ 18288 w 76200"/>
                <a:gd name="connsiteY5" fmla="*/ 7144 h 123825"/>
                <a:gd name="connsiteX6" fmla="*/ 7144 w 76200"/>
                <a:gd name="connsiteY6" fmla="*/ 18288 h 123825"/>
                <a:gd name="connsiteX7" fmla="*/ 7144 w 76200"/>
                <a:gd name="connsiteY7" fmla="*/ 108966 h 123825"/>
                <a:gd name="connsiteX8" fmla="*/ 18288 w 76200"/>
                <a:gd name="connsiteY8" fmla="*/ 12001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23825">
                  <a:moveTo>
                    <a:pt x="18288" y="120015"/>
                  </a:moveTo>
                  <a:lnTo>
                    <a:pt x="62865" y="120015"/>
                  </a:lnTo>
                  <a:cubicBezTo>
                    <a:pt x="69056" y="120015"/>
                    <a:pt x="74009" y="115062"/>
                    <a:pt x="74009" y="108871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8966"/>
                  </a:lnTo>
                  <a:cubicBezTo>
                    <a:pt x="7144" y="115062"/>
                    <a:pt x="12097" y="120015"/>
                    <a:pt x="18288" y="120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AC72EA6-F716-44C9-BB56-FD50F26F012A}"/>
                </a:ext>
              </a:extLst>
            </p:cNvPr>
            <p:cNvSpPr/>
            <p:nvPr/>
          </p:nvSpPr>
          <p:spPr>
            <a:xfrm>
              <a:off x="2275323" y="1717357"/>
              <a:ext cx="76200" cy="171450"/>
            </a:xfrm>
            <a:custGeom>
              <a:avLst/>
              <a:gdLst>
                <a:gd name="connsiteX0" fmla="*/ 7144 w 76200"/>
                <a:gd name="connsiteY0" fmla="*/ 18288 h 171450"/>
                <a:gd name="connsiteX1" fmla="*/ 7144 w 76200"/>
                <a:gd name="connsiteY1" fmla="*/ 153543 h 171450"/>
                <a:gd name="connsiteX2" fmla="*/ 18288 w 76200"/>
                <a:gd name="connsiteY2" fmla="*/ 164687 h 171450"/>
                <a:gd name="connsiteX3" fmla="*/ 62865 w 76200"/>
                <a:gd name="connsiteY3" fmla="*/ 164687 h 171450"/>
                <a:gd name="connsiteX4" fmla="*/ 74009 w 76200"/>
                <a:gd name="connsiteY4" fmla="*/ 153543 h 171450"/>
                <a:gd name="connsiteX5" fmla="*/ 74009 w 76200"/>
                <a:gd name="connsiteY5" fmla="*/ 18288 h 171450"/>
                <a:gd name="connsiteX6" fmla="*/ 62865 w 76200"/>
                <a:gd name="connsiteY6" fmla="*/ 7144 h 171450"/>
                <a:gd name="connsiteX7" fmla="*/ 18288 w 76200"/>
                <a:gd name="connsiteY7" fmla="*/ 7144 h 171450"/>
                <a:gd name="connsiteX8" fmla="*/ 7144 w 76200"/>
                <a:gd name="connsiteY8" fmla="*/ 182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71450">
                  <a:moveTo>
                    <a:pt x="7144" y="18288"/>
                  </a:move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62865" y="164687"/>
                  </a:lnTo>
                  <a:cubicBezTo>
                    <a:pt x="69056" y="164687"/>
                    <a:pt x="74009" y="159734"/>
                    <a:pt x="74009" y="153543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FE34A93-D5A2-4BFE-8EAD-B6A87F59E7D0}"/>
                </a:ext>
              </a:extLst>
            </p:cNvPr>
            <p:cNvSpPr/>
            <p:nvPr/>
          </p:nvSpPr>
          <p:spPr>
            <a:xfrm>
              <a:off x="2186138" y="1561337"/>
              <a:ext cx="190500" cy="161925"/>
            </a:xfrm>
            <a:custGeom>
              <a:avLst/>
              <a:gdLst>
                <a:gd name="connsiteX0" fmla="*/ 9842 w 190500"/>
                <a:gd name="connsiteY0" fmla="*/ 159258 h 161925"/>
                <a:gd name="connsiteX1" fmla="*/ 25558 w 190500"/>
                <a:gd name="connsiteY1" fmla="*/ 160496 h 161925"/>
                <a:gd name="connsiteX2" fmla="*/ 163195 w 190500"/>
                <a:gd name="connsiteY2" fmla="*/ 42481 h 161925"/>
                <a:gd name="connsiteX3" fmla="*/ 163195 w 190500"/>
                <a:gd name="connsiteY3" fmla="*/ 63818 h 161925"/>
                <a:gd name="connsiteX4" fmla="*/ 168148 w 190500"/>
                <a:gd name="connsiteY4" fmla="*/ 72295 h 161925"/>
                <a:gd name="connsiteX5" fmla="*/ 185483 w 190500"/>
                <a:gd name="connsiteY5" fmla="*/ 62865 h 161925"/>
                <a:gd name="connsiteX6" fmla="*/ 185483 w 190500"/>
                <a:gd name="connsiteY6" fmla="*/ 16669 h 161925"/>
                <a:gd name="connsiteX7" fmla="*/ 175958 w 190500"/>
                <a:gd name="connsiteY7" fmla="*/ 7144 h 161925"/>
                <a:gd name="connsiteX8" fmla="*/ 128809 w 190500"/>
                <a:gd name="connsiteY8" fmla="*/ 7144 h 161925"/>
                <a:gd name="connsiteX9" fmla="*/ 120332 w 190500"/>
                <a:gd name="connsiteY9" fmla="*/ 12097 h 161925"/>
                <a:gd name="connsiteX10" fmla="*/ 129762 w 190500"/>
                <a:gd name="connsiteY10" fmla="*/ 29432 h 161925"/>
                <a:gd name="connsiteX11" fmla="*/ 144240 w 190500"/>
                <a:gd name="connsiteY11" fmla="*/ 29432 h 161925"/>
                <a:gd name="connsiteX12" fmla="*/ 11080 w 190500"/>
                <a:gd name="connsiteY12" fmla="*/ 143542 h 161925"/>
                <a:gd name="connsiteX13" fmla="*/ 9842 w 190500"/>
                <a:gd name="connsiteY13" fmla="*/ 15925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0500" h="161925">
                  <a:moveTo>
                    <a:pt x="9842" y="159258"/>
                  </a:moveTo>
                  <a:cubicBezTo>
                    <a:pt x="13843" y="163925"/>
                    <a:pt x="20891" y="164497"/>
                    <a:pt x="25558" y="160496"/>
                  </a:cubicBezTo>
                  <a:lnTo>
                    <a:pt x="163195" y="42481"/>
                  </a:lnTo>
                  <a:lnTo>
                    <a:pt x="163195" y="63818"/>
                  </a:lnTo>
                  <a:cubicBezTo>
                    <a:pt x="163195" y="67342"/>
                    <a:pt x="165004" y="70580"/>
                    <a:pt x="168148" y="72295"/>
                  </a:cubicBezTo>
                  <a:cubicBezTo>
                    <a:pt x="176816" y="77057"/>
                    <a:pt x="185483" y="70961"/>
                    <a:pt x="185483" y="62865"/>
                  </a:cubicBezTo>
                  <a:lnTo>
                    <a:pt x="185483" y="16669"/>
                  </a:lnTo>
                  <a:cubicBezTo>
                    <a:pt x="185483" y="11430"/>
                    <a:pt x="181197" y="7144"/>
                    <a:pt x="175958" y="7144"/>
                  </a:cubicBezTo>
                  <a:lnTo>
                    <a:pt x="128809" y="7144"/>
                  </a:lnTo>
                  <a:cubicBezTo>
                    <a:pt x="125285" y="7144"/>
                    <a:pt x="122047" y="8954"/>
                    <a:pt x="120332" y="12097"/>
                  </a:cubicBezTo>
                  <a:cubicBezTo>
                    <a:pt x="115570" y="20765"/>
                    <a:pt x="121666" y="29432"/>
                    <a:pt x="129762" y="29432"/>
                  </a:cubicBezTo>
                  <a:lnTo>
                    <a:pt x="144240" y="29432"/>
                  </a:lnTo>
                  <a:lnTo>
                    <a:pt x="11080" y="143542"/>
                  </a:lnTo>
                  <a:cubicBezTo>
                    <a:pt x="6318" y="147542"/>
                    <a:pt x="5842" y="154591"/>
                    <a:pt x="9842" y="159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588EB85-75C2-4A3C-8185-DFB7473F3185}"/>
                </a:ext>
              </a:extLst>
            </p:cNvPr>
            <p:cNvSpPr/>
            <p:nvPr/>
          </p:nvSpPr>
          <p:spPr>
            <a:xfrm>
              <a:off x="2353367" y="1605938"/>
              <a:ext cx="95250" cy="276225"/>
            </a:xfrm>
            <a:custGeom>
              <a:avLst/>
              <a:gdLst>
                <a:gd name="connsiteX0" fmla="*/ 40542 w 95250"/>
                <a:gd name="connsiteY0" fmla="*/ 276011 h 276225"/>
                <a:gd name="connsiteX1" fmla="*/ 62830 w 95250"/>
                <a:gd name="connsiteY1" fmla="*/ 276011 h 276225"/>
                <a:gd name="connsiteX2" fmla="*/ 73975 w 95250"/>
                <a:gd name="connsiteY2" fmla="*/ 264866 h 276225"/>
                <a:gd name="connsiteX3" fmla="*/ 73975 w 95250"/>
                <a:gd name="connsiteY3" fmla="*/ 85130 h 276225"/>
                <a:gd name="connsiteX4" fmla="*/ 84928 w 95250"/>
                <a:gd name="connsiteY4" fmla="*/ 85130 h 276225"/>
                <a:gd name="connsiteX5" fmla="*/ 92834 w 95250"/>
                <a:gd name="connsiteY5" fmla="*/ 82082 h 276225"/>
                <a:gd name="connsiteX6" fmla="*/ 94453 w 95250"/>
                <a:gd name="connsiteY6" fmla="*/ 67794 h 276225"/>
                <a:gd name="connsiteX7" fmla="*/ 61021 w 95250"/>
                <a:gd name="connsiteY7" fmla="*/ 11787 h 276225"/>
                <a:gd name="connsiteX8" fmla="*/ 42447 w 95250"/>
                <a:gd name="connsiteY8" fmla="*/ 11787 h 276225"/>
                <a:gd name="connsiteX9" fmla="*/ 9014 w 95250"/>
                <a:gd name="connsiteY9" fmla="*/ 67794 h 276225"/>
                <a:gd name="connsiteX10" fmla="*/ 8443 w 95250"/>
                <a:gd name="connsiteY10" fmla="*/ 79224 h 276225"/>
                <a:gd name="connsiteX11" fmla="*/ 18253 w 95250"/>
                <a:gd name="connsiteY11" fmla="*/ 85130 h 276225"/>
                <a:gd name="connsiteX12" fmla="*/ 29398 w 95250"/>
                <a:gd name="connsiteY12" fmla="*/ 85130 h 276225"/>
                <a:gd name="connsiteX13" fmla="*/ 29398 w 95250"/>
                <a:gd name="connsiteY13" fmla="*/ 264962 h 276225"/>
                <a:gd name="connsiteX14" fmla="*/ 40542 w 95250"/>
                <a:gd name="connsiteY14" fmla="*/ 2760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250" h="276225">
                  <a:moveTo>
                    <a:pt x="40542" y="276011"/>
                  </a:moveTo>
                  <a:lnTo>
                    <a:pt x="62830" y="276011"/>
                  </a:lnTo>
                  <a:cubicBezTo>
                    <a:pt x="69022" y="276011"/>
                    <a:pt x="73975" y="271058"/>
                    <a:pt x="73975" y="264866"/>
                  </a:cubicBezTo>
                  <a:lnTo>
                    <a:pt x="73975" y="85130"/>
                  </a:lnTo>
                  <a:lnTo>
                    <a:pt x="84928" y="85130"/>
                  </a:lnTo>
                  <a:cubicBezTo>
                    <a:pt x="87881" y="85130"/>
                    <a:pt x="90739" y="84082"/>
                    <a:pt x="92834" y="82082"/>
                  </a:cubicBezTo>
                  <a:cubicBezTo>
                    <a:pt x="96835" y="78176"/>
                    <a:pt x="97311" y="72176"/>
                    <a:pt x="94453" y="67794"/>
                  </a:cubicBezTo>
                  <a:lnTo>
                    <a:pt x="61021" y="11787"/>
                  </a:lnTo>
                  <a:cubicBezTo>
                    <a:pt x="56925" y="5596"/>
                    <a:pt x="46638" y="5596"/>
                    <a:pt x="42447" y="11787"/>
                  </a:cubicBezTo>
                  <a:lnTo>
                    <a:pt x="9014" y="67794"/>
                  </a:lnTo>
                  <a:cubicBezTo>
                    <a:pt x="6728" y="71223"/>
                    <a:pt x="6538" y="75605"/>
                    <a:pt x="8443" y="79224"/>
                  </a:cubicBezTo>
                  <a:cubicBezTo>
                    <a:pt x="10348" y="82844"/>
                    <a:pt x="14158" y="85130"/>
                    <a:pt x="18253" y="85130"/>
                  </a:cubicBezTo>
                  <a:lnTo>
                    <a:pt x="29398" y="85130"/>
                  </a:lnTo>
                  <a:lnTo>
                    <a:pt x="29398" y="264962"/>
                  </a:lnTo>
                  <a:cubicBezTo>
                    <a:pt x="29398" y="271058"/>
                    <a:pt x="34351" y="276011"/>
                    <a:pt x="40542" y="276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8067EEC3-07BC-4D85-BF1E-AE71AB6E4042}"/>
              </a:ext>
            </a:extLst>
          </p:cNvPr>
          <p:cNvSpPr/>
          <p:nvPr/>
        </p:nvSpPr>
        <p:spPr>
          <a:xfrm>
            <a:off x="1425145" y="1562481"/>
            <a:ext cx="390525" cy="390525"/>
          </a:xfrm>
          <a:custGeom>
            <a:avLst/>
            <a:gdLst>
              <a:gd name="connsiteX0" fmla="*/ 376405 w 390525"/>
              <a:gd name="connsiteY0" fmla="*/ 365284 h 390525"/>
              <a:gd name="connsiteX1" fmla="*/ 342210 w 390525"/>
              <a:gd name="connsiteY1" fmla="*/ 365284 h 390525"/>
              <a:gd name="connsiteX2" fmla="*/ 342210 w 390525"/>
              <a:gd name="connsiteY2" fmla="*/ 107442 h 390525"/>
              <a:gd name="connsiteX3" fmla="*/ 331066 w 390525"/>
              <a:gd name="connsiteY3" fmla="*/ 96298 h 390525"/>
              <a:gd name="connsiteX4" fmla="*/ 264200 w 390525"/>
              <a:gd name="connsiteY4" fmla="*/ 96298 h 390525"/>
              <a:gd name="connsiteX5" fmla="*/ 253056 w 390525"/>
              <a:gd name="connsiteY5" fmla="*/ 107442 h 390525"/>
              <a:gd name="connsiteX6" fmla="*/ 253056 w 390525"/>
              <a:gd name="connsiteY6" fmla="*/ 365284 h 390525"/>
              <a:gd name="connsiteX7" fmla="*/ 230768 w 390525"/>
              <a:gd name="connsiteY7" fmla="*/ 365284 h 390525"/>
              <a:gd name="connsiteX8" fmla="*/ 230768 w 390525"/>
              <a:gd name="connsiteY8" fmla="*/ 18288 h 390525"/>
              <a:gd name="connsiteX9" fmla="*/ 219623 w 390525"/>
              <a:gd name="connsiteY9" fmla="*/ 7144 h 390525"/>
              <a:gd name="connsiteX10" fmla="*/ 152758 w 390525"/>
              <a:gd name="connsiteY10" fmla="*/ 7144 h 390525"/>
              <a:gd name="connsiteX11" fmla="*/ 141614 w 390525"/>
              <a:gd name="connsiteY11" fmla="*/ 18288 h 390525"/>
              <a:gd name="connsiteX12" fmla="*/ 141614 w 390525"/>
              <a:gd name="connsiteY12" fmla="*/ 365284 h 390525"/>
              <a:gd name="connsiteX13" fmla="*/ 119325 w 390525"/>
              <a:gd name="connsiteY13" fmla="*/ 365284 h 390525"/>
              <a:gd name="connsiteX14" fmla="*/ 119325 w 390525"/>
              <a:gd name="connsiteY14" fmla="*/ 196596 h 390525"/>
              <a:gd name="connsiteX15" fmla="*/ 108181 w 390525"/>
              <a:gd name="connsiteY15" fmla="*/ 185452 h 390525"/>
              <a:gd name="connsiteX16" fmla="*/ 40553 w 390525"/>
              <a:gd name="connsiteY16" fmla="*/ 185452 h 390525"/>
              <a:gd name="connsiteX17" fmla="*/ 29409 w 390525"/>
              <a:gd name="connsiteY17" fmla="*/ 196596 h 390525"/>
              <a:gd name="connsiteX18" fmla="*/ 29409 w 390525"/>
              <a:gd name="connsiteY18" fmla="*/ 365284 h 390525"/>
              <a:gd name="connsiteX19" fmla="*/ 18265 w 390525"/>
              <a:gd name="connsiteY19" fmla="*/ 365284 h 390525"/>
              <a:gd name="connsiteX20" fmla="*/ 7692 w 390525"/>
              <a:gd name="connsiteY20" fmla="*/ 372904 h 390525"/>
              <a:gd name="connsiteX21" fmla="*/ 18265 w 390525"/>
              <a:gd name="connsiteY21" fmla="*/ 387572 h 390525"/>
              <a:gd name="connsiteX22" fmla="*/ 376405 w 390525"/>
              <a:gd name="connsiteY22" fmla="*/ 387572 h 390525"/>
              <a:gd name="connsiteX23" fmla="*/ 386978 w 390525"/>
              <a:gd name="connsiteY23" fmla="*/ 379952 h 390525"/>
              <a:gd name="connsiteX24" fmla="*/ 376405 w 390525"/>
              <a:gd name="connsiteY24" fmla="*/ 3652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0525" h="390525">
                <a:moveTo>
                  <a:pt x="376405" y="365284"/>
                </a:moveTo>
                <a:lnTo>
                  <a:pt x="342210" y="365284"/>
                </a:lnTo>
                <a:lnTo>
                  <a:pt x="342210" y="107442"/>
                </a:lnTo>
                <a:cubicBezTo>
                  <a:pt x="342210" y="101251"/>
                  <a:pt x="337257" y="96298"/>
                  <a:pt x="331066" y="96298"/>
                </a:cubicBezTo>
                <a:lnTo>
                  <a:pt x="264200" y="96298"/>
                </a:lnTo>
                <a:cubicBezTo>
                  <a:pt x="258009" y="96298"/>
                  <a:pt x="253056" y="101251"/>
                  <a:pt x="253056" y="107442"/>
                </a:cubicBezTo>
                <a:lnTo>
                  <a:pt x="253056" y="365284"/>
                </a:lnTo>
                <a:lnTo>
                  <a:pt x="230768" y="365284"/>
                </a:lnTo>
                <a:lnTo>
                  <a:pt x="230768" y="18288"/>
                </a:lnTo>
                <a:cubicBezTo>
                  <a:pt x="230768" y="12097"/>
                  <a:pt x="225815" y="7144"/>
                  <a:pt x="219623" y="7144"/>
                </a:cubicBezTo>
                <a:lnTo>
                  <a:pt x="152758" y="7144"/>
                </a:lnTo>
                <a:cubicBezTo>
                  <a:pt x="146567" y="7144"/>
                  <a:pt x="141614" y="12097"/>
                  <a:pt x="141614" y="18288"/>
                </a:cubicBezTo>
                <a:lnTo>
                  <a:pt x="141614" y="365284"/>
                </a:lnTo>
                <a:lnTo>
                  <a:pt x="119325" y="365284"/>
                </a:lnTo>
                <a:lnTo>
                  <a:pt x="119325" y="196596"/>
                </a:lnTo>
                <a:cubicBezTo>
                  <a:pt x="119325" y="190405"/>
                  <a:pt x="114372" y="185452"/>
                  <a:pt x="108181" y="185452"/>
                </a:cubicBezTo>
                <a:lnTo>
                  <a:pt x="40553" y="185452"/>
                </a:lnTo>
                <a:cubicBezTo>
                  <a:pt x="34362" y="185452"/>
                  <a:pt x="29409" y="190405"/>
                  <a:pt x="29409" y="196596"/>
                </a:cubicBezTo>
                <a:lnTo>
                  <a:pt x="29409" y="365284"/>
                </a:lnTo>
                <a:lnTo>
                  <a:pt x="18265" y="365284"/>
                </a:lnTo>
                <a:cubicBezTo>
                  <a:pt x="13502" y="365284"/>
                  <a:pt x="9121" y="368332"/>
                  <a:pt x="7692" y="372904"/>
                </a:cubicBezTo>
                <a:cubicBezTo>
                  <a:pt x="5311" y="380524"/>
                  <a:pt x="11026" y="387572"/>
                  <a:pt x="18265" y="387572"/>
                </a:cubicBezTo>
                <a:lnTo>
                  <a:pt x="376405" y="387572"/>
                </a:lnTo>
                <a:cubicBezTo>
                  <a:pt x="381167" y="387572"/>
                  <a:pt x="385549" y="384524"/>
                  <a:pt x="386978" y="379952"/>
                </a:cubicBezTo>
                <a:cubicBezTo>
                  <a:pt x="389359" y="372237"/>
                  <a:pt x="383644" y="365284"/>
                  <a:pt x="376405" y="365284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FAFBFC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1B124E8-F43C-4DE2-8EDA-15D99D908FFF}"/>
              </a:ext>
            </a:extLst>
          </p:cNvPr>
          <p:cNvGrpSpPr/>
          <p:nvPr/>
        </p:nvGrpSpPr>
        <p:grpSpPr>
          <a:xfrm>
            <a:off x="7476375" y="5547788"/>
            <a:ext cx="369263" cy="392287"/>
            <a:chOff x="7476375" y="5547788"/>
            <a:chExt cx="369263" cy="392287"/>
          </a:xfrm>
          <a:solidFill>
            <a:schemeClr val="tx2"/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64DFCB0-F010-4836-979E-AC553994972E}"/>
                </a:ext>
              </a:extLst>
            </p:cNvPr>
            <p:cNvSpPr/>
            <p:nvPr/>
          </p:nvSpPr>
          <p:spPr>
            <a:xfrm>
              <a:off x="7476375" y="5547815"/>
              <a:ext cx="276225" cy="190500"/>
            </a:xfrm>
            <a:custGeom>
              <a:avLst/>
              <a:gdLst>
                <a:gd name="connsiteX0" fmla="*/ 276300 w 276225"/>
                <a:gd name="connsiteY0" fmla="*/ 41646 h 190500"/>
                <a:gd name="connsiteX1" fmla="*/ 276300 w 276225"/>
                <a:gd name="connsiteY1" fmla="*/ 41455 h 190500"/>
                <a:gd name="connsiteX2" fmla="*/ 259536 w 276225"/>
                <a:gd name="connsiteY2" fmla="*/ 12689 h 190500"/>
                <a:gd name="connsiteX3" fmla="*/ 244200 w 276225"/>
                <a:gd name="connsiteY3" fmla="*/ 8689 h 190500"/>
                <a:gd name="connsiteX4" fmla="*/ 176668 w 276225"/>
                <a:gd name="connsiteY4" fmla="*/ 47741 h 190500"/>
                <a:gd name="connsiteX5" fmla="*/ 159904 w 276225"/>
                <a:gd name="connsiteY5" fmla="*/ 18786 h 190500"/>
                <a:gd name="connsiteX6" fmla="*/ 144759 w 276225"/>
                <a:gd name="connsiteY6" fmla="*/ 14595 h 190500"/>
                <a:gd name="connsiteX7" fmla="*/ 67416 w 276225"/>
                <a:gd name="connsiteY7" fmla="*/ 59171 h 190500"/>
                <a:gd name="connsiteX8" fmla="*/ 63416 w 276225"/>
                <a:gd name="connsiteY8" fmla="*/ 74507 h 190500"/>
                <a:gd name="connsiteX9" fmla="*/ 80180 w 276225"/>
                <a:gd name="connsiteY9" fmla="*/ 103463 h 190500"/>
                <a:gd name="connsiteX10" fmla="*/ 12648 w 276225"/>
                <a:gd name="connsiteY10" fmla="*/ 142515 h 190500"/>
                <a:gd name="connsiteX11" fmla="*/ 8647 w 276225"/>
                <a:gd name="connsiteY11" fmla="*/ 157660 h 190500"/>
                <a:gd name="connsiteX12" fmla="*/ 23125 w 276225"/>
                <a:gd name="connsiteY12" fmla="*/ 182615 h 190500"/>
                <a:gd name="connsiteX13" fmla="*/ 23316 w 276225"/>
                <a:gd name="connsiteY13" fmla="*/ 182806 h 190500"/>
                <a:gd name="connsiteX14" fmla="*/ 46461 w 276225"/>
                <a:gd name="connsiteY14" fmla="*/ 187283 h 190500"/>
                <a:gd name="connsiteX15" fmla="*/ 270013 w 276225"/>
                <a:gd name="connsiteY15" fmla="*/ 58219 h 190500"/>
                <a:gd name="connsiteX16" fmla="*/ 276300 w 276225"/>
                <a:gd name="connsiteY16" fmla="*/ 41646 h 190500"/>
                <a:gd name="connsiteX17" fmla="*/ 99706 w 276225"/>
                <a:gd name="connsiteY17" fmla="*/ 92223 h 190500"/>
                <a:gd name="connsiteX18" fmla="*/ 88562 w 276225"/>
                <a:gd name="connsiteY18" fmla="*/ 72792 h 190500"/>
                <a:gd name="connsiteX19" fmla="*/ 146474 w 276225"/>
                <a:gd name="connsiteY19" fmla="*/ 39359 h 190500"/>
                <a:gd name="connsiteX20" fmla="*/ 157618 w 276225"/>
                <a:gd name="connsiteY20" fmla="*/ 58790 h 190500"/>
                <a:gd name="connsiteX21" fmla="*/ 99706 w 276225"/>
                <a:gd name="connsiteY21" fmla="*/ 9222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190500">
                  <a:moveTo>
                    <a:pt x="276300" y="41646"/>
                  </a:moveTo>
                  <a:lnTo>
                    <a:pt x="276300" y="41455"/>
                  </a:lnTo>
                  <a:cubicBezTo>
                    <a:pt x="267632" y="26596"/>
                    <a:pt x="271632" y="33454"/>
                    <a:pt x="259536" y="12689"/>
                  </a:cubicBezTo>
                  <a:cubicBezTo>
                    <a:pt x="256392" y="7355"/>
                    <a:pt x="249534" y="5546"/>
                    <a:pt x="244200" y="8689"/>
                  </a:cubicBezTo>
                  <a:lnTo>
                    <a:pt x="176668" y="47741"/>
                  </a:lnTo>
                  <a:lnTo>
                    <a:pt x="159904" y="18786"/>
                  </a:lnTo>
                  <a:cubicBezTo>
                    <a:pt x="156761" y="13451"/>
                    <a:pt x="150093" y="11642"/>
                    <a:pt x="144759" y="14595"/>
                  </a:cubicBezTo>
                  <a:lnTo>
                    <a:pt x="67416" y="59171"/>
                  </a:lnTo>
                  <a:cubicBezTo>
                    <a:pt x="62082" y="62315"/>
                    <a:pt x="60273" y="69173"/>
                    <a:pt x="63416" y="74507"/>
                  </a:cubicBezTo>
                  <a:lnTo>
                    <a:pt x="80180" y="103463"/>
                  </a:lnTo>
                  <a:lnTo>
                    <a:pt x="12648" y="142515"/>
                  </a:lnTo>
                  <a:cubicBezTo>
                    <a:pt x="7504" y="145373"/>
                    <a:pt x="5504" y="152136"/>
                    <a:pt x="8647" y="157660"/>
                  </a:cubicBezTo>
                  <a:cubicBezTo>
                    <a:pt x="13124" y="165471"/>
                    <a:pt x="18458" y="174996"/>
                    <a:pt x="23125" y="182615"/>
                  </a:cubicBezTo>
                  <a:cubicBezTo>
                    <a:pt x="23125" y="182615"/>
                    <a:pt x="23125" y="182806"/>
                    <a:pt x="23316" y="182806"/>
                  </a:cubicBezTo>
                  <a:cubicBezTo>
                    <a:pt x="28936" y="189759"/>
                    <a:pt x="38651" y="191759"/>
                    <a:pt x="46461" y="187283"/>
                  </a:cubicBezTo>
                  <a:cubicBezTo>
                    <a:pt x="90943" y="161375"/>
                    <a:pt x="270013" y="58219"/>
                    <a:pt x="270013" y="58219"/>
                  </a:cubicBezTo>
                  <a:cubicBezTo>
                    <a:pt x="276490" y="54504"/>
                    <a:pt x="277443" y="48408"/>
                    <a:pt x="276300" y="41646"/>
                  </a:cubicBezTo>
                  <a:close/>
                  <a:moveTo>
                    <a:pt x="99706" y="92223"/>
                  </a:moveTo>
                  <a:lnTo>
                    <a:pt x="88562" y="72792"/>
                  </a:lnTo>
                  <a:lnTo>
                    <a:pt x="146474" y="39359"/>
                  </a:lnTo>
                  <a:lnTo>
                    <a:pt x="157618" y="58790"/>
                  </a:lnTo>
                  <a:lnTo>
                    <a:pt x="99706" y="92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CF8EFCA-7126-452D-9F15-06FDA3F1B1C6}"/>
                </a:ext>
              </a:extLst>
            </p:cNvPr>
            <p:cNvSpPr/>
            <p:nvPr/>
          </p:nvSpPr>
          <p:spPr>
            <a:xfrm>
              <a:off x="7526646" y="5681472"/>
              <a:ext cx="247650" cy="190500"/>
            </a:xfrm>
            <a:custGeom>
              <a:avLst/>
              <a:gdLst>
                <a:gd name="connsiteX0" fmla="*/ 246793 w 247650"/>
                <a:gd name="connsiteY0" fmla="*/ 19431 h 190500"/>
                <a:gd name="connsiteX1" fmla="*/ 244030 w 247650"/>
                <a:gd name="connsiteY1" fmla="*/ 10858 h 190500"/>
                <a:gd name="connsiteX2" fmla="*/ 235744 w 247650"/>
                <a:gd name="connsiteY2" fmla="*/ 7144 h 190500"/>
                <a:gd name="connsiteX3" fmla="*/ 121348 w 247650"/>
                <a:gd name="connsiteY3" fmla="*/ 7144 h 190500"/>
                <a:gd name="connsiteX4" fmla="*/ 7144 w 247650"/>
                <a:gd name="connsiteY4" fmla="*/ 73057 h 190500"/>
                <a:gd name="connsiteX5" fmla="*/ 18383 w 247650"/>
                <a:gd name="connsiteY5" fmla="*/ 186214 h 190500"/>
                <a:gd name="connsiteX6" fmla="*/ 60960 w 247650"/>
                <a:gd name="connsiteY6" fmla="*/ 186214 h 190500"/>
                <a:gd name="connsiteX7" fmla="*/ 51054 w 247650"/>
                <a:gd name="connsiteY7" fmla="*/ 86296 h 190500"/>
                <a:gd name="connsiteX8" fmla="*/ 61055 w 247650"/>
                <a:gd name="connsiteY8" fmla="*/ 74104 h 190500"/>
                <a:gd name="connsiteX9" fmla="*/ 73247 w 247650"/>
                <a:gd name="connsiteY9" fmla="*/ 84106 h 190500"/>
                <a:gd name="connsiteX10" fmla="*/ 83439 w 247650"/>
                <a:gd name="connsiteY10" fmla="*/ 186214 h 190500"/>
                <a:gd name="connsiteX11" fmla="*/ 113252 w 247650"/>
                <a:gd name="connsiteY11" fmla="*/ 186214 h 190500"/>
                <a:gd name="connsiteX12" fmla="*/ 113252 w 247650"/>
                <a:gd name="connsiteY12" fmla="*/ 85439 h 190500"/>
                <a:gd name="connsiteX13" fmla="*/ 123158 w 247650"/>
                <a:gd name="connsiteY13" fmla="*/ 74104 h 190500"/>
                <a:gd name="connsiteX14" fmla="*/ 135541 w 247650"/>
                <a:gd name="connsiteY14" fmla="*/ 85154 h 190500"/>
                <a:gd name="connsiteX15" fmla="*/ 135541 w 247650"/>
                <a:gd name="connsiteY15" fmla="*/ 186214 h 190500"/>
                <a:gd name="connsiteX16" fmla="*/ 165354 w 247650"/>
                <a:gd name="connsiteY16" fmla="*/ 186214 h 190500"/>
                <a:gd name="connsiteX17" fmla="*/ 175546 w 247650"/>
                <a:gd name="connsiteY17" fmla="*/ 84106 h 190500"/>
                <a:gd name="connsiteX18" fmla="*/ 187737 w 247650"/>
                <a:gd name="connsiteY18" fmla="*/ 74104 h 190500"/>
                <a:gd name="connsiteX19" fmla="*/ 197739 w 247650"/>
                <a:gd name="connsiteY19" fmla="*/ 86296 h 190500"/>
                <a:gd name="connsiteX20" fmla="*/ 187833 w 247650"/>
                <a:gd name="connsiteY20" fmla="*/ 186214 h 190500"/>
                <a:gd name="connsiteX21" fmla="*/ 230410 w 247650"/>
                <a:gd name="connsiteY21" fmla="*/ 186214 h 190500"/>
                <a:gd name="connsiteX22" fmla="*/ 246793 w 247650"/>
                <a:gd name="connsiteY22" fmla="*/ 194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7650" h="190500">
                  <a:moveTo>
                    <a:pt x="246793" y="19431"/>
                  </a:moveTo>
                  <a:cubicBezTo>
                    <a:pt x="247079" y="16288"/>
                    <a:pt x="246126" y="13144"/>
                    <a:pt x="244030" y="10858"/>
                  </a:cubicBezTo>
                  <a:cubicBezTo>
                    <a:pt x="241935" y="8477"/>
                    <a:pt x="238887" y="7144"/>
                    <a:pt x="235744" y="7144"/>
                  </a:cubicBezTo>
                  <a:lnTo>
                    <a:pt x="121348" y="7144"/>
                  </a:lnTo>
                  <a:lnTo>
                    <a:pt x="7144" y="73057"/>
                  </a:lnTo>
                  <a:lnTo>
                    <a:pt x="18383" y="186214"/>
                  </a:lnTo>
                  <a:lnTo>
                    <a:pt x="60960" y="186214"/>
                  </a:lnTo>
                  <a:lnTo>
                    <a:pt x="51054" y="86296"/>
                  </a:lnTo>
                  <a:cubicBezTo>
                    <a:pt x="50387" y="80200"/>
                    <a:pt x="54864" y="74676"/>
                    <a:pt x="61055" y="74104"/>
                  </a:cubicBezTo>
                  <a:cubicBezTo>
                    <a:pt x="66960" y="73628"/>
                    <a:pt x="72676" y="78010"/>
                    <a:pt x="73247" y="84106"/>
                  </a:cubicBezTo>
                  <a:lnTo>
                    <a:pt x="83439" y="186214"/>
                  </a:lnTo>
                  <a:lnTo>
                    <a:pt x="113252" y="186214"/>
                  </a:lnTo>
                  <a:lnTo>
                    <a:pt x="113252" y="85439"/>
                  </a:lnTo>
                  <a:cubicBezTo>
                    <a:pt x="113252" y="79724"/>
                    <a:pt x="117443" y="74676"/>
                    <a:pt x="123158" y="74104"/>
                  </a:cubicBezTo>
                  <a:cubicBezTo>
                    <a:pt x="129921" y="73342"/>
                    <a:pt x="135541" y="78581"/>
                    <a:pt x="135541" y="85154"/>
                  </a:cubicBezTo>
                  <a:lnTo>
                    <a:pt x="135541" y="186214"/>
                  </a:lnTo>
                  <a:lnTo>
                    <a:pt x="165354" y="186214"/>
                  </a:lnTo>
                  <a:lnTo>
                    <a:pt x="175546" y="84106"/>
                  </a:lnTo>
                  <a:cubicBezTo>
                    <a:pt x="176117" y="78010"/>
                    <a:pt x="181832" y="73628"/>
                    <a:pt x="187737" y="74104"/>
                  </a:cubicBezTo>
                  <a:cubicBezTo>
                    <a:pt x="193834" y="74676"/>
                    <a:pt x="198311" y="80200"/>
                    <a:pt x="197739" y="86296"/>
                  </a:cubicBezTo>
                  <a:lnTo>
                    <a:pt x="187833" y="186214"/>
                  </a:lnTo>
                  <a:lnTo>
                    <a:pt x="230410" y="186214"/>
                  </a:lnTo>
                  <a:lnTo>
                    <a:pt x="246793" y="19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3A1EF730-DA99-41DA-9934-05F48B0A6D79}"/>
                </a:ext>
              </a:extLst>
            </p:cNvPr>
            <p:cNvSpPr/>
            <p:nvPr/>
          </p:nvSpPr>
          <p:spPr>
            <a:xfrm>
              <a:off x="7539791" y="5882925"/>
              <a:ext cx="219075" cy="57150"/>
            </a:xfrm>
            <a:custGeom>
              <a:avLst/>
              <a:gdLst>
                <a:gd name="connsiteX0" fmla="*/ 10668 w 219075"/>
                <a:gd name="connsiteY0" fmla="*/ 42386 h 57150"/>
                <a:gd name="connsiteX1" fmla="*/ 21717 w 219075"/>
                <a:gd name="connsiteY1" fmla="*/ 52388 h 57150"/>
                <a:gd name="connsiteX2" fmla="*/ 200025 w 219075"/>
                <a:gd name="connsiteY2" fmla="*/ 52388 h 57150"/>
                <a:gd name="connsiteX3" fmla="*/ 211074 w 219075"/>
                <a:gd name="connsiteY3" fmla="*/ 42386 h 57150"/>
                <a:gd name="connsiteX4" fmla="*/ 214503 w 219075"/>
                <a:gd name="connsiteY4" fmla="*/ 7144 h 57150"/>
                <a:gd name="connsiteX5" fmla="*/ 7144 w 219075"/>
                <a:gd name="connsiteY5" fmla="*/ 7144 h 57150"/>
                <a:gd name="connsiteX6" fmla="*/ 10668 w 219075"/>
                <a:gd name="connsiteY6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10668" y="42386"/>
                  </a:moveTo>
                  <a:cubicBezTo>
                    <a:pt x="11239" y="48101"/>
                    <a:pt x="16002" y="52388"/>
                    <a:pt x="21717" y="52388"/>
                  </a:cubicBezTo>
                  <a:lnTo>
                    <a:pt x="200025" y="52388"/>
                  </a:lnTo>
                  <a:cubicBezTo>
                    <a:pt x="205740" y="52388"/>
                    <a:pt x="210502" y="48006"/>
                    <a:pt x="211074" y="42386"/>
                  </a:cubicBezTo>
                  <a:lnTo>
                    <a:pt x="214503" y="7144"/>
                  </a:lnTo>
                  <a:lnTo>
                    <a:pt x="7144" y="7144"/>
                  </a:lnTo>
                  <a:lnTo>
                    <a:pt x="10668" y="423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8205A04E-E4C6-4351-8484-15DEC243C4EF}"/>
                </a:ext>
              </a:extLst>
            </p:cNvPr>
            <p:cNvSpPr/>
            <p:nvPr/>
          </p:nvSpPr>
          <p:spPr>
            <a:xfrm>
              <a:off x="7788488" y="5614701"/>
              <a:ext cx="57150" cy="28575"/>
            </a:xfrm>
            <a:custGeom>
              <a:avLst/>
              <a:gdLst>
                <a:gd name="connsiteX0" fmla="*/ 40577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0577 w 57150"/>
                <a:gd name="connsiteY4" fmla="*/ 29432 h 28575"/>
                <a:gd name="connsiteX5" fmla="*/ 51721 w 57150"/>
                <a:gd name="connsiteY5" fmla="*/ 18288 h 28575"/>
                <a:gd name="connsiteX6" fmla="*/ 4057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0577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0577" y="29432"/>
                  </a:lnTo>
                  <a:cubicBezTo>
                    <a:pt x="46767" y="29432"/>
                    <a:pt x="51721" y="24479"/>
                    <a:pt x="51721" y="18288"/>
                  </a:cubicBezTo>
                  <a:cubicBezTo>
                    <a:pt x="51721" y="12097"/>
                    <a:pt x="46672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7D68765-0C58-4CCD-8329-D2074CD9F227}"/>
                </a:ext>
              </a:extLst>
            </p:cNvPr>
            <p:cNvSpPr/>
            <p:nvPr/>
          </p:nvSpPr>
          <p:spPr>
            <a:xfrm>
              <a:off x="7766152" y="5659231"/>
              <a:ext cx="57150" cy="57150"/>
            </a:xfrm>
            <a:custGeom>
              <a:avLst/>
              <a:gdLst>
                <a:gd name="connsiteX0" fmla="*/ 26146 w 57150"/>
                <a:gd name="connsiteY0" fmla="*/ 10430 h 57150"/>
                <a:gd name="connsiteX1" fmla="*/ 10430 w 57150"/>
                <a:gd name="connsiteY1" fmla="*/ 10430 h 57150"/>
                <a:gd name="connsiteX2" fmla="*/ 10430 w 57150"/>
                <a:gd name="connsiteY2" fmla="*/ 26146 h 57150"/>
                <a:gd name="connsiteX3" fmla="*/ 32718 w 57150"/>
                <a:gd name="connsiteY3" fmla="*/ 48435 h 57150"/>
                <a:gd name="connsiteX4" fmla="*/ 48435 w 57150"/>
                <a:gd name="connsiteY4" fmla="*/ 48435 h 57150"/>
                <a:gd name="connsiteX5" fmla="*/ 48435 w 57150"/>
                <a:gd name="connsiteY5" fmla="*/ 32718 h 57150"/>
                <a:gd name="connsiteX6" fmla="*/ 26146 w 57150"/>
                <a:gd name="connsiteY6" fmla="*/ 1043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32718" y="48435"/>
                  </a:lnTo>
                  <a:cubicBezTo>
                    <a:pt x="37100" y="52816"/>
                    <a:pt x="44148" y="52816"/>
                    <a:pt x="48435" y="48435"/>
                  </a:cubicBezTo>
                  <a:cubicBezTo>
                    <a:pt x="52816" y="44053"/>
                    <a:pt x="52816" y="37005"/>
                    <a:pt x="48435" y="32718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48A6F79-864C-417C-8D80-B39FD5867DA1}"/>
                </a:ext>
              </a:extLst>
            </p:cNvPr>
            <p:cNvSpPr/>
            <p:nvPr/>
          </p:nvSpPr>
          <p:spPr>
            <a:xfrm>
              <a:off x="7766152" y="5547788"/>
              <a:ext cx="57150" cy="57150"/>
            </a:xfrm>
            <a:custGeom>
              <a:avLst/>
              <a:gdLst>
                <a:gd name="connsiteX0" fmla="*/ 26146 w 57150"/>
                <a:gd name="connsiteY0" fmla="*/ 48435 h 57150"/>
                <a:gd name="connsiteX1" fmla="*/ 48435 w 57150"/>
                <a:gd name="connsiteY1" fmla="*/ 26146 h 57150"/>
                <a:gd name="connsiteX2" fmla="*/ 48435 w 57150"/>
                <a:gd name="connsiteY2" fmla="*/ 10430 h 57150"/>
                <a:gd name="connsiteX3" fmla="*/ 32718 w 57150"/>
                <a:gd name="connsiteY3" fmla="*/ 10430 h 57150"/>
                <a:gd name="connsiteX4" fmla="*/ 10430 w 57150"/>
                <a:gd name="connsiteY4" fmla="*/ 32718 h 57150"/>
                <a:gd name="connsiteX5" fmla="*/ 10430 w 57150"/>
                <a:gd name="connsiteY5" fmla="*/ 48435 h 57150"/>
                <a:gd name="connsiteX6" fmla="*/ 26146 w 57150"/>
                <a:gd name="connsiteY6" fmla="*/ 4843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48435"/>
                  </a:moveTo>
                  <a:lnTo>
                    <a:pt x="48435" y="26146"/>
                  </a:lnTo>
                  <a:cubicBezTo>
                    <a:pt x="52816" y="21765"/>
                    <a:pt x="52816" y="14716"/>
                    <a:pt x="48435" y="10430"/>
                  </a:cubicBezTo>
                  <a:cubicBezTo>
                    <a:pt x="44053" y="6048"/>
                    <a:pt x="37005" y="6048"/>
                    <a:pt x="32718" y="10430"/>
                  </a:cubicBezTo>
                  <a:lnTo>
                    <a:pt x="10430" y="32718"/>
                  </a:lnTo>
                  <a:cubicBezTo>
                    <a:pt x="6048" y="37100"/>
                    <a:pt x="6048" y="44148"/>
                    <a:pt x="10430" y="48435"/>
                  </a:cubicBezTo>
                  <a:cubicBezTo>
                    <a:pt x="14812" y="52816"/>
                    <a:pt x="21860" y="52816"/>
                    <a:pt x="26146" y="48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B5BE1A7-399C-418B-9B61-C163C359FC39}"/>
              </a:ext>
            </a:extLst>
          </p:cNvPr>
          <p:cNvGrpSpPr/>
          <p:nvPr/>
        </p:nvGrpSpPr>
        <p:grpSpPr>
          <a:xfrm>
            <a:off x="2097205" y="4229100"/>
            <a:ext cx="390525" cy="392832"/>
            <a:chOff x="2097205" y="4229100"/>
            <a:chExt cx="390525" cy="392832"/>
          </a:xfrm>
          <a:solidFill>
            <a:schemeClr val="tx2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3289278-014B-4E49-BE0C-3AB0AB7FB924}"/>
                </a:ext>
              </a:extLst>
            </p:cNvPr>
            <p:cNvSpPr/>
            <p:nvPr/>
          </p:nvSpPr>
          <p:spPr>
            <a:xfrm>
              <a:off x="2097205" y="4229100"/>
              <a:ext cx="390525" cy="257175"/>
            </a:xfrm>
            <a:custGeom>
              <a:avLst/>
              <a:gdLst>
                <a:gd name="connsiteX0" fmla="*/ 331946 w 390525"/>
                <a:gd name="connsiteY0" fmla="*/ 81058 h 257175"/>
                <a:gd name="connsiteX1" fmla="*/ 291751 w 390525"/>
                <a:gd name="connsiteY1" fmla="*/ 74104 h 257175"/>
                <a:gd name="connsiteX2" fmla="*/ 197453 w 390525"/>
                <a:gd name="connsiteY2" fmla="*/ 7144 h 257175"/>
                <a:gd name="connsiteX3" fmla="*/ 97727 w 390525"/>
                <a:gd name="connsiteY3" fmla="*/ 97060 h 257175"/>
                <a:gd name="connsiteX4" fmla="*/ 85916 w 390525"/>
                <a:gd name="connsiteY4" fmla="*/ 97060 h 257175"/>
                <a:gd name="connsiteX5" fmla="*/ 7144 w 390525"/>
                <a:gd name="connsiteY5" fmla="*/ 175070 h 257175"/>
                <a:gd name="connsiteX6" fmla="*/ 85916 w 390525"/>
                <a:gd name="connsiteY6" fmla="*/ 253841 h 257175"/>
                <a:gd name="connsiteX7" fmla="*/ 297656 w 390525"/>
                <a:gd name="connsiteY7" fmla="*/ 253841 h 257175"/>
                <a:gd name="connsiteX8" fmla="*/ 387572 w 390525"/>
                <a:gd name="connsiteY8" fmla="*/ 163925 h 257175"/>
                <a:gd name="connsiteX9" fmla="*/ 331946 w 390525"/>
                <a:gd name="connsiteY9" fmla="*/ 8105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257175">
                  <a:moveTo>
                    <a:pt x="331946" y="81058"/>
                  </a:moveTo>
                  <a:cubicBezTo>
                    <a:pt x="318707" y="75629"/>
                    <a:pt x="305086" y="73343"/>
                    <a:pt x="291751" y="74104"/>
                  </a:cubicBezTo>
                  <a:cubicBezTo>
                    <a:pt x="277749" y="34290"/>
                    <a:pt x="240125" y="7144"/>
                    <a:pt x="197453" y="7144"/>
                  </a:cubicBezTo>
                  <a:cubicBezTo>
                    <a:pt x="145923" y="7144"/>
                    <a:pt x="103346" y="46958"/>
                    <a:pt x="97727" y="97060"/>
                  </a:cubicBezTo>
                  <a:lnTo>
                    <a:pt x="85916" y="97060"/>
                  </a:lnTo>
                  <a:cubicBezTo>
                    <a:pt x="42863" y="97060"/>
                    <a:pt x="7144" y="132016"/>
                    <a:pt x="7144" y="175070"/>
                  </a:cubicBezTo>
                  <a:cubicBezTo>
                    <a:pt x="7144" y="218122"/>
                    <a:pt x="42863" y="253841"/>
                    <a:pt x="85916" y="253841"/>
                  </a:cubicBezTo>
                  <a:lnTo>
                    <a:pt x="297656" y="253841"/>
                  </a:lnTo>
                  <a:cubicBezTo>
                    <a:pt x="346805" y="253841"/>
                    <a:pt x="387572" y="213074"/>
                    <a:pt x="387572" y="163925"/>
                  </a:cubicBezTo>
                  <a:cubicBezTo>
                    <a:pt x="387667" y="127349"/>
                    <a:pt x="365855" y="95060"/>
                    <a:pt x="331946" y="81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EDDA868-1590-4815-8593-208A57065D83}"/>
                </a:ext>
              </a:extLst>
            </p:cNvPr>
            <p:cNvSpPr/>
            <p:nvPr/>
          </p:nvSpPr>
          <p:spPr>
            <a:xfrm>
              <a:off x="2349092" y="4498107"/>
              <a:ext cx="104775" cy="123825"/>
            </a:xfrm>
            <a:custGeom>
              <a:avLst/>
              <a:gdLst>
                <a:gd name="connsiteX0" fmla="*/ 8622 w 104775"/>
                <a:gd name="connsiteY0" fmla="*/ 90752 h 123825"/>
                <a:gd name="connsiteX1" fmla="*/ 23862 w 104775"/>
                <a:gd name="connsiteY1" fmla="*/ 94848 h 123825"/>
                <a:gd name="connsiteX2" fmla="*/ 45770 w 104775"/>
                <a:gd name="connsiteY2" fmla="*/ 82179 h 123825"/>
                <a:gd name="connsiteX3" fmla="*/ 45770 w 104775"/>
                <a:gd name="connsiteY3" fmla="*/ 107135 h 123825"/>
                <a:gd name="connsiteX4" fmla="*/ 55676 w 104775"/>
                <a:gd name="connsiteY4" fmla="*/ 118469 h 123825"/>
                <a:gd name="connsiteX5" fmla="*/ 68058 w 104775"/>
                <a:gd name="connsiteY5" fmla="*/ 107420 h 123825"/>
                <a:gd name="connsiteX6" fmla="*/ 68058 w 104775"/>
                <a:gd name="connsiteY6" fmla="*/ 82179 h 123825"/>
                <a:gd name="connsiteX7" fmla="*/ 89966 w 104775"/>
                <a:gd name="connsiteY7" fmla="*/ 94848 h 123825"/>
                <a:gd name="connsiteX8" fmla="*/ 105206 w 104775"/>
                <a:gd name="connsiteY8" fmla="*/ 90752 h 123825"/>
                <a:gd name="connsiteX9" fmla="*/ 101110 w 104775"/>
                <a:gd name="connsiteY9" fmla="*/ 75512 h 123825"/>
                <a:gd name="connsiteX10" fmla="*/ 79203 w 104775"/>
                <a:gd name="connsiteY10" fmla="*/ 62844 h 123825"/>
                <a:gd name="connsiteX11" fmla="*/ 101110 w 104775"/>
                <a:gd name="connsiteY11" fmla="*/ 50175 h 123825"/>
                <a:gd name="connsiteX12" fmla="*/ 105206 w 104775"/>
                <a:gd name="connsiteY12" fmla="*/ 34935 h 123825"/>
                <a:gd name="connsiteX13" fmla="*/ 89966 w 104775"/>
                <a:gd name="connsiteY13" fmla="*/ 30840 h 123825"/>
                <a:gd name="connsiteX14" fmla="*/ 68058 w 104775"/>
                <a:gd name="connsiteY14" fmla="*/ 43508 h 123825"/>
                <a:gd name="connsiteX15" fmla="*/ 68058 w 104775"/>
                <a:gd name="connsiteY15" fmla="*/ 18552 h 123825"/>
                <a:gd name="connsiteX16" fmla="*/ 58152 w 104775"/>
                <a:gd name="connsiteY16" fmla="*/ 7218 h 123825"/>
                <a:gd name="connsiteX17" fmla="*/ 45770 w 104775"/>
                <a:gd name="connsiteY17" fmla="*/ 18267 h 123825"/>
                <a:gd name="connsiteX18" fmla="*/ 45770 w 104775"/>
                <a:gd name="connsiteY18" fmla="*/ 43508 h 123825"/>
                <a:gd name="connsiteX19" fmla="*/ 23862 w 104775"/>
                <a:gd name="connsiteY19" fmla="*/ 30840 h 123825"/>
                <a:gd name="connsiteX20" fmla="*/ 8622 w 104775"/>
                <a:gd name="connsiteY20" fmla="*/ 34935 h 123825"/>
                <a:gd name="connsiteX21" fmla="*/ 12718 w 104775"/>
                <a:gd name="connsiteY21" fmla="*/ 50175 h 123825"/>
                <a:gd name="connsiteX22" fmla="*/ 34625 w 104775"/>
                <a:gd name="connsiteY22" fmla="*/ 62844 h 123825"/>
                <a:gd name="connsiteX23" fmla="*/ 12718 w 104775"/>
                <a:gd name="connsiteY23" fmla="*/ 75512 h 123825"/>
                <a:gd name="connsiteX24" fmla="*/ 8622 w 104775"/>
                <a:gd name="connsiteY24" fmla="*/ 907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4775" h="123825">
                  <a:moveTo>
                    <a:pt x="8622" y="90752"/>
                  </a:moveTo>
                  <a:cubicBezTo>
                    <a:pt x="11670" y="96086"/>
                    <a:pt x="18528" y="97895"/>
                    <a:pt x="23862" y="94848"/>
                  </a:cubicBezTo>
                  <a:lnTo>
                    <a:pt x="45770" y="82179"/>
                  </a:lnTo>
                  <a:lnTo>
                    <a:pt x="45770" y="107135"/>
                  </a:lnTo>
                  <a:cubicBezTo>
                    <a:pt x="45770" y="112850"/>
                    <a:pt x="49961" y="117898"/>
                    <a:pt x="55676" y="118469"/>
                  </a:cubicBezTo>
                  <a:cubicBezTo>
                    <a:pt x="62438" y="119232"/>
                    <a:pt x="68058" y="113993"/>
                    <a:pt x="68058" y="107420"/>
                  </a:cubicBezTo>
                  <a:lnTo>
                    <a:pt x="68058" y="82179"/>
                  </a:lnTo>
                  <a:lnTo>
                    <a:pt x="89966" y="94848"/>
                  </a:lnTo>
                  <a:cubicBezTo>
                    <a:pt x="95300" y="97895"/>
                    <a:pt x="102062" y="96086"/>
                    <a:pt x="105206" y="90752"/>
                  </a:cubicBezTo>
                  <a:cubicBezTo>
                    <a:pt x="108254" y="85418"/>
                    <a:pt x="106444" y="78560"/>
                    <a:pt x="101110" y="75512"/>
                  </a:cubicBezTo>
                  <a:lnTo>
                    <a:pt x="79203" y="62844"/>
                  </a:lnTo>
                  <a:lnTo>
                    <a:pt x="101110" y="50175"/>
                  </a:lnTo>
                  <a:cubicBezTo>
                    <a:pt x="106444" y="47127"/>
                    <a:pt x="108254" y="40269"/>
                    <a:pt x="105206" y="34935"/>
                  </a:cubicBezTo>
                  <a:cubicBezTo>
                    <a:pt x="102158" y="29601"/>
                    <a:pt x="95300" y="27792"/>
                    <a:pt x="89966" y="30840"/>
                  </a:cubicBezTo>
                  <a:lnTo>
                    <a:pt x="68058" y="43508"/>
                  </a:lnTo>
                  <a:lnTo>
                    <a:pt x="68058" y="18552"/>
                  </a:lnTo>
                  <a:cubicBezTo>
                    <a:pt x="68058" y="12837"/>
                    <a:pt x="63867" y="7789"/>
                    <a:pt x="58152" y="7218"/>
                  </a:cubicBezTo>
                  <a:cubicBezTo>
                    <a:pt x="51389" y="6456"/>
                    <a:pt x="45770" y="11694"/>
                    <a:pt x="45770" y="18267"/>
                  </a:cubicBezTo>
                  <a:lnTo>
                    <a:pt x="45770" y="43508"/>
                  </a:lnTo>
                  <a:lnTo>
                    <a:pt x="23862" y="30840"/>
                  </a:lnTo>
                  <a:cubicBezTo>
                    <a:pt x="18528" y="27696"/>
                    <a:pt x="11670" y="29601"/>
                    <a:pt x="8622" y="34935"/>
                  </a:cubicBezTo>
                  <a:cubicBezTo>
                    <a:pt x="5574" y="40269"/>
                    <a:pt x="7384" y="47127"/>
                    <a:pt x="12718" y="50175"/>
                  </a:cubicBezTo>
                  <a:lnTo>
                    <a:pt x="34625" y="62844"/>
                  </a:lnTo>
                  <a:lnTo>
                    <a:pt x="12718" y="75512"/>
                  </a:lnTo>
                  <a:cubicBezTo>
                    <a:pt x="7384" y="78560"/>
                    <a:pt x="5574" y="85418"/>
                    <a:pt x="8622" y="9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B1D004D-CABD-4721-ADEC-289F817380A2}"/>
                </a:ext>
              </a:extLst>
            </p:cNvPr>
            <p:cNvSpPr/>
            <p:nvPr/>
          </p:nvSpPr>
          <p:spPr>
            <a:xfrm>
              <a:off x="2119589" y="4542663"/>
              <a:ext cx="209550" cy="76200"/>
            </a:xfrm>
            <a:custGeom>
              <a:avLst/>
              <a:gdLst>
                <a:gd name="connsiteX0" fmla="*/ 18288 w 209550"/>
                <a:gd name="connsiteY0" fmla="*/ 29432 h 76200"/>
                <a:gd name="connsiteX1" fmla="*/ 175069 w 209550"/>
                <a:gd name="connsiteY1" fmla="*/ 29432 h 76200"/>
                <a:gd name="connsiteX2" fmla="*/ 186214 w 209550"/>
                <a:gd name="connsiteY2" fmla="*/ 40576 h 76200"/>
                <a:gd name="connsiteX3" fmla="*/ 175069 w 209550"/>
                <a:gd name="connsiteY3" fmla="*/ 51721 h 76200"/>
                <a:gd name="connsiteX4" fmla="*/ 163925 w 209550"/>
                <a:gd name="connsiteY4" fmla="*/ 62865 h 76200"/>
                <a:gd name="connsiteX5" fmla="*/ 175069 w 209550"/>
                <a:gd name="connsiteY5" fmla="*/ 74009 h 76200"/>
                <a:gd name="connsiteX6" fmla="*/ 208502 w 209550"/>
                <a:gd name="connsiteY6" fmla="*/ 40576 h 76200"/>
                <a:gd name="connsiteX7" fmla="*/ 175069 w 209550"/>
                <a:gd name="connsiteY7" fmla="*/ 7144 h 76200"/>
                <a:gd name="connsiteX8" fmla="*/ 18288 w 209550"/>
                <a:gd name="connsiteY8" fmla="*/ 7144 h 76200"/>
                <a:gd name="connsiteX9" fmla="*/ 7144 w 209550"/>
                <a:gd name="connsiteY9" fmla="*/ 18288 h 76200"/>
                <a:gd name="connsiteX10" fmla="*/ 18288 w 209550"/>
                <a:gd name="connsiteY10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76200">
                  <a:moveTo>
                    <a:pt x="18288" y="29432"/>
                  </a:moveTo>
                  <a:lnTo>
                    <a:pt x="175069" y="29432"/>
                  </a:lnTo>
                  <a:cubicBezTo>
                    <a:pt x="181261" y="29432"/>
                    <a:pt x="186214" y="34385"/>
                    <a:pt x="186214" y="40576"/>
                  </a:cubicBezTo>
                  <a:cubicBezTo>
                    <a:pt x="186214" y="46767"/>
                    <a:pt x="181261" y="51721"/>
                    <a:pt x="175069" y="51721"/>
                  </a:cubicBezTo>
                  <a:cubicBezTo>
                    <a:pt x="168878" y="51721"/>
                    <a:pt x="163925" y="56674"/>
                    <a:pt x="163925" y="62865"/>
                  </a:cubicBezTo>
                  <a:cubicBezTo>
                    <a:pt x="163925" y="69056"/>
                    <a:pt x="168878" y="74009"/>
                    <a:pt x="175069" y="74009"/>
                  </a:cubicBezTo>
                  <a:cubicBezTo>
                    <a:pt x="193548" y="74009"/>
                    <a:pt x="208502" y="59055"/>
                    <a:pt x="208502" y="40576"/>
                  </a:cubicBezTo>
                  <a:cubicBezTo>
                    <a:pt x="208502" y="22098"/>
                    <a:pt x="193548" y="7144"/>
                    <a:pt x="175069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B379FE-1C0A-40C8-AFBC-998226D2BADE}"/>
                </a:ext>
              </a:extLst>
            </p:cNvPr>
            <p:cNvSpPr/>
            <p:nvPr/>
          </p:nvSpPr>
          <p:spPr>
            <a:xfrm>
              <a:off x="2119589" y="4498085"/>
              <a:ext cx="123825" cy="28575"/>
            </a:xfrm>
            <a:custGeom>
              <a:avLst/>
              <a:gdLst>
                <a:gd name="connsiteX0" fmla="*/ 18288 w 123825"/>
                <a:gd name="connsiteY0" fmla="*/ 29432 h 28575"/>
                <a:gd name="connsiteX1" fmla="*/ 108204 w 123825"/>
                <a:gd name="connsiteY1" fmla="*/ 29432 h 28575"/>
                <a:gd name="connsiteX2" fmla="*/ 119348 w 123825"/>
                <a:gd name="connsiteY2" fmla="*/ 18288 h 28575"/>
                <a:gd name="connsiteX3" fmla="*/ 108204 w 123825"/>
                <a:gd name="connsiteY3" fmla="*/ 7144 h 28575"/>
                <a:gd name="connsiteX4" fmla="*/ 18288 w 123825"/>
                <a:gd name="connsiteY4" fmla="*/ 7144 h 28575"/>
                <a:gd name="connsiteX5" fmla="*/ 7144 w 123825"/>
                <a:gd name="connsiteY5" fmla="*/ 18288 h 28575"/>
                <a:gd name="connsiteX6" fmla="*/ 18288 w 123825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8288" y="29432"/>
                  </a:moveTo>
                  <a:lnTo>
                    <a:pt x="108204" y="29432"/>
                  </a:lnTo>
                  <a:cubicBezTo>
                    <a:pt x="114395" y="29432"/>
                    <a:pt x="119348" y="24479"/>
                    <a:pt x="119348" y="18288"/>
                  </a:cubicBezTo>
                  <a:cubicBezTo>
                    <a:pt x="119348" y="12097"/>
                    <a:pt x="114395" y="7144"/>
                    <a:pt x="10820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B686CF97-51E8-4E50-9753-1AF23E28B749}"/>
                </a:ext>
              </a:extLst>
            </p:cNvPr>
            <p:cNvSpPr/>
            <p:nvPr/>
          </p:nvSpPr>
          <p:spPr>
            <a:xfrm>
              <a:off x="2254082" y="4498085"/>
              <a:ext cx="76200" cy="28575"/>
            </a:xfrm>
            <a:custGeom>
              <a:avLst/>
              <a:gdLst>
                <a:gd name="connsiteX0" fmla="*/ 62865 w 76200"/>
                <a:gd name="connsiteY0" fmla="*/ 29432 h 28575"/>
                <a:gd name="connsiteX1" fmla="*/ 74009 w 76200"/>
                <a:gd name="connsiteY1" fmla="*/ 18288 h 28575"/>
                <a:gd name="connsiteX2" fmla="*/ 62865 w 76200"/>
                <a:gd name="connsiteY2" fmla="*/ 7144 h 28575"/>
                <a:gd name="connsiteX3" fmla="*/ 18288 w 76200"/>
                <a:gd name="connsiteY3" fmla="*/ 7144 h 28575"/>
                <a:gd name="connsiteX4" fmla="*/ 7144 w 76200"/>
                <a:gd name="connsiteY4" fmla="*/ 18288 h 28575"/>
                <a:gd name="connsiteX5" fmla="*/ 18288 w 76200"/>
                <a:gd name="connsiteY5" fmla="*/ 29432 h 28575"/>
                <a:gd name="connsiteX6" fmla="*/ 62865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865" y="29432"/>
                  </a:moveTo>
                  <a:cubicBezTo>
                    <a:pt x="69056" y="29432"/>
                    <a:pt x="74009" y="24479"/>
                    <a:pt x="74009" y="18288"/>
                  </a:cubicBez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865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AD14127-D7DB-4A55-9954-6B324196978B}"/>
              </a:ext>
            </a:extLst>
          </p:cNvPr>
          <p:cNvGrpSpPr/>
          <p:nvPr/>
        </p:nvGrpSpPr>
        <p:grpSpPr>
          <a:xfrm>
            <a:off x="746465" y="2902362"/>
            <a:ext cx="390525" cy="390525"/>
            <a:chOff x="746465" y="2902362"/>
            <a:chExt cx="390525" cy="390525"/>
          </a:xfrm>
          <a:solidFill>
            <a:schemeClr val="tx2"/>
          </a:solidFill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5461D0-D926-486B-BAD0-7F52B396469E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1BFC628-148B-47B4-88BF-627D615048F7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B7EE33D-3E4A-4FC8-BFD7-4D3293B69204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75D7E86-451D-4D7C-9482-A254713C3EE0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3F60D68-9B56-485F-9561-0A5FBBF135F3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0E12E85-9A39-4DEA-9010-8F1411A14708}"/>
              </a:ext>
            </a:extLst>
          </p:cNvPr>
          <p:cNvGrpSpPr/>
          <p:nvPr/>
        </p:nvGrpSpPr>
        <p:grpSpPr>
          <a:xfrm>
            <a:off x="1464746" y="902112"/>
            <a:ext cx="295846" cy="390525"/>
            <a:chOff x="1464746" y="902112"/>
            <a:chExt cx="295846" cy="390525"/>
          </a:xfrm>
          <a:solidFill>
            <a:schemeClr val="tx2"/>
          </a:solidFill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BCAEF4E-6ABB-4687-83DC-C229058842B2}"/>
                </a:ext>
              </a:extLst>
            </p:cNvPr>
            <p:cNvSpPr/>
            <p:nvPr/>
          </p:nvSpPr>
          <p:spPr>
            <a:xfrm>
              <a:off x="1665342" y="908589"/>
              <a:ext cx="95250" cy="95250"/>
            </a:xfrm>
            <a:custGeom>
              <a:avLst/>
              <a:gdLst>
                <a:gd name="connsiteX0" fmla="*/ 7144 w 95250"/>
                <a:gd name="connsiteY0" fmla="*/ 90488 h 95250"/>
                <a:gd name="connsiteX1" fmla="*/ 89725 w 95250"/>
                <a:gd name="connsiteY1" fmla="*/ 90488 h 95250"/>
                <a:gd name="connsiteX2" fmla="*/ 7144 w 95250"/>
                <a:gd name="connsiteY2" fmla="*/ 7144 h 95250"/>
                <a:gd name="connsiteX3" fmla="*/ 7144 w 95250"/>
                <a:gd name="connsiteY3" fmla="*/ 9048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90488"/>
                  </a:moveTo>
                  <a:lnTo>
                    <a:pt x="89725" y="90488"/>
                  </a:lnTo>
                  <a:lnTo>
                    <a:pt x="7144" y="7144"/>
                  </a:lnTo>
                  <a:lnTo>
                    <a:pt x="7144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446F752A-2FCB-4EA1-AE42-86DEB400B406}"/>
                </a:ext>
              </a:extLst>
            </p:cNvPr>
            <p:cNvSpPr/>
            <p:nvPr/>
          </p:nvSpPr>
          <p:spPr>
            <a:xfrm>
              <a:off x="1464746" y="902112"/>
              <a:ext cx="295275" cy="390525"/>
            </a:xfrm>
            <a:custGeom>
              <a:avLst/>
              <a:gdLst>
                <a:gd name="connsiteX0" fmla="*/ 7144 w 295275"/>
                <a:gd name="connsiteY0" fmla="*/ 18288 h 390525"/>
                <a:gd name="connsiteX1" fmla="*/ 7144 w 295275"/>
                <a:gd name="connsiteY1" fmla="*/ 376428 h 390525"/>
                <a:gd name="connsiteX2" fmla="*/ 18288 w 295275"/>
                <a:gd name="connsiteY2" fmla="*/ 387572 h 390525"/>
                <a:gd name="connsiteX3" fmla="*/ 285750 w 295275"/>
                <a:gd name="connsiteY3" fmla="*/ 387572 h 390525"/>
                <a:gd name="connsiteX4" fmla="*/ 296894 w 295275"/>
                <a:gd name="connsiteY4" fmla="*/ 376428 h 390525"/>
                <a:gd name="connsiteX5" fmla="*/ 296894 w 295275"/>
                <a:gd name="connsiteY5" fmla="*/ 119253 h 390525"/>
                <a:gd name="connsiteX6" fmla="*/ 196596 w 295275"/>
                <a:gd name="connsiteY6" fmla="*/ 119253 h 390525"/>
                <a:gd name="connsiteX7" fmla="*/ 185452 w 295275"/>
                <a:gd name="connsiteY7" fmla="*/ 108109 h 390525"/>
                <a:gd name="connsiteX8" fmla="*/ 185452 w 295275"/>
                <a:gd name="connsiteY8" fmla="*/ 7144 h 390525"/>
                <a:gd name="connsiteX9" fmla="*/ 18288 w 295275"/>
                <a:gd name="connsiteY9" fmla="*/ 7144 h 390525"/>
                <a:gd name="connsiteX10" fmla="*/ 7144 w 295275"/>
                <a:gd name="connsiteY10" fmla="*/ 18288 h 390525"/>
                <a:gd name="connsiteX11" fmla="*/ 166021 w 295275"/>
                <a:gd name="connsiteY11" fmla="*/ 167164 h 390525"/>
                <a:gd name="connsiteX12" fmla="*/ 181737 w 295275"/>
                <a:gd name="connsiteY12" fmla="*/ 167164 h 390525"/>
                <a:gd name="connsiteX13" fmla="*/ 196120 w 295275"/>
                <a:gd name="connsiteY13" fmla="*/ 181547 h 390525"/>
                <a:gd name="connsiteX14" fmla="*/ 232791 w 295275"/>
                <a:gd name="connsiteY14" fmla="*/ 144875 h 390525"/>
                <a:gd name="connsiteX15" fmla="*/ 248507 w 295275"/>
                <a:gd name="connsiteY15" fmla="*/ 144875 h 390525"/>
                <a:gd name="connsiteX16" fmla="*/ 248507 w 295275"/>
                <a:gd name="connsiteY16" fmla="*/ 160592 h 390525"/>
                <a:gd name="connsiteX17" fmla="*/ 203930 w 295275"/>
                <a:gd name="connsiteY17" fmla="*/ 205169 h 390525"/>
                <a:gd name="connsiteX18" fmla="*/ 196024 w 295275"/>
                <a:gd name="connsiteY18" fmla="*/ 208407 h 390525"/>
                <a:gd name="connsiteX19" fmla="*/ 188119 w 295275"/>
                <a:gd name="connsiteY19" fmla="*/ 205169 h 390525"/>
                <a:gd name="connsiteX20" fmla="*/ 165830 w 295275"/>
                <a:gd name="connsiteY20" fmla="*/ 182880 h 390525"/>
                <a:gd name="connsiteX21" fmla="*/ 166021 w 295275"/>
                <a:gd name="connsiteY21" fmla="*/ 167164 h 390525"/>
                <a:gd name="connsiteX22" fmla="*/ 173926 w 295275"/>
                <a:gd name="connsiteY22" fmla="*/ 230696 h 390525"/>
                <a:gd name="connsiteX23" fmla="*/ 240792 w 295275"/>
                <a:gd name="connsiteY23" fmla="*/ 230696 h 390525"/>
                <a:gd name="connsiteX24" fmla="*/ 251936 w 295275"/>
                <a:gd name="connsiteY24" fmla="*/ 241840 h 390525"/>
                <a:gd name="connsiteX25" fmla="*/ 240792 w 295275"/>
                <a:gd name="connsiteY25" fmla="*/ 252984 h 390525"/>
                <a:gd name="connsiteX26" fmla="*/ 173926 w 295275"/>
                <a:gd name="connsiteY26" fmla="*/ 252984 h 390525"/>
                <a:gd name="connsiteX27" fmla="*/ 162782 w 295275"/>
                <a:gd name="connsiteY27" fmla="*/ 241840 h 390525"/>
                <a:gd name="connsiteX28" fmla="*/ 173926 w 295275"/>
                <a:gd name="connsiteY28" fmla="*/ 230696 h 390525"/>
                <a:gd name="connsiteX29" fmla="*/ 173926 w 295275"/>
                <a:gd name="connsiteY29" fmla="*/ 275273 h 390525"/>
                <a:gd name="connsiteX30" fmla="*/ 240792 w 295275"/>
                <a:gd name="connsiteY30" fmla="*/ 275273 h 390525"/>
                <a:gd name="connsiteX31" fmla="*/ 251936 w 295275"/>
                <a:gd name="connsiteY31" fmla="*/ 286417 h 390525"/>
                <a:gd name="connsiteX32" fmla="*/ 240792 w 295275"/>
                <a:gd name="connsiteY32" fmla="*/ 297561 h 390525"/>
                <a:gd name="connsiteX33" fmla="*/ 173926 w 295275"/>
                <a:gd name="connsiteY33" fmla="*/ 297561 h 390525"/>
                <a:gd name="connsiteX34" fmla="*/ 162782 w 295275"/>
                <a:gd name="connsiteY34" fmla="*/ 286417 h 390525"/>
                <a:gd name="connsiteX35" fmla="*/ 173926 w 295275"/>
                <a:gd name="connsiteY35" fmla="*/ 275273 h 390525"/>
                <a:gd name="connsiteX36" fmla="*/ 59817 w 295275"/>
                <a:gd name="connsiteY36" fmla="*/ 154591 h 390525"/>
                <a:gd name="connsiteX37" fmla="*/ 59817 w 295275"/>
                <a:gd name="connsiteY37" fmla="*/ 138875 h 390525"/>
                <a:gd name="connsiteX38" fmla="*/ 75533 w 295275"/>
                <a:gd name="connsiteY38" fmla="*/ 138875 h 390525"/>
                <a:gd name="connsiteX39" fmla="*/ 95917 w 295275"/>
                <a:gd name="connsiteY39" fmla="*/ 159258 h 390525"/>
                <a:gd name="connsiteX40" fmla="*/ 116300 w 295275"/>
                <a:gd name="connsiteY40" fmla="*/ 138875 h 390525"/>
                <a:gd name="connsiteX41" fmla="*/ 132016 w 295275"/>
                <a:gd name="connsiteY41" fmla="*/ 138875 h 390525"/>
                <a:gd name="connsiteX42" fmla="*/ 132016 w 295275"/>
                <a:gd name="connsiteY42" fmla="*/ 154591 h 390525"/>
                <a:gd name="connsiteX43" fmla="*/ 111633 w 295275"/>
                <a:gd name="connsiteY43" fmla="*/ 174974 h 390525"/>
                <a:gd name="connsiteX44" fmla="*/ 132016 w 295275"/>
                <a:gd name="connsiteY44" fmla="*/ 195358 h 390525"/>
                <a:gd name="connsiteX45" fmla="*/ 132016 w 295275"/>
                <a:gd name="connsiteY45" fmla="*/ 211074 h 390525"/>
                <a:gd name="connsiteX46" fmla="*/ 116300 w 295275"/>
                <a:gd name="connsiteY46" fmla="*/ 211074 h 390525"/>
                <a:gd name="connsiteX47" fmla="*/ 95917 w 295275"/>
                <a:gd name="connsiteY47" fmla="*/ 190691 h 390525"/>
                <a:gd name="connsiteX48" fmla="*/ 75533 w 295275"/>
                <a:gd name="connsiteY48" fmla="*/ 211074 h 390525"/>
                <a:gd name="connsiteX49" fmla="*/ 59817 w 295275"/>
                <a:gd name="connsiteY49" fmla="*/ 211074 h 390525"/>
                <a:gd name="connsiteX50" fmla="*/ 59817 w 295275"/>
                <a:gd name="connsiteY50" fmla="*/ 195358 h 390525"/>
                <a:gd name="connsiteX51" fmla="*/ 80200 w 295275"/>
                <a:gd name="connsiteY51" fmla="*/ 174974 h 390525"/>
                <a:gd name="connsiteX52" fmla="*/ 59817 w 295275"/>
                <a:gd name="connsiteY52" fmla="*/ 154591 h 390525"/>
                <a:gd name="connsiteX53" fmla="*/ 62484 w 295275"/>
                <a:gd name="connsiteY53" fmla="*/ 230696 h 390525"/>
                <a:gd name="connsiteX54" fmla="*/ 129349 w 295275"/>
                <a:gd name="connsiteY54" fmla="*/ 230696 h 390525"/>
                <a:gd name="connsiteX55" fmla="*/ 140494 w 295275"/>
                <a:gd name="connsiteY55" fmla="*/ 241840 h 390525"/>
                <a:gd name="connsiteX56" fmla="*/ 129349 w 295275"/>
                <a:gd name="connsiteY56" fmla="*/ 252984 h 390525"/>
                <a:gd name="connsiteX57" fmla="*/ 62484 w 295275"/>
                <a:gd name="connsiteY57" fmla="*/ 252984 h 390525"/>
                <a:gd name="connsiteX58" fmla="*/ 51340 w 295275"/>
                <a:gd name="connsiteY58" fmla="*/ 241840 h 390525"/>
                <a:gd name="connsiteX59" fmla="*/ 62484 w 295275"/>
                <a:gd name="connsiteY59" fmla="*/ 230696 h 390525"/>
                <a:gd name="connsiteX60" fmla="*/ 62484 w 295275"/>
                <a:gd name="connsiteY60" fmla="*/ 275273 h 390525"/>
                <a:gd name="connsiteX61" fmla="*/ 129349 w 295275"/>
                <a:gd name="connsiteY61" fmla="*/ 275273 h 390525"/>
                <a:gd name="connsiteX62" fmla="*/ 140494 w 295275"/>
                <a:gd name="connsiteY62" fmla="*/ 286417 h 390525"/>
                <a:gd name="connsiteX63" fmla="*/ 129349 w 295275"/>
                <a:gd name="connsiteY63" fmla="*/ 297561 h 390525"/>
                <a:gd name="connsiteX64" fmla="*/ 62484 w 295275"/>
                <a:gd name="connsiteY64" fmla="*/ 297561 h 390525"/>
                <a:gd name="connsiteX65" fmla="*/ 51340 w 295275"/>
                <a:gd name="connsiteY65" fmla="*/ 286417 h 390525"/>
                <a:gd name="connsiteX66" fmla="*/ 62484 w 295275"/>
                <a:gd name="connsiteY66" fmla="*/ 275273 h 390525"/>
                <a:gd name="connsiteX67" fmla="*/ 62484 w 295275"/>
                <a:gd name="connsiteY67" fmla="*/ 319850 h 390525"/>
                <a:gd name="connsiteX68" fmla="*/ 129349 w 295275"/>
                <a:gd name="connsiteY68" fmla="*/ 319850 h 390525"/>
                <a:gd name="connsiteX69" fmla="*/ 140494 w 295275"/>
                <a:gd name="connsiteY69" fmla="*/ 330994 h 390525"/>
                <a:gd name="connsiteX70" fmla="*/ 129349 w 295275"/>
                <a:gd name="connsiteY70" fmla="*/ 342138 h 390525"/>
                <a:gd name="connsiteX71" fmla="*/ 62484 w 295275"/>
                <a:gd name="connsiteY71" fmla="*/ 342138 h 390525"/>
                <a:gd name="connsiteX72" fmla="*/ 51340 w 295275"/>
                <a:gd name="connsiteY72" fmla="*/ 330994 h 390525"/>
                <a:gd name="connsiteX73" fmla="*/ 62484 w 295275"/>
                <a:gd name="connsiteY73" fmla="*/ 3198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95275" h="390525">
                  <a:moveTo>
                    <a:pt x="7144" y="18288"/>
                  </a:moveTo>
                  <a:lnTo>
                    <a:pt x="7144" y="376428"/>
                  </a:lnTo>
                  <a:cubicBezTo>
                    <a:pt x="7144" y="382619"/>
                    <a:pt x="12097" y="387572"/>
                    <a:pt x="18288" y="387572"/>
                  </a:cubicBezTo>
                  <a:lnTo>
                    <a:pt x="285750" y="387572"/>
                  </a:lnTo>
                  <a:cubicBezTo>
                    <a:pt x="291941" y="387572"/>
                    <a:pt x="296894" y="382619"/>
                    <a:pt x="296894" y="376428"/>
                  </a:cubicBezTo>
                  <a:lnTo>
                    <a:pt x="296894" y="119253"/>
                  </a:lnTo>
                  <a:lnTo>
                    <a:pt x="196596" y="119253"/>
                  </a:lnTo>
                  <a:cubicBezTo>
                    <a:pt x="190405" y="119253"/>
                    <a:pt x="185452" y="114300"/>
                    <a:pt x="185452" y="108109"/>
                  </a:cubicBezTo>
                  <a:lnTo>
                    <a:pt x="18545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  <a:moveTo>
                    <a:pt x="166021" y="167164"/>
                  </a:moveTo>
                  <a:cubicBezTo>
                    <a:pt x="170402" y="162782"/>
                    <a:pt x="177451" y="162782"/>
                    <a:pt x="181737" y="167164"/>
                  </a:cubicBezTo>
                  <a:lnTo>
                    <a:pt x="196120" y="181547"/>
                  </a:lnTo>
                  <a:lnTo>
                    <a:pt x="232791" y="144875"/>
                  </a:lnTo>
                  <a:cubicBezTo>
                    <a:pt x="237172" y="140494"/>
                    <a:pt x="244221" y="140494"/>
                    <a:pt x="248507" y="144875"/>
                  </a:cubicBezTo>
                  <a:cubicBezTo>
                    <a:pt x="252793" y="149257"/>
                    <a:pt x="252889" y="156305"/>
                    <a:pt x="248507" y="160592"/>
                  </a:cubicBezTo>
                  <a:lnTo>
                    <a:pt x="203930" y="205169"/>
                  </a:lnTo>
                  <a:cubicBezTo>
                    <a:pt x="201739" y="207359"/>
                    <a:pt x="198882" y="208407"/>
                    <a:pt x="196024" y="208407"/>
                  </a:cubicBezTo>
                  <a:cubicBezTo>
                    <a:pt x="193167" y="208407"/>
                    <a:pt x="190309" y="207359"/>
                    <a:pt x="188119" y="205169"/>
                  </a:cubicBezTo>
                  <a:lnTo>
                    <a:pt x="165830" y="182880"/>
                  </a:lnTo>
                  <a:cubicBezTo>
                    <a:pt x="161734" y="178499"/>
                    <a:pt x="161734" y="171450"/>
                    <a:pt x="166021" y="167164"/>
                  </a:cubicBezTo>
                  <a:close/>
                  <a:moveTo>
                    <a:pt x="173926" y="230696"/>
                  </a:moveTo>
                  <a:lnTo>
                    <a:pt x="240792" y="230696"/>
                  </a:lnTo>
                  <a:cubicBezTo>
                    <a:pt x="246983" y="230696"/>
                    <a:pt x="251936" y="235649"/>
                    <a:pt x="251936" y="241840"/>
                  </a:cubicBezTo>
                  <a:cubicBezTo>
                    <a:pt x="251936" y="248031"/>
                    <a:pt x="246983" y="252984"/>
                    <a:pt x="240792" y="252984"/>
                  </a:cubicBezTo>
                  <a:lnTo>
                    <a:pt x="173926" y="252984"/>
                  </a:lnTo>
                  <a:cubicBezTo>
                    <a:pt x="167735" y="252984"/>
                    <a:pt x="162782" y="248031"/>
                    <a:pt x="162782" y="241840"/>
                  </a:cubicBezTo>
                  <a:cubicBezTo>
                    <a:pt x="162782" y="235649"/>
                    <a:pt x="167735" y="230696"/>
                    <a:pt x="173926" y="230696"/>
                  </a:cubicBezTo>
                  <a:close/>
                  <a:moveTo>
                    <a:pt x="173926" y="275273"/>
                  </a:moveTo>
                  <a:lnTo>
                    <a:pt x="240792" y="275273"/>
                  </a:lnTo>
                  <a:cubicBezTo>
                    <a:pt x="246983" y="275273"/>
                    <a:pt x="251936" y="280226"/>
                    <a:pt x="251936" y="286417"/>
                  </a:cubicBezTo>
                  <a:cubicBezTo>
                    <a:pt x="251936" y="292608"/>
                    <a:pt x="246983" y="297561"/>
                    <a:pt x="240792" y="297561"/>
                  </a:cubicBezTo>
                  <a:lnTo>
                    <a:pt x="173926" y="297561"/>
                  </a:lnTo>
                  <a:cubicBezTo>
                    <a:pt x="167735" y="297561"/>
                    <a:pt x="162782" y="292608"/>
                    <a:pt x="162782" y="286417"/>
                  </a:cubicBezTo>
                  <a:cubicBezTo>
                    <a:pt x="162782" y="280226"/>
                    <a:pt x="167735" y="275273"/>
                    <a:pt x="173926" y="275273"/>
                  </a:cubicBezTo>
                  <a:close/>
                  <a:moveTo>
                    <a:pt x="59817" y="154591"/>
                  </a:moveTo>
                  <a:cubicBezTo>
                    <a:pt x="55435" y="150209"/>
                    <a:pt x="55435" y="143161"/>
                    <a:pt x="59817" y="138875"/>
                  </a:cubicBezTo>
                  <a:cubicBezTo>
                    <a:pt x="64198" y="134588"/>
                    <a:pt x="71247" y="134493"/>
                    <a:pt x="75533" y="138875"/>
                  </a:cubicBezTo>
                  <a:lnTo>
                    <a:pt x="95917" y="159258"/>
                  </a:lnTo>
                  <a:lnTo>
                    <a:pt x="116300" y="138875"/>
                  </a:lnTo>
                  <a:cubicBezTo>
                    <a:pt x="120682" y="134493"/>
                    <a:pt x="127730" y="134493"/>
                    <a:pt x="132016" y="138875"/>
                  </a:cubicBezTo>
                  <a:cubicBezTo>
                    <a:pt x="136398" y="143256"/>
                    <a:pt x="136398" y="150305"/>
                    <a:pt x="132016" y="154591"/>
                  </a:cubicBezTo>
                  <a:lnTo>
                    <a:pt x="111633" y="174974"/>
                  </a:lnTo>
                  <a:lnTo>
                    <a:pt x="132016" y="195358"/>
                  </a:lnTo>
                  <a:cubicBezTo>
                    <a:pt x="136398" y="199739"/>
                    <a:pt x="136398" y="206788"/>
                    <a:pt x="132016" y="211074"/>
                  </a:cubicBezTo>
                  <a:cubicBezTo>
                    <a:pt x="127635" y="215456"/>
                    <a:pt x="120586" y="215456"/>
                    <a:pt x="116300" y="211074"/>
                  </a:cubicBezTo>
                  <a:lnTo>
                    <a:pt x="95917" y="190691"/>
                  </a:lnTo>
                  <a:lnTo>
                    <a:pt x="75533" y="211074"/>
                  </a:lnTo>
                  <a:cubicBezTo>
                    <a:pt x="71152" y="215456"/>
                    <a:pt x="64103" y="215456"/>
                    <a:pt x="59817" y="211074"/>
                  </a:cubicBezTo>
                  <a:cubicBezTo>
                    <a:pt x="55531" y="206693"/>
                    <a:pt x="55435" y="199644"/>
                    <a:pt x="59817" y="195358"/>
                  </a:cubicBezTo>
                  <a:lnTo>
                    <a:pt x="80200" y="174974"/>
                  </a:lnTo>
                  <a:lnTo>
                    <a:pt x="59817" y="154591"/>
                  </a:lnTo>
                  <a:close/>
                  <a:moveTo>
                    <a:pt x="62484" y="230696"/>
                  </a:moveTo>
                  <a:lnTo>
                    <a:pt x="129349" y="230696"/>
                  </a:lnTo>
                  <a:cubicBezTo>
                    <a:pt x="135541" y="230696"/>
                    <a:pt x="140494" y="235649"/>
                    <a:pt x="140494" y="241840"/>
                  </a:cubicBezTo>
                  <a:cubicBezTo>
                    <a:pt x="140494" y="248031"/>
                    <a:pt x="135541" y="252984"/>
                    <a:pt x="129349" y="252984"/>
                  </a:cubicBezTo>
                  <a:lnTo>
                    <a:pt x="62484" y="252984"/>
                  </a:lnTo>
                  <a:cubicBezTo>
                    <a:pt x="56293" y="252984"/>
                    <a:pt x="51340" y="248031"/>
                    <a:pt x="51340" y="241840"/>
                  </a:cubicBezTo>
                  <a:cubicBezTo>
                    <a:pt x="51340" y="235649"/>
                    <a:pt x="56293" y="230696"/>
                    <a:pt x="62484" y="230696"/>
                  </a:cubicBezTo>
                  <a:close/>
                  <a:moveTo>
                    <a:pt x="62484" y="275273"/>
                  </a:moveTo>
                  <a:lnTo>
                    <a:pt x="129349" y="275273"/>
                  </a:lnTo>
                  <a:cubicBezTo>
                    <a:pt x="135541" y="275273"/>
                    <a:pt x="140494" y="280226"/>
                    <a:pt x="140494" y="286417"/>
                  </a:cubicBezTo>
                  <a:cubicBezTo>
                    <a:pt x="140494" y="292608"/>
                    <a:pt x="135541" y="297561"/>
                    <a:pt x="129349" y="297561"/>
                  </a:cubicBezTo>
                  <a:lnTo>
                    <a:pt x="62484" y="297561"/>
                  </a:lnTo>
                  <a:cubicBezTo>
                    <a:pt x="56293" y="297561"/>
                    <a:pt x="51340" y="292608"/>
                    <a:pt x="51340" y="286417"/>
                  </a:cubicBezTo>
                  <a:cubicBezTo>
                    <a:pt x="51340" y="280226"/>
                    <a:pt x="56293" y="275273"/>
                    <a:pt x="62484" y="275273"/>
                  </a:cubicBezTo>
                  <a:close/>
                  <a:moveTo>
                    <a:pt x="62484" y="319850"/>
                  </a:moveTo>
                  <a:lnTo>
                    <a:pt x="129349" y="319850"/>
                  </a:lnTo>
                  <a:cubicBezTo>
                    <a:pt x="135541" y="319850"/>
                    <a:pt x="140494" y="324803"/>
                    <a:pt x="140494" y="330994"/>
                  </a:cubicBezTo>
                  <a:cubicBezTo>
                    <a:pt x="140494" y="337185"/>
                    <a:pt x="135541" y="342138"/>
                    <a:pt x="129349" y="342138"/>
                  </a:cubicBezTo>
                  <a:lnTo>
                    <a:pt x="62484" y="342138"/>
                  </a:lnTo>
                  <a:cubicBezTo>
                    <a:pt x="56293" y="342138"/>
                    <a:pt x="51340" y="337185"/>
                    <a:pt x="51340" y="330994"/>
                  </a:cubicBezTo>
                  <a:cubicBezTo>
                    <a:pt x="51340" y="324803"/>
                    <a:pt x="56293" y="319850"/>
                    <a:pt x="62484" y="3198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496F252-D395-4358-8B3B-DA46F07C5288}"/>
              </a:ext>
            </a:extLst>
          </p:cNvPr>
          <p:cNvGrpSpPr/>
          <p:nvPr/>
        </p:nvGrpSpPr>
        <p:grpSpPr>
          <a:xfrm>
            <a:off x="4105742" y="3611499"/>
            <a:ext cx="390525" cy="302323"/>
            <a:chOff x="4105742" y="3611499"/>
            <a:chExt cx="390525" cy="302323"/>
          </a:xfrm>
          <a:solidFill>
            <a:schemeClr val="tx2"/>
          </a:solidFill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3A902B61-308D-4B05-9B8E-90F228D9DC45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0AFDDBE-8FFD-409D-A7E0-1596811AE05D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B8AEE74-7569-4573-8575-E93CE1012A65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623B431-9CED-470D-9569-F7CE2575EDA4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147E90A-A1D3-4A38-AC23-7815340FE16D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423C3E7-D808-4F66-A11F-99F9DC186D93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BF156F5-AD48-45ED-B800-611881BF2DA5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8B6A4A6-EB24-4367-97FC-1E7A09750698}"/>
              </a:ext>
            </a:extLst>
          </p:cNvPr>
          <p:cNvGrpSpPr/>
          <p:nvPr/>
        </p:nvGrpSpPr>
        <p:grpSpPr>
          <a:xfrm>
            <a:off x="5456094" y="4231576"/>
            <a:ext cx="385103" cy="381000"/>
            <a:chOff x="5456094" y="4231576"/>
            <a:chExt cx="385103" cy="381000"/>
          </a:xfrm>
          <a:solidFill>
            <a:schemeClr val="tx2"/>
          </a:soli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5E35D9B-54DE-44AC-AC89-D3D5D82A306D}"/>
                </a:ext>
              </a:extLst>
            </p:cNvPr>
            <p:cNvSpPr/>
            <p:nvPr/>
          </p:nvSpPr>
          <p:spPr>
            <a:xfrm>
              <a:off x="5603072" y="4422485"/>
              <a:ext cx="238125" cy="180975"/>
            </a:xfrm>
            <a:custGeom>
              <a:avLst/>
              <a:gdLst>
                <a:gd name="connsiteX0" fmla="*/ 155162 w 238125"/>
                <a:gd name="connsiteY0" fmla="*/ 69504 h 180975"/>
                <a:gd name="connsiteX1" fmla="*/ 7144 w 238125"/>
                <a:gd name="connsiteY1" fmla="*/ 37977 h 180975"/>
                <a:gd name="connsiteX2" fmla="*/ 12287 w 238125"/>
                <a:gd name="connsiteY2" fmla="*/ 178185 h 180975"/>
                <a:gd name="connsiteX3" fmla="*/ 182404 w 238125"/>
                <a:gd name="connsiteY3" fmla="*/ 178185 h 180975"/>
                <a:gd name="connsiteX4" fmla="*/ 240125 w 238125"/>
                <a:gd name="connsiteY4" fmla="*/ 120463 h 180975"/>
                <a:gd name="connsiteX5" fmla="*/ 155162 w 238125"/>
                <a:gd name="connsiteY5" fmla="*/ 6950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180975">
                  <a:moveTo>
                    <a:pt x="155162" y="69504"/>
                  </a:moveTo>
                  <a:cubicBezTo>
                    <a:pt x="136588" y="3211"/>
                    <a:pt x="51054" y="-14887"/>
                    <a:pt x="7144" y="37977"/>
                  </a:cubicBezTo>
                  <a:cubicBezTo>
                    <a:pt x="46387" y="75315"/>
                    <a:pt x="48959" y="137703"/>
                    <a:pt x="12287" y="178185"/>
                  </a:cubicBezTo>
                  <a:lnTo>
                    <a:pt x="182404" y="178185"/>
                  </a:lnTo>
                  <a:cubicBezTo>
                    <a:pt x="214026" y="178185"/>
                    <a:pt x="240125" y="152562"/>
                    <a:pt x="240125" y="120463"/>
                  </a:cubicBezTo>
                  <a:cubicBezTo>
                    <a:pt x="240030" y="76648"/>
                    <a:pt x="193262" y="49121"/>
                    <a:pt x="155162" y="69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A56C46E-C426-4AFB-9363-B78CDEE0B82D}"/>
                </a:ext>
              </a:extLst>
            </p:cNvPr>
            <p:cNvSpPr/>
            <p:nvPr/>
          </p:nvSpPr>
          <p:spPr>
            <a:xfrm>
              <a:off x="5638220" y="4269485"/>
              <a:ext cx="76200" cy="114300"/>
            </a:xfrm>
            <a:custGeom>
              <a:avLst/>
              <a:gdLst>
                <a:gd name="connsiteX0" fmla="*/ 32004 w 76200"/>
                <a:gd name="connsiteY0" fmla="*/ 108204 h 114300"/>
                <a:gd name="connsiteX1" fmla="*/ 62960 w 76200"/>
                <a:gd name="connsiteY1" fmla="*/ 108204 h 114300"/>
                <a:gd name="connsiteX2" fmla="*/ 74866 w 76200"/>
                <a:gd name="connsiteY2" fmla="*/ 96298 h 114300"/>
                <a:gd name="connsiteX3" fmla="*/ 74866 w 76200"/>
                <a:gd name="connsiteY3" fmla="*/ 74581 h 114300"/>
                <a:gd name="connsiteX4" fmla="*/ 73057 w 76200"/>
                <a:gd name="connsiteY4" fmla="*/ 70390 h 114300"/>
                <a:gd name="connsiteX5" fmla="*/ 51816 w 76200"/>
                <a:gd name="connsiteY5" fmla="*/ 77819 h 114300"/>
                <a:gd name="connsiteX6" fmla="*/ 51816 w 76200"/>
                <a:gd name="connsiteY6" fmla="*/ 83629 h 114300"/>
                <a:gd name="connsiteX7" fmla="*/ 50292 w 76200"/>
                <a:gd name="connsiteY7" fmla="*/ 85154 h 114300"/>
                <a:gd name="connsiteX8" fmla="*/ 31813 w 76200"/>
                <a:gd name="connsiteY8" fmla="*/ 85154 h 114300"/>
                <a:gd name="connsiteX9" fmla="*/ 30289 w 76200"/>
                <a:gd name="connsiteY9" fmla="*/ 83629 h 114300"/>
                <a:gd name="connsiteX10" fmla="*/ 30289 w 76200"/>
                <a:gd name="connsiteY10" fmla="*/ 31718 h 114300"/>
                <a:gd name="connsiteX11" fmla="*/ 31813 w 76200"/>
                <a:gd name="connsiteY11" fmla="*/ 30194 h 114300"/>
                <a:gd name="connsiteX12" fmla="*/ 50387 w 76200"/>
                <a:gd name="connsiteY12" fmla="*/ 30194 h 114300"/>
                <a:gd name="connsiteX13" fmla="*/ 51911 w 76200"/>
                <a:gd name="connsiteY13" fmla="*/ 31718 h 114300"/>
                <a:gd name="connsiteX14" fmla="*/ 51911 w 76200"/>
                <a:gd name="connsiteY14" fmla="*/ 35147 h 114300"/>
                <a:gd name="connsiteX15" fmla="*/ 62865 w 76200"/>
                <a:gd name="connsiteY15" fmla="*/ 47054 h 114300"/>
                <a:gd name="connsiteX16" fmla="*/ 74866 w 76200"/>
                <a:gd name="connsiteY16" fmla="*/ 35433 h 114300"/>
                <a:gd name="connsiteX17" fmla="*/ 74866 w 76200"/>
                <a:gd name="connsiteY17" fmla="*/ 31909 h 114300"/>
                <a:gd name="connsiteX18" fmla="*/ 50102 w 76200"/>
                <a:gd name="connsiteY18" fmla="*/ 7144 h 114300"/>
                <a:gd name="connsiteX19" fmla="*/ 31909 w 76200"/>
                <a:gd name="connsiteY19" fmla="*/ 7144 h 114300"/>
                <a:gd name="connsiteX20" fmla="*/ 7144 w 76200"/>
                <a:gd name="connsiteY20" fmla="*/ 31909 h 114300"/>
                <a:gd name="connsiteX21" fmla="*/ 7144 w 76200"/>
                <a:gd name="connsiteY21" fmla="*/ 83534 h 114300"/>
                <a:gd name="connsiteX22" fmla="*/ 32004 w 76200"/>
                <a:gd name="connsiteY22" fmla="*/ 10820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" h="114300">
                  <a:moveTo>
                    <a:pt x="32004" y="108204"/>
                  </a:moveTo>
                  <a:lnTo>
                    <a:pt x="62960" y="108204"/>
                  </a:lnTo>
                  <a:cubicBezTo>
                    <a:pt x="69532" y="108204"/>
                    <a:pt x="74866" y="102870"/>
                    <a:pt x="74866" y="96298"/>
                  </a:cubicBezTo>
                  <a:lnTo>
                    <a:pt x="74866" y="74581"/>
                  </a:lnTo>
                  <a:cubicBezTo>
                    <a:pt x="74866" y="72962"/>
                    <a:pt x="74200" y="71438"/>
                    <a:pt x="73057" y="70390"/>
                  </a:cubicBezTo>
                  <a:cubicBezTo>
                    <a:pt x="63246" y="61436"/>
                    <a:pt x="51816" y="68294"/>
                    <a:pt x="51816" y="77819"/>
                  </a:cubicBezTo>
                  <a:lnTo>
                    <a:pt x="51816" y="83629"/>
                  </a:lnTo>
                  <a:cubicBezTo>
                    <a:pt x="51816" y="84487"/>
                    <a:pt x="51149" y="85154"/>
                    <a:pt x="50292" y="85154"/>
                  </a:cubicBezTo>
                  <a:lnTo>
                    <a:pt x="31813" y="85154"/>
                  </a:lnTo>
                  <a:cubicBezTo>
                    <a:pt x="30956" y="85154"/>
                    <a:pt x="30289" y="84487"/>
                    <a:pt x="30289" y="83629"/>
                  </a:cubicBezTo>
                  <a:lnTo>
                    <a:pt x="30289" y="31718"/>
                  </a:lnTo>
                  <a:cubicBezTo>
                    <a:pt x="30289" y="30861"/>
                    <a:pt x="30956" y="30194"/>
                    <a:pt x="31813" y="30194"/>
                  </a:cubicBezTo>
                  <a:lnTo>
                    <a:pt x="50387" y="30194"/>
                  </a:lnTo>
                  <a:cubicBezTo>
                    <a:pt x="51245" y="30194"/>
                    <a:pt x="51911" y="30861"/>
                    <a:pt x="51911" y="31718"/>
                  </a:cubicBezTo>
                  <a:lnTo>
                    <a:pt x="51911" y="35147"/>
                  </a:lnTo>
                  <a:cubicBezTo>
                    <a:pt x="51911" y="41338"/>
                    <a:pt x="56674" y="46768"/>
                    <a:pt x="62865" y="47054"/>
                  </a:cubicBezTo>
                  <a:cubicBezTo>
                    <a:pt x="69437" y="47339"/>
                    <a:pt x="74866" y="42005"/>
                    <a:pt x="74866" y="35433"/>
                  </a:cubicBezTo>
                  <a:lnTo>
                    <a:pt x="74866" y="31909"/>
                  </a:lnTo>
                  <a:cubicBezTo>
                    <a:pt x="74866" y="18288"/>
                    <a:pt x="63818" y="7144"/>
                    <a:pt x="50102" y="7144"/>
                  </a:cubicBezTo>
                  <a:lnTo>
                    <a:pt x="31909" y="7144"/>
                  </a:lnTo>
                  <a:cubicBezTo>
                    <a:pt x="18288" y="7144"/>
                    <a:pt x="7144" y="18193"/>
                    <a:pt x="7144" y="31909"/>
                  </a:cubicBezTo>
                  <a:lnTo>
                    <a:pt x="7144" y="83534"/>
                  </a:lnTo>
                  <a:cubicBezTo>
                    <a:pt x="7334" y="97155"/>
                    <a:pt x="18383" y="108204"/>
                    <a:pt x="32004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0D7B705-6330-4404-A5FC-05FABC45A373}"/>
                </a:ext>
              </a:extLst>
            </p:cNvPr>
            <p:cNvSpPr/>
            <p:nvPr/>
          </p:nvSpPr>
          <p:spPr>
            <a:xfrm>
              <a:off x="5545541" y="4370546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1623 w 38100"/>
                <a:gd name="connsiteY1" fmla="*/ 7144 h 38100"/>
                <a:gd name="connsiteX2" fmla="*/ 31623 w 38100"/>
                <a:gd name="connsiteY2" fmla="*/ 35338 h 38100"/>
                <a:gd name="connsiteX3" fmla="*/ 7144 w 38100"/>
                <a:gd name="connsiteY3" fmla="*/ 35338 h 38100"/>
                <a:gd name="connsiteX4" fmla="*/ 7144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1623" y="7144"/>
                  </a:lnTo>
                  <a:lnTo>
                    <a:pt x="31623" y="35338"/>
                  </a:lnTo>
                  <a:lnTo>
                    <a:pt x="7144" y="35338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C1933F3-4623-4599-9BFB-73D20D2DE9EC}"/>
                </a:ext>
              </a:extLst>
            </p:cNvPr>
            <p:cNvSpPr/>
            <p:nvPr/>
          </p:nvSpPr>
          <p:spPr>
            <a:xfrm>
              <a:off x="5456094" y="4231576"/>
              <a:ext cx="161925" cy="381000"/>
            </a:xfrm>
            <a:custGeom>
              <a:avLst/>
              <a:gdLst>
                <a:gd name="connsiteX0" fmla="*/ 125738 w 161925"/>
                <a:gd name="connsiteY0" fmla="*/ 236029 h 381000"/>
                <a:gd name="connsiteX1" fmla="*/ 120404 w 161925"/>
                <a:gd name="connsiteY1" fmla="*/ 226219 h 381000"/>
                <a:gd name="connsiteX2" fmla="*/ 120404 w 161925"/>
                <a:gd name="connsiteY2" fmla="*/ 197358 h 381000"/>
                <a:gd name="connsiteX3" fmla="*/ 95924 w 161925"/>
                <a:gd name="connsiteY3" fmla="*/ 197358 h 381000"/>
                <a:gd name="connsiteX4" fmla="*/ 95924 w 161925"/>
                <a:gd name="connsiteY4" fmla="*/ 251365 h 381000"/>
                <a:gd name="connsiteX5" fmla="*/ 135168 w 161925"/>
                <a:gd name="connsiteY5" fmla="*/ 303943 h 381000"/>
                <a:gd name="connsiteX6" fmla="*/ 86971 w 161925"/>
                <a:gd name="connsiteY6" fmla="*/ 352234 h 381000"/>
                <a:gd name="connsiteX7" fmla="*/ 33536 w 161925"/>
                <a:gd name="connsiteY7" fmla="*/ 301180 h 381000"/>
                <a:gd name="connsiteX8" fmla="*/ 72874 w 161925"/>
                <a:gd name="connsiteY8" fmla="*/ 251365 h 381000"/>
                <a:gd name="connsiteX9" fmla="*/ 72874 w 161925"/>
                <a:gd name="connsiteY9" fmla="*/ 45148 h 381000"/>
                <a:gd name="connsiteX10" fmla="*/ 84875 w 161925"/>
                <a:gd name="connsiteY10" fmla="*/ 33528 h 381000"/>
                <a:gd name="connsiteX11" fmla="*/ 95829 w 161925"/>
                <a:gd name="connsiteY11" fmla="*/ 45434 h 381000"/>
                <a:gd name="connsiteX12" fmla="*/ 95829 w 161925"/>
                <a:gd name="connsiteY12" fmla="*/ 123063 h 381000"/>
                <a:gd name="connsiteX13" fmla="*/ 120308 w 161925"/>
                <a:gd name="connsiteY13" fmla="*/ 123063 h 381000"/>
                <a:gd name="connsiteX14" fmla="*/ 120308 w 161925"/>
                <a:gd name="connsiteY14" fmla="*/ 42481 h 381000"/>
                <a:gd name="connsiteX15" fmla="*/ 84971 w 161925"/>
                <a:gd name="connsiteY15" fmla="*/ 7144 h 381000"/>
                <a:gd name="connsiteX16" fmla="*/ 83637 w 161925"/>
                <a:gd name="connsiteY16" fmla="*/ 7144 h 381000"/>
                <a:gd name="connsiteX17" fmla="*/ 48299 w 161925"/>
                <a:gd name="connsiteY17" fmla="*/ 42481 h 381000"/>
                <a:gd name="connsiteX18" fmla="*/ 48299 w 161925"/>
                <a:gd name="connsiteY18" fmla="*/ 226219 h 381000"/>
                <a:gd name="connsiteX19" fmla="*/ 42965 w 161925"/>
                <a:gd name="connsiteY19" fmla="*/ 236029 h 381000"/>
                <a:gd name="connsiteX20" fmla="*/ 7152 w 161925"/>
                <a:gd name="connsiteY20" fmla="*/ 302323 h 381000"/>
                <a:gd name="connsiteX21" fmla="*/ 83256 w 161925"/>
                <a:gd name="connsiteY21" fmla="*/ 378333 h 381000"/>
                <a:gd name="connsiteX22" fmla="*/ 161552 w 161925"/>
                <a:gd name="connsiteY22" fmla="*/ 301180 h 381000"/>
                <a:gd name="connsiteX23" fmla="*/ 125738 w 161925"/>
                <a:gd name="connsiteY23" fmla="*/ 23602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381000">
                  <a:moveTo>
                    <a:pt x="125738" y="236029"/>
                  </a:moveTo>
                  <a:cubicBezTo>
                    <a:pt x="122404" y="233934"/>
                    <a:pt x="120404" y="230219"/>
                    <a:pt x="120404" y="226219"/>
                  </a:cubicBezTo>
                  <a:lnTo>
                    <a:pt x="120404" y="197358"/>
                  </a:lnTo>
                  <a:lnTo>
                    <a:pt x="95924" y="197358"/>
                  </a:lnTo>
                  <a:lnTo>
                    <a:pt x="95924" y="251365"/>
                  </a:lnTo>
                  <a:cubicBezTo>
                    <a:pt x="119261" y="256794"/>
                    <a:pt x="136501" y="278511"/>
                    <a:pt x="135168" y="303943"/>
                  </a:cubicBezTo>
                  <a:cubicBezTo>
                    <a:pt x="133834" y="329851"/>
                    <a:pt x="112974" y="350996"/>
                    <a:pt x="86971" y="352234"/>
                  </a:cubicBezTo>
                  <a:cubicBezTo>
                    <a:pt x="57824" y="353663"/>
                    <a:pt x="33536" y="330232"/>
                    <a:pt x="33536" y="301180"/>
                  </a:cubicBezTo>
                  <a:cubicBezTo>
                    <a:pt x="33536" y="276987"/>
                    <a:pt x="50395" y="256604"/>
                    <a:pt x="72874" y="251365"/>
                  </a:cubicBezTo>
                  <a:lnTo>
                    <a:pt x="72874" y="45148"/>
                  </a:lnTo>
                  <a:cubicBezTo>
                    <a:pt x="72874" y="38576"/>
                    <a:pt x="78303" y="33242"/>
                    <a:pt x="84875" y="33528"/>
                  </a:cubicBezTo>
                  <a:cubicBezTo>
                    <a:pt x="91067" y="33814"/>
                    <a:pt x="95829" y="39148"/>
                    <a:pt x="95829" y="45434"/>
                  </a:cubicBezTo>
                  <a:lnTo>
                    <a:pt x="95829" y="123063"/>
                  </a:lnTo>
                  <a:lnTo>
                    <a:pt x="120308" y="123063"/>
                  </a:lnTo>
                  <a:lnTo>
                    <a:pt x="120308" y="42481"/>
                  </a:lnTo>
                  <a:cubicBezTo>
                    <a:pt x="120308" y="22955"/>
                    <a:pt x="104497" y="7144"/>
                    <a:pt x="84971" y="7144"/>
                  </a:cubicBezTo>
                  <a:lnTo>
                    <a:pt x="83637" y="7144"/>
                  </a:lnTo>
                  <a:cubicBezTo>
                    <a:pt x="64111" y="7144"/>
                    <a:pt x="48299" y="22955"/>
                    <a:pt x="48299" y="42481"/>
                  </a:cubicBezTo>
                  <a:lnTo>
                    <a:pt x="48299" y="226219"/>
                  </a:lnTo>
                  <a:cubicBezTo>
                    <a:pt x="48299" y="230219"/>
                    <a:pt x="46299" y="233839"/>
                    <a:pt x="42965" y="236029"/>
                  </a:cubicBezTo>
                  <a:cubicBezTo>
                    <a:pt x="20201" y="250603"/>
                    <a:pt x="6771" y="275368"/>
                    <a:pt x="7152" y="302323"/>
                  </a:cubicBezTo>
                  <a:cubicBezTo>
                    <a:pt x="7723" y="343662"/>
                    <a:pt x="41918" y="377762"/>
                    <a:pt x="83256" y="378333"/>
                  </a:cubicBezTo>
                  <a:cubicBezTo>
                    <a:pt x="126595" y="378905"/>
                    <a:pt x="161552" y="344043"/>
                    <a:pt x="161552" y="301180"/>
                  </a:cubicBezTo>
                  <a:cubicBezTo>
                    <a:pt x="161456" y="274225"/>
                    <a:pt x="147645" y="250031"/>
                    <a:pt x="125738" y="2360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C46F4A4-55AC-4784-A695-651836D4AEB1}"/>
                </a:ext>
              </a:extLst>
            </p:cNvPr>
            <p:cNvSpPr/>
            <p:nvPr/>
          </p:nvSpPr>
          <p:spPr>
            <a:xfrm>
              <a:off x="5505536" y="4498181"/>
              <a:ext cx="66675" cy="66675"/>
            </a:xfrm>
            <a:custGeom>
              <a:avLst/>
              <a:gdLst>
                <a:gd name="connsiteX0" fmla="*/ 7144 w 66675"/>
                <a:gd name="connsiteY0" fmla="*/ 35147 h 66675"/>
                <a:gd name="connsiteX1" fmla="*/ 35147 w 66675"/>
                <a:gd name="connsiteY1" fmla="*/ 63151 h 66675"/>
                <a:gd name="connsiteX2" fmla="*/ 63151 w 66675"/>
                <a:gd name="connsiteY2" fmla="*/ 35147 h 66675"/>
                <a:gd name="connsiteX3" fmla="*/ 35147 w 66675"/>
                <a:gd name="connsiteY3" fmla="*/ 7144 h 66675"/>
                <a:gd name="connsiteX4" fmla="*/ 7144 w 66675"/>
                <a:gd name="connsiteY4" fmla="*/ 351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144" y="35147"/>
                  </a:moveTo>
                  <a:cubicBezTo>
                    <a:pt x="7144" y="50578"/>
                    <a:pt x="19717" y="63151"/>
                    <a:pt x="35147" y="63151"/>
                  </a:cubicBezTo>
                  <a:cubicBezTo>
                    <a:pt x="50578" y="63151"/>
                    <a:pt x="63151" y="50578"/>
                    <a:pt x="63151" y="35147"/>
                  </a:cubicBezTo>
                  <a:cubicBezTo>
                    <a:pt x="63151" y="19717"/>
                    <a:pt x="50578" y="7144"/>
                    <a:pt x="35147" y="7144"/>
                  </a:cubicBezTo>
                  <a:cubicBezTo>
                    <a:pt x="19717" y="7144"/>
                    <a:pt x="7144" y="19717"/>
                    <a:pt x="7144" y="351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DEB81D4-D3EF-455E-84AE-340AD7346E53}"/>
                </a:ext>
              </a:extLst>
            </p:cNvPr>
            <p:cNvSpPr/>
            <p:nvPr/>
          </p:nvSpPr>
          <p:spPr>
            <a:xfrm>
              <a:off x="5598310" y="4252722"/>
              <a:ext cx="38100" cy="38100"/>
            </a:xfrm>
            <a:custGeom>
              <a:avLst/>
              <a:gdLst>
                <a:gd name="connsiteX0" fmla="*/ 39719 w 38100"/>
                <a:gd name="connsiteY0" fmla="*/ 23431 h 38100"/>
                <a:gd name="connsiteX1" fmla="*/ 23431 w 38100"/>
                <a:gd name="connsiteY1" fmla="*/ 39719 h 38100"/>
                <a:gd name="connsiteX2" fmla="*/ 7144 w 38100"/>
                <a:gd name="connsiteY2" fmla="*/ 23431 h 38100"/>
                <a:gd name="connsiteX3" fmla="*/ 23431 w 38100"/>
                <a:gd name="connsiteY3" fmla="*/ 7144 h 38100"/>
                <a:gd name="connsiteX4" fmla="*/ 39719 w 38100"/>
                <a:gd name="connsiteY4" fmla="*/ 23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719" y="23431"/>
                  </a:moveTo>
                  <a:cubicBezTo>
                    <a:pt x="39719" y="32385"/>
                    <a:pt x="32385" y="39719"/>
                    <a:pt x="23431" y="39719"/>
                  </a:cubicBezTo>
                  <a:cubicBezTo>
                    <a:pt x="14478" y="39719"/>
                    <a:pt x="7144" y="32385"/>
                    <a:pt x="7144" y="23431"/>
                  </a:cubicBezTo>
                  <a:cubicBezTo>
                    <a:pt x="7144" y="14478"/>
                    <a:pt x="14478" y="7144"/>
                    <a:pt x="23431" y="7144"/>
                  </a:cubicBezTo>
                  <a:cubicBezTo>
                    <a:pt x="32385" y="7144"/>
                    <a:pt x="39719" y="14478"/>
                    <a:pt x="39719" y="23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17028E-33E0-4303-A27A-C03F239D0B81}"/>
              </a:ext>
            </a:extLst>
          </p:cNvPr>
          <p:cNvSpPr/>
          <p:nvPr/>
        </p:nvSpPr>
        <p:spPr>
          <a:xfrm>
            <a:off x="4778207" y="2243423"/>
            <a:ext cx="390525" cy="361950"/>
          </a:xfrm>
          <a:custGeom>
            <a:avLst/>
            <a:gdLst>
              <a:gd name="connsiteX0" fmla="*/ 196596 w 390525"/>
              <a:gd name="connsiteY0" fmla="*/ 7144 h 361950"/>
              <a:gd name="connsiteX1" fmla="*/ 7144 w 390525"/>
              <a:gd name="connsiteY1" fmla="*/ 174308 h 361950"/>
              <a:gd name="connsiteX2" fmla="*/ 50578 w 390525"/>
              <a:gd name="connsiteY2" fmla="*/ 280892 h 361950"/>
              <a:gd name="connsiteX3" fmla="*/ 32671 w 390525"/>
              <a:gd name="connsiteY3" fmla="*/ 344710 h 361950"/>
              <a:gd name="connsiteX4" fmla="*/ 40577 w 390525"/>
              <a:gd name="connsiteY4" fmla="*/ 363760 h 361950"/>
              <a:gd name="connsiteX5" fmla="*/ 125730 w 390525"/>
              <a:gd name="connsiteY5" fmla="*/ 329375 h 361950"/>
              <a:gd name="connsiteX6" fmla="*/ 196596 w 390525"/>
              <a:gd name="connsiteY6" fmla="*/ 341471 h 361950"/>
              <a:gd name="connsiteX7" fmla="*/ 387572 w 390525"/>
              <a:gd name="connsiteY7" fmla="*/ 174308 h 361950"/>
              <a:gd name="connsiteX8" fmla="*/ 196596 w 390525"/>
              <a:gd name="connsiteY8" fmla="*/ 7144 h 361950"/>
              <a:gd name="connsiteX9" fmla="*/ 108966 w 390525"/>
              <a:gd name="connsiteY9" fmla="*/ 207740 h 361950"/>
              <a:gd name="connsiteX10" fmla="*/ 75533 w 390525"/>
              <a:gd name="connsiteY10" fmla="*/ 174308 h 361950"/>
              <a:gd name="connsiteX11" fmla="*/ 108966 w 390525"/>
              <a:gd name="connsiteY11" fmla="*/ 140875 h 361950"/>
              <a:gd name="connsiteX12" fmla="*/ 142399 w 390525"/>
              <a:gd name="connsiteY12" fmla="*/ 174308 h 361950"/>
              <a:gd name="connsiteX13" fmla="*/ 108966 w 390525"/>
              <a:gd name="connsiteY13" fmla="*/ 207740 h 361950"/>
              <a:gd name="connsiteX14" fmla="*/ 198120 w 390525"/>
              <a:gd name="connsiteY14" fmla="*/ 207740 h 361950"/>
              <a:gd name="connsiteX15" fmla="*/ 164687 w 390525"/>
              <a:gd name="connsiteY15" fmla="*/ 174308 h 361950"/>
              <a:gd name="connsiteX16" fmla="*/ 198120 w 390525"/>
              <a:gd name="connsiteY16" fmla="*/ 140875 h 361950"/>
              <a:gd name="connsiteX17" fmla="*/ 231553 w 390525"/>
              <a:gd name="connsiteY17" fmla="*/ 174308 h 361950"/>
              <a:gd name="connsiteX18" fmla="*/ 198120 w 390525"/>
              <a:gd name="connsiteY18" fmla="*/ 207740 h 361950"/>
              <a:gd name="connsiteX19" fmla="*/ 287274 w 390525"/>
              <a:gd name="connsiteY19" fmla="*/ 207740 h 361950"/>
              <a:gd name="connsiteX20" fmla="*/ 253841 w 390525"/>
              <a:gd name="connsiteY20" fmla="*/ 174308 h 361950"/>
              <a:gd name="connsiteX21" fmla="*/ 287274 w 390525"/>
              <a:gd name="connsiteY21" fmla="*/ 140875 h 361950"/>
              <a:gd name="connsiteX22" fmla="*/ 320707 w 390525"/>
              <a:gd name="connsiteY22" fmla="*/ 174308 h 361950"/>
              <a:gd name="connsiteX23" fmla="*/ 287274 w 390525"/>
              <a:gd name="connsiteY23" fmla="*/ 20774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525" h="361950">
                <a:moveTo>
                  <a:pt x="196596" y="7144"/>
                </a:moveTo>
                <a:cubicBezTo>
                  <a:pt x="92107" y="7144"/>
                  <a:pt x="7144" y="82105"/>
                  <a:pt x="7144" y="174308"/>
                </a:cubicBezTo>
                <a:cubicBezTo>
                  <a:pt x="7144" y="213265"/>
                  <a:pt x="22574" y="250984"/>
                  <a:pt x="50578" y="280892"/>
                </a:cubicBezTo>
                <a:cubicBezTo>
                  <a:pt x="56102" y="303752"/>
                  <a:pt x="49435" y="328041"/>
                  <a:pt x="32671" y="344710"/>
                </a:cubicBezTo>
                <a:cubicBezTo>
                  <a:pt x="25718" y="351663"/>
                  <a:pt x="30671" y="363760"/>
                  <a:pt x="40577" y="363760"/>
                </a:cubicBezTo>
                <a:cubicBezTo>
                  <a:pt x="72295" y="363760"/>
                  <a:pt x="102965" y="351282"/>
                  <a:pt x="125730" y="329375"/>
                </a:cubicBezTo>
                <a:cubicBezTo>
                  <a:pt x="148209" y="337375"/>
                  <a:pt x="172021" y="341471"/>
                  <a:pt x="196596" y="341471"/>
                </a:cubicBezTo>
                <a:cubicBezTo>
                  <a:pt x="301085" y="341471"/>
                  <a:pt x="387572" y="266509"/>
                  <a:pt x="387572" y="174308"/>
                </a:cubicBezTo>
                <a:cubicBezTo>
                  <a:pt x="387572" y="82105"/>
                  <a:pt x="301085" y="7144"/>
                  <a:pt x="196596" y="7144"/>
                </a:cubicBezTo>
                <a:close/>
                <a:moveTo>
                  <a:pt x="108966" y="207740"/>
                </a:moveTo>
                <a:cubicBezTo>
                  <a:pt x="90488" y="207740"/>
                  <a:pt x="75533" y="192786"/>
                  <a:pt x="75533" y="174308"/>
                </a:cubicBezTo>
                <a:cubicBezTo>
                  <a:pt x="75533" y="155829"/>
                  <a:pt x="90488" y="140875"/>
                  <a:pt x="108966" y="140875"/>
                </a:cubicBezTo>
                <a:cubicBezTo>
                  <a:pt x="127445" y="140875"/>
                  <a:pt x="142399" y="155829"/>
                  <a:pt x="142399" y="174308"/>
                </a:cubicBezTo>
                <a:cubicBezTo>
                  <a:pt x="142399" y="192786"/>
                  <a:pt x="127349" y="207740"/>
                  <a:pt x="108966" y="207740"/>
                </a:cubicBezTo>
                <a:close/>
                <a:moveTo>
                  <a:pt x="198120" y="207740"/>
                </a:moveTo>
                <a:cubicBezTo>
                  <a:pt x="179642" y="207740"/>
                  <a:pt x="164687" y="192786"/>
                  <a:pt x="164687" y="174308"/>
                </a:cubicBezTo>
                <a:cubicBezTo>
                  <a:pt x="164687" y="155829"/>
                  <a:pt x="179642" y="140875"/>
                  <a:pt x="198120" y="140875"/>
                </a:cubicBezTo>
                <a:cubicBezTo>
                  <a:pt x="216598" y="140875"/>
                  <a:pt x="231553" y="155829"/>
                  <a:pt x="231553" y="174308"/>
                </a:cubicBezTo>
                <a:cubicBezTo>
                  <a:pt x="231553" y="192786"/>
                  <a:pt x="216503" y="207740"/>
                  <a:pt x="198120" y="207740"/>
                </a:cubicBezTo>
                <a:close/>
                <a:moveTo>
                  <a:pt x="287274" y="207740"/>
                </a:moveTo>
                <a:cubicBezTo>
                  <a:pt x="268796" y="207740"/>
                  <a:pt x="253841" y="192786"/>
                  <a:pt x="253841" y="174308"/>
                </a:cubicBezTo>
                <a:cubicBezTo>
                  <a:pt x="253841" y="155829"/>
                  <a:pt x="268796" y="140875"/>
                  <a:pt x="287274" y="140875"/>
                </a:cubicBezTo>
                <a:cubicBezTo>
                  <a:pt x="305753" y="140875"/>
                  <a:pt x="320707" y="155829"/>
                  <a:pt x="320707" y="174308"/>
                </a:cubicBezTo>
                <a:cubicBezTo>
                  <a:pt x="320707" y="192786"/>
                  <a:pt x="305657" y="207740"/>
                  <a:pt x="287274" y="20774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FAFBFC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3AE9EFD-5914-4AD4-9945-F3CA9107F4BC}"/>
              </a:ext>
            </a:extLst>
          </p:cNvPr>
          <p:cNvGrpSpPr/>
          <p:nvPr/>
        </p:nvGrpSpPr>
        <p:grpSpPr>
          <a:xfrm>
            <a:off x="2765670" y="902684"/>
            <a:ext cx="391097" cy="391001"/>
            <a:chOff x="2765670" y="902684"/>
            <a:chExt cx="391097" cy="391001"/>
          </a:xfrm>
          <a:solidFill>
            <a:schemeClr val="tx2"/>
          </a:solidFill>
        </p:grpSpPr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513B679-4855-4CEF-9DD2-F8722D1E8AD4}"/>
                </a:ext>
              </a:extLst>
            </p:cNvPr>
            <p:cNvSpPr/>
            <p:nvPr/>
          </p:nvSpPr>
          <p:spPr>
            <a:xfrm>
              <a:off x="2765670" y="902684"/>
              <a:ext cx="285750" cy="390525"/>
            </a:xfrm>
            <a:custGeom>
              <a:avLst/>
              <a:gdLst>
                <a:gd name="connsiteX0" fmla="*/ 250793 w 285750"/>
                <a:gd name="connsiteY0" fmla="*/ 56102 h 390525"/>
                <a:gd name="connsiteX1" fmla="*/ 230886 w 285750"/>
                <a:gd name="connsiteY1" fmla="*/ 56102 h 390525"/>
                <a:gd name="connsiteX2" fmla="*/ 196405 w 285750"/>
                <a:gd name="connsiteY2" fmla="*/ 31623 h 390525"/>
                <a:gd name="connsiteX3" fmla="*/ 182023 w 285750"/>
                <a:gd name="connsiteY3" fmla="*/ 31623 h 390525"/>
                <a:gd name="connsiteX4" fmla="*/ 147352 w 285750"/>
                <a:gd name="connsiteY4" fmla="*/ 7144 h 390525"/>
                <a:gd name="connsiteX5" fmla="*/ 112681 w 285750"/>
                <a:gd name="connsiteY5" fmla="*/ 31623 h 390525"/>
                <a:gd name="connsiteX6" fmla="*/ 98298 w 285750"/>
                <a:gd name="connsiteY6" fmla="*/ 31623 h 390525"/>
                <a:gd name="connsiteX7" fmla="*/ 63817 w 285750"/>
                <a:gd name="connsiteY7" fmla="*/ 56102 h 390525"/>
                <a:gd name="connsiteX8" fmla="*/ 44291 w 285750"/>
                <a:gd name="connsiteY8" fmla="*/ 56102 h 390525"/>
                <a:gd name="connsiteX9" fmla="*/ 7144 w 285750"/>
                <a:gd name="connsiteY9" fmla="*/ 93345 h 390525"/>
                <a:gd name="connsiteX10" fmla="*/ 7144 w 285750"/>
                <a:gd name="connsiteY10" fmla="*/ 349568 h 390525"/>
                <a:gd name="connsiteX11" fmla="*/ 44386 w 285750"/>
                <a:gd name="connsiteY11" fmla="*/ 386810 h 390525"/>
                <a:gd name="connsiteX12" fmla="*/ 250793 w 285750"/>
                <a:gd name="connsiteY12" fmla="*/ 386810 h 390525"/>
                <a:gd name="connsiteX13" fmla="*/ 288036 w 285750"/>
                <a:gd name="connsiteY13" fmla="*/ 349568 h 390525"/>
                <a:gd name="connsiteX14" fmla="*/ 288036 w 285750"/>
                <a:gd name="connsiteY14" fmla="*/ 93345 h 390525"/>
                <a:gd name="connsiteX15" fmla="*/ 250793 w 285750"/>
                <a:gd name="connsiteY15" fmla="*/ 56102 h 390525"/>
                <a:gd name="connsiteX16" fmla="*/ 97631 w 285750"/>
                <a:gd name="connsiteY16" fmla="*/ 56102 h 390525"/>
                <a:gd name="connsiteX17" fmla="*/ 122492 w 285750"/>
                <a:gd name="connsiteY17" fmla="*/ 56102 h 390525"/>
                <a:gd name="connsiteX18" fmla="*/ 134874 w 285750"/>
                <a:gd name="connsiteY18" fmla="*/ 43625 h 390525"/>
                <a:gd name="connsiteX19" fmla="*/ 147256 w 285750"/>
                <a:gd name="connsiteY19" fmla="*/ 31623 h 390525"/>
                <a:gd name="connsiteX20" fmla="*/ 159639 w 285750"/>
                <a:gd name="connsiteY20" fmla="*/ 43625 h 390525"/>
                <a:gd name="connsiteX21" fmla="*/ 172021 w 285750"/>
                <a:gd name="connsiteY21" fmla="*/ 56102 h 390525"/>
                <a:gd name="connsiteX22" fmla="*/ 196882 w 285750"/>
                <a:gd name="connsiteY22" fmla="*/ 56102 h 390525"/>
                <a:gd name="connsiteX23" fmla="*/ 209264 w 285750"/>
                <a:gd name="connsiteY23" fmla="*/ 68485 h 390525"/>
                <a:gd name="connsiteX24" fmla="*/ 209264 w 285750"/>
                <a:gd name="connsiteY24" fmla="*/ 80581 h 390525"/>
                <a:gd name="connsiteX25" fmla="*/ 85153 w 285750"/>
                <a:gd name="connsiteY25" fmla="*/ 80581 h 390525"/>
                <a:gd name="connsiteX26" fmla="*/ 85153 w 285750"/>
                <a:gd name="connsiteY26" fmla="*/ 68580 h 390525"/>
                <a:gd name="connsiteX27" fmla="*/ 97631 w 285750"/>
                <a:gd name="connsiteY27" fmla="*/ 56102 h 390525"/>
                <a:gd name="connsiteX28" fmla="*/ 60103 w 285750"/>
                <a:gd name="connsiteY28" fmla="*/ 175641 h 390525"/>
                <a:gd name="connsiteX29" fmla="*/ 77629 w 285750"/>
                <a:gd name="connsiteY29" fmla="*/ 175641 h 390525"/>
                <a:gd name="connsiteX30" fmla="*/ 93631 w 285750"/>
                <a:gd name="connsiteY30" fmla="*/ 191643 h 390525"/>
                <a:gd name="connsiteX31" fmla="*/ 134493 w 285750"/>
                <a:gd name="connsiteY31" fmla="*/ 150781 h 390525"/>
                <a:gd name="connsiteX32" fmla="*/ 152019 w 285750"/>
                <a:gd name="connsiteY32" fmla="*/ 150781 h 390525"/>
                <a:gd name="connsiteX33" fmla="*/ 152019 w 285750"/>
                <a:gd name="connsiteY33" fmla="*/ 168307 h 390525"/>
                <a:gd name="connsiteX34" fmla="*/ 102394 w 285750"/>
                <a:gd name="connsiteY34" fmla="*/ 217932 h 390525"/>
                <a:gd name="connsiteX35" fmla="*/ 84868 w 285750"/>
                <a:gd name="connsiteY35" fmla="*/ 217932 h 390525"/>
                <a:gd name="connsiteX36" fmla="*/ 60103 w 285750"/>
                <a:gd name="connsiteY36" fmla="*/ 193167 h 390525"/>
                <a:gd name="connsiteX37" fmla="*/ 60103 w 285750"/>
                <a:gd name="connsiteY37" fmla="*/ 175641 h 390525"/>
                <a:gd name="connsiteX38" fmla="*/ 102394 w 285750"/>
                <a:gd name="connsiteY38" fmla="*/ 317183 h 390525"/>
                <a:gd name="connsiteX39" fmla="*/ 84868 w 285750"/>
                <a:gd name="connsiteY39" fmla="*/ 317183 h 390525"/>
                <a:gd name="connsiteX40" fmla="*/ 60103 w 285750"/>
                <a:gd name="connsiteY40" fmla="*/ 292418 h 390525"/>
                <a:gd name="connsiteX41" fmla="*/ 60103 w 285750"/>
                <a:gd name="connsiteY41" fmla="*/ 274892 h 390525"/>
                <a:gd name="connsiteX42" fmla="*/ 77629 w 285750"/>
                <a:gd name="connsiteY42" fmla="*/ 274892 h 390525"/>
                <a:gd name="connsiteX43" fmla="*/ 93631 w 285750"/>
                <a:gd name="connsiteY43" fmla="*/ 290894 h 390525"/>
                <a:gd name="connsiteX44" fmla="*/ 134493 w 285750"/>
                <a:gd name="connsiteY44" fmla="*/ 250031 h 390525"/>
                <a:gd name="connsiteX45" fmla="*/ 152019 w 285750"/>
                <a:gd name="connsiteY45" fmla="*/ 250031 h 390525"/>
                <a:gd name="connsiteX46" fmla="*/ 152019 w 285750"/>
                <a:gd name="connsiteY46" fmla="*/ 267557 h 390525"/>
                <a:gd name="connsiteX47" fmla="*/ 102394 w 285750"/>
                <a:gd name="connsiteY47" fmla="*/ 317183 h 390525"/>
                <a:gd name="connsiteX48" fmla="*/ 225647 w 285750"/>
                <a:gd name="connsiteY48" fmla="*/ 320612 h 390525"/>
                <a:gd name="connsiteX49" fmla="*/ 168878 w 285750"/>
                <a:gd name="connsiteY49" fmla="*/ 320612 h 390525"/>
                <a:gd name="connsiteX50" fmla="*/ 156210 w 285750"/>
                <a:gd name="connsiteY50" fmla="*/ 307277 h 390525"/>
                <a:gd name="connsiteX51" fmla="*/ 168402 w 285750"/>
                <a:gd name="connsiteY51" fmla="*/ 296037 h 390525"/>
                <a:gd name="connsiteX52" fmla="*/ 225171 w 285750"/>
                <a:gd name="connsiteY52" fmla="*/ 296037 h 390525"/>
                <a:gd name="connsiteX53" fmla="*/ 237839 w 285750"/>
                <a:gd name="connsiteY53" fmla="*/ 309372 h 390525"/>
                <a:gd name="connsiteX54" fmla="*/ 225647 w 285750"/>
                <a:gd name="connsiteY54" fmla="*/ 320612 h 390525"/>
                <a:gd name="connsiteX55" fmla="*/ 225742 w 285750"/>
                <a:gd name="connsiteY55" fmla="*/ 270891 h 390525"/>
                <a:gd name="connsiteX56" fmla="*/ 193453 w 285750"/>
                <a:gd name="connsiteY56" fmla="*/ 270891 h 390525"/>
                <a:gd name="connsiteX57" fmla="*/ 180784 w 285750"/>
                <a:gd name="connsiteY57" fmla="*/ 257556 h 390525"/>
                <a:gd name="connsiteX58" fmla="*/ 192976 w 285750"/>
                <a:gd name="connsiteY58" fmla="*/ 246317 h 390525"/>
                <a:gd name="connsiteX59" fmla="*/ 225266 w 285750"/>
                <a:gd name="connsiteY59" fmla="*/ 246317 h 390525"/>
                <a:gd name="connsiteX60" fmla="*/ 237934 w 285750"/>
                <a:gd name="connsiteY60" fmla="*/ 259652 h 390525"/>
                <a:gd name="connsiteX61" fmla="*/ 225742 w 285750"/>
                <a:gd name="connsiteY61" fmla="*/ 270891 h 390525"/>
                <a:gd name="connsiteX62" fmla="*/ 225647 w 285750"/>
                <a:gd name="connsiteY62" fmla="*/ 221837 h 390525"/>
                <a:gd name="connsiteX63" fmla="*/ 168878 w 285750"/>
                <a:gd name="connsiteY63" fmla="*/ 221837 h 390525"/>
                <a:gd name="connsiteX64" fmla="*/ 156210 w 285750"/>
                <a:gd name="connsiteY64" fmla="*/ 208502 h 390525"/>
                <a:gd name="connsiteX65" fmla="*/ 168402 w 285750"/>
                <a:gd name="connsiteY65" fmla="*/ 197263 h 390525"/>
                <a:gd name="connsiteX66" fmla="*/ 225171 w 285750"/>
                <a:gd name="connsiteY66" fmla="*/ 197263 h 390525"/>
                <a:gd name="connsiteX67" fmla="*/ 237839 w 285750"/>
                <a:gd name="connsiteY67" fmla="*/ 210598 h 390525"/>
                <a:gd name="connsiteX68" fmla="*/ 225647 w 285750"/>
                <a:gd name="connsiteY68" fmla="*/ 221837 h 390525"/>
                <a:gd name="connsiteX69" fmla="*/ 225742 w 285750"/>
                <a:gd name="connsiteY69" fmla="*/ 172022 h 390525"/>
                <a:gd name="connsiteX70" fmla="*/ 193453 w 285750"/>
                <a:gd name="connsiteY70" fmla="*/ 172022 h 390525"/>
                <a:gd name="connsiteX71" fmla="*/ 180784 w 285750"/>
                <a:gd name="connsiteY71" fmla="*/ 158687 h 390525"/>
                <a:gd name="connsiteX72" fmla="*/ 192976 w 285750"/>
                <a:gd name="connsiteY72" fmla="*/ 147447 h 390525"/>
                <a:gd name="connsiteX73" fmla="*/ 225266 w 285750"/>
                <a:gd name="connsiteY73" fmla="*/ 147447 h 390525"/>
                <a:gd name="connsiteX74" fmla="*/ 237934 w 285750"/>
                <a:gd name="connsiteY74" fmla="*/ 160782 h 390525"/>
                <a:gd name="connsiteX75" fmla="*/ 225742 w 285750"/>
                <a:gd name="connsiteY75" fmla="*/ 17202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04651862-8C4E-4CCC-9E64-E25DE42DE1EC}"/>
                </a:ext>
              </a:extLst>
            </p:cNvPr>
            <p:cNvSpPr/>
            <p:nvPr/>
          </p:nvSpPr>
          <p:spPr>
            <a:xfrm>
              <a:off x="3071042" y="1207960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144 w 85725"/>
                <a:gd name="connsiteY1" fmla="*/ 13716 h 85725"/>
                <a:gd name="connsiteX2" fmla="*/ 11049 w 85725"/>
                <a:gd name="connsiteY2" fmla="*/ 30385 h 85725"/>
                <a:gd name="connsiteX3" fmla="*/ 33242 w 85725"/>
                <a:gd name="connsiteY3" fmla="*/ 74771 h 85725"/>
                <a:gd name="connsiteX4" fmla="*/ 55435 w 85725"/>
                <a:gd name="connsiteY4" fmla="*/ 74771 h 85725"/>
                <a:gd name="connsiteX5" fmla="*/ 77629 w 85725"/>
                <a:gd name="connsiteY5" fmla="*/ 30385 h 85725"/>
                <a:gd name="connsiteX6" fmla="*/ 81534 w 85725"/>
                <a:gd name="connsiteY6" fmla="*/ 13716 h 85725"/>
                <a:gd name="connsiteX7" fmla="*/ 81534 w 85725"/>
                <a:gd name="connsiteY7" fmla="*/ 7144 h 85725"/>
                <a:gd name="connsiteX8" fmla="*/ 7144 w 85725"/>
                <a:gd name="connsiteY8" fmla="*/ 7144 h 85725"/>
                <a:gd name="connsiteX9" fmla="*/ 7144 w 85725"/>
                <a:gd name="connsiteY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D8C3BF7E-15C6-4328-9117-09C8FF6E48A8}"/>
                </a:ext>
              </a:extLst>
            </p:cNvPr>
            <p:cNvSpPr/>
            <p:nvPr/>
          </p:nvSpPr>
          <p:spPr>
            <a:xfrm>
              <a:off x="3071042" y="960208"/>
              <a:ext cx="85725" cy="228600"/>
            </a:xfrm>
            <a:custGeom>
              <a:avLst/>
              <a:gdLst>
                <a:gd name="connsiteX0" fmla="*/ 7144 w 85725"/>
                <a:gd name="connsiteY0" fmla="*/ 44964 h 228600"/>
                <a:gd name="connsiteX1" fmla="*/ 7144 w 85725"/>
                <a:gd name="connsiteY1" fmla="*/ 230416 h 228600"/>
                <a:gd name="connsiteX2" fmla="*/ 81439 w 85725"/>
                <a:gd name="connsiteY2" fmla="*/ 230416 h 228600"/>
                <a:gd name="connsiteX3" fmla="*/ 81439 w 85725"/>
                <a:gd name="connsiteY3" fmla="*/ 44393 h 228600"/>
                <a:gd name="connsiteX4" fmla="*/ 43625 w 85725"/>
                <a:gd name="connsiteY4" fmla="*/ 7150 h 228600"/>
                <a:gd name="connsiteX5" fmla="*/ 7144 w 85725"/>
                <a:gd name="connsiteY5" fmla="*/ 44964 h 228600"/>
                <a:gd name="connsiteX6" fmla="*/ 56959 w 85725"/>
                <a:gd name="connsiteY6" fmla="*/ 106305 h 228600"/>
                <a:gd name="connsiteX7" fmla="*/ 32480 w 85725"/>
                <a:gd name="connsiteY7" fmla="*/ 106305 h 228600"/>
                <a:gd name="connsiteX8" fmla="*/ 32480 w 85725"/>
                <a:gd name="connsiteY8" fmla="*/ 44583 h 228600"/>
                <a:gd name="connsiteX9" fmla="*/ 45720 w 85725"/>
                <a:gd name="connsiteY9" fmla="*/ 32010 h 228600"/>
                <a:gd name="connsiteX10" fmla="*/ 56959 w 85725"/>
                <a:gd name="connsiteY10" fmla="*/ 44393 h 228600"/>
                <a:gd name="connsiteX11" fmla="*/ 56959 w 85725"/>
                <a:gd name="connsiteY11" fmla="*/ 106305 h 228600"/>
                <a:gd name="connsiteX12" fmla="*/ 56959 w 85725"/>
                <a:gd name="connsiteY12" fmla="*/ 1063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BC5B2E0-B1E5-4CED-AC29-6A230BFE51D0}"/>
              </a:ext>
            </a:extLst>
          </p:cNvPr>
          <p:cNvGrpSpPr/>
          <p:nvPr/>
        </p:nvGrpSpPr>
        <p:grpSpPr>
          <a:xfrm>
            <a:off x="5453435" y="1563454"/>
            <a:ext cx="392525" cy="392558"/>
            <a:chOff x="5453435" y="1563454"/>
            <a:chExt cx="392525" cy="392558"/>
          </a:xfrm>
          <a:solidFill>
            <a:schemeClr val="tx2"/>
          </a:solidFill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7C5CA2E0-4354-48B2-BF3B-0FE9DC8B5462}"/>
                </a:ext>
              </a:extLst>
            </p:cNvPr>
            <p:cNvSpPr/>
            <p:nvPr/>
          </p:nvSpPr>
          <p:spPr>
            <a:xfrm>
              <a:off x="5588785" y="1698837"/>
              <a:ext cx="257175" cy="257175"/>
            </a:xfrm>
            <a:custGeom>
              <a:avLst/>
              <a:gdLst>
                <a:gd name="connsiteX0" fmla="*/ 185832 w 257175"/>
                <a:gd name="connsiteY0" fmla="*/ 248930 h 257175"/>
                <a:gd name="connsiteX1" fmla="*/ 120777 w 257175"/>
                <a:gd name="connsiteY1" fmla="*/ 183874 h 257175"/>
                <a:gd name="connsiteX2" fmla="*/ 89249 w 257175"/>
                <a:gd name="connsiteY2" fmla="*/ 215402 h 257175"/>
                <a:gd name="connsiteX3" fmla="*/ 78772 w 257175"/>
                <a:gd name="connsiteY3" fmla="*/ 218354 h 257175"/>
                <a:gd name="connsiteX4" fmla="*/ 70770 w 257175"/>
                <a:gd name="connsiteY4" fmla="*/ 211020 h 257175"/>
                <a:gd name="connsiteX5" fmla="*/ 7715 w 257175"/>
                <a:gd name="connsiteY5" fmla="*/ 21854 h 257175"/>
                <a:gd name="connsiteX6" fmla="*/ 10382 w 257175"/>
                <a:gd name="connsiteY6" fmla="*/ 10423 h 257175"/>
                <a:gd name="connsiteX7" fmla="*/ 21812 w 257175"/>
                <a:gd name="connsiteY7" fmla="*/ 7756 h 257175"/>
                <a:gd name="connsiteX8" fmla="*/ 210979 w 257175"/>
                <a:gd name="connsiteY8" fmla="*/ 70812 h 257175"/>
                <a:gd name="connsiteX9" fmla="*/ 218312 w 257175"/>
                <a:gd name="connsiteY9" fmla="*/ 78813 h 257175"/>
                <a:gd name="connsiteX10" fmla="*/ 215360 w 257175"/>
                <a:gd name="connsiteY10" fmla="*/ 89291 h 257175"/>
                <a:gd name="connsiteX11" fmla="*/ 183832 w 257175"/>
                <a:gd name="connsiteY11" fmla="*/ 120818 h 257175"/>
                <a:gd name="connsiteX12" fmla="*/ 248888 w 257175"/>
                <a:gd name="connsiteY12" fmla="*/ 185874 h 257175"/>
                <a:gd name="connsiteX13" fmla="*/ 248888 w 257175"/>
                <a:gd name="connsiteY13" fmla="*/ 201590 h 257175"/>
                <a:gd name="connsiteX14" fmla="*/ 201644 w 257175"/>
                <a:gd name="connsiteY14" fmla="*/ 248834 h 257175"/>
                <a:gd name="connsiteX15" fmla="*/ 185832 w 257175"/>
                <a:gd name="connsiteY15" fmla="*/ 2489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75" h="257175">
                  <a:moveTo>
                    <a:pt x="185832" y="248930"/>
                  </a:moveTo>
                  <a:lnTo>
                    <a:pt x="120777" y="183874"/>
                  </a:lnTo>
                  <a:lnTo>
                    <a:pt x="89249" y="215402"/>
                  </a:lnTo>
                  <a:cubicBezTo>
                    <a:pt x="86487" y="218164"/>
                    <a:pt x="82581" y="219212"/>
                    <a:pt x="78772" y="218354"/>
                  </a:cubicBezTo>
                  <a:cubicBezTo>
                    <a:pt x="74961" y="217497"/>
                    <a:pt x="72009" y="214735"/>
                    <a:pt x="70770" y="211020"/>
                  </a:cubicBezTo>
                  <a:lnTo>
                    <a:pt x="7715" y="21854"/>
                  </a:lnTo>
                  <a:cubicBezTo>
                    <a:pt x="6381" y="17853"/>
                    <a:pt x="7429" y="13471"/>
                    <a:pt x="10382" y="10423"/>
                  </a:cubicBezTo>
                  <a:cubicBezTo>
                    <a:pt x="13335" y="7471"/>
                    <a:pt x="17811" y="6328"/>
                    <a:pt x="21812" y="7756"/>
                  </a:cubicBezTo>
                  <a:lnTo>
                    <a:pt x="210979" y="70812"/>
                  </a:lnTo>
                  <a:cubicBezTo>
                    <a:pt x="214693" y="72050"/>
                    <a:pt x="217455" y="75098"/>
                    <a:pt x="218312" y="78813"/>
                  </a:cubicBezTo>
                  <a:cubicBezTo>
                    <a:pt x="219170" y="82528"/>
                    <a:pt x="218027" y="86528"/>
                    <a:pt x="215360" y="89291"/>
                  </a:cubicBezTo>
                  <a:lnTo>
                    <a:pt x="183832" y="120818"/>
                  </a:lnTo>
                  <a:lnTo>
                    <a:pt x="248888" y="185874"/>
                  </a:lnTo>
                  <a:cubicBezTo>
                    <a:pt x="253269" y="190256"/>
                    <a:pt x="253269" y="197304"/>
                    <a:pt x="248888" y="201590"/>
                  </a:cubicBezTo>
                  <a:lnTo>
                    <a:pt x="201644" y="248834"/>
                  </a:lnTo>
                  <a:cubicBezTo>
                    <a:pt x="197263" y="253216"/>
                    <a:pt x="190214" y="253216"/>
                    <a:pt x="185832" y="248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67E1827-85CA-4A61-B313-627E9A9E6037}"/>
                </a:ext>
              </a:extLst>
            </p:cNvPr>
            <p:cNvSpPr/>
            <p:nvPr/>
          </p:nvSpPr>
          <p:spPr>
            <a:xfrm>
              <a:off x="5587547" y="1563454"/>
              <a:ext cx="28575" cy="95250"/>
            </a:xfrm>
            <a:custGeom>
              <a:avLst/>
              <a:gdLst>
                <a:gd name="connsiteX0" fmla="*/ 7144 w 28575"/>
                <a:gd name="connsiteY0" fmla="*/ 84846 h 95250"/>
                <a:gd name="connsiteX1" fmla="*/ 7144 w 28575"/>
                <a:gd name="connsiteY1" fmla="*/ 18552 h 95250"/>
                <a:gd name="connsiteX2" fmla="*/ 17050 w 28575"/>
                <a:gd name="connsiteY2" fmla="*/ 7218 h 95250"/>
                <a:gd name="connsiteX3" fmla="*/ 29432 w 28575"/>
                <a:gd name="connsiteY3" fmla="*/ 18267 h 95250"/>
                <a:gd name="connsiteX4" fmla="*/ 29432 w 28575"/>
                <a:gd name="connsiteY4" fmla="*/ 85132 h 95250"/>
                <a:gd name="connsiteX5" fmla="*/ 17050 w 28575"/>
                <a:gd name="connsiteY5" fmla="*/ 96181 h 95250"/>
                <a:gd name="connsiteX6" fmla="*/ 7144 w 28575"/>
                <a:gd name="connsiteY6" fmla="*/ 8484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95250">
                  <a:moveTo>
                    <a:pt x="7144" y="84846"/>
                  </a:moveTo>
                  <a:lnTo>
                    <a:pt x="7144" y="18552"/>
                  </a:lnTo>
                  <a:cubicBezTo>
                    <a:pt x="7144" y="12837"/>
                    <a:pt x="11335" y="7789"/>
                    <a:pt x="17050" y="7218"/>
                  </a:cubicBezTo>
                  <a:cubicBezTo>
                    <a:pt x="23813" y="6456"/>
                    <a:pt x="29432" y="11694"/>
                    <a:pt x="29432" y="18267"/>
                  </a:cubicBezTo>
                  <a:lnTo>
                    <a:pt x="29432" y="85132"/>
                  </a:lnTo>
                  <a:cubicBezTo>
                    <a:pt x="29432" y="91704"/>
                    <a:pt x="23717" y="96943"/>
                    <a:pt x="17050" y="96181"/>
                  </a:cubicBezTo>
                  <a:cubicBezTo>
                    <a:pt x="11335" y="95610"/>
                    <a:pt x="7144" y="90561"/>
                    <a:pt x="7144" y="84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2B84B4F-B78D-4C30-9DDD-73D32C1289FF}"/>
                </a:ext>
              </a:extLst>
            </p:cNvPr>
            <p:cNvSpPr/>
            <p:nvPr/>
          </p:nvSpPr>
          <p:spPr>
            <a:xfrm>
              <a:off x="5492630" y="1602724"/>
              <a:ext cx="76200" cy="76200"/>
            </a:xfrm>
            <a:custGeom>
              <a:avLst/>
              <a:gdLst>
                <a:gd name="connsiteX0" fmla="*/ 57674 w 76200"/>
                <a:gd name="connsiteY0" fmla="*/ 73390 h 76200"/>
                <a:gd name="connsiteX1" fmla="*/ 10430 w 76200"/>
                <a:gd name="connsiteY1" fmla="*/ 26146 h 76200"/>
                <a:gd name="connsiteX2" fmla="*/ 10430 w 76200"/>
                <a:gd name="connsiteY2" fmla="*/ 10430 h 76200"/>
                <a:gd name="connsiteX3" fmla="*/ 26146 w 76200"/>
                <a:gd name="connsiteY3" fmla="*/ 10430 h 76200"/>
                <a:gd name="connsiteX4" fmla="*/ 73390 w 76200"/>
                <a:gd name="connsiteY4" fmla="*/ 57674 h 76200"/>
                <a:gd name="connsiteX5" fmla="*/ 73390 w 76200"/>
                <a:gd name="connsiteY5" fmla="*/ 73390 h 76200"/>
                <a:gd name="connsiteX6" fmla="*/ 57674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57674" y="73390"/>
                  </a:moveTo>
                  <a:lnTo>
                    <a:pt x="10430" y="26146"/>
                  </a:lnTo>
                  <a:cubicBezTo>
                    <a:pt x="6048" y="21765"/>
                    <a:pt x="6048" y="14716"/>
                    <a:pt x="10430" y="10430"/>
                  </a:cubicBezTo>
                  <a:cubicBezTo>
                    <a:pt x="14811" y="6048"/>
                    <a:pt x="21860" y="6048"/>
                    <a:pt x="26146" y="10430"/>
                  </a:cubicBezTo>
                  <a:lnTo>
                    <a:pt x="73390" y="57674"/>
                  </a:lnTo>
                  <a:cubicBezTo>
                    <a:pt x="77772" y="62055"/>
                    <a:pt x="77772" y="69104"/>
                    <a:pt x="73390" y="73390"/>
                  </a:cubicBezTo>
                  <a:cubicBezTo>
                    <a:pt x="69009" y="77676"/>
                    <a:pt x="61960" y="77676"/>
                    <a:pt x="57674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1F5BDBF-DDF3-4848-A6BE-9C401089133F}"/>
                </a:ext>
              </a:extLst>
            </p:cNvPr>
            <p:cNvSpPr/>
            <p:nvPr/>
          </p:nvSpPr>
          <p:spPr>
            <a:xfrm>
              <a:off x="5492535" y="1744551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772"/>
                    <a:pt x="14811" y="77772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2A653133-E83A-40C9-B7A9-FE89A044E246}"/>
                </a:ext>
              </a:extLst>
            </p:cNvPr>
            <p:cNvSpPr/>
            <p:nvPr/>
          </p:nvSpPr>
          <p:spPr>
            <a:xfrm>
              <a:off x="5634362" y="1602724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676"/>
                    <a:pt x="14811" y="77676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E7143F1-480C-4E59-82A8-825B6A3D7058}"/>
                </a:ext>
              </a:extLst>
            </p:cNvPr>
            <p:cNvSpPr/>
            <p:nvPr/>
          </p:nvSpPr>
          <p:spPr>
            <a:xfrm>
              <a:off x="5453435" y="1697164"/>
              <a:ext cx="95250" cy="28575"/>
            </a:xfrm>
            <a:custGeom>
              <a:avLst/>
              <a:gdLst>
                <a:gd name="connsiteX0" fmla="*/ 85153 w 95250"/>
                <a:gd name="connsiteY0" fmla="*/ 29432 h 28575"/>
                <a:gd name="connsiteX1" fmla="*/ 18288 w 95250"/>
                <a:gd name="connsiteY1" fmla="*/ 29432 h 28575"/>
                <a:gd name="connsiteX2" fmla="*/ 7144 w 95250"/>
                <a:gd name="connsiteY2" fmla="*/ 18288 h 28575"/>
                <a:gd name="connsiteX3" fmla="*/ 18288 w 95250"/>
                <a:gd name="connsiteY3" fmla="*/ 7144 h 28575"/>
                <a:gd name="connsiteX4" fmla="*/ 85153 w 95250"/>
                <a:gd name="connsiteY4" fmla="*/ 7144 h 28575"/>
                <a:gd name="connsiteX5" fmla="*/ 96298 w 95250"/>
                <a:gd name="connsiteY5" fmla="*/ 18288 h 28575"/>
                <a:gd name="connsiteX6" fmla="*/ 85153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5153" y="29432"/>
                  </a:moveTo>
                  <a:lnTo>
                    <a:pt x="18288" y="29432"/>
                  </a:ln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lnTo>
                    <a:pt x="85153" y="7144"/>
                  </a:lnTo>
                  <a:cubicBezTo>
                    <a:pt x="91345" y="7144"/>
                    <a:pt x="96298" y="12097"/>
                    <a:pt x="96298" y="18288"/>
                  </a:cubicBezTo>
                  <a:cubicBezTo>
                    <a:pt x="96298" y="24479"/>
                    <a:pt x="91249" y="29432"/>
                    <a:pt x="85153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B867BD-FA35-4C38-9B0B-5A0C35AC9513}"/>
              </a:ext>
            </a:extLst>
          </p:cNvPr>
          <p:cNvGrpSpPr/>
          <p:nvPr/>
        </p:nvGrpSpPr>
        <p:grpSpPr>
          <a:xfrm>
            <a:off x="3471472" y="902398"/>
            <a:ext cx="295275" cy="393763"/>
            <a:chOff x="3471472" y="902398"/>
            <a:chExt cx="295275" cy="393763"/>
          </a:xfrm>
          <a:solidFill>
            <a:schemeClr val="tx2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5946DEB-0BA2-4BFD-97F4-1EA23BBCE01E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AE3FD7E2-CFA2-460C-B51D-D49B946649B5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92CC5E-C423-400C-89CC-920C97C4F9BE}"/>
              </a:ext>
            </a:extLst>
          </p:cNvPr>
          <p:cNvGrpSpPr/>
          <p:nvPr/>
        </p:nvGrpSpPr>
        <p:grpSpPr>
          <a:xfrm>
            <a:off x="4784283" y="1564671"/>
            <a:ext cx="390525" cy="388620"/>
            <a:chOff x="4784283" y="1564671"/>
            <a:chExt cx="390525" cy="388620"/>
          </a:xfrm>
          <a:solidFill>
            <a:schemeClr val="tx2"/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03DB283-FD05-4BEA-8D7A-18CD6D41E150}"/>
                </a:ext>
              </a:extLst>
            </p:cNvPr>
            <p:cNvSpPr/>
            <p:nvPr/>
          </p:nvSpPr>
          <p:spPr>
            <a:xfrm>
              <a:off x="4896358" y="1743741"/>
              <a:ext cx="161925" cy="209550"/>
            </a:xfrm>
            <a:custGeom>
              <a:avLst/>
              <a:gdLst>
                <a:gd name="connsiteX0" fmla="*/ 107497 w 161925"/>
                <a:gd name="connsiteY0" fmla="*/ 7144 h 209550"/>
                <a:gd name="connsiteX1" fmla="*/ 62920 w 161925"/>
                <a:gd name="connsiteY1" fmla="*/ 7144 h 209550"/>
                <a:gd name="connsiteX2" fmla="*/ 51775 w 161925"/>
                <a:gd name="connsiteY2" fmla="*/ 18288 h 209550"/>
                <a:gd name="connsiteX3" fmla="*/ 51775 w 161925"/>
                <a:gd name="connsiteY3" fmla="*/ 96298 h 209550"/>
                <a:gd name="connsiteX4" fmla="*/ 18343 w 161925"/>
                <a:gd name="connsiteY4" fmla="*/ 96298 h 209550"/>
                <a:gd name="connsiteX5" fmla="*/ 8341 w 161925"/>
                <a:gd name="connsiteY5" fmla="*/ 102489 h 209550"/>
                <a:gd name="connsiteX6" fmla="*/ 9389 w 161925"/>
                <a:gd name="connsiteY6" fmla="*/ 114110 h 209550"/>
                <a:gd name="connsiteX7" fmla="*/ 76255 w 161925"/>
                <a:gd name="connsiteY7" fmla="*/ 204025 h 209550"/>
                <a:gd name="connsiteX8" fmla="*/ 85208 w 161925"/>
                <a:gd name="connsiteY8" fmla="*/ 208502 h 209550"/>
                <a:gd name="connsiteX9" fmla="*/ 94162 w 161925"/>
                <a:gd name="connsiteY9" fmla="*/ 204025 h 209550"/>
                <a:gd name="connsiteX10" fmla="*/ 161027 w 161925"/>
                <a:gd name="connsiteY10" fmla="*/ 114110 h 209550"/>
                <a:gd name="connsiteX11" fmla="*/ 162075 w 161925"/>
                <a:gd name="connsiteY11" fmla="*/ 102489 h 209550"/>
                <a:gd name="connsiteX12" fmla="*/ 152074 w 161925"/>
                <a:gd name="connsiteY12" fmla="*/ 96298 h 209550"/>
                <a:gd name="connsiteX13" fmla="*/ 118641 w 161925"/>
                <a:gd name="connsiteY13" fmla="*/ 96298 h 209550"/>
                <a:gd name="connsiteX14" fmla="*/ 118641 w 161925"/>
                <a:gd name="connsiteY14" fmla="*/ 18288 h 209550"/>
                <a:gd name="connsiteX15" fmla="*/ 107497 w 161925"/>
                <a:gd name="connsiteY15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925" h="209550">
                  <a:moveTo>
                    <a:pt x="107497" y="7144"/>
                  </a:moveTo>
                  <a:lnTo>
                    <a:pt x="62920" y="7144"/>
                  </a:lnTo>
                  <a:cubicBezTo>
                    <a:pt x="56729" y="7144"/>
                    <a:pt x="51775" y="12097"/>
                    <a:pt x="51775" y="18288"/>
                  </a:cubicBezTo>
                  <a:lnTo>
                    <a:pt x="51775" y="96298"/>
                  </a:lnTo>
                  <a:lnTo>
                    <a:pt x="18343" y="96298"/>
                  </a:lnTo>
                  <a:cubicBezTo>
                    <a:pt x="14152" y="96298"/>
                    <a:pt x="10247" y="98679"/>
                    <a:pt x="8341" y="102489"/>
                  </a:cubicBezTo>
                  <a:cubicBezTo>
                    <a:pt x="6436" y="106299"/>
                    <a:pt x="6817" y="110776"/>
                    <a:pt x="9389" y="114110"/>
                  </a:cubicBezTo>
                  <a:lnTo>
                    <a:pt x="76255" y="204025"/>
                  </a:lnTo>
                  <a:cubicBezTo>
                    <a:pt x="78350" y="206788"/>
                    <a:pt x="81684" y="208502"/>
                    <a:pt x="85208" y="208502"/>
                  </a:cubicBezTo>
                  <a:cubicBezTo>
                    <a:pt x="88732" y="208502"/>
                    <a:pt x="92066" y="206883"/>
                    <a:pt x="94162" y="204025"/>
                  </a:cubicBezTo>
                  <a:lnTo>
                    <a:pt x="161027" y="114110"/>
                  </a:lnTo>
                  <a:cubicBezTo>
                    <a:pt x="163599" y="110776"/>
                    <a:pt x="163980" y="106204"/>
                    <a:pt x="162075" y="102489"/>
                  </a:cubicBezTo>
                  <a:cubicBezTo>
                    <a:pt x="160170" y="98679"/>
                    <a:pt x="156360" y="96298"/>
                    <a:pt x="152074" y="96298"/>
                  </a:cubicBezTo>
                  <a:lnTo>
                    <a:pt x="118641" y="96298"/>
                  </a:lnTo>
                  <a:lnTo>
                    <a:pt x="118641" y="18288"/>
                  </a:lnTo>
                  <a:cubicBezTo>
                    <a:pt x="118641" y="12097"/>
                    <a:pt x="113688" y="7144"/>
                    <a:pt x="1074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5A6CA524-7EEC-4513-809C-F4358E58A9CC}"/>
                </a:ext>
              </a:extLst>
            </p:cNvPr>
            <p:cNvSpPr/>
            <p:nvPr/>
          </p:nvSpPr>
          <p:spPr>
            <a:xfrm>
              <a:off x="4784283" y="1564671"/>
              <a:ext cx="390525" cy="257175"/>
            </a:xfrm>
            <a:custGeom>
              <a:avLst/>
              <a:gdLst>
                <a:gd name="connsiteX0" fmla="*/ 86031 w 390525"/>
                <a:gd name="connsiteY0" fmla="*/ 253079 h 257175"/>
                <a:gd name="connsiteX1" fmla="*/ 141562 w 390525"/>
                <a:gd name="connsiteY1" fmla="*/ 253079 h 257175"/>
                <a:gd name="connsiteX2" fmla="*/ 141562 w 390525"/>
                <a:gd name="connsiteY2" fmla="*/ 197358 h 257175"/>
                <a:gd name="connsiteX3" fmla="*/ 174995 w 390525"/>
                <a:gd name="connsiteY3" fmla="*/ 163925 h 257175"/>
                <a:gd name="connsiteX4" fmla="*/ 219572 w 390525"/>
                <a:gd name="connsiteY4" fmla="*/ 163925 h 257175"/>
                <a:gd name="connsiteX5" fmla="*/ 253005 w 390525"/>
                <a:gd name="connsiteY5" fmla="*/ 197358 h 257175"/>
                <a:gd name="connsiteX6" fmla="*/ 253005 w 390525"/>
                <a:gd name="connsiteY6" fmla="*/ 253079 h 257175"/>
                <a:gd name="connsiteX7" fmla="*/ 308726 w 390525"/>
                <a:gd name="connsiteY7" fmla="*/ 253079 h 257175"/>
                <a:gd name="connsiteX8" fmla="*/ 387498 w 390525"/>
                <a:gd name="connsiteY8" fmla="*/ 175070 h 257175"/>
                <a:gd name="connsiteX9" fmla="*/ 342825 w 390525"/>
                <a:gd name="connsiteY9" fmla="*/ 103823 h 257175"/>
                <a:gd name="connsiteX10" fmla="*/ 241860 w 390525"/>
                <a:gd name="connsiteY10" fmla="*/ 7144 h 257175"/>
                <a:gd name="connsiteX11" fmla="*/ 157278 w 390525"/>
                <a:gd name="connsiteY11" fmla="*/ 53531 h 257175"/>
                <a:gd name="connsiteX12" fmla="*/ 141562 w 390525"/>
                <a:gd name="connsiteY12" fmla="*/ 51721 h 257175"/>
                <a:gd name="connsiteX13" fmla="*/ 77649 w 390525"/>
                <a:gd name="connsiteY13" fmla="*/ 96679 h 257175"/>
                <a:gd name="connsiteX14" fmla="*/ 7164 w 390525"/>
                <a:gd name="connsiteY14" fmla="*/ 176784 h 257175"/>
                <a:gd name="connsiteX15" fmla="*/ 86031 w 390525"/>
                <a:gd name="connsiteY15" fmla="*/ 25307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257175">
                  <a:moveTo>
                    <a:pt x="86031" y="253079"/>
                  </a:moveTo>
                  <a:lnTo>
                    <a:pt x="141562" y="253079"/>
                  </a:lnTo>
                  <a:lnTo>
                    <a:pt x="141562" y="197358"/>
                  </a:lnTo>
                  <a:cubicBezTo>
                    <a:pt x="141562" y="178880"/>
                    <a:pt x="156516" y="163925"/>
                    <a:pt x="174995" y="163925"/>
                  </a:cubicBezTo>
                  <a:lnTo>
                    <a:pt x="219572" y="163925"/>
                  </a:lnTo>
                  <a:cubicBezTo>
                    <a:pt x="238050" y="163925"/>
                    <a:pt x="253005" y="178880"/>
                    <a:pt x="253005" y="197358"/>
                  </a:cubicBezTo>
                  <a:lnTo>
                    <a:pt x="253005" y="253079"/>
                  </a:lnTo>
                  <a:lnTo>
                    <a:pt x="308726" y="253079"/>
                  </a:lnTo>
                  <a:cubicBezTo>
                    <a:pt x="351779" y="253079"/>
                    <a:pt x="387498" y="218123"/>
                    <a:pt x="387498" y="175070"/>
                  </a:cubicBezTo>
                  <a:cubicBezTo>
                    <a:pt x="387498" y="144685"/>
                    <a:pt x="369876" y="116586"/>
                    <a:pt x="342825" y="103823"/>
                  </a:cubicBezTo>
                  <a:cubicBezTo>
                    <a:pt x="340920" y="50197"/>
                    <a:pt x="295962" y="7144"/>
                    <a:pt x="241860" y="7144"/>
                  </a:cubicBezTo>
                  <a:cubicBezTo>
                    <a:pt x="207189" y="7144"/>
                    <a:pt x="175566" y="24670"/>
                    <a:pt x="157278" y="53531"/>
                  </a:cubicBezTo>
                  <a:cubicBezTo>
                    <a:pt x="152230" y="52292"/>
                    <a:pt x="146991" y="51721"/>
                    <a:pt x="141562" y="51721"/>
                  </a:cubicBezTo>
                  <a:cubicBezTo>
                    <a:pt x="112892" y="51721"/>
                    <a:pt x="86793" y="70199"/>
                    <a:pt x="77649" y="96679"/>
                  </a:cubicBezTo>
                  <a:cubicBezTo>
                    <a:pt x="38406" y="100394"/>
                    <a:pt x="6212" y="134588"/>
                    <a:pt x="7164" y="176784"/>
                  </a:cubicBezTo>
                  <a:cubicBezTo>
                    <a:pt x="8022" y="218694"/>
                    <a:pt x="44026" y="253079"/>
                    <a:pt x="86031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7D48B488-41CA-4744-8620-94988091E9EC}"/>
              </a:ext>
            </a:extLst>
          </p:cNvPr>
          <p:cNvSpPr/>
          <p:nvPr/>
        </p:nvSpPr>
        <p:spPr>
          <a:xfrm>
            <a:off x="4110600" y="2898743"/>
            <a:ext cx="390525" cy="390525"/>
          </a:xfrm>
          <a:custGeom>
            <a:avLst/>
            <a:gdLst>
              <a:gd name="connsiteX0" fmla="*/ 381667 w 390525"/>
              <a:gd name="connsiteY0" fmla="*/ 173546 h 390525"/>
              <a:gd name="connsiteX1" fmla="*/ 345091 w 390525"/>
              <a:gd name="connsiteY1" fmla="*/ 152876 h 390525"/>
              <a:gd name="connsiteX2" fmla="*/ 333280 w 390525"/>
              <a:gd name="connsiteY2" fmla="*/ 124396 h 390525"/>
              <a:gd name="connsiteX3" fmla="*/ 344519 w 390525"/>
              <a:gd name="connsiteY3" fmla="*/ 83915 h 390525"/>
              <a:gd name="connsiteX4" fmla="*/ 341090 w 390525"/>
              <a:gd name="connsiteY4" fmla="*/ 72104 h 390525"/>
              <a:gd name="connsiteX5" fmla="*/ 322612 w 390525"/>
              <a:gd name="connsiteY5" fmla="*/ 53626 h 390525"/>
              <a:gd name="connsiteX6" fmla="*/ 310801 w 390525"/>
              <a:gd name="connsiteY6" fmla="*/ 50197 h 390525"/>
              <a:gd name="connsiteX7" fmla="*/ 270320 w 390525"/>
              <a:gd name="connsiteY7" fmla="*/ 61436 h 390525"/>
              <a:gd name="connsiteX8" fmla="*/ 241840 w 390525"/>
              <a:gd name="connsiteY8" fmla="*/ 49625 h 390525"/>
              <a:gd name="connsiteX9" fmla="*/ 221171 w 390525"/>
              <a:gd name="connsiteY9" fmla="*/ 13049 h 390525"/>
              <a:gd name="connsiteX10" fmla="*/ 210407 w 390525"/>
              <a:gd name="connsiteY10" fmla="*/ 7144 h 390525"/>
              <a:gd name="connsiteX11" fmla="*/ 184309 w 390525"/>
              <a:gd name="connsiteY11" fmla="*/ 7144 h 390525"/>
              <a:gd name="connsiteX12" fmla="*/ 173546 w 390525"/>
              <a:gd name="connsiteY12" fmla="*/ 13049 h 390525"/>
              <a:gd name="connsiteX13" fmla="*/ 152876 w 390525"/>
              <a:gd name="connsiteY13" fmla="*/ 49625 h 390525"/>
              <a:gd name="connsiteX14" fmla="*/ 124396 w 390525"/>
              <a:gd name="connsiteY14" fmla="*/ 61436 h 390525"/>
              <a:gd name="connsiteX15" fmla="*/ 83915 w 390525"/>
              <a:gd name="connsiteY15" fmla="*/ 50197 h 390525"/>
              <a:gd name="connsiteX16" fmla="*/ 72104 w 390525"/>
              <a:gd name="connsiteY16" fmla="*/ 53626 h 390525"/>
              <a:gd name="connsiteX17" fmla="*/ 53626 w 390525"/>
              <a:gd name="connsiteY17" fmla="*/ 72104 h 390525"/>
              <a:gd name="connsiteX18" fmla="*/ 50197 w 390525"/>
              <a:gd name="connsiteY18" fmla="*/ 83915 h 390525"/>
              <a:gd name="connsiteX19" fmla="*/ 61436 w 390525"/>
              <a:gd name="connsiteY19" fmla="*/ 124396 h 390525"/>
              <a:gd name="connsiteX20" fmla="*/ 49625 w 390525"/>
              <a:gd name="connsiteY20" fmla="*/ 152876 h 390525"/>
              <a:gd name="connsiteX21" fmla="*/ 13049 w 390525"/>
              <a:gd name="connsiteY21" fmla="*/ 173546 h 390525"/>
              <a:gd name="connsiteX22" fmla="*/ 7144 w 390525"/>
              <a:gd name="connsiteY22" fmla="*/ 184309 h 390525"/>
              <a:gd name="connsiteX23" fmla="*/ 7144 w 390525"/>
              <a:gd name="connsiteY23" fmla="*/ 210407 h 390525"/>
              <a:gd name="connsiteX24" fmla="*/ 13049 w 390525"/>
              <a:gd name="connsiteY24" fmla="*/ 221171 h 390525"/>
              <a:gd name="connsiteX25" fmla="*/ 49625 w 390525"/>
              <a:gd name="connsiteY25" fmla="*/ 241840 h 390525"/>
              <a:gd name="connsiteX26" fmla="*/ 61436 w 390525"/>
              <a:gd name="connsiteY26" fmla="*/ 270320 h 390525"/>
              <a:gd name="connsiteX27" fmla="*/ 50197 w 390525"/>
              <a:gd name="connsiteY27" fmla="*/ 310801 h 390525"/>
              <a:gd name="connsiteX28" fmla="*/ 53626 w 390525"/>
              <a:gd name="connsiteY28" fmla="*/ 322612 h 390525"/>
              <a:gd name="connsiteX29" fmla="*/ 72104 w 390525"/>
              <a:gd name="connsiteY29" fmla="*/ 341090 h 390525"/>
              <a:gd name="connsiteX30" fmla="*/ 83915 w 390525"/>
              <a:gd name="connsiteY30" fmla="*/ 344519 h 390525"/>
              <a:gd name="connsiteX31" fmla="*/ 124396 w 390525"/>
              <a:gd name="connsiteY31" fmla="*/ 333280 h 390525"/>
              <a:gd name="connsiteX32" fmla="*/ 152876 w 390525"/>
              <a:gd name="connsiteY32" fmla="*/ 345091 h 390525"/>
              <a:gd name="connsiteX33" fmla="*/ 173546 w 390525"/>
              <a:gd name="connsiteY33" fmla="*/ 381667 h 390525"/>
              <a:gd name="connsiteX34" fmla="*/ 184309 w 390525"/>
              <a:gd name="connsiteY34" fmla="*/ 387572 h 390525"/>
              <a:gd name="connsiteX35" fmla="*/ 210407 w 390525"/>
              <a:gd name="connsiteY35" fmla="*/ 387572 h 390525"/>
              <a:gd name="connsiteX36" fmla="*/ 221171 w 390525"/>
              <a:gd name="connsiteY36" fmla="*/ 381667 h 390525"/>
              <a:gd name="connsiteX37" fmla="*/ 241840 w 390525"/>
              <a:gd name="connsiteY37" fmla="*/ 345091 h 390525"/>
              <a:gd name="connsiteX38" fmla="*/ 270320 w 390525"/>
              <a:gd name="connsiteY38" fmla="*/ 333280 h 390525"/>
              <a:gd name="connsiteX39" fmla="*/ 310801 w 390525"/>
              <a:gd name="connsiteY39" fmla="*/ 344519 h 390525"/>
              <a:gd name="connsiteX40" fmla="*/ 322612 w 390525"/>
              <a:gd name="connsiteY40" fmla="*/ 341090 h 390525"/>
              <a:gd name="connsiteX41" fmla="*/ 341090 w 390525"/>
              <a:gd name="connsiteY41" fmla="*/ 322612 h 390525"/>
              <a:gd name="connsiteX42" fmla="*/ 344519 w 390525"/>
              <a:gd name="connsiteY42" fmla="*/ 310801 h 390525"/>
              <a:gd name="connsiteX43" fmla="*/ 333280 w 390525"/>
              <a:gd name="connsiteY43" fmla="*/ 270320 h 390525"/>
              <a:gd name="connsiteX44" fmla="*/ 345091 w 390525"/>
              <a:gd name="connsiteY44" fmla="*/ 241840 h 390525"/>
              <a:gd name="connsiteX45" fmla="*/ 381667 w 390525"/>
              <a:gd name="connsiteY45" fmla="*/ 221171 h 390525"/>
              <a:gd name="connsiteX46" fmla="*/ 387572 w 390525"/>
              <a:gd name="connsiteY46" fmla="*/ 210407 h 390525"/>
              <a:gd name="connsiteX47" fmla="*/ 387572 w 390525"/>
              <a:gd name="connsiteY47" fmla="*/ 184309 h 390525"/>
              <a:gd name="connsiteX48" fmla="*/ 381667 w 390525"/>
              <a:gd name="connsiteY48" fmla="*/ 173546 h 390525"/>
              <a:gd name="connsiteX49" fmla="*/ 197453 w 390525"/>
              <a:gd name="connsiteY49" fmla="*/ 280225 h 390525"/>
              <a:gd name="connsiteX50" fmla="*/ 114490 w 390525"/>
              <a:gd name="connsiteY50" fmla="*/ 197263 h 390525"/>
              <a:gd name="connsiteX51" fmla="*/ 197453 w 390525"/>
              <a:gd name="connsiteY51" fmla="*/ 114300 h 390525"/>
              <a:gd name="connsiteX52" fmla="*/ 280416 w 390525"/>
              <a:gd name="connsiteY52" fmla="*/ 197263 h 390525"/>
              <a:gd name="connsiteX53" fmla="*/ 197453 w 390525"/>
              <a:gd name="connsiteY53" fmla="*/ 280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0525" h="390525">
                <a:moveTo>
                  <a:pt x="381667" y="173546"/>
                </a:moveTo>
                <a:cubicBezTo>
                  <a:pt x="378619" y="171641"/>
                  <a:pt x="354616" y="157258"/>
                  <a:pt x="345091" y="152876"/>
                </a:cubicBezTo>
                <a:lnTo>
                  <a:pt x="333280" y="124396"/>
                </a:lnTo>
                <a:cubicBezTo>
                  <a:pt x="336804" y="114967"/>
                  <a:pt x="343471" y="88487"/>
                  <a:pt x="344519" y="83915"/>
                </a:cubicBezTo>
                <a:cubicBezTo>
                  <a:pt x="345472" y="79629"/>
                  <a:pt x="344233" y="75247"/>
                  <a:pt x="341090" y="72104"/>
                </a:cubicBezTo>
                <a:lnTo>
                  <a:pt x="322612" y="53626"/>
                </a:lnTo>
                <a:cubicBezTo>
                  <a:pt x="319564" y="50578"/>
                  <a:pt x="315087" y="49244"/>
                  <a:pt x="310801" y="50197"/>
                </a:cubicBezTo>
                <a:cubicBezTo>
                  <a:pt x="307277" y="50959"/>
                  <a:pt x="280130" y="57817"/>
                  <a:pt x="270320" y="61436"/>
                </a:cubicBezTo>
                <a:lnTo>
                  <a:pt x="241840" y="49625"/>
                </a:lnTo>
                <a:cubicBezTo>
                  <a:pt x="237649" y="40481"/>
                  <a:pt x="223742" y="17050"/>
                  <a:pt x="221171" y="13049"/>
                </a:cubicBezTo>
                <a:cubicBezTo>
                  <a:pt x="218885" y="9334"/>
                  <a:pt x="214789" y="7144"/>
                  <a:pt x="210407" y="7144"/>
                </a:cubicBezTo>
                <a:lnTo>
                  <a:pt x="184309" y="7144"/>
                </a:lnTo>
                <a:cubicBezTo>
                  <a:pt x="179927" y="7144"/>
                  <a:pt x="175927" y="9430"/>
                  <a:pt x="173546" y="13049"/>
                </a:cubicBezTo>
                <a:cubicBezTo>
                  <a:pt x="171640" y="16097"/>
                  <a:pt x="157258" y="40100"/>
                  <a:pt x="152876" y="49625"/>
                </a:cubicBezTo>
                <a:lnTo>
                  <a:pt x="124396" y="61436"/>
                </a:lnTo>
                <a:cubicBezTo>
                  <a:pt x="114967" y="57912"/>
                  <a:pt x="88487" y="51245"/>
                  <a:pt x="83915" y="50197"/>
                </a:cubicBezTo>
                <a:cubicBezTo>
                  <a:pt x="79629" y="49244"/>
                  <a:pt x="75247" y="50483"/>
                  <a:pt x="72104" y="53626"/>
                </a:cubicBezTo>
                <a:lnTo>
                  <a:pt x="53626" y="72104"/>
                </a:lnTo>
                <a:cubicBezTo>
                  <a:pt x="50578" y="75152"/>
                  <a:pt x="49244" y="79629"/>
                  <a:pt x="50197" y="83915"/>
                </a:cubicBezTo>
                <a:cubicBezTo>
                  <a:pt x="50959" y="87439"/>
                  <a:pt x="57817" y="114586"/>
                  <a:pt x="61436" y="124396"/>
                </a:cubicBezTo>
                <a:lnTo>
                  <a:pt x="49625" y="152876"/>
                </a:lnTo>
                <a:cubicBezTo>
                  <a:pt x="40481" y="157067"/>
                  <a:pt x="17050" y="170974"/>
                  <a:pt x="13049" y="173546"/>
                </a:cubicBezTo>
                <a:cubicBezTo>
                  <a:pt x="9335" y="175831"/>
                  <a:pt x="7144" y="179927"/>
                  <a:pt x="7144" y="184309"/>
                </a:cubicBezTo>
                <a:lnTo>
                  <a:pt x="7144" y="210407"/>
                </a:lnTo>
                <a:cubicBezTo>
                  <a:pt x="7144" y="214789"/>
                  <a:pt x="9430" y="218789"/>
                  <a:pt x="13049" y="221171"/>
                </a:cubicBezTo>
                <a:cubicBezTo>
                  <a:pt x="16097" y="223075"/>
                  <a:pt x="40100" y="237458"/>
                  <a:pt x="49625" y="241840"/>
                </a:cubicBezTo>
                <a:lnTo>
                  <a:pt x="61436" y="270320"/>
                </a:lnTo>
                <a:cubicBezTo>
                  <a:pt x="57912" y="279749"/>
                  <a:pt x="51245" y="306229"/>
                  <a:pt x="50197" y="310801"/>
                </a:cubicBezTo>
                <a:cubicBezTo>
                  <a:pt x="49244" y="315087"/>
                  <a:pt x="50482" y="319468"/>
                  <a:pt x="53626" y="322612"/>
                </a:cubicBezTo>
                <a:lnTo>
                  <a:pt x="72104" y="341090"/>
                </a:lnTo>
                <a:cubicBezTo>
                  <a:pt x="75152" y="344138"/>
                  <a:pt x="79629" y="345472"/>
                  <a:pt x="83915" y="344519"/>
                </a:cubicBezTo>
                <a:cubicBezTo>
                  <a:pt x="87439" y="343757"/>
                  <a:pt x="114586" y="336899"/>
                  <a:pt x="124396" y="333280"/>
                </a:cubicBezTo>
                <a:lnTo>
                  <a:pt x="152876" y="345091"/>
                </a:lnTo>
                <a:cubicBezTo>
                  <a:pt x="157067" y="354235"/>
                  <a:pt x="170974" y="377666"/>
                  <a:pt x="173546" y="381667"/>
                </a:cubicBezTo>
                <a:cubicBezTo>
                  <a:pt x="175831" y="385381"/>
                  <a:pt x="179927" y="387572"/>
                  <a:pt x="184309" y="387572"/>
                </a:cubicBezTo>
                <a:lnTo>
                  <a:pt x="210407" y="387572"/>
                </a:lnTo>
                <a:cubicBezTo>
                  <a:pt x="214789" y="387572"/>
                  <a:pt x="218789" y="385286"/>
                  <a:pt x="221171" y="381667"/>
                </a:cubicBezTo>
                <a:cubicBezTo>
                  <a:pt x="223075" y="378619"/>
                  <a:pt x="237458" y="354616"/>
                  <a:pt x="241840" y="345091"/>
                </a:cubicBezTo>
                <a:lnTo>
                  <a:pt x="270320" y="333280"/>
                </a:lnTo>
                <a:cubicBezTo>
                  <a:pt x="279749" y="336804"/>
                  <a:pt x="306229" y="343471"/>
                  <a:pt x="310801" y="344519"/>
                </a:cubicBezTo>
                <a:cubicBezTo>
                  <a:pt x="315087" y="345472"/>
                  <a:pt x="319469" y="344234"/>
                  <a:pt x="322612" y="341090"/>
                </a:cubicBezTo>
                <a:lnTo>
                  <a:pt x="341090" y="322612"/>
                </a:lnTo>
                <a:cubicBezTo>
                  <a:pt x="344138" y="319564"/>
                  <a:pt x="345472" y="315087"/>
                  <a:pt x="344519" y="310801"/>
                </a:cubicBezTo>
                <a:cubicBezTo>
                  <a:pt x="343757" y="307276"/>
                  <a:pt x="336899" y="280130"/>
                  <a:pt x="333280" y="270320"/>
                </a:cubicBezTo>
                <a:lnTo>
                  <a:pt x="345091" y="241840"/>
                </a:lnTo>
                <a:cubicBezTo>
                  <a:pt x="354235" y="237649"/>
                  <a:pt x="377666" y="223742"/>
                  <a:pt x="381667" y="221171"/>
                </a:cubicBezTo>
                <a:cubicBezTo>
                  <a:pt x="385381" y="218884"/>
                  <a:pt x="387572" y="214789"/>
                  <a:pt x="387572" y="210407"/>
                </a:cubicBezTo>
                <a:lnTo>
                  <a:pt x="387572" y="184309"/>
                </a:lnTo>
                <a:cubicBezTo>
                  <a:pt x="387668" y="179927"/>
                  <a:pt x="385381" y="175831"/>
                  <a:pt x="381667" y="173546"/>
                </a:cubicBezTo>
                <a:close/>
                <a:moveTo>
                  <a:pt x="197453" y="280225"/>
                </a:moveTo>
                <a:cubicBezTo>
                  <a:pt x="151733" y="280225"/>
                  <a:pt x="114490" y="242983"/>
                  <a:pt x="114490" y="197263"/>
                </a:cubicBezTo>
                <a:cubicBezTo>
                  <a:pt x="114490" y="151543"/>
                  <a:pt x="151733" y="114300"/>
                  <a:pt x="197453" y="114300"/>
                </a:cubicBezTo>
                <a:cubicBezTo>
                  <a:pt x="243173" y="114300"/>
                  <a:pt x="280416" y="151543"/>
                  <a:pt x="280416" y="197263"/>
                </a:cubicBezTo>
                <a:cubicBezTo>
                  <a:pt x="280321" y="243078"/>
                  <a:pt x="243173" y="280225"/>
                  <a:pt x="197453" y="280225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FAFBFC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595BA64-542A-43C2-B88C-F9549D8E46C8}"/>
              </a:ext>
            </a:extLst>
          </p:cNvPr>
          <p:cNvGrpSpPr/>
          <p:nvPr/>
        </p:nvGrpSpPr>
        <p:grpSpPr>
          <a:xfrm>
            <a:off x="3433087" y="2901029"/>
            <a:ext cx="390525" cy="390525"/>
            <a:chOff x="3433087" y="2901029"/>
            <a:chExt cx="390525" cy="390525"/>
          </a:xfrm>
          <a:solidFill>
            <a:schemeClr val="tx2"/>
          </a:solidFill>
        </p:grpSpPr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8F2F3217-C626-49C9-9379-5E8321E0DC52}"/>
                </a:ext>
              </a:extLst>
            </p:cNvPr>
            <p:cNvSpPr/>
            <p:nvPr/>
          </p:nvSpPr>
          <p:spPr>
            <a:xfrm>
              <a:off x="3589868" y="3057810"/>
              <a:ext cx="76200" cy="76200"/>
            </a:xfrm>
            <a:custGeom>
              <a:avLst/>
              <a:gdLst>
                <a:gd name="connsiteX0" fmla="*/ 40577 w 76200"/>
                <a:gd name="connsiteY0" fmla="*/ 7144 h 76200"/>
                <a:gd name="connsiteX1" fmla="*/ 7144 w 76200"/>
                <a:gd name="connsiteY1" fmla="*/ 40576 h 76200"/>
                <a:gd name="connsiteX2" fmla="*/ 40577 w 76200"/>
                <a:gd name="connsiteY2" fmla="*/ 74009 h 76200"/>
                <a:gd name="connsiteX3" fmla="*/ 74009 w 76200"/>
                <a:gd name="connsiteY3" fmla="*/ 40576 h 76200"/>
                <a:gd name="connsiteX4" fmla="*/ 40577 w 762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144"/>
                  </a:move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403FC68-B8F6-46D8-B0F1-033D5DB8E0B4}"/>
                </a:ext>
              </a:extLst>
            </p:cNvPr>
            <p:cNvSpPr/>
            <p:nvPr/>
          </p:nvSpPr>
          <p:spPr>
            <a:xfrm>
              <a:off x="3545291" y="3013233"/>
              <a:ext cx="161925" cy="161925"/>
            </a:xfrm>
            <a:custGeom>
              <a:avLst/>
              <a:gdLst>
                <a:gd name="connsiteX0" fmla="*/ 85154 w 161925"/>
                <a:gd name="connsiteY0" fmla="*/ 7144 h 161925"/>
                <a:gd name="connsiteX1" fmla="*/ 7144 w 161925"/>
                <a:gd name="connsiteY1" fmla="*/ 85153 h 161925"/>
                <a:gd name="connsiteX2" fmla="*/ 85154 w 161925"/>
                <a:gd name="connsiteY2" fmla="*/ 163163 h 161925"/>
                <a:gd name="connsiteX3" fmla="*/ 163163 w 161925"/>
                <a:gd name="connsiteY3" fmla="*/ 85153 h 161925"/>
                <a:gd name="connsiteX4" fmla="*/ 85154 w 161925"/>
                <a:gd name="connsiteY4" fmla="*/ 7144 h 161925"/>
                <a:gd name="connsiteX5" fmla="*/ 85154 w 161925"/>
                <a:gd name="connsiteY5" fmla="*/ 140875 h 161925"/>
                <a:gd name="connsiteX6" fmla="*/ 29432 w 161925"/>
                <a:gd name="connsiteY6" fmla="*/ 85153 h 161925"/>
                <a:gd name="connsiteX7" fmla="*/ 85154 w 161925"/>
                <a:gd name="connsiteY7" fmla="*/ 29432 h 161925"/>
                <a:gd name="connsiteX8" fmla="*/ 140875 w 161925"/>
                <a:gd name="connsiteY8" fmla="*/ 85153 h 161925"/>
                <a:gd name="connsiteX9" fmla="*/ 85154 w 161925"/>
                <a:gd name="connsiteY9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7144"/>
                  </a:moveTo>
                  <a:cubicBezTo>
                    <a:pt x="42101" y="7144"/>
                    <a:pt x="7144" y="42100"/>
                    <a:pt x="7144" y="85153"/>
                  </a:cubicBezTo>
                  <a:cubicBezTo>
                    <a:pt x="7144" y="128206"/>
                    <a:pt x="42101" y="163163"/>
                    <a:pt x="85154" y="163163"/>
                  </a:cubicBezTo>
                  <a:cubicBezTo>
                    <a:pt x="128206" y="163163"/>
                    <a:pt x="163163" y="128206"/>
                    <a:pt x="163163" y="85153"/>
                  </a:cubicBezTo>
                  <a:cubicBezTo>
                    <a:pt x="163163" y="42100"/>
                    <a:pt x="128206" y="7144"/>
                    <a:pt x="85154" y="7144"/>
                  </a:cubicBezTo>
                  <a:close/>
                  <a:moveTo>
                    <a:pt x="85154" y="140875"/>
                  </a:moveTo>
                  <a:cubicBezTo>
                    <a:pt x="54388" y="140875"/>
                    <a:pt x="29432" y="115919"/>
                    <a:pt x="29432" y="85153"/>
                  </a:cubicBezTo>
                  <a:cubicBezTo>
                    <a:pt x="29432" y="54388"/>
                    <a:pt x="54388" y="29432"/>
                    <a:pt x="85154" y="29432"/>
                  </a:cubicBezTo>
                  <a:cubicBezTo>
                    <a:pt x="115919" y="29432"/>
                    <a:pt x="140875" y="54388"/>
                    <a:pt x="140875" y="85153"/>
                  </a:cubicBezTo>
                  <a:cubicBezTo>
                    <a:pt x="140875" y="115919"/>
                    <a:pt x="115919" y="140875"/>
                    <a:pt x="85154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D60118B-E46C-4B67-984D-6850536F0A7D}"/>
                </a:ext>
              </a:extLst>
            </p:cNvPr>
            <p:cNvSpPr/>
            <p:nvPr/>
          </p:nvSpPr>
          <p:spPr>
            <a:xfrm>
              <a:off x="3433087" y="2901029"/>
              <a:ext cx="390525" cy="390525"/>
            </a:xfrm>
            <a:custGeom>
              <a:avLst/>
              <a:gdLst>
                <a:gd name="connsiteX0" fmla="*/ 378619 w 390525"/>
                <a:gd name="connsiteY0" fmla="*/ 164116 h 390525"/>
                <a:gd name="connsiteX1" fmla="*/ 336042 w 390525"/>
                <a:gd name="connsiteY1" fmla="*/ 155734 h 390525"/>
                <a:gd name="connsiteX2" fmla="*/ 324803 w 390525"/>
                <a:gd name="connsiteY2" fmla="*/ 128778 h 390525"/>
                <a:gd name="connsiteX3" fmla="*/ 348520 w 390525"/>
                <a:gd name="connsiteY3" fmla="*/ 93250 h 390525"/>
                <a:gd name="connsiteX4" fmla="*/ 347091 w 390525"/>
                <a:gd name="connsiteY4" fmla="*/ 79153 h 390525"/>
                <a:gd name="connsiteX5" fmla="*/ 315563 w 390525"/>
                <a:gd name="connsiteY5" fmla="*/ 47625 h 390525"/>
                <a:gd name="connsiteX6" fmla="*/ 301466 w 390525"/>
                <a:gd name="connsiteY6" fmla="*/ 46196 h 390525"/>
                <a:gd name="connsiteX7" fmla="*/ 265938 w 390525"/>
                <a:gd name="connsiteY7" fmla="*/ 69913 h 390525"/>
                <a:gd name="connsiteX8" fmla="*/ 238982 w 390525"/>
                <a:gd name="connsiteY8" fmla="*/ 58674 h 390525"/>
                <a:gd name="connsiteX9" fmla="*/ 230600 w 390525"/>
                <a:gd name="connsiteY9" fmla="*/ 16097 h 390525"/>
                <a:gd name="connsiteX10" fmla="*/ 219646 w 390525"/>
                <a:gd name="connsiteY10" fmla="*/ 7144 h 390525"/>
                <a:gd name="connsiteX11" fmla="*/ 175070 w 390525"/>
                <a:gd name="connsiteY11" fmla="*/ 7144 h 390525"/>
                <a:gd name="connsiteX12" fmla="*/ 164116 w 390525"/>
                <a:gd name="connsiteY12" fmla="*/ 16097 h 390525"/>
                <a:gd name="connsiteX13" fmla="*/ 155734 w 390525"/>
                <a:gd name="connsiteY13" fmla="*/ 58674 h 390525"/>
                <a:gd name="connsiteX14" fmla="*/ 128778 w 390525"/>
                <a:gd name="connsiteY14" fmla="*/ 69913 h 390525"/>
                <a:gd name="connsiteX15" fmla="*/ 93250 w 390525"/>
                <a:gd name="connsiteY15" fmla="*/ 46196 h 390525"/>
                <a:gd name="connsiteX16" fmla="*/ 79153 w 390525"/>
                <a:gd name="connsiteY16" fmla="*/ 47625 h 390525"/>
                <a:gd name="connsiteX17" fmla="*/ 47625 w 390525"/>
                <a:gd name="connsiteY17" fmla="*/ 79153 h 390525"/>
                <a:gd name="connsiteX18" fmla="*/ 46196 w 390525"/>
                <a:gd name="connsiteY18" fmla="*/ 93250 h 390525"/>
                <a:gd name="connsiteX19" fmla="*/ 69913 w 390525"/>
                <a:gd name="connsiteY19" fmla="*/ 128778 h 390525"/>
                <a:gd name="connsiteX20" fmla="*/ 58674 w 390525"/>
                <a:gd name="connsiteY20" fmla="*/ 155734 h 390525"/>
                <a:gd name="connsiteX21" fmla="*/ 16097 w 390525"/>
                <a:gd name="connsiteY21" fmla="*/ 164116 h 390525"/>
                <a:gd name="connsiteX22" fmla="*/ 7144 w 390525"/>
                <a:gd name="connsiteY22" fmla="*/ 175069 h 390525"/>
                <a:gd name="connsiteX23" fmla="*/ 7144 w 390525"/>
                <a:gd name="connsiteY23" fmla="*/ 219646 h 390525"/>
                <a:gd name="connsiteX24" fmla="*/ 16097 w 390525"/>
                <a:gd name="connsiteY24" fmla="*/ 230600 h 390525"/>
                <a:gd name="connsiteX25" fmla="*/ 58674 w 390525"/>
                <a:gd name="connsiteY25" fmla="*/ 238982 h 390525"/>
                <a:gd name="connsiteX26" fmla="*/ 69913 w 390525"/>
                <a:gd name="connsiteY26" fmla="*/ 265938 h 390525"/>
                <a:gd name="connsiteX27" fmla="*/ 46196 w 390525"/>
                <a:gd name="connsiteY27" fmla="*/ 301466 h 390525"/>
                <a:gd name="connsiteX28" fmla="*/ 47625 w 390525"/>
                <a:gd name="connsiteY28" fmla="*/ 315563 h 390525"/>
                <a:gd name="connsiteX29" fmla="*/ 79153 w 390525"/>
                <a:gd name="connsiteY29" fmla="*/ 347091 h 390525"/>
                <a:gd name="connsiteX30" fmla="*/ 93250 w 390525"/>
                <a:gd name="connsiteY30" fmla="*/ 348520 h 390525"/>
                <a:gd name="connsiteX31" fmla="*/ 128778 w 390525"/>
                <a:gd name="connsiteY31" fmla="*/ 324802 h 390525"/>
                <a:gd name="connsiteX32" fmla="*/ 155734 w 390525"/>
                <a:gd name="connsiteY32" fmla="*/ 336042 h 390525"/>
                <a:gd name="connsiteX33" fmla="*/ 164116 w 390525"/>
                <a:gd name="connsiteY33" fmla="*/ 378619 h 390525"/>
                <a:gd name="connsiteX34" fmla="*/ 175070 w 390525"/>
                <a:gd name="connsiteY34" fmla="*/ 387572 h 390525"/>
                <a:gd name="connsiteX35" fmla="*/ 219646 w 390525"/>
                <a:gd name="connsiteY35" fmla="*/ 387572 h 390525"/>
                <a:gd name="connsiteX36" fmla="*/ 230600 w 390525"/>
                <a:gd name="connsiteY36" fmla="*/ 378619 h 390525"/>
                <a:gd name="connsiteX37" fmla="*/ 238982 w 390525"/>
                <a:gd name="connsiteY37" fmla="*/ 336042 h 390525"/>
                <a:gd name="connsiteX38" fmla="*/ 265938 w 390525"/>
                <a:gd name="connsiteY38" fmla="*/ 324802 h 390525"/>
                <a:gd name="connsiteX39" fmla="*/ 301466 w 390525"/>
                <a:gd name="connsiteY39" fmla="*/ 348520 h 390525"/>
                <a:gd name="connsiteX40" fmla="*/ 315563 w 390525"/>
                <a:gd name="connsiteY40" fmla="*/ 347091 h 390525"/>
                <a:gd name="connsiteX41" fmla="*/ 347091 w 390525"/>
                <a:gd name="connsiteY41" fmla="*/ 315563 h 390525"/>
                <a:gd name="connsiteX42" fmla="*/ 348520 w 390525"/>
                <a:gd name="connsiteY42" fmla="*/ 301466 h 390525"/>
                <a:gd name="connsiteX43" fmla="*/ 324803 w 390525"/>
                <a:gd name="connsiteY43" fmla="*/ 265938 h 390525"/>
                <a:gd name="connsiteX44" fmla="*/ 336042 w 390525"/>
                <a:gd name="connsiteY44" fmla="*/ 238982 h 390525"/>
                <a:gd name="connsiteX45" fmla="*/ 378619 w 390525"/>
                <a:gd name="connsiteY45" fmla="*/ 230600 h 390525"/>
                <a:gd name="connsiteX46" fmla="*/ 387572 w 390525"/>
                <a:gd name="connsiteY46" fmla="*/ 219646 h 390525"/>
                <a:gd name="connsiteX47" fmla="*/ 387572 w 390525"/>
                <a:gd name="connsiteY47" fmla="*/ 175069 h 390525"/>
                <a:gd name="connsiteX48" fmla="*/ 378619 w 390525"/>
                <a:gd name="connsiteY48" fmla="*/ 164116 h 390525"/>
                <a:gd name="connsiteX49" fmla="*/ 197358 w 390525"/>
                <a:gd name="connsiteY49" fmla="*/ 297656 h 390525"/>
                <a:gd name="connsiteX50" fmla="*/ 97060 w 390525"/>
                <a:gd name="connsiteY50" fmla="*/ 197358 h 390525"/>
                <a:gd name="connsiteX51" fmla="*/ 197358 w 390525"/>
                <a:gd name="connsiteY51" fmla="*/ 97060 h 390525"/>
                <a:gd name="connsiteX52" fmla="*/ 297656 w 390525"/>
                <a:gd name="connsiteY52" fmla="*/ 197358 h 390525"/>
                <a:gd name="connsiteX53" fmla="*/ 197358 w 390525"/>
                <a:gd name="connsiteY53" fmla="*/ 2976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78619" y="164116"/>
                  </a:moveTo>
                  <a:lnTo>
                    <a:pt x="336042" y="155734"/>
                  </a:lnTo>
                  <a:cubicBezTo>
                    <a:pt x="333185" y="146304"/>
                    <a:pt x="329470" y="137255"/>
                    <a:pt x="324803" y="128778"/>
                  </a:cubicBezTo>
                  <a:lnTo>
                    <a:pt x="348520" y="93250"/>
                  </a:lnTo>
                  <a:cubicBezTo>
                    <a:pt x="351472" y="88868"/>
                    <a:pt x="350901" y="82963"/>
                    <a:pt x="347091" y="79153"/>
                  </a:cubicBezTo>
                  <a:lnTo>
                    <a:pt x="315563" y="47625"/>
                  </a:lnTo>
                  <a:cubicBezTo>
                    <a:pt x="311753" y="43910"/>
                    <a:pt x="305943" y="43243"/>
                    <a:pt x="301466" y="46196"/>
                  </a:cubicBezTo>
                  <a:lnTo>
                    <a:pt x="265938" y="69913"/>
                  </a:lnTo>
                  <a:cubicBezTo>
                    <a:pt x="257365" y="65246"/>
                    <a:pt x="248317" y="61531"/>
                    <a:pt x="238982" y="58674"/>
                  </a:cubicBezTo>
                  <a:lnTo>
                    <a:pt x="230600" y="16097"/>
                  </a:lnTo>
                  <a:cubicBezTo>
                    <a:pt x="229553" y="10858"/>
                    <a:pt x="224980" y="7144"/>
                    <a:pt x="219646" y="7144"/>
                  </a:cubicBezTo>
                  <a:lnTo>
                    <a:pt x="175070" y="7144"/>
                  </a:lnTo>
                  <a:cubicBezTo>
                    <a:pt x="169736" y="7144"/>
                    <a:pt x="165163" y="10858"/>
                    <a:pt x="164116" y="16097"/>
                  </a:cubicBezTo>
                  <a:lnTo>
                    <a:pt x="155734" y="58674"/>
                  </a:lnTo>
                  <a:cubicBezTo>
                    <a:pt x="146399" y="61436"/>
                    <a:pt x="137351" y="65246"/>
                    <a:pt x="128778" y="69913"/>
                  </a:cubicBezTo>
                  <a:lnTo>
                    <a:pt x="93250" y="46196"/>
                  </a:lnTo>
                  <a:cubicBezTo>
                    <a:pt x="88773" y="43243"/>
                    <a:pt x="82963" y="43815"/>
                    <a:pt x="79153" y="47625"/>
                  </a:cubicBezTo>
                  <a:lnTo>
                    <a:pt x="47625" y="79153"/>
                  </a:lnTo>
                  <a:cubicBezTo>
                    <a:pt x="43815" y="82867"/>
                    <a:pt x="43339" y="88773"/>
                    <a:pt x="46196" y="93250"/>
                  </a:cubicBezTo>
                  <a:lnTo>
                    <a:pt x="69913" y="128778"/>
                  </a:lnTo>
                  <a:cubicBezTo>
                    <a:pt x="65246" y="137350"/>
                    <a:pt x="61531" y="146399"/>
                    <a:pt x="58674" y="155734"/>
                  </a:cubicBezTo>
                  <a:lnTo>
                    <a:pt x="16097" y="164116"/>
                  </a:lnTo>
                  <a:cubicBezTo>
                    <a:pt x="10859" y="165163"/>
                    <a:pt x="7144" y="169735"/>
                    <a:pt x="7144" y="175069"/>
                  </a:cubicBezTo>
                  <a:lnTo>
                    <a:pt x="7144" y="219646"/>
                  </a:lnTo>
                  <a:cubicBezTo>
                    <a:pt x="7144" y="224980"/>
                    <a:pt x="10859" y="229552"/>
                    <a:pt x="16097" y="230600"/>
                  </a:cubicBezTo>
                  <a:lnTo>
                    <a:pt x="58674" y="238982"/>
                  </a:lnTo>
                  <a:cubicBezTo>
                    <a:pt x="61531" y="248317"/>
                    <a:pt x="65246" y="257365"/>
                    <a:pt x="69913" y="265938"/>
                  </a:cubicBezTo>
                  <a:lnTo>
                    <a:pt x="46196" y="301466"/>
                  </a:lnTo>
                  <a:cubicBezTo>
                    <a:pt x="43244" y="305848"/>
                    <a:pt x="43815" y="311753"/>
                    <a:pt x="47625" y="315563"/>
                  </a:cubicBezTo>
                  <a:lnTo>
                    <a:pt x="79153" y="347091"/>
                  </a:lnTo>
                  <a:cubicBezTo>
                    <a:pt x="82963" y="350806"/>
                    <a:pt x="88773" y="351472"/>
                    <a:pt x="93250" y="348520"/>
                  </a:cubicBezTo>
                  <a:lnTo>
                    <a:pt x="128778" y="324802"/>
                  </a:lnTo>
                  <a:cubicBezTo>
                    <a:pt x="137351" y="329470"/>
                    <a:pt x="146399" y="333184"/>
                    <a:pt x="155734" y="336042"/>
                  </a:cubicBezTo>
                  <a:lnTo>
                    <a:pt x="164116" y="378619"/>
                  </a:lnTo>
                  <a:cubicBezTo>
                    <a:pt x="165163" y="383857"/>
                    <a:pt x="169736" y="387572"/>
                    <a:pt x="175070" y="387572"/>
                  </a:cubicBezTo>
                  <a:lnTo>
                    <a:pt x="219646" y="387572"/>
                  </a:lnTo>
                  <a:cubicBezTo>
                    <a:pt x="224980" y="387572"/>
                    <a:pt x="229553" y="383857"/>
                    <a:pt x="230600" y="378619"/>
                  </a:cubicBezTo>
                  <a:lnTo>
                    <a:pt x="238982" y="336042"/>
                  </a:lnTo>
                  <a:cubicBezTo>
                    <a:pt x="248317" y="333280"/>
                    <a:pt x="257365" y="329470"/>
                    <a:pt x="265938" y="324802"/>
                  </a:cubicBezTo>
                  <a:lnTo>
                    <a:pt x="301466" y="348520"/>
                  </a:lnTo>
                  <a:cubicBezTo>
                    <a:pt x="305943" y="351472"/>
                    <a:pt x="311753" y="350901"/>
                    <a:pt x="315563" y="347091"/>
                  </a:cubicBezTo>
                  <a:lnTo>
                    <a:pt x="347091" y="315563"/>
                  </a:lnTo>
                  <a:cubicBezTo>
                    <a:pt x="350901" y="311848"/>
                    <a:pt x="351377" y="305943"/>
                    <a:pt x="348520" y="301466"/>
                  </a:cubicBezTo>
                  <a:lnTo>
                    <a:pt x="324803" y="265938"/>
                  </a:lnTo>
                  <a:cubicBezTo>
                    <a:pt x="329470" y="257365"/>
                    <a:pt x="333185" y="248317"/>
                    <a:pt x="336042" y="238982"/>
                  </a:cubicBezTo>
                  <a:lnTo>
                    <a:pt x="378619" y="230600"/>
                  </a:lnTo>
                  <a:cubicBezTo>
                    <a:pt x="383857" y="229552"/>
                    <a:pt x="387572" y="224980"/>
                    <a:pt x="387572" y="219646"/>
                  </a:cubicBezTo>
                  <a:lnTo>
                    <a:pt x="387572" y="175069"/>
                  </a:lnTo>
                  <a:cubicBezTo>
                    <a:pt x="387668" y="169735"/>
                    <a:pt x="383857" y="165163"/>
                    <a:pt x="378619" y="164116"/>
                  </a:cubicBezTo>
                  <a:close/>
                  <a:moveTo>
                    <a:pt x="197358" y="297656"/>
                  </a:moveTo>
                  <a:cubicBezTo>
                    <a:pt x="142018" y="297656"/>
                    <a:pt x="97060" y="252698"/>
                    <a:pt x="97060" y="197358"/>
                  </a:cubicBezTo>
                  <a:cubicBezTo>
                    <a:pt x="97060" y="142018"/>
                    <a:pt x="142018" y="97060"/>
                    <a:pt x="197358" y="97060"/>
                  </a:cubicBezTo>
                  <a:cubicBezTo>
                    <a:pt x="252698" y="97060"/>
                    <a:pt x="297656" y="142018"/>
                    <a:pt x="297656" y="197358"/>
                  </a:cubicBezTo>
                  <a:cubicBezTo>
                    <a:pt x="297656" y="252698"/>
                    <a:pt x="252698" y="297656"/>
                    <a:pt x="197358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95E8307-6C15-4080-B946-0B84E74F8BE4}"/>
              </a:ext>
            </a:extLst>
          </p:cNvPr>
          <p:cNvGrpSpPr/>
          <p:nvPr/>
        </p:nvGrpSpPr>
        <p:grpSpPr>
          <a:xfrm>
            <a:off x="4784494" y="903541"/>
            <a:ext cx="393001" cy="393001"/>
            <a:chOff x="4784494" y="903541"/>
            <a:chExt cx="393001" cy="393001"/>
          </a:xfrm>
          <a:solidFill>
            <a:schemeClr val="tx2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484E05D-6092-4461-9FEF-B2FD12F39E41}"/>
                </a:ext>
              </a:extLst>
            </p:cNvPr>
            <p:cNvSpPr/>
            <p:nvPr/>
          </p:nvSpPr>
          <p:spPr>
            <a:xfrm>
              <a:off x="4929845" y="1239392"/>
              <a:ext cx="247650" cy="57150"/>
            </a:xfrm>
            <a:custGeom>
              <a:avLst/>
              <a:gdLst>
                <a:gd name="connsiteX0" fmla="*/ 230886 w 247650"/>
                <a:gd name="connsiteY0" fmla="*/ 7144 h 57150"/>
                <a:gd name="connsiteX1" fmla="*/ 18574 w 247650"/>
                <a:gd name="connsiteY1" fmla="*/ 7144 h 57150"/>
                <a:gd name="connsiteX2" fmla="*/ 18574 w 247650"/>
                <a:gd name="connsiteY2" fmla="*/ 18288 h 57150"/>
                <a:gd name="connsiteX3" fmla="*/ 7144 w 247650"/>
                <a:gd name="connsiteY3" fmla="*/ 51721 h 57150"/>
                <a:gd name="connsiteX4" fmla="*/ 199358 w 247650"/>
                <a:gd name="connsiteY4" fmla="*/ 51721 h 57150"/>
                <a:gd name="connsiteX5" fmla="*/ 241744 w 247650"/>
                <a:gd name="connsiteY5" fmla="*/ 20955 h 57150"/>
                <a:gd name="connsiteX6" fmla="*/ 230886 w 24765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30886" y="7144"/>
                  </a:moveTo>
                  <a:lnTo>
                    <a:pt x="18574" y="7144"/>
                  </a:lnTo>
                  <a:lnTo>
                    <a:pt x="18574" y="18288"/>
                  </a:lnTo>
                  <a:cubicBezTo>
                    <a:pt x="18574" y="30861"/>
                    <a:pt x="14192" y="42386"/>
                    <a:pt x="7144" y="51721"/>
                  </a:cubicBezTo>
                  <a:lnTo>
                    <a:pt x="199358" y="51721"/>
                  </a:lnTo>
                  <a:cubicBezTo>
                    <a:pt x="219075" y="51721"/>
                    <a:pt x="235934" y="38767"/>
                    <a:pt x="241744" y="20955"/>
                  </a:cubicBezTo>
                  <a:cubicBezTo>
                    <a:pt x="243935" y="14097"/>
                    <a:pt x="238125" y="7144"/>
                    <a:pt x="23088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1EE1494C-63F1-4B79-B83B-7764DC42FA0A}"/>
                </a:ext>
              </a:extLst>
            </p:cNvPr>
            <p:cNvSpPr/>
            <p:nvPr/>
          </p:nvSpPr>
          <p:spPr>
            <a:xfrm>
              <a:off x="4954039" y="984503"/>
              <a:ext cx="76200" cy="66675"/>
            </a:xfrm>
            <a:custGeom>
              <a:avLst/>
              <a:gdLst>
                <a:gd name="connsiteX0" fmla="*/ 22003 w 76200"/>
                <a:gd name="connsiteY0" fmla="*/ 51245 h 66675"/>
                <a:gd name="connsiteX1" fmla="*/ 19241 w 76200"/>
                <a:gd name="connsiteY1" fmla="*/ 67247 h 66675"/>
                <a:gd name="connsiteX2" fmla="*/ 33528 w 76200"/>
                <a:gd name="connsiteY2" fmla="*/ 59722 h 66675"/>
                <a:gd name="connsiteX3" fmla="*/ 38671 w 76200"/>
                <a:gd name="connsiteY3" fmla="*/ 58484 h 66675"/>
                <a:gd name="connsiteX4" fmla="*/ 43815 w 76200"/>
                <a:gd name="connsiteY4" fmla="*/ 59722 h 66675"/>
                <a:gd name="connsiteX5" fmla="*/ 58103 w 76200"/>
                <a:gd name="connsiteY5" fmla="*/ 67247 h 66675"/>
                <a:gd name="connsiteX6" fmla="*/ 55340 w 76200"/>
                <a:gd name="connsiteY6" fmla="*/ 51245 h 66675"/>
                <a:gd name="connsiteX7" fmla="*/ 58579 w 76200"/>
                <a:gd name="connsiteY7" fmla="*/ 41339 h 66675"/>
                <a:gd name="connsiteX8" fmla="*/ 70199 w 76200"/>
                <a:gd name="connsiteY8" fmla="*/ 30004 h 66675"/>
                <a:gd name="connsiteX9" fmla="*/ 54197 w 76200"/>
                <a:gd name="connsiteY9" fmla="*/ 27718 h 66675"/>
                <a:gd name="connsiteX10" fmla="*/ 45815 w 76200"/>
                <a:gd name="connsiteY10" fmla="*/ 21622 h 66675"/>
                <a:gd name="connsiteX11" fmla="*/ 38671 w 76200"/>
                <a:gd name="connsiteY11" fmla="*/ 7144 h 66675"/>
                <a:gd name="connsiteX12" fmla="*/ 31528 w 76200"/>
                <a:gd name="connsiteY12" fmla="*/ 21622 h 66675"/>
                <a:gd name="connsiteX13" fmla="*/ 23146 w 76200"/>
                <a:gd name="connsiteY13" fmla="*/ 27718 h 66675"/>
                <a:gd name="connsiteX14" fmla="*/ 7144 w 76200"/>
                <a:gd name="connsiteY14" fmla="*/ 30004 h 66675"/>
                <a:gd name="connsiteX15" fmla="*/ 18764 w 76200"/>
                <a:gd name="connsiteY15" fmla="*/ 41339 h 66675"/>
                <a:gd name="connsiteX16" fmla="*/ 22003 w 76200"/>
                <a:gd name="connsiteY16" fmla="*/ 51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22003" y="51245"/>
                  </a:moveTo>
                  <a:lnTo>
                    <a:pt x="19241" y="67247"/>
                  </a:lnTo>
                  <a:lnTo>
                    <a:pt x="33528" y="59722"/>
                  </a:lnTo>
                  <a:cubicBezTo>
                    <a:pt x="35147" y="58865"/>
                    <a:pt x="36957" y="58484"/>
                    <a:pt x="38671" y="58484"/>
                  </a:cubicBezTo>
                  <a:cubicBezTo>
                    <a:pt x="40386" y="58484"/>
                    <a:pt x="42196" y="58865"/>
                    <a:pt x="43815" y="59722"/>
                  </a:cubicBezTo>
                  <a:lnTo>
                    <a:pt x="58103" y="67247"/>
                  </a:lnTo>
                  <a:lnTo>
                    <a:pt x="55340" y="51245"/>
                  </a:lnTo>
                  <a:cubicBezTo>
                    <a:pt x="54674" y="47625"/>
                    <a:pt x="55912" y="43910"/>
                    <a:pt x="58579" y="41339"/>
                  </a:cubicBezTo>
                  <a:lnTo>
                    <a:pt x="70199" y="30004"/>
                  </a:lnTo>
                  <a:lnTo>
                    <a:pt x="54197" y="27718"/>
                  </a:lnTo>
                  <a:cubicBezTo>
                    <a:pt x="50578" y="27242"/>
                    <a:pt x="47435" y="24955"/>
                    <a:pt x="45815" y="21622"/>
                  </a:cubicBezTo>
                  <a:lnTo>
                    <a:pt x="38671" y="7144"/>
                  </a:lnTo>
                  <a:lnTo>
                    <a:pt x="31528" y="21622"/>
                  </a:lnTo>
                  <a:cubicBezTo>
                    <a:pt x="29909" y="24955"/>
                    <a:pt x="26765" y="27242"/>
                    <a:pt x="23146" y="27718"/>
                  </a:cubicBezTo>
                  <a:lnTo>
                    <a:pt x="7144" y="30004"/>
                  </a:lnTo>
                  <a:lnTo>
                    <a:pt x="18764" y="41339"/>
                  </a:lnTo>
                  <a:cubicBezTo>
                    <a:pt x="21431" y="43910"/>
                    <a:pt x="22574" y="47625"/>
                    <a:pt x="22003" y="51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4FCC2262-CF2F-43D4-8E64-D11096225980}"/>
                </a:ext>
              </a:extLst>
            </p:cNvPr>
            <p:cNvSpPr/>
            <p:nvPr/>
          </p:nvSpPr>
          <p:spPr>
            <a:xfrm>
              <a:off x="4845930" y="903541"/>
              <a:ext cx="285750" cy="390525"/>
            </a:xfrm>
            <a:custGeom>
              <a:avLst/>
              <a:gdLst>
                <a:gd name="connsiteX0" fmla="*/ 280797 w 285750"/>
                <a:gd name="connsiteY0" fmla="*/ 320707 h 390525"/>
                <a:gd name="connsiteX1" fmla="*/ 280797 w 285750"/>
                <a:gd name="connsiteY1" fmla="*/ 62865 h 390525"/>
                <a:gd name="connsiteX2" fmla="*/ 225076 w 285750"/>
                <a:gd name="connsiteY2" fmla="*/ 7144 h 390525"/>
                <a:gd name="connsiteX3" fmla="*/ 7144 w 285750"/>
                <a:gd name="connsiteY3" fmla="*/ 7144 h 390525"/>
                <a:gd name="connsiteX4" fmla="*/ 13335 w 285750"/>
                <a:gd name="connsiteY4" fmla="*/ 29432 h 390525"/>
                <a:gd name="connsiteX5" fmla="*/ 13335 w 285750"/>
                <a:gd name="connsiteY5" fmla="*/ 354140 h 390525"/>
                <a:gd name="connsiteX6" fmla="*/ 46767 w 285750"/>
                <a:gd name="connsiteY6" fmla="*/ 387572 h 390525"/>
                <a:gd name="connsiteX7" fmla="*/ 80200 w 285750"/>
                <a:gd name="connsiteY7" fmla="*/ 354140 h 390525"/>
                <a:gd name="connsiteX8" fmla="*/ 80200 w 285750"/>
                <a:gd name="connsiteY8" fmla="*/ 331851 h 390525"/>
                <a:gd name="connsiteX9" fmla="*/ 91345 w 285750"/>
                <a:gd name="connsiteY9" fmla="*/ 320707 h 390525"/>
                <a:gd name="connsiteX10" fmla="*/ 280797 w 285750"/>
                <a:gd name="connsiteY10" fmla="*/ 320707 h 390525"/>
                <a:gd name="connsiteX11" fmla="*/ 225076 w 285750"/>
                <a:gd name="connsiteY11" fmla="*/ 209264 h 390525"/>
                <a:gd name="connsiteX12" fmla="*/ 236220 w 285750"/>
                <a:gd name="connsiteY12" fmla="*/ 220409 h 390525"/>
                <a:gd name="connsiteX13" fmla="*/ 225076 w 285750"/>
                <a:gd name="connsiteY13" fmla="*/ 231553 h 390525"/>
                <a:gd name="connsiteX14" fmla="*/ 213931 w 285750"/>
                <a:gd name="connsiteY14" fmla="*/ 220409 h 390525"/>
                <a:gd name="connsiteX15" fmla="*/ 225076 w 285750"/>
                <a:gd name="connsiteY15" fmla="*/ 209264 h 390525"/>
                <a:gd name="connsiteX16" fmla="*/ 225076 w 285750"/>
                <a:gd name="connsiteY16" fmla="*/ 253841 h 390525"/>
                <a:gd name="connsiteX17" fmla="*/ 236220 w 285750"/>
                <a:gd name="connsiteY17" fmla="*/ 264986 h 390525"/>
                <a:gd name="connsiteX18" fmla="*/ 225076 w 285750"/>
                <a:gd name="connsiteY18" fmla="*/ 276130 h 390525"/>
                <a:gd name="connsiteX19" fmla="*/ 213931 w 285750"/>
                <a:gd name="connsiteY19" fmla="*/ 264986 h 390525"/>
                <a:gd name="connsiteX20" fmla="*/ 225076 w 285750"/>
                <a:gd name="connsiteY20" fmla="*/ 253841 h 390525"/>
                <a:gd name="connsiteX21" fmla="*/ 80772 w 285750"/>
                <a:gd name="connsiteY21" fmla="*/ 99822 h 390525"/>
                <a:gd name="connsiteX22" fmla="*/ 89725 w 285750"/>
                <a:gd name="connsiteY22" fmla="*/ 92202 h 390525"/>
                <a:gd name="connsiteX23" fmla="*/ 122301 w 285750"/>
                <a:gd name="connsiteY23" fmla="*/ 87440 h 390525"/>
                <a:gd name="connsiteX24" fmla="*/ 136874 w 285750"/>
                <a:gd name="connsiteY24" fmla="*/ 57912 h 390525"/>
                <a:gd name="connsiteX25" fmla="*/ 156876 w 285750"/>
                <a:gd name="connsiteY25" fmla="*/ 57912 h 390525"/>
                <a:gd name="connsiteX26" fmla="*/ 171450 w 285750"/>
                <a:gd name="connsiteY26" fmla="*/ 87440 h 390525"/>
                <a:gd name="connsiteX27" fmla="*/ 204025 w 285750"/>
                <a:gd name="connsiteY27" fmla="*/ 92202 h 390525"/>
                <a:gd name="connsiteX28" fmla="*/ 212979 w 285750"/>
                <a:gd name="connsiteY28" fmla="*/ 99822 h 390525"/>
                <a:gd name="connsiteX29" fmla="*/ 210121 w 285750"/>
                <a:gd name="connsiteY29" fmla="*/ 111252 h 390525"/>
                <a:gd name="connsiteX30" fmla="*/ 186595 w 285750"/>
                <a:gd name="connsiteY30" fmla="*/ 134207 h 390525"/>
                <a:gd name="connsiteX31" fmla="*/ 192119 w 285750"/>
                <a:gd name="connsiteY31" fmla="*/ 166592 h 390525"/>
                <a:gd name="connsiteX32" fmla="*/ 187642 w 285750"/>
                <a:gd name="connsiteY32" fmla="*/ 177451 h 390525"/>
                <a:gd name="connsiteX33" fmla="*/ 181070 w 285750"/>
                <a:gd name="connsiteY33" fmla="*/ 179546 h 390525"/>
                <a:gd name="connsiteX34" fmla="*/ 175926 w 285750"/>
                <a:gd name="connsiteY34" fmla="*/ 178308 h 390525"/>
                <a:gd name="connsiteX35" fmla="*/ 146780 w 285750"/>
                <a:gd name="connsiteY35" fmla="*/ 162973 h 390525"/>
                <a:gd name="connsiteX36" fmla="*/ 117729 w 285750"/>
                <a:gd name="connsiteY36" fmla="*/ 178403 h 390525"/>
                <a:gd name="connsiteX37" fmla="*/ 106013 w 285750"/>
                <a:gd name="connsiteY37" fmla="*/ 177546 h 390525"/>
                <a:gd name="connsiteX38" fmla="*/ 101536 w 285750"/>
                <a:gd name="connsiteY38" fmla="*/ 166688 h 390525"/>
                <a:gd name="connsiteX39" fmla="*/ 107061 w 285750"/>
                <a:gd name="connsiteY39" fmla="*/ 134303 h 390525"/>
                <a:gd name="connsiteX40" fmla="*/ 83534 w 285750"/>
                <a:gd name="connsiteY40" fmla="*/ 111347 h 390525"/>
                <a:gd name="connsiteX41" fmla="*/ 80772 w 285750"/>
                <a:gd name="connsiteY41" fmla="*/ 99822 h 390525"/>
                <a:gd name="connsiteX42" fmla="*/ 91345 w 285750"/>
                <a:gd name="connsiteY42" fmla="*/ 209264 h 390525"/>
                <a:gd name="connsiteX43" fmla="*/ 180499 w 285750"/>
                <a:gd name="connsiteY43" fmla="*/ 209264 h 390525"/>
                <a:gd name="connsiteX44" fmla="*/ 191643 w 285750"/>
                <a:gd name="connsiteY44" fmla="*/ 220409 h 390525"/>
                <a:gd name="connsiteX45" fmla="*/ 180499 w 285750"/>
                <a:gd name="connsiteY45" fmla="*/ 231553 h 390525"/>
                <a:gd name="connsiteX46" fmla="*/ 91345 w 285750"/>
                <a:gd name="connsiteY46" fmla="*/ 231553 h 390525"/>
                <a:gd name="connsiteX47" fmla="*/ 80200 w 285750"/>
                <a:gd name="connsiteY47" fmla="*/ 220409 h 390525"/>
                <a:gd name="connsiteX48" fmla="*/ 91345 w 285750"/>
                <a:gd name="connsiteY48" fmla="*/ 209264 h 390525"/>
                <a:gd name="connsiteX49" fmla="*/ 80200 w 285750"/>
                <a:gd name="connsiteY49" fmla="*/ 264986 h 390525"/>
                <a:gd name="connsiteX50" fmla="*/ 91345 w 285750"/>
                <a:gd name="connsiteY50" fmla="*/ 253841 h 390525"/>
                <a:gd name="connsiteX51" fmla="*/ 180499 w 285750"/>
                <a:gd name="connsiteY51" fmla="*/ 253841 h 390525"/>
                <a:gd name="connsiteX52" fmla="*/ 191643 w 285750"/>
                <a:gd name="connsiteY52" fmla="*/ 264986 h 390525"/>
                <a:gd name="connsiteX53" fmla="*/ 180499 w 285750"/>
                <a:gd name="connsiteY53" fmla="*/ 276130 h 390525"/>
                <a:gd name="connsiteX54" fmla="*/ 91345 w 285750"/>
                <a:gd name="connsiteY54" fmla="*/ 276130 h 390525"/>
                <a:gd name="connsiteX55" fmla="*/ 80200 w 285750"/>
                <a:gd name="connsiteY55" fmla="*/ 26498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5750" h="390525">
                  <a:moveTo>
                    <a:pt x="280797" y="320707"/>
                  </a:moveTo>
                  <a:lnTo>
                    <a:pt x="280797" y="62865"/>
                  </a:lnTo>
                  <a:cubicBezTo>
                    <a:pt x="280797" y="32099"/>
                    <a:pt x="255841" y="7144"/>
                    <a:pt x="225076" y="7144"/>
                  </a:cubicBezTo>
                  <a:lnTo>
                    <a:pt x="7144" y="7144"/>
                  </a:lnTo>
                  <a:cubicBezTo>
                    <a:pt x="10954" y="13716"/>
                    <a:pt x="13335" y="21241"/>
                    <a:pt x="13335" y="29432"/>
                  </a:cubicBezTo>
                  <a:lnTo>
                    <a:pt x="13335" y="354140"/>
                  </a:lnTo>
                  <a:cubicBezTo>
                    <a:pt x="13335" y="372618"/>
                    <a:pt x="28289" y="387572"/>
                    <a:pt x="46767" y="387572"/>
                  </a:cubicBezTo>
                  <a:cubicBezTo>
                    <a:pt x="65246" y="387572"/>
                    <a:pt x="80200" y="372618"/>
                    <a:pt x="80200" y="354140"/>
                  </a:cubicBezTo>
                  <a:lnTo>
                    <a:pt x="80200" y="331851"/>
                  </a:lnTo>
                  <a:cubicBezTo>
                    <a:pt x="80200" y="325660"/>
                    <a:pt x="85153" y="320707"/>
                    <a:pt x="91345" y="320707"/>
                  </a:cubicBezTo>
                  <a:lnTo>
                    <a:pt x="280797" y="320707"/>
                  </a:lnTo>
                  <a:close/>
                  <a:moveTo>
                    <a:pt x="225076" y="209264"/>
                  </a:moveTo>
                  <a:cubicBezTo>
                    <a:pt x="231267" y="209264"/>
                    <a:pt x="236220" y="214217"/>
                    <a:pt x="236220" y="220409"/>
                  </a:cubicBezTo>
                  <a:cubicBezTo>
                    <a:pt x="236220" y="226600"/>
                    <a:pt x="231267" y="231553"/>
                    <a:pt x="225076" y="231553"/>
                  </a:cubicBezTo>
                  <a:cubicBezTo>
                    <a:pt x="218884" y="231553"/>
                    <a:pt x="213931" y="226600"/>
                    <a:pt x="213931" y="220409"/>
                  </a:cubicBezTo>
                  <a:cubicBezTo>
                    <a:pt x="213931" y="214217"/>
                    <a:pt x="218884" y="209264"/>
                    <a:pt x="225076" y="209264"/>
                  </a:cubicBezTo>
                  <a:close/>
                  <a:moveTo>
                    <a:pt x="225076" y="253841"/>
                  </a:moveTo>
                  <a:cubicBezTo>
                    <a:pt x="231267" y="253841"/>
                    <a:pt x="236220" y="258794"/>
                    <a:pt x="236220" y="264986"/>
                  </a:cubicBezTo>
                  <a:cubicBezTo>
                    <a:pt x="236220" y="271177"/>
                    <a:pt x="231267" y="276130"/>
                    <a:pt x="225076" y="276130"/>
                  </a:cubicBezTo>
                  <a:cubicBezTo>
                    <a:pt x="218884" y="276130"/>
                    <a:pt x="213931" y="271177"/>
                    <a:pt x="213931" y="264986"/>
                  </a:cubicBezTo>
                  <a:cubicBezTo>
                    <a:pt x="213931" y="258794"/>
                    <a:pt x="218884" y="253841"/>
                    <a:pt x="225076" y="253841"/>
                  </a:cubicBezTo>
                  <a:close/>
                  <a:moveTo>
                    <a:pt x="80772" y="99822"/>
                  </a:moveTo>
                  <a:cubicBezTo>
                    <a:pt x="82105" y="95822"/>
                    <a:pt x="85534" y="92869"/>
                    <a:pt x="89725" y="92202"/>
                  </a:cubicBezTo>
                  <a:lnTo>
                    <a:pt x="122301" y="87440"/>
                  </a:lnTo>
                  <a:lnTo>
                    <a:pt x="136874" y="57912"/>
                  </a:lnTo>
                  <a:cubicBezTo>
                    <a:pt x="140589" y="50292"/>
                    <a:pt x="153067" y="50292"/>
                    <a:pt x="156876" y="57912"/>
                  </a:cubicBezTo>
                  <a:lnTo>
                    <a:pt x="171450" y="87440"/>
                  </a:lnTo>
                  <a:lnTo>
                    <a:pt x="204025" y="92202"/>
                  </a:lnTo>
                  <a:cubicBezTo>
                    <a:pt x="208216" y="92774"/>
                    <a:pt x="211741" y="95726"/>
                    <a:pt x="212979" y="99822"/>
                  </a:cubicBezTo>
                  <a:cubicBezTo>
                    <a:pt x="214313" y="103823"/>
                    <a:pt x="213169" y="108299"/>
                    <a:pt x="210121" y="111252"/>
                  </a:cubicBezTo>
                  <a:lnTo>
                    <a:pt x="186595" y="134207"/>
                  </a:lnTo>
                  <a:lnTo>
                    <a:pt x="192119" y="166592"/>
                  </a:lnTo>
                  <a:cubicBezTo>
                    <a:pt x="192881" y="170783"/>
                    <a:pt x="191071" y="174974"/>
                    <a:pt x="187642" y="177451"/>
                  </a:cubicBezTo>
                  <a:cubicBezTo>
                    <a:pt x="185738" y="178880"/>
                    <a:pt x="183356" y="179546"/>
                    <a:pt x="181070" y="179546"/>
                  </a:cubicBezTo>
                  <a:cubicBezTo>
                    <a:pt x="179260" y="179546"/>
                    <a:pt x="177546" y="179165"/>
                    <a:pt x="175926" y="178308"/>
                  </a:cubicBezTo>
                  <a:lnTo>
                    <a:pt x="146780" y="162973"/>
                  </a:lnTo>
                  <a:lnTo>
                    <a:pt x="117729" y="178403"/>
                  </a:lnTo>
                  <a:cubicBezTo>
                    <a:pt x="114014" y="180404"/>
                    <a:pt x="109442" y="180023"/>
                    <a:pt x="106013" y="177546"/>
                  </a:cubicBezTo>
                  <a:cubicBezTo>
                    <a:pt x="102584" y="175070"/>
                    <a:pt x="100870" y="170879"/>
                    <a:pt x="101536" y="166688"/>
                  </a:cubicBezTo>
                  <a:lnTo>
                    <a:pt x="107061" y="134303"/>
                  </a:lnTo>
                  <a:lnTo>
                    <a:pt x="83534" y="111347"/>
                  </a:lnTo>
                  <a:cubicBezTo>
                    <a:pt x="80486" y="108299"/>
                    <a:pt x="79438" y="103823"/>
                    <a:pt x="80772" y="99822"/>
                  </a:cubicBezTo>
                  <a:close/>
                  <a:moveTo>
                    <a:pt x="91345" y="209264"/>
                  </a:moveTo>
                  <a:lnTo>
                    <a:pt x="180499" y="209264"/>
                  </a:lnTo>
                  <a:cubicBezTo>
                    <a:pt x="186690" y="209264"/>
                    <a:pt x="191643" y="214217"/>
                    <a:pt x="191643" y="220409"/>
                  </a:cubicBezTo>
                  <a:cubicBezTo>
                    <a:pt x="191643" y="226600"/>
                    <a:pt x="186690" y="231553"/>
                    <a:pt x="180499" y="231553"/>
                  </a:cubicBezTo>
                  <a:lnTo>
                    <a:pt x="91345" y="231553"/>
                  </a:lnTo>
                  <a:cubicBezTo>
                    <a:pt x="85153" y="231553"/>
                    <a:pt x="80200" y="226600"/>
                    <a:pt x="80200" y="220409"/>
                  </a:cubicBezTo>
                  <a:cubicBezTo>
                    <a:pt x="80200" y="214217"/>
                    <a:pt x="85153" y="209264"/>
                    <a:pt x="91345" y="209264"/>
                  </a:cubicBezTo>
                  <a:close/>
                  <a:moveTo>
                    <a:pt x="80200" y="264986"/>
                  </a:moveTo>
                  <a:cubicBezTo>
                    <a:pt x="80200" y="258794"/>
                    <a:pt x="85153" y="253841"/>
                    <a:pt x="91345" y="253841"/>
                  </a:cubicBezTo>
                  <a:lnTo>
                    <a:pt x="180499" y="253841"/>
                  </a:lnTo>
                  <a:cubicBezTo>
                    <a:pt x="186690" y="253841"/>
                    <a:pt x="191643" y="258794"/>
                    <a:pt x="191643" y="264986"/>
                  </a:cubicBezTo>
                  <a:cubicBezTo>
                    <a:pt x="191643" y="271177"/>
                    <a:pt x="186690" y="276130"/>
                    <a:pt x="180499" y="276130"/>
                  </a:cubicBezTo>
                  <a:lnTo>
                    <a:pt x="91345" y="276130"/>
                  </a:lnTo>
                  <a:cubicBezTo>
                    <a:pt x="85153" y="276130"/>
                    <a:pt x="80200" y="271177"/>
                    <a:pt x="80200" y="2649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8E4E822-1512-483D-A958-0DBC2C56E6F3}"/>
                </a:ext>
              </a:extLst>
            </p:cNvPr>
            <p:cNvSpPr/>
            <p:nvPr/>
          </p:nvSpPr>
          <p:spPr>
            <a:xfrm>
              <a:off x="4784494" y="903541"/>
              <a:ext cx="57150" cy="76200"/>
            </a:xfrm>
            <a:custGeom>
              <a:avLst/>
              <a:gdLst>
                <a:gd name="connsiteX0" fmla="*/ 30194 w 57150"/>
                <a:gd name="connsiteY0" fmla="*/ 7144 h 76200"/>
                <a:gd name="connsiteX1" fmla="*/ 7144 w 57150"/>
                <a:gd name="connsiteY1" fmla="*/ 29432 h 76200"/>
                <a:gd name="connsiteX2" fmla="*/ 7144 w 57150"/>
                <a:gd name="connsiteY2" fmla="*/ 62865 h 76200"/>
                <a:gd name="connsiteX3" fmla="*/ 19050 w 57150"/>
                <a:gd name="connsiteY3" fmla="*/ 74009 h 76200"/>
                <a:gd name="connsiteX4" fmla="*/ 52483 w 57150"/>
                <a:gd name="connsiteY4" fmla="*/ 74009 h 76200"/>
                <a:gd name="connsiteX5" fmla="*/ 52483 w 57150"/>
                <a:gd name="connsiteY5" fmla="*/ 29432 h 76200"/>
                <a:gd name="connsiteX6" fmla="*/ 30194 w 5715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30194" y="7144"/>
                  </a:moveTo>
                  <a:cubicBezTo>
                    <a:pt x="17907" y="7144"/>
                    <a:pt x="7144" y="17145"/>
                    <a:pt x="7144" y="29432"/>
                  </a:cubicBezTo>
                  <a:lnTo>
                    <a:pt x="7144" y="62865"/>
                  </a:lnTo>
                  <a:cubicBezTo>
                    <a:pt x="7144" y="69056"/>
                    <a:pt x="12859" y="74009"/>
                    <a:pt x="19050" y="74009"/>
                  </a:cubicBezTo>
                  <a:lnTo>
                    <a:pt x="52483" y="74009"/>
                  </a:lnTo>
                  <a:lnTo>
                    <a:pt x="52483" y="29432"/>
                  </a:lnTo>
                  <a:cubicBezTo>
                    <a:pt x="52483" y="17145"/>
                    <a:pt x="42481" y="7144"/>
                    <a:pt x="301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935D928-88AE-4F24-BB82-9B0503B1878B}"/>
              </a:ext>
            </a:extLst>
          </p:cNvPr>
          <p:cNvGrpSpPr/>
          <p:nvPr/>
        </p:nvGrpSpPr>
        <p:grpSpPr>
          <a:xfrm>
            <a:off x="5449053" y="2279808"/>
            <a:ext cx="392238" cy="294704"/>
            <a:chOff x="5449053" y="2279808"/>
            <a:chExt cx="392238" cy="294704"/>
          </a:xfrm>
          <a:solidFill>
            <a:schemeClr val="tx2"/>
          </a:solidFill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58DF2AF5-B349-488A-929D-3D62430002C7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82F4166-015F-4928-BC98-1C368CC67528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362B582-FC5A-4E33-866B-AB1E4D8C9411}"/>
              </a:ext>
            </a:extLst>
          </p:cNvPr>
          <p:cNvGrpSpPr/>
          <p:nvPr/>
        </p:nvGrpSpPr>
        <p:grpSpPr>
          <a:xfrm>
            <a:off x="8137437" y="2235850"/>
            <a:ext cx="390763" cy="388476"/>
            <a:chOff x="8137437" y="2235850"/>
            <a:chExt cx="390763" cy="388476"/>
          </a:xfrm>
          <a:solidFill>
            <a:schemeClr val="tx2"/>
          </a:solidFill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25AF3825-FDDC-4AB9-8E9F-7EEEE71917DE}"/>
                </a:ext>
              </a:extLst>
            </p:cNvPr>
            <p:cNvSpPr/>
            <p:nvPr/>
          </p:nvSpPr>
          <p:spPr>
            <a:xfrm>
              <a:off x="8137437" y="2235850"/>
              <a:ext cx="209550" cy="228600"/>
            </a:xfrm>
            <a:custGeom>
              <a:avLst/>
              <a:gdLst>
                <a:gd name="connsiteX0" fmla="*/ 104251 w 209550"/>
                <a:gd name="connsiteY0" fmla="*/ 230267 h 228600"/>
                <a:gd name="connsiteX1" fmla="*/ 104251 w 209550"/>
                <a:gd name="connsiteY1" fmla="*/ 127302 h 228600"/>
                <a:gd name="connsiteX2" fmla="*/ 144542 w 209550"/>
                <a:gd name="connsiteY2" fmla="*/ 92821 h 228600"/>
                <a:gd name="connsiteX3" fmla="*/ 182451 w 209550"/>
                <a:gd name="connsiteY3" fmla="*/ 54912 h 228600"/>
                <a:gd name="connsiteX4" fmla="*/ 203787 w 209550"/>
                <a:gd name="connsiteY4" fmla="*/ 37862 h 228600"/>
                <a:gd name="connsiteX5" fmla="*/ 199120 w 209550"/>
                <a:gd name="connsiteY5" fmla="*/ 35766 h 228600"/>
                <a:gd name="connsiteX6" fmla="*/ 140732 w 209550"/>
                <a:gd name="connsiteY6" fmla="*/ 35385 h 228600"/>
                <a:gd name="connsiteX7" fmla="*/ 122348 w 209550"/>
                <a:gd name="connsiteY7" fmla="*/ 30623 h 228600"/>
                <a:gd name="connsiteX8" fmla="*/ 102155 w 209550"/>
                <a:gd name="connsiteY8" fmla="*/ 10430 h 228600"/>
                <a:gd name="connsiteX9" fmla="*/ 86439 w 209550"/>
                <a:gd name="connsiteY9" fmla="*/ 10430 h 228600"/>
                <a:gd name="connsiteX10" fmla="*/ 10430 w 209550"/>
                <a:gd name="connsiteY10" fmla="*/ 86439 h 228600"/>
                <a:gd name="connsiteX11" fmla="*/ 10430 w 209550"/>
                <a:gd name="connsiteY11" fmla="*/ 102156 h 228600"/>
                <a:gd name="connsiteX12" fmla="*/ 41005 w 209550"/>
                <a:gd name="connsiteY12" fmla="*/ 132731 h 228600"/>
                <a:gd name="connsiteX13" fmla="*/ 70628 w 209550"/>
                <a:gd name="connsiteY13" fmla="*/ 196548 h 228600"/>
                <a:gd name="connsiteX14" fmla="*/ 104251 w 209550"/>
                <a:gd name="connsiteY14" fmla="*/ 2302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228600">
                  <a:moveTo>
                    <a:pt x="104251" y="230267"/>
                  </a:moveTo>
                  <a:lnTo>
                    <a:pt x="104251" y="127302"/>
                  </a:lnTo>
                  <a:cubicBezTo>
                    <a:pt x="104251" y="105013"/>
                    <a:pt x="124253" y="89392"/>
                    <a:pt x="144542" y="92821"/>
                  </a:cubicBezTo>
                  <a:lnTo>
                    <a:pt x="182451" y="54912"/>
                  </a:lnTo>
                  <a:cubicBezTo>
                    <a:pt x="188833" y="48530"/>
                    <a:pt x="196072" y="42815"/>
                    <a:pt x="203787" y="37862"/>
                  </a:cubicBezTo>
                  <a:lnTo>
                    <a:pt x="199120" y="35766"/>
                  </a:lnTo>
                  <a:cubicBezTo>
                    <a:pt x="179022" y="26622"/>
                    <a:pt x="154352" y="31385"/>
                    <a:pt x="140732" y="35385"/>
                  </a:cubicBezTo>
                  <a:cubicBezTo>
                    <a:pt x="134159" y="37290"/>
                    <a:pt x="127206" y="35481"/>
                    <a:pt x="122348" y="30623"/>
                  </a:cubicBezTo>
                  <a:lnTo>
                    <a:pt x="102155" y="10430"/>
                  </a:lnTo>
                  <a:cubicBezTo>
                    <a:pt x="97774" y="6048"/>
                    <a:pt x="90725" y="6048"/>
                    <a:pt x="86439" y="10430"/>
                  </a:cubicBezTo>
                  <a:lnTo>
                    <a:pt x="10430" y="86439"/>
                  </a:lnTo>
                  <a:cubicBezTo>
                    <a:pt x="6048" y="90821"/>
                    <a:pt x="6048" y="97869"/>
                    <a:pt x="10430" y="102156"/>
                  </a:cubicBezTo>
                  <a:lnTo>
                    <a:pt x="41005" y="132731"/>
                  </a:lnTo>
                  <a:cubicBezTo>
                    <a:pt x="42148" y="155686"/>
                    <a:pt x="54245" y="180165"/>
                    <a:pt x="70628" y="196548"/>
                  </a:cubicBezTo>
                  <a:cubicBezTo>
                    <a:pt x="70628" y="196739"/>
                    <a:pt x="87201" y="213217"/>
                    <a:pt x="104251" y="230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B7D054D-1257-4E4B-8153-4B7459F3B692}"/>
                </a:ext>
              </a:extLst>
            </p:cNvPr>
            <p:cNvSpPr/>
            <p:nvPr/>
          </p:nvSpPr>
          <p:spPr>
            <a:xfrm>
              <a:off x="8328175" y="2236398"/>
              <a:ext cx="200025" cy="247650"/>
            </a:xfrm>
            <a:custGeom>
              <a:avLst/>
              <a:gdLst>
                <a:gd name="connsiteX0" fmla="*/ 192691 w 200025"/>
                <a:gd name="connsiteY0" fmla="*/ 101798 h 247650"/>
                <a:gd name="connsiteX1" fmla="*/ 192691 w 200025"/>
                <a:gd name="connsiteY1" fmla="*/ 86082 h 247650"/>
                <a:gd name="connsiteX2" fmla="*/ 116967 w 200025"/>
                <a:gd name="connsiteY2" fmla="*/ 10359 h 247650"/>
                <a:gd name="connsiteX3" fmla="*/ 101251 w 200025"/>
                <a:gd name="connsiteY3" fmla="*/ 10359 h 247650"/>
                <a:gd name="connsiteX4" fmla="*/ 70771 w 200025"/>
                <a:gd name="connsiteY4" fmla="*/ 40838 h 247650"/>
                <a:gd name="connsiteX5" fmla="*/ 7144 w 200025"/>
                <a:gd name="connsiteY5" fmla="*/ 70366 h 247650"/>
                <a:gd name="connsiteX6" fmla="*/ 24289 w 200025"/>
                <a:gd name="connsiteY6" fmla="*/ 84749 h 247650"/>
                <a:gd name="connsiteX7" fmla="*/ 76105 w 200025"/>
                <a:gd name="connsiteY7" fmla="*/ 114562 h 247650"/>
                <a:gd name="connsiteX8" fmla="*/ 76105 w 200025"/>
                <a:gd name="connsiteY8" fmla="*/ 117991 h 247650"/>
                <a:gd name="connsiteX9" fmla="*/ 122873 w 200025"/>
                <a:gd name="connsiteY9" fmla="*/ 150567 h 247650"/>
                <a:gd name="connsiteX10" fmla="*/ 122873 w 200025"/>
                <a:gd name="connsiteY10" fmla="*/ 211241 h 247650"/>
                <a:gd name="connsiteX11" fmla="*/ 131064 w 200025"/>
                <a:gd name="connsiteY11" fmla="*/ 245340 h 247650"/>
                <a:gd name="connsiteX12" fmla="*/ 148304 w 200025"/>
                <a:gd name="connsiteY12" fmla="*/ 240292 h 247650"/>
                <a:gd name="connsiteX13" fmla="*/ 167354 w 200025"/>
                <a:gd name="connsiteY13" fmla="*/ 198382 h 247650"/>
                <a:gd name="connsiteX14" fmla="*/ 167736 w 200025"/>
                <a:gd name="connsiteY14" fmla="*/ 140184 h 247650"/>
                <a:gd name="connsiteX15" fmla="*/ 172498 w 200025"/>
                <a:gd name="connsiteY15" fmla="*/ 121896 h 247650"/>
                <a:gd name="connsiteX16" fmla="*/ 192691 w 200025"/>
                <a:gd name="connsiteY16" fmla="*/ 10179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025" h="247650">
                  <a:moveTo>
                    <a:pt x="192691" y="101798"/>
                  </a:moveTo>
                  <a:cubicBezTo>
                    <a:pt x="196977" y="97512"/>
                    <a:pt x="196977" y="90464"/>
                    <a:pt x="192691" y="86082"/>
                  </a:cubicBezTo>
                  <a:lnTo>
                    <a:pt x="116967" y="10359"/>
                  </a:lnTo>
                  <a:cubicBezTo>
                    <a:pt x="112586" y="6072"/>
                    <a:pt x="105633" y="6072"/>
                    <a:pt x="101251" y="10359"/>
                  </a:cubicBezTo>
                  <a:lnTo>
                    <a:pt x="70771" y="40838"/>
                  </a:lnTo>
                  <a:cubicBezTo>
                    <a:pt x="47911" y="41981"/>
                    <a:pt x="23527" y="53983"/>
                    <a:pt x="7144" y="70366"/>
                  </a:cubicBezTo>
                  <a:cubicBezTo>
                    <a:pt x="13811" y="72843"/>
                    <a:pt x="19908" y="77605"/>
                    <a:pt x="24289" y="84749"/>
                  </a:cubicBezTo>
                  <a:cubicBezTo>
                    <a:pt x="47530" y="71033"/>
                    <a:pt x="76105" y="88559"/>
                    <a:pt x="76105" y="114562"/>
                  </a:cubicBezTo>
                  <a:lnTo>
                    <a:pt x="76105" y="117991"/>
                  </a:lnTo>
                  <a:cubicBezTo>
                    <a:pt x="98584" y="109323"/>
                    <a:pt x="122873" y="126182"/>
                    <a:pt x="122873" y="150567"/>
                  </a:cubicBezTo>
                  <a:lnTo>
                    <a:pt x="122873" y="211241"/>
                  </a:lnTo>
                  <a:cubicBezTo>
                    <a:pt x="123063" y="224480"/>
                    <a:pt x="124492" y="238673"/>
                    <a:pt x="131064" y="245340"/>
                  </a:cubicBezTo>
                  <a:cubicBezTo>
                    <a:pt x="137446" y="251722"/>
                    <a:pt x="145923" y="245435"/>
                    <a:pt x="148304" y="240292"/>
                  </a:cubicBezTo>
                  <a:lnTo>
                    <a:pt x="167354" y="198382"/>
                  </a:lnTo>
                  <a:cubicBezTo>
                    <a:pt x="176499" y="178380"/>
                    <a:pt x="171641" y="153710"/>
                    <a:pt x="167736" y="140184"/>
                  </a:cubicBezTo>
                  <a:cubicBezTo>
                    <a:pt x="165831" y="133707"/>
                    <a:pt x="167640" y="126659"/>
                    <a:pt x="172498" y="121896"/>
                  </a:cubicBezTo>
                  <a:lnTo>
                    <a:pt x="192691" y="101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C4F6F94-6AEC-40E4-A755-282A2B1D397B}"/>
                </a:ext>
              </a:extLst>
            </p:cNvPr>
            <p:cNvSpPr/>
            <p:nvPr/>
          </p:nvSpPr>
          <p:spPr>
            <a:xfrm>
              <a:off x="8201382" y="2319526"/>
              <a:ext cx="228600" cy="304800"/>
            </a:xfrm>
            <a:custGeom>
              <a:avLst/>
              <a:gdLst>
                <a:gd name="connsiteX0" fmla="*/ 214994 w 228600"/>
                <a:gd name="connsiteY0" fmla="*/ 54960 h 304800"/>
                <a:gd name="connsiteX1" fmla="*/ 202993 w 228600"/>
                <a:gd name="connsiteY1" fmla="*/ 67248 h 304800"/>
                <a:gd name="connsiteX2" fmla="*/ 202993 w 228600"/>
                <a:gd name="connsiteY2" fmla="*/ 125445 h 304800"/>
                <a:gd name="connsiteX3" fmla="*/ 192420 w 228600"/>
                <a:gd name="connsiteY3" fmla="*/ 136875 h 304800"/>
                <a:gd name="connsiteX4" fmla="*/ 180704 w 228600"/>
                <a:gd name="connsiteY4" fmla="*/ 125731 h 304800"/>
                <a:gd name="connsiteX5" fmla="*/ 180704 w 228600"/>
                <a:gd name="connsiteY5" fmla="*/ 31338 h 304800"/>
                <a:gd name="connsiteX6" fmla="*/ 169465 w 228600"/>
                <a:gd name="connsiteY6" fmla="*/ 19146 h 304800"/>
                <a:gd name="connsiteX7" fmla="*/ 156130 w 228600"/>
                <a:gd name="connsiteY7" fmla="*/ 31815 h 304800"/>
                <a:gd name="connsiteX8" fmla="*/ 156130 w 228600"/>
                <a:gd name="connsiteY8" fmla="*/ 125445 h 304800"/>
                <a:gd name="connsiteX9" fmla="*/ 145557 w 228600"/>
                <a:gd name="connsiteY9" fmla="*/ 136875 h 304800"/>
                <a:gd name="connsiteX10" fmla="*/ 133841 w 228600"/>
                <a:gd name="connsiteY10" fmla="*/ 125731 h 304800"/>
                <a:gd name="connsiteX11" fmla="*/ 133841 w 228600"/>
                <a:gd name="connsiteY11" fmla="*/ 19432 h 304800"/>
                <a:gd name="connsiteX12" fmla="*/ 121840 w 228600"/>
                <a:gd name="connsiteY12" fmla="*/ 7145 h 304800"/>
                <a:gd name="connsiteX13" fmla="*/ 109362 w 228600"/>
                <a:gd name="connsiteY13" fmla="*/ 19718 h 304800"/>
                <a:gd name="connsiteX14" fmla="*/ 109362 w 228600"/>
                <a:gd name="connsiteY14" fmla="*/ 125636 h 304800"/>
                <a:gd name="connsiteX15" fmla="*/ 97646 w 228600"/>
                <a:gd name="connsiteY15" fmla="*/ 136780 h 304800"/>
                <a:gd name="connsiteX16" fmla="*/ 87073 w 228600"/>
                <a:gd name="connsiteY16" fmla="*/ 125350 h 304800"/>
                <a:gd name="connsiteX17" fmla="*/ 87073 w 228600"/>
                <a:gd name="connsiteY17" fmla="*/ 43245 h 304800"/>
                <a:gd name="connsiteX18" fmla="*/ 75834 w 228600"/>
                <a:gd name="connsiteY18" fmla="*/ 31053 h 304800"/>
                <a:gd name="connsiteX19" fmla="*/ 62594 w 228600"/>
                <a:gd name="connsiteY19" fmla="*/ 43721 h 304800"/>
                <a:gd name="connsiteX20" fmla="*/ 62594 w 228600"/>
                <a:gd name="connsiteY20" fmla="*/ 171546 h 304800"/>
                <a:gd name="connsiteX21" fmla="*/ 55070 w 228600"/>
                <a:gd name="connsiteY21" fmla="*/ 174404 h 304800"/>
                <a:gd name="connsiteX22" fmla="*/ 16493 w 228600"/>
                <a:gd name="connsiteY22" fmla="*/ 147353 h 304800"/>
                <a:gd name="connsiteX23" fmla="*/ 7921 w 228600"/>
                <a:gd name="connsiteY23" fmla="*/ 163164 h 304800"/>
                <a:gd name="connsiteX24" fmla="*/ 24113 w 228600"/>
                <a:gd name="connsiteY24" fmla="*/ 206408 h 304800"/>
                <a:gd name="connsiteX25" fmla="*/ 64975 w 228600"/>
                <a:gd name="connsiteY25" fmla="*/ 248032 h 304800"/>
                <a:gd name="connsiteX26" fmla="*/ 74596 w 228600"/>
                <a:gd name="connsiteY26" fmla="*/ 264320 h 304800"/>
                <a:gd name="connsiteX27" fmla="*/ 74596 w 228600"/>
                <a:gd name="connsiteY27" fmla="*/ 292895 h 304800"/>
                <a:gd name="connsiteX28" fmla="*/ 85740 w 228600"/>
                <a:gd name="connsiteY28" fmla="*/ 304039 h 304800"/>
                <a:gd name="connsiteX29" fmla="*/ 192801 w 228600"/>
                <a:gd name="connsiteY29" fmla="*/ 304039 h 304800"/>
                <a:gd name="connsiteX30" fmla="*/ 203850 w 228600"/>
                <a:gd name="connsiteY30" fmla="*/ 292895 h 304800"/>
                <a:gd name="connsiteX31" fmla="*/ 203850 w 228600"/>
                <a:gd name="connsiteY31" fmla="*/ 249556 h 304800"/>
                <a:gd name="connsiteX32" fmla="*/ 227663 w 228600"/>
                <a:gd name="connsiteY32" fmla="*/ 187453 h 304800"/>
                <a:gd name="connsiteX33" fmla="*/ 227663 w 228600"/>
                <a:gd name="connsiteY33" fmla="*/ 67533 h 304800"/>
                <a:gd name="connsiteX34" fmla="*/ 214994 w 228600"/>
                <a:gd name="connsiteY34" fmla="*/ 549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8600" h="304800">
                  <a:moveTo>
                    <a:pt x="214994" y="54960"/>
                  </a:moveTo>
                  <a:cubicBezTo>
                    <a:pt x="208327" y="55056"/>
                    <a:pt x="202993" y="60485"/>
                    <a:pt x="202993" y="67248"/>
                  </a:cubicBezTo>
                  <a:lnTo>
                    <a:pt x="202993" y="125445"/>
                  </a:lnTo>
                  <a:cubicBezTo>
                    <a:pt x="202993" y="131446"/>
                    <a:pt x="198421" y="136590"/>
                    <a:pt x="192420" y="136875"/>
                  </a:cubicBezTo>
                  <a:cubicBezTo>
                    <a:pt x="186038" y="137161"/>
                    <a:pt x="180704" y="132113"/>
                    <a:pt x="180704" y="125731"/>
                  </a:cubicBezTo>
                  <a:lnTo>
                    <a:pt x="180704" y="31338"/>
                  </a:lnTo>
                  <a:cubicBezTo>
                    <a:pt x="180704" y="24957"/>
                    <a:pt x="175751" y="19623"/>
                    <a:pt x="169465" y="19146"/>
                  </a:cubicBezTo>
                  <a:cubicBezTo>
                    <a:pt x="162131" y="18575"/>
                    <a:pt x="156130" y="24480"/>
                    <a:pt x="156130" y="31815"/>
                  </a:cubicBezTo>
                  <a:lnTo>
                    <a:pt x="156130" y="125445"/>
                  </a:lnTo>
                  <a:cubicBezTo>
                    <a:pt x="156130" y="131446"/>
                    <a:pt x="151558" y="136590"/>
                    <a:pt x="145557" y="136875"/>
                  </a:cubicBezTo>
                  <a:cubicBezTo>
                    <a:pt x="139176" y="137161"/>
                    <a:pt x="133841" y="132113"/>
                    <a:pt x="133841" y="125731"/>
                  </a:cubicBezTo>
                  <a:lnTo>
                    <a:pt x="133841" y="19432"/>
                  </a:lnTo>
                  <a:cubicBezTo>
                    <a:pt x="133841" y="12765"/>
                    <a:pt x="128507" y="7335"/>
                    <a:pt x="121840" y="7145"/>
                  </a:cubicBezTo>
                  <a:cubicBezTo>
                    <a:pt x="114982" y="7050"/>
                    <a:pt x="109362" y="12860"/>
                    <a:pt x="109362" y="19718"/>
                  </a:cubicBezTo>
                  <a:lnTo>
                    <a:pt x="109362" y="125636"/>
                  </a:lnTo>
                  <a:cubicBezTo>
                    <a:pt x="109362" y="131922"/>
                    <a:pt x="104028" y="137066"/>
                    <a:pt x="97646" y="136780"/>
                  </a:cubicBezTo>
                  <a:cubicBezTo>
                    <a:pt x="91645" y="136494"/>
                    <a:pt x="87073" y="131351"/>
                    <a:pt x="87073" y="125350"/>
                  </a:cubicBezTo>
                  <a:lnTo>
                    <a:pt x="87073" y="43245"/>
                  </a:lnTo>
                  <a:cubicBezTo>
                    <a:pt x="87073" y="36863"/>
                    <a:pt x="82120" y="31529"/>
                    <a:pt x="75834" y="31053"/>
                  </a:cubicBezTo>
                  <a:cubicBezTo>
                    <a:pt x="68500" y="30481"/>
                    <a:pt x="62594" y="36387"/>
                    <a:pt x="62594" y="43721"/>
                  </a:cubicBezTo>
                  <a:lnTo>
                    <a:pt x="62594" y="171546"/>
                  </a:lnTo>
                  <a:cubicBezTo>
                    <a:pt x="62594" y="175547"/>
                    <a:pt x="57832" y="177166"/>
                    <a:pt x="55070" y="174404"/>
                  </a:cubicBezTo>
                  <a:cubicBezTo>
                    <a:pt x="44211" y="163355"/>
                    <a:pt x="28971" y="147353"/>
                    <a:pt x="16493" y="147353"/>
                  </a:cubicBezTo>
                  <a:cubicBezTo>
                    <a:pt x="7445" y="147353"/>
                    <a:pt x="5920" y="157830"/>
                    <a:pt x="7921" y="163164"/>
                  </a:cubicBezTo>
                  <a:lnTo>
                    <a:pt x="24113" y="206408"/>
                  </a:lnTo>
                  <a:cubicBezTo>
                    <a:pt x="31829" y="227077"/>
                    <a:pt x="52593" y="241174"/>
                    <a:pt x="64975" y="248032"/>
                  </a:cubicBezTo>
                  <a:cubicBezTo>
                    <a:pt x="70881" y="251271"/>
                    <a:pt x="74596" y="257557"/>
                    <a:pt x="74596" y="264320"/>
                  </a:cubicBezTo>
                  <a:lnTo>
                    <a:pt x="74596" y="292895"/>
                  </a:lnTo>
                  <a:cubicBezTo>
                    <a:pt x="74596" y="299086"/>
                    <a:pt x="79549" y="304039"/>
                    <a:pt x="85740" y="304039"/>
                  </a:cubicBezTo>
                  <a:lnTo>
                    <a:pt x="192801" y="304039"/>
                  </a:lnTo>
                  <a:cubicBezTo>
                    <a:pt x="198897" y="304039"/>
                    <a:pt x="203850" y="299086"/>
                    <a:pt x="203850" y="292895"/>
                  </a:cubicBezTo>
                  <a:lnTo>
                    <a:pt x="203850" y="249556"/>
                  </a:lnTo>
                  <a:cubicBezTo>
                    <a:pt x="219185" y="232506"/>
                    <a:pt x="227663" y="210599"/>
                    <a:pt x="227663" y="187453"/>
                  </a:cubicBezTo>
                  <a:lnTo>
                    <a:pt x="227663" y="67533"/>
                  </a:lnTo>
                  <a:cubicBezTo>
                    <a:pt x="227472" y="60675"/>
                    <a:pt x="221852" y="54865"/>
                    <a:pt x="214994" y="54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529333F-7955-4397-A3E9-0A5DBFD8BBBF}"/>
              </a:ext>
            </a:extLst>
          </p:cNvPr>
          <p:cNvGrpSpPr/>
          <p:nvPr/>
        </p:nvGrpSpPr>
        <p:grpSpPr>
          <a:xfrm>
            <a:off x="5451148" y="923448"/>
            <a:ext cx="388240" cy="340043"/>
            <a:chOff x="5451148" y="923448"/>
            <a:chExt cx="388240" cy="340043"/>
          </a:xfrm>
          <a:solidFill>
            <a:schemeClr val="tx2"/>
          </a:solidFill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3F8A0D39-320E-43D0-ADBE-A3C8B74DD6C7}"/>
                </a:ext>
              </a:extLst>
            </p:cNvPr>
            <p:cNvSpPr/>
            <p:nvPr/>
          </p:nvSpPr>
          <p:spPr>
            <a:xfrm>
              <a:off x="5496488" y="990314"/>
              <a:ext cx="342900" cy="161925"/>
            </a:xfrm>
            <a:custGeom>
              <a:avLst/>
              <a:gdLst>
                <a:gd name="connsiteX0" fmla="*/ 7144 w 342900"/>
                <a:gd name="connsiteY0" fmla="*/ 29432 h 161925"/>
                <a:gd name="connsiteX1" fmla="*/ 308800 w 342900"/>
                <a:gd name="connsiteY1" fmla="*/ 29432 h 161925"/>
                <a:gd name="connsiteX2" fmla="*/ 319945 w 342900"/>
                <a:gd name="connsiteY2" fmla="*/ 40576 h 161925"/>
                <a:gd name="connsiteX3" fmla="*/ 319945 w 342900"/>
                <a:gd name="connsiteY3" fmla="*/ 163163 h 161925"/>
                <a:gd name="connsiteX4" fmla="*/ 331089 w 342900"/>
                <a:gd name="connsiteY4" fmla="*/ 163163 h 161925"/>
                <a:gd name="connsiteX5" fmla="*/ 342233 w 342900"/>
                <a:gd name="connsiteY5" fmla="*/ 152019 h 161925"/>
                <a:gd name="connsiteX6" fmla="*/ 342233 w 342900"/>
                <a:gd name="connsiteY6" fmla="*/ 7144 h 161925"/>
                <a:gd name="connsiteX7" fmla="*/ 7144 w 342900"/>
                <a:gd name="connsiteY7" fmla="*/ 7144 h 161925"/>
                <a:gd name="connsiteX8" fmla="*/ 7144 w 342900"/>
                <a:gd name="connsiteY8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161925">
                  <a:moveTo>
                    <a:pt x="7144" y="29432"/>
                  </a:moveTo>
                  <a:lnTo>
                    <a:pt x="308800" y="29432"/>
                  </a:lnTo>
                  <a:cubicBezTo>
                    <a:pt x="314992" y="29432"/>
                    <a:pt x="319945" y="34385"/>
                    <a:pt x="319945" y="40576"/>
                  </a:cubicBezTo>
                  <a:lnTo>
                    <a:pt x="319945" y="163163"/>
                  </a:lnTo>
                  <a:lnTo>
                    <a:pt x="331089" y="163163"/>
                  </a:lnTo>
                  <a:cubicBezTo>
                    <a:pt x="337280" y="163163"/>
                    <a:pt x="342233" y="158210"/>
                    <a:pt x="342233" y="152019"/>
                  </a:cubicBezTo>
                  <a:lnTo>
                    <a:pt x="342233" y="7144"/>
                  </a:lnTo>
                  <a:lnTo>
                    <a:pt x="7144" y="7144"/>
                  </a:lnTo>
                  <a:lnTo>
                    <a:pt x="7144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09476FA-397A-4C11-B9FE-B1CCAF672172}"/>
                </a:ext>
              </a:extLst>
            </p:cNvPr>
            <p:cNvSpPr/>
            <p:nvPr/>
          </p:nvSpPr>
          <p:spPr>
            <a:xfrm>
              <a:off x="5496488" y="923448"/>
              <a:ext cx="342900" cy="57150"/>
            </a:xfrm>
            <a:custGeom>
              <a:avLst/>
              <a:gdLst>
                <a:gd name="connsiteX0" fmla="*/ 331089 w 342900"/>
                <a:gd name="connsiteY0" fmla="*/ 7144 h 57150"/>
                <a:gd name="connsiteX1" fmla="*/ 18288 w 342900"/>
                <a:gd name="connsiteY1" fmla="*/ 7144 h 57150"/>
                <a:gd name="connsiteX2" fmla="*/ 7144 w 342900"/>
                <a:gd name="connsiteY2" fmla="*/ 18288 h 57150"/>
                <a:gd name="connsiteX3" fmla="*/ 7144 w 342900"/>
                <a:gd name="connsiteY3" fmla="*/ 51721 h 57150"/>
                <a:gd name="connsiteX4" fmla="*/ 342233 w 342900"/>
                <a:gd name="connsiteY4" fmla="*/ 51721 h 57150"/>
                <a:gd name="connsiteX5" fmla="*/ 342233 w 342900"/>
                <a:gd name="connsiteY5" fmla="*/ 18288 h 57150"/>
                <a:gd name="connsiteX6" fmla="*/ 331089 w 3429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7150">
                  <a:moveTo>
                    <a:pt x="33108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51721"/>
                  </a:lnTo>
                  <a:lnTo>
                    <a:pt x="342233" y="51721"/>
                  </a:lnTo>
                  <a:lnTo>
                    <a:pt x="342233" y="18288"/>
                  </a:lnTo>
                  <a:cubicBezTo>
                    <a:pt x="342233" y="12097"/>
                    <a:pt x="337280" y="7144"/>
                    <a:pt x="33108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41742B06-D07F-4F5A-8813-3214F512640C}"/>
                </a:ext>
              </a:extLst>
            </p:cNvPr>
            <p:cNvSpPr/>
            <p:nvPr/>
          </p:nvSpPr>
          <p:spPr>
            <a:xfrm>
              <a:off x="5674796" y="1101756"/>
              <a:ext cx="57150" cy="28575"/>
            </a:xfrm>
            <a:custGeom>
              <a:avLst/>
              <a:gdLst>
                <a:gd name="connsiteX0" fmla="*/ 7143 w 57150"/>
                <a:gd name="connsiteY0" fmla="*/ 7144 h 28575"/>
                <a:gd name="connsiteX1" fmla="*/ 51720 w 57150"/>
                <a:gd name="connsiteY1" fmla="*/ 7144 h 28575"/>
                <a:gd name="connsiteX2" fmla="*/ 51720 w 57150"/>
                <a:gd name="connsiteY2" fmla="*/ 29432 h 28575"/>
                <a:gd name="connsiteX3" fmla="*/ 7143 w 57150"/>
                <a:gd name="connsiteY3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7143" y="7144"/>
                  </a:moveTo>
                  <a:lnTo>
                    <a:pt x="51720" y="7144"/>
                  </a:lnTo>
                  <a:lnTo>
                    <a:pt x="51720" y="29432"/>
                  </a:lnTo>
                  <a:lnTo>
                    <a:pt x="7143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DBC0D86-6111-41AE-912A-A518B0888ACA}"/>
                </a:ext>
              </a:extLst>
            </p:cNvPr>
            <p:cNvSpPr/>
            <p:nvPr/>
          </p:nvSpPr>
          <p:spPr>
            <a:xfrm>
              <a:off x="5563448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8E3B215-49E8-4E28-890F-63B6538883AE}"/>
                </a:ext>
              </a:extLst>
            </p:cNvPr>
            <p:cNvSpPr/>
            <p:nvPr/>
          </p:nvSpPr>
          <p:spPr>
            <a:xfrm>
              <a:off x="5518871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E341522-E56E-4303-90AB-EB95E4DDD2EC}"/>
                </a:ext>
              </a:extLst>
            </p:cNvPr>
            <p:cNvSpPr/>
            <p:nvPr/>
          </p:nvSpPr>
          <p:spPr>
            <a:xfrm>
              <a:off x="5451148" y="1034891"/>
              <a:ext cx="342900" cy="228600"/>
            </a:xfrm>
            <a:custGeom>
              <a:avLst/>
              <a:gdLst>
                <a:gd name="connsiteX0" fmla="*/ 331851 w 342900"/>
                <a:gd name="connsiteY0" fmla="*/ 7144 h 228600"/>
                <a:gd name="connsiteX1" fmla="*/ 18288 w 342900"/>
                <a:gd name="connsiteY1" fmla="*/ 7144 h 228600"/>
                <a:gd name="connsiteX2" fmla="*/ 7144 w 342900"/>
                <a:gd name="connsiteY2" fmla="*/ 18288 h 228600"/>
                <a:gd name="connsiteX3" fmla="*/ 7144 w 342900"/>
                <a:gd name="connsiteY3" fmla="*/ 218885 h 228600"/>
                <a:gd name="connsiteX4" fmla="*/ 18288 w 342900"/>
                <a:gd name="connsiteY4" fmla="*/ 230029 h 228600"/>
                <a:gd name="connsiteX5" fmla="*/ 331851 w 342900"/>
                <a:gd name="connsiteY5" fmla="*/ 230029 h 228600"/>
                <a:gd name="connsiteX6" fmla="*/ 342995 w 342900"/>
                <a:gd name="connsiteY6" fmla="*/ 218885 h 228600"/>
                <a:gd name="connsiteX7" fmla="*/ 342995 w 342900"/>
                <a:gd name="connsiteY7" fmla="*/ 18288 h 228600"/>
                <a:gd name="connsiteX8" fmla="*/ 331851 w 342900"/>
                <a:gd name="connsiteY8" fmla="*/ 7144 h 228600"/>
                <a:gd name="connsiteX9" fmla="*/ 86011 w 342900"/>
                <a:gd name="connsiteY9" fmla="*/ 185452 h 228600"/>
                <a:gd name="connsiteX10" fmla="*/ 63722 w 342900"/>
                <a:gd name="connsiteY10" fmla="*/ 185452 h 228600"/>
                <a:gd name="connsiteX11" fmla="*/ 52578 w 342900"/>
                <a:gd name="connsiteY11" fmla="*/ 174308 h 228600"/>
                <a:gd name="connsiteX12" fmla="*/ 63722 w 342900"/>
                <a:gd name="connsiteY12" fmla="*/ 163163 h 228600"/>
                <a:gd name="connsiteX13" fmla="*/ 86011 w 342900"/>
                <a:gd name="connsiteY13" fmla="*/ 163163 h 228600"/>
                <a:gd name="connsiteX14" fmla="*/ 97155 w 342900"/>
                <a:gd name="connsiteY14" fmla="*/ 174308 h 228600"/>
                <a:gd name="connsiteX15" fmla="*/ 86011 w 342900"/>
                <a:gd name="connsiteY15" fmla="*/ 185452 h 228600"/>
                <a:gd name="connsiteX16" fmla="*/ 152876 w 342900"/>
                <a:gd name="connsiteY16" fmla="*/ 185452 h 228600"/>
                <a:gd name="connsiteX17" fmla="*/ 130588 w 342900"/>
                <a:gd name="connsiteY17" fmla="*/ 185452 h 228600"/>
                <a:gd name="connsiteX18" fmla="*/ 119444 w 342900"/>
                <a:gd name="connsiteY18" fmla="*/ 174308 h 228600"/>
                <a:gd name="connsiteX19" fmla="*/ 130588 w 342900"/>
                <a:gd name="connsiteY19" fmla="*/ 163163 h 228600"/>
                <a:gd name="connsiteX20" fmla="*/ 152876 w 342900"/>
                <a:gd name="connsiteY20" fmla="*/ 163163 h 228600"/>
                <a:gd name="connsiteX21" fmla="*/ 164021 w 342900"/>
                <a:gd name="connsiteY21" fmla="*/ 174308 h 228600"/>
                <a:gd name="connsiteX22" fmla="*/ 152876 w 342900"/>
                <a:gd name="connsiteY22" fmla="*/ 185452 h 228600"/>
                <a:gd name="connsiteX23" fmla="*/ 130588 w 342900"/>
                <a:gd name="connsiteY23" fmla="*/ 118586 h 228600"/>
                <a:gd name="connsiteX24" fmla="*/ 108299 w 342900"/>
                <a:gd name="connsiteY24" fmla="*/ 109919 h 228600"/>
                <a:gd name="connsiteX25" fmla="*/ 86011 w 342900"/>
                <a:gd name="connsiteY25" fmla="*/ 118586 h 228600"/>
                <a:gd name="connsiteX26" fmla="*/ 52578 w 342900"/>
                <a:gd name="connsiteY26" fmla="*/ 85154 h 228600"/>
                <a:gd name="connsiteX27" fmla="*/ 86011 w 342900"/>
                <a:gd name="connsiteY27" fmla="*/ 51721 h 228600"/>
                <a:gd name="connsiteX28" fmla="*/ 108299 w 342900"/>
                <a:gd name="connsiteY28" fmla="*/ 60389 h 228600"/>
                <a:gd name="connsiteX29" fmla="*/ 130588 w 342900"/>
                <a:gd name="connsiteY29" fmla="*/ 51721 h 228600"/>
                <a:gd name="connsiteX30" fmla="*/ 164021 w 342900"/>
                <a:gd name="connsiteY30" fmla="*/ 85154 h 228600"/>
                <a:gd name="connsiteX31" fmla="*/ 130588 w 342900"/>
                <a:gd name="connsiteY31" fmla="*/ 118586 h 228600"/>
                <a:gd name="connsiteX32" fmla="*/ 219742 w 342900"/>
                <a:gd name="connsiteY32" fmla="*/ 185452 h 228600"/>
                <a:gd name="connsiteX33" fmla="*/ 197453 w 342900"/>
                <a:gd name="connsiteY33" fmla="*/ 185452 h 228600"/>
                <a:gd name="connsiteX34" fmla="*/ 186309 w 342900"/>
                <a:gd name="connsiteY34" fmla="*/ 174308 h 228600"/>
                <a:gd name="connsiteX35" fmla="*/ 197453 w 342900"/>
                <a:gd name="connsiteY35" fmla="*/ 163163 h 228600"/>
                <a:gd name="connsiteX36" fmla="*/ 219742 w 342900"/>
                <a:gd name="connsiteY36" fmla="*/ 163163 h 228600"/>
                <a:gd name="connsiteX37" fmla="*/ 230886 w 342900"/>
                <a:gd name="connsiteY37" fmla="*/ 174308 h 228600"/>
                <a:gd name="connsiteX38" fmla="*/ 219742 w 342900"/>
                <a:gd name="connsiteY38" fmla="*/ 185452 h 228600"/>
                <a:gd name="connsiteX39" fmla="*/ 286608 w 342900"/>
                <a:gd name="connsiteY39" fmla="*/ 185452 h 228600"/>
                <a:gd name="connsiteX40" fmla="*/ 264319 w 342900"/>
                <a:gd name="connsiteY40" fmla="*/ 185452 h 228600"/>
                <a:gd name="connsiteX41" fmla="*/ 253175 w 342900"/>
                <a:gd name="connsiteY41" fmla="*/ 174308 h 228600"/>
                <a:gd name="connsiteX42" fmla="*/ 264319 w 342900"/>
                <a:gd name="connsiteY42" fmla="*/ 163163 h 228600"/>
                <a:gd name="connsiteX43" fmla="*/ 286608 w 342900"/>
                <a:gd name="connsiteY43" fmla="*/ 163163 h 228600"/>
                <a:gd name="connsiteX44" fmla="*/ 297752 w 342900"/>
                <a:gd name="connsiteY44" fmla="*/ 174308 h 228600"/>
                <a:gd name="connsiteX45" fmla="*/ 286608 w 342900"/>
                <a:gd name="connsiteY45" fmla="*/ 185452 h 228600"/>
                <a:gd name="connsiteX46" fmla="*/ 286512 w 342900"/>
                <a:gd name="connsiteY46" fmla="*/ 118586 h 228600"/>
                <a:gd name="connsiteX47" fmla="*/ 219646 w 342900"/>
                <a:gd name="connsiteY47" fmla="*/ 118586 h 228600"/>
                <a:gd name="connsiteX48" fmla="*/ 208502 w 342900"/>
                <a:gd name="connsiteY48" fmla="*/ 107442 h 228600"/>
                <a:gd name="connsiteX49" fmla="*/ 208502 w 342900"/>
                <a:gd name="connsiteY49" fmla="*/ 62865 h 228600"/>
                <a:gd name="connsiteX50" fmla="*/ 219646 w 342900"/>
                <a:gd name="connsiteY50" fmla="*/ 51721 h 228600"/>
                <a:gd name="connsiteX51" fmla="*/ 286512 w 342900"/>
                <a:gd name="connsiteY51" fmla="*/ 51721 h 228600"/>
                <a:gd name="connsiteX52" fmla="*/ 297656 w 342900"/>
                <a:gd name="connsiteY52" fmla="*/ 62865 h 228600"/>
                <a:gd name="connsiteX53" fmla="*/ 297656 w 342900"/>
                <a:gd name="connsiteY53" fmla="*/ 107442 h 228600"/>
                <a:gd name="connsiteX54" fmla="*/ 286512 w 342900"/>
                <a:gd name="connsiteY54" fmla="*/ 11858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900" h="228600">
                  <a:moveTo>
                    <a:pt x="331851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218885"/>
                  </a:lnTo>
                  <a:cubicBezTo>
                    <a:pt x="7144" y="225076"/>
                    <a:pt x="12097" y="230029"/>
                    <a:pt x="18288" y="230029"/>
                  </a:cubicBezTo>
                  <a:lnTo>
                    <a:pt x="331851" y="230029"/>
                  </a:lnTo>
                  <a:cubicBezTo>
                    <a:pt x="338042" y="230029"/>
                    <a:pt x="342995" y="225076"/>
                    <a:pt x="342995" y="218885"/>
                  </a:cubicBezTo>
                  <a:lnTo>
                    <a:pt x="342995" y="18288"/>
                  </a:lnTo>
                  <a:cubicBezTo>
                    <a:pt x="342995" y="12192"/>
                    <a:pt x="338042" y="7144"/>
                    <a:pt x="331851" y="7144"/>
                  </a:cubicBezTo>
                  <a:close/>
                  <a:moveTo>
                    <a:pt x="86011" y="185452"/>
                  </a:moveTo>
                  <a:lnTo>
                    <a:pt x="63722" y="185452"/>
                  </a:lnTo>
                  <a:cubicBezTo>
                    <a:pt x="57531" y="185452"/>
                    <a:pt x="52578" y="180499"/>
                    <a:pt x="52578" y="174308"/>
                  </a:cubicBezTo>
                  <a:cubicBezTo>
                    <a:pt x="52578" y="168116"/>
                    <a:pt x="57531" y="163163"/>
                    <a:pt x="63722" y="163163"/>
                  </a:cubicBezTo>
                  <a:lnTo>
                    <a:pt x="86011" y="163163"/>
                  </a:lnTo>
                  <a:cubicBezTo>
                    <a:pt x="92202" y="163163"/>
                    <a:pt x="97155" y="168116"/>
                    <a:pt x="97155" y="174308"/>
                  </a:cubicBezTo>
                  <a:cubicBezTo>
                    <a:pt x="97155" y="180499"/>
                    <a:pt x="92202" y="185452"/>
                    <a:pt x="86011" y="185452"/>
                  </a:cubicBezTo>
                  <a:close/>
                  <a:moveTo>
                    <a:pt x="152876" y="185452"/>
                  </a:moveTo>
                  <a:lnTo>
                    <a:pt x="130588" y="185452"/>
                  </a:lnTo>
                  <a:cubicBezTo>
                    <a:pt x="124396" y="185452"/>
                    <a:pt x="119444" y="180499"/>
                    <a:pt x="119444" y="174308"/>
                  </a:cubicBezTo>
                  <a:cubicBezTo>
                    <a:pt x="119444" y="168116"/>
                    <a:pt x="124396" y="163163"/>
                    <a:pt x="130588" y="163163"/>
                  </a:cubicBezTo>
                  <a:lnTo>
                    <a:pt x="152876" y="163163"/>
                  </a:lnTo>
                  <a:cubicBezTo>
                    <a:pt x="159068" y="163163"/>
                    <a:pt x="164021" y="168116"/>
                    <a:pt x="164021" y="174308"/>
                  </a:cubicBezTo>
                  <a:cubicBezTo>
                    <a:pt x="164021" y="180499"/>
                    <a:pt x="159068" y="185452"/>
                    <a:pt x="152876" y="185452"/>
                  </a:cubicBezTo>
                  <a:close/>
                  <a:moveTo>
                    <a:pt x="130588" y="118586"/>
                  </a:moveTo>
                  <a:cubicBezTo>
                    <a:pt x="122015" y="118586"/>
                    <a:pt x="114205" y="115253"/>
                    <a:pt x="108299" y="109919"/>
                  </a:cubicBezTo>
                  <a:cubicBezTo>
                    <a:pt x="102394" y="115253"/>
                    <a:pt x="94583" y="118586"/>
                    <a:pt x="86011" y="118586"/>
                  </a:cubicBezTo>
                  <a:cubicBezTo>
                    <a:pt x="67532" y="118586"/>
                    <a:pt x="52578" y="103632"/>
                    <a:pt x="52578" y="85154"/>
                  </a:cubicBezTo>
                  <a:cubicBezTo>
                    <a:pt x="52578" y="66675"/>
                    <a:pt x="67532" y="51721"/>
                    <a:pt x="86011" y="51721"/>
                  </a:cubicBezTo>
                  <a:cubicBezTo>
                    <a:pt x="94583" y="51721"/>
                    <a:pt x="102394" y="55055"/>
                    <a:pt x="108299" y="60389"/>
                  </a:cubicBezTo>
                  <a:cubicBezTo>
                    <a:pt x="114205" y="55055"/>
                    <a:pt x="122015" y="51721"/>
                    <a:pt x="130588" y="51721"/>
                  </a:cubicBezTo>
                  <a:cubicBezTo>
                    <a:pt x="149066" y="51721"/>
                    <a:pt x="164021" y="66675"/>
                    <a:pt x="164021" y="85154"/>
                  </a:cubicBezTo>
                  <a:cubicBezTo>
                    <a:pt x="164021" y="103632"/>
                    <a:pt x="149066" y="118586"/>
                    <a:pt x="130588" y="118586"/>
                  </a:cubicBezTo>
                  <a:close/>
                  <a:moveTo>
                    <a:pt x="219742" y="185452"/>
                  </a:moveTo>
                  <a:lnTo>
                    <a:pt x="197453" y="185452"/>
                  </a:lnTo>
                  <a:cubicBezTo>
                    <a:pt x="191262" y="185452"/>
                    <a:pt x="186309" y="180499"/>
                    <a:pt x="186309" y="174308"/>
                  </a:cubicBezTo>
                  <a:cubicBezTo>
                    <a:pt x="186309" y="168116"/>
                    <a:pt x="191262" y="163163"/>
                    <a:pt x="197453" y="163163"/>
                  </a:cubicBezTo>
                  <a:lnTo>
                    <a:pt x="219742" y="163163"/>
                  </a:lnTo>
                  <a:cubicBezTo>
                    <a:pt x="225933" y="163163"/>
                    <a:pt x="230886" y="168116"/>
                    <a:pt x="230886" y="174308"/>
                  </a:cubicBezTo>
                  <a:cubicBezTo>
                    <a:pt x="230886" y="180499"/>
                    <a:pt x="225933" y="185452"/>
                    <a:pt x="219742" y="185452"/>
                  </a:cubicBezTo>
                  <a:close/>
                  <a:moveTo>
                    <a:pt x="286608" y="185452"/>
                  </a:moveTo>
                  <a:lnTo>
                    <a:pt x="264319" y="185452"/>
                  </a:lnTo>
                  <a:cubicBezTo>
                    <a:pt x="258128" y="185452"/>
                    <a:pt x="253175" y="180499"/>
                    <a:pt x="253175" y="174308"/>
                  </a:cubicBezTo>
                  <a:cubicBezTo>
                    <a:pt x="253175" y="168116"/>
                    <a:pt x="258128" y="163163"/>
                    <a:pt x="264319" y="163163"/>
                  </a:cubicBezTo>
                  <a:lnTo>
                    <a:pt x="286608" y="163163"/>
                  </a:lnTo>
                  <a:cubicBezTo>
                    <a:pt x="292798" y="163163"/>
                    <a:pt x="297752" y="168116"/>
                    <a:pt x="297752" y="174308"/>
                  </a:cubicBezTo>
                  <a:cubicBezTo>
                    <a:pt x="297752" y="180499"/>
                    <a:pt x="292798" y="185452"/>
                    <a:pt x="286608" y="185452"/>
                  </a:cubicBezTo>
                  <a:close/>
                  <a:moveTo>
                    <a:pt x="286512" y="118586"/>
                  </a:moveTo>
                  <a:lnTo>
                    <a:pt x="219646" y="118586"/>
                  </a:lnTo>
                  <a:cubicBezTo>
                    <a:pt x="213456" y="118586"/>
                    <a:pt x="208502" y="113633"/>
                    <a:pt x="208502" y="107442"/>
                  </a:cubicBezTo>
                  <a:lnTo>
                    <a:pt x="208502" y="62865"/>
                  </a:lnTo>
                  <a:cubicBezTo>
                    <a:pt x="208502" y="56674"/>
                    <a:pt x="213456" y="51721"/>
                    <a:pt x="219646" y="51721"/>
                  </a:cubicBezTo>
                  <a:lnTo>
                    <a:pt x="286512" y="51721"/>
                  </a:lnTo>
                  <a:cubicBezTo>
                    <a:pt x="292703" y="51721"/>
                    <a:pt x="297656" y="56674"/>
                    <a:pt x="297656" y="62865"/>
                  </a:cubicBezTo>
                  <a:lnTo>
                    <a:pt x="297656" y="107442"/>
                  </a:lnTo>
                  <a:cubicBezTo>
                    <a:pt x="297656" y="113633"/>
                    <a:pt x="292703" y="118586"/>
                    <a:pt x="286512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1417D5F1-C1DF-4BB8-AEF4-D396F9E3AE99}"/>
              </a:ext>
            </a:extLst>
          </p:cNvPr>
          <p:cNvSpPr/>
          <p:nvPr/>
        </p:nvSpPr>
        <p:spPr>
          <a:xfrm>
            <a:off x="6148408" y="5568219"/>
            <a:ext cx="342900" cy="390525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FAFBFC"/>
              </a:solidFill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E92B527-7BB0-4DF1-A36B-90CDD79689F2}"/>
              </a:ext>
            </a:extLst>
          </p:cNvPr>
          <p:cNvGrpSpPr/>
          <p:nvPr/>
        </p:nvGrpSpPr>
        <p:grpSpPr>
          <a:xfrm>
            <a:off x="2090919" y="902017"/>
            <a:ext cx="388715" cy="388239"/>
            <a:chOff x="2090919" y="902017"/>
            <a:chExt cx="388715" cy="388239"/>
          </a:xfrm>
          <a:solidFill>
            <a:schemeClr val="tx2"/>
          </a:solidFill>
        </p:grpSpPr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5E358980-064E-432F-9622-D85EBB2F6322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4134978-C648-444F-800B-F2D0A5494895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830CC580-0BAF-425F-9652-55E5CC01FFFE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BECCEF3-CD2A-40E5-9B0A-486DE636C05E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8A19096-0ADA-4A07-A6A9-96AE0432EBB1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9302AAE5-781C-453A-946F-39D40DDC9F56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E9EA9F-FA52-4A36-968B-F40BCBC68F4B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6A6784E-94C6-44C9-A8DE-B6B79BBC10F9}"/>
              </a:ext>
            </a:extLst>
          </p:cNvPr>
          <p:cNvGrpSpPr/>
          <p:nvPr/>
        </p:nvGrpSpPr>
        <p:grpSpPr>
          <a:xfrm>
            <a:off x="753888" y="4234999"/>
            <a:ext cx="392145" cy="392071"/>
            <a:chOff x="753888" y="4234999"/>
            <a:chExt cx="392145" cy="392071"/>
          </a:xfrm>
          <a:solidFill>
            <a:schemeClr val="tx2"/>
          </a:solidFill>
        </p:grpSpPr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C17F607-7C2F-4434-9D19-B8BA0712919A}"/>
                </a:ext>
              </a:extLst>
            </p:cNvPr>
            <p:cNvSpPr/>
            <p:nvPr/>
          </p:nvSpPr>
          <p:spPr>
            <a:xfrm>
              <a:off x="834952" y="4316063"/>
              <a:ext cx="228600" cy="228600"/>
            </a:xfrm>
            <a:custGeom>
              <a:avLst/>
              <a:gdLst>
                <a:gd name="connsiteX0" fmla="*/ 116396 w 228600"/>
                <a:gd name="connsiteY0" fmla="*/ 7144 h 228600"/>
                <a:gd name="connsiteX1" fmla="*/ 7144 w 228600"/>
                <a:gd name="connsiteY1" fmla="*/ 116396 h 228600"/>
                <a:gd name="connsiteX2" fmla="*/ 116396 w 228600"/>
                <a:gd name="connsiteY2" fmla="*/ 225647 h 228600"/>
                <a:gd name="connsiteX3" fmla="*/ 225647 w 228600"/>
                <a:gd name="connsiteY3" fmla="*/ 116396 h 228600"/>
                <a:gd name="connsiteX4" fmla="*/ 116396 w 228600"/>
                <a:gd name="connsiteY4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116396" y="7144"/>
                  </a:moveTo>
                  <a:cubicBezTo>
                    <a:pt x="56102" y="7144"/>
                    <a:pt x="7144" y="56197"/>
                    <a:pt x="7144" y="116396"/>
                  </a:cubicBezTo>
                  <a:cubicBezTo>
                    <a:pt x="7144" y="176594"/>
                    <a:pt x="56197" y="225647"/>
                    <a:pt x="116396" y="225647"/>
                  </a:cubicBezTo>
                  <a:cubicBezTo>
                    <a:pt x="176594" y="225647"/>
                    <a:pt x="225647" y="176594"/>
                    <a:pt x="225647" y="116396"/>
                  </a:cubicBezTo>
                  <a:cubicBezTo>
                    <a:pt x="225647" y="56197"/>
                    <a:pt x="176594" y="7144"/>
                    <a:pt x="1163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231413-A994-46E8-BCF1-E173270EB10B}"/>
                </a:ext>
              </a:extLst>
            </p:cNvPr>
            <p:cNvSpPr/>
            <p:nvPr/>
          </p:nvSpPr>
          <p:spPr>
            <a:xfrm>
              <a:off x="932965" y="4234999"/>
              <a:ext cx="28575" cy="66675"/>
            </a:xfrm>
            <a:custGeom>
              <a:avLst/>
              <a:gdLst>
                <a:gd name="connsiteX0" fmla="*/ 30194 w 28575"/>
                <a:gd name="connsiteY0" fmla="*/ 50584 h 66675"/>
                <a:gd name="connsiteX1" fmla="*/ 30194 w 28575"/>
                <a:gd name="connsiteY1" fmla="*/ 18866 h 66675"/>
                <a:gd name="connsiteX2" fmla="*/ 20765 w 28575"/>
                <a:gd name="connsiteY2" fmla="*/ 7341 h 66675"/>
                <a:gd name="connsiteX3" fmla="*/ 7144 w 28575"/>
                <a:gd name="connsiteY3" fmla="*/ 18675 h 66675"/>
                <a:gd name="connsiteX4" fmla="*/ 7144 w 28575"/>
                <a:gd name="connsiteY4" fmla="*/ 50870 h 66675"/>
                <a:gd name="connsiteX5" fmla="*/ 20765 w 28575"/>
                <a:gd name="connsiteY5" fmla="*/ 62205 h 66675"/>
                <a:gd name="connsiteX6" fmla="*/ 30194 w 28575"/>
                <a:gd name="connsiteY6" fmla="*/ 505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30194" y="50584"/>
                  </a:moveTo>
                  <a:lnTo>
                    <a:pt x="30194" y="18866"/>
                  </a:lnTo>
                  <a:cubicBezTo>
                    <a:pt x="30194" y="13246"/>
                    <a:pt x="26289" y="8293"/>
                    <a:pt x="20765" y="7341"/>
                  </a:cubicBezTo>
                  <a:cubicBezTo>
                    <a:pt x="13526" y="6007"/>
                    <a:pt x="7144" y="11627"/>
                    <a:pt x="7144" y="18675"/>
                  </a:cubicBezTo>
                  <a:lnTo>
                    <a:pt x="7144" y="50870"/>
                  </a:lnTo>
                  <a:cubicBezTo>
                    <a:pt x="7144" y="57918"/>
                    <a:pt x="13526" y="63443"/>
                    <a:pt x="20765" y="62205"/>
                  </a:cubicBezTo>
                  <a:cubicBezTo>
                    <a:pt x="26289" y="61157"/>
                    <a:pt x="30194" y="56204"/>
                    <a:pt x="30194" y="50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F69C4D6-CD9D-4E00-8D19-20C20664281F}"/>
                </a:ext>
              </a:extLst>
            </p:cNvPr>
            <p:cNvSpPr/>
            <p:nvPr/>
          </p:nvSpPr>
          <p:spPr>
            <a:xfrm>
              <a:off x="933060" y="4560395"/>
              <a:ext cx="28575" cy="66675"/>
            </a:xfrm>
            <a:custGeom>
              <a:avLst/>
              <a:gdLst>
                <a:gd name="connsiteX0" fmla="*/ 7144 w 28575"/>
                <a:gd name="connsiteY0" fmla="*/ 18938 h 66675"/>
                <a:gd name="connsiteX1" fmla="*/ 7144 w 28575"/>
                <a:gd name="connsiteY1" fmla="*/ 50657 h 66675"/>
                <a:gd name="connsiteX2" fmla="*/ 16573 w 28575"/>
                <a:gd name="connsiteY2" fmla="*/ 62182 h 66675"/>
                <a:gd name="connsiteX3" fmla="*/ 30194 w 28575"/>
                <a:gd name="connsiteY3" fmla="*/ 50847 h 66675"/>
                <a:gd name="connsiteX4" fmla="*/ 30194 w 28575"/>
                <a:gd name="connsiteY4" fmla="*/ 18653 h 66675"/>
                <a:gd name="connsiteX5" fmla="*/ 16573 w 28575"/>
                <a:gd name="connsiteY5" fmla="*/ 7318 h 66675"/>
                <a:gd name="connsiteX6" fmla="*/ 7144 w 28575"/>
                <a:gd name="connsiteY6" fmla="*/ 189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7144" y="18938"/>
                  </a:moveTo>
                  <a:lnTo>
                    <a:pt x="7144" y="50657"/>
                  </a:lnTo>
                  <a:cubicBezTo>
                    <a:pt x="7144" y="56277"/>
                    <a:pt x="11049" y="61230"/>
                    <a:pt x="16573" y="62182"/>
                  </a:cubicBezTo>
                  <a:cubicBezTo>
                    <a:pt x="23813" y="63516"/>
                    <a:pt x="30194" y="57896"/>
                    <a:pt x="30194" y="50847"/>
                  </a:cubicBezTo>
                  <a:lnTo>
                    <a:pt x="30194" y="18653"/>
                  </a:lnTo>
                  <a:cubicBezTo>
                    <a:pt x="30194" y="11604"/>
                    <a:pt x="23813" y="6080"/>
                    <a:pt x="16573" y="7318"/>
                  </a:cubicBezTo>
                  <a:cubicBezTo>
                    <a:pt x="11049" y="8366"/>
                    <a:pt x="7144" y="13414"/>
                    <a:pt x="7144" y="189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EA822C63-EFDE-4E12-BC82-C011697D3182}"/>
                </a:ext>
              </a:extLst>
            </p:cNvPr>
            <p:cNvSpPr/>
            <p:nvPr/>
          </p:nvSpPr>
          <p:spPr>
            <a:xfrm>
              <a:off x="1036478" y="4287464"/>
              <a:ext cx="57150" cy="57150"/>
            </a:xfrm>
            <a:custGeom>
              <a:avLst/>
              <a:gdLst>
                <a:gd name="connsiteX0" fmla="*/ 26694 w 57150"/>
                <a:gd name="connsiteY0" fmla="*/ 49363 h 57150"/>
                <a:gd name="connsiteX1" fmla="*/ 49363 w 57150"/>
                <a:gd name="connsiteY1" fmla="*/ 26694 h 57150"/>
                <a:gd name="connsiteX2" fmla="*/ 49363 w 57150"/>
                <a:gd name="connsiteY2" fmla="*/ 10501 h 57150"/>
                <a:gd name="connsiteX3" fmla="*/ 33171 w 57150"/>
                <a:gd name="connsiteY3" fmla="*/ 10501 h 57150"/>
                <a:gd name="connsiteX4" fmla="*/ 10501 w 57150"/>
                <a:gd name="connsiteY4" fmla="*/ 33171 h 57150"/>
                <a:gd name="connsiteX5" fmla="*/ 10501 w 57150"/>
                <a:gd name="connsiteY5" fmla="*/ 49363 h 57150"/>
                <a:gd name="connsiteX6" fmla="*/ 26694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49363"/>
                  </a:move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E1E0953F-4005-40B6-BA63-EF8E492B42DB}"/>
                </a:ext>
              </a:extLst>
            </p:cNvPr>
            <p:cNvSpPr/>
            <p:nvPr/>
          </p:nvSpPr>
          <p:spPr>
            <a:xfrm>
              <a:off x="806258" y="4517588"/>
              <a:ext cx="57150" cy="57150"/>
            </a:xfrm>
            <a:custGeom>
              <a:avLst/>
              <a:gdLst>
                <a:gd name="connsiteX0" fmla="*/ 33171 w 57150"/>
                <a:gd name="connsiteY0" fmla="*/ 10501 h 57150"/>
                <a:gd name="connsiteX1" fmla="*/ 10501 w 57150"/>
                <a:gd name="connsiteY1" fmla="*/ 33171 h 57150"/>
                <a:gd name="connsiteX2" fmla="*/ 10501 w 57150"/>
                <a:gd name="connsiteY2" fmla="*/ 49363 h 57150"/>
                <a:gd name="connsiteX3" fmla="*/ 26694 w 57150"/>
                <a:gd name="connsiteY3" fmla="*/ 49363 h 57150"/>
                <a:gd name="connsiteX4" fmla="*/ 49363 w 57150"/>
                <a:gd name="connsiteY4" fmla="*/ 26694 h 57150"/>
                <a:gd name="connsiteX5" fmla="*/ 49363 w 57150"/>
                <a:gd name="connsiteY5" fmla="*/ 10501 h 57150"/>
                <a:gd name="connsiteX6" fmla="*/ 33171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10501"/>
                  </a:move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E9E508B-5BAE-4A99-AEA5-06E8DABF2925}"/>
                </a:ext>
              </a:extLst>
            </p:cNvPr>
            <p:cNvSpPr/>
            <p:nvPr/>
          </p:nvSpPr>
          <p:spPr>
            <a:xfrm>
              <a:off x="107935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C5E6E04-D01C-4133-B474-94A7BFA041F6}"/>
                </a:ext>
              </a:extLst>
            </p:cNvPr>
            <p:cNvSpPr/>
            <p:nvPr/>
          </p:nvSpPr>
          <p:spPr>
            <a:xfrm>
              <a:off x="75388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44FF918-E195-4DFC-8142-6A7C9F3EE28D}"/>
                </a:ext>
              </a:extLst>
            </p:cNvPr>
            <p:cNvSpPr/>
            <p:nvPr/>
          </p:nvSpPr>
          <p:spPr>
            <a:xfrm>
              <a:off x="1036478" y="4517588"/>
              <a:ext cx="57150" cy="57150"/>
            </a:xfrm>
            <a:custGeom>
              <a:avLst/>
              <a:gdLst>
                <a:gd name="connsiteX0" fmla="*/ 26694 w 57150"/>
                <a:gd name="connsiteY0" fmla="*/ 10501 h 57150"/>
                <a:gd name="connsiteX1" fmla="*/ 10501 w 57150"/>
                <a:gd name="connsiteY1" fmla="*/ 10501 h 57150"/>
                <a:gd name="connsiteX2" fmla="*/ 10501 w 57150"/>
                <a:gd name="connsiteY2" fmla="*/ 26694 h 57150"/>
                <a:gd name="connsiteX3" fmla="*/ 33171 w 57150"/>
                <a:gd name="connsiteY3" fmla="*/ 49363 h 57150"/>
                <a:gd name="connsiteX4" fmla="*/ 49363 w 57150"/>
                <a:gd name="connsiteY4" fmla="*/ 49363 h 57150"/>
                <a:gd name="connsiteX5" fmla="*/ 49363 w 57150"/>
                <a:gd name="connsiteY5" fmla="*/ 33171 h 57150"/>
                <a:gd name="connsiteX6" fmla="*/ 26694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10501"/>
                  </a:move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17E3CB95-8729-45FC-AEFD-0B3AC7F0A233}"/>
                </a:ext>
              </a:extLst>
            </p:cNvPr>
            <p:cNvSpPr/>
            <p:nvPr/>
          </p:nvSpPr>
          <p:spPr>
            <a:xfrm>
              <a:off x="806258" y="4287464"/>
              <a:ext cx="57150" cy="57150"/>
            </a:xfrm>
            <a:custGeom>
              <a:avLst/>
              <a:gdLst>
                <a:gd name="connsiteX0" fmla="*/ 33171 w 57150"/>
                <a:gd name="connsiteY0" fmla="*/ 49363 h 57150"/>
                <a:gd name="connsiteX1" fmla="*/ 49363 w 57150"/>
                <a:gd name="connsiteY1" fmla="*/ 49363 h 57150"/>
                <a:gd name="connsiteX2" fmla="*/ 49363 w 57150"/>
                <a:gd name="connsiteY2" fmla="*/ 33171 h 57150"/>
                <a:gd name="connsiteX3" fmla="*/ 26694 w 57150"/>
                <a:gd name="connsiteY3" fmla="*/ 10501 h 57150"/>
                <a:gd name="connsiteX4" fmla="*/ 10501 w 57150"/>
                <a:gd name="connsiteY4" fmla="*/ 10501 h 57150"/>
                <a:gd name="connsiteX5" fmla="*/ 10501 w 57150"/>
                <a:gd name="connsiteY5" fmla="*/ 26694 h 57150"/>
                <a:gd name="connsiteX6" fmla="*/ 33171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49363"/>
                  </a:move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2F2AFA6-3319-4C3D-B964-3F47369FB414}"/>
              </a:ext>
            </a:extLst>
          </p:cNvPr>
          <p:cNvGrpSpPr/>
          <p:nvPr/>
        </p:nvGrpSpPr>
        <p:grpSpPr>
          <a:xfrm>
            <a:off x="2772242" y="1560385"/>
            <a:ext cx="376198" cy="385905"/>
            <a:chOff x="2772242" y="1560385"/>
            <a:chExt cx="376198" cy="385905"/>
          </a:xfrm>
          <a:solidFill>
            <a:schemeClr val="tx2"/>
          </a:solidFill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80502873-FC48-4E0F-90D4-14CDFC16322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A3E61AA-30F4-4C65-8CF2-F7E4A318372A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406B0DF7-70EB-45BD-9801-88FDF2D3AB18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1F734182-4E63-4FDE-98FF-52822258C0C8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288D2A5-0EBE-42CB-B282-B469DC80C523}"/>
              </a:ext>
            </a:extLst>
          </p:cNvPr>
          <p:cNvGrpSpPr/>
          <p:nvPr/>
        </p:nvGrpSpPr>
        <p:grpSpPr>
          <a:xfrm>
            <a:off x="6793030" y="2235612"/>
            <a:ext cx="390240" cy="374047"/>
            <a:chOff x="6793030" y="2235612"/>
            <a:chExt cx="390240" cy="374047"/>
          </a:xfrm>
          <a:solidFill>
            <a:schemeClr val="tx2"/>
          </a:solidFill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579B2BBB-242D-49EC-AEF5-D535476B891F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0AE4116-67A0-4BE9-AE57-EC162861D7BD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B03F3B3F-2CA8-45B4-BD7B-A868F89F2B71}"/>
              </a:ext>
            </a:extLst>
          </p:cNvPr>
          <p:cNvGrpSpPr/>
          <p:nvPr/>
        </p:nvGrpSpPr>
        <p:grpSpPr>
          <a:xfrm>
            <a:off x="2096443" y="5591079"/>
            <a:ext cx="387573" cy="336233"/>
            <a:chOff x="2096443" y="5591079"/>
            <a:chExt cx="387573" cy="336233"/>
          </a:xfrm>
          <a:solidFill>
            <a:schemeClr val="tx2"/>
          </a:solidFill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99EE45E-ECCF-423B-9CBF-9909B60D3FFD}"/>
                </a:ext>
              </a:extLst>
            </p:cNvPr>
            <p:cNvSpPr/>
            <p:nvPr/>
          </p:nvSpPr>
          <p:spPr>
            <a:xfrm>
              <a:off x="2096539" y="5591079"/>
              <a:ext cx="180975" cy="85725"/>
            </a:xfrm>
            <a:custGeom>
              <a:avLst/>
              <a:gdLst>
                <a:gd name="connsiteX0" fmla="*/ 180594 w 180975"/>
                <a:gd name="connsiteY0" fmla="*/ 7144 h 85725"/>
                <a:gd name="connsiteX1" fmla="*/ 111728 w 180975"/>
                <a:gd name="connsiteY1" fmla="*/ 82201 h 85725"/>
                <a:gd name="connsiteX2" fmla="*/ 7144 w 180975"/>
                <a:gd name="connsiteY2" fmla="*/ 82201 h 85725"/>
                <a:gd name="connsiteX3" fmla="*/ 7810 w 180975"/>
                <a:gd name="connsiteY3" fmla="*/ 80867 h 85725"/>
                <a:gd name="connsiteX4" fmla="*/ 39910 w 180975"/>
                <a:gd name="connsiteY4" fmla="*/ 18669 h 85725"/>
                <a:gd name="connsiteX5" fmla="*/ 59531 w 180975"/>
                <a:gd name="connsiteY5" fmla="*/ 7144 h 85725"/>
                <a:gd name="connsiteX6" fmla="*/ 180594 w 180975"/>
                <a:gd name="connsiteY6" fmla="*/ 7144 h 85725"/>
                <a:gd name="connsiteX7" fmla="*/ 180594 w 180975"/>
                <a:gd name="connsiteY7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85725">
                  <a:moveTo>
                    <a:pt x="180594" y="7144"/>
                  </a:moveTo>
                  <a:lnTo>
                    <a:pt x="111728" y="82201"/>
                  </a:lnTo>
                  <a:lnTo>
                    <a:pt x="7144" y="82201"/>
                  </a:lnTo>
                  <a:cubicBezTo>
                    <a:pt x="7334" y="81725"/>
                    <a:pt x="7620" y="81344"/>
                    <a:pt x="7810" y="80867"/>
                  </a:cubicBezTo>
                  <a:lnTo>
                    <a:pt x="39910" y="18669"/>
                  </a:lnTo>
                  <a:cubicBezTo>
                    <a:pt x="44196" y="11525"/>
                    <a:pt x="51530" y="7144"/>
                    <a:pt x="59531" y="7144"/>
                  </a:cubicBezTo>
                  <a:lnTo>
                    <a:pt x="180594" y="7144"/>
                  </a:lnTo>
                  <a:lnTo>
                    <a:pt x="18059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A94CB4F2-1CEA-43FB-8FE1-0AA99BF305BB}"/>
                </a:ext>
              </a:extLst>
            </p:cNvPr>
            <p:cNvSpPr/>
            <p:nvPr/>
          </p:nvSpPr>
          <p:spPr>
            <a:xfrm>
              <a:off x="2232270" y="5608605"/>
              <a:ext cx="114300" cy="66675"/>
            </a:xfrm>
            <a:custGeom>
              <a:avLst/>
              <a:gdLst>
                <a:gd name="connsiteX0" fmla="*/ 61341 w 114300"/>
                <a:gd name="connsiteY0" fmla="*/ 7144 h 66675"/>
                <a:gd name="connsiteX1" fmla="*/ 115633 w 114300"/>
                <a:gd name="connsiteY1" fmla="*/ 64675 h 66675"/>
                <a:gd name="connsiteX2" fmla="*/ 7144 w 114300"/>
                <a:gd name="connsiteY2" fmla="*/ 64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61341" y="7144"/>
                  </a:moveTo>
                  <a:lnTo>
                    <a:pt x="115633" y="64675"/>
                  </a:lnTo>
                  <a:lnTo>
                    <a:pt x="7144" y="64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702D0C2A-61A7-4326-B81C-D6EA358B8802}"/>
                </a:ext>
              </a:extLst>
            </p:cNvPr>
            <p:cNvSpPr/>
            <p:nvPr/>
          </p:nvSpPr>
          <p:spPr>
            <a:xfrm>
              <a:off x="2303041" y="5591079"/>
              <a:ext cx="180975" cy="85725"/>
            </a:xfrm>
            <a:custGeom>
              <a:avLst/>
              <a:gdLst>
                <a:gd name="connsiteX0" fmla="*/ 180594 w 180975"/>
                <a:gd name="connsiteY0" fmla="*/ 82201 h 85725"/>
                <a:gd name="connsiteX1" fmla="*/ 76009 w 180975"/>
                <a:gd name="connsiteY1" fmla="*/ 82201 h 85725"/>
                <a:gd name="connsiteX2" fmla="*/ 7144 w 180975"/>
                <a:gd name="connsiteY2" fmla="*/ 7144 h 85725"/>
                <a:gd name="connsiteX3" fmla="*/ 128207 w 180975"/>
                <a:gd name="connsiteY3" fmla="*/ 7144 h 85725"/>
                <a:gd name="connsiteX4" fmla="*/ 147828 w 180975"/>
                <a:gd name="connsiteY4" fmla="*/ 18669 h 85725"/>
                <a:gd name="connsiteX5" fmla="*/ 179927 w 180975"/>
                <a:gd name="connsiteY5" fmla="*/ 80867 h 85725"/>
                <a:gd name="connsiteX6" fmla="*/ 180594 w 180975"/>
                <a:gd name="connsiteY6" fmla="*/ 822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85725">
                  <a:moveTo>
                    <a:pt x="180594" y="82201"/>
                  </a:moveTo>
                  <a:lnTo>
                    <a:pt x="76009" y="82201"/>
                  </a:lnTo>
                  <a:lnTo>
                    <a:pt x="7144" y="7144"/>
                  </a:lnTo>
                  <a:lnTo>
                    <a:pt x="128207" y="7144"/>
                  </a:lnTo>
                  <a:cubicBezTo>
                    <a:pt x="136208" y="7144"/>
                    <a:pt x="143542" y="11525"/>
                    <a:pt x="147828" y="18669"/>
                  </a:cubicBezTo>
                  <a:lnTo>
                    <a:pt x="179927" y="80867"/>
                  </a:lnTo>
                  <a:cubicBezTo>
                    <a:pt x="180118" y="81344"/>
                    <a:pt x="180308" y="81725"/>
                    <a:pt x="180594" y="82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934877B-A797-4E3A-8BA3-9CCE4345C15F}"/>
                </a:ext>
              </a:extLst>
            </p:cNvPr>
            <p:cNvSpPr/>
            <p:nvPr/>
          </p:nvSpPr>
          <p:spPr>
            <a:xfrm>
              <a:off x="2096443" y="5689187"/>
              <a:ext cx="180975" cy="238125"/>
            </a:xfrm>
            <a:custGeom>
              <a:avLst/>
              <a:gdLst>
                <a:gd name="connsiteX0" fmla="*/ 108395 w 180975"/>
                <a:gd name="connsiteY0" fmla="*/ 7144 h 238125"/>
                <a:gd name="connsiteX1" fmla="*/ 182880 w 180975"/>
                <a:gd name="connsiteY1" fmla="*/ 236506 h 238125"/>
                <a:gd name="connsiteX2" fmla="*/ 178975 w 180975"/>
                <a:gd name="connsiteY2" fmla="*/ 232410 h 238125"/>
                <a:gd name="connsiteX3" fmla="*/ 9144 w 180975"/>
                <a:gd name="connsiteY3" fmla="*/ 10287 h 238125"/>
                <a:gd name="connsiteX4" fmla="*/ 7144 w 180975"/>
                <a:gd name="connsiteY4" fmla="*/ 7144 h 238125"/>
                <a:gd name="connsiteX5" fmla="*/ 108395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08395" y="7144"/>
                  </a:moveTo>
                  <a:lnTo>
                    <a:pt x="182880" y="236506"/>
                  </a:lnTo>
                  <a:cubicBezTo>
                    <a:pt x="181451" y="235363"/>
                    <a:pt x="180213" y="233934"/>
                    <a:pt x="178975" y="232410"/>
                  </a:cubicBezTo>
                  <a:lnTo>
                    <a:pt x="9144" y="10287"/>
                  </a:lnTo>
                  <a:cubicBezTo>
                    <a:pt x="8382" y="9334"/>
                    <a:pt x="7715" y="8287"/>
                    <a:pt x="7144" y="7144"/>
                  </a:cubicBezTo>
                  <a:lnTo>
                    <a:pt x="10839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E8B0A84-559C-4793-B49A-7B5646086D90}"/>
                </a:ext>
              </a:extLst>
            </p:cNvPr>
            <p:cNvSpPr/>
            <p:nvPr/>
          </p:nvSpPr>
          <p:spPr>
            <a:xfrm>
              <a:off x="2222935" y="5689187"/>
              <a:ext cx="133350" cy="209550"/>
            </a:xfrm>
            <a:custGeom>
              <a:avLst/>
              <a:gdLst>
                <a:gd name="connsiteX0" fmla="*/ 134207 w 133350"/>
                <a:gd name="connsiteY0" fmla="*/ 7144 h 209550"/>
                <a:gd name="connsiteX1" fmla="*/ 70675 w 133350"/>
                <a:gd name="connsiteY1" fmla="*/ 204597 h 209550"/>
                <a:gd name="connsiteX2" fmla="*/ 7144 w 133350"/>
                <a:gd name="connsiteY2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209550">
                  <a:moveTo>
                    <a:pt x="134207" y="7144"/>
                  </a:moveTo>
                  <a:lnTo>
                    <a:pt x="70675" y="204597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79AB62C1-F6B9-4EE8-9FA5-AE03ADEB9C81}"/>
                </a:ext>
              </a:extLst>
            </p:cNvPr>
            <p:cNvSpPr/>
            <p:nvPr/>
          </p:nvSpPr>
          <p:spPr>
            <a:xfrm>
              <a:off x="2300755" y="5689187"/>
              <a:ext cx="180975" cy="238125"/>
            </a:xfrm>
            <a:custGeom>
              <a:avLst/>
              <a:gdLst>
                <a:gd name="connsiteX0" fmla="*/ 182880 w 180975"/>
                <a:gd name="connsiteY0" fmla="*/ 7144 h 238125"/>
                <a:gd name="connsiteX1" fmla="*/ 180880 w 180975"/>
                <a:gd name="connsiteY1" fmla="*/ 10287 h 238125"/>
                <a:gd name="connsiteX2" fmla="*/ 11049 w 180975"/>
                <a:gd name="connsiteY2" fmla="*/ 232410 h 238125"/>
                <a:gd name="connsiteX3" fmla="*/ 7144 w 180975"/>
                <a:gd name="connsiteY3" fmla="*/ 236506 h 238125"/>
                <a:gd name="connsiteX4" fmla="*/ 81629 w 180975"/>
                <a:gd name="connsiteY4" fmla="*/ 7144 h 238125"/>
                <a:gd name="connsiteX5" fmla="*/ 182880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82880" y="7144"/>
                  </a:moveTo>
                  <a:cubicBezTo>
                    <a:pt x="182309" y="8191"/>
                    <a:pt x="181642" y="9239"/>
                    <a:pt x="180880" y="10287"/>
                  </a:cubicBezTo>
                  <a:lnTo>
                    <a:pt x="11049" y="232410"/>
                  </a:lnTo>
                  <a:cubicBezTo>
                    <a:pt x="9906" y="233934"/>
                    <a:pt x="8573" y="235363"/>
                    <a:pt x="7144" y="236506"/>
                  </a:cubicBezTo>
                  <a:lnTo>
                    <a:pt x="81629" y="7144"/>
                  </a:lnTo>
                  <a:lnTo>
                    <a:pt x="18288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0C4BFFE-9528-4EB0-B7D3-7F80CA647325}"/>
              </a:ext>
            </a:extLst>
          </p:cNvPr>
          <p:cNvGrpSpPr/>
          <p:nvPr/>
        </p:nvGrpSpPr>
        <p:grpSpPr>
          <a:xfrm>
            <a:off x="4778207" y="5564552"/>
            <a:ext cx="385858" cy="387539"/>
            <a:chOff x="4778207" y="5564552"/>
            <a:chExt cx="385858" cy="387539"/>
          </a:xfrm>
          <a:solidFill>
            <a:schemeClr val="tx2"/>
          </a:solidFill>
        </p:grpSpPr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9201AEC-CF7E-44D3-92CE-AA3809C50407}"/>
                </a:ext>
              </a:extLst>
            </p:cNvPr>
            <p:cNvSpPr/>
            <p:nvPr/>
          </p:nvSpPr>
          <p:spPr>
            <a:xfrm>
              <a:off x="4868885" y="5808630"/>
              <a:ext cx="57150" cy="57150"/>
            </a:xfrm>
            <a:custGeom>
              <a:avLst/>
              <a:gdLst>
                <a:gd name="connsiteX0" fmla="*/ 7144 w 57150"/>
                <a:gd name="connsiteY0" fmla="*/ 7144 h 57150"/>
                <a:gd name="connsiteX1" fmla="*/ 7144 w 57150"/>
                <a:gd name="connsiteY1" fmla="*/ 52864 h 57150"/>
                <a:gd name="connsiteX2" fmla="*/ 52864 w 57150"/>
                <a:gd name="connsiteY2" fmla="*/ 52864 h 57150"/>
                <a:gd name="connsiteX3" fmla="*/ 7144 w 57150"/>
                <a:gd name="connsiteY3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7144" y="7144"/>
                  </a:moveTo>
                  <a:lnTo>
                    <a:pt x="7144" y="52864"/>
                  </a:lnTo>
                  <a:lnTo>
                    <a:pt x="52864" y="5286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7480B9D-3A1B-4D59-BFA7-57AB942E0B0B}"/>
                </a:ext>
              </a:extLst>
            </p:cNvPr>
            <p:cNvSpPr/>
            <p:nvPr/>
          </p:nvSpPr>
          <p:spPr>
            <a:xfrm>
              <a:off x="4778207" y="5609191"/>
              <a:ext cx="342900" cy="342900"/>
            </a:xfrm>
            <a:custGeom>
              <a:avLst/>
              <a:gdLst>
                <a:gd name="connsiteX0" fmla="*/ 18288 w 342900"/>
                <a:gd name="connsiteY0" fmla="*/ 342981 h 342900"/>
                <a:gd name="connsiteX1" fmla="*/ 53245 w 342900"/>
                <a:gd name="connsiteY1" fmla="*/ 342981 h 342900"/>
                <a:gd name="connsiteX2" fmla="*/ 53245 w 342900"/>
                <a:gd name="connsiteY2" fmla="*/ 308310 h 342900"/>
                <a:gd name="connsiteX3" fmla="*/ 63151 w 342900"/>
                <a:gd name="connsiteY3" fmla="*/ 296976 h 342900"/>
                <a:gd name="connsiteX4" fmla="*/ 75533 w 342900"/>
                <a:gd name="connsiteY4" fmla="*/ 308024 h 342900"/>
                <a:gd name="connsiteX5" fmla="*/ 75533 w 342900"/>
                <a:gd name="connsiteY5" fmla="*/ 342981 h 342900"/>
                <a:gd name="connsiteX6" fmla="*/ 97822 w 342900"/>
                <a:gd name="connsiteY6" fmla="*/ 342981 h 342900"/>
                <a:gd name="connsiteX7" fmla="*/ 97822 w 342900"/>
                <a:gd name="connsiteY7" fmla="*/ 308310 h 342900"/>
                <a:gd name="connsiteX8" fmla="*/ 107728 w 342900"/>
                <a:gd name="connsiteY8" fmla="*/ 296976 h 342900"/>
                <a:gd name="connsiteX9" fmla="*/ 120110 w 342900"/>
                <a:gd name="connsiteY9" fmla="*/ 308024 h 342900"/>
                <a:gd name="connsiteX10" fmla="*/ 120110 w 342900"/>
                <a:gd name="connsiteY10" fmla="*/ 342981 h 342900"/>
                <a:gd name="connsiteX11" fmla="*/ 142399 w 342900"/>
                <a:gd name="connsiteY11" fmla="*/ 342981 h 342900"/>
                <a:gd name="connsiteX12" fmla="*/ 142399 w 342900"/>
                <a:gd name="connsiteY12" fmla="*/ 308310 h 342900"/>
                <a:gd name="connsiteX13" fmla="*/ 152305 w 342900"/>
                <a:gd name="connsiteY13" fmla="*/ 296976 h 342900"/>
                <a:gd name="connsiteX14" fmla="*/ 164687 w 342900"/>
                <a:gd name="connsiteY14" fmla="*/ 308024 h 342900"/>
                <a:gd name="connsiteX15" fmla="*/ 164687 w 342900"/>
                <a:gd name="connsiteY15" fmla="*/ 342981 h 342900"/>
                <a:gd name="connsiteX16" fmla="*/ 186976 w 342900"/>
                <a:gd name="connsiteY16" fmla="*/ 342981 h 342900"/>
                <a:gd name="connsiteX17" fmla="*/ 186976 w 342900"/>
                <a:gd name="connsiteY17" fmla="*/ 308310 h 342900"/>
                <a:gd name="connsiteX18" fmla="*/ 196882 w 342900"/>
                <a:gd name="connsiteY18" fmla="*/ 296976 h 342900"/>
                <a:gd name="connsiteX19" fmla="*/ 209264 w 342900"/>
                <a:gd name="connsiteY19" fmla="*/ 308024 h 342900"/>
                <a:gd name="connsiteX20" fmla="*/ 209264 w 342900"/>
                <a:gd name="connsiteY20" fmla="*/ 342981 h 342900"/>
                <a:gd name="connsiteX21" fmla="*/ 231553 w 342900"/>
                <a:gd name="connsiteY21" fmla="*/ 342981 h 342900"/>
                <a:gd name="connsiteX22" fmla="*/ 231553 w 342900"/>
                <a:gd name="connsiteY22" fmla="*/ 308310 h 342900"/>
                <a:gd name="connsiteX23" fmla="*/ 241459 w 342900"/>
                <a:gd name="connsiteY23" fmla="*/ 296976 h 342900"/>
                <a:gd name="connsiteX24" fmla="*/ 253841 w 342900"/>
                <a:gd name="connsiteY24" fmla="*/ 308024 h 342900"/>
                <a:gd name="connsiteX25" fmla="*/ 253841 w 342900"/>
                <a:gd name="connsiteY25" fmla="*/ 342981 h 342900"/>
                <a:gd name="connsiteX26" fmla="*/ 331851 w 342900"/>
                <a:gd name="connsiteY26" fmla="*/ 342981 h 342900"/>
                <a:gd name="connsiteX27" fmla="*/ 342138 w 342900"/>
                <a:gd name="connsiteY27" fmla="*/ 336123 h 342900"/>
                <a:gd name="connsiteX28" fmla="*/ 339757 w 342900"/>
                <a:gd name="connsiteY28" fmla="*/ 323931 h 342900"/>
                <a:gd name="connsiteX29" fmla="*/ 26194 w 342900"/>
                <a:gd name="connsiteY29" fmla="*/ 10368 h 342900"/>
                <a:gd name="connsiteX30" fmla="*/ 14002 w 342900"/>
                <a:gd name="connsiteY30" fmla="*/ 7987 h 342900"/>
                <a:gd name="connsiteX31" fmla="*/ 7144 w 342900"/>
                <a:gd name="connsiteY31" fmla="*/ 18274 h 342900"/>
                <a:gd name="connsiteX32" fmla="*/ 7144 w 342900"/>
                <a:gd name="connsiteY32" fmla="*/ 331837 h 342900"/>
                <a:gd name="connsiteX33" fmla="*/ 18288 w 342900"/>
                <a:gd name="connsiteY33" fmla="*/ 342981 h 342900"/>
                <a:gd name="connsiteX34" fmla="*/ 75533 w 342900"/>
                <a:gd name="connsiteY34" fmla="*/ 179723 h 342900"/>
                <a:gd name="connsiteX35" fmla="*/ 82391 w 342900"/>
                <a:gd name="connsiteY35" fmla="*/ 169436 h 342900"/>
                <a:gd name="connsiteX36" fmla="*/ 94583 w 342900"/>
                <a:gd name="connsiteY36" fmla="*/ 171817 h 342900"/>
                <a:gd name="connsiteX37" fmla="*/ 178308 w 342900"/>
                <a:gd name="connsiteY37" fmla="*/ 255541 h 342900"/>
                <a:gd name="connsiteX38" fmla="*/ 180689 w 342900"/>
                <a:gd name="connsiteY38" fmla="*/ 267734 h 342900"/>
                <a:gd name="connsiteX39" fmla="*/ 170402 w 342900"/>
                <a:gd name="connsiteY39" fmla="*/ 274591 h 342900"/>
                <a:gd name="connsiteX40" fmla="*/ 86678 w 342900"/>
                <a:gd name="connsiteY40" fmla="*/ 274591 h 342900"/>
                <a:gd name="connsiteX41" fmla="*/ 75533 w 342900"/>
                <a:gd name="connsiteY41" fmla="*/ 263447 h 342900"/>
                <a:gd name="connsiteX42" fmla="*/ 75533 w 342900"/>
                <a:gd name="connsiteY42" fmla="*/ 17972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42900" h="342900">
                  <a:moveTo>
                    <a:pt x="18288" y="342981"/>
                  </a:moveTo>
                  <a:lnTo>
                    <a:pt x="53245" y="342981"/>
                  </a:lnTo>
                  <a:lnTo>
                    <a:pt x="53245" y="308310"/>
                  </a:lnTo>
                  <a:cubicBezTo>
                    <a:pt x="53245" y="302595"/>
                    <a:pt x="57436" y="297547"/>
                    <a:pt x="63151" y="296976"/>
                  </a:cubicBezTo>
                  <a:cubicBezTo>
                    <a:pt x="69913" y="296213"/>
                    <a:pt x="75533" y="301452"/>
                    <a:pt x="75533" y="308024"/>
                  </a:cubicBezTo>
                  <a:lnTo>
                    <a:pt x="75533" y="342981"/>
                  </a:lnTo>
                  <a:lnTo>
                    <a:pt x="97822" y="342981"/>
                  </a:lnTo>
                  <a:lnTo>
                    <a:pt x="97822" y="308310"/>
                  </a:lnTo>
                  <a:cubicBezTo>
                    <a:pt x="97822" y="302595"/>
                    <a:pt x="102013" y="297547"/>
                    <a:pt x="107728" y="296976"/>
                  </a:cubicBezTo>
                  <a:cubicBezTo>
                    <a:pt x="114490" y="296213"/>
                    <a:pt x="120110" y="301452"/>
                    <a:pt x="120110" y="308024"/>
                  </a:cubicBezTo>
                  <a:lnTo>
                    <a:pt x="120110" y="342981"/>
                  </a:lnTo>
                  <a:lnTo>
                    <a:pt x="142399" y="342981"/>
                  </a:lnTo>
                  <a:lnTo>
                    <a:pt x="142399" y="308310"/>
                  </a:lnTo>
                  <a:cubicBezTo>
                    <a:pt x="142399" y="302595"/>
                    <a:pt x="146590" y="297547"/>
                    <a:pt x="152305" y="296976"/>
                  </a:cubicBezTo>
                  <a:cubicBezTo>
                    <a:pt x="159068" y="296213"/>
                    <a:pt x="164687" y="301452"/>
                    <a:pt x="164687" y="308024"/>
                  </a:cubicBezTo>
                  <a:lnTo>
                    <a:pt x="164687" y="342981"/>
                  </a:lnTo>
                  <a:lnTo>
                    <a:pt x="186976" y="342981"/>
                  </a:lnTo>
                  <a:lnTo>
                    <a:pt x="186976" y="308310"/>
                  </a:lnTo>
                  <a:cubicBezTo>
                    <a:pt x="186976" y="302595"/>
                    <a:pt x="191167" y="297547"/>
                    <a:pt x="196882" y="296976"/>
                  </a:cubicBezTo>
                  <a:cubicBezTo>
                    <a:pt x="203645" y="296213"/>
                    <a:pt x="209264" y="301452"/>
                    <a:pt x="209264" y="308024"/>
                  </a:cubicBezTo>
                  <a:lnTo>
                    <a:pt x="209264" y="342981"/>
                  </a:lnTo>
                  <a:lnTo>
                    <a:pt x="231553" y="342981"/>
                  </a:lnTo>
                  <a:lnTo>
                    <a:pt x="231553" y="308310"/>
                  </a:lnTo>
                  <a:cubicBezTo>
                    <a:pt x="231553" y="302595"/>
                    <a:pt x="235744" y="297547"/>
                    <a:pt x="241459" y="296976"/>
                  </a:cubicBezTo>
                  <a:cubicBezTo>
                    <a:pt x="248221" y="296213"/>
                    <a:pt x="253841" y="301452"/>
                    <a:pt x="253841" y="308024"/>
                  </a:cubicBezTo>
                  <a:lnTo>
                    <a:pt x="253841" y="342981"/>
                  </a:lnTo>
                  <a:lnTo>
                    <a:pt x="331851" y="342981"/>
                  </a:lnTo>
                  <a:cubicBezTo>
                    <a:pt x="336328" y="342981"/>
                    <a:pt x="340423" y="340314"/>
                    <a:pt x="342138" y="336123"/>
                  </a:cubicBezTo>
                  <a:cubicBezTo>
                    <a:pt x="343853" y="331932"/>
                    <a:pt x="342900" y="327170"/>
                    <a:pt x="339757" y="323931"/>
                  </a:cubicBezTo>
                  <a:lnTo>
                    <a:pt x="26194" y="10368"/>
                  </a:lnTo>
                  <a:cubicBezTo>
                    <a:pt x="23051" y="7225"/>
                    <a:pt x="18193" y="6272"/>
                    <a:pt x="14002" y="7987"/>
                  </a:cubicBezTo>
                  <a:cubicBezTo>
                    <a:pt x="9811" y="9701"/>
                    <a:pt x="7144" y="13797"/>
                    <a:pt x="7144" y="18274"/>
                  </a:cubicBezTo>
                  <a:lnTo>
                    <a:pt x="7144" y="331837"/>
                  </a:lnTo>
                  <a:cubicBezTo>
                    <a:pt x="7144" y="337933"/>
                    <a:pt x="12192" y="342981"/>
                    <a:pt x="18288" y="342981"/>
                  </a:cubicBezTo>
                  <a:close/>
                  <a:moveTo>
                    <a:pt x="75533" y="179723"/>
                  </a:moveTo>
                  <a:cubicBezTo>
                    <a:pt x="75533" y="175246"/>
                    <a:pt x="78200" y="171150"/>
                    <a:pt x="82391" y="169436"/>
                  </a:cubicBezTo>
                  <a:cubicBezTo>
                    <a:pt x="86582" y="167721"/>
                    <a:pt x="91345" y="168673"/>
                    <a:pt x="94583" y="171817"/>
                  </a:cubicBezTo>
                  <a:lnTo>
                    <a:pt x="178308" y="255541"/>
                  </a:lnTo>
                  <a:cubicBezTo>
                    <a:pt x="181451" y="258685"/>
                    <a:pt x="182499" y="263543"/>
                    <a:pt x="180689" y="267734"/>
                  </a:cubicBezTo>
                  <a:cubicBezTo>
                    <a:pt x="178975" y="271925"/>
                    <a:pt x="174879" y="274591"/>
                    <a:pt x="170402" y="274591"/>
                  </a:cubicBezTo>
                  <a:lnTo>
                    <a:pt x="86678" y="274591"/>
                  </a:lnTo>
                  <a:cubicBezTo>
                    <a:pt x="80486" y="274591"/>
                    <a:pt x="75533" y="269639"/>
                    <a:pt x="75533" y="263447"/>
                  </a:cubicBezTo>
                  <a:lnTo>
                    <a:pt x="75533" y="179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7DB4A9E-9E8D-4276-BDE7-957D935836A8}"/>
                </a:ext>
              </a:extLst>
            </p:cNvPr>
            <p:cNvSpPr/>
            <p:nvPr/>
          </p:nvSpPr>
          <p:spPr>
            <a:xfrm>
              <a:off x="4868790" y="5564552"/>
              <a:ext cx="295275" cy="295275"/>
            </a:xfrm>
            <a:custGeom>
              <a:avLst/>
              <a:gdLst>
                <a:gd name="connsiteX0" fmla="*/ 73342 w 295275"/>
                <a:gd name="connsiteY0" fmla="*/ 10430 h 295275"/>
                <a:gd name="connsiteX1" fmla="*/ 57626 w 295275"/>
                <a:gd name="connsiteY1" fmla="*/ 10430 h 295275"/>
                <a:gd name="connsiteX2" fmla="*/ 10382 w 295275"/>
                <a:gd name="connsiteY2" fmla="*/ 57674 h 295275"/>
                <a:gd name="connsiteX3" fmla="*/ 7144 w 295275"/>
                <a:gd name="connsiteY3" fmla="*/ 65580 h 295275"/>
                <a:gd name="connsiteX4" fmla="*/ 10382 w 295275"/>
                <a:gd name="connsiteY4" fmla="*/ 73486 h 295275"/>
                <a:gd name="connsiteX5" fmla="*/ 34004 w 295275"/>
                <a:gd name="connsiteY5" fmla="*/ 97107 h 295275"/>
                <a:gd name="connsiteX6" fmla="*/ 57626 w 295275"/>
                <a:gd name="connsiteY6" fmla="*/ 73486 h 295275"/>
                <a:gd name="connsiteX7" fmla="*/ 73342 w 295275"/>
                <a:gd name="connsiteY7" fmla="*/ 73486 h 295275"/>
                <a:gd name="connsiteX8" fmla="*/ 73342 w 295275"/>
                <a:gd name="connsiteY8" fmla="*/ 89202 h 295275"/>
                <a:gd name="connsiteX9" fmla="*/ 49721 w 295275"/>
                <a:gd name="connsiteY9" fmla="*/ 112824 h 295275"/>
                <a:gd name="connsiteX10" fmla="*/ 65437 w 295275"/>
                <a:gd name="connsiteY10" fmla="*/ 128540 h 295275"/>
                <a:gd name="connsiteX11" fmla="*/ 89059 w 295275"/>
                <a:gd name="connsiteY11" fmla="*/ 104918 h 295275"/>
                <a:gd name="connsiteX12" fmla="*/ 104775 w 295275"/>
                <a:gd name="connsiteY12" fmla="*/ 104918 h 295275"/>
                <a:gd name="connsiteX13" fmla="*/ 104775 w 295275"/>
                <a:gd name="connsiteY13" fmla="*/ 120634 h 295275"/>
                <a:gd name="connsiteX14" fmla="*/ 81153 w 295275"/>
                <a:gd name="connsiteY14" fmla="*/ 144256 h 295275"/>
                <a:gd name="connsiteX15" fmla="*/ 96869 w 295275"/>
                <a:gd name="connsiteY15" fmla="*/ 159972 h 295275"/>
                <a:gd name="connsiteX16" fmla="*/ 120491 w 295275"/>
                <a:gd name="connsiteY16" fmla="*/ 136350 h 295275"/>
                <a:gd name="connsiteX17" fmla="*/ 136207 w 295275"/>
                <a:gd name="connsiteY17" fmla="*/ 136350 h 295275"/>
                <a:gd name="connsiteX18" fmla="*/ 136207 w 295275"/>
                <a:gd name="connsiteY18" fmla="*/ 152067 h 295275"/>
                <a:gd name="connsiteX19" fmla="*/ 112585 w 295275"/>
                <a:gd name="connsiteY19" fmla="*/ 175689 h 295275"/>
                <a:gd name="connsiteX20" fmla="*/ 128397 w 295275"/>
                <a:gd name="connsiteY20" fmla="*/ 191500 h 295275"/>
                <a:gd name="connsiteX21" fmla="*/ 152019 w 295275"/>
                <a:gd name="connsiteY21" fmla="*/ 167878 h 295275"/>
                <a:gd name="connsiteX22" fmla="*/ 167735 w 295275"/>
                <a:gd name="connsiteY22" fmla="*/ 167878 h 295275"/>
                <a:gd name="connsiteX23" fmla="*/ 167735 w 295275"/>
                <a:gd name="connsiteY23" fmla="*/ 183595 h 295275"/>
                <a:gd name="connsiteX24" fmla="*/ 144113 w 295275"/>
                <a:gd name="connsiteY24" fmla="*/ 207216 h 295275"/>
                <a:gd name="connsiteX25" fmla="*/ 159829 w 295275"/>
                <a:gd name="connsiteY25" fmla="*/ 222933 h 295275"/>
                <a:gd name="connsiteX26" fmla="*/ 183451 w 295275"/>
                <a:gd name="connsiteY26" fmla="*/ 199311 h 295275"/>
                <a:gd name="connsiteX27" fmla="*/ 199168 w 295275"/>
                <a:gd name="connsiteY27" fmla="*/ 199311 h 295275"/>
                <a:gd name="connsiteX28" fmla="*/ 199168 w 295275"/>
                <a:gd name="connsiteY28" fmla="*/ 215027 h 295275"/>
                <a:gd name="connsiteX29" fmla="*/ 175546 w 295275"/>
                <a:gd name="connsiteY29" fmla="*/ 238649 h 295275"/>
                <a:gd name="connsiteX30" fmla="*/ 191262 w 295275"/>
                <a:gd name="connsiteY30" fmla="*/ 254365 h 295275"/>
                <a:gd name="connsiteX31" fmla="*/ 214884 w 295275"/>
                <a:gd name="connsiteY31" fmla="*/ 230743 h 295275"/>
                <a:gd name="connsiteX32" fmla="*/ 230600 w 295275"/>
                <a:gd name="connsiteY32" fmla="*/ 230743 h 295275"/>
                <a:gd name="connsiteX33" fmla="*/ 230600 w 295275"/>
                <a:gd name="connsiteY33" fmla="*/ 246460 h 295275"/>
                <a:gd name="connsiteX34" fmla="*/ 206978 w 295275"/>
                <a:gd name="connsiteY34" fmla="*/ 270081 h 295275"/>
                <a:gd name="connsiteX35" fmla="*/ 230600 w 295275"/>
                <a:gd name="connsiteY35" fmla="*/ 293703 h 295275"/>
                <a:gd name="connsiteX36" fmla="*/ 238506 w 295275"/>
                <a:gd name="connsiteY36" fmla="*/ 296942 h 295275"/>
                <a:gd name="connsiteX37" fmla="*/ 246412 w 295275"/>
                <a:gd name="connsiteY37" fmla="*/ 293703 h 295275"/>
                <a:gd name="connsiteX38" fmla="*/ 293656 w 295275"/>
                <a:gd name="connsiteY38" fmla="*/ 246460 h 295275"/>
                <a:gd name="connsiteX39" fmla="*/ 293656 w 295275"/>
                <a:gd name="connsiteY39" fmla="*/ 230743 h 295275"/>
                <a:gd name="connsiteX40" fmla="*/ 73342 w 295275"/>
                <a:gd name="connsiteY40" fmla="*/ 1043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95275" h="295275">
                  <a:moveTo>
                    <a:pt x="73342" y="10430"/>
                  </a:moveTo>
                  <a:cubicBezTo>
                    <a:pt x="68961" y="6048"/>
                    <a:pt x="61913" y="6048"/>
                    <a:pt x="57626" y="10430"/>
                  </a:cubicBezTo>
                  <a:lnTo>
                    <a:pt x="10382" y="57674"/>
                  </a:lnTo>
                  <a:cubicBezTo>
                    <a:pt x="8287" y="59770"/>
                    <a:pt x="7144" y="62627"/>
                    <a:pt x="7144" y="65580"/>
                  </a:cubicBezTo>
                  <a:cubicBezTo>
                    <a:pt x="7144" y="68532"/>
                    <a:pt x="8287" y="71390"/>
                    <a:pt x="10382" y="73486"/>
                  </a:cubicBezTo>
                  <a:lnTo>
                    <a:pt x="34004" y="97107"/>
                  </a:lnTo>
                  <a:lnTo>
                    <a:pt x="57626" y="73486"/>
                  </a:lnTo>
                  <a:cubicBezTo>
                    <a:pt x="62008" y="69104"/>
                    <a:pt x="69056" y="69104"/>
                    <a:pt x="73342" y="73486"/>
                  </a:cubicBezTo>
                  <a:cubicBezTo>
                    <a:pt x="77724" y="77867"/>
                    <a:pt x="77724" y="84915"/>
                    <a:pt x="73342" y="89202"/>
                  </a:cubicBezTo>
                  <a:lnTo>
                    <a:pt x="49721" y="112824"/>
                  </a:lnTo>
                  <a:lnTo>
                    <a:pt x="65437" y="128540"/>
                  </a:lnTo>
                  <a:lnTo>
                    <a:pt x="89059" y="104918"/>
                  </a:lnTo>
                  <a:cubicBezTo>
                    <a:pt x="93440" y="100537"/>
                    <a:pt x="100489" y="100537"/>
                    <a:pt x="104775" y="104918"/>
                  </a:cubicBezTo>
                  <a:cubicBezTo>
                    <a:pt x="109156" y="109299"/>
                    <a:pt x="109156" y="116348"/>
                    <a:pt x="104775" y="120634"/>
                  </a:cubicBezTo>
                  <a:lnTo>
                    <a:pt x="81153" y="144256"/>
                  </a:lnTo>
                  <a:lnTo>
                    <a:pt x="96869" y="159972"/>
                  </a:lnTo>
                  <a:lnTo>
                    <a:pt x="120491" y="136350"/>
                  </a:lnTo>
                  <a:cubicBezTo>
                    <a:pt x="124873" y="131969"/>
                    <a:pt x="131921" y="131969"/>
                    <a:pt x="136207" y="136350"/>
                  </a:cubicBezTo>
                  <a:cubicBezTo>
                    <a:pt x="140589" y="140732"/>
                    <a:pt x="140589" y="147780"/>
                    <a:pt x="136207" y="152067"/>
                  </a:cubicBezTo>
                  <a:lnTo>
                    <a:pt x="112585" y="175689"/>
                  </a:lnTo>
                  <a:lnTo>
                    <a:pt x="128397" y="191500"/>
                  </a:lnTo>
                  <a:lnTo>
                    <a:pt x="152019" y="167878"/>
                  </a:lnTo>
                  <a:cubicBezTo>
                    <a:pt x="156400" y="163497"/>
                    <a:pt x="163449" y="163497"/>
                    <a:pt x="167735" y="167878"/>
                  </a:cubicBezTo>
                  <a:cubicBezTo>
                    <a:pt x="172117" y="172260"/>
                    <a:pt x="172117" y="179308"/>
                    <a:pt x="167735" y="183595"/>
                  </a:cubicBezTo>
                  <a:lnTo>
                    <a:pt x="144113" y="207216"/>
                  </a:lnTo>
                  <a:lnTo>
                    <a:pt x="159829" y="222933"/>
                  </a:lnTo>
                  <a:lnTo>
                    <a:pt x="183451" y="199311"/>
                  </a:lnTo>
                  <a:cubicBezTo>
                    <a:pt x="187833" y="194929"/>
                    <a:pt x="194881" y="194929"/>
                    <a:pt x="199168" y="199311"/>
                  </a:cubicBezTo>
                  <a:cubicBezTo>
                    <a:pt x="203549" y="203692"/>
                    <a:pt x="203549" y="210741"/>
                    <a:pt x="199168" y="215027"/>
                  </a:cubicBezTo>
                  <a:lnTo>
                    <a:pt x="175546" y="238649"/>
                  </a:lnTo>
                  <a:lnTo>
                    <a:pt x="191262" y="254365"/>
                  </a:lnTo>
                  <a:lnTo>
                    <a:pt x="214884" y="230743"/>
                  </a:lnTo>
                  <a:cubicBezTo>
                    <a:pt x="219265" y="226361"/>
                    <a:pt x="226314" y="226361"/>
                    <a:pt x="230600" y="230743"/>
                  </a:cubicBezTo>
                  <a:cubicBezTo>
                    <a:pt x="234982" y="235125"/>
                    <a:pt x="234982" y="242173"/>
                    <a:pt x="230600" y="246460"/>
                  </a:cubicBezTo>
                  <a:lnTo>
                    <a:pt x="206978" y="270081"/>
                  </a:lnTo>
                  <a:lnTo>
                    <a:pt x="230600" y="293703"/>
                  </a:lnTo>
                  <a:cubicBezTo>
                    <a:pt x="232696" y="295799"/>
                    <a:pt x="235553" y="296942"/>
                    <a:pt x="238506" y="296942"/>
                  </a:cubicBezTo>
                  <a:cubicBezTo>
                    <a:pt x="241459" y="296942"/>
                    <a:pt x="244316" y="295799"/>
                    <a:pt x="246412" y="293703"/>
                  </a:cubicBezTo>
                  <a:lnTo>
                    <a:pt x="293656" y="246460"/>
                  </a:lnTo>
                  <a:cubicBezTo>
                    <a:pt x="298037" y="242078"/>
                    <a:pt x="298037" y="235029"/>
                    <a:pt x="293656" y="230743"/>
                  </a:cubicBezTo>
                  <a:lnTo>
                    <a:pt x="73342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526FE934-9C18-4C70-B4C7-B52326E17326}"/>
              </a:ext>
            </a:extLst>
          </p:cNvPr>
          <p:cNvGrpSpPr/>
          <p:nvPr/>
        </p:nvGrpSpPr>
        <p:grpSpPr>
          <a:xfrm>
            <a:off x="8134150" y="1590436"/>
            <a:ext cx="390621" cy="347425"/>
            <a:chOff x="8134150" y="1590436"/>
            <a:chExt cx="390621" cy="347425"/>
          </a:xfrm>
          <a:solidFill>
            <a:schemeClr val="tx2"/>
          </a:solidFill>
        </p:grpSpPr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20EB6346-8329-44BE-B2A3-6DB48DF49E62}"/>
                </a:ext>
              </a:extLst>
            </p:cNvPr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4CF1413D-49ED-4300-AEBF-1C0330D7CBE1}"/>
                </a:ext>
              </a:extLst>
            </p:cNvPr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C3E5F9D2-AA08-47F7-999D-F58BEE4FB651}"/>
                </a:ext>
              </a:extLst>
            </p:cNvPr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22EC691-7736-47A1-8D1A-1C5DF77190C3}"/>
              </a:ext>
            </a:extLst>
          </p:cNvPr>
          <p:cNvGrpSpPr/>
          <p:nvPr/>
        </p:nvGrpSpPr>
        <p:grpSpPr>
          <a:xfrm>
            <a:off x="6131424" y="1619726"/>
            <a:ext cx="366903" cy="278130"/>
            <a:chOff x="6131424" y="1619726"/>
            <a:chExt cx="366903" cy="278130"/>
          </a:xfrm>
          <a:solidFill>
            <a:schemeClr val="tx2"/>
          </a:solidFill>
        </p:grpSpPr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C47FCD0F-F752-491C-86CF-56F99DA20DC4}"/>
                </a:ext>
              </a:extLst>
            </p:cNvPr>
            <p:cNvSpPr/>
            <p:nvPr/>
          </p:nvSpPr>
          <p:spPr>
            <a:xfrm>
              <a:off x="6374502" y="1637442"/>
              <a:ext cx="123825" cy="238125"/>
            </a:xfrm>
            <a:custGeom>
              <a:avLst/>
              <a:gdLst>
                <a:gd name="connsiteX0" fmla="*/ 123730 w 123825"/>
                <a:gd name="connsiteY0" fmla="*/ 237268 h 238125"/>
                <a:gd name="connsiteX1" fmla="*/ 125444 w 123825"/>
                <a:gd name="connsiteY1" fmla="*/ 228124 h 238125"/>
                <a:gd name="connsiteX2" fmla="*/ 125444 w 123825"/>
                <a:gd name="connsiteY2" fmla="*/ 15335 h 238125"/>
                <a:gd name="connsiteX3" fmla="*/ 124111 w 123825"/>
                <a:gd name="connsiteY3" fmla="*/ 7144 h 238125"/>
                <a:gd name="connsiteX4" fmla="*/ 7144 w 123825"/>
                <a:gd name="connsiteY4" fmla="*/ 101536 h 238125"/>
                <a:gd name="connsiteX5" fmla="*/ 123730 w 123825"/>
                <a:gd name="connsiteY5" fmla="*/ 23726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123730" y="237268"/>
                  </a:moveTo>
                  <a:cubicBezTo>
                    <a:pt x="124777" y="234410"/>
                    <a:pt x="125444" y="231362"/>
                    <a:pt x="125444" y="228124"/>
                  </a:cubicBezTo>
                  <a:lnTo>
                    <a:pt x="125444" y="15335"/>
                  </a:lnTo>
                  <a:cubicBezTo>
                    <a:pt x="125444" y="12478"/>
                    <a:pt x="124968" y="9715"/>
                    <a:pt x="124111" y="7144"/>
                  </a:cubicBezTo>
                  <a:lnTo>
                    <a:pt x="7144" y="101536"/>
                  </a:lnTo>
                  <a:lnTo>
                    <a:pt x="123730" y="2372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E3CD49A-E5D9-4CC4-833F-D6398C36532B}"/>
                </a:ext>
              </a:extLst>
            </p:cNvPr>
            <p:cNvSpPr/>
            <p:nvPr/>
          </p:nvSpPr>
          <p:spPr>
            <a:xfrm>
              <a:off x="6148188" y="1745456"/>
              <a:ext cx="333375" cy="152400"/>
            </a:xfrm>
            <a:custGeom>
              <a:avLst/>
              <a:gdLst>
                <a:gd name="connsiteX0" fmla="*/ 191167 w 333375"/>
                <a:gd name="connsiteY0" fmla="*/ 27337 h 152400"/>
                <a:gd name="connsiteX1" fmla="*/ 170688 w 333375"/>
                <a:gd name="connsiteY1" fmla="*/ 34481 h 152400"/>
                <a:gd name="connsiteX2" fmla="*/ 150209 w 333375"/>
                <a:gd name="connsiteY2" fmla="*/ 27337 h 152400"/>
                <a:gd name="connsiteX3" fmla="*/ 125159 w 333375"/>
                <a:gd name="connsiteY3" fmla="*/ 7144 h 152400"/>
                <a:gd name="connsiteX4" fmla="*/ 7144 w 333375"/>
                <a:gd name="connsiteY4" fmla="*/ 144494 h 152400"/>
                <a:gd name="connsiteX5" fmla="*/ 16002 w 333375"/>
                <a:gd name="connsiteY5" fmla="*/ 146018 h 152400"/>
                <a:gd name="connsiteX6" fmla="*/ 325470 w 333375"/>
                <a:gd name="connsiteY6" fmla="*/ 146018 h 152400"/>
                <a:gd name="connsiteX7" fmla="*/ 334328 w 333375"/>
                <a:gd name="connsiteY7" fmla="*/ 144494 h 152400"/>
                <a:gd name="connsiteX8" fmla="*/ 216218 w 333375"/>
                <a:gd name="connsiteY8" fmla="*/ 7144 h 152400"/>
                <a:gd name="connsiteX9" fmla="*/ 191167 w 333375"/>
                <a:gd name="connsiteY9" fmla="*/ 2733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152400">
                  <a:moveTo>
                    <a:pt x="191167" y="27337"/>
                  </a:moveTo>
                  <a:cubicBezTo>
                    <a:pt x="185261" y="32099"/>
                    <a:pt x="178022" y="34481"/>
                    <a:pt x="170688" y="34481"/>
                  </a:cubicBezTo>
                  <a:cubicBezTo>
                    <a:pt x="163449" y="34481"/>
                    <a:pt x="156115" y="32099"/>
                    <a:pt x="150209" y="27337"/>
                  </a:cubicBezTo>
                  <a:lnTo>
                    <a:pt x="125159" y="7144"/>
                  </a:lnTo>
                  <a:lnTo>
                    <a:pt x="7144" y="144494"/>
                  </a:lnTo>
                  <a:cubicBezTo>
                    <a:pt x="9906" y="145447"/>
                    <a:pt x="12859" y="146018"/>
                    <a:pt x="16002" y="146018"/>
                  </a:cubicBezTo>
                  <a:lnTo>
                    <a:pt x="325470" y="146018"/>
                  </a:lnTo>
                  <a:cubicBezTo>
                    <a:pt x="328613" y="146018"/>
                    <a:pt x="331565" y="145447"/>
                    <a:pt x="334328" y="144494"/>
                  </a:cubicBezTo>
                  <a:lnTo>
                    <a:pt x="216218" y="7144"/>
                  </a:lnTo>
                  <a:lnTo>
                    <a:pt x="191167" y="27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8D25FC00-7D5C-4D9D-8B17-FAC634B55803}"/>
                </a:ext>
              </a:extLst>
            </p:cNvPr>
            <p:cNvSpPr/>
            <p:nvPr/>
          </p:nvSpPr>
          <p:spPr>
            <a:xfrm>
              <a:off x="6147331" y="1619726"/>
              <a:ext cx="342900" cy="142875"/>
            </a:xfrm>
            <a:custGeom>
              <a:avLst/>
              <a:gdLst>
                <a:gd name="connsiteX0" fmla="*/ 164687 w 342900"/>
                <a:gd name="connsiteY0" fmla="*/ 136207 h 142875"/>
                <a:gd name="connsiteX1" fmla="*/ 178403 w 342900"/>
                <a:gd name="connsiteY1" fmla="*/ 136207 h 142875"/>
                <a:gd name="connsiteX2" fmla="*/ 336042 w 342900"/>
                <a:gd name="connsiteY2" fmla="*/ 9049 h 142875"/>
                <a:gd name="connsiteX3" fmla="*/ 326327 w 342900"/>
                <a:gd name="connsiteY3" fmla="*/ 7144 h 142875"/>
                <a:gd name="connsiteX4" fmla="*/ 16859 w 342900"/>
                <a:gd name="connsiteY4" fmla="*/ 7144 h 142875"/>
                <a:gd name="connsiteX5" fmla="*/ 7144 w 342900"/>
                <a:gd name="connsiteY5" fmla="*/ 9049 h 142875"/>
                <a:gd name="connsiteX6" fmla="*/ 164687 w 342900"/>
                <a:gd name="connsiteY6" fmla="*/ 13620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142875">
                  <a:moveTo>
                    <a:pt x="164687" y="136207"/>
                  </a:moveTo>
                  <a:cubicBezTo>
                    <a:pt x="168687" y="139446"/>
                    <a:pt x="174403" y="139446"/>
                    <a:pt x="178403" y="136207"/>
                  </a:cubicBezTo>
                  <a:lnTo>
                    <a:pt x="336042" y="9049"/>
                  </a:lnTo>
                  <a:cubicBezTo>
                    <a:pt x="332994" y="7810"/>
                    <a:pt x="329755" y="7144"/>
                    <a:pt x="326327" y="7144"/>
                  </a:cubicBezTo>
                  <a:lnTo>
                    <a:pt x="16859" y="7144"/>
                  </a:lnTo>
                  <a:cubicBezTo>
                    <a:pt x="13430" y="7144"/>
                    <a:pt x="10096" y="7810"/>
                    <a:pt x="7144" y="9049"/>
                  </a:cubicBezTo>
                  <a:lnTo>
                    <a:pt x="164687" y="1362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413B246-190C-44B4-8CA7-15EBC9187995}"/>
                </a:ext>
              </a:extLst>
            </p:cNvPr>
            <p:cNvSpPr/>
            <p:nvPr/>
          </p:nvSpPr>
          <p:spPr>
            <a:xfrm>
              <a:off x="6131424" y="1637442"/>
              <a:ext cx="123825" cy="238125"/>
            </a:xfrm>
            <a:custGeom>
              <a:avLst/>
              <a:gdLst>
                <a:gd name="connsiteX0" fmla="*/ 8477 w 123825"/>
                <a:gd name="connsiteY0" fmla="*/ 7144 h 238125"/>
                <a:gd name="connsiteX1" fmla="*/ 7144 w 123825"/>
                <a:gd name="connsiteY1" fmla="*/ 15335 h 238125"/>
                <a:gd name="connsiteX2" fmla="*/ 7144 w 123825"/>
                <a:gd name="connsiteY2" fmla="*/ 228028 h 238125"/>
                <a:gd name="connsiteX3" fmla="*/ 8859 w 123825"/>
                <a:gd name="connsiteY3" fmla="*/ 237172 h 238125"/>
                <a:gd name="connsiteX4" fmla="*/ 125540 w 123825"/>
                <a:gd name="connsiteY4" fmla="*/ 101441 h 238125"/>
                <a:gd name="connsiteX5" fmla="*/ 8477 w 12382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8477" y="7144"/>
                  </a:moveTo>
                  <a:cubicBezTo>
                    <a:pt x="7620" y="9715"/>
                    <a:pt x="7144" y="12478"/>
                    <a:pt x="7144" y="15335"/>
                  </a:cubicBezTo>
                  <a:lnTo>
                    <a:pt x="7144" y="228028"/>
                  </a:lnTo>
                  <a:cubicBezTo>
                    <a:pt x="7144" y="231267"/>
                    <a:pt x="7715" y="234315"/>
                    <a:pt x="8859" y="237172"/>
                  </a:cubicBezTo>
                  <a:lnTo>
                    <a:pt x="125540" y="101441"/>
                  </a:lnTo>
                  <a:lnTo>
                    <a:pt x="847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1FC39C3-16E4-4AEB-9B76-DB139EC9E6A6}"/>
              </a:ext>
            </a:extLst>
          </p:cNvPr>
          <p:cNvGrpSpPr/>
          <p:nvPr/>
        </p:nvGrpSpPr>
        <p:grpSpPr>
          <a:xfrm>
            <a:off x="756752" y="4898040"/>
            <a:ext cx="389322" cy="389222"/>
            <a:chOff x="756752" y="4898040"/>
            <a:chExt cx="389322" cy="389222"/>
          </a:xfrm>
          <a:solidFill>
            <a:schemeClr val="tx2"/>
          </a:solidFill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8570EC5-1942-4A6B-AB8C-AAA11BB04B61}"/>
                </a:ext>
              </a:extLst>
            </p:cNvPr>
            <p:cNvSpPr/>
            <p:nvPr/>
          </p:nvSpPr>
          <p:spPr>
            <a:xfrm>
              <a:off x="756752" y="5011037"/>
              <a:ext cx="209550" cy="276225"/>
            </a:xfrm>
            <a:custGeom>
              <a:avLst/>
              <a:gdLst>
                <a:gd name="connsiteX0" fmla="*/ 152019 w 209550"/>
                <a:gd name="connsiteY0" fmla="*/ 140845 h 276225"/>
                <a:gd name="connsiteX1" fmla="*/ 140875 w 209550"/>
                <a:gd name="connsiteY1" fmla="*/ 140845 h 276225"/>
                <a:gd name="connsiteX2" fmla="*/ 140875 w 209550"/>
                <a:gd name="connsiteY2" fmla="*/ 129510 h 276225"/>
                <a:gd name="connsiteX3" fmla="*/ 163163 w 209550"/>
                <a:gd name="connsiteY3" fmla="*/ 85123 h 276225"/>
                <a:gd name="connsiteX4" fmla="*/ 163163 w 209550"/>
                <a:gd name="connsiteY4" fmla="*/ 65216 h 276225"/>
                <a:gd name="connsiteX5" fmla="*/ 116681 w 209550"/>
                <a:gd name="connsiteY5" fmla="*/ 7876 h 276225"/>
                <a:gd name="connsiteX6" fmla="*/ 51721 w 209550"/>
                <a:gd name="connsiteY6" fmla="*/ 62835 h 276225"/>
                <a:gd name="connsiteX7" fmla="*/ 51721 w 209550"/>
                <a:gd name="connsiteY7" fmla="*/ 85123 h 276225"/>
                <a:gd name="connsiteX8" fmla="*/ 74009 w 209550"/>
                <a:gd name="connsiteY8" fmla="*/ 129510 h 276225"/>
                <a:gd name="connsiteX9" fmla="*/ 74009 w 209550"/>
                <a:gd name="connsiteY9" fmla="*/ 140845 h 276225"/>
                <a:gd name="connsiteX10" fmla="*/ 62865 w 209550"/>
                <a:gd name="connsiteY10" fmla="*/ 140845 h 276225"/>
                <a:gd name="connsiteX11" fmla="*/ 7144 w 209550"/>
                <a:gd name="connsiteY11" fmla="*/ 196566 h 276225"/>
                <a:gd name="connsiteX12" fmla="*/ 7144 w 209550"/>
                <a:gd name="connsiteY12" fmla="*/ 263431 h 276225"/>
                <a:gd name="connsiteX13" fmla="*/ 18288 w 209550"/>
                <a:gd name="connsiteY13" fmla="*/ 274576 h 276225"/>
                <a:gd name="connsiteX14" fmla="*/ 196596 w 209550"/>
                <a:gd name="connsiteY14" fmla="*/ 274576 h 276225"/>
                <a:gd name="connsiteX15" fmla="*/ 207740 w 209550"/>
                <a:gd name="connsiteY15" fmla="*/ 263431 h 276225"/>
                <a:gd name="connsiteX16" fmla="*/ 207740 w 209550"/>
                <a:gd name="connsiteY16" fmla="*/ 196566 h 276225"/>
                <a:gd name="connsiteX17" fmla="*/ 152019 w 209550"/>
                <a:gd name="connsiteY17" fmla="*/ 14084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5"/>
                  </a:moveTo>
                  <a:lnTo>
                    <a:pt x="140875" y="140845"/>
                  </a:lnTo>
                  <a:lnTo>
                    <a:pt x="140875" y="129510"/>
                  </a:lnTo>
                  <a:cubicBezTo>
                    <a:pt x="154781" y="119032"/>
                    <a:pt x="163163" y="102554"/>
                    <a:pt x="163163" y="85123"/>
                  </a:cubicBezTo>
                  <a:lnTo>
                    <a:pt x="163163" y="65216"/>
                  </a:lnTo>
                  <a:cubicBezTo>
                    <a:pt x="163163" y="36831"/>
                    <a:pt x="143161" y="12162"/>
                    <a:pt x="116681" y="7876"/>
                  </a:cubicBezTo>
                  <a:cubicBezTo>
                    <a:pt x="81915" y="2351"/>
                    <a:pt x="51721" y="28830"/>
                    <a:pt x="51721" y="62835"/>
                  </a:cubicBezTo>
                  <a:lnTo>
                    <a:pt x="51721" y="85123"/>
                  </a:lnTo>
                  <a:cubicBezTo>
                    <a:pt x="51721" y="102554"/>
                    <a:pt x="60103" y="119032"/>
                    <a:pt x="74009" y="129510"/>
                  </a:cubicBezTo>
                  <a:lnTo>
                    <a:pt x="74009" y="140845"/>
                  </a:lnTo>
                  <a:lnTo>
                    <a:pt x="62865" y="140845"/>
                  </a:lnTo>
                  <a:cubicBezTo>
                    <a:pt x="32099" y="140845"/>
                    <a:pt x="7144" y="165800"/>
                    <a:pt x="7144" y="196566"/>
                  </a:cubicBezTo>
                  <a:lnTo>
                    <a:pt x="7144" y="263431"/>
                  </a:lnTo>
                  <a:cubicBezTo>
                    <a:pt x="7144" y="269622"/>
                    <a:pt x="12097" y="274576"/>
                    <a:pt x="18288" y="274576"/>
                  </a:cubicBezTo>
                  <a:lnTo>
                    <a:pt x="196596" y="274576"/>
                  </a:lnTo>
                  <a:cubicBezTo>
                    <a:pt x="202787" y="274576"/>
                    <a:pt x="207740" y="269622"/>
                    <a:pt x="207740" y="263431"/>
                  </a:cubicBezTo>
                  <a:lnTo>
                    <a:pt x="207740" y="196566"/>
                  </a:lnTo>
                  <a:cubicBezTo>
                    <a:pt x="207740" y="165800"/>
                    <a:pt x="182785" y="140845"/>
                    <a:pt x="152019" y="140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33BBA29-8323-4C20-AB4D-3EB3E99BF67C}"/>
                </a:ext>
              </a:extLst>
            </p:cNvPr>
            <p:cNvSpPr/>
            <p:nvPr/>
          </p:nvSpPr>
          <p:spPr>
            <a:xfrm>
              <a:off x="936524" y="489804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4 w 209550"/>
                <a:gd name="connsiteY1" fmla="*/ 107442 h 209550"/>
                <a:gd name="connsiteX2" fmla="*/ 25683 w 209550"/>
                <a:gd name="connsiteY2" fmla="*/ 165449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0 h 209550"/>
                <a:gd name="connsiteX6" fmla="*/ 107407 w 209550"/>
                <a:gd name="connsiteY6" fmla="*/ 207740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62926 w 209550"/>
                <a:gd name="connsiteY9" fmla="*/ 118586 h 209550"/>
                <a:gd name="connsiteX10" fmla="*/ 51781 w 209550"/>
                <a:gd name="connsiteY10" fmla="*/ 107442 h 209550"/>
                <a:gd name="connsiteX11" fmla="*/ 62926 w 209550"/>
                <a:gd name="connsiteY11" fmla="*/ 96298 h 209550"/>
                <a:gd name="connsiteX12" fmla="*/ 74070 w 209550"/>
                <a:gd name="connsiteY12" fmla="*/ 107442 h 209550"/>
                <a:gd name="connsiteX13" fmla="*/ 62926 w 209550"/>
                <a:gd name="connsiteY13" fmla="*/ 118586 h 209550"/>
                <a:gd name="connsiteX14" fmla="*/ 107503 w 209550"/>
                <a:gd name="connsiteY14" fmla="*/ 118586 h 209550"/>
                <a:gd name="connsiteX15" fmla="*/ 96358 w 209550"/>
                <a:gd name="connsiteY15" fmla="*/ 107442 h 209550"/>
                <a:gd name="connsiteX16" fmla="*/ 107503 w 209550"/>
                <a:gd name="connsiteY16" fmla="*/ 96298 h 209550"/>
                <a:gd name="connsiteX17" fmla="*/ 118647 w 209550"/>
                <a:gd name="connsiteY17" fmla="*/ 107442 h 209550"/>
                <a:gd name="connsiteX18" fmla="*/ 107503 w 209550"/>
                <a:gd name="connsiteY18" fmla="*/ 118586 h 209550"/>
                <a:gd name="connsiteX19" fmla="*/ 152080 w 209550"/>
                <a:gd name="connsiteY19" fmla="*/ 118586 h 209550"/>
                <a:gd name="connsiteX20" fmla="*/ 140935 w 209550"/>
                <a:gd name="connsiteY20" fmla="*/ 107442 h 209550"/>
                <a:gd name="connsiteX21" fmla="*/ 152080 w 209550"/>
                <a:gd name="connsiteY21" fmla="*/ 96298 h 209550"/>
                <a:gd name="connsiteX22" fmla="*/ 163224 w 209550"/>
                <a:gd name="connsiteY22" fmla="*/ 107442 h 209550"/>
                <a:gd name="connsiteX23" fmla="*/ 152080 w 209550"/>
                <a:gd name="connsiteY23" fmla="*/ 1185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4" y="52102"/>
                    <a:pt x="7204" y="107442"/>
                  </a:cubicBezTo>
                  <a:cubicBezTo>
                    <a:pt x="7204" y="128302"/>
                    <a:pt x="13681" y="148590"/>
                    <a:pt x="25683" y="165449"/>
                  </a:cubicBezTo>
                  <a:lnTo>
                    <a:pt x="9014" y="190405"/>
                  </a:lnTo>
                  <a:cubicBezTo>
                    <a:pt x="6728" y="193834"/>
                    <a:pt x="6538" y="198215"/>
                    <a:pt x="8443" y="201835"/>
                  </a:cubicBezTo>
                  <a:cubicBezTo>
                    <a:pt x="10348" y="205454"/>
                    <a:pt x="14158" y="207740"/>
                    <a:pt x="18253" y="207740"/>
                  </a:cubicBezTo>
                  <a:lnTo>
                    <a:pt x="107407" y="207740"/>
                  </a:lnTo>
                  <a:cubicBezTo>
                    <a:pt x="162748" y="207740"/>
                    <a:pt x="207706" y="162782"/>
                    <a:pt x="207706" y="107442"/>
                  </a:cubicBezTo>
                  <a:cubicBezTo>
                    <a:pt x="207706" y="52102"/>
                    <a:pt x="162843" y="7144"/>
                    <a:pt x="107503" y="7144"/>
                  </a:cubicBezTo>
                  <a:close/>
                  <a:moveTo>
                    <a:pt x="62926" y="118586"/>
                  </a:moveTo>
                  <a:cubicBezTo>
                    <a:pt x="56734" y="118586"/>
                    <a:pt x="51781" y="113633"/>
                    <a:pt x="51781" y="107442"/>
                  </a:cubicBezTo>
                  <a:cubicBezTo>
                    <a:pt x="51781" y="101251"/>
                    <a:pt x="56734" y="96298"/>
                    <a:pt x="62926" y="96298"/>
                  </a:cubicBezTo>
                  <a:cubicBezTo>
                    <a:pt x="69117" y="96298"/>
                    <a:pt x="74070" y="101251"/>
                    <a:pt x="74070" y="107442"/>
                  </a:cubicBezTo>
                  <a:cubicBezTo>
                    <a:pt x="74070" y="113633"/>
                    <a:pt x="69117" y="118586"/>
                    <a:pt x="62926" y="118586"/>
                  </a:cubicBezTo>
                  <a:close/>
                  <a:moveTo>
                    <a:pt x="107503" y="118586"/>
                  </a:moveTo>
                  <a:cubicBezTo>
                    <a:pt x="101311" y="118586"/>
                    <a:pt x="96358" y="113633"/>
                    <a:pt x="96358" y="107442"/>
                  </a:cubicBezTo>
                  <a:cubicBezTo>
                    <a:pt x="96358" y="101251"/>
                    <a:pt x="101311" y="96298"/>
                    <a:pt x="107503" y="96298"/>
                  </a:cubicBezTo>
                  <a:cubicBezTo>
                    <a:pt x="113694" y="96298"/>
                    <a:pt x="118647" y="101251"/>
                    <a:pt x="118647" y="107442"/>
                  </a:cubicBezTo>
                  <a:cubicBezTo>
                    <a:pt x="118647" y="113633"/>
                    <a:pt x="113694" y="118586"/>
                    <a:pt x="107503" y="118586"/>
                  </a:cubicBezTo>
                  <a:close/>
                  <a:moveTo>
                    <a:pt x="152080" y="118586"/>
                  </a:moveTo>
                  <a:cubicBezTo>
                    <a:pt x="145888" y="118586"/>
                    <a:pt x="140935" y="113633"/>
                    <a:pt x="140935" y="107442"/>
                  </a:cubicBezTo>
                  <a:cubicBezTo>
                    <a:pt x="140935" y="101251"/>
                    <a:pt x="145888" y="96298"/>
                    <a:pt x="152080" y="96298"/>
                  </a:cubicBezTo>
                  <a:cubicBezTo>
                    <a:pt x="158271" y="96298"/>
                    <a:pt x="163224" y="101251"/>
                    <a:pt x="163224" y="107442"/>
                  </a:cubicBezTo>
                  <a:cubicBezTo>
                    <a:pt x="163224" y="113633"/>
                    <a:pt x="158271" y="118586"/>
                    <a:pt x="152080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EB492515-AD19-45CA-B2BA-73A06CE631E1}"/>
              </a:ext>
            </a:extLst>
          </p:cNvPr>
          <p:cNvGrpSpPr/>
          <p:nvPr/>
        </p:nvGrpSpPr>
        <p:grpSpPr>
          <a:xfrm>
            <a:off x="6124918" y="2230374"/>
            <a:ext cx="393411" cy="390905"/>
            <a:chOff x="6124918" y="2230374"/>
            <a:chExt cx="393411" cy="390905"/>
          </a:xfrm>
          <a:solidFill>
            <a:schemeClr val="tx2"/>
          </a:solidFill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5B2AAA-83DA-40A4-90F0-888E2609EA80}"/>
                </a:ext>
              </a:extLst>
            </p:cNvPr>
            <p:cNvSpPr/>
            <p:nvPr/>
          </p:nvSpPr>
          <p:spPr>
            <a:xfrm>
              <a:off x="6223054" y="2364104"/>
              <a:ext cx="295275" cy="257175"/>
            </a:xfrm>
            <a:custGeom>
              <a:avLst/>
              <a:gdLst>
                <a:gd name="connsiteX0" fmla="*/ 221742 w 295275"/>
                <a:gd name="connsiteY0" fmla="*/ 7144 h 257175"/>
                <a:gd name="connsiteX1" fmla="*/ 221742 w 295275"/>
                <a:gd name="connsiteY1" fmla="*/ 8001 h 257175"/>
                <a:gd name="connsiteX2" fmla="*/ 54579 w 295275"/>
                <a:gd name="connsiteY2" fmla="*/ 164021 h 257175"/>
                <a:gd name="connsiteX3" fmla="*/ 7144 w 295275"/>
                <a:gd name="connsiteY3" fmla="*/ 164021 h 257175"/>
                <a:gd name="connsiteX4" fmla="*/ 143733 w 295275"/>
                <a:gd name="connsiteY4" fmla="*/ 253937 h 257175"/>
                <a:gd name="connsiteX5" fmla="*/ 278225 w 295275"/>
                <a:gd name="connsiteY5" fmla="*/ 253937 h 257175"/>
                <a:gd name="connsiteX6" fmla="*/ 288608 w 295275"/>
                <a:gd name="connsiteY6" fmla="*/ 246888 h 257175"/>
                <a:gd name="connsiteX7" fmla="*/ 285845 w 295275"/>
                <a:gd name="connsiteY7" fmla="*/ 234601 h 257175"/>
                <a:gd name="connsiteX8" fmla="*/ 255366 w 295275"/>
                <a:gd name="connsiteY8" fmla="*/ 206312 h 257175"/>
                <a:gd name="connsiteX9" fmla="*/ 289465 w 295275"/>
                <a:gd name="connsiteY9" fmla="*/ 119444 h 257175"/>
                <a:gd name="connsiteX10" fmla="*/ 221742 w 295275"/>
                <a:gd name="connsiteY10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21742" y="7144"/>
                  </a:moveTo>
                  <a:cubicBezTo>
                    <a:pt x="221742" y="7429"/>
                    <a:pt x="221742" y="7715"/>
                    <a:pt x="221742" y="8001"/>
                  </a:cubicBezTo>
                  <a:cubicBezTo>
                    <a:pt x="221742" y="94012"/>
                    <a:pt x="146781" y="164021"/>
                    <a:pt x="54579" y="164021"/>
                  </a:cubicBezTo>
                  <a:lnTo>
                    <a:pt x="7144" y="164021"/>
                  </a:lnTo>
                  <a:cubicBezTo>
                    <a:pt x="26956" y="216503"/>
                    <a:pt x="80582" y="253937"/>
                    <a:pt x="143733" y="253937"/>
                  </a:cubicBezTo>
                  <a:lnTo>
                    <a:pt x="278225" y="253937"/>
                  </a:lnTo>
                  <a:cubicBezTo>
                    <a:pt x="282797" y="253937"/>
                    <a:pt x="286894" y="251174"/>
                    <a:pt x="288608" y="246888"/>
                  </a:cubicBezTo>
                  <a:cubicBezTo>
                    <a:pt x="290322" y="242602"/>
                    <a:pt x="289179" y="237744"/>
                    <a:pt x="285845" y="234601"/>
                  </a:cubicBezTo>
                  <a:lnTo>
                    <a:pt x="255366" y="206312"/>
                  </a:lnTo>
                  <a:cubicBezTo>
                    <a:pt x="277369" y="182213"/>
                    <a:pt x="289465" y="151257"/>
                    <a:pt x="289465" y="119444"/>
                  </a:cubicBezTo>
                  <a:cubicBezTo>
                    <a:pt x="289370" y="73152"/>
                    <a:pt x="262604" y="31337"/>
                    <a:pt x="2217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AED1E24-7B39-4CD2-8880-5A9C4F78BDD5}"/>
                </a:ext>
              </a:extLst>
            </p:cNvPr>
            <p:cNvSpPr/>
            <p:nvPr/>
          </p:nvSpPr>
          <p:spPr>
            <a:xfrm>
              <a:off x="6124918" y="2230374"/>
              <a:ext cx="304800" cy="276225"/>
            </a:xfrm>
            <a:custGeom>
              <a:avLst/>
              <a:gdLst>
                <a:gd name="connsiteX0" fmla="*/ 10696 w 304800"/>
                <a:gd name="connsiteY0" fmla="*/ 256032 h 276225"/>
                <a:gd name="connsiteX1" fmla="*/ 7934 w 304800"/>
                <a:gd name="connsiteY1" fmla="*/ 268319 h 276225"/>
                <a:gd name="connsiteX2" fmla="*/ 18317 w 304800"/>
                <a:gd name="connsiteY2" fmla="*/ 275368 h 276225"/>
                <a:gd name="connsiteX3" fmla="*/ 152810 w 304800"/>
                <a:gd name="connsiteY3" fmla="*/ 275368 h 276225"/>
                <a:gd name="connsiteX4" fmla="*/ 297685 w 304800"/>
                <a:gd name="connsiteY4" fmla="*/ 141637 h 276225"/>
                <a:gd name="connsiteX5" fmla="*/ 152810 w 304800"/>
                <a:gd name="connsiteY5" fmla="*/ 7144 h 276225"/>
                <a:gd name="connsiteX6" fmla="*/ 7172 w 304800"/>
                <a:gd name="connsiteY6" fmla="*/ 141637 h 276225"/>
                <a:gd name="connsiteX7" fmla="*/ 41272 w 304800"/>
                <a:gd name="connsiteY7" fmla="*/ 227743 h 276225"/>
                <a:gd name="connsiteX8" fmla="*/ 10696 w 304800"/>
                <a:gd name="connsiteY8" fmla="*/ 256032 h 276225"/>
                <a:gd name="connsiteX9" fmla="*/ 85849 w 304800"/>
                <a:gd name="connsiteY9" fmla="*/ 74771 h 276225"/>
                <a:gd name="connsiteX10" fmla="*/ 219579 w 304800"/>
                <a:gd name="connsiteY10" fmla="*/ 74771 h 276225"/>
                <a:gd name="connsiteX11" fmla="*/ 230724 w 304800"/>
                <a:gd name="connsiteY11" fmla="*/ 85915 h 276225"/>
                <a:gd name="connsiteX12" fmla="*/ 219579 w 304800"/>
                <a:gd name="connsiteY12" fmla="*/ 97060 h 276225"/>
                <a:gd name="connsiteX13" fmla="*/ 85849 w 304800"/>
                <a:gd name="connsiteY13" fmla="*/ 97060 h 276225"/>
                <a:gd name="connsiteX14" fmla="*/ 74705 w 304800"/>
                <a:gd name="connsiteY14" fmla="*/ 85915 h 276225"/>
                <a:gd name="connsiteX15" fmla="*/ 85849 w 304800"/>
                <a:gd name="connsiteY15" fmla="*/ 74771 h 276225"/>
                <a:gd name="connsiteX16" fmla="*/ 85849 w 304800"/>
                <a:gd name="connsiteY16" fmla="*/ 119348 h 276225"/>
                <a:gd name="connsiteX17" fmla="*/ 219579 w 304800"/>
                <a:gd name="connsiteY17" fmla="*/ 119348 h 276225"/>
                <a:gd name="connsiteX18" fmla="*/ 230724 w 304800"/>
                <a:gd name="connsiteY18" fmla="*/ 130492 h 276225"/>
                <a:gd name="connsiteX19" fmla="*/ 219579 w 304800"/>
                <a:gd name="connsiteY19" fmla="*/ 141637 h 276225"/>
                <a:gd name="connsiteX20" fmla="*/ 85849 w 304800"/>
                <a:gd name="connsiteY20" fmla="*/ 141637 h 276225"/>
                <a:gd name="connsiteX21" fmla="*/ 74705 w 304800"/>
                <a:gd name="connsiteY21" fmla="*/ 130492 h 276225"/>
                <a:gd name="connsiteX22" fmla="*/ 85849 w 304800"/>
                <a:gd name="connsiteY22" fmla="*/ 119348 h 276225"/>
                <a:gd name="connsiteX23" fmla="*/ 85849 w 304800"/>
                <a:gd name="connsiteY23" fmla="*/ 163925 h 276225"/>
                <a:gd name="connsiteX24" fmla="*/ 219579 w 304800"/>
                <a:gd name="connsiteY24" fmla="*/ 163925 h 276225"/>
                <a:gd name="connsiteX25" fmla="*/ 230724 w 304800"/>
                <a:gd name="connsiteY25" fmla="*/ 175069 h 276225"/>
                <a:gd name="connsiteX26" fmla="*/ 219579 w 304800"/>
                <a:gd name="connsiteY26" fmla="*/ 186214 h 276225"/>
                <a:gd name="connsiteX27" fmla="*/ 85849 w 304800"/>
                <a:gd name="connsiteY27" fmla="*/ 186214 h 276225"/>
                <a:gd name="connsiteX28" fmla="*/ 74705 w 304800"/>
                <a:gd name="connsiteY28" fmla="*/ 175069 h 276225"/>
                <a:gd name="connsiteX29" fmla="*/ 85849 w 304800"/>
                <a:gd name="connsiteY29" fmla="*/ 1639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4800" h="276225">
                  <a:moveTo>
                    <a:pt x="10696" y="256032"/>
                  </a:moveTo>
                  <a:cubicBezTo>
                    <a:pt x="7363" y="259175"/>
                    <a:pt x="6220" y="264033"/>
                    <a:pt x="7934" y="268319"/>
                  </a:cubicBezTo>
                  <a:cubicBezTo>
                    <a:pt x="9649" y="272605"/>
                    <a:pt x="13744" y="275368"/>
                    <a:pt x="18317" y="275368"/>
                  </a:cubicBezTo>
                  <a:lnTo>
                    <a:pt x="152810" y="275368"/>
                  </a:lnTo>
                  <a:cubicBezTo>
                    <a:pt x="232724" y="275368"/>
                    <a:pt x="297685" y="215360"/>
                    <a:pt x="297685" y="141637"/>
                  </a:cubicBezTo>
                  <a:cubicBezTo>
                    <a:pt x="297685" y="67913"/>
                    <a:pt x="232724" y="7144"/>
                    <a:pt x="152810" y="7144"/>
                  </a:cubicBezTo>
                  <a:cubicBezTo>
                    <a:pt x="72895" y="7144"/>
                    <a:pt x="7172" y="67913"/>
                    <a:pt x="7172" y="141637"/>
                  </a:cubicBezTo>
                  <a:cubicBezTo>
                    <a:pt x="7172" y="173546"/>
                    <a:pt x="19174" y="203740"/>
                    <a:pt x="41272" y="227743"/>
                  </a:cubicBezTo>
                  <a:lnTo>
                    <a:pt x="10696" y="256032"/>
                  </a:lnTo>
                  <a:close/>
                  <a:moveTo>
                    <a:pt x="85849" y="74771"/>
                  </a:moveTo>
                  <a:lnTo>
                    <a:pt x="219579" y="74771"/>
                  </a:lnTo>
                  <a:cubicBezTo>
                    <a:pt x="225771" y="74771"/>
                    <a:pt x="230724" y="79724"/>
                    <a:pt x="230724" y="85915"/>
                  </a:cubicBezTo>
                  <a:cubicBezTo>
                    <a:pt x="230724" y="92107"/>
                    <a:pt x="225771" y="97060"/>
                    <a:pt x="219579" y="97060"/>
                  </a:cubicBezTo>
                  <a:lnTo>
                    <a:pt x="85849" y="97060"/>
                  </a:lnTo>
                  <a:cubicBezTo>
                    <a:pt x="79658" y="97060"/>
                    <a:pt x="74705" y="92107"/>
                    <a:pt x="74705" y="85915"/>
                  </a:cubicBezTo>
                  <a:cubicBezTo>
                    <a:pt x="74705" y="79724"/>
                    <a:pt x="79753" y="74771"/>
                    <a:pt x="85849" y="74771"/>
                  </a:cubicBezTo>
                  <a:close/>
                  <a:moveTo>
                    <a:pt x="85849" y="119348"/>
                  </a:moveTo>
                  <a:lnTo>
                    <a:pt x="219579" y="119348"/>
                  </a:lnTo>
                  <a:cubicBezTo>
                    <a:pt x="225771" y="119348"/>
                    <a:pt x="230724" y="124301"/>
                    <a:pt x="230724" y="130492"/>
                  </a:cubicBezTo>
                  <a:cubicBezTo>
                    <a:pt x="230724" y="136684"/>
                    <a:pt x="225771" y="141637"/>
                    <a:pt x="219579" y="141637"/>
                  </a:cubicBezTo>
                  <a:lnTo>
                    <a:pt x="85849" y="141637"/>
                  </a:lnTo>
                  <a:cubicBezTo>
                    <a:pt x="79658" y="141637"/>
                    <a:pt x="74705" y="136684"/>
                    <a:pt x="74705" y="130492"/>
                  </a:cubicBezTo>
                  <a:cubicBezTo>
                    <a:pt x="74705" y="124301"/>
                    <a:pt x="79753" y="119348"/>
                    <a:pt x="85849" y="119348"/>
                  </a:cubicBezTo>
                  <a:close/>
                  <a:moveTo>
                    <a:pt x="85849" y="163925"/>
                  </a:moveTo>
                  <a:lnTo>
                    <a:pt x="219579" y="163925"/>
                  </a:lnTo>
                  <a:cubicBezTo>
                    <a:pt x="225771" y="163925"/>
                    <a:pt x="230724" y="168878"/>
                    <a:pt x="230724" y="175069"/>
                  </a:cubicBezTo>
                  <a:cubicBezTo>
                    <a:pt x="230724" y="181261"/>
                    <a:pt x="225771" y="186214"/>
                    <a:pt x="219579" y="186214"/>
                  </a:cubicBezTo>
                  <a:lnTo>
                    <a:pt x="85849" y="186214"/>
                  </a:lnTo>
                  <a:cubicBezTo>
                    <a:pt x="79658" y="186214"/>
                    <a:pt x="74705" y="181261"/>
                    <a:pt x="74705" y="175069"/>
                  </a:cubicBezTo>
                  <a:cubicBezTo>
                    <a:pt x="74705" y="168878"/>
                    <a:pt x="79753" y="163925"/>
                    <a:pt x="85849" y="163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F2F94C73-20C1-455F-BF2D-6F1C437153D9}"/>
              </a:ext>
            </a:extLst>
          </p:cNvPr>
          <p:cNvGrpSpPr/>
          <p:nvPr/>
        </p:nvGrpSpPr>
        <p:grpSpPr>
          <a:xfrm>
            <a:off x="3432515" y="5564600"/>
            <a:ext cx="391954" cy="388715"/>
            <a:chOff x="3432515" y="5564600"/>
            <a:chExt cx="391954" cy="388715"/>
          </a:xfrm>
          <a:solidFill>
            <a:schemeClr val="tx2"/>
          </a:solidFill>
        </p:grpSpPr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AC5659F-3ACA-4140-9FB3-F937B1924EB7}"/>
                </a:ext>
              </a:extLst>
            </p:cNvPr>
            <p:cNvSpPr/>
            <p:nvPr/>
          </p:nvSpPr>
          <p:spPr>
            <a:xfrm>
              <a:off x="3633874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335C10C-38F8-466D-8932-108510DADCDB}"/>
                </a:ext>
              </a:extLst>
            </p:cNvPr>
            <p:cNvSpPr/>
            <p:nvPr/>
          </p:nvSpPr>
          <p:spPr>
            <a:xfrm>
              <a:off x="3542529" y="5564600"/>
              <a:ext cx="133350" cy="104775"/>
            </a:xfrm>
            <a:custGeom>
              <a:avLst/>
              <a:gdLst>
                <a:gd name="connsiteX0" fmla="*/ 7144 w 133350"/>
                <a:gd name="connsiteY0" fmla="*/ 7144 h 104775"/>
                <a:gd name="connsiteX1" fmla="*/ 133445 w 133350"/>
                <a:gd name="connsiteY1" fmla="*/ 7144 h 104775"/>
                <a:gd name="connsiteX2" fmla="*/ 133445 w 133350"/>
                <a:gd name="connsiteY2" fmla="*/ 99251 h 104775"/>
                <a:gd name="connsiteX3" fmla="*/ 7144 w 133350"/>
                <a:gd name="connsiteY3" fmla="*/ 99251 h 104775"/>
                <a:gd name="connsiteX4" fmla="*/ 7144 w 13335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04775">
                  <a:moveTo>
                    <a:pt x="7144" y="7144"/>
                  </a:moveTo>
                  <a:lnTo>
                    <a:pt x="133445" y="7144"/>
                  </a:lnTo>
                  <a:lnTo>
                    <a:pt x="133445" y="99251"/>
                  </a:lnTo>
                  <a:lnTo>
                    <a:pt x="7144" y="9925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E16228D-2151-498D-988D-A85B64613C07}"/>
                </a:ext>
              </a:extLst>
            </p:cNvPr>
            <p:cNvSpPr/>
            <p:nvPr/>
          </p:nvSpPr>
          <p:spPr>
            <a:xfrm>
              <a:off x="3432611" y="5768911"/>
              <a:ext cx="114300" cy="76200"/>
            </a:xfrm>
            <a:custGeom>
              <a:avLst/>
              <a:gdLst>
                <a:gd name="connsiteX0" fmla="*/ 7144 w 114300"/>
                <a:gd name="connsiteY0" fmla="*/ 7144 h 76200"/>
                <a:gd name="connsiteX1" fmla="*/ 109633 w 114300"/>
                <a:gd name="connsiteY1" fmla="*/ 7144 h 76200"/>
                <a:gd name="connsiteX2" fmla="*/ 109633 w 114300"/>
                <a:gd name="connsiteY2" fmla="*/ 74009 h 76200"/>
                <a:gd name="connsiteX3" fmla="*/ 7144 w 114300"/>
                <a:gd name="connsiteY3" fmla="*/ 74009 h 76200"/>
                <a:gd name="connsiteX4" fmla="*/ 7144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7144" y="7144"/>
                  </a:moveTo>
                  <a:lnTo>
                    <a:pt x="109633" y="7144"/>
                  </a:lnTo>
                  <a:lnTo>
                    <a:pt x="109633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FEBFB0E3-5C0F-4C7C-89E6-17FFA7868FB0}"/>
                </a:ext>
              </a:extLst>
            </p:cNvPr>
            <p:cNvSpPr/>
            <p:nvPr/>
          </p:nvSpPr>
          <p:spPr>
            <a:xfrm>
              <a:off x="3557388" y="5768911"/>
              <a:ext cx="161925" cy="76200"/>
            </a:xfrm>
            <a:custGeom>
              <a:avLst/>
              <a:gdLst>
                <a:gd name="connsiteX0" fmla="*/ 7144 w 161925"/>
                <a:gd name="connsiteY0" fmla="*/ 7144 h 76200"/>
                <a:gd name="connsiteX1" fmla="*/ 155734 w 161925"/>
                <a:gd name="connsiteY1" fmla="*/ 7144 h 76200"/>
                <a:gd name="connsiteX2" fmla="*/ 155734 w 161925"/>
                <a:gd name="connsiteY2" fmla="*/ 74009 h 76200"/>
                <a:gd name="connsiteX3" fmla="*/ 7144 w 161925"/>
                <a:gd name="connsiteY3" fmla="*/ 74009 h 76200"/>
                <a:gd name="connsiteX4" fmla="*/ 7144 w 161925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7144" y="7144"/>
                  </a:moveTo>
                  <a:lnTo>
                    <a:pt x="155734" y="7144"/>
                  </a:lnTo>
                  <a:lnTo>
                    <a:pt x="155734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5560B06A-12E2-4B09-9579-58B103C71AA9}"/>
                </a:ext>
              </a:extLst>
            </p:cNvPr>
            <p:cNvSpPr/>
            <p:nvPr/>
          </p:nvSpPr>
          <p:spPr>
            <a:xfrm>
              <a:off x="3432611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9F171355-C2C8-4007-B942-2D59EB59DF13}"/>
                </a:ext>
              </a:extLst>
            </p:cNvPr>
            <p:cNvSpPr/>
            <p:nvPr/>
          </p:nvSpPr>
          <p:spPr>
            <a:xfrm>
              <a:off x="3432515" y="5858065"/>
              <a:ext cx="190500" cy="95250"/>
            </a:xfrm>
            <a:custGeom>
              <a:avLst/>
              <a:gdLst>
                <a:gd name="connsiteX0" fmla="*/ 186214 w 190500"/>
                <a:gd name="connsiteY0" fmla="*/ 7144 h 95250"/>
                <a:gd name="connsiteX1" fmla="*/ 122111 w 190500"/>
                <a:gd name="connsiteY1" fmla="*/ 7144 h 95250"/>
                <a:gd name="connsiteX2" fmla="*/ 120968 w 190500"/>
                <a:gd name="connsiteY2" fmla="*/ 7239 h 95250"/>
                <a:gd name="connsiteX3" fmla="*/ 119824 w 190500"/>
                <a:gd name="connsiteY3" fmla="*/ 7144 h 95250"/>
                <a:gd name="connsiteX4" fmla="*/ 7144 w 190500"/>
                <a:gd name="connsiteY4" fmla="*/ 7144 h 95250"/>
                <a:gd name="connsiteX5" fmla="*/ 7144 w 190500"/>
                <a:gd name="connsiteY5" fmla="*/ 76581 h 95250"/>
                <a:gd name="connsiteX6" fmla="*/ 24574 w 190500"/>
                <a:gd name="connsiteY6" fmla="*/ 94012 h 95250"/>
                <a:gd name="connsiteX7" fmla="*/ 186214 w 190500"/>
                <a:gd name="connsiteY7" fmla="*/ 94012 h 95250"/>
                <a:gd name="connsiteX8" fmla="*/ 186214 w 190500"/>
                <a:gd name="connsiteY8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95250">
                  <a:moveTo>
                    <a:pt x="186214" y="7144"/>
                  </a:moveTo>
                  <a:lnTo>
                    <a:pt x="122111" y="7144"/>
                  </a:lnTo>
                  <a:cubicBezTo>
                    <a:pt x="121729" y="7144"/>
                    <a:pt x="121348" y="7239"/>
                    <a:pt x="120968" y="7239"/>
                  </a:cubicBezTo>
                  <a:cubicBezTo>
                    <a:pt x="120587" y="7239"/>
                    <a:pt x="120205" y="7239"/>
                    <a:pt x="119824" y="7144"/>
                  </a:cubicBezTo>
                  <a:lnTo>
                    <a:pt x="7144" y="7144"/>
                  </a:lnTo>
                  <a:lnTo>
                    <a:pt x="7144" y="76581"/>
                  </a:lnTo>
                  <a:cubicBezTo>
                    <a:pt x="7144" y="86201"/>
                    <a:pt x="14954" y="94012"/>
                    <a:pt x="24574" y="94012"/>
                  </a:cubicBezTo>
                  <a:lnTo>
                    <a:pt x="186214" y="94012"/>
                  </a:lnTo>
                  <a:lnTo>
                    <a:pt x="18621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4A9356D4-BBEF-47AD-8DC2-8AEBE0788683}"/>
                </a:ext>
              </a:extLst>
            </p:cNvPr>
            <p:cNvSpPr/>
            <p:nvPr/>
          </p:nvSpPr>
          <p:spPr>
            <a:xfrm>
              <a:off x="3728266" y="5768911"/>
              <a:ext cx="95250" cy="76200"/>
            </a:xfrm>
            <a:custGeom>
              <a:avLst/>
              <a:gdLst>
                <a:gd name="connsiteX0" fmla="*/ 7144 w 95250"/>
                <a:gd name="connsiteY0" fmla="*/ 7144 h 76200"/>
                <a:gd name="connsiteX1" fmla="*/ 91821 w 95250"/>
                <a:gd name="connsiteY1" fmla="*/ 7144 h 76200"/>
                <a:gd name="connsiteX2" fmla="*/ 91821 w 95250"/>
                <a:gd name="connsiteY2" fmla="*/ 74009 h 76200"/>
                <a:gd name="connsiteX3" fmla="*/ 7144 w 95250"/>
                <a:gd name="connsiteY3" fmla="*/ 74009 h 76200"/>
                <a:gd name="connsiteX4" fmla="*/ 7144 w 952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7144" y="7144"/>
                  </a:moveTo>
                  <a:lnTo>
                    <a:pt x="91821" y="7144"/>
                  </a:lnTo>
                  <a:lnTo>
                    <a:pt x="91821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2B2486D-D8CC-4B5C-95FC-86F7CA4A9E25}"/>
                </a:ext>
              </a:extLst>
            </p:cNvPr>
            <p:cNvSpPr/>
            <p:nvPr/>
          </p:nvSpPr>
          <p:spPr>
            <a:xfrm>
              <a:off x="3432611" y="5564600"/>
              <a:ext cx="95250" cy="104775"/>
            </a:xfrm>
            <a:custGeom>
              <a:avLst/>
              <a:gdLst>
                <a:gd name="connsiteX0" fmla="*/ 94774 w 95250"/>
                <a:gd name="connsiteY0" fmla="*/ 99251 h 104775"/>
                <a:gd name="connsiteX1" fmla="*/ 94774 w 95250"/>
                <a:gd name="connsiteY1" fmla="*/ 7144 h 104775"/>
                <a:gd name="connsiteX2" fmla="*/ 24574 w 95250"/>
                <a:gd name="connsiteY2" fmla="*/ 7144 h 104775"/>
                <a:gd name="connsiteX3" fmla="*/ 7144 w 95250"/>
                <a:gd name="connsiteY3" fmla="*/ 24575 h 104775"/>
                <a:gd name="connsiteX4" fmla="*/ 7144 w 95250"/>
                <a:gd name="connsiteY4" fmla="*/ 99251 h 104775"/>
                <a:gd name="connsiteX5" fmla="*/ 94774 w 952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4774" y="99251"/>
                  </a:moveTo>
                  <a:lnTo>
                    <a:pt x="94774" y="7144"/>
                  </a:lnTo>
                  <a:lnTo>
                    <a:pt x="24574" y="7144"/>
                  </a:lnTo>
                  <a:cubicBezTo>
                    <a:pt x="14954" y="7144"/>
                    <a:pt x="7144" y="14954"/>
                    <a:pt x="7144" y="24575"/>
                  </a:cubicBezTo>
                  <a:lnTo>
                    <a:pt x="7144" y="99251"/>
                  </a:lnTo>
                  <a:lnTo>
                    <a:pt x="9477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72E165A9-CF9D-4E08-8FCD-4B68181D4A98}"/>
                </a:ext>
              </a:extLst>
            </p:cNvPr>
            <p:cNvSpPr/>
            <p:nvPr/>
          </p:nvSpPr>
          <p:spPr>
            <a:xfrm>
              <a:off x="3633969" y="5857398"/>
              <a:ext cx="190500" cy="95250"/>
            </a:xfrm>
            <a:custGeom>
              <a:avLst/>
              <a:gdLst>
                <a:gd name="connsiteX0" fmla="*/ 91059 w 190500"/>
                <a:gd name="connsiteY0" fmla="*/ 7715 h 95250"/>
                <a:gd name="connsiteX1" fmla="*/ 90011 w 190500"/>
                <a:gd name="connsiteY1" fmla="*/ 7811 h 95250"/>
                <a:gd name="connsiteX2" fmla="*/ 88868 w 190500"/>
                <a:gd name="connsiteY2" fmla="*/ 7811 h 95250"/>
                <a:gd name="connsiteX3" fmla="*/ 7144 w 190500"/>
                <a:gd name="connsiteY3" fmla="*/ 7811 h 95250"/>
                <a:gd name="connsiteX4" fmla="*/ 7144 w 190500"/>
                <a:gd name="connsiteY4" fmla="*/ 94774 h 95250"/>
                <a:gd name="connsiteX5" fmla="*/ 168783 w 190500"/>
                <a:gd name="connsiteY5" fmla="*/ 94774 h 95250"/>
                <a:gd name="connsiteX6" fmla="*/ 186214 w 190500"/>
                <a:gd name="connsiteY6" fmla="*/ 77343 h 95250"/>
                <a:gd name="connsiteX7" fmla="*/ 186214 w 190500"/>
                <a:gd name="connsiteY7" fmla="*/ 7144 h 95250"/>
                <a:gd name="connsiteX8" fmla="*/ 91154 w 190500"/>
                <a:gd name="connsiteY8" fmla="*/ 7144 h 95250"/>
                <a:gd name="connsiteX9" fmla="*/ 91154 w 190500"/>
                <a:gd name="connsiteY9" fmla="*/ 77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95250">
                  <a:moveTo>
                    <a:pt x="91059" y="7715"/>
                  </a:moveTo>
                  <a:cubicBezTo>
                    <a:pt x="90773" y="7715"/>
                    <a:pt x="90392" y="7811"/>
                    <a:pt x="90011" y="7811"/>
                  </a:cubicBezTo>
                  <a:cubicBezTo>
                    <a:pt x="89630" y="7811"/>
                    <a:pt x="88868" y="7811"/>
                    <a:pt x="88868" y="7811"/>
                  </a:cubicBezTo>
                  <a:lnTo>
                    <a:pt x="7144" y="7811"/>
                  </a:lnTo>
                  <a:lnTo>
                    <a:pt x="7144" y="94774"/>
                  </a:lnTo>
                  <a:lnTo>
                    <a:pt x="168783" y="94774"/>
                  </a:lnTo>
                  <a:cubicBezTo>
                    <a:pt x="178403" y="94774"/>
                    <a:pt x="186214" y="86963"/>
                    <a:pt x="186214" y="77343"/>
                  </a:cubicBezTo>
                  <a:lnTo>
                    <a:pt x="186214" y="7144"/>
                  </a:lnTo>
                  <a:lnTo>
                    <a:pt x="91154" y="7144"/>
                  </a:lnTo>
                  <a:lnTo>
                    <a:pt x="91154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CB6EA9F-DC51-4FBB-8817-2A3DD4424D09}"/>
                </a:ext>
              </a:extLst>
            </p:cNvPr>
            <p:cNvSpPr/>
            <p:nvPr/>
          </p:nvSpPr>
          <p:spPr>
            <a:xfrm>
              <a:off x="3691119" y="5564600"/>
              <a:ext cx="133350" cy="104775"/>
            </a:xfrm>
            <a:custGeom>
              <a:avLst/>
              <a:gdLst>
                <a:gd name="connsiteX0" fmla="*/ 7144 w 133350"/>
                <a:gd name="connsiteY0" fmla="*/ 99251 h 104775"/>
                <a:gd name="connsiteX1" fmla="*/ 128969 w 133350"/>
                <a:gd name="connsiteY1" fmla="*/ 99251 h 104775"/>
                <a:gd name="connsiteX2" fmla="*/ 128969 w 133350"/>
                <a:gd name="connsiteY2" fmla="*/ 24575 h 104775"/>
                <a:gd name="connsiteX3" fmla="*/ 111538 w 133350"/>
                <a:gd name="connsiteY3" fmla="*/ 7144 h 104775"/>
                <a:gd name="connsiteX4" fmla="*/ 7144 w 133350"/>
                <a:gd name="connsiteY4" fmla="*/ 7144 h 104775"/>
                <a:gd name="connsiteX5" fmla="*/ 7144 w 1333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04775">
                  <a:moveTo>
                    <a:pt x="7144" y="99251"/>
                  </a:moveTo>
                  <a:lnTo>
                    <a:pt x="128969" y="99251"/>
                  </a:lnTo>
                  <a:lnTo>
                    <a:pt x="128969" y="24575"/>
                  </a:lnTo>
                  <a:cubicBezTo>
                    <a:pt x="128969" y="14954"/>
                    <a:pt x="121158" y="7144"/>
                    <a:pt x="111538" y="7144"/>
                  </a:cubicBezTo>
                  <a:lnTo>
                    <a:pt x="7144" y="7144"/>
                  </a:lnTo>
                  <a:lnTo>
                    <a:pt x="714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883BA16-8CD9-4764-82C5-BBD9AF86D638}"/>
              </a:ext>
            </a:extLst>
          </p:cNvPr>
          <p:cNvGrpSpPr/>
          <p:nvPr/>
        </p:nvGrpSpPr>
        <p:grpSpPr>
          <a:xfrm>
            <a:off x="4105552" y="5564121"/>
            <a:ext cx="391763" cy="388813"/>
            <a:chOff x="4105552" y="5564121"/>
            <a:chExt cx="391763" cy="388813"/>
          </a:xfrm>
          <a:solidFill>
            <a:schemeClr val="tx2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587CBCAC-695F-4D3A-B119-47D858610C19}"/>
                </a:ext>
              </a:extLst>
            </p:cNvPr>
            <p:cNvSpPr/>
            <p:nvPr/>
          </p:nvSpPr>
          <p:spPr>
            <a:xfrm>
              <a:off x="4140546" y="5564121"/>
              <a:ext cx="323850" cy="95250"/>
            </a:xfrm>
            <a:custGeom>
              <a:avLst/>
              <a:gdLst>
                <a:gd name="connsiteX0" fmla="*/ 34823 w 323850"/>
                <a:gd name="connsiteY0" fmla="*/ 92681 h 95250"/>
                <a:gd name="connsiteX1" fmla="*/ 30061 w 323850"/>
                <a:gd name="connsiteY1" fmla="*/ 66106 h 95250"/>
                <a:gd name="connsiteX2" fmla="*/ 73114 w 323850"/>
                <a:gd name="connsiteY2" fmla="*/ 29530 h 95250"/>
                <a:gd name="connsiteX3" fmla="*/ 149981 w 323850"/>
                <a:gd name="connsiteY3" fmla="*/ 92585 h 95250"/>
                <a:gd name="connsiteX4" fmla="*/ 174365 w 323850"/>
                <a:gd name="connsiteY4" fmla="*/ 92585 h 95250"/>
                <a:gd name="connsiteX5" fmla="*/ 251231 w 323850"/>
                <a:gd name="connsiteY5" fmla="*/ 29530 h 95250"/>
                <a:gd name="connsiteX6" fmla="*/ 294285 w 323850"/>
                <a:gd name="connsiteY6" fmla="*/ 66106 h 95250"/>
                <a:gd name="connsiteX7" fmla="*/ 289522 w 323850"/>
                <a:gd name="connsiteY7" fmla="*/ 92585 h 95250"/>
                <a:gd name="connsiteX8" fmla="*/ 313811 w 323850"/>
                <a:gd name="connsiteY8" fmla="*/ 92585 h 95250"/>
                <a:gd name="connsiteX9" fmla="*/ 316478 w 323850"/>
                <a:gd name="connsiteY9" fmla="*/ 63248 h 95250"/>
                <a:gd name="connsiteX10" fmla="*/ 250660 w 323850"/>
                <a:gd name="connsiteY10" fmla="*/ 7146 h 95250"/>
                <a:gd name="connsiteX11" fmla="*/ 162268 w 323850"/>
                <a:gd name="connsiteY11" fmla="*/ 58295 h 95250"/>
                <a:gd name="connsiteX12" fmla="*/ 77591 w 323850"/>
                <a:gd name="connsiteY12" fmla="*/ 7146 h 95250"/>
                <a:gd name="connsiteX13" fmla="*/ 72733 w 323850"/>
                <a:gd name="connsiteY13" fmla="*/ 7146 h 95250"/>
                <a:gd name="connsiteX14" fmla="*/ 7963 w 323850"/>
                <a:gd name="connsiteY14" fmla="*/ 61915 h 95250"/>
                <a:gd name="connsiteX15" fmla="*/ 10439 w 323850"/>
                <a:gd name="connsiteY15" fmla="*/ 92585 h 95250"/>
                <a:gd name="connsiteX16" fmla="*/ 34823 w 323850"/>
                <a:gd name="connsiteY16" fmla="*/ 9258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850" h="95250">
                  <a:moveTo>
                    <a:pt x="34823" y="92681"/>
                  </a:moveTo>
                  <a:cubicBezTo>
                    <a:pt x="30632" y="84965"/>
                    <a:pt x="28728" y="75821"/>
                    <a:pt x="30061" y="66106"/>
                  </a:cubicBezTo>
                  <a:cubicBezTo>
                    <a:pt x="32919" y="45818"/>
                    <a:pt x="52635" y="29435"/>
                    <a:pt x="73114" y="29530"/>
                  </a:cubicBezTo>
                  <a:cubicBezTo>
                    <a:pt x="131502" y="29911"/>
                    <a:pt x="146456" y="71630"/>
                    <a:pt x="149981" y="92585"/>
                  </a:cubicBezTo>
                  <a:lnTo>
                    <a:pt x="174365" y="92585"/>
                  </a:lnTo>
                  <a:cubicBezTo>
                    <a:pt x="177889" y="71630"/>
                    <a:pt x="192843" y="29911"/>
                    <a:pt x="251231" y="29530"/>
                  </a:cubicBezTo>
                  <a:cubicBezTo>
                    <a:pt x="271710" y="29435"/>
                    <a:pt x="291427" y="45722"/>
                    <a:pt x="294285" y="66106"/>
                  </a:cubicBezTo>
                  <a:cubicBezTo>
                    <a:pt x="295618" y="75726"/>
                    <a:pt x="293713" y="84870"/>
                    <a:pt x="289522" y="92585"/>
                  </a:cubicBezTo>
                  <a:lnTo>
                    <a:pt x="313811" y="92585"/>
                  </a:lnTo>
                  <a:cubicBezTo>
                    <a:pt x="316763" y="83537"/>
                    <a:pt x="317906" y="73631"/>
                    <a:pt x="316478" y="63248"/>
                  </a:cubicBezTo>
                  <a:cubicBezTo>
                    <a:pt x="312287" y="31911"/>
                    <a:pt x="282283" y="6860"/>
                    <a:pt x="250660" y="7146"/>
                  </a:cubicBezTo>
                  <a:cubicBezTo>
                    <a:pt x="202368" y="7622"/>
                    <a:pt x="175698" y="32197"/>
                    <a:pt x="162268" y="58295"/>
                  </a:cubicBezTo>
                  <a:cubicBezTo>
                    <a:pt x="146171" y="27911"/>
                    <a:pt x="114262" y="7146"/>
                    <a:pt x="77591" y="7146"/>
                  </a:cubicBezTo>
                  <a:lnTo>
                    <a:pt x="72733" y="7146"/>
                  </a:lnTo>
                  <a:cubicBezTo>
                    <a:pt x="40634" y="7146"/>
                    <a:pt x="12916" y="30197"/>
                    <a:pt x="7963" y="61915"/>
                  </a:cubicBezTo>
                  <a:cubicBezTo>
                    <a:pt x="6248" y="72678"/>
                    <a:pt x="7296" y="83156"/>
                    <a:pt x="10439" y="92585"/>
                  </a:cubicBezTo>
                  <a:lnTo>
                    <a:pt x="34823" y="9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3C11A9E6-F705-47F2-900B-53B6FF4CBC03}"/>
                </a:ext>
              </a:extLst>
            </p:cNvPr>
            <p:cNvSpPr/>
            <p:nvPr/>
          </p:nvSpPr>
          <p:spPr>
            <a:xfrm>
              <a:off x="4258523" y="5671947"/>
              <a:ext cx="85725" cy="114300"/>
            </a:xfrm>
            <a:custGeom>
              <a:avLst/>
              <a:gdLst>
                <a:gd name="connsiteX0" fmla="*/ 7144 w 85725"/>
                <a:gd name="connsiteY0" fmla="*/ 7144 h 114300"/>
                <a:gd name="connsiteX1" fmla="*/ 80677 w 85725"/>
                <a:gd name="connsiteY1" fmla="*/ 7144 h 114300"/>
                <a:gd name="connsiteX2" fmla="*/ 80677 w 85725"/>
                <a:gd name="connsiteY2" fmla="*/ 112681 h 114300"/>
                <a:gd name="connsiteX3" fmla="*/ 7144 w 85725"/>
                <a:gd name="connsiteY3" fmla="*/ 112681 h 114300"/>
                <a:gd name="connsiteX4" fmla="*/ 7144 w 8572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14300">
                  <a:moveTo>
                    <a:pt x="7144" y="7144"/>
                  </a:moveTo>
                  <a:lnTo>
                    <a:pt x="80677" y="7144"/>
                  </a:lnTo>
                  <a:lnTo>
                    <a:pt x="80677" y="112681"/>
                  </a:lnTo>
                  <a:lnTo>
                    <a:pt x="7144" y="11268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D2BB7DE0-26C1-40DF-94B2-0A3E4C834A4E}"/>
                </a:ext>
              </a:extLst>
            </p:cNvPr>
            <p:cNvSpPr/>
            <p:nvPr/>
          </p:nvSpPr>
          <p:spPr>
            <a:xfrm>
              <a:off x="4105552" y="5671947"/>
              <a:ext cx="142875" cy="114300"/>
            </a:xfrm>
            <a:custGeom>
              <a:avLst/>
              <a:gdLst>
                <a:gd name="connsiteX0" fmla="*/ 138589 w 142875"/>
                <a:gd name="connsiteY0" fmla="*/ 112681 h 114300"/>
                <a:gd name="connsiteX1" fmla="*/ 138589 w 142875"/>
                <a:gd name="connsiteY1" fmla="*/ 7144 h 114300"/>
                <a:gd name="connsiteX2" fmla="*/ 42196 w 142875"/>
                <a:gd name="connsiteY2" fmla="*/ 7144 h 114300"/>
                <a:gd name="connsiteX3" fmla="*/ 7144 w 142875"/>
                <a:gd name="connsiteY3" fmla="*/ 42005 h 114300"/>
                <a:gd name="connsiteX4" fmla="*/ 7144 w 142875"/>
                <a:gd name="connsiteY4" fmla="*/ 77724 h 114300"/>
                <a:gd name="connsiteX5" fmla="*/ 42196 w 142875"/>
                <a:gd name="connsiteY5" fmla="*/ 112585 h 114300"/>
                <a:gd name="connsiteX6" fmla="*/ 138589 w 142875"/>
                <a:gd name="connsiteY6" fmla="*/ 1125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38589" y="112681"/>
                  </a:moveTo>
                  <a:lnTo>
                    <a:pt x="138589" y="7144"/>
                  </a:lnTo>
                  <a:lnTo>
                    <a:pt x="42196" y="7144"/>
                  </a:lnTo>
                  <a:cubicBezTo>
                    <a:pt x="22670" y="7144"/>
                    <a:pt x="7144" y="22955"/>
                    <a:pt x="7144" y="42005"/>
                  </a:cubicBezTo>
                  <a:lnTo>
                    <a:pt x="7144" y="77724"/>
                  </a:lnTo>
                  <a:cubicBezTo>
                    <a:pt x="7144" y="97250"/>
                    <a:pt x="23050" y="112585"/>
                    <a:pt x="42196" y="112585"/>
                  </a:cubicBezTo>
                  <a:lnTo>
                    <a:pt x="138589" y="11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31DCAE1-8374-4CFF-B2DA-25630E208651}"/>
                </a:ext>
              </a:extLst>
            </p:cNvPr>
            <p:cNvSpPr/>
            <p:nvPr/>
          </p:nvSpPr>
          <p:spPr>
            <a:xfrm>
              <a:off x="4354440" y="5671947"/>
              <a:ext cx="142875" cy="114300"/>
            </a:xfrm>
            <a:custGeom>
              <a:avLst/>
              <a:gdLst>
                <a:gd name="connsiteX0" fmla="*/ 103537 w 142875"/>
                <a:gd name="connsiteY0" fmla="*/ 7144 h 114300"/>
                <a:gd name="connsiteX1" fmla="*/ 7144 w 142875"/>
                <a:gd name="connsiteY1" fmla="*/ 7144 h 114300"/>
                <a:gd name="connsiteX2" fmla="*/ 7144 w 142875"/>
                <a:gd name="connsiteY2" fmla="*/ 112681 h 114300"/>
                <a:gd name="connsiteX3" fmla="*/ 103537 w 142875"/>
                <a:gd name="connsiteY3" fmla="*/ 112681 h 114300"/>
                <a:gd name="connsiteX4" fmla="*/ 138589 w 142875"/>
                <a:gd name="connsiteY4" fmla="*/ 77819 h 114300"/>
                <a:gd name="connsiteX5" fmla="*/ 138589 w 142875"/>
                <a:gd name="connsiteY5" fmla="*/ 42100 h 114300"/>
                <a:gd name="connsiteX6" fmla="*/ 103537 w 142875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03537" y="7144"/>
                  </a:moveTo>
                  <a:lnTo>
                    <a:pt x="7144" y="7144"/>
                  </a:lnTo>
                  <a:lnTo>
                    <a:pt x="7144" y="112681"/>
                  </a:lnTo>
                  <a:lnTo>
                    <a:pt x="103537" y="112681"/>
                  </a:lnTo>
                  <a:cubicBezTo>
                    <a:pt x="123063" y="112681"/>
                    <a:pt x="138589" y="96869"/>
                    <a:pt x="138589" y="77819"/>
                  </a:cubicBezTo>
                  <a:lnTo>
                    <a:pt x="138589" y="42100"/>
                  </a:lnTo>
                  <a:cubicBezTo>
                    <a:pt x="138589" y="22574"/>
                    <a:pt x="122682" y="7144"/>
                    <a:pt x="1035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991A677B-0A16-43C5-BA36-89C9C17E36C0}"/>
                </a:ext>
              </a:extLst>
            </p:cNvPr>
            <p:cNvSpPr/>
            <p:nvPr/>
          </p:nvSpPr>
          <p:spPr>
            <a:xfrm>
              <a:off x="4271096" y="5800534"/>
              <a:ext cx="57150" cy="152400"/>
            </a:xfrm>
            <a:custGeom>
              <a:avLst/>
              <a:gdLst>
                <a:gd name="connsiteX0" fmla="*/ 7144 w 57150"/>
                <a:gd name="connsiteY0" fmla="*/ 7144 h 152400"/>
                <a:gd name="connsiteX1" fmla="*/ 56197 w 57150"/>
                <a:gd name="connsiteY1" fmla="*/ 7144 h 152400"/>
                <a:gd name="connsiteX2" fmla="*/ 56197 w 57150"/>
                <a:gd name="connsiteY2" fmla="*/ 152019 h 152400"/>
                <a:gd name="connsiteX3" fmla="*/ 7144 w 57150"/>
                <a:gd name="connsiteY3" fmla="*/ 152019 h 152400"/>
                <a:gd name="connsiteX4" fmla="*/ 7144 w 5715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52400">
                  <a:moveTo>
                    <a:pt x="7144" y="7144"/>
                  </a:moveTo>
                  <a:lnTo>
                    <a:pt x="56197" y="7144"/>
                  </a:lnTo>
                  <a:lnTo>
                    <a:pt x="56197" y="152019"/>
                  </a:lnTo>
                  <a:lnTo>
                    <a:pt x="7144" y="15201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7187CAD-D263-4760-8F26-5546D187B82E}"/>
                </a:ext>
              </a:extLst>
            </p:cNvPr>
            <p:cNvSpPr/>
            <p:nvPr/>
          </p:nvSpPr>
          <p:spPr>
            <a:xfrm>
              <a:off x="4342343" y="5800534"/>
              <a:ext cx="133350" cy="152400"/>
            </a:xfrm>
            <a:custGeom>
              <a:avLst/>
              <a:gdLst>
                <a:gd name="connsiteX0" fmla="*/ 7239 w 133350"/>
                <a:gd name="connsiteY0" fmla="*/ 152019 h 152400"/>
                <a:gd name="connsiteX1" fmla="*/ 91726 w 133350"/>
                <a:gd name="connsiteY1" fmla="*/ 152019 h 152400"/>
                <a:gd name="connsiteX2" fmla="*/ 126778 w 133350"/>
                <a:gd name="connsiteY2" fmla="*/ 116967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5201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52019"/>
                  </a:moveTo>
                  <a:lnTo>
                    <a:pt x="91726" y="152019"/>
                  </a:lnTo>
                  <a:cubicBezTo>
                    <a:pt x="111347" y="152019"/>
                    <a:pt x="126778" y="136113"/>
                    <a:pt x="126778" y="116967"/>
                  </a:cubicBezTo>
                  <a:lnTo>
                    <a:pt x="126778" y="7144"/>
                  </a:lnTo>
                  <a:lnTo>
                    <a:pt x="7144" y="7144"/>
                  </a:lnTo>
                  <a:lnTo>
                    <a:pt x="7144" y="152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B050982C-80E0-4F26-A466-22E2F63EF80F}"/>
                </a:ext>
              </a:extLst>
            </p:cNvPr>
            <p:cNvSpPr/>
            <p:nvPr/>
          </p:nvSpPr>
          <p:spPr>
            <a:xfrm>
              <a:off x="4129174" y="5800534"/>
              <a:ext cx="133350" cy="152400"/>
            </a:xfrm>
            <a:custGeom>
              <a:avLst/>
              <a:gdLst>
                <a:gd name="connsiteX0" fmla="*/ 7239 w 133350"/>
                <a:gd name="connsiteY0" fmla="*/ 116967 h 152400"/>
                <a:gd name="connsiteX1" fmla="*/ 42291 w 133350"/>
                <a:gd name="connsiteY1" fmla="*/ 152019 h 152400"/>
                <a:gd name="connsiteX2" fmla="*/ 126778 w 133350"/>
                <a:gd name="connsiteY2" fmla="*/ 152019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1696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16967"/>
                  </a:moveTo>
                  <a:cubicBezTo>
                    <a:pt x="7239" y="136493"/>
                    <a:pt x="23146" y="152019"/>
                    <a:pt x="42291" y="152019"/>
                  </a:cubicBezTo>
                  <a:lnTo>
                    <a:pt x="126778" y="152019"/>
                  </a:lnTo>
                  <a:lnTo>
                    <a:pt x="126778" y="7144"/>
                  </a:lnTo>
                  <a:lnTo>
                    <a:pt x="7144" y="7144"/>
                  </a:lnTo>
                  <a:lnTo>
                    <a:pt x="7144" y="1169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B1CFB76-92F5-4A11-9CA6-1FB8B0E46240}"/>
              </a:ext>
            </a:extLst>
          </p:cNvPr>
          <p:cNvGrpSpPr/>
          <p:nvPr/>
        </p:nvGrpSpPr>
        <p:grpSpPr>
          <a:xfrm>
            <a:off x="7463209" y="2901267"/>
            <a:ext cx="391764" cy="392454"/>
            <a:chOff x="7463209" y="2901267"/>
            <a:chExt cx="391764" cy="392454"/>
          </a:xfrm>
          <a:solidFill>
            <a:schemeClr val="tx2"/>
          </a:solidFill>
        </p:grpSpPr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5090BEDC-1EAC-422A-A833-C9C0FD847579}"/>
                </a:ext>
              </a:extLst>
            </p:cNvPr>
            <p:cNvSpPr/>
            <p:nvPr/>
          </p:nvSpPr>
          <p:spPr>
            <a:xfrm>
              <a:off x="7575033" y="3104197"/>
              <a:ext cx="161925" cy="85725"/>
            </a:xfrm>
            <a:custGeom>
              <a:avLst/>
              <a:gdLst>
                <a:gd name="connsiteX0" fmla="*/ 151067 w 161925"/>
                <a:gd name="connsiteY0" fmla="*/ 81629 h 85725"/>
                <a:gd name="connsiteX1" fmla="*/ 13050 w 161925"/>
                <a:gd name="connsiteY1" fmla="*/ 82868 h 85725"/>
                <a:gd name="connsiteX2" fmla="*/ 7144 w 161925"/>
                <a:gd name="connsiteY2" fmla="*/ 7144 h 85725"/>
                <a:gd name="connsiteX3" fmla="*/ 162496 w 161925"/>
                <a:gd name="connsiteY3" fmla="*/ 7144 h 85725"/>
                <a:gd name="connsiteX4" fmla="*/ 156591 w 161925"/>
                <a:gd name="connsiteY4" fmla="*/ 82868 h 85725"/>
                <a:gd name="connsiteX5" fmla="*/ 151067 w 161925"/>
                <a:gd name="connsiteY5" fmla="*/ 81629 h 85725"/>
                <a:gd name="connsiteX6" fmla="*/ 151067 w 161925"/>
                <a:gd name="connsiteY6" fmla="*/ 8162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51067" y="81629"/>
                  </a:moveTo>
                  <a:cubicBezTo>
                    <a:pt x="105823" y="72295"/>
                    <a:pt x="58103" y="72676"/>
                    <a:pt x="13050" y="82868"/>
                  </a:cubicBezTo>
                  <a:cubicBezTo>
                    <a:pt x="9525" y="57817"/>
                    <a:pt x="7715" y="32480"/>
                    <a:pt x="7144" y="7144"/>
                  </a:cubicBezTo>
                  <a:lnTo>
                    <a:pt x="162496" y="7144"/>
                  </a:lnTo>
                  <a:cubicBezTo>
                    <a:pt x="162020" y="32480"/>
                    <a:pt x="160115" y="57817"/>
                    <a:pt x="156591" y="82868"/>
                  </a:cubicBezTo>
                  <a:cubicBezTo>
                    <a:pt x="154781" y="82391"/>
                    <a:pt x="152971" y="82010"/>
                    <a:pt x="151067" y="81629"/>
                  </a:cubicBezTo>
                  <a:cubicBezTo>
                    <a:pt x="150495" y="81439"/>
                    <a:pt x="152210" y="81820"/>
                    <a:pt x="151067" y="81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ADD94E2-1C8E-4ED8-905C-0975D636EB55}"/>
                </a:ext>
              </a:extLst>
            </p:cNvPr>
            <p:cNvSpPr/>
            <p:nvPr/>
          </p:nvSpPr>
          <p:spPr>
            <a:xfrm>
              <a:off x="7575033" y="3002375"/>
              <a:ext cx="161925" cy="85725"/>
            </a:xfrm>
            <a:custGeom>
              <a:avLst/>
              <a:gdLst>
                <a:gd name="connsiteX0" fmla="*/ 18574 w 161925"/>
                <a:gd name="connsiteY0" fmla="*/ 8382 h 85725"/>
                <a:gd name="connsiteX1" fmla="*/ 156591 w 161925"/>
                <a:gd name="connsiteY1" fmla="*/ 7144 h 85725"/>
                <a:gd name="connsiteX2" fmla="*/ 162496 w 161925"/>
                <a:gd name="connsiteY2" fmla="*/ 82867 h 85725"/>
                <a:gd name="connsiteX3" fmla="*/ 7144 w 161925"/>
                <a:gd name="connsiteY3" fmla="*/ 82867 h 85725"/>
                <a:gd name="connsiteX4" fmla="*/ 13050 w 161925"/>
                <a:gd name="connsiteY4" fmla="*/ 7144 h 85725"/>
                <a:gd name="connsiteX5" fmla="*/ 18574 w 161925"/>
                <a:gd name="connsiteY5" fmla="*/ 8382 h 85725"/>
                <a:gd name="connsiteX6" fmla="*/ 18574 w 161925"/>
                <a:gd name="connsiteY6" fmla="*/ 838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8574" y="8382"/>
                  </a:moveTo>
                  <a:cubicBezTo>
                    <a:pt x="63818" y="17717"/>
                    <a:pt x="111538" y="17335"/>
                    <a:pt x="156591" y="7144"/>
                  </a:cubicBezTo>
                  <a:cubicBezTo>
                    <a:pt x="160115" y="32194"/>
                    <a:pt x="161925" y="57531"/>
                    <a:pt x="162496" y="82867"/>
                  </a:cubicBezTo>
                  <a:lnTo>
                    <a:pt x="7144" y="82867"/>
                  </a:lnTo>
                  <a:cubicBezTo>
                    <a:pt x="7620" y="57531"/>
                    <a:pt x="9525" y="32194"/>
                    <a:pt x="13050" y="7144"/>
                  </a:cubicBezTo>
                  <a:cubicBezTo>
                    <a:pt x="14859" y="7620"/>
                    <a:pt x="16764" y="8001"/>
                    <a:pt x="18574" y="8382"/>
                  </a:cubicBezTo>
                  <a:cubicBezTo>
                    <a:pt x="19145" y="8477"/>
                    <a:pt x="17431" y="8096"/>
                    <a:pt x="18574" y="8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EA70A0E8-93B7-4B1A-A38B-2CAA7E06A6B8}"/>
                </a:ext>
              </a:extLst>
            </p:cNvPr>
            <p:cNvSpPr/>
            <p:nvPr/>
          </p:nvSpPr>
          <p:spPr>
            <a:xfrm>
              <a:off x="7750198" y="2972657"/>
              <a:ext cx="104775" cy="114300"/>
            </a:xfrm>
            <a:custGeom>
              <a:avLst/>
              <a:gdLst>
                <a:gd name="connsiteX0" fmla="*/ 13716 w 104775"/>
                <a:gd name="connsiteY0" fmla="*/ 112586 h 114300"/>
                <a:gd name="connsiteX1" fmla="*/ 7144 w 104775"/>
                <a:gd name="connsiteY1" fmla="*/ 29908 h 114300"/>
                <a:gd name="connsiteX2" fmla="*/ 57912 w 104775"/>
                <a:gd name="connsiteY2" fmla="*/ 7144 h 114300"/>
                <a:gd name="connsiteX3" fmla="*/ 99156 w 104775"/>
                <a:gd name="connsiteY3" fmla="*/ 112681 h 114300"/>
                <a:gd name="connsiteX4" fmla="*/ 13716 w 104775"/>
                <a:gd name="connsiteY4" fmla="*/ 11268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13716" y="112586"/>
                  </a:moveTo>
                  <a:cubicBezTo>
                    <a:pt x="13240" y="84963"/>
                    <a:pt x="11144" y="57245"/>
                    <a:pt x="7144" y="29908"/>
                  </a:cubicBezTo>
                  <a:cubicBezTo>
                    <a:pt x="24765" y="24194"/>
                    <a:pt x="42006" y="16764"/>
                    <a:pt x="57912" y="7144"/>
                  </a:cubicBezTo>
                  <a:cubicBezTo>
                    <a:pt x="82105" y="37338"/>
                    <a:pt x="96488" y="74104"/>
                    <a:pt x="99156" y="112681"/>
                  </a:cubicBezTo>
                  <a:lnTo>
                    <a:pt x="13716" y="11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2DFB9CF0-8E5A-4844-A997-4C306A085262}"/>
                </a:ext>
              </a:extLst>
            </p:cNvPr>
            <p:cNvSpPr/>
            <p:nvPr/>
          </p:nvSpPr>
          <p:spPr>
            <a:xfrm>
              <a:off x="7732957" y="2919031"/>
              <a:ext cx="57150" cy="57150"/>
            </a:xfrm>
            <a:custGeom>
              <a:avLst/>
              <a:gdLst>
                <a:gd name="connsiteX0" fmla="*/ 56769 w 57150"/>
                <a:gd name="connsiteY0" fmla="*/ 40767 h 57150"/>
                <a:gd name="connsiteX1" fmla="*/ 19908 w 57150"/>
                <a:gd name="connsiteY1" fmla="*/ 57055 h 57150"/>
                <a:gd name="connsiteX2" fmla="*/ 7144 w 57150"/>
                <a:gd name="connsiteY2" fmla="*/ 7144 h 57150"/>
                <a:gd name="connsiteX3" fmla="*/ 56769 w 57150"/>
                <a:gd name="connsiteY3" fmla="*/ 40767 h 57150"/>
                <a:gd name="connsiteX4" fmla="*/ 56769 w 57150"/>
                <a:gd name="connsiteY4" fmla="*/ 40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769" y="40767"/>
                  </a:moveTo>
                  <a:cubicBezTo>
                    <a:pt x="45053" y="47339"/>
                    <a:pt x="32671" y="52768"/>
                    <a:pt x="19908" y="57055"/>
                  </a:cubicBezTo>
                  <a:cubicBezTo>
                    <a:pt x="16573" y="40195"/>
                    <a:pt x="12478" y="23431"/>
                    <a:pt x="7144" y="7144"/>
                  </a:cubicBezTo>
                  <a:cubicBezTo>
                    <a:pt x="25241" y="15621"/>
                    <a:pt x="42006" y="26956"/>
                    <a:pt x="56769" y="40767"/>
                  </a:cubicBezTo>
                  <a:cubicBezTo>
                    <a:pt x="56674" y="40767"/>
                    <a:pt x="42006" y="26956"/>
                    <a:pt x="56769" y="40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35B2706-3BF7-45A5-937D-DA57E7A70BB3}"/>
                </a:ext>
              </a:extLst>
            </p:cNvPr>
            <p:cNvSpPr/>
            <p:nvPr/>
          </p:nvSpPr>
          <p:spPr>
            <a:xfrm>
              <a:off x="7585225" y="2901267"/>
              <a:ext cx="142875" cy="95250"/>
            </a:xfrm>
            <a:custGeom>
              <a:avLst/>
              <a:gdLst>
                <a:gd name="connsiteX0" fmla="*/ 122492 w 142875"/>
                <a:gd name="connsiteY0" fmla="*/ 13287 h 95250"/>
                <a:gd name="connsiteX1" fmla="*/ 142113 w 142875"/>
                <a:gd name="connsiteY1" fmla="*/ 82058 h 95250"/>
                <a:gd name="connsiteX2" fmla="*/ 7144 w 142875"/>
                <a:gd name="connsiteY2" fmla="*/ 82058 h 95250"/>
                <a:gd name="connsiteX3" fmla="*/ 26765 w 142875"/>
                <a:gd name="connsiteY3" fmla="*/ 13287 h 95250"/>
                <a:gd name="connsiteX4" fmla="*/ 122492 w 142875"/>
                <a:gd name="connsiteY4" fmla="*/ 13287 h 95250"/>
                <a:gd name="connsiteX5" fmla="*/ 122492 w 142875"/>
                <a:gd name="connsiteY5" fmla="*/ 1328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22492" y="13287"/>
                  </a:moveTo>
                  <a:cubicBezTo>
                    <a:pt x="131540" y="35385"/>
                    <a:pt x="137636" y="58626"/>
                    <a:pt x="142113" y="82058"/>
                  </a:cubicBezTo>
                  <a:cubicBezTo>
                    <a:pt x="98108" y="92250"/>
                    <a:pt x="51149" y="92250"/>
                    <a:pt x="7144" y="82058"/>
                  </a:cubicBezTo>
                  <a:cubicBezTo>
                    <a:pt x="11621" y="58626"/>
                    <a:pt x="17717" y="35385"/>
                    <a:pt x="26765" y="13287"/>
                  </a:cubicBezTo>
                  <a:cubicBezTo>
                    <a:pt x="58008" y="5096"/>
                    <a:pt x="91250" y="5096"/>
                    <a:pt x="122492" y="13287"/>
                  </a:cubicBezTo>
                  <a:cubicBezTo>
                    <a:pt x="122873" y="14145"/>
                    <a:pt x="106966" y="9192"/>
                    <a:pt x="122492" y="13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A596F98-A35E-43B2-986A-50E40E63E095}"/>
                </a:ext>
              </a:extLst>
            </p:cNvPr>
            <p:cNvSpPr/>
            <p:nvPr/>
          </p:nvSpPr>
          <p:spPr>
            <a:xfrm>
              <a:off x="7522931" y="2919031"/>
              <a:ext cx="57150" cy="57150"/>
            </a:xfrm>
            <a:custGeom>
              <a:avLst/>
              <a:gdLst>
                <a:gd name="connsiteX0" fmla="*/ 56292 w 57150"/>
                <a:gd name="connsiteY0" fmla="*/ 8572 h 57150"/>
                <a:gd name="connsiteX1" fmla="*/ 44005 w 57150"/>
                <a:gd name="connsiteY1" fmla="*/ 57055 h 57150"/>
                <a:gd name="connsiteX2" fmla="*/ 7144 w 57150"/>
                <a:gd name="connsiteY2" fmla="*/ 40767 h 57150"/>
                <a:gd name="connsiteX3" fmla="*/ 56769 w 57150"/>
                <a:gd name="connsiteY3" fmla="*/ 7144 h 57150"/>
                <a:gd name="connsiteX4" fmla="*/ 56292 w 57150"/>
                <a:gd name="connsiteY4" fmla="*/ 8572 h 57150"/>
                <a:gd name="connsiteX5" fmla="*/ 56292 w 57150"/>
                <a:gd name="connsiteY5" fmla="*/ 857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56292" y="8572"/>
                  </a:moveTo>
                  <a:cubicBezTo>
                    <a:pt x="51245" y="24479"/>
                    <a:pt x="47149" y="40672"/>
                    <a:pt x="44005" y="57055"/>
                  </a:cubicBezTo>
                  <a:cubicBezTo>
                    <a:pt x="31242" y="52673"/>
                    <a:pt x="18859" y="47339"/>
                    <a:pt x="7144" y="40767"/>
                  </a:cubicBezTo>
                  <a:cubicBezTo>
                    <a:pt x="21812" y="26956"/>
                    <a:pt x="38576" y="15621"/>
                    <a:pt x="56769" y="7144"/>
                  </a:cubicBezTo>
                  <a:cubicBezTo>
                    <a:pt x="56579" y="7620"/>
                    <a:pt x="56483" y="8096"/>
                    <a:pt x="56292" y="8572"/>
                  </a:cubicBezTo>
                  <a:cubicBezTo>
                    <a:pt x="56007" y="9620"/>
                    <a:pt x="56483" y="8096"/>
                    <a:pt x="56292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3BDC2C6F-3779-4B0A-AF7D-117CE654830B}"/>
                </a:ext>
              </a:extLst>
            </p:cNvPr>
            <p:cNvSpPr/>
            <p:nvPr/>
          </p:nvSpPr>
          <p:spPr>
            <a:xfrm>
              <a:off x="7463400" y="2972657"/>
              <a:ext cx="104775" cy="114300"/>
            </a:xfrm>
            <a:custGeom>
              <a:avLst/>
              <a:gdLst>
                <a:gd name="connsiteX0" fmla="*/ 48292 w 104775"/>
                <a:gd name="connsiteY0" fmla="*/ 7144 h 114300"/>
                <a:gd name="connsiteX1" fmla="*/ 99060 w 104775"/>
                <a:gd name="connsiteY1" fmla="*/ 29908 h 114300"/>
                <a:gd name="connsiteX2" fmla="*/ 92488 w 104775"/>
                <a:gd name="connsiteY2" fmla="*/ 112586 h 114300"/>
                <a:gd name="connsiteX3" fmla="*/ 7144 w 104775"/>
                <a:gd name="connsiteY3" fmla="*/ 112586 h 114300"/>
                <a:gd name="connsiteX4" fmla="*/ 48292 w 104775"/>
                <a:gd name="connsiteY4" fmla="*/ 7144 h 114300"/>
                <a:gd name="connsiteX5" fmla="*/ 48292 w 104775"/>
                <a:gd name="connsiteY5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48292" y="7144"/>
                  </a:moveTo>
                  <a:cubicBezTo>
                    <a:pt x="64198" y="16764"/>
                    <a:pt x="81343" y="24289"/>
                    <a:pt x="99060" y="29908"/>
                  </a:cubicBezTo>
                  <a:cubicBezTo>
                    <a:pt x="95059" y="57245"/>
                    <a:pt x="92964" y="84963"/>
                    <a:pt x="92488" y="112586"/>
                  </a:cubicBezTo>
                  <a:lnTo>
                    <a:pt x="7144" y="112586"/>
                  </a:lnTo>
                  <a:cubicBezTo>
                    <a:pt x="9716" y="74009"/>
                    <a:pt x="24098" y="37338"/>
                    <a:pt x="48292" y="7144"/>
                  </a:cubicBezTo>
                  <a:cubicBezTo>
                    <a:pt x="48483" y="7239"/>
                    <a:pt x="24098" y="37338"/>
                    <a:pt x="4829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E25EC28-70C4-4797-9EDD-D07F007B5630}"/>
                </a:ext>
              </a:extLst>
            </p:cNvPr>
            <p:cNvSpPr/>
            <p:nvPr/>
          </p:nvSpPr>
          <p:spPr>
            <a:xfrm>
              <a:off x="7463209" y="3104102"/>
              <a:ext cx="104775" cy="114300"/>
            </a:xfrm>
            <a:custGeom>
              <a:avLst/>
              <a:gdLst>
                <a:gd name="connsiteX0" fmla="*/ 92583 w 104775"/>
                <a:gd name="connsiteY0" fmla="*/ 7144 h 114300"/>
                <a:gd name="connsiteX1" fmla="*/ 99156 w 104775"/>
                <a:gd name="connsiteY1" fmla="*/ 89821 h 114300"/>
                <a:gd name="connsiteX2" fmla="*/ 48387 w 104775"/>
                <a:gd name="connsiteY2" fmla="*/ 112586 h 114300"/>
                <a:gd name="connsiteX3" fmla="*/ 7144 w 104775"/>
                <a:gd name="connsiteY3" fmla="*/ 7144 h 114300"/>
                <a:gd name="connsiteX4" fmla="*/ 92583 w 10477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92583" y="7144"/>
                  </a:moveTo>
                  <a:cubicBezTo>
                    <a:pt x="93059" y="34766"/>
                    <a:pt x="95155" y="62484"/>
                    <a:pt x="99156" y="89821"/>
                  </a:cubicBezTo>
                  <a:cubicBezTo>
                    <a:pt x="81534" y="95536"/>
                    <a:pt x="64294" y="102965"/>
                    <a:pt x="48387" y="112586"/>
                  </a:cubicBezTo>
                  <a:cubicBezTo>
                    <a:pt x="24194" y="82391"/>
                    <a:pt x="9811" y="45625"/>
                    <a:pt x="7144" y="7144"/>
                  </a:cubicBezTo>
                  <a:lnTo>
                    <a:pt x="92583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B7349C1-C114-4064-A890-22AAD360F6F0}"/>
                </a:ext>
              </a:extLst>
            </p:cNvPr>
            <p:cNvSpPr/>
            <p:nvPr/>
          </p:nvSpPr>
          <p:spPr>
            <a:xfrm>
              <a:off x="7522931" y="3213354"/>
              <a:ext cx="57150" cy="57150"/>
            </a:xfrm>
            <a:custGeom>
              <a:avLst/>
              <a:gdLst>
                <a:gd name="connsiteX0" fmla="*/ 7144 w 57150"/>
                <a:gd name="connsiteY0" fmla="*/ 23432 h 57150"/>
                <a:gd name="connsiteX1" fmla="*/ 44005 w 57150"/>
                <a:gd name="connsiteY1" fmla="*/ 7144 h 57150"/>
                <a:gd name="connsiteX2" fmla="*/ 56769 w 57150"/>
                <a:gd name="connsiteY2" fmla="*/ 57055 h 57150"/>
                <a:gd name="connsiteX3" fmla="*/ 7144 w 57150"/>
                <a:gd name="connsiteY3" fmla="*/ 23432 h 57150"/>
                <a:gd name="connsiteX4" fmla="*/ 7144 w 57150"/>
                <a:gd name="connsiteY4" fmla="*/ 23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23432"/>
                  </a:moveTo>
                  <a:cubicBezTo>
                    <a:pt x="18859" y="16859"/>
                    <a:pt x="31242" y="11430"/>
                    <a:pt x="44005" y="7144"/>
                  </a:cubicBezTo>
                  <a:cubicBezTo>
                    <a:pt x="47339" y="24003"/>
                    <a:pt x="51435" y="40767"/>
                    <a:pt x="56769" y="57055"/>
                  </a:cubicBezTo>
                  <a:cubicBezTo>
                    <a:pt x="38576" y="48578"/>
                    <a:pt x="21812" y="37243"/>
                    <a:pt x="7144" y="23432"/>
                  </a:cubicBezTo>
                  <a:cubicBezTo>
                    <a:pt x="7239" y="23336"/>
                    <a:pt x="21812" y="37243"/>
                    <a:pt x="7144" y="23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04C3B9A-8CB0-48CC-A07D-A720DA294916}"/>
                </a:ext>
              </a:extLst>
            </p:cNvPr>
            <p:cNvSpPr/>
            <p:nvPr/>
          </p:nvSpPr>
          <p:spPr>
            <a:xfrm>
              <a:off x="7585225" y="3198471"/>
              <a:ext cx="142875" cy="95250"/>
            </a:xfrm>
            <a:custGeom>
              <a:avLst/>
              <a:gdLst>
                <a:gd name="connsiteX0" fmla="*/ 26765 w 142875"/>
                <a:gd name="connsiteY0" fmla="*/ 83558 h 95250"/>
                <a:gd name="connsiteX1" fmla="*/ 7144 w 142875"/>
                <a:gd name="connsiteY1" fmla="*/ 14788 h 95250"/>
                <a:gd name="connsiteX2" fmla="*/ 142113 w 142875"/>
                <a:gd name="connsiteY2" fmla="*/ 14788 h 95250"/>
                <a:gd name="connsiteX3" fmla="*/ 122492 w 142875"/>
                <a:gd name="connsiteY3" fmla="*/ 83558 h 95250"/>
                <a:gd name="connsiteX4" fmla="*/ 26765 w 142875"/>
                <a:gd name="connsiteY4" fmla="*/ 83558 h 95250"/>
                <a:gd name="connsiteX5" fmla="*/ 26765 w 142875"/>
                <a:gd name="connsiteY5" fmla="*/ 8355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26765" y="83558"/>
                  </a:moveTo>
                  <a:cubicBezTo>
                    <a:pt x="17717" y="61460"/>
                    <a:pt x="11621" y="38219"/>
                    <a:pt x="7144" y="14788"/>
                  </a:cubicBezTo>
                  <a:cubicBezTo>
                    <a:pt x="51149" y="4596"/>
                    <a:pt x="98108" y="4596"/>
                    <a:pt x="142113" y="14788"/>
                  </a:cubicBezTo>
                  <a:cubicBezTo>
                    <a:pt x="137636" y="38219"/>
                    <a:pt x="131540" y="61460"/>
                    <a:pt x="122492" y="83558"/>
                  </a:cubicBezTo>
                  <a:cubicBezTo>
                    <a:pt x="91250" y="91654"/>
                    <a:pt x="58008" y="91654"/>
                    <a:pt x="26765" y="83558"/>
                  </a:cubicBezTo>
                  <a:cubicBezTo>
                    <a:pt x="26384" y="82701"/>
                    <a:pt x="42386" y="87559"/>
                    <a:pt x="26765" y="8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5DC536FA-4171-4FBB-8608-03CF80A37C24}"/>
                </a:ext>
              </a:extLst>
            </p:cNvPr>
            <p:cNvSpPr/>
            <p:nvPr/>
          </p:nvSpPr>
          <p:spPr>
            <a:xfrm>
              <a:off x="7732862" y="3213258"/>
              <a:ext cx="57150" cy="57150"/>
            </a:xfrm>
            <a:custGeom>
              <a:avLst/>
              <a:gdLst>
                <a:gd name="connsiteX0" fmla="*/ 7620 w 57150"/>
                <a:gd name="connsiteY0" fmla="*/ 55626 h 57150"/>
                <a:gd name="connsiteX1" fmla="*/ 19908 w 57150"/>
                <a:gd name="connsiteY1" fmla="*/ 7144 h 57150"/>
                <a:gd name="connsiteX2" fmla="*/ 56769 w 57150"/>
                <a:gd name="connsiteY2" fmla="*/ 23431 h 57150"/>
                <a:gd name="connsiteX3" fmla="*/ 7144 w 57150"/>
                <a:gd name="connsiteY3" fmla="*/ 57055 h 57150"/>
                <a:gd name="connsiteX4" fmla="*/ 7620 w 57150"/>
                <a:gd name="connsiteY4" fmla="*/ 55626 h 57150"/>
                <a:gd name="connsiteX5" fmla="*/ 7620 w 57150"/>
                <a:gd name="connsiteY5" fmla="*/ 55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7620" y="55626"/>
                  </a:moveTo>
                  <a:cubicBezTo>
                    <a:pt x="12668" y="39719"/>
                    <a:pt x="16764" y="23527"/>
                    <a:pt x="19908" y="7144"/>
                  </a:cubicBezTo>
                  <a:cubicBezTo>
                    <a:pt x="32671" y="11525"/>
                    <a:pt x="45054" y="16859"/>
                    <a:pt x="56769" y="23431"/>
                  </a:cubicBezTo>
                  <a:cubicBezTo>
                    <a:pt x="42101" y="37243"/>
                    <a:pt x="25337" y="48577"/>
                    <a:pt x="7144" y="57055"/>
                  </a:cubicBezTo>
                  <a:cubicBezTo>
                    <a:pt x="7334" y="56674"/>
                    <a:pt x="7525" y="56197"/>
                    <a:pt x="7620" y="55626"/>
                  </a:cubicBezTo>
                  <a:cubicBezTo>
                    <a:pt x="8001" y="54673"/>
                    <a:pt x="7525" y="56197"/>
                    <a:pt x="7620" y="55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41BE68D0-0D88-4B22-A92A-FE13C04E546C}"/>
                </a:ext>
              </a:extLst>
            </p:cNvPr>
            <p:cNvSpPr/>
            <p:nvPr/>
          </p:nvSpPr>
          <p:spPr>
            <a:xfrm>
              <a:off x="7750102" y="3104197"/>
              <a:ext cx="104775" cy="114300"/>
            </a:xfrm>
            <a:custGeom>
              <a:avLst/>
              <a:gdLst>
                <a:gd name="connsiteX0" fmla="*/ 57912 w 104775"/>
                <a:gd name="connsiteY0" fmla="*/ 112586 h 114300"/>
                <a:gd name="connsiteX1" fmla="*/ 7144 w 104775"/>
                <a:gd name="connsiteY1" fmla="*/ 89821 h 114300"/>
                <a:gd name="connsiteX2" fmla="*/ 13716 w 104775"/>
                <a:gd name="connsiteY2" fmla="*/ 7144 h 114300"/>
                <a:gd name="connsiteX3" fmla="*/ 99060 w 104775"/>
                <a:gd name="connsiteY3" fmla="*/ 7144 h 114300"/>
                <a:gd name="connsiteX4" fmla="*/ 57912 w 104775"/>
                <a:gd name="connsiteY4" fmla="*/ 112586 h 114300"/>
                <a:gd name="connsiteX5" fmla="*/ 57912 w 104775"/>
                <a:gd name="connsiteY5" fmla="*/ 11258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57912" y="112586"/>
                  </a:moveTo>
                  <a:cubicBezTo>
                    <a:pt x="42006" y="102965"/>
                    <a:pt x="24861" y="95536"/>
                    <a:pt x="7144" y="89821"/>
                  </a:cubicBezTo>
                  <a:cubicBezTo>
                    <a:pt x="11145" y="62484"/>
                    <a:pt x="13240" y="34766"/>
                    <a:pt x="13716" y="7144"/>
                  </a:cubicBezTo>
                  <a:lnTo>
                    <a:pt x="99060" y="7144"/>
                  </a:lnTo>
                  <a:cubicBezTo>
                    <a:pt x="96488" y="45625"/>
                    <a:pt x="82105" y="82391"/>
                    <a:pt x="57912" y="112586"/>
                  </a:cubicBezTo>
                  <a:cubicBezTo>
                    <a:pt x="57721" y="112395"/>
                    <a:pt x="82105" y="82391"/>
                    <a:pt x="57912" y="112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D8453374-4D72-4751-8CD8-FB4FAF3DCB74}"/>
              </a:ext>
            </a:extLst>
          </p:cNvPr>
          <p:cNvGrpSpPr/>
          <p:nvPr/>
        </p:nvGrpSpPr>
        <p:grpSpPr>
          <a:xfrm>
            <a:off x="7461714" y="4896428"/>
            <a:ext cx="390525" cy="390525"/>
            <a:chOff x="7461714" y="4896428"/>
            <a:chExt cx="390525" cy="390525"/>
          </a:xfrm>
          <a:solidFill>
            <a:schemeClr val="tx2"/>
          </a:solidFill>
        </p:grpSpPr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3D0F904-0FE1-47B2-8E1D-FCC411ED7057}"/>
                </a:ext>
              </a:extLst>
            </p:cNvPr>
            <p:cNvSpPr/>
            <p:nvPr/>
          </p:nvSpPr>
          <p:spPr>
            <a:xfrm>
              <a:off x="7461714" y="4896428"/>
              <a:ext cx="390525" cy="390525"/>
            </a:xfrm>
            <a:custGeom>
              <a:avLst/>
              <a:gdLst>
                <a:gd name="connsiteX0" fmla="*/ 386972 w 390525"/>
                <a:gd name="connsiteY0" fmla="*/ 175062 h 390525"/>
                <a:gd name="connsiteX1" fmla="*/ 386972 w 390525"/>
                <a:gd name="connsiteY1" fmla="*/ 175062 h 390525"/>
                <a:gd name="connsiteX2" fmla="*/ 378590 w 390525"/>
                <a:gd name="connsiteY2" fmla="*/ 160108 h 390525"/>
                <a:gd name="connsiteX3" fmla="*/ 356968 w 390525"/>
                <a:gd name="connsiteY3" fmla="*/ 143249 h 390525"/>
                <a:gd name="connsiteX4" fmla="*/ 365065 w 390525"/>
                <a:gd name="connsiteY4" fmla="*/ 116484 h 390525"/>
                <a:gd name="connsiteX5" fmla="*/ 363064 w 390525"/>
                <a:gd name="connsiteY5" fmla="*/ 99338 h 390525"/>
                <a:gd name="connsiteX6" fmla="*/ 349158 w 390525"/>
                <a:gd name="connsiteY6" fmla="*/ 89051 h 390525"/>
                <a:gd name="connsiteX7" fmla="*/ 322012 w 390525"/>
                <a:gd name="connsiteY7" fmla="*/ 82670 h 390525"/>
                <a:gd name="connsiteX8" fmla="*/ 318583 w 390525"/>
                <a:gd name="connsiteY8" fmla="*/ 54952 h 390525"/>
                <a:gd name="connsiteX9" fmla="*/ 309819 w 390525"/>
                <a:gd name="connsiteY9" fmla="*/ 40093 h 390525"/>
                <a:gd name="connsiteX10" fmla="*/ 292960 w 390525"/>
                <a:gd name="connsiteY10" fmla="*/ 36378 h 390525"/>
                <a:gd name="connsiteX11" fmla="*/ 265528 w 390525"/>
                <a:gd name="connsiteY11" fmla="*/ 41617 h 390525"/>
                <a:gd name="connsiteX12" fmla="*/ 251050 w 390525"/>
                <a:gd name="connsiteY12" fmla="*/ 17709 h 390525"/>
                <a:gd name="connsiteX13" fmla="*/ 222951 w 390525"/>
                <a:gd name="connsiteY13" fmla="*/ 9327 h 390525"/>
                <a:gd name="connsiteX14" fmla="*/ 220951 w 390525"/>
                <a:gd name="connsiteY14" fmla="*/ 10470 h 390525"/>
                <a:gd name="connsiteX15" fmla="*/ 197139 w 390525"/>
                <a:gd name="connsiteY15" fmla="*/ 27044 h 390525"/>
                <a:gd name="connsiteX16" fmla="*/ 174183 w 390525"/>
                <a:gd name="connsiteY16" fmla="*/ 11042 h 390525"/>
                <a:gd name="connsiteX17" fmla="*/ 157229 w 390525"/>
                <a:gd name="connsiteY17" fmla="*/ 7613 h 390525"/>
                <a:gd name="connsiteX18" fmla="*/ 143132 w 390525"/>
                <a:gd name="connsiteY18" fmla="*/ 17614 h 390525"/>
                <a:gd name="connsiteX19" fmla="*/ 128654 w 390525"/>
                <a:gd name="connsiteY19" fmla="*/ 41522 h 390525"/>
                <a:gd name="connsiteX20" fmla="*/ 101222 w 390525"/>
                <a:gd name="connsiteY20" fmla="*/ 36283 h 390525"/>
                <a:gd name="connsiteX21" fmla="*/ 84363 w 390525"/>
                <a:gd name="connsiteY21" fmla="*/ 39998 h 390525"/>
                <a:gd name="connsiteX22" fmla="*/ 75600 w 390525"/>
                <a:gd name="connsiteY22" fmla="*/ 54857 h 390525"/>
                <a:gd name="connsiteX23" fmla="*/ 72171 w 390525"/>
                <a:gd name="connsiteY23" fmla="*/ 82575 h 390525"/>
                <a:gd name="connsiteX24" fmla="*/ 43405 w 390525"/>
                <a:gd name="connsiteY24" fmla="*/ 89242 h 390525"/>
                <a:gd name="connsiteX25" fmla="*/ 42072 w 390525"/>
                <a:gd name="connsiteY25" fmla="*/ 89718 h 390525"/>
                <a:gd name="connsiteX26" fmla="*/ 41595 w 390525"/>
                <a:gd name="connsiteY26" fmla="*/ 89909 h 390525"/>
                <a:gd name="connsiteX27" fmla="*/ 29213 w 390525"/>
                <a:gd name="connsiteY27" fmla="*/ 116293 h 390525"/>
                <a:gd name="connsiteX28" fmla="*/ 37309 w 390525"/>
                <a:gd name="connsiteY28" fmla="*/ 143058 h 390525"/>
                <a:gd name="connsiteX29" fmla="*/ 14735 w 390525"/>
                <a:gd name="connsiteY29" fmla="*/ 160584 h 390525"/>
                <a:gd name="connsiteX30" fmla="*/ 13401 w 390525"/>
                <a:gd name="connsiteY30" fmla="*/ 161727 h 390525"/>
                <a:gd name="connsiteX31" fmla="*/ 13020 w 390525"/>
                <a:gd name="connsiteY31" fmla="*/ 162108 h 390525"/>
                <a:gd name="connsiteX32" fmla="*/ 12354 w 390525"/>
                <a:gd name="connsiteY32" fmla="*/ 191255 h 390525"/>
                <a:gd name="connsiteX33" fmla="*/ 29975 w 390525"/>
                <a:gd name="connsiteY33" fmla="*/ 212400 h 390525"/>
                <a:gd name="connsiteX34" fmla="*/ 15687 w 390525"/>
                <a:gd name="connsiteY34" fmla="*/ 238308 h 390525"/>
                <a:gd name="connsiteX35" fmla="*/ 15116 w 390525"/>
                <a:gd name="connsiteY35" fmla="*/ 239642 h 390525"/>
                <a:gd name="connsiteX36" fmla="*/ 14926 w 390525"/>
                <a:gd name="connsiteY36" fmla="*/ 240118 h 390525"/>
                <a:gd name="connsiteX37" fmla="*/ 26260 w 390525"/>
                <a:gd name="connsiteY37" fmla="*/ 267074 h 390525"/>
                <a:gd name="connsiteX38" fmla="*/ 51501 w 390525"/>
                <a:gd name="connsiteY38" fmla="*/ 278885 h 390525"/>
                <a:gd name="connsiteX39" fmla="*/ 49120 w 390525"/>
                <a:gd name="connsiteY39" fmla="*/ 306698 h 390525"/>
                <a:gd name="connsiteX40" fmla="*/ 54645 w 390525"/>
                <a:gd name="connsiteY40" fmla="*/ 323081 h 390525"/>
                <a:gd name="connsiteX41" fmla="*/ 70361 w 390525"/>
                <a:gd name="connsiteY41" fmla="*/ 330225 h 390525"/>
                <a:gd name="connsiteX42" fmla="*/ 98269 w 390525"/>
                <a:gd name="connsiteY42" fmla="*/ 330796 h 390525"/>
                <a:gd name="connsiteX43" fmla="*/ 107413 w 390525"/>
                <a:gd name="connsiteY43" fmla="*/ 357180 h 390525"/>
                <a:gd name="connsiteX44" fmla="*/ 119129 w 390525"/>
                <a:gd name="connsiteY44" fmla="*/ 369849 h 390525"/>
                <a:gd name="connsiteX45" fmla="*/ 136369 w 390525"/>
                <a:gd name="connsiteY45" fmla="*/ 370039 h 390525"/>
                <a:gd name="connsiteX46" fmla="*/ 162087 w 390525"/>
                <a:gd name="connsiteY46" fmla="*/ 359180 h 390525"/>
                <a:gd name="connsiteX47" fmla="*/ 182280 w 390525"/>
                <a:gd name="connsiteY47" fmla="*/ 380707 h 390525"/>
                <a:gd name="connsiteX48" fmla="*/ 183328 w 390525"/>
                <a:gd name="connsiteY48" fmla="*/ 381660 h 390525"/>
                <a:gd name="connsiteX49" fmla="*/ 183708 w 390525"/>
                <a:gd name="connsiteY49" fmla="*/ 381945 h 390525"/>
                <a:gd name="connsiteX50" fmla="*/ 196948 w 390525"/>
                <a:gd name="connsiteY50" fmla="*/ 386327 h 390525"/>
                <a:gd name="connsiteX51" fmla="*/ 212759 w 390525"/>
                <a:gd name="connsiteY51" fmla="*/ 379469 h 390525"/>
                <a:gd name="connsiteX52" fmla="*/ 231809 w 390525"/>
                <a:gd name="connsiteY52" fmla="*/ 359085 h 390525"/>
                <a:gd name="connsiteX53" fmla="*/ 257527 w 390525"/>
                <a:gd name="connsiteY53" fmla="*/ 369944 h 390525"/>
                <a:gd name="connsiteX54" fmla="*/ 274767 w 390525"/>
                <a:gd name="connsiteY54" fmla="*/ 369753 h 390525"/>
                <a:gd name="connsiteX55" fmla="*/ 286483 w 390525"/>
                <a:gd name="connsiteY55" fmla="*/ 357085 h 390525"/>
                <a:gd name="connsiteX56" fmla="*/ 295627 w 390525"/>
                <a:gd name="connsiteY56" fmla="*/ 330701 h 390525"/>
                <a:gd name="connsiteX57" fmla="*/ 325155 w 390525"/>
                <a:gd name="connsiteY57" fmla="*/ 330129 h 390525"/>
                <a:gd name="connsiteX58" fmla="*/ 326583 w 390525"/>
                <a:gd name="connsiteY58" fmla="*/ 329939 h 390525"/>
                <a:gd name="connsiteX59" fmla="*/ 327059 w 390525"/>
                <a:gd name="connsiteY59" fmla="*/ 329843 h 390525"/>
                <a:gd name="connsiteX60" fmla="*/ 344776 w 390525"/>
                <a:gd name="connsiteY60" fmla="*/ 306602 h 390525"/>
                <a:gd name="connsiteX61" fmla="*/ 342395 w 390525"/>
                <a:gd name="connsiteY61" fmla="*/ 278789 h 390525"/>
                <a:gd name="connsiteX62" fmla="*/ 367636 w 390525"/>
                <a:gd name="connsiteY62" fmla="*/ 266978 h 390525"/>
                <a:gd name="connsiteX63" fmla="*/ 379066 w 390525"/>
                <a:gd name="connsiteY63" fmla="*/ 254025 h 390525"/>
                <a:gd name="connsiteX64" fmla="*/ 377447 w 390525"/>
                <a:gd name="connsiteY64" fmla="*/ 236879 h 390525"/>
                <a:gd name="connsiteX65" fmla="*/ 363921 w 390525"/>
                <a:gd name="connsiteY65" fmla="*/ 212305 h 390525"/>
                <a:gd name="connsiteX66" fmla="*/ 381543 w 390525"/>
                <a:gd name="connsiteY66" fmla="*/ 191159 h 390525"/>
                <a:gd name="connsiteX67" fmla="*/ 386972 w 390525"/>
                <a:gd name="connsiteY67" fmla="*/ 175062 h 390525"/>
                <a:gd name="connsiteX68" fmla="*/ 198567 w 390525"/>
                <a:gd name="connsiteY68" fmla="*/ 291553 h 390525"/>
                <a:gd name="connsiteX69" fmla="*/ 103984 w 390525"/>
                <a:gd name="connsiteY69" fmla="*/ 196970 h 390525"/>
                <a:gd name="connsiteX70" fmla="*/ 198567 w 390525"/>
                <a:gd name="connsiteY70" fmla="*/ 102386 h 390525"/>
                <a:gd name="connsiteX71" fmla="*/ 293151 w 390525"/>
                <a:gd name="connsiteY71" fmla="*/ 196970 h 390525"/>
                <a:gd name="connsiteX72" fmla="*/ 198567 w 390525"/>
                <a:gd name="connsiteY72" fmla="*/ 29155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0525" h="390525">
                  <a:moveTo>
                    <a:pt x="386972" y="175062"/>
                  </a:moveTo>
                  <a:lnTo>
                    <a:pt x="386972" y="175062"/>
                  </a:lnTo>
                  <a:cubicBezTo>
                    <a:pt x="386305" y="169157"/>
                    <a:pt x="383257" y="163727"/>
                    <a:pt x="378590" y="160108"/>
                  </a:cubicBezTo>
                  <a:lnTo>
                    <a:pt x="356968" y="143249"/>
                  </a:lnTo>
                  <a:lnTo>
                    <a:pt x="365065" y="116484"/>
                  </a:lnTo>
                  <a:cubicBezTo>
                    <a:pt x="366779" y="110768"/>
                    <a:pt x="366112" y="104482"/>
                    <a:pt x="363064" y="99338"/>
                  </a:cubicBezTo>
                  <a:cubicBezTo>
                    <a:pt x="360112" y="94195"/>
                    <a:pt x="355063" y="90385"/>
                    <a:pt x="349158" y="89051"/>
                  </a:cubicBezTo>
                  <a:lnTo>
                    <a:pt x="322012" y="82670"/>
                  </a:lnTo>
                  <a:lnTo>
                    <a:pt x="318583" y="54952"/>
                  </a:lnTo>
                  <a:cubicBezTo>
                    <a:pt x="317821" y="49046"/>
                    <a:pt x="314677" y="43617"/>
                    <a:pt x="309819" y="40093"/>
                  </a:cubicBezTo>
                  <a:cubicBezTo>
                    <a:pt x="304962" y="36569"/>
                    <a:pt x="298866" y="35235"/>
                    <a:pt x="292960" y="36378"/>
                  </a:cubicBezTo>
                  <a:lnTo>
                    <a:pt x="265528" y="41617"/>
                  </a:lnTo>
                  <a:lnTo>
                    <a:pt x="251050" y="17709"/>
                  </a:lnTo>
                  <a:cubicBezTo>
                    <a:pt x="245335" y="8184"/>
                    <a:pt x="233238" y="4565"/>
                    <a:pt x="222951" y="9327"/>
                  </a:cubicBezTo>
                  <a:cubicBezTo>
                    <a:pt x="222190" y="9613"/>
                    <a:pt x="221523" y="10089"/>
                    <a:pt x="220951" y="10470"/>
                  </a:cubicBezTo>
                  <a:lnTo>
                    <a:pt x="197139" y="27044"/>
                  </a:lnTo>
                  <a:lnTo>
                    <a:pt x="174183" y="11042"/>
                  </a:lnTo>
                  <a:cubicBezTo>
                    <a:pt x="169325" y="7613"/>
                    <a:pt x="163135" y="6375"/>
                    <a:pt x="157229" y="7613"/>
                  </a:cubicBezTo>
                  <a:cubicBezTo>
                    <a:pt x="151418" y="8851"/>
                    <a:pt x="146275" y="12470"/>
                    <a:pt x="143132" y="17614"/>
                  </a:cubicBezTo>
                  <a:lnTo>
                    <a:pt x="128654" y="41522"/>
                  </a:lnTo>
                  <a:lnTo>
                    <a:pt x="101222" y="36283"/>
                  </a:lnTo>
                  <a:cubicBezTo>
                    <a:pt x="95317" y="35140"/>
                    <a:pt x="89221" y="36569"/>
                    <a:pt x="84363" y="39998"/>
                  </a:cubicBezTo>
                  <a:cubicBezTo>
                    <a:pt x="79505" y="43522"/>
                    <a:pt x="76362" y="48951"/>
                    <a:pt x="75600" y="54857"/>
                  </a:cubicBezTo>
                  <a:lnTo>
                    <a:pt x="72171" y="82575"/>
                  </a:lnTo>
                  <a:lnTo>
                    <a:pt x="43405" y="89242"/>
                  </a:lnTo>
                  <a:lnTo>
                    <a:pt x="42072" y="89718"/>
                  </a:lnTo>
                  <a:lnTo>
                    <a:pt x="41595" y="89909"/>
                  </a:lnTo>
                  <a:cubicBezTo>
                    <a:pt x="31118" y="94481"/>
                    <a:pt x="25879" y="105625"/>
                    <a:pt x="29213" y="116293"/>
                  </a:cubicBezTo>
                  <a:lnTo>
                    <a:pt x="37309" y="143058"/>
                  </a:lnTo>
                  <a:lnTo>
                    <a:pt x="14735" y="160584"/>
                  </a:lnTo>
                  <a:lnTo>
                    <a:pt x="13401" y="161727"/>
                  </a:lnTo>
                  <a:lnTo>
                    <a:pt x="13020" y="162108"/>
                  </a:lnTo>
                  <a:cubicBezTo>
                    <a:pt x="5496" y="170395"/>
                    <a:pt x="5115" y="182873"/>
                    <a:pt x="12354" y="191255"/>
                  </a:cubicBezTo>
                  <a:lnTo>
                    <a:pt x="29975" y="212400"/>
                  </a:lnTo>
                  <a:lnTo>
                    <a:pt x="15687" y="238308"/>
                  </a:lnTo>
                  <a:lnTo>
                    <a:pt x="15116" y="239642"/>
                  </a:lnTo>
                  <a:lnTo>
                    <a:pt x="14926" y="240118"/>
                  </a:lnTo>
                  <a:cubicBezTo>
                    <a:pt x="11401" y="250786"/>
                    <a:pt x="16259" y="262311"/>
                    <a:pt x="26260" y="267074"/>
                  </a:cubicBezTo>
                  <a:lnTo>
                    <a:pt x="51501" y="278885"/>
                  </a:lnTo>
                  <a:lnTo>
                    <a:pt x="49120" y="306698"/>
                  </a:lnTo>
                  <a:cubicBezTo>
                    <a:pt x="48644" y="312699"/>
                    <a:pt x="50644" y="318604"/>
                    <a:pt x="54645" y="323081"/>
                  </a:cubicBezTo>
                  <a:cubicBezTo>
                    <a:pt x="58645" y="327558"/>
                    <a:pt x="64360" y="330129"/>
                    <a:pt x="70361" y="330225"/>
                  </a:cubicBezTo>
                  <a:lnTo>
                    <a:pt x="98269" y="330796"/>
                  </a:lnTo>
                  <a:lnTo>
                    <a:pt x="107413" y="357180"/>
                  </a:lnTo>
                  <a:cubicBezTo>
                    <a:pt x="109413" y="362800"/>
                    <a:pt x="113604" y="367467"/>
                    <a:pt x="119129" y="369849"/>
                  </a:cubicBezTo>
                  <a:cubicBezTo>
                    <a:pt x="124558" y="372325"/>
                    <a:pt x="130845" y="372325"/>
                    <a:pt x="136369" y="370039"/>
                  </a:cubicBezTo>
                  <a:lnTo>
                    <a:pt x="162087" y="359180"/>
                  </a:lnTo>
                  <a:lnTo>
                    <a:pt x="182280" y="380707"/>
                  </a:lnTo>
                  <a:lnTo>
                    <a:pt x="183328" y="381660"/>
                  </a:lnTo>
                  <a:lnTo>
                    <a:pt x="183708" y="381945"/>
                  </a:lnTo>
                  <a:cubicBezTo>
                    <a:pt x="187709" y="384898"/>
                    <a:pt x="192376" y="386327"/>
                    <a:pt x="196948" y="386327"/>
                  </a:cubicBezTo>
                  <a:cubicBezTo>
                    <a:pt x="202758" y="386327"/>
                    <a:pt x="208568" y="384041"/>
                    <a:pt x="212759" y="379469"/>
                  </a:cubicBezTo>
                  <a:lnTo>
                    <a:pt x="231809" y="359085"/>
                  </a:lnTo>
                  <a:lnTo>
                    <a:pt x="257527" y="369944"/>
                  </a:lnTo>
                  <a:cubicBezTo>
                    <a:pt x="263052" y="372230"/>
                    <a:pt x="269338" y="372230"/>
                    <a:pt x="274767" y="369753"/>
                  </a:cubicBezTo>
                  <a:cubicBezTo>
                    <a:pt x="280197" y="367277"/>
                    <a:pt x="284483" y="362705"/>
                    <a:pt x="286483" y="357085"/>
                  </a:cubicBezTo>
                  <a:lnTo>
                    <a:pt x="295627" y="330701"/>
                  </a:lnTo>
                  <a:lnTo>
                    <a:pt x="325155" y="330129"/>
                  </a:lnTo>
                  <a:lnTo>
                    <a:pt x="326583" y="329939"/>
                  </a:lnTo>
                  <a:lnTo>
                    <a:pt x="327059" y="329843"/>
                  </a:lnTo>
                  <a:cubicBezTo>
                    <a:pt x="338109" y="327558"/>
                    <a:pt x="345633" y="317556"/>
                    <a:pt x="344776" y="306602"/>
                  </a:cubicBezTo>
                  <a:lnTo>
                    <a:pt x="342395" y="278789"/>
                  </a:lnTo>
                  <a:lnTo>
                    <a:pt x="367636" y="266978"/>
                  </a:lnTo>
                  <a:cubicBezTo>
                    <a:pt x="373065" y="264407"/>
                    <a:pt x="377161" y="259739"/>
                    <a:pt x="379066" y="254025"/>
                  </a:cubicBezTo>
                  <a:cubicBezTo>
                    <a:pt x="380876" y="248309"/>
                    <a:pt x="380304" y="242118"/>
                    <a:pt x="377447" y="236879"/>
                  </a:cubicBezTo>
                  <a:lnTo>
                    <a:pt x="363921" y="212305"/>
                  </a:lnTo>
                  <a:lnTo>
                    <a:pt x="381543" y="191159"/>
                  </a:lnTo>
                  <a:cubicBezTo>
                    <a:pt x="385734" y="186968"/>
                    <a:pt x="387639" y="180968"/>
                    <a:pt x="386972" y="175062"/>
                  </a:cubicBezTo>
                  <a:close/>
                  <a:moveTo>
                    <a:pt x="198567" y="291553"/>
                  </a:moveTo>
                  <a:cubicBezTo>
                    <a:pt x="146466" y="291553"/>
                    <a:pt x="103984" y="249167"/>
                    <a:pt x="103984" y="196970"/>
                  </a:cubicBezTo>
                  <a:cubicBezTo>
                    <a:pt x="103984" y="144868"/>
                    <a:pt x="146371" y="102386"/>
                    <a:pt x="198567" y="102386"/>
                  </a:cubicBezTo>
                  <a:cubicBezTo>
                    <a:pt x="250669" y="102386"/>
                    <a:pt x="293151" y="144773"/>
                    <a:pt x="293151" y="196970"/>
                  </a:cubicBezTo>
                  <a:cubicBezTo>
                    <a:pt x="293056" y="249071"/>
                    <a:pt x="250669" y="291553"/>
                    <a:pt x="198567" y="29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94FAE9CF-D584-4428-9D21-16B98C87901A}"/>
                </a:ext>
              </a:extLst>
            </p:cNvPr>
            <p:cNvSpPr/>
            <p:nvPr/>
          </p:nvSpPr>
          <p:spPr>
            <a:xfrm>
              <a:off x="7580843" y="5013959"/>
              <a:ext cx="152400" cy="152400"/>
            </a:xfrm>
            <a:custGeom>
              <a:avLst/>
              <a:gdLst>
                <a:gd name="connsiteX0" fmla="*/ 79438 w 152400"/>
                <a:gd name="connsiteY0" fmla="*/ 7144 h 152400"/>
                <a:gd name="connsiteX1" fmla="*/ 7144 w 152400"/>
                <a:gd name="connsiteY1" fmla="*/ 79438 h 152400"/>
                <a:gd name="connsiteX2" fmla="*/ 79438 w 152400"/>
                <a:gd name="connsiteY2" fmla="*/ 151733 h 152400"/>
                <a:gd name="connsiteX3" fmla="*/ 151733 w 152400"/>
                <a:gd name="connsiteY3" fmla="*/ 79438 h 152400"/>
                <a:gd name="connsiteX4" fmla="*/ 79438 w 152400"/>
                <a:gd name="connsiteY4" fmla="*/ 7144 h 152400"/>
                <a:gd name="connsiteX5" fmla="*/ 122301 w 152400"/>
                <a:gd name="connsiteY5" fmla="*/ 65818 h 152400"/>
                <a:gd name="connsiteX6" fmla="*/ 70485 w 152400"/>
                <a:gd name="connsiteY6" fmla="*/ 117634 h 152400"/>
                <a:gd name="connsiteX7" fmla="*/ 62579 w 152400"/>
                <a:gd name="connsiteY7" fmla="*/ 120872 h 152400"/>
                <a:gd name="connsiteX8" fmla="*/ 54673 w 152400"/>
                <a:gd name="connsiteY8" fmla="*/ 117634 h 152400"/>
                <a:gd name="connsiteX9" fmla="*/ 34861 w 152400"/>
                <a:gd name="connsiteY9" fmla="*/ 97822 h 152400"/>
                <a:gd name="connsiteX10" fmla="*/ 34861 w 152400"/>
                <a:gd name="connsiteY10" fmla="*/ 82105 h 152400"/>
                <a:gd name="connsiteX11" fmla="*/ 50578 w 152400"/>
                <a:gd name="connsiteY11" fmla="*/ 82105 h 152400"/>
                <a:gd name="connsiteX12" fmla="*/ 62484 w 152400"/>
                <a:gd name="connsiteY12" fmla="*/ 94012 h 152400"/>
                <a:gd name="connsiteX13" fmla="*/ 106394 w 152400"/>
                <a:gd name="connsiteY13" fmla="*/ 50102 h 152400"/>
                <a:gd name="connsiteX14" fmla="*/ 122111 w 152400"/>
                <a:gd name="connsiteY14" fmla="*/ 50102 h 152400"/>
                <a:gd name="connsiteX15" fmla="*/ 122301 w 152400"/>
                <a:gd name="connsiteY15" fmla="*/ 6581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152400">
                  <a:moveTo>
                    <a:pt x="79438" y="7144"/>
                  </a:moveTo>
                  <a:cubicBezTo>
                    <a:pt x="39624" y="7144"/>
                    <a:pt x="7144" y="39529"/>
                    <a:pt x="7144" y="79438"/>
                  </a:cubicBezTo>
                  <a:cubicBezTo>
                    <a:pt x="7144" y="119253"/>
                    <a:pt x="39528" y="151733"/>
                    <a:pt x="79438" y="151733"/>
                  </a:cubicBezTo>
                  <a:cubicBezTo>
                    <a:pt x="119253" y="151733"/>
                    <a:pt x="151733" y="119348"/>
                    <a:pt x="151733" y="79438"/>
                  </a:cubicBezTo>
                  <a:cubicBezTo>
                    <a:pt x="151733" y="39624"/>
                    <a:pt x="119253" y="7144"/>
                    <a:pt x="79438" y="7144"/>
                  </a:cubicBezTo>
                  <a:close/>
                  <a:moveTo>
                    <a:pt x="122301" y="65818"/>
                  </a:moveTo>
                  <a:lnTo>
                    <a:pt x="70485" y="117634"/>
                  </a:lnTo>
                  <a:cubicBezTo>
                    <a:pt x="68294" y="119825"/>
                    <a:pt x="65437" y="120872"/>
                    <a:pt x="62579" y="120872"/>
                  </a:cubicBezTo>
                  <a:cubicBezTo>
                    <a:pt x="59721" y="120872"/>
                    <a:pt x="56864" y="119825"/>
                    <a:pt x="54673" y="117634"/>
                  </a:cubicBezTo>
                  <a:lnTo>
                    <a:pt x="34861" y="97822"/>
                  </a:lnTo>
                  <a:cubicBezTo>
                    <a:pt x="30480" y="93440"/>
                    <a:pt x="30480" y="86392"/>
                    <a:pt x="34861" y="82105"/>
                  </a:cubicBezTo>
                  <a:cubicBezTo>
                    <a:pt x="39243" y="77724"/>
                    <a:pt x="46291" y="77724"/>
                    <a:pt x="50578" y="82105"/>
                  </a:cubicBezTo>
                  <a:lnTo>
                    <a:pt x="62484" y="94012"/>
                  </a:lnTo>
                  <a:lnTo>
                    <a:pt x="106394" y="50102"/>
                  </a:lnTo>
                  <a:cubicBezTo>
                    <a:pt x="110776" y="45720"/>
                    <a:pt x="117824" y="45720"/>
                    <a:pt x="122111" y="50102"/>
                  </a:cubicBezTo>
                  <a:cubicBezTo>
                    <a:pt x="126682" y="54388"/>
                    <a:pt x="126682" y="61436"/>
                    <a:pt x="122301" y="65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991DF6C-5078-4225-9BC1-1DE856701C6D}"/>
              </a:ext>
            </a:extLst>
          </p:cNvPr>
          <p:cNvGrpSpPr/>
          <p:nvPr/>
        </p:nvGrpSpPr>
        <p:grpSpPr>
          <a:xfrm>
            <a:off x="2759669" y="5564600"/>
            <a:ext cx="392240" cy="392239"/>
            <a:chOff x="2759669" y="5564600"/>
            <a:chExt cx="392240" cy="392239"/>
          </a:xfrm>
          <a:solidFill>
            <a:schemeClr val="tx2"/>
          </a:solidFill>
        </p:grpSpPr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6106D2-84B6-473C-B145-6AA692B4EE35}"/>
                </a:ext>
              </a:extLst>
            </p:cNvPr>
            <p:cNvSpPr/>
            <p:nvPr/>
          </p:nvSpPr>
          <p:spPr>
            <a:xfrm>
              <a:off x="2827297" y="5664041"/>
              <a:ext cx="257175" cy="228600"/>
            </a:xfrm>
            <a:custGeom>
              <a:avLst/>
              <a:gdLst>
                <a:gd name="connsiteX0" fmla="*/ 185452 w 257175"/>
                <a:gd name="connsiteY0" fmla="*/ 7144 h 228600"/>
                <a:gd name="connsiteX1" fmla="*/ 129730 w 257175"/>
                <a:gd name="connsiteY1" fmla="*/ 41243 h 228600"/>
                <a:gd name="connsiteX2" fmla="*/ 74009 w 257175"/>
                <a:gd name="connsiteY2" fmla="*/ 7144 h 228600"/>
                <a:gd name="connsiteX3" fmla="*/ 7144 w 257175"/>
                <a:gd name="connsiteY3" fmla="*/ 81153 h 228600"/>
                <a:gd name="connsiteX4" fmla="*/ 122301 w 257175"/>
                <a:gd name="connsiteY4" fmla="*/ 227171 h 228600"/>
                <a:gd name="connsiteX5" fmla="*/ 129730 w 257175"/>
                <a:gd name="connsiteY5" fmla="*/ 230029 h 228600"/>
                <a:gd name="connsiteX6" fmla="*/ 137160 w 257175"/>
                <a:gd name="connsiteY6" fmla="*/ 227171 h 228600"/>
                <a:gd name="connsiteX7" fmla="*/ 252317 w 257175"/>
                <a:gd name="connsiteY7" fmla="*/ 81153 h 228600"/>
                <a:gd name="connsiteX8" fmla="*/ 185452 w 257175"/>
                <a:gd name="connsiteY8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228600">
                  <a:moveTo>
                    <a:pt x="185452" y="7144"/>
                  </a:moveTo>
                  <a:cubicBezTo>
                    <a:pt x="156877" y="7144"/>
                    <a:pt x="139541" y="25241"/>
                    <a:pt x="129730" y="41243"/>
                  </a:cubicBezTo>
                  <a:cubicBezTo>
                    <a:pt x="119920" y="25146"/>
                    <a:pt x="102584" y="7144"/>
                    <a:pt x="74009" y="7144"/>
                  </a:cubicBezTo>
                  <a:cubicBezTo>
                    <a:pt x="35909" y="7144"/>
                    <a:pt x="7144" y="38957"/>
                    <a:pt x="7144" y="81153"/>
                  </a:cubicBezTo>
                  <a:cubicBezTo>
                    <a:pt x="7144" y="134969"/>
                    <a:pt x="59150" y="170402"/>
                    <a:pt x="122301" y="227171"/>
                  </a:cubicBezTo>
                  <a:cubicBezTo>
                    <a:pt x="124396" y="229076"/>
                    <a:pt x="127063" y="230029"/>
                    <a:pt x="129730" y="230029"/>
                  </a:cubicBezTo>
                  <a:cubicBezTo>
                    <a:pt x="132397" y="230029"/>
                    <a:pt x="135064" y="229076"/>
                    <a:pt x="137160" y="227171"/>
                  </a:cubicBezTo>
                  <a:cubicBezTo>
                    <a:pt x="202406" y="168402"/>
                    <a:pt x="252317" y="134683"/>
                    <a:pt x="252317" y="81153"/>
                  </a:cubicBezTo>
                  <a:cubicBezTo>
                    <a:pt x="252317" y="38957"/>
                    <a:pt x="223552" y="7144"/>
                    <a:pt x="1854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49BB8665-2B58-4C3F-BB3A-5587BCFBB3E8}"/>
                </a:ext>
              </a:extLst>
            </p:cNvPr>
            <p:cNvSpPr/>
            <p:nvPr/>
          </p:nvSpPr>
          <p:spPr>
            <a:xfrm>
              <a:off x="3094759" y="5743670"/>
              <a:ext cx="57150" cy="28575"/>
            </a:xfrm>
            <a:custGeom>
              <a:avLst/>
              <a:gdLst>
                <a:gd name="connsiteX0" fmla="*/ 41339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9 w 57150"/>
                <a:gd name="connsiteY4" fmla="*/ 29432 h 28575"/>
                <a:gd name="connsiteX5" fmla="*/ 52483 w 57150"/>
                <a:gd name="connsiteY5" fmla="*/ 18288 h 28575"/>
                <a:gd name="connsiteX6" fmla="*/ 41339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9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5" y="7144"/>
                    <a:pt x="413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6CD6BBBF-F554-46D5-A568-C78B648EFC05}"/>
                </a:ext>
              </a:extLst>
            </p:cNvPr>
            <p:cNvSpPr/>
            <p:nvPr/>
          </p:nvSpPr>
          <p:spPr>
            <a:xfrm>
              <a:off x="2759669" y="5743670"/>
              <a:ext cx="57150" cy="28575"/>
            </a:xfrm>
            <a:custGeom>
              <a:avLst/>
              <a:gdLst>
                <a:gd name="connsiteX0" fmla="*/ 41338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8 w 57150"/>
                <a:gd name="connsiteY4" fmla="*/ 29432 h 28575"/>
                <a:gd name="connsiteX5" fmla="*/ 52483 w 57150"/>
                <a:gd name="connsiteY5" fmla="*/ 18288 h 28575"/>
                <a:gd name="connsiteX6" fmla="*/ 41338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8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4" y="7144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1B3404E-75A6-46FD-89E7-6430A3A4D1FA}"/>
                </a:ext>
              </a:extLst>
            </p:cNvPr>
            <p:cNvSpPr/>
            <p:nvPr/>
          </p:nvSpPr>
          <p:spPr>
            <a:xfrm>
              <a:off x="3049086" y="5617583"/>
              <a:ext cx="47625" cy="47625"/>
            </a:xfrm>
            <a:custGeom>
              <a:avLst/>
              <a:gdLst>
                <a:gd name="connsiteX0" fmla="*/ 26146 w 47625"/>
                <a:gd name="connsiteY0" fmla="*/ 10358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8 h 47625"/>
                <a:gd name="connsiteX6" fmla="*/ 26146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8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172"/>
                    <a:pt x="21860" y="46172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8"/>
                  </a:cubicBezTo>
                  <a:cubicBezTo>
                    <a:pt x="37576" y="6072"/>
                    <a:pt x="30528" y="6072"/>
                    <a:pt x="2614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062BE6D3-4BDE-44D5-A00E-4AA8BC93848B}"/>
                </a:ext>
              </a:extLst>
            </p:cNvPr>
            <p:cNvSpPr/>
            <p:nvPr/>
          </p:nvSpPr>
          <p:spPr>
            <a:xfrm>
              <a:off x="2812676" y="5853993"/>
              <a:ext cx="47625" cy="47625"/>
            </a:xfrm>
            <a:custGeom>
              <a:avLst/>
              <a:gdLst>
                <a:gd name="connsiteX0" fmla="*/ 26146 w 47625"/>
                <a:gd name="connsiteY0" fmla="*/ 10359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9 h 47625"/>
                <a:gd name="connsiteX6" fmla="*/ 26146 w 47625"/>
                <a:gd name="connsiteY6" fmla="*/ 103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9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077"/>
                    <a:pt x="21860" y="46173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9"/>
                  </a:cubicBezTo>
                  <a:cubicBezTo>
                    <a:pt x="37576" y="6072"/>
                    <a:pt x="30528" y="6072"/>
                    <a:pt x="26146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02E48088-9EA1-4331-ABE5-BB5CC8196C87}"/>
                </a:ext>
              </a:extLst>
            </p:cNvPr>
            <p:cNvSpPr/>
            <p:nvPr/>
          </p:nvSpPr>
          <p:spPr>
            <a:xfrm>
              <a:off x="2812581" y="5617583"/>
              <a:ext cx="47625" cy="47625"/>
            </a:xfrm>
            <a:custGeom>
              <a:avLst/>
              <a:gdLst>
                <a:gd name="connsiteX0" fmla="*/ 10430 w 47625"/>
                <a:gd name="connsiteY0" fmla="*/ 10358 h 47625"/>
                <a:gd name="connsiteX1" fmla="*/ 10430 w 47625"/>
                <a:gd name="connsiteY1" fmla="*/ 26075 h 47625"/>
                <a:gd name="connsiteX2" fmla="*/ 26146 w 47625"/>
                <a:gd name="connsiteY2" fmla="*/ 41791 h 47625"/>
                <a:gd name="connsiteX3" fmla="*/ 41862 w 47625"/>
                <a:gd name="connsiteY3" fmla="*/ 41791 h 47625"/>
                <a:gd name="connsiteX4" fmla="*/ 41862 w 47625"/>
                <a:gd name="connsiteY4" fmla="*/ 26075 h 47625"/>
                <a:gd name="connsiteX5" fmla="*/ 26146 w 47625"/>
                <a:gd name="connsiteY5" fmla="*/ 10358 h 47625"/>
                <a:gd name="connsiteX6" fmla="*/ 10430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10430" y="10358"/>
                  </a:moveTo>
                  <a:cubicBezTo>
                    <a:pt x="6048" y="14740"/>
                    <a:pt x="6048" y="21788"/>
                    <a:pt x="10430" y="26075"/>
                  </a:cubicBezTo>
                  <a:lnTo>
                    <a:pt x="26146" y="41791"/>
                  </a:lnTo>
                  <a:cubicBezTo>
                    <a:pt x="30528" y="46172"/>
                    <a:pt x="37576" y="46172"/>
                    <a:pt x="41862" y="41791"/>
                  </a:cubicBezTo>
                  <a:cubicBezTo>
                    <a:pt x="46244" y="37410"/>
                    <a:pt x="46244" y="30361"/>
                    <a:pt x="41862" y="26075"/>
                  </a:cubicBezTo>
                  <a:lnTo>
                    <a:pt x="26146" y="10358"/>
                  </a:lnTo>
                  <a:cubicBezTo>
                    <a:pt x="21860" y="6072"/>
                    <a:pt x="14811" y="6072"/>
                    <a:pt x="10430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4ED614E-B8D9-4690-922A-A8F5D970B9C6}"/>
                </a:ext>
              </a:extLst>
            </p:cNvPr>
            <p:cNvSpPr/>
            <p:nvPr/>
          </p:nvSpPr>
          <p:spPr>
            <a:xfrm>
              <a:off x="3049086" y="5853921"/>
              <a:ext cx="47625" cy="47625"/>
            </a:xfrm>
            <a:custGeom>
              <a:avLst/>
              <a:gdLst>
                <a:gd name="connsiteX0" fmla="*/ 26146 w 47625"/>
                <a:gd name="connsiteY0" fmla="*/ 10430 h 47625"/>
                <a:gd name="connsiteX1" fmla="*/ 10430 w 47625"/>
                <a:gd name="connsiteY1" fmla="*/ 10430 h 47625"/>
                <a:gd name="connsiteX2" fmla="*/ 10430 w 47625"/>
                <a:gd name="connsiteY2" fmla="*/ 26147 h 47625"/>
                <a:gd name="connsiteX3" fmla="*/ 26146 w 47625"/>
                <a:gd name="connsiteY3" fmla="*/ 41862 h 47625"/>
                <a:gd name="connsiteX4" fmla="*/ 41862 w 47625"/>
                <a:gd name="connsiteY4" fmla="*/ 41862 h 47625"/>
                <a:gd name="connsiteX5" fmla="*/ 41862 w 47625"/>
                <a:gd name="connsiteY5" fmla="*/ 26147 h 47625"/>
                <a:gd name="connsiteX6" fmla="*/ 26146 w 47625"/>
                <a:gd name="connsiteY6" fmla="*/ 10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7"/>
                  </a:cubicBezTo>
                  <a:lnTo>
                    <a:pt x="26146" y="41862"/>
                  </a:lnTo>
                  <a:cubicBezTo>
                    <a:pt x="30528" y="46244"/>
                    <a:pt x="37576" y="46244"/>
                    <a:pt x="41862" y="41862"/>
                  </a:cubicBezTo>
                  <a:cubicBezTo>
                    <a:pt x="46244" y="37481"/>
                    <a:pt x="46244" y="30433"/>
                    <a:pt x="41862" y="26147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5DBF112-04E2-4C8B-B255-060F9F139DF2}"/>
                </a:ext>
              </a:extLst>
            </p:cNvPr>
            <p:cNvSpPr/>
            <p:nvPr/>
          </p:nvSpPr>
          <p:spPr>
            <a:xfrm>
              <a:off x="2938739" y="5564600"/>
              <a:ext cx="28575" cy="57150"/>
            </a:xfrm>
            <a:custGeom>
              <a:avLst/>
              <a:gdLst>
                <a:gd name="connsiteX0" fmla="*/ 29432 w 28575"/>
                <a:gd name="connsiteY0" fmla="*/ 41338 h 57150"/>
                <a:gd name="connsiteX1" fmla="*/ 29432 w 28575"/>
                <a:gd name="connsiteY1" fmla="*/ 18288 h 57150"/>
                <a:gd name="connsiteX2" fmla="*/ 18288 w 28575"/>
                <a:gd name="connsiteY2" fmla="*/ 7144 h 57150"/>
                <a:gd name="connsiteX3" fmla="*/ 7144 w 28575"/>
                <a:gd name="connsiteY3" fmla="*/ 18288 h 57150"/>
                <a:gd name="connsiteX4" fmla="*/ 7144 w 28575"/>
                <a:gd name="connsiteY4" fmla="*/ 41338 h 57150"/>
                <a:gd name="connsiteX5" fmla="*/ 18288 w 28575"/>
                <a:gd name="connsiteY5" fmla="*/ 52483 h 57150"/>
                <a:gd name="connsiteX6" fmla="*/ 29432 w 28575"/>
                <a:gd name="connsiteY6" fmla="*/ 4133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29432" y="41338"/>
                  </a:move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435"/>
                    <a:pt x="29432" y="41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9927130-95EB-474B-BB1F-8BCAF4C2C770}"/>
                </a:ext>
              </a:extLst>
            </p:cNvPr>
            <p:cNvSpPr/>
            <p:nvPr/>
          </p:nvSpPr>
          <p:spPr>
            <a:xfrm>
              <a:off x="2938739" y="5899689"/>
              <a:ext cx="28575" cy="57150"/>
            </a:xfrm>
            <a:custGeom>
              <a:avLst/>
              <a:gdLst>
                <a:gd name="connsiteX0" fmla="*/ 18288 w 28575"/>
                <a:gd name="connsiteY0" fmla="*/ 7144 h 57150"/>
                <a:gd name="connsiteX1" fmla="*/ 7144 w 28575"/>
                <a:gd name="connsiteY1" fmla="*/ 18288 h 57150"/>
                <a:gd name="connsiteX2" fmla="*/ 7144 w 28575"/>
                <a:gd name="connsiteY2" fmla="*/ 41338 h 57150"/>
                <a:gd name="connsiteX3" fmla="*/ 18288 w 28575"/>
                <a:gd name="connsiteY3" fmla="*/ 52483 h 57150"/>
                <a:gd name="connsiteX4" fmla="*/ 29432 w 28575"/>
                <a:gd name="connsiteY4" fmla="*/ 41338 h 57150"/>
                <a:gd name="connsiteX5" fmla="*/ 29432 w 28575"/>
                <a:gd name="connsiteY5" fmla="*/ 18288 h 57150"/>
                <a:gd name="connsiteX6" fmla="*/ 18288 w 28575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7144"/>
                  </a:moveTo>
                  <a:cubicBezTo>
                    <a:pt x="12097" y="7144"/>
                    <a:pt x="7144" y="12096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530"/>
                    <a:pt x="29432" y="41338"/>
                  </a:cubicBezTo>
                  <a:lnTo>
                    <a:pt x="29432" y="18288"/>
                  </a:lnTo>
                  <a:cubicBezTo>
                    <a:pt x="29432" y="12096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CE7542E4-9105-435B-AFED-FB42B0A54B59}"/>
              </a:ext>
            </a:extLst>
          </p:cNvPr>
          <p:cNvGrpSpPr/>
          <p:nvPr/>
        </p:nvGrpSpPr>
        <p:grpSpPr>
          <a:xfrm>
            <a:off x="2097205" y="4897183"/>
            <a:ext cx="386334" cy="391287"/>
            <a:chOff x="2097205" y="4897183"/>
            <a:chExt cx="386334" cy="391287"/>
          </a:xfrm>
          <a:solidFill>
            <a:schemeClr val="tx2"/>
          </a:solidFill>
        </p:grpSpPr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4A8F99D2-2157-44E4-8709-5F50E7CB5DCF}"/>
                </a:ext>
              </a:extLst>
            </p:cNvPr>
            <p:cNvSpPr/>
            <p:nvPr/>
          </p:nvSpPr>
          <p:spPr>
            <a:xfrm>
              <a:off x="2132734" y="4897183"/>
              <a:ext cx="314325" cy="171450"/>
            </a:xfrm>
            <a:custGeom>
              <a:avLst/>
              <a:gdLst>
                <a:gd name="connsiteX0" fmla="*/ 316421 w 314325"/>
                <a:gd name="connsiteY0" fmla="*/ 90011 h 171450"/>
                <a:gd name="connsiteX1" fmla="*/ 292132 w 314325"/>
                <a:gd name="connsiteY1" fmla="*/ 31432 h 171450"/>
                <a:gd name="connsiteX2" fmla="*/ 233458 w 314325"/>
                <a:gd name="connsiteY2" fmla="*/ 7144 h 171450"/>
                <a:gd name="connsiteX3" fmla="*/ 90011 w 314325"/>
                <a:gd name="connsiteY3" fmla="*/ 7144 h 171450"/>
                <a:gd name="connsiteX4" fmla="*/ 31433 w 314325"/>
                <a:gd name="connsiteY4" fmla="*/ 31432 h 171450"/>
                <a:gd name="connsiteX5" fmla="*/ 7144 w 314325"/>
                <a:gd name="connsiteY5" fmla="*/ 90011 h 171450"/>
                <a:gd name="connsiteX6" fmla="*/ 117539 w 314325"/>
                <a:gd name="connsiteY6" fmla="*/ 168497 h 171450"/>
                <a:gd name="connsiteX7" fmla="*/ 131826 w 314325"/>
                <a:gd name="connsiteY7" fmla="*/ 159639 h 171450"/>
                <a:gd name="connsiteX8" fmla="*/ 142494 w 314325"/>
                <a:gd name="connsiteY8" fmla="*/ 148971 h 171450"/>
                <a:gd name="connsiteX9" fmla="*/ 181070 w 314325"/>
                <a:gd name="connsiteY9" fmla="*/ 148971 h 171450"/>
                <a:gd name="connsiteX10" fmla="*/ 191738 w 314325"/>
                <a:gd name="connsiteY10" fmla="*/ 159639 h 171450"/>
                <a:gd name="connsiteX11" fmla="*/ 206026 w 314325"/>
                <a:gd name="connsiteY11" fmla="*/ 168497 h 171450"/>
                <a:gd name="connsiteX12" fmla="*/ 316421 w 314325"/>
                <a:gd name="connsiteY12" fmla="*/ 90011 h 171450"/>
                <a:gd name="connsiteX13" fmla="*/ 113633 w 314325"/>
                <a:gd name="connsiteY13" fmla="*/ 100774 h 171450"/>
                <a:gd name="connsiteX14" fmla="*/ 101156 w 314325"/>
                <a:gd name="connsiteY14" fmla="*/ 100774 h 171450"/>
                <a:gd name="connsiteX15" fmla="*/ 101156 w 314325"/>
                <a:gd name="connsiteY15" fmla="*/ 113252 h 171450"/>
                <a:gd name="connsiteX16" fmla="*/ 91250 w 314325"/>
                <a:gd name="connsiteY16" fmla="*/ 124587 h 171450"/>
                <a:gd name="connsiteX17" fmla="*/ 78867 w 314325"/>
                <a:gd name="connsiteY17" fmla="*/ 113538 h 171450"/>
                <a:gd name="connsiteX18" fmla="*/ 78867 w 314325"/>
                <a:gd name="connsiteY18" fmla="*/ 100774 h 171450"/>
                <a:gd name="connsiteX19" fmla="*/ 66389 w 314325"/>
                <a:gd name="connsiteY19" fmla="*/ 100774 h 171450"/>
                <a:gd name="connsiteX20" fmla="*/ 55055 w 314325"/>
                <a:gd name="connsiteY20" fmla="*/ 90868 h 171450"/>
                <a:gd name="connsiteX21" fmla="*/ 66104 w 314325"/>
                <a:gd name="connsiteY21" fmla="*/ 78486 h 171450"/>
                <a:gd name="connsiteX22" fmla="*/ 78867 w 314325"/>
                <a:gd name="connsiteY22" fmla="*/ 78486 h 171450"/>
                <a:gd name="connsiteX23" fmla="*/ 78867 w 314325"/>
                <a:gd name="connsiteY23" fmla="*/ 66008 h 171450"/>
                <a:gd name="connsiteX24" fmla="*/ 88773 w 314325"/>
                <a:gd name="connsiteY24" fmla="*/ 54673 h 171450"/>
                <a:gd name="connsiteX25" fmla="*/ 101156 w 314325"/>
                <a:gd name="connsiteY25" fmla="*/ 65722 h 171450"/>
                <a:gd name="connsiteX26" fmla="*/ 101156 w 314325"/>
                <a:gd name="connsiteY26" fmla="*/ 78486 h 171450"/>
                <a:gd name="connsiteX27" fmla="*/ 113919 w 314325"/>
                <a:gd name="connsiteY27" fmla="*/ 78486 h 171450"/>
                <a:gd name="connsiteX28" fmla="*/ 124968 w 314325"/>
                <a:gd name="connsiteY28" fmla="*/ 90868 h 171450"/>
                <a:gd name="connsiteX29" fmla="*/ 113633 w 314325"/>
                <a:gd name="connsiteY29" fmla="*/ 100774 h 171450"/>
                <a:gd name="connsiteX30" fmla="*/ 257270 w 314325"/>
                <a:gd name="connsiteY30" fmla="*/ 78772 h 171450"/>
                <a:gd name="connsiteX31" fmla="*/ 268415 w 314325"/>
                <a:gd name="connsiteY31" fmla="*/ 89916 h 171450"/>
                <a:gd name="connsiteX32" fmla="*/ 257270 w 314325"/>
                <a:gd name="connsiteY32" fmla="*/ 101060 h 171450"/>
                <a:gd name="connsiteX33" fmla="*/ 246126 w 314325"/>
                <a:gd name="connsiteY33" fmla="*/ 89916 h 171450"/>
                <a:gd name="connsiteX34" fmla="*/ 257270 w 314325"/>
                <a:gd name="connsiteY34" fmla="*/ 78772 h 171450"/>
                <a:gd name="connsiteX35" fmla="*/ 233458 w 314325"/>
                <a:gd name="connsiteY35" fmla="*/ 54864 h 171450"/>
                <a:gd name="connsiteX36" fmla="*/ 244602 w 314325"/>
                <a:gd name="connsiteY36" fmla="*/ 66008 h 171450"/>
                <a:gd name="connsiteX37" fmla="*/ 233458 w 314325"/>
                <a:gd name="connsiteY37" fmla="*/ 77152 h 171450"/>
                <a:gd name="connsiteX38" fmla="*/ 222314 w 314325"/>
                <a:gd name="connsiteY38" fmla="*/ 66008 h 171450"/>
                <a:gd name="connsiteX39" fmla="*/ 233458 w 314325"/>
                <a:gd name="connsiteY39" fmla="*/ 54864 h 171450"/>
                <a:gd name="connsiteX40" fmla="*/ 209550 w 314325"/>
                <a:gd name="connsiteY40" fmla="*/ 101060 h 171450"/>
                <a:gd name="connsiteX41" fmla="*/ 198406 w 314325"/>
                <a:gd name="connsiteY41" fmla="*/ 89916 h 171450"/>
                <a:gd name="connsiteX42" fmla="*/ 209550 w 314325"/>
                <a:gd name="connsiteY42" fmla="*/ 78772 h 171450"/>
                <a:gd name="connsiteX43" fmla="*/ 220694 w 314325"/>
                <a:gd name="connsiteY43" fmla="*/ 89916 h 171450"/>
                <a:gd name="connsiteX44" fmla="*/ 209550 w 314325"/>
                <a:gd name="connsiteY44" fmla="*/ 101060 h 171450"/>
                <a:gd name="connsiteX45" fmla="*/ 222314 w 314325"/>
                <a:gd name="connsiteY45" fmla="*/ 113728 h 171450"/>
                <a:gd name="connsiteX46" fmla="*/ 233458 w 314325"/>
                <a:gd name="connsiteY46" fmla="*/ 102584 h 171450"/>
                <a:gd name="connsiteX47" fmla="*/ 244602 w 314325"/>
                <a:gd name="connsiteY47" fmla="*/ 113728 h 171450"/>
                <a:gd name="connsiteX48" fmla="*/ 233458 w 314325"/>
                <a:gd name="connsiteY48" fmla="*/ 124873 h 171450"/>
                <a:gd name="connsiteX49" fmla="*/ 222314 w 314325"/>
                <a:gd name="connsiteY49" fmla="*/ 11372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4325" h="171450">
                  <a:moveTo>
                    <a:pt x="316421" y="90011"/>
                  </a:moveTo>
                  <a:cubicBezTo>
                    <a:pt x="316421" y="67818"/>
                    <a:pt x="307753" y="47053"/>
                    <a:pt x="292132" y="31432"/>
                  </a:cubicBezTo>
                  <a:cubicBezTo>
                    <a:pt x="276511" y="15811"/>
                    <a:pt x="255651" y="7144"/>
                    <a:pt x="233458" y="7144"/>
                  </a:cubicBezTo>
                  <a:lnTo>
                    <a:pt x="90011" y="7144"/>
                  </a:lnTo>
                  <a:cubicBezTo>
                    <a:pt x="67818" y="7144"/>
                    <a:pt x="47054" y="15811"/>
                    <a:pt x="31433" y="31432"/>
                  </a:cubicBezTo>
                  <a:cubicBezTo>
                    <a:pt x="15812" y="47053"/>
                    <a:pt x="7144" y="67913"/>
                    <a:pt x="7144" y="90011"/>
                  </a:cubicBezTo>
                  <a:cubicBezTo>
                    <a:pt x="7144" y="144684"/>
                    <a:pt x="60293" y="187071"/>
                    <a:pt x="117539" y="168497"/>
                  </a:cubicBezTo>
                  <a:cubicBezTo>
                    <a:pt x="122968" y="166783"/>
                    <a:pt x="127826" y="163734"/>
                    <a:pt x="131826" y="159639"/>
                  </a:cubicBezTo>
                  <a:lnTo>
                    <a:pt x="142494" y="148971"/>
                  </a:lnTo>
                  <a:lnTo>
                    <a:pt x="181070" y="148971"/>
                  </a:lnTo>
                  <a:lnTo>
                    <a:pt x="191738" y="159639"/>
                  </a:lnTo>
                  <a:cubicBezTo>
                    <a:pt x="195739" y="163639"/>
                    <a:pt x="200692" y="166688"/>
                    <a:pt x="206026" y="168497"/>
                  </a:cubicBezTo>
                  <a:cubicBezTo>
                    <a:pt x="263366" y="187166"/>
                    <a:pt x="316421" y="144684"/>
                    <a:pt x="316421" y="90011"/>
                  </a:cubicBezTo>
                  <a:close/>
                  <a:moveTo>
                    <a:pt x="113633" y="100774"/>
                  </a:moveTo>
                  <a:lnTo>
                    <a:pt x="101156" y="100774"/>
                  </a:lnTo>
                  <a:lnTo>
                    <a:pt x="101156" y="113252"/>
                  </a:lnTo>
                  <a:cubicBezTo>
                    <a:pt x="101156" y="118967"/>
                    <a:pt x="96965" y="124015"/>
                    <a:pt x="91250" y="124587"/>
                  </a:cubicBezTo>
                  <a:cubicBezTo>
                    <a:pt x="84487" y="125349"/>
                    <a:pt x="78867" y="120110"/>
                    <a:pt x="78867" y="113538"/>
                  </a:cubicBezTo>
                  <a:lnTo>
                    <a:pt x="78867" y="100774"/>
                  </a:lnTo>
                  <a:lnTo>
                    <a:pt x="66389" y="100774"/>
                  </a:lnTo>
                  <a:cubicBezTo>
                    <a:pt x="60674" y="100774"/>
                    <a:pt x="55626" y="96583"/>
                    <a:pt x="55055" y="90868"/>
                  </a:cubicBezTo>
                  <a:cubicBezTo>
                    <a:pt x="54293" y="84106"/>
                    <a:pt x="59531" y="78486"/>
                    <a:pt x="66104" y="78486"/>
                  </a:cubicBezTo>
                  <a:lnTo>
                    <a:pt x="78867" y="78486"/>
                  </a:lnTo>
                  <a:lnTo>
                    <a:pt x="78867" y="66008"/>
                  </a:lnTo>
                  <a:cubicBezTo>
                    <a:pt x="78867" y="60293"/>
                    <a:pt x="83058" y="55245"/>
                    <a:pt x="88773" y="54673"/>
                  </a:cubicBezTo>
                  <a:cubicBezTo>
                    <a:pt x="95536" y="53911"/>
                    <a:pt x="101156" y="59150"/>
                    <a:pt x="101156" y="65722"/>
                  </a:cubicBezTo>
                  <a:lnTo>
                    <a:pt x="101156" y="78486"/>
                  </a:lnTo>
                  <a:lnTo>
                    <a:pt x="113919" y="78486"/>
                  </a:lnTo>
                  <a:cubicBezTo>
                    <a:pt x="120491" y="78486"/>
                    <a:pt x="125730" y="84201"/>
                    <a:pt x="124968" y="90868"/>
                  </a:cubicBezTo>
                  <a:cubicBezTo>
                    <a:pt x="124397" y="96583"/>
                    <a:pt x="119348" y="100774"/>
                    <a:pt x="113633" y="100774"/>
                  </a:cubicBezTo>
                  <a:close/>
                  <a:moveTo>
                    <a:pt x="257270" y="78772"/>
                  </a:moveTo>
                  <a:cubicBezTo>
                    <a:pt x="263462" y="78772"/>
                    <a:pt x="268415" y="83725"/>
                    <a:pt x="268415" y="89916"/>
                  </a:cubicBezTo>
                  <a:cubicBezTo>
                    <a:pt x="268415" y="96107"/>
                    <a:pt x="263462" y="101060"/>
                    <a:pt x="257270" y="101060"/>
                  </a:cubicBezTo>
                  <a:cubicBezTo>
                    <a:pt x="251079" y="101060"/>
                    <a:pt x="246126" y="96107"/>
                    <a:pt x="246126" y="89916"/>
                  </a:cubicBezTo>
                  <a:cubicBezTo>
                    <a:pt x="246126" y="83725"/>
                    <a:pt x="251174" y="78772"/>
                    <a:pt x="257270" y="78772"/>
                  </a:cubicBezTo>
                  <a:close/>
                  <a:moveTo>
                    <a:pt x="233458" y="54864"/>
                  </a:moveTo>
                  <a:cubicBezTo>
                    <a:pt x="239649" y="54864"/>
                    <a:pt x="244602" y="59817"/>
                    <a:pt x="244602" y="66008"/>
                  </a:cubicBezTo>
                  <a:cubicBezTo>
                    <a:pt x="244602" y="72199"/>
                    <a:pt x="239649" y="77152"/>
                    <a:pt x="233458" y="77152"/>
                  </a:cubicBezTo>
                  <a:cubicBezTo>
                    <a:pt x="227267" y="77152"/>
                    <a:pt x="222314" y="72199"/>
                    <a:pt x="222314" y="66008"/>
                  </a:cubicBezTo>
                  <a:cubicBezTo>
                    <a:pt x="222314" y="59912"/>
                    <a:pt x="227267" y="54864"/>
                    <a:pt x="233458" y="54864"/>
                  </a:cubicBezTo>
                  <a:close/>
                  <a:moveTo>
                    <a:pt x="209550" y="101060"/>
                  </a:moveTo>
                  <a:cubicBezTo>
                    <a:pt x="203359" y="101060"/>
                    <a:pt x="198406" y="96107"/>
                    <a:pt x="198406" y="89916"/>
                  </a:cubicBezTo>
                  <a:cubicBezTo>
                    <a:pt x="198406" y="83725"/>
                    <a:pt x="203359" y="78772"/>
                    <a:pt x="209550" y="78772"/>
                  </a:cubicBezTo>
                  <a:cubicBezTo>
                    <a:pt x="215741" y="78772"/>
                    <a:pt x="220694" y="83725"/>
                    <a:pt x="220694" y="89916"/>
                  </a:cubicBezTo>
                  <a:cubicBezTo>
                    <a:pt x="220694" y="96012"/>
                    <a:pt x="215741" y="101060"/>
                    <a:pt x="209550" y="101060"/>
                  </a:cubicBezTo>
                  <a:close/>
                  <a:moveTo>
                    <a:pt x="222314" y="113728"/>
                  </a:moveTo>
                  <a:cubicBezTo>
                    <a:pt x="222314" y="107537"/>
                    <a:pt x="227267" y="102584"/>
                    <a:pt x="233458" y="102584"/>
                  </a:cubicBezTo>
                  <a:cubicBezTo>
                    <a:pt x="239649" y="102584"/>
                    <a:pt x="244602" y="107537"/>
                    <a:pt x="244602" y="113728"/>
                  </a:cubicBezTo>
                  <a:cubicBezTo>
                    <a:pt x="244602" y="119920"/>
                    <a:pt x="239649" y="124873"/>
                    <a:pt x="233458" y="124873"/>
                  </a:cubicBezTo>
                  <a:cubicBezTo>
                    <a:pt x="227267" y="124873"/>
                    <a:pt x="222314" y="119920"/>
                    <a:pt x="222314" y="1137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0C64341F-CA77-471B-829B-00A4D1D86826}"/>
                </a:ext>
              </a:extLst>
            </p:cNvPr>
            <p:cNvSpPr/>
            <p:nvPr/>
          </p:nvSpPr>
          <p:spPr>
            <a:xfrm>
              <a:off x="2132258" y="5088159"/>
              <a:ext cx="104775" cy="104775"/>
            </a:xfrm>
            <a:custGeom>
              <a:avLst/>
              <a:gdLst>
                <a:gd name="connsiteX0" fmla="*/ 102584 w 104775"/>
                <a:gd name="connsiteY0" fmla="*/ 54864 h 104775"/>
                <a:gd name="connsiteX1" fmla="*/ 54864 w 104775"/>
                <a:gd name="connsiteY1" fmla="*/ 7144 h 104775"/>
                <a:gd name="connsiteX2" fmla="*/ 7144 w 104775"/>
                <a:gd name="connsiteY2" fmla="*/ 54864 h 104775"/>
                <a:gd name="connsiteX3" fmla="*/ 54864 w 104775"/>
                <a:gd name="connsiteY3" fmla="*/ 102584 h 104775"/>
                <a:gd name="connsiteX4" fmla="*/ 10258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584" y="54864"/>
                  </a:move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679"/>
                    <a:pt x="102584" y="81248"/>
                    <a:pt x="10258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9CA5205-DE21-4B67-8514-B1A0C8560B62}"/>
                </a:ext>
              </a:extLst>
            </p:cNvPr>
            <p:cNvSpPr/>
            <p:nvPr/>
          </p:nvSpPr>
          <p:spPr>
            <a:xfrm>
              <a:off x="2312089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E69E1D47-05B5-4932-BADC-65E6E7F45525}"/>
                </a:ext>
              </a:extLst>
            </p:cNvPr>
            <p:cNvSpPr/>
            <p:nvPr/>
          </p:nvSpPr>
          <p:spPr>
            <a:xfrm>
              <a:off x="2347142" y="5088159"/>
              <a:ext cx="104775" cy="104775"/>
            </a:xfrm>
            <a:custGeom>
              <a:avLst/>
              <a:gdLst>
                <a:gd name="connsiteX0" fmla="*/ 54864 w 104775"/>
                <a:gd name="connsiteY0" fmla="*/ 7144 h 104775"/>
                <a:gd name="connsiteX1" fmla="*/ 7144 w 104775"/>
                <a:gd name="connsiteY1" fmla="*/ 54864 h 104775"/>
                <a:gd name="connsiteX2" fmla="*/ 54864 w 104775"/>
                <a:gd name="connsiteY2" fmla="*/ 102584 h 104775"/>
                <a:gd name="connsiteX3" fmla="*/ 102584 w 104775"/>
                <a:gd name="connsiteY3" fmla="*/ 54864 h 104775"/>
                <a:gd name="connsiteX4" fmla="*/ 54864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7144"/>
                  </a:move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19C253C0-288F-4BDA-9678-9BA4110A778E}"/>
                </a:ext>
              </a:extLst>
            </p:cNvPr>
            <p:cNvSpPr/>
            <p:nvPr/>
          </p:nvSpPr>
          <p:spPr>
            <a:xfrm>
              <a:off x="2097205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6D2D069-4E13-4B5E-8C1B-C27B4268FEF1}"/>
              </a:ext>
            </a:extLst>
          </p:cNvPr>
          <p:cNvGrpSpPr/>
          <p:nvPr/>
        </p:nvGrpSpPr>
        <p:grpSpPr>
          <a:xfrm>
            <a:off x="3432622" y="2234755"/>
            <a:ext cx="392990" cy="382429"/>
            <a:chOff x="3432622" y="2234755"/>
            <a:chExt cx="392990" cy="382429"/>
          </a:xfrm>
          <a:solidFill>
            <a:schemeClr val="tx2"/>
          </a:solidFill>
        </p:grpSpPr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47CB5F2-9065-433A-81BE-5F57F0D1BBC4}"/>
                </a:ext>
              </a:extLst>
            </p:cNvPr>
            <p:cNvSpPr/>
            <p:nvPr/>
          </p:nvSpPr>
          <p:spPr>
            <a:xfrm>
              <a:off x="3616062" y="2234755"/>
              <a:ext cx="209550" cy="200025"/>
            </a:xfrm>
            <a:custGeom>
              <a:avLst/>
              <a:gdLst>
                <a:gd name="connsiteX0" fmla="*/ 169640 w 209550"/>
                <a:gd name="connsiteY0" fmla="*/ 7144 h 200025"/>
                <a:gd name="connsiteX1" fmla="*/ 40862 w 209550"/>
                <a:gd name="connsiteY1" fmla="*/ 7144 h 200025"/>
                <a:gd name="connsiteX2" fmla="*/ 7144 w 209550"/>
                <a:gd name="connsiteY2" fmla="*/ 40862 h 200025"/>
                <a:gd name="connsiteX3" fmla="*/ 7144 w 209550"/>
                <a:gd name="connsiteY3" fmla="*/ 133921 h 200025"/>
                <a:gd name="connsiteX4" fmla="*/ 40862 w 209550"/>
                <a:gd name="connsiteY4" fmla="*/ 167640 h 200025"/>
                <a:gd name="connsiteX5" fmla="*/ 57055 w 209550"/>
                <a:gd name="connsiteY5" fmla="*/ 167640 h 200025"/>
                <a:gd name="connsiteX6" fmla="*/ 52483 w 209550"/>
                <a:gd name="connsiteY6" fmla="*/ 186214 h 200025"/>
                <a:gd name="connsiteX7" fmla="*/ 53912 w 209550"/>
                <a:gd name="connsiteY7" fmla="*/ 198025 h 200025"/>
                <a:gd name="connsiteX8" fmla="*/ 59627 w 209550"/>
                <a:gd name="connsiteY8" fmla="*/ 200216 h 200025"/>
                <a:gd name="connsiteX9" fmla="*/ 66199 w 209550"/>
                <a:gd name="connsiteY9" fmla="*/ 198311 h 200025"/>
                <a:gd name="connsiteX10" fmla="*/ 66389 w 209550"/>
                <a:gd name="connsiteY10" fmla="*/ 198215 h 200025"/>
                <a:gd name="connsiteX11" fmla="*/ 119634 w 209550"/>
                <a:gd name="connsiteY11" fmla="*/ 167640 h 200025"/>
                <a:gd name="connsiteX12" fmla="*/ 169545 w 209550"/>
                <a:gd name="connsiteY12" fmla="*/ 167640 h 200025"/>
                <a:gd name="connsiteX13" fmla="*/ 203263 w 209550"/>
                <a:gd name="connsiteY13" fmla="*/ 133921 h 200025"/>
                <a:gd name="connsiteX14" fmla="*/ 203263 w 209550"/>
                <a:gd name="connsiteY14" fmla="*/ 40862 h 200025"/>
                <a:gd name="connsiteX15" fmla="*/ 169640 w 209550"/>
                <a:gd name="connsiteY15" fmla="*/ 7144 h 200025"/>
                <a:gd name="connsiteX16" fmla="*/ 61532 w 209550"/>
                <a:gd name="connsiteY16" fmla="*/ 103156 h 200025"/>
                <a:gd name="connsiteX17" fmla="*/ 47435 w 209550"/>
                <a:gd name="connsiteY17" fmla="*/ 89059 h 200025"/>
                <a:gd name="connsiteX18" fmla="*/ 61532 w 209550"/>
                <a:gd name="connsiteY18" fmla="*/ 74962 h 200025"/>
                <a:gd name="connsiteX19" fmla="*/ 75629 w 209550"/>
                <a:gd name="connsiteY19" fmla="*/ 89059 h 200025"/>
                <a:gd name="connsiteX20" fmla="*/ 61532 w 209550"/>
                <a:gd name="connsiteY20" fmla="*/ 103156 h 200025"/>
                <a:gd name="connsiteX21" fmla="*/ 107061 w 209550"/>
                <a:gd name="connsiteY21" fmla="*/ 103156 h 200025"/>
                <a:gd name="connsiteX22" fmla="*/ 92964 w 209550"/>
                <a:gd name="connsiteY22" fmla="*/ 89059 h 200025"/>
                <a:gd name="connsiteX23" fmla="*/ 107061 w 209550"/>
                <a:gd name="connsiteY23" fmla="*/ 74962 h 200025"/>
                <a:gd name="connsiteX24" fmla="*/ 121158 w 209550"/>
                <a:gd name="connsiteY24" fmla="*/ 89059 h 200025"/>
                <a:gd name="connsiteX25" fmla="*/ 107061 w 209550"/>
                <a:gd name="connsiteY25" fmla="*/ 103156 h 200025"/>
                <a:gd name="connsiteX26" fmla="*/ 148781 w 209550"/>
                <a:gd name="connsiteY26" fmla="*/ 103156 h 200025"/>
                <a:gd name="connsiteX27" fmla="*/ 134684 w 209550"/>
                <a:gd name="connsiteY27" fmla="*/ 89059 h 200025"/>
                <a:gd name="connsiteX28" fmla="*/ 148781 w 209550"/>
                <a:gd name="connsiteY28" fmla="*/ 74962 h 200025"/>
                <a:gd name="connsiteX29" fmla="*/ 162878 w 209550"/>
                <a:gd name="connsiteY29" fmla="*/ 89059 h 200025"/>
                <a:gd name="connsiteX30" fmla="*/ 148781 w 209550"/>
                <a:gd name="connsiteY30" fmla="*/ 10315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9550" h="200025">
                  <a:moveTo>
                    <a:pt x="169640" y="7144"/>
                  </a:moveTo>
                  <a:lnTo>
                    <a:pt x="40862" y="7144"/>
                  </a:lnTo>
                  <a:cubicBezTo>
                    <a:pt x="22288" y="7144"/>
                    <a:pt x="7144" y="22193"/>
                    <a:pt x="7144" y="40862"/>
                  </a:cubicBezTo>
                  <a:lnTo>
                    <a:pt x="7144" y="133921"/>
                  </a:lnTo>
                  <a:cubicBezTo>
                    <a:pt x="7144" y="152495"/>
                    <a:pt x="22193" y="167640"/>
                    <a:pt x="40862" y="167640"/>
                  </a:cubicBezTo>
                  <a:lnTo>
                    <a:pt x="57055" y="167640"/>
                  </a:lnTo>
                  <a:lnTo>
                    <a:pt x="52483" y="186214"/>
                  </a:lnTo>
                  <a:cubicBezTo>
                    <a:pt x="49816" y="192786"/>
                    <a:pt x="52197" y="196406"/>
                    <a:pt x="53912" y="198025"/>
                  </a:cubicBezTo>
                  <a:cubicBezTo>
                    <a:pt x="54959" y="198977"/>
                    <a:pt x="56864" y="200216"/>
                    <a:pt x="59627" y="200216"/>
                  </a:cubicBezTo>
                  <a:cubicBezTo>
                    <a:pt x="61436" y="200216"/>
                    <a:pt x="63627" y="199739"/>
                    <a:pt x="66199" y="198311"/>
                  </a:cubicBezTo>
                  <a:cubicBezTo>
                    <a:pt x="66294" y="198311"/>
                    <a:pt x="66294" y="198215"/>
                    <a:pt x="66389" y="198215"/>
                  </a:cubicBezTo>
                  <a:lnTo>
                    <a:pt x="119634" y="167640"/>
                  </a:lnTo>
                  <a:lnTo>
                    <a:pt x="169545" y="167640"/>
                  </a:lnTo>
                  <a:cubicBezTo>
                    <a:pt x="188119" y="167640"/>
                    <a:pt x="203263" y="152591"/>
                    <a:pt x="203263" y="133921"/>
                  </a:cubicBezTo>
                  <a:lnTo>
                    <a:pt x="203263" y="40862"/>
                  </a:lnTo>
                  <a:cubicBezTo>
                    <a:pt x="203359" y="22193"/>
                    <a:pt x="188309" y="7144"/>
                    <a:pt x="169640" y="7144"/>
                  </a:cubicBezTo>
                  <a:close/>
                  <a:moveTo>
                    <a:pt x="61532" y="103156"/>
                  </a:moveTo>
                  <a:cubicBezTo>
                    <a:pt x="53721" y="103156"/>
                    <a:pt x="47435" y="96869"/>
                    <a:pt x="47435" y="89059"/>
                  </a:cubicBezTo>
                  <a:cubicBezTo>
                    <a:pt x="47435" y="81248"/>
                    <a:pt x="53721" y="74962"/>
                    <a:pt x="61532" y="74962"/>
                  </a:cubicBezTo>
                  <a:cubicBezTo>
                    <a:pt x="69342" y="74962"/>
                    <a:pt x="75629" y="81248"/>
                    <a:pt x="75629" y="89059"/>
                  </a:cubicBezTo>
                  <a:cubicBezTo>
                    <a:pt x="75629" y="96869"/>
                    <a:pt x="69342" y="103156"/>
                    <a:pt x="61532" y="103156"/>
                  </a:cubicBezTo>
                  <a:close/>
                  <a:moveTo>
                    <a:pt x="107061" y="103156"/>
                  </a:moveTo>
                  <a:cubicBezTo>
                    <a:pt x="99251" y="103156"/>
                    <a:pt x="92964" y="96869"/>
                    <a:pt x="92964" y="89059"/>
                  </a:cubicBezTo>
                  <a:cubicBezTo>
                    <a:pt x="92964" y="81248"/>
                    <a:pt x="99251" y="74962"/>
                    <a:pt x="107061" y="74962"/>
                  </a:cubicBezTo>
                  <a:cubicBezTo>
                    <a:pt x="114871" y="74962"/>
                    <a:pt x="121158" y="81248"/>
                    <a:pt x="121158" y="89059"/>
                  </a:cubicBezTo>
                  <a:cubicBezTo>
                    <a:pt x="121158" y="96869"/>
                    <a:pt x="114871" y="103156"/>
                    <a:pt x="107061" y="103156"/>
                  </a:cubicBezTo>
                  <a:close/>
                  <a:moveTo>
                    <a:pt x="148781" y="103156"/>
                  </a:moveTo>
                  <a:cubicBezTo>
                    <a:pt x="140970" y="103156"/>
                    <a:pt x="134684" y="96869"/>
                    <a:pt x="134684" y="89059"/>
                  </a:cubicBezTo>
                  <a:cubicBezTo>
                    <a:pt x="134684" y="81248"/>
                    <a:pt x="140970" y="74962"/>
                    <a:pt x="148781" y="74962"/>
                  </a:cubicBezTo>
                  <a:cubicBezTo>
                    <a:pt x="156591" y="74962"/>
                    <a:pt x="162878" y="81248"/>
                    <a:pt x="162878" y="89059"/>
                  </a:cubicBezTo>
                  <a:cubicBezTo>
                    <a:pt x="162973" y="96869"/>
                    <a:pt x="156591" y="103156"/>
                    <a:pt x="148781" y="103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552F310E-9BC7-469D-B2AD-77FFADB998B8}"/>
                </a:ext>
              </a:extLst>
            </p:cNvPr>
            <p:cNvSpPr/>
            <p:nvPr/>
          </p:nvSpPr>
          <p:spPr>
            <a:xfrm>
              <a:off x="3668640" y="2450030"/>
              <a:ext cx="114300" cy="114300"/>
            </a:xfrm>
            <a:custGeom>
              <a:avLst/>
              <a:gdLst>
                <a:gd name="connsiteX0" fmla="*/ 111823 w 114300"/>
                <a:gd name="connsiteY0" fmla="*/ 85334 h 114300"/>
                <a:gd name="connsiteX1" fmla="*/ 108585 w 114300"/>
                <a:gd name="connsiteY1" fmla="*/ 76476 h 114300"/>
                <a:gd name="connsiteX2" fmla="*/ 48768 w 114300"/>
                <a:gd name="connsiteY2" fmla="*/ 11611 h 114300"/>
                <a:gd name="connsiteX3" fmla="*/ 42481 w 114300"/>
                <a:gd name="connsiteY3" fmla="*/ 7991 h 114300"/>
                <a:gd name="connsiteX4" fmla="*/ 7144 w 114300"/>
                <a:gd name="connsiteY4" fmla="*/ 17897 h 114300"/>
                <a:gd name="connsiteX5" fmla="*/ 99631 w 114300"/>
                <a:gd name="connsiteY5" fmla="*/ 112957 h 114300"/>
                <a:gd name="connsiteX6" fmla="*/ 111823 w 114300"/>
                <a:gd name="connsiteY6" fmla="*/ 853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11823" y="85334"/>
                  </a:moveTo>
                  <a:cubicBezTo>
                    <a:pt x="111919" y="82096"/>
                    <a:pt x="110776" y="78953"/>
                    <a:pt x="108585" y="76476"/>
                  </a:cubicBezTo>
                  <a:lnTo>
                    <a:pt x="48768" y="11611"/>
                  </a:lnTo>
                  <a:cubicBezTo>
                    <a:pt x="47054" y="9801"/>
                    <a:pt x="44958" y="8563"/>
                    <a:pt x="42481" y="7991"/>
                  </a:cubicBezTo>
                  <a:cubicBezTo>
                    <a:pt x="31051" y="5324"/>
                    <a:pt x="18097" y="9039"/>
                    <a:pt x="7144" y="17897"/>
                  </a:cubicBezTo>
                  <a:lnTo>
                    <a:pt x="99631" y="112957"/>
                  </a:lnTo>
                  <a:cubicBezTo>
                    <a:pt x="106108" y="105527"/>
                    <a:pt x="111442" y="96479"/>
                    <a:pt x="111823" y="8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1D857CE-DE45-4114-8260-883BFA63442E}"/>
                </a:ext>
              </a:extLst>
            </p:cNvPr>
            <p:cNvSpPr/>
            <p:nvPr/>
          </p:nvSpPr>
          <p:spPr>
            <a:xfrm>
              <a:off x="3480426" y="2262940"/>
              <a:ext cx="114300" cy="114300"/>
            </a:xfrm>
            <a:custGeom>
              <a:avLst/>
              <a:gdLst>
                <a:gd name="connsiteX0" fmla="*/ 108109 w 114300"/>
                <a:gd name="connsiteY0" fmla="*/ 67255 h 114300"/>
                <a:gd name="connsiteX1" fmla="*/ 106013 w 114300"/>
                <a:gd name="connsiteY1" fmla="*/ 64779 h 114300"/>
                <a:gd name="connsiteX2" fmla="*/ 46482 w 114300"/>
                <a:gd name="connsiteY2" fmla="*/ 10486 h 114300"/>
                <a:gd name="connsiteX3" fmla="*/ 39529 w 114300"/>
                <a:gd name="connsiteY3" fmla="*/ 7343 h 114300"/>
                <a:gd name="connsiteX4" fmla="*/ 7144 w 114300"/>
                <a:gd name="connsiteY4" fmla="*/ 19725 h 114300"/>
                <a:gd name="connsiteX5" fmla="*/ 102584 w 114300"/>
                <a:gd name="connsiteY5" fmla="*/ 111546 h 114300"/>
                <a:gd name="connsiteX6" fmla="*/ 108109 w 114300"/>
                <a:gd name="connsiteY6" fmla="*/ 672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08109" y="67255"/>
                  </a:moveTo>
                  <a:cubicBezTo>
                    <a:pt x="107537" y="66302"/>
                    <a:pt x="106871" y="65541"/>
                    <a:pt x="106013" y="64779"/>
                  </a:cubicBezTo>
                  <a:lnTo>
                    <a:pt x="46482" y="10486"/>
                  </a:lnTo>
                  <a:cubicBezTo>
                    <a:pt x="44577" y="8676"/>
                    <a:pt x="42101" y="7629"/>
                    <a:pt x="39529" y="7343"/>
                  </a:cubicBezTo>
                  <a:cubicBezTo>
                    <a:pt x="25622" y="5819"/>
                    <a:pt x="14478" y="13343"/>
                    <a:pt x="7144" y="19725"/>
                  </a:cubicBezTo>
                  <a:lnTo>
                    <a:pt x="102584" y="111546"/>
                  </a:lnTo>
                  <a:cubicBezTo>
                    <a:pt x="114205" y="97449"/>
                    <a:pt x="116396" y="80209"/>
                    <a:pt x="108109" y="67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26BC65D1-D929-4A0A-BEE9-3C13C7F76748}"/>
                </a:ext>
              </a:extLst>
            </p:cNvPr>
            <p:cNvSpPr/>
            <p:nvPr/>
          </p:nvSpPr>
          <p:spPr>
            <a:xfrm>
              <a:off x="3432622" y="2293334"/>
              <a:ext cx="323850" cy="323850"/>
            </a:xfrm>
            <a:custGeom>
              <a:avLst/>
              <a:gdLst>
                <a:gd name="connsiteX0" fmla="*/ 212967 w 323850"/>
                <a:gd name="connsiteY0" fmla="*/ 204406 h 323850"/>
                <a:gd name="connsiteX1" fmla="*/ 158770 w 323850"/>
                <a:gd name="connsiteY1" fmla="*/ 165925 h 323850"/>
                <a:gd name="connsiteX2" fmla="*/ 120384 w 323850"/>
                <a:gd name="connsiteY2" fmla="*/ 111633 h 323850"/>
                <a:gd name="connsiteX3" fmla="*/ 133338 w 323850"/>
                <a:gd name="connsiteY3" fmla="*/ 99060 h 323850"/>
                <a:gd name="connsiteX4" fmla="*/ 37802 w 323850"/>
                <a:gd name="connsiteY4" fmla="*/ 7144 h 323850"/>
                <a:gd name="connsiteX5" fmla="*/ 21610 w 323850"/>
                <a:gd name="connsiteY5" fmla="*/ 31718 h 323850"/>
                <a:gd name="connsiteX6" fmla="*/ 8180 w 323850"/>
                <a:gd name="connsiteY6" fmla="*/ 106394 h 323850"/>
                <a:gd name="connsiteX7" fmla="*/ 85237 w 323850"/>
                <a:gd name="connsiteY7" fmla="*/ 239554 h 323850"/>
                <a:gd name="connsiteX8" fmla="*/ 204395 w 323850"/>
                <a:gd name="connsiteY8" fmla="*/ 316421 h 323850"/>
                <a:gd name="connsiteX9" fmla="*/ 229445 w 323850"/>
                <a:gd name="connsiteY9" fmla="*/ 319278 h 323850"/>
                <a:gd name="connsiteX10" fmla="*/ 272594 w 323850"/>
                <a:gd name="connsiteY10" fmla="*/ 310991 h 323850"/>
                <a:gd name="connsiteX11" fmla="*/ 277451 w 323850"/>
                <a:gd name="connsiteY11" fmla="*/ 309372 h 323850"/>
                <a:gd name="connsiteX12" fmla="*/ 317552 w 323850"/>
                <a:gd name="connsiteY12" fmla="*/ 286798 h 323850"/>
                <a:gd name="connsiteX13" fmla="*/ 225350 w 323850"/>
                <a:gd name="connsiteY13" fmla="*/ 191929 h 323850"/>
                <a:gd name="connsiteX14" fmla="*/ 212967 w 323850"/>
                <a:gd name="connsiteY14" fmla="*/ 2044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12967" y="204406"/>
                  </a:moveTo>
                  <a:cubicBezTo>
                    <a:pt x="204776" y="201930"/>
                    <a:pt x="186011" y="193548"/>
                    <a:pt x="158770" y="165925"/>
                  </a:cubicBezTo>
                  <a:cubicBezTo>
                    <a:pt x="131719" y="138589"/>
                    <a:pt x="123146" y="119920"/>
                    <a:pt x="120384" y="111633"/>
                  </a:cubicBezTo>
                  <a:cubicBezTo>
                    <a:pt x="123813" y="108394"/>
                    <a:pt x="128480" y="103918"/>
                    <a:pt x="133338" y="99060"/>
                  </a:cubicBezTo>
                  <a:lnTo>
                    <a:pt x="37802" y="7144"/>
                  </a:lnTo>
                  <a:cubicBezTo>
                    <a:pt x="31230" y="15145"/>
                    <a:pt x="25801" y="23241"/>
                    <a:pt x="21610" y="31718"/>
                  </a:cubicBezTo>
                  <a:cubicBezTo>
                    <a:pt x="13799" y="47434"/>
                    <a:pt x="3893" y="72200"/>
                    <a:pt x="8180" y="106394"/>
                  </a:cubicBezTo>
                  <a:cubicBezTo>
                    <a:pt x="13514" y="148971"/>
                    <a:pt x="39422" y="193738"/>
                    <a:pt x="85237" y="239554"/>
                  </a:cubicBezTo>
                  <a:cubicBezTo>
                    <a:pt x="128766" y="283083"/>
                    <a:pt x="167819" y="308229"/>
                    <a:pt x="204395" y="316421"/>
                  </a:cubicBezTo>
                  <a:cubicBezTo>
                    <a:pt x="213539" y="318421"/>
                    <a:pt x="221825" y="319278"/>
                    <a:pt x="229445" y="319278"/>
                  </a:cubicBezTo>
                  <a:cubicBezTo>
                    <a:pt x="248400" y="319278"/>
                    <a:pt x="262783" y="314325"/>
                    <a:pt x="272594" y="310991"/>
                  </a:cubicBezTo>
                  <a:cubicBezTo>
                    <a:pt x="274308" y="310420"/>
                    <a:pt x="275927" y="309848"/>
                    <a:pt x="277451" y="309372"/>
                  </a:cubicBezTo>
                  <a:cubicBezTo>
                    <a:pt x="291358" y="304895"/>
                    <a:pt x="304883" y="297371"/>
                    <a:pt x="317552" y="286798"/>
                  </a:cubicBezTo>
                  <a:lnTo>
                    <a:pt x="225350" y="191929"/>
                  </a:lnTo>
                  <a:cubicBezTo>
                    <a:pt x="220682" y="196501"/>
                    <a:pt x="216206" y="201168"/>
                    <a:pt x="212967" y="204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CD360F3-50C7-408F-B4F9-4900B2CDAE27}"/>
              </a:ext>
            </a:extLst>
          </p:cNvPr>
          <p:cNvGrpSpPr/>
          <p:nvPr/>
        </p:nvGrpSpPr>
        <p:grpSpPr>
          <a:xfrm>
            <a:off x="2767384" y="4895564"/>
            <a:ext cx="386334" cy="391382"/>
            <a:chOff x="2767384" y="4895564"/>
            <a:chExt cx="386334" cy="391382"/>
          </a:xfrm>
          <a:solidFill>
            <a:schemeClr val="tx2"/>
          </a:solidFill>
        </p:grpSpPr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6C4586E0-4CE1-45E9-8EAB-7F3374275725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0B3154F7-1E00-4533-A72F-61B9F8B8D772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172B1C1-97C9-4F2A-B533-4B3E1D39B042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6B07E423-351D-4F97-ABAE-8B16EEF2E75A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ABA0F12-CEF2-4803-B8FA-F4BC7B508E88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3DB81C9D-4ADE-4EF7-9CC3-C9DFE6AEAA02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7FF4030F-9968-495C-B631-D94A5429525D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99B2F81E-EF5D-4526-87A4-5B337EB7D8AD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C9B6FA56-EBF7-4ED4-9E28-44941B42313B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C1AF841A-BCFE-4E68-978F-54EE573A3F93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7677C54A-002E-447C-80A6-BEBEDE0323D1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68389707-8E32-4A78-9E74-956C1333FEAA}"/>
              </a:ext>
            </a:extLst>
          </p:cNvPr>
          <p:cNvGrpSpPr/>
          <p:nvPr/>
        </p:nvGrpSpPr>
        <p:grpSpPr>
          <a:xfrm>
            <a:off x="5451265" y="5564677"/>
            <a:ext cx="392240" cy="386638"/>
            <a:chOff x="5451265" y="5564677"/>
            <a:chExt cx="392240" cy="386638"/>
          </a:xfrm>
          <a:solidFill>
            <a:schemeClr val="tx2"/>
          </a:solidFill>
        </p:grpSpPr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C905CCCB-0BD3-4249-8C06-0531C7546AE8}"/>
                </a:ext>
              </a:extLst>
            </p:cNvPr>
            <p:cNvSpPr/>
            <p:nvPr/>
          </p:nvSpPr>
          <p:spPr>
            <a:xfrm>
              <a:off x="5563503" y="5855779"/>
              <a:ext cx="161925" cy="57150"/>
            </a:xfrm>
            <a:custGeom>
              <a:avLst/>
              <a:gdLst>
                <a:gd name="connsiteX0" fmla="*/ 162537 w 161925"/>
                <a:gd name="connsiteY0" fmla="*/ 44100 h 57150"/>
                <a:gd name="connsiteX1" fmla="*/ 151964 w 161925"/>
                <a:gd name="connsiteY1" fmla="*/ 29432 h 57150"/>
                <a:gd name="connsiteX2" fmla="*/ 140820 w 161925"/>
                <a:gd name="connsiteY2" fmla="*/ 29432 h 57150"/>
                <a:gd name="connsiteX3" fmla="*/ 140820 w 161925"/>
                <a:gd name="connsiteY3" fmla="*/ 7144 h 57150"/>
                <a:gd name="connsiteX4" fmla="*/ 29377 w 161925"/>
                <a:gd name="connsiteY4" fmla="*/ 7144 h 57150"/>
                <a:gd name="connsiteX5" fmla="*/ 29377 w 161925"/>
                <a:gd name="connsiteY5" fmla="*/ 29432 h 57150"/>
                <a:gd name="connsiteX6" fmla="*/ 18233 w 161925"/>
                <a:gd name="connsiteY6" fmla="*/ 29432 h 57150"/>
                <a:gd name="connsiteX7" fmla="*/ 7660 w 161925"/>
                <a:gd name="connsiteY7" fmla="*/ 37052 h 57150"/>
                <a:gd name="connsiteX8" fmla="*/ 18233 w 161925"/>
                <a:gd name="connsiteY8" fmla="*/ 51721 h 57150"/>
                <a:gd name="connsiteX9" fmla="*/ 151964 w 161925"/>
                <a:gd name="connsiteY9" fmla="*/ 51721 h 57150"/>
                <a:gd name="connsiteX10" fmla="*/ 162537 w 161925"/>
                <a:gd name="connsiteY10" fmla="*/ 441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57150">
                  <a:moveTo>
                    <a:pt x="162537" y="44100"/>
                  </a:moveTo>
                  <a:cubicBezTo>
                    <a:pt x="164823" y="36480"/>
                    <a:pt x="159203" y="29432"/>
                    <a:pt x="151964" y="29432"/>
                  </a:cubicBezTo>
                  <a:lnTo>
                    <a:pt x="140820" y="29432"/>
                  </a:lnTo>
                  <a:lnTo>
                    <a:pt x="140820" y="7144"/>
                  </a:lnTo>
                  <a:lnTo>
                    <a:pt x="29377" y="7144"/>
                  </a:lnTo>
                  <a:lnTo>
                    <a:pt x="29377" y="29432"/>
                  </a:lnTo>
                  <a:lnTo>
                    <a:pt x="18233" y="29432"/>
                  </a:lnTo>
                  <a:cubicBezTo>
                    <a:pt x="13471" y="29432"/>
                    <a:pt x="9089" y="32480"/>
                    <a:pt x="7660" y="37052"/>
                  </a:cubicBezTo>
                  <a:cubicBezTo>
                    <a:pt x="5374" y="44672"/>
                    <a:pt x="10994" y="51721"/>
                    <a:pt x="18233" y="51721"/>
                  </a:cubicBezTo>
                  <a:lnTo>
                    <a:pt x="151964" y="51721"/>
                  </a:lnTo>
                  <a:cubicBezTo>
                    <a:pt x="156822" y="51815"/>
                    <a:pt x="161204" y="48768"/>
                    <a:pt x="162537" y="44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F6711517-693B-48A2-82B4-D25F905D2196}"/>
                </a:ext>
              </a:extLst>
            </p:cNvPr>
            <p:cNvSpPr/>
            <p:nvPr/>
          </p:nvSpPr>
          <p:spPr>
            <a:xfrm>
              <a:off x="5780987" y="5608307"/>
              <a:ext cx="57150" cy="38100"/>
            </a:xfrm>
            <a:custGeom>
              <a:avLst/>
              <a:gdLst>
                <a:gd name="connsiteX0" fmla="*/ 7537 w 57150"/>
                <a:gd name="connsiteY0" fmla="*/ 26968 h 38100"/>
                <a:gd name="connsiteX1" fmla="*/ 21158 w 57150"/>
                <a:gd name="connsiteY1" fmla="*/ 34874 h 38100"/>
                <a:gd name="connsiteX2" fmla="*/ 43447 w 57150"/>
                <a:gd name="connsiteY2" fmla="*/ 29064 h 38100"/>
                <a:gd name="connsiteX3" fmla="*/ 51352 w 57150"/>
                <a:gd name="connsiteY3" fmla="*/ 15443 h 38100"/>
                <a:gd name="connsiteX4" fmla="*/ 37732 w 57150"/>
                <a:gd name="connsiteY4" fmla="*/ 7537 h 38100"/>
                <a:gd name="connsiteX5" fmla="*/ 15443 w 57150"/>
                <a:gd name="connsiteY5" fmla="*/ 13348 h 38100"/>
                <a:gd name="connsiteX6" fmla="*/ 7537 w 57150"/>
                <a:gd name="connsiteY6" fmla="*/ 269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7537" y="26968"/>
                  </a:moveTo>
                  <a:cubicBezTo>
                    <a:pt x="9157" y="32969"/>
                    <a:pt x="15252" y="36398"/>
                    <a:pt x="21158" y="34874"/>
                  </a:cubicBezTo>
                  <a:lnTo>
                    <a:pt x="43447" y="29064"/>
                  </a:lnTo>
                  <a:cubicBezTo>
                    <a:pt x="49352" y="27444"/>
                    <a:pt x="52876" y="21348"/>
                    <a:pt x="51352" y="15443"/>
                  </a:cubicBezTo>
                  <a:cubicBezTo>
                    <a:pt x="49733" y="9442"/>
                    <a:pt x="43637" y="5918"/>
                    <a:pt x="37732" y="7537"/>
                  </a:cubicBezTo>
                  <a:lnTo>
                    <a:pt x="15443" y="13348"/>
                  </a:lnTo>
                  <a:cubicBezTo>
                    <a:pt x="9442" y="14967"/>
                    <a:pt x="5918" y="21063"/>
                    <a:pt x="7537" y="269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898BDC20-492B-4E3A-A2E3-B598234D5EBF}"/>
                </a:ext>
              </a:extLst>
            </p:cNvPr>
            <p:cNvSpPr/>
            <p:nvPr/>
          </p:nvSpPr>
          <p:spPr>
            <a:xfrm>
              <a:off x="5457271" y="5739466"/>
              <a:ext cx="57150" cy="38100"/>
            </a:xfrm>
            <a:custGeom>
              <a:avLst/>
              <a:gdLst>
                <a:gd name="connsiteX0" fmla="*/ 37693 w 57150"/>
                <a:gd name="connsiteY0" fmla="*/ 7537 h 38100"/>
                <a:gd name="connsiteX1" fmla="*/ 15404 w 57150"/>
                <a:gd name="connsiteY1" fmla="*/ 13348 h 38100"/>
                <a:gd name="connsiteX2" fmla="*/ 7498 w 57150"/>
                <a:gd name="connsiteY2" fmla="*/ 26968 h 38100"/>
                <a:gd name="connsiteX3" fmla="*/ 21119 w 57150"/>
                <a:gd name="connsiteY3" fmla="*/ 34874 h 38100"/>
                <a:gd name="connsiteX4" fmla="*/ 43408 w 57150"/>
                <a:gd name="connsiteY4" fmla="*/ 29064 h 38100"/>
                <a:gd name="connsiteX5" fmla="*/ 51314 w 57150"/>
                <a:gd name="connsiteY5" fmla="*/ 15443 h 38100"/>
                <a:gd name="connsiteX6" fmla="*/ 37693 w 57150"/>
                <a:gd name="connsiteY6" fmla="*/ 75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7693" y="7537"/>
                  </a:moveTo>
                  <a:lnTo>
                    <a:pt x="15404" y="13348"/>
                  </a:lnTo>
                  <a:cubicBezTo>
                    <a:pt x="9499" y="14967"/>
                    <a:pt x="5975" y="21063"/>
                    <a:pt x="7498" y="26968"/>
                  </a:cubicBezTo>
                  <a:cubicBezTo>
                    <a:pt x="9118" y="32969"/>
                    <a:pt x="15214" y="36398"/>
                    <a:pt x="21119" y="34874"/>
                  </a:cubicBezTo>
                  <a:lnTo>
                    <a:pt x="43408" y="29064"/>
                  </a:lnTo>
                  <a:cubicBezTo>
                    <a:pt x="49313" y="27445"/>
                    <a:pt x="52838" y="21348"/>
                    <a:pt x="51314" y="15443"/>
                  </a:cubicBezTo>
                  <a:cubicBezTo>
                    <a:pt x="49790" y="9442"/>
                    <a:pt x="43694" y="5918"/>
                    <a:pt x="37693" y="7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3D66434C-5669-4494-A6D8-30C311E3567D}"/>
                </a:ext>
              </a:extLst>
            </p:cNvPr>
            <p:cNvSpPr/>
            <p:nvPr/>
          </p:nvSpPr>
          <p:spPr>
            <a:xfrm>
              <a:off x="5780987" y="5739466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2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2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2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445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7982FF1F-0C5A-4262-AACE-9ECDF8503E60}"/>
                </a:ext>
              </a:extLst>
            </p:cNvPr>
            <p:cNvSpPr/>
            <p:nvPr/>
          </p:nvSpPr>
          <p:spPr>
            <a:xfrm>
              <a:off x="5457327" y="5608307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1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1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1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540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5D281C6F-1717-4AA0-9D04-CCB99F3BD665}"/>
                </a:ext>
              </a:extLst>
            </p:cNvPr>
            <p:cNvSpPr/>
            <p:nvPr/>
          </p:nvSpPr>
          <p:spPr>
            <a:xfrm>
              <a:off x="5786355" y="5676804"/>
              <a:ext cx="57150" cy="28575"/>
            </a:xfrm>
            <a:custGeom>
              <a:avLst/>
              <a:gdLst>
                <a:gd name="connsiteX0" fmla="*/ 41317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7050 h 28575"/>
                <a:gd name="connsiteX3" fmla="*/ 18266 w 57150"/>
                <a:gd name="connsiteY3" fmla="*/ 29432 h 28575"/>
                <a:gd name="connsiteX4" fmla="*/ 41031 w 57150"/>
                <a:gd name="connsiteY4" fmla="*/ 29432 h 28575"/>
                <a:gd name="connsiteX5" fmla="*/ 52366 w 57150"/>
                <a:gd name="connsiteY5" fmla="*/ 19526 h 28575"/>
                <a:gd name="connsiteX6" fmla="*/ 4131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17" y="7144"/>
                  </a:move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813"/>
                    <a:pt x="11694" y="29432"/>
                    <a:pt x="18266" y="29432"/>
                  </a:cubicBezTo>
                  <a:lnTo>
                    <a:pt x="41031" y="29432"/>
                  </a:lnTo>
                  <a:cubicBezTo>
                    <a:pt x="46747" y="29432"/>
                    <a:pt x="51795" y="25241"/>
                    <a:pt x="52366" y="19526"/>
                  </a:cubicBezTo>
                  <a:cubicBezTo>
                    <a:pt x="53128" y="12763"/>
                    <a:pt x="47890" y="7144"/>
                    <a:pt x="413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075A9052-D5DA-44A0-8E91-B8E6228474DA}"/>
                </a:ext>
              </a:extLst>
            </p:cNvPr>
            <p:cNvSpPr/>
            <p:nvPr/>
          </p:nvSpPr>
          <p:spPr>
            <a:xfrm>
              <a:off x="5451265" y="5676804"/>
              <a:ext cx="57150" cy="28575"/>
            </a:xfrm>
            <a:custGeom>
              <a:avLst/>
              <a:gdLst>
                <a:gd name="connsiteX0" fmla="*/ 18266 w 57150"/>
                <a:gd name="connsiteY0" fmla="*/ 29432 h 28575"/>
                <a:gd name="connsiteX1" fmla="*/ 41031 w 57150"/>
                <a:gd name="connsiteY1" fmla="*/ 29432 h 28575"/>
                <a:gd name="connsiteX2" fmla="*/ 52366 w 57150"/>
                <a:gd name="connsiteY2" fmla="*/ 19526 h 28575"/>
                <a:gd name="connsiteX3" fmla="*/ 41317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6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432"/>
                  </a:moveTo>
                  <a:lnTo>
                    <a:pt x="41031" y="29432"/>
                  </a:lnTo>
                  <a:cubicBezTo>
                    <a:pt x="46746" y="29432"/>
                    <a:pt x="51795" y="25241"/>
                    <a:pt x="52366" y="19526"/>
                  </a:cubicBezTo>
                  <a:cubicBezTo>
                    <a:pt x="53128" y="12763"/>
                    <a:pt x="47889" y="7144"/>
                    <a:pt x="41317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717"/>
                    <a:pt x="11694" y="29432"/>
                    <a:pt x="1826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BA96C1F-CEF0-4DA8-87A3-1D103BDAEE8D}"/>
                </a:ext>
              </a:extLst>
            </p:cNvPr>
            <p:cNvSpPr/>
            <p:nvPr/>
          </p:nvSpPr>
          <p:spPr>
            <a:xfrm>
              <a:off x="5631647" y="5712809"/>
              <a:ext cx="28575" cy="47625"/>
            </a:xfrm>
            <a:custGeom>
              <a:avLst/>
              <a:gdLst>
                <a:gd name="connsiteX0" fmla="*/ 16954 w 28575"/>
                <a:gd name="connsiteY0" fmla="*/ 7144 h 47625"/>
                <a:gd name="connsiteX1" fmla="*/ 7144 w 28575"/>
                <a:gd name="connsiteY1" fmla="*/ 26861 h 47625"/>
                <a:gd name="connsiteX2" fmla="*/ 16954 w 28575"/>
                <a:gd name="connsiteY2" fmla="*/ 46482 h 47625"/>
                <a:gd name="connsiteX3" fmla="*/ 26765 w 28575"/>
                <a:gd name="connsiteY3" fmla="*/ 268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16954" y="7144"/>
                  </a:moveTo>
                  <a:lnTo>
                    <a:pt x="7144" y="26861"/>
                  </a:lnTo>
                  <a:lnTo>
                    <a:pt x="16954" y="46482"/>
                  </a:lnTo>
                  <a:lnTo>
                    <a:pt x="26765" y="268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766AC36D-87CC-44D4-B039-578AD377E09C}"/>
                </a:ext>
              </a:extLst>
            </p:cNvPr>
            <p:cNvSpPr/>
            <p:nvPr/>
          </p:nvSpPr>
          <p:spPr>
            <a:xfrm>
              <a:off x="5518790" y="5564677"/>
              <a:ext cx="257175" cy="276225"/>
            </a:xfrm>
            <a:custGeom>
              <a:avLst/>
              <a:gdLst>
                <a:gd name="connsiteX0" fmla="*/ 229157 w 257175"/>
                <a:gd name="connsiteY0" fmla="*/ 201662 h 276225"/>
                <a:gd name="connsiteX1" fmla="*/ 252303 w 257175"/>
                <a:gd name="connsiteY1" fmla="*/ 130415 h 276225"/>
                <a:gd name="connsiteX2" fmla="*/ 103618 w 257175"/>
                <a:gd name="connsiteY2" fmla="*/ 9829 h 276225"/>
                <a:gd name="connsiteX3" fmla="*/ 9225 w 257175"/>
                <a:gd name="connsiteY3" fmla="*/ 107650 h 276225"/>
                <a:gd name="connsiteX4" fmla="*/ 31132 w 257175"/>
                <a:gd name="connsiteY4" fmla="*/ 202805 h 276225"/>
                <a:gd name="connsiteX5" fmla="*/ 51706 w 257175"/>
                <a:gd name="connsiteY5" fmla="*/ 253002 h 276225"/>
                <a:gd name="connsiteX6" fmla="*/ 73995 w 257175"/>
                <a:gd name="connsiteY6" fmla="*/ 276053 h 276225"/>
                <a:gd name="connsiteX7" fmla="*/ 118572 w 257175"/>
                <a:gd name="connsiteY7" fmla="*/ 276053 h 276225"/>
                <a:gd name="connsiteX8" fmla="*/ 118572 w 257175"/>
                <a:gd name="connsiteY8" fmla="*/ 222236 h 276225"/>
                <a:gd name="connsiteX9" fmla="*/ 75138 w 257175"/>
                <a:gd name="connsiteY9" fmla="*/ 135464 h 276225"/>
                <a:gd name="connsiteX10" fmla="*/ 80091 w 257175"/>
                <a:gd name="connsiteY10" fmla="*/ 120509 h 276225"/>
                <a:gd name="connsiteX11" fmla="*/ 95045 w 257175"/>
                <a:gd name="connsiteY11" fmla="*/ 125462 h 276225"/>
                <a:gd name="connsiteX12" fmla="*/ 107332 w 257175"/>
                <a:gd name="connsiteY12" fmla="*/ 150132 h 276225"/>
                <a:gd name="connsiteX13" fmla="*/ 119620 w 257175"/>
                <a:gd name="connsiteY13" fmla="*/ 125462 h 276225"/>
                <a:gd name="connsiteX14" fmla="*/ 139527 w 257175"/>
                <a:gd name="connsiteY14" fmla="*/ 125462 h 276225"/>
                <a:gd name="connsiteX15" fmla="*/ 151814 w 257175"/>
                <a:gd name="connsiteY15" fmla="*/ 150132 h 276225"/>
                <a:gd name="connsiteX16" fmla="*/ 164101 w 257175"/>
                <a:gd name="connsiteY16" fmla="*/ 125462 h 276225"/>
                <a:gd name="connsiteX17" fmla="*/ 179056 w 257175"/>
                <a:gd name="connsiteY17" fmla="*/ 120509 h 276225"/>
                <a:gd name="connsiteX18" fmla="*/ 184008 w 257175"/>
                <a:gd name="connsiteY18" fmla="*/ 135464 h 276225"/>
                <a:gd name="connsiteX19" fmla="*/ 140574 w 257175"/>
                <a:gd name="connsiteY19" fmla="*/ 222236 h 276225"/>
                <a:gd name="connsiteX20" fmla="*/ 140574 w 257175"/>
                <a:gd name="connsiteY20" fmla="*/ 276053 h 276225"/>
                <a:gd name="connsiteX21" fmla="*/ 185151 w 257175"/>
                <a:gd name="connsiteY21" fmla="*/ 276053 h 276225"/>
                <a:gd name="connsiteX22" fmla="*/ 207440 w 257175"/>
                <a:gd name="connsiteY22" fmla="*/ 253002 h 276225"/>
                <a:gd name="connsiteX23" fmla="*/ 229157 w 257175"/>
                <a:gd name="connsiteY23" fmla="*/ 20166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276225">
                  <a:moveTo>
                    <a:pt x="229157" y="201662"/>
                  </a:moveTo>
                  <a:cubicBezTo>
                    <a:pt x="244302" y="180803"/>
                    <a:pt x="252303" y="156133"/>
                    <a:pt x="252303" y="130415"/>
                  </a:cubicBezTo>
                  <a:cubicBezTo>
                    <a:pt x="252303" y="53549"/>
                    <a:pt x="182009" y="-6459"/>
                    <a:pt x="103618" y="9829"/>
                  </a:cubicBezTo>
                  <a:cubicBezTo>
                    <a:pt x="55993" y="19735"/>
                    <a:pt x="18083" y="59454"/>
                    <a:pt x="9225" y="107650"/>
                  </a:cubicBezTo>
                  <a:cubicBezTo>
                    <a:pt x="3034" y="141655"/>
                    <a:pt x="10749" y="175469"/>
                    <a:pt x="31132" y="202805"/>
                  </a:cubicBezTo>
                  <a:cubicBezTo>
                    <a:pt x="50087" y="228237"/>
                    <a:pt x="50563" y="248811"/>
                    <a:pt x="51706" y="253002"/>
                  </a:cubicBezTo>
                  <a:cubicBezTo>
                    <a:pt x="51706" y="265289"/>
                    <a:pt x="61708" y="276053"/>
                    <a:pt x="73995" y="276053"/>
                  </a:cubicBezTo>
                  <a:lnTo>
                    <a:pt x="118572" y="276053"/>
                  </a:lnTo>
                  <a:lnTo>
                    <a:pt x="118572" y="222236"/>
                  </a:lnTo>
                  <a:cubicBezTo>
                    <a:pt x="117333" y="219760"/>
                    <a:pt x="72566" y="130320"/>
                    <a:pt x="75138" y="135464"/>
                  </a:cubicBezTo>
                  <a:cubicBezTo>
                    <a:pt x="72376" y="129939"/>
                    <a:pt x="74662" y="123272"/>
                    <a:pt x="80091" y="120509"/>
                  </a:cubicBezTo>
                  <a:cubicBezTo>
                    <a:pt x="85615" y="117747"/>
                    <a:pt x="92283" y="120033"/>
                    <a:pt x="95045" y="125462"/>
                  </a:cubicBezTo>
                  <a:lnTo>
                    <a:pt x="107332" y="150132"/>
                  </a:lnTo>
                  <a:lnTo>
                    <a:pt x="119620" y="125462"/>
                  </a:lnTo>
                  <a:cubicBezTo>
                    <a:pt x="123430" y="117938"/>
                    <a:pt x="135812" y="117938"/>
                    <a:pt x="139527" y="125462"/>
                  </a:cubicBezTo>
                  <a:lnTo>
                    <a:pt x="151814" y="150132"/>
                  </a:lnTo>
                  <a:lnTo>
                    <a:pt x="164101" y="125462"/>
                  </a:lnTo>
                  <a:cubicBezTo>
                    <a:pt x="166864" y="119938"/>
                    <a:pt x="173531" y="117747"/>
                    <a:pt x="179056" y="120509"/>
                  </a:cubicBezTo>
                  <a:cubicBezTo>
                    <a:pt x="184580" y="123272"/>
                    <a:pt x="186771" y="129939"/>
                    <a:pt x="184008" y="135464"/>
                  </a:cubicBezTo>
                  <a:cubicBezTo>
                    <a:pt x="182580" y="138321"/>
                    <a:pt x="138289" y="226809"/>
                    <a:pt x="140574" y="222236"/>
                  </a:cubicBezTo>
                  <a:lnTo>
                    <a:pt x="140574" y="276053"/>
                  </a:lnTo>
                  <a:lnTo>
                    <a:pt x="185151" y="276053"/>
                  </a:lnTo>
                  <a:cubicBezTo>
                    <a:pt x="197439" y="276053"/>
                    <a:pt x="207440" y="265289"/>
                    <a:pt x="207440" y="253002"/>
                  </a:cubicBezTo>
                  <a:cubicBezTo>
                    <a:pt x="209345" y="247954"/>
                    <a:pt x="210393" y="227570"/>
                    <a:pt x="229157" y="2016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3161F1B5-6708-4C73-996F-EE10EF52A6D9}"/>
                </a:ext>
              </a:extLst>
            </p:cNvPr>
            <p:cNvSpPr/>
            <p:nvPr/>
          </p:nvSpPr>
          <p:spPr>
            <a:xfrm>
              <a:off x="5597167" y="5922740"/>
              <a:ext cx="95250" cy="28575"/>
            </a:xfrm>
            <a:custGeom>
              <a:avLst/>
              <a:gdLst>
                <a:gd name="connsiteX0" fmla="*/ 51435 w 95250"/>
                <a:gd name="connsiteY0" fmla="*/ 29433 h 28575"/>
                <a:gd name="connsiteX1" fmla="*/ 95726 w 95250"/>
                <a:gd name="connsiteY1" fmla="*/ 7144 h 28575"/>
                <a:gd name="connsiteX2" fmla="*/ 7144 w 95250"/>
                <a:gd name="connsiteY2" fmla="*/ 7144 h 28575"/>
                <a:gd name="connsiteX3" fmla="*/ 51435 w 95250"/>
                <a:gd name="connsiteY3" fmla="*/ 294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51435" y="29433"/>
                  </a:moveTo>
                  <a:cubicBezTo>
                    <a:pt x="69532" y="29433"/>
                    <a:pt x="85534" y="20574"/>
                    <a:pt x="95726" y="7144"/>
                  </a:cubicBezTo>
                  <a:lnTo>
                    <a:pt x="7144" y="7144"/>
                  </a:lnTo>
                  <a:cubicBezTo>
                    <a:pt x="17335" y="20574"/>
                    <a:pt x="33242" y="29433"/>
                    <a:pt x="51435" y="294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4DDC8F93-8571-4B9F-B6C4-D1239CB868A9}"/>
              </a:ext>
            </a:extLst>
          </p:cNvPr>
          <p:cNvGrpSpPr/>
          <p:nvPr/>
        </p:nvGrpSpPr>
        <p:grpSpPr>
          <a:xfrm>
            <a:off x="1427026" y="4897752"/>
            <a:ext cx="389237" cy="389222"/>
            <a:chOff x="1427026" y="4897752"/>
            <a:chExt cx="389237" cy="389222"/>
          </a:xfrm>
          <a:solidFill>
            <a:schemeClr val="tx2"/>
          </a:solidFill>
        </p:grpSpPr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B6F7B98B-96BF-49CD-A4A1-1E58954EFDDF}"/>
                </a:ext>
              </a:extLst>
            </p:cNvPr>
            <p:cNvSpPr/>
            <p:nvPr/>
          </p:nvSpPr>
          <p:spPr>
            <a:xfrm>
              <a:off x="1427026" y="5010749"/>
              <a:ext cx="209550" cy="276225"/>
            </a:xfrm>
            <a:custGeom>
              <a:avLst/>
              <a:gdLst>
                <a:gd name="connsiteX0" fmla="*/ 152019 w 209550"/>
                <a:gd name="connsiteY0" fmla="*/ 140847 h 276225"/>
                <a:gd name="connsiteX1" fmla="*/ 140875 w 209550"/>
                <a:gd name="connsiteY1" fmla="*/ 140847 h 276225"/>
                <a:gd name="connsiteX2" fmla="*/ 140875 w 209550"/>
                <a:gd name="connsiteY2" fmla="*/ 129512 h 276225"/>
                <a:gd name="connsiteX3" fmla="*/ 163163 w 209550"/>
                <a:gd name="connsiteY3" fmla="*/ 85125 h 276225"/>
                <a:gd name="connsiteX4" fmla="*/ 163163 w 209550"/>
                <a:gd name="connsiteY4" fmla="*/ 65218 h 276225"/>
                <a:gd name="connsiteX5" fmla="*/ 116681 w 209550"/>
                <a:gd name="connsiteY5" fmla="*/ 7878 h 276225"/>
                <a:gd name="connsiteX6" fmla="*/ 51721 w 209550"/>
                <a:gd name="connsiteY6" fmla="*/ 62837 h 276225"/>
                <a:gd name="connsiteX7" fmla="*/ 51721 w 209550"/>
                <a:gd name="connsiteY7" fmla="*/ 85125 h 276225"/>
                <a:gd name="connsiteX8" fmla="*/ 74009 w 209550"/>
                <a:gd name="connsiteY8" fmla="*/ 129512 h 276225"/>
                <a:gd name="connsiteX9" fmla="*/ 74009 w 209550"/>
                <a:gd name="connsiteY9" fmla="*/ 140847 h 276225"/>
                <a:gd name="connsiteX10" fmla="*/ 62865 w 209550"/>
                <a:gd name="connsiteY10" fmla="*/ 140847 h 276225"/>
                <a:gd name="connsiteX11" fmla="*/ 7144 w 209550"/>
                <a:gd name="connsiteY11" fmla="*/ 196568 h 276225"/>
                <a:gd name="connsiteX12" fmla="*/ 7144 w 209550"/>
                <a:gd name="connsiteY12" fmla="*/ 263433 h 276225"/>
                <a:gd name="connsiteX13" fmla="*/ 18288 w 209550"/>
                <a:gd name="connsiteY13" fmla="*/ 274578 h 276225"/>
                <a:gd name="connsiteX14" fmla="*/ 196596 w 209550"/>
                <a:gd name="connsiteY14" fmla="*/ 274578 h 276225"/>
                <a:gd name="connsiteX15" fmla="*/ 207740 w 209550"/>
                <a:gd name="connsiteY15" fmla="*/ 263433 h 276225"/>
                <a:gd name="connsiteX16" fmla="*/ 207740 w 209550"/>
                <a:gd name="connsiteY16" fmla="*/ 196568 h 276225"/>
                <a:gd name="connsiteX17" fmla="*/ 152019 w 209550"/>
                <a:gd name="connsiteY17" fmla="*/ 14084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7"/>
                  </a:moveTo>
                  <a:lnTo>
                    <a:pt x="140875" y="140847"/>
                  </a:lnTo>
                  <a:lnTo>
                    <a:pt x="140875" y="129512"/>
                  </a:lnTo>
                  <a:cubicBezTo>
                    <a:pt x="154781" y="119034"/>
                    <a:pt x="163163" y="102556"/>
                    <a:pt x="163163" y="85125"/>
                  </a:cubicBezTo>
                  <a:lnTo>
                    <a:pt x="163163" y="65218"/>
                  </a:lnTo>
                  <a:cubicBezTo>
                    <a:pt x="163163" y="36833"/>
                    <a:pt x="143161" y="12164"/>
                    <a:pt x="116681" y="7878"/>
                  </a:cubicBezTo>
                  <a:cubicBezTo>
                    <a:pt x="82106" y="2353"/>
                    <a:pt x="51721" y="28737"/>
                    <a:pt x="51721" y="62837"/>
                  </a:cubicBezTo>
                  <a:lnTo>
                    <a:pt x="51721" y="85125"/>
                  </a:lnTo>
                  <a:cubicBezTo>
                    <a:pt x="51721" y="102556"/>
                    <a:pt x="60103" y="119034"/>
                    <a:pt x="74009" y="129512"/>
                  </a:cubicBezTo>
                  <a:lnTo>
                    <a:pt x="74009" y="140847"/>
                  </a:lnTo>
                  <a:lnTo>
                    <a:pt x="62865" y="140847"/>
                  </a:lnTo>
                  <a:cubicBezTo>
                    <a:pt x="32099" y="140847"/>
                    <a:pt x="7144" y="165802"/>
                    <a:pt x="7144" y="196568"/>
                  </a:cubicBezTo>
                  <a:lnTo>
                    <a:pt x="7144" y="263433"/>
                  </a:lnTo>
                  <a:cubicBezTo>
                    <a:pt x="7144" y="269625"/>
                    <a:pt x="12097" y="274578"/>
                    <a:pt x="18288" y="274578"/>
                  </a:cubicBezTo>
                  <a:lnTo>
                    <a:pt x="196596" y="274578"/>
                  </a:lnTo>
                  <a:cubicBezTo>
                    <a:pt x="202787" y="274578"/>
                    <a:pt x="207740" y="269625"/>
                    <a:pt x="207740" y="263433"/>
                  </a:cubicBezTo>
                  <a:lnTo>
                    <a:pt x="207740" y="196568"/>
                  </a:lnTo>
                  <a:cubicBezTo>
                    <a:pt x="207740" y="165802"/>
                    <a:pt x="182785" y="140847"/>
                    <a:pt x="152019" y="140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2DF046E6-91AC-4392-97D7-E304CF723F75}"/>
                </a:ext>
              </a:extLst>
            </p:cNvPr>
            <p:cNvSpPr/>
            <p:nvPr/>
          </p:nvSpPr>
          <p:spPr>
            <a:xfrm>
              <a:off x="1606713" y="4897752"/>
              <a:ext cx="209550" cy="209550"/>
            </a:xfrm>
            <a:custGeom>
              <a:avLst/>
              <a:gdLst>
                <a:gd name="connsiteX0" fmla="*/ 207791 w 209550"/>
                <a:gd name="connsiteY0" fmla="*/ 106682 h 209550"/>
                <a:gd name="connsiteX1" fmla="*/ 108254 w 209550"/>
                <a:gd name="connsiteY1" fmla="*/ 7146 h 209550"/>
                <a:gd name="connsiteX2" fmla="*/ 7194 w 209550"/>
                <a:gd name="connsiteY2" fmla="*/ 107444 h 209550"/>
                <a:gd name="connsiteX3" fmla="*/ 25673 w 209550"/>
                <a:gd name="connsiteY3" fmla="*/ 165452 h 209550"/>
                <a:gd name="connsiteX4" fmla="*/ 9004 w 209550"/>
                <a:gd name="connsiteY4" fmla="*/ 190407 h 209550"/>
                <a:gd name="connsiteX5" fmla="*/ 10052 w 209550"/>
                <a:gd name="connsiteY5" fmla="*/ 204123 h 209550"/>
                <a:gd name="connsiteX6" fmla="*/ 18624 w 209550"/>
                <a:gd name="connsiteY6" fmla="*/ 207743 h 209550"/>
                <a:gd name="connsiteX7" fmla="*/ 107492 w 209550"/>
                <a:gd name="connsiteY7" fmla="*/ 207743 h 209550"/>
                <a:gd name="connsiteX8" fmla="*/ 207791 w 209550"/>
                <a:gd name="connsiteY8" fmla="*/ 106682 h 209550"/>
                <a:gd name="connsiteX9" fmla="*/ 107492 w 209550"/>
                <a:gd name="connsiteY9" fmla="*/ 174405 h 209550"/>
                <a:gd name="connsiteX10" fmla="*/ 96348 w 209550"/>
                <a:gd name="connsiteY10" fmla="*/ 163261 h 209550"/>
                <a:gd name="connsiteX11" fmla="*/ 107492 w 209550"/>
                <a:gd name="connsiteY11" fmla="*/ 152117 h 209550"/>
                <a:gd name="connsiteX12" fmla="*/ 118637 w 209550"/>
                <a:gd name="connsiteY12" fmla="*/ 163261 h 209550"/>
                <a:gd name="connsiteX13" fmla="*/ 107492 w 209550"/>
                <a:gd name="connsiteY13" fmla="*/ 174405 h 209550"/>
                <a:gd name="connsiteX14" fmla="*/ 118637 w 209550"/>
                <a:gd name="connsiteY14" fmla="*/ 129828 h 209550"/>
                <a:gd name="connsiteX15" fmla="*/ 107492 w 209550"/>
                <a:gd name="connsiteY15" fmla="*/ 140972 h 209550"/>
                <a:gd name="connsiteX16" fmla="*/ 96348 w 209550"/>
                <a:gd name="connsiteY16" fmla="*/ 129828 h 209550"/>
                <a:gd name="connsiteX17" fmla="*/ 96348 w 209550"/>
                <a:gd name="connsiteY17" fmla="*/ 62963 h 209550"/>
                <a:gd name="connsiteX18" fmla="*/ 107492 w 209550"/>
                <a:gd name="connsiteY18" fmla="*/ 51818 h 209550"/>
                <a:gd name="connsiteX19" fmla="*/ 118637 w 209550"/>
                <a:gd name="connsiteY19" fmla="*/ 62963 h 209550"/>
                <a:gd name="connsiteX20" fmla="*/ 118637 w 209550"/>
                <a:gd name="connsiteY20" fmla="*/ 1298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209550">
                  <a:moveTo>
                    <a:pt x="207791" y="106682"/>
                  </a:moveTo>
                  <a:cubicBezTo>
                    <a:pt x="207410" y="52104"/>
                    <a:pt x="162833" y="7622"/>
                    <a:pt x="108254" y="7146"/>
                  </a:cubicBezTo>
                  <a:cubicBezTo>
                    <a:pt x="52628" y="6765"/>
                    <a:pt x="7194" y="51913"/>
                    <a:pt x="7194" y="107444"/>
                  </a:cubicBezTo>
                  <a:cubicBezTo>
                    <a:pt x="7194" y="128304"/>
                    <a:pt x="13671" y="148592"/>
                    <a:pt x="25673" y="165452"/>
                  </a:cubicBezTo>
                  <a:lnTo>
                    <a:pt x="9004" y="190407"/>
                  </a:lnTo>
                  <a:cubicBezTo>
                    <a:pt x="6242" y="194598"/>
                    <a:pt x="6527" y="200218"/>
                    <a:pt x="10052" y="204123"/>
                  </a:cubicBezTo>
                  <a:cubicBezTo>
                    <a:pt x="12242" y="206504"/>
                    <a:pt x="15386" y="207743"/>
                    <a:pt x="18624" y="207743"/>
                  </a:cubicBezTo>
                  <a:lnTo>
                    <a:pt x="107492" y="207743"/>
                  </a:lnTo>
                  <a:cubicBezTo>
                    <a:pt x="163118" y="207743"/>
                    <a:pt x="208267" y="162404"/>
                    <a:pt x="207791" y="106682"/>
                  </a:cubicBezTo>
                  <a:close/>
                  <a:moveTo>
                    <a:pt x="107492" y="174405"/>
                  </a:moveTo>
                  <a:cubicBezTo>
                    <a:pt x="101301" y="174405"/>
                    <a:pt x="96348" y="169452"/>
                    <a:pt x="96348" y="163261"/>
                  </a:cubicBezTo>
                  <a:cubicBezTo>
                    <a:pt x="96348" y="157070"/>
                    <a:pt x="101301" y="152117"/>
                    <a:pt x="107492" y="152117"/>
                  </a:cubicBezTo>
                  <a:cubicBezTo>
                    <a:pt x="113684" y="152117"/>
                    <a:pt x="118637" y="157070"/>
                    <a:pt x="118637" y="163261"/>
                  </a:cubicBezTo>
                  <a:cubicBezTo>
                    <a:pt x="118637" y="169452"/>
                    <a:pt x="113684" y="174405"/>
                    <a:pt x="107492" y="174405"/>
                  </a:cubicBezTo>
                  <a:close/>
                  <a:moveTo>
                    <a:pt x="118637" y="129828"/>
                  </a:moveTo>
                  <a:cubicBezTo>
                    <a:pt x="118637" y="136019"/>
                    <a:pt x="113684" y="140972"/>
                    <a:pt x="107492" y="140972"/>
                  </a:cubicBezTo>
                  <a:cubicBezTo>
                    <a:pt x="101301" y="140972"/>
                    <a:pt x="96348" y="136019"/>
                    <a:pt x="96348" y="129828"/>
                  </a:cubicBezTo>
                  <a:lnTo>
                    <a:pt x="96348" y="62963"/>
                  </a:lnTo>
                  <a:cubicBezTo>
                    <a:pt x="96348" y="56771"/>
                    <a:pt x="101301" y="51818"/>
                    <a:pt x="107492" y="51818"/>
                  </a:cubicBezTo>
                  <a:cubicBezTo>
                    <a:pt x="113684" y="51818"/>
                    <a:pt x="118637" y="56771"/>
                    <a:pt x="118637" y="62963"/>
                  </a:cubicBezTo>
                  <a:lnTo>
                    <a:pt x="118637" y="1298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1BF06282-500D-4095-BAE0-1B43C85F3F3E}"/>
              </a:ext>
            </a:extLst>
          </p:cNvPr>
          <p:cNvGrpSpPr/>
          <p:nvPr/>
        </p:nvGrpSpPr>
        <p:grpSpPr>
          <a:xfrm>
            <a:off x="773707" y="897064"/>
            <a:ext cx="346424" cy="390525"/>
            <a:chOff x="773707" y="897064"/>
            <a:chExt cx="346424" cy="390525"/>
          </a:xfrm>
          <a:solidFill>
            <a:schemeClr val="tx2"/>
          </a:solidFill>
        </p:grpSpPr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CDC3C106-CE28-40B3-AB33-7A8446D1EC34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D211F51F-AE8C-424D-8172-391AFB24BC75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97921929-C068-464E-A49B-F80CD694F3B3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D1400245-2054-4367-9C6B-7B197A4FA543}"/>
              </a:ext>
            </a:extLst>
          </p:cNvPr>
          <p:cNvGrpSpPr/>
          <p:nvPr/>
        </p:nvGrpSpPr>
        <p:grpSpPr>
          <a:xfrm>
            <a:off x="6796841" y="903731"/>
            <a:ext cx="389763" cy="391478"/>
            <a:chOff x="6796841" y="903731"/>
            <a:chExt cx="389763" cy="391478"/>
          </a:xfrm>
          <a:solidFill>
            <a:schemeClr val="tx2"/>
          </a:solidFill>
        </p:grpSpPr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19B5466E-39A3-4BA7-8BB5-978B0293DBC7}"/>
                </a:ext>
              </a:extLst>
            </p:cNvPr>
            <p:cNvSpPr/>
            <p:nvPr/>
          </p:nvSpPr>
          <p:spPr>
            <a:xfrm>
              <a:off x="6886375" y="1005459"/>
              <a:ext cx="28575" cy="57150"/>
            </a:xfrm>
            <a:custGeom>
              <a:avLst/>
              <a:gdLst>
                <a:gd name="connsiteX0" fmla="*/ 20860 w 28575"/>
                <a:gd name="connsiteY0" fmla="*/ 7144 h 57150"/>
                <a:gd name="connsiteX1" fmla="*/ 16097 w 28575"/>
                <a:gd name="connsiteY1" fmla="*/ 7144 h 57150"/>
                <a:gd name="connsiteX2" fmla="*/ 7144 w 28575"/>
                <a:gd name="connsiteY2" fmla="*/ 51721 h 57150"/>
                <a:gd name="connsiteX3" fmla="*/ 29718 w 28575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20860" y="7144"/>
                  </a:moveTo>
                  <a:lnTo>
                    <a:pt x="16097" y="7144"/>
                  </a:lnTo>
                  <a:lnTo>
                    <a:pt x="7144" y="51721"/>
                  </a:lnTo>
                  <a:lnTo>
                    <a:pt x="29718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F963028F-626B-40C8-86B5-399A762C6E48}"/>
                </a:ext>
              </a:extLst>
            </p:cNvPr>
            <p:cNvSpPr/>
            <p:nvPr/>
          </p:nvSpPr>
          <p:spPr>
            <a:xfrm>
              <a:off x="7080400" y="1094613"/>
              <a:ext cx="47625" cy="38100"/>
            </a:xfrm>
            <a:custGeom>
              <a:avLst/>
              <a:gdLst>
                <a:gd name="connsiteX0" fmla="*/ 7144 w 47625"/>
                <a:gd name="connsiteY0" fmla="*/ 7144 h 38100"/>
                <a:gd name="connsiteX1" fmla="*/ 25432 w 47625"/>
                <a:gd name="connsiteY1" fmla="*/ 39433 h 38100"/>
                <a:gd name="connsiteX2" fmla="*/ 44482 w 47625"/>
                <a:gd name="connsiteY2" fmla="*/ 7144 h 38100"/>
                <a:gd name="connsiteX3" fmla="*/ 7144 w 4762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7144" y="7144"/>
                  </a:moveTo>
                  <a:cubicBezTo>
                    <a:pt x="12002" y="20098"/>
                    <a:pt x="18383" y="30575"/>
                    <a:pt x="25432" y="39433"/>
                  </a:cubicBezTo>
                  <a:cubicBezTo>
                    <a:pt x="32481" y="30575"/>
                    <a:pt x="39624" y="20098"/>
                    <a:pt x="4448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8277325A-36BA-4FB8-A881-0B25866FB27C}"/>
                </a:ext>
              </a:extLst>
            </p:cNvPr>
            <p:cNvSpPr/>
            <p:nvPr/>
          </p:nvSpPr>
          <p:spPr>
            <a:xfrm>
              <a:off x="6977054" y="971359"/>
              <a:ext cx="209550" cy="323850"/>
            </a:xfrm>
            <a:custGeom>
              <a:avLst/>
              <a:gdLst>
                <a:gd name="connsiteX0" fmla="*/ 173069 w 209550"/>
                <a:gd name="connsiteY0" fmla="*/ 7144 h 323850"/>
                <a:gd name="connsiteX1" fmla="*/ 35433 w 209550"/>
                <a:gd name="connsiteY1" fmla="*/ 7144 h 323850"/>
                <a:gd name="connsiteX2" fmla="*/ 64294 w 209550"/>
                <a:gd name="connsiteY2" fmla="*/ 238697 h 323850"/>
                <a:gd name="connsiteX3" fmla="*/ 56007 w 209550"/>
                <a:gd name="connsiteY3" fmla="*/ 264033 h 323850"/>
                <a:gd name="connsiteX4" fmla="*/ 7144 w 209550"/>
                <a:gd name="connsiteY4" fmla="*/ 319850 h 323850"/>
                <a:gd name="connsiteX5" fmla="*/ 173831 w 209550"/>
                <a:gd name="connsiteY5" fmla="*/ 319850 h 323850"/>
                <a:gd name="connsiteX6" fmla="*/ 207264 w 209550"/>
                <a:gd name="connsiteY6" fmla="*/ 286417 h 323850"/>
                <a:gd name="connsiteX7" fmla="*/ 207264 w 209550"/>
                <a:gd name="connsiteY7" fmla="*/ 41243 h 323850"/>
                <a:gd name="connsiteX8" fmla="*/ 173069 w 209550"/>
                <a:gd name="connsiteY8" fmla="*/ 7144 h 323850"/>
                <a:gd name="connsiteX9" fmla="*/ 173545 w 209550"/>
                <a:gd name="connsiteY9" fmla="*/ 130397 h 323850"/>
                <a:gd name="connsiteX10" fmla="*/ 170879 w 209550"/>
                <a:gd name="connsiteY10" fmla="*/ 130397 h 323850"/>
                <a:gd name="connsiteX11" fmla="*/ 144018 w 209550"/>
                <a:gd name="connsiteY11" fmla="*/ 179165 h 323850"/>
                <a:gd name="connsiteX12" fmla="*/ 169640 w 209550"/>
                <a:gd name="connsiteY12" fmla="*/ 199644 h 323850"/>
                <a:gd name="connsiteX13" fmla="*/ 171355 w 209550"/>
                <a:gd name="connsiteY13" fmla="*/ 215265 h 323850"/>
                <a:gd name="connsiteX14" fmla="*/ 155734 w 209550"/>
                <a:gd name="connsiteY14" fmla="*/ 216980 h 323850"/>
                <a:gd name="connsiteX15" fmla="*/ 128492 w 209550"/>
                <a:gd name="connsiteY15" fmla="*/ 195167 h 323850"/>
                <a:gd name="connsiteX16" fmla="*/ 102013 w 209550"/>
                <a:gd name="connsiteY16" fmla="*/ 216980 h 323850"/>
                <a:gd name="connsiteX17" fmla="*/ 86392 w 209550"/>
                <a:gd name="connsiteY17" fmla="*/ 215265 h 323850"/>
                <a:gd name="connsiteX18" fmla="*/ 88106 w 209550"/>
                <a:gd name="connsiteY18" fmla="*/ 199644 h 323850"/>
                <a:gd name="connsiteX19" fmla="*/ 112966 w 209550"/>
                <a:gd name="connsiteY19" fmla="*/ 179165 h 323850"/>
                <a:gd name="connsiteX20" fmla="*/ 86868 w 209550"/>
                <a:gd name="connsiteY20" fmla="*/ 130397 h 323850"/>
                <a:gd name="connsiteX21" fmla="*/ 84201 w 209550"/>
                <a:gd name="connsiteY21" fmla="*/ 130397 h 323850"/>
                <a:gd name="connsiteX22" fmla="*/ 72866 w 209550"/>
                <a:gd name="connsiteY22" fmla="*/ 120491 h 323850"/>
                <a:gd name="connsiteX23" fmla="*/ 83915 w 209550"/>
                <a:gd name="connsiteY23" fmla="*/ 108109 h 323850"/>
                <a:gd name="connsiteX24" fmla="*/ 117348 w 209550"/>
                <a:gd name="connsiteY24" fmla="*/ 108109 h 323850"/>
                <a:gd name="connsiteX25" fmla="*/ 117348 w 209550"/>
                <a:gd name="connsiteY25" fmla="*/ 97250 h 323850"/>
                <a:gd name="connsiteX26" fmla="*/ 127254 w 209550"/>
                <a:gd name="connsiteY26" fmla="*/ 85916 h 323850"/>
                <a:gd name="connsiteX27" fmla="*/ 139636 w 209550"/>
                <a:gd name="connsiteY27" fmla="*/ 96965 h 323850"/>
                <a:gd name="connsiteX28" fmla="*/ 139636 w 209550"/>
                <a:gd name="connsiteY28" fmla="*/ 108109 h 323850"/>
                <a:gd name="connsiteX29" fmla="*/ 173831 w 209550"/>
                <a:gd name="connsiteY29" fmla="*/ 108109 h 323850"/>
                <a:gd name="connsiteX30" fmla="*/ 184880 w 209550"/>
                <a:gd name="connsiteY30" fmla="*/ 120491 h 323850"/>
                <a:gd name="connsiteX31" fmla="*/ 173545 w 209550"/>
                <a:gd name="connsiteY31" fmla="*/ 130397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9550" h="323850">
                  <a:moveTo>
                    <a:pt x="173069" y="7144"/>
                  </a:moveTo>
                  <a:lnTo>
                    <a:pt x="35433" y="7144"/>
                  </a:lnTo>
                  <a:lnTo>
                    <a:pt x="64294" y="238697"/>
                  </a:lnTo>
                  <a:cubicBezTo>
                    <a:pt x="64770" y="248126"/>
                    <a:pt x="62198" y="257080"/>
                    <a:pt x="56007" y="264033"/>
                  </a:cubicBezTo>
                  <a:lnTo>
                    <a:pt x="7144" y="319850"/>
                  </a:lnTo>
                  <a:lnTo>
                    <a:pt x="173831" y="319850"/>
                  </a:lnTo>
                  <a:cubicBezTo>
                    <a:pt x="192310" y="319850"/>
                    <a:pt x="207264" y="304895"/>
                    <a:pt x="207264" y="286417"/>
                  </a:cubicBezTo>
                  <a:lnTo>
                    <a:pt x="207264" y="41243"/>
                  </a:lnTo>
                  <a:cubicBezTo>
                    <a:pt x="207264" y="22479"/>
                    <a:pt x="191834" y="7144"/>
                    <a:pt x="173069" y="7144"/>
                  </a:cubicBezTo>
                  <a:close/>
                  <a:moveTo>
                    <a:pt x="173545" y="130397"/>
                  </a:moveTo>
                  <a:lnTo>
                    <a:pt x="170879" y="130397"/>
                  </a:lnTo>
                  <a:cubicBezTo>
                    <a:pt x="164497" y="150781"/>
                    <a:pt x="154495" y="166688"/>
                    <a:pt x="144018" y="179165"/>
                  </a:cubicBezTo>
                  <a:cubicBezTo>
                    <a:pt x="152209" y="186690"/>
                    <a:pt x="160973" y="192786"/>
                    <a:pt x="169640" y="199644"/>
                  </a:cubicBezTo>
                  <a:cubicBezTo>
                    <a:pt x="174403" y="203454"/>
                    <a:pt x="175260" y="210503"/>
                    <a:pt x="171355" y="215265"/>
                  </a:cubicBezTo>
                  <a:cubicBezTo>
                    <a:pt x="167544" y="220028"/>
                    <a:pt x="160496" y="220885"/>
                    <a:pt x="155734" y="216980"/>
                  </a:cubicBezTo>
                  <a:cubicBezTo>
                    <a:pt x="146304" y="209550"/>
                    <a:pt x="137446" y="203264"/>
                    <a:pt x="128492" y="195167"/>
                  </a:cubicBezTo>
                  <a:cubicBezTo>
                    <a:pt x="119634" y="203359"/>
                    <a:pt x="111443" y="209550"/>
                    <a:pt x="102013" y="216980"/>
                  </a:cubicBezTo>
                  <a:cubicBezTo>
                    <a:pt x="97250" y="220790"/>
                    <a:pt x="90201" y="220028"/>
                    <a:pt x="86392" y="215265"/>
                  </a:cubicBezTo>
                  <a:cubicBezTo>
                    <a:pt x="82582" y="210407"/>
                    <a:pt x="83344" y="203454"/>
                    <a:pt x="88106" y="199644"/>
                  </a:cubicBezTo>
                  <a:cubicBezTo>
                    <a:pt x="96774" y="192786"/>
                    <a:pt x="104775" y="186595"/>
                    <a:pt x="112966" y="179165"/>
                  </a:cubicBezTo>
                  <a:cubicBezTo>
                    <a:pt x="102489" y="166592"/>
                    <a:pt x="93154" y="150686"/>
                    <a:pt x="86868" y="130397"/>
                  </a:cubicBezTo>
                  <a:lnTo>
                    <a:pt x="84201" y="130397"/>
                  </a:lnTo>
                  <a:cubicBezTo>
                    <a:pt x="78486" y="130397"/>
                    <a:pt x="73438" y="126206"/>
                    <a:pt x="72866" y="120491"/>
                  </a:cubicBezTo>
                  <a:cubicBezTo>
                    <a:pt x="72104" y="113729"/>
                    <a:pt x="77343" y="108109"/>
                    <a:pt x="83915" y="108109"/>
                  </a:cubicBezTo>
                  <a:lnTo>
                    <a:pt x="117348" y="108109"/>
                  </a:lnTo>
                  <a:lnTo>
                    <a:pt x="117348" y="97250"/>
                  </a:lnTo>
                  <a:cubicBezTo>
                    <a:pt x="117348" y="91535"/>
                    <a:pt x="121539" y="86487"/>
                    <a:pt x="127254" y="85916"/>
                  </a:cubicBezTo>
                  <a:cubicBezTo>
                    <a:pt x="134017" y="85154"/>
                    <a:pt x="139636" y="90392"/>
                    <a:pt x="139636" y="96965"/>
                  </a:cubicBezTo>
                  <a:lnTo>
                    <a:pt x="139636" y="108109"/>
                  </a:lnTo>
                  <a:lnTo>
                    <a:pt x="173831" y="108109"/>
                  </a:lnTo>
                  <a:cubicBezTo>
                    <a:pt x="180404" y="108109"/>
                    <a:pt x="185642" y="113824"/>
                    <a:pt x="184880" y="120491"/>
                  </a:cubicBezTo>
                  <a:cubicBezTo>
                    <a:pt x="184309" y="126206"/>
                    <a:pt x="179261" y="130397"/>
                    <a:pt x="173545" y="130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7BB05FC-1D47-405E-8284-015E78B924C5}"/>
                </a:ext>
              </a:extLst>
            </p:cNvPr>
            <p:cNvSpPr/>
            <p:nvPr/>
          </p:nvSpPr>
          <p:spPr>
            <a:xfrm>
              <a:off x="6796841" y="903731"/>
              <a:ext cx="228600" cy="323850"/>
            </a:xfrm>
            <a:custGeom>
              <a:avLst/>
              <a:gdLst>
                <a:gd name="connsiteX0" fmla="*/ 188500 w 228600"/>
                <a:gd name="connsiteY0" fmla="*/ 36386 h 323850"/>
                <a:gd name="connsiteX1" fmla="*/ 155353 w 228600"/>
                <a:gd name="connsiteY1" fmla="*/ 7144 h 323850"/>
                <a:gd name="connsiteX2" fmla="*/ 40576 w 228600"/>
                <a:gd name="connsiteY2" fmla="*/ 7144 h 323850"/>
                <a:gd name="connsiteX3" fmla="*/ 7144 w 228600"/>
                <a:gd name="connsiteY3" fmla="*/ 40577 h 323850"/>
                <a:gd name="connsiteX4" fmla="*/ 7144 w 228600"/>
                <a:gd name="connsiteY4" fmla="*/ 287274 h 323850"/>
                <a:gd name="connsiteX5" fmla="*/ 40576 w 228600"/>
                <a:gd name="connsiteY5" fmla="*/ 320707 h 323850"/>
                <a:gd name="connsiteX6" fmla="*/ 216312 w 228600"/>
                <a:gd name="connsiteY6" fmla="*/ 320707 h 323850"/>
                <a:gd name="connsiteX7" fmla="*/ 222409 w 228600"/>
                <a:gd name="connsiteY7" fmla="*/ 309848 h 323850"/>
                <a:gd name="connsiteX8" fmla="*/ 188500 w 228600"/>
                <a:gd name="connsiteY8" fmla="*/ 36386 h 323850"/>
                <a:gd name="connsiteX9" fmla="*/ 144018 w 228600"/>
                <a:gd name="connsiteY9" fmla="*/ 220123 h 323850"/>
                <a:gd name="connsiteX10" fmla="*/ 130873 w 228600"/>
                <a:gd name="connsiteY10" fmla="*/ 211360 h 323850"/>
                <a:gd name="connsiteX11" fmla="*/ 123730 w 228600"/>
                <a:gd name="connsiteY11" fmla="*/ 175736 h 323850"/>
                <a:gd name="connsiteX12" fmla="*/ 92202 w 228600"/>
                <a:gd name="connsiteY12" fmla="*/ 175736 h 323850"/>
                <a:gd name="connsiteX13" fmla="*/ 85058 w 228600"/>
                <a:gd name="connsiteY13" fmla="*/ 211360 h 323850"/>
                <a:gd name="connsiteX14" fmla="*/ 71914 w 228600"/>
                <a:gd name="connsiteY14" fmla="*/ 220123 h 323850"/>
                <a:gd name="connsiteX15" fmla="*/ 63151 w 228600"/>
                <a:gd name="connsiteY15" fmla="*/ 206978 h 323850"/>
                <a:gd name="connsiteX16" fmla="*/ 85439 w 228600"/>
                <a:gd name="connsiteY16" fmla="*/ 95536 h 323850"/>
                <a:gd name="connsiteX17" fmla="*/ 96393 w 228600"/>
                <a:gd name="connsiteY17" fmla="*/ 86582 h 323850"/>
                <a:gd name="connsiteX18" fmla="*/ 119443 w 228600"/>
                <a:gd name="connsiteY18" fmla="*/ 86582 h 323850"/>
                <a:gd name="connsiteX19" fmla="*/ 130397 w 228600"/>
                <a:gd name="connsiteY19" fmla="*/ 95536 h 323850"/>
                <a:gd name="connsiteX20" fmla="*/ 152685 w 228600"/>
                <a:gd name="connsiteY20" fmla="*/ 206978 h 323850"/>
                <a:gd name="connsiteX21" fmla="*/ 144018 w 228600"/>
                <a:gd name="connsiteY21" fmla="*/ 22012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323850">
                  <a:moveTo>
                    <a:pt x="188500" y="36386"/>
                  </a:moveTo>
                  <a:cubicBezTo>
                    <a:pt x="186404" y="19717"/>
                    <a:pt x="172117" y="7144"/>
                    <a:pt x="155353" y="7144"/>
                  </a:cubicBezTo>
                  <a:lnTo>
                    <a:pt x="40576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287274"/>
                  </a:lnTo>
                  <a:cubicBezTo>
                    <a:pt x="7144" y="305753"/>
                    <a:pt x="22098" y="320707"/>
                    <a:pt x="40576" y="320707"/>
                  </a:cubicBezTo>
                  <a:lnTo>
                    <a:pt x="216312" y="320707"/>
                  </a:lnTo>
                  <a:cubicBezTo>
                    <a:pt x="219551" y="316992"/>
                    <a:pt x="222313" y="314706"/>
                    <a:pt x="222409" y="309848"/>
                  </a:cubicBezTo>
                  <a:cubicBezTo>
                    <a:pt x="222313" y="308515"/>
                    <a:pt x="188595" y="37624"/>
                    <a:pt x="188500" y="36386"/>
                  </a:cubicBezTo>
                  <a:close/>
                  <a:moveTo>
                    <a:pt x="144018" y="220123"/>
                  </a:moveTo>
                  <a:cubicBezTo>
                    <a:pt x="138113" y="221361"/>
                    <a:pt x="132112" y="217456"/>
                    <a:pt x="130873" y="211360"/>
                  </a:cubicBezTo>
                  <a:lnTo>
                    <a:pt x="123730" y="175736"/>
                  </a:lnTo>
                  <a:lnTo>
                    <a:pt x="92202" y="175736"/>
                  </a:lnTo>
                  <a:lnTo>
                    <a:pt x="85058" y="211360"/>
                  </a:lnTo>
                  <a:cubicBezTo>
                    <a:pt x="83820" y="217361"/>
                    <a:pt x="78010" y="221361"/>
                    <a:pt x="71914" y="220123"/>
                  </a:cubicBezTo>
                  <a:cubicBezTo>
                    <a:pt x="65913" y="218885"/>
                    <a:pt x="62007" y="213074"/>
                    <a:pt x="63151" y="206978"/>
                  </a:cubicBezTo>
                  <a:lnTo>
                    <a:pt x="85439" y="95536"/>
                  </a:lnTo>
                  <a:cubicBezTo>
                    <a:pt x="86487" y="90297"/>
                    <a:pt x="91059" y="86582"/>
                    <a:pt x="96393" y="86582"/>
                  </a:cubicBezTo>
                  <a:lnTo>
                    <a:pt x="119443" y="86582"/>
                  </a:lnTo>
                  <a:cubicBezTo>
                    <a:pt x="124777" y="86582"/>
                    <a:pt x="129349" y="90297"/>
                    <a:pt x="130397" y="95536"/>
                  </a:cubicBezTo>
                  <a:lnTo>
                    <a:pt x="152685" y="206978"/>
                  </a:lnTo>
                  <a:cubicBezTo>
                    <a:pt x="153924" y="213074"/>
                    <a:pt x="150019" y="218885"/>
                    <a:pt x="144018" y="2201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0814146E-93D4-47B3-B7D5-4966AB94A85F}"/>
                </a:ext>
              </a:extLst>
            </p:cNvPr>
            <p:cNvSpPr/>
            <p:nvPr/>
          </p:nvSpPr>
          <p:spPr>
            <a:xfrm>
              <a:off x="6927238" y="1239488"/>
              <a:ext cx="66675" cy="47625"/>
            </a:xfrm>
            <a:custGeom>
              <a:avLst/>
              <a:gdLst>
                <a:gd name="connsiteX0" fmla="*/ 7144 w 66675"/>
                <a:gd name="connsiteY0" fmla="*/ 7144 h 47625"/>
                <a:gd name="connsiteX1" fmla="*/ 9048 w 66675"/>
                <a:gd name="connsiteY1" fmla="*/ 22479 h 47625"/>
                <a:gd name="connsiteX2" fmla="*/ 28289 w 66675"/>
                <a:gd name="connsiteY2" fmla="*/ 48387 h 47625"/>
                <a:gd name="connsiteX3" fmla="*/ 65722 w 66675"/>
                <a:gd name="connsiteY3" fmla="*/ 7239 h 47625"/>
                <a:gd name="connsiteX4" fmla="*/ 7144 w 66675"/>
                <a:gd name="connsiteY4" fmla="*/ 7239 h 47625"/>
                <a:gd name="connsiteX5" fmla="*/ 7144 w 66675"/>
                <a:gd name="connsiteY5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47625">
                  <a:moveTo>
                    <a:pt x="7144" y="7144"/>
                  </a:moveTo>
                  <a:lnTo>
                    <a:pt x="9048" y="22479"/>
                  </a:lnTo>
                  <a:cubicBezTo>
                    <a:pt x="10287" y="32766"/>
                    <a:pt x="17145" y="43148"/>
                    <a:pt x="28289" y="48387"/>
                  </a:cubicBezTo>
                  <a:cubicBezTo>
                    <a:pt x="49435" y="25146"/>
                    <a:pt x="36671" y="39243"/>
                    <a:pt x="65722" y="7239"/>
                  </a:cubicBezTo>
                  <a:lnTo>
                    <a:pt x="7144" y="723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419174FA-FC9F-4F22-A79C-F028A06099CD}"/>
              </a:ext>
            </a:extLst>
          </p:cNvPr>
          <p:cNvGrpSpPr/>
          <p:nvPr/>
        </p:nvGrpSpPr>
        <p:grpSpPr>
          <a:xfrm>
            <a:off x="5446410" y="2899243"/>
            <a:ext cx="392389" cy="386748"/>
            <a:chOff x="5446410" y="2899243"/>
            <a:chExt cx="392389" cy="386748"/>
          </a:xfrm>
          <a:solidFill>
            <a:schemeClr val="tx2"/>
          </a:solidFill>
        </p:grpSpPr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AACCB733-071D-41C6-90AF-142F07A2A33A}"/>
                </a:ext>
              </a:extLst>
            </p:cNvPr>
            <p:cNvSpPr/>
            <p:nvPr/>
          </p:nvSpPr>
          <p:spPr>
            <a:xfrm>
              <a:off x="5446410" y="3085966"/>
              <a:ext cx="180975" cy="200025"/>
            </a:xfrm>
            <a:custGeom>
              <a:avLst/>
              <a:gdLst>
                <a:gd name="connsiteX0" fmla="*/ 115229 w 180975"/>
                <a:gd name="connsiteY0" fmla="*/ 135008 h 200025"/>
                <a:gd name="connsiteX1" fmla="*/ 108275 w 180975"/>
                <a:gd name="connsiteY1" fmla="*/ 131198 h 200025"/>
                <a:gd name="connsiteX2" fmla="*/ 89797 w 180975"/>
                <a:gd name="connsiteY2" fmla="*/ 149676 h 200025"/>
                <a:gd name="connsiteX3" fmla="*/ 58269 w 180975"/>
                <a:gd name="connsiteY3" fmla="*/ 149676 h 200025"/>
                <a:gd name="connsiteX4" fmla="*/ 58269 w 180975"/>
                <a:gd name="connsiteY4" fmla="*/ 118148 h 200025"/>
                <a:gd name="connsiteX5" fmla="*/ 116372 w 180975"/>
                <a:gd name="connsiteY5" fmla="*/ 60046 h 200025"/>
                <a:gd name="connsiteX6" fmla="*/ 143518 w 180975"/>
                <a:gd name="connsiteY6" fmla="*/ 56903 h 200025"/>
                <a:gd name="connsiteX7" fmla="*/ 147614 w 180975"/>
                <a:gd name="connsiteY7" fmla="*/ 60046 h 200025"/>
                <a:gd name="connsiteX8" fmla="*/ 147899 w 180975"/>
                <a:gd name="connsiteY8" fmla="*/ 60332 h 200025"/>
                <a:gd name="connsiteX9" fmla="*/ 181523 w 180975"/>
                <a:gd name="connsiteY9" fmla="*/ 26708 h 200025"/>
                <a:gd name="connsiteX10" fmla="*/ 181332 w 180975"/>
                <a:gd name="connsiteY10" fmla="*/ 26518 h 200025"/>
                <a:gd name="connsiteX11" fmla="*/ 162854 w 180975"/>
                <a:gd name="connsiteY11" fmla="*/ 13469 h 200025"/>
                <a:gd name="connsiteX12" fmla="*/ 86654 w 180975"/>
                <a:gd name="connsiteY12" fmla="*/ 26518 h 200025"/>
                <a:gd name="connsiteX13" fmla="*/ 26646 w 180975"/>
                <a:gd name="connsiteY13" fmla="*/ 86525 h 200025"/>
                <a:gd name="connsiteX14" fmla="*/ 26646 w 180975"/>
                <a:gd name="connsiteY14" fmla="*/ 181109 h 200025"/>
                <a:gd name="connsiteX15" fmla="*/ 121229 w 180975"/>
                <a:gd name="connsiteY15" fmla="*/ 181109 h 200025"/>
                <a:gd name="connsiteX16" fmla="*/ 158948 w 180975"/>
                <a:gd name="connsiteY16" fmla="*/ 143390 h 200025"/>
                <a:gd name="connsiteX17" fmla="*/ 115229 w 180975"/>
                <a:gd name="connsiteY17" fmla="*/ 13500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75" h="200025">
                  <a:moveTo>
                    <a:pt x="115229" y="135008"/>
                  </a:moveTo>
                  <a:cubicBezTo>
                    <a:pt x="112847" y="133865"/>
                    <a:pt x="110657" y="132626"/>
                    <a:pt x="108275" y="131198"/>
                  </a:cubicBezTo>
                  <a:lnTo>
                    <a:pt x="89797" y="149676"/>
                  </a:lnTo>
                  <a:cubicBezTo>
                    <a:pt x="81129" y="158344"/>
                    <a:pt x="66937" y="158344"/>
                    <a:pt x="58269" y="149676"/>
                  </a:cubicBezTo>
                  <a:cubicBezTo>
                    <a:pt x="49602" y="141008"/>
                    <a:pt x="49602" y="126816"/>
                    <a:pt x="58269" y="118148"/>
                  </a:cubicBezTo>
                  <a:lnTo>
                    <a:pt x="116372" y="60046"/>
                  </a:lnTo>
                  <a:cubicBezTo>
                    <a:pt x="123515" y="52902"/>
                    <a:pt x="135041" y="51378"/>
                    <a:pt x="143518" y="56903"/>
                  </a:cubicBezTo>
                  <a:cubicBezTo>
                    <a:pt x="145137" y="57855"/>
                    <a:pt x="146375" y="58808"/>
                    <a:pt x="147614" y="60046"/>
                  </a:cubicBezTo>
                  <a:cubicBezTo>
                    <a:pt x="147804" y="60236"/>
                    <a:pt x="147804" y="60236"/>
                    <a:pt x="147899" y="60332"/>
                  </a:cubicBezTo>
                  <a:lnTo>
                    <a:pt x="181523" y="26708"/>
                  </a:lnTo>
                  <a:lnTo>
                    <a:pt x="181332" y="26518"/>
                  </a:lnTo>
                  <a:cubicBezTo>
                    <a:pt x="175808" y="20993"/>
                    <a:pt x="169712" y="16707"/>
                    <a:pt x="162854" y="13469"/>
                  </a:cubicBezTo>
                  <a:cubicBezTo>
                    <a:pt x="136755" y="1181"/>
                    <a:pt x="105799" y="7468"/>
                    <a:pt x="86654" y="26518"/>
                  </a:cubicBezTo>
                  <a:lnTo>
                    <a:pt x="26646" y="86525"/>
                  </a:lnTo>
                  <a:cubicBezTo>
                    <a:pt x="643" y="112529"/>
                    <a:pt x="643" y="155105"/>
                    <a:pt x="26646" y="181109"/>
                  </a:cubicBezTo>
                  <a:cubicBezTo>
                    <a:pt x="52649" y="207112"/>
                    <a:pt x="95226" y="207112"/>
                    <a:pt x="121229" y="181109"/>
                  </a:cubicBezTo>
                  <a:lnTo>
                    <a:pt x="158948" y="143390"/>
                  </a:lnTo>
                  <a:cubicBezTo>
                    <a:pt x="144280" y="144437"/>
                    <a:pt x="129326" y="141485"/>
                    <a:pt x="115229" y="135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4C8F57A8-BC25-49A1-80AF-12A9F5821E5B}"/>
                </a:ext>
              </a:extLst>
            </p:cNvPr>
            <p:cNvSpPr/>
            <p:nvPr/>
          </p:nvSpPr>
          <p:spPr>
            <a:xfrm>
              <a:off x="5567544" y="3024282"/>
              <a:ext cx="57150" cy="57150"/>
            </a:xfrm>
            <a:custGeom>
              <a:avLst/>
              <a:gdLst>
                <a:gd name="connsiteX0" fmla="*/ 51245 w 57150"/>
                <a:gd name="connsiteY0" fmla="*/ 55054 h 57150"/>
                <a:gd name="connsiteX1" fmla="*/ 58198 w 57150"/>
                <a:gd name="connsiteY1" fmla="*/ 58865 h 57150"/>
                <a:gd name="connsiteX2" fmla="*/ 58960 w 57150"/>
                <a:gd name="connsiteY2" fmla="*/ 58103 h 57150"/>
                <a:gd name="connsiteX3" fmla="*/ 55340 w 57150"/>
                <a:gd name="connsiteY3" fmla="*/ 51625 h 57150"/>
                <a:gd name="connsiteX4" fmla="*/ 46863 w 57150"/>
                <a:gd name="connsiteY4" fmla="*/ 7144 h 57150"/>
                <a:gd name="connsiteX5" fmla="*/ 7144 w 57150"/>
                <a:gd name="connsiteY5" fmla="*/ 46863 h 57150"/>
                <a:gd name="connsiteX6" fmla="*/ 51245 w 57150"/>
                <a:gd name="connsiteY6" fmla="*/ 5505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51245" y="55054"/>
                  </a:moveTo>
                  <a:cubicBezTo>
                    <a:pt x="53626" y="56198"/>
                    <a:pt x="55817" y="57436"/>
                    <a:pt x="58198" y="58865"/>
                  </a:cubicBezTo>
                  <a:lnTo>
                    <a:pt x="58960" y="58103"/>
                  </a:lnTo>
                  <a:cubicBezTo>
                    <a:pt x="57721" y="56198"/>
                    <a:pt x="56388" y="54007"/>
                    <a:pt x="55340" y="51625"/>
                  </a:cubicBezTo>
                  <a:cubicBezTo>
                    <a:pt x="48578" y="37243"/>
                    <a:pt x="45529" y="22003"/>
                    <a:pt x="46863" y="7144"/>
                  </a:cubicBezTo>
                  <a:lnTo>
                    <a:pt x="7144" y="46863"/>
                  </a:lnTo>
                  <a:cubicBezTo>
                    <a:pt x="22003" y="45815"/>
                    <a:pt x="37052" y="48482"/>
                    <a:pt x="51245" y="55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989B7C1-9DAB-49C7-AFF4-9F8CDB4A2114}"/>
                </a:ext>
              </a:extLst>
            </p:cNvPr>
            <p:cNvSpPr/>
            <p:nvPr/>
          </p:nvSpPr>
          <p:spPr>
            <a:xfrm>
              <a:off x="5629249" y="2899243"/>
              <a:ext cx="209550" cy="190500"/>
            </a:xfrm>
            <a:custGeom>
              <a:avLst/>
              <a:gdLst>
                <a:gd name="connsiteX0" fmla="*/ 185279 w 209550"/>
                <a:gd name="connsiteY0" fmla="*/ 26646 h 190500"/>
                <a:gd name="connsiteX1" fmla="*/ 90696 w 209550"/>
                <a:gd name="connsiteY1" fmla="*/ 26646 h 190500"/>
                <a:gd name="connsiteX2" fmla="*/ 26783 w 209550"/>
                <a:gd name="connsiteY2" fmla="*/ 90559 h 190500"/>
                <a:gd name="connsiteX3" fmla="*/ 13733 w 209550"/>
                <a:gd name="connsiteY3" fmla="*/ 166759 h 190500"/>
                <a:gd name="connsiteX4" fmla="*/ 26783 w 209550"/>
                <a:gd name="connsiteY4" fmla="*/ 185238 h 190500"/>
                <a:gd name="connsiteX5" fmla="*/ 60406 w 209550"/>
                <a:gd name="connsiteY5" fmla="*/ 151614 h 190500"/>
                <a:gd name="connsiteX6" fmla="*/ 60215 w 209550"/>
                <a:gd name="connsiteY6" fmla="*/ 120277 h 190500"/>
                <a:gd name="connsiteX7" fmla="*/ 122223 w 209550"/>
                <a:gd name="connsiteY7" fmla="*/ 58269 h 190500"/>
                <a:gd name="connsiteX8" fmla="*/ 153751 w 209550"/>
                <a:gd name="connsiteY8" fmla="*/ 58269 h 190500"/>
                <a:gd name="connsiteX9" fmla="*/ 152227 w 209550"/>
                <a:gd name="connsiteY9" fmla="*/ 91321 h 190500"/>
                <a:gd name="connsiteX10" fmla="*/ 133653 w 209550"/>
                <a:gd name="connsiteY10" fmla="*/ 109895 h 190500"/>
                <a:gd name="connsiteX11" fmla="*/ 137558 w 209550"/>
                <a:gd name="connsiteY11" fmla="*/ 117610 h 190500"/>
                <a:gd name="connsiteX12" fmla="*/ 145940 w 209550"/>
                <a:gd name="connsiteY12" fmla="*/ 160663 h 190500"/>
                <a:gd name="connsiteX13" fmla="*/ 185279 w 209550"/>
                <a:gd name="connsiteY13" fmla="*/ 121325 h 190500"/>
                <a:gd name="connsiteX14" fmla="*/ 185279 w 209550"/>
                <a:gd name="connsiteY14" fmla="*/ 2664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190500">
                  <a:moveTo>
                    <a:pt x="185279" y="26646"/>
                  </a:moveTo>
                  <a:cubicBezTo>
                    <a:pt x="159275" y="643"/>
                    <a:pt x="116699" y="643"/>
                    <a:pt x="90696" y="26646"/>
                  </a:cubicBezTo>
                  <a:lnTo>
                    <a:pt x="26783" y="90559"/>
                  </a:lnTo>
                  <a:cubicBezTo>
                    <a:pt x="7161" y="110180"/>
                    <a:pt x="1160" y="140565"/>
                    <a:pt x="13733" y="166759"/>
                  </a:cubicBezTo>
                  <a:cubicBezTo>
                    <a:pt x="17067" y="173522"/>
                    <a:pt x="21258" y="179713"/>
                    <a:pt x="26783" y="185238"/>
                  </a:cubicBezTo>
                  <a:lnTo>
                    <a:pt x="60406" y="151614"/>
                  </a:lnTo>
                  <a:cubicBezTo>
                    <a:pt x="51929" y="143137"/>
                    <a:pt x="51167" y="129326"/>
                    <a:pt x="60215" y="120277"/>
                  </a:cubicBezTo>
                  <a:lnTo>
                    <a:pt x="122223" y="58269"/>
                  </a:lnTo>
                  <a:cubicBezTo>
                    <a:pt x="130891" y="49601"/>
                    <a:pt x="145083" y="49601"/>
                    <a:pt x="153751" y="58269"/>
                  </a:cubicBezTo>
                  <a:cubicBezTo>
                    <a:pt x="162418" y="66937"/>
                    <a:pt x="160895" y="82653"/>
                    <a:pt x="152227" y="91321"/>
                  </a:cubicBezTo>
                  <a:lnTo>
                    <a:pt x="133653" y="109895"/>
                  </a:lnTo>
                  <a:cubicBezTo>
                    <a:pt x="135272" y="112371"/>
                    <a:pt x="136511" y="114943"/>
                    <a:pt x="137558" y="117610"/>
                  </a:cubicBezTo>
                  <a:cubicBezTo>
                    <a:pt x="144226" y="130850"/>
                    <a:pt x="146893" y="145804"/>
                    <a:pt x="145940" y="160663"/>
                  </a:cubicBezTo>
                  <a:lnTo>
                    <a:pt x="185279" y="121325"/>
                  </a:lnTo>
                  <a:cubicBezTo>
                    <a:pt x="211282" y="95226"/>
                    <a:pt x="211282" y="52650"/>
                    <a:pt x="185279" y="266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4EB424B-AC27-4006-9AC3-3A03A06FCCAF}"/>
                </a:ext>
              </a:extLst>
            </p:cNvPr>
            <p:cNvSpPr/>
            <p:nvPr/>
          </p:nvSpPr>
          <p:spPr>
            <a:xfrm>
              <a:off x="5545541" y="2999898"/>
              <a:ext cx="209550" cy="209550"/>
            </a:xfrm>
            <a:custGeom>
              <a:avLst/>
              <a:gdLst>
                <a:gd name="connsiteX0" fmla="*/ 200787 w 209550"/>
                <a:gd name="connsiteY0" fmla="*/ 25717 h 209550"/>
                <a:gd name="connsiteX1" fmla="*/ 187833 w 209550"/>
                <a:gd name="connsiteY1" fmla="*/ 7144 h 209550"/>
                <a:gd name="connsiteX2" fmla="*/ 154210 w 209550"/>
                <a:gd name="connsiteY2" fmla="*/ 40767 h 209550"/>
                <a:gd name="connsiteX3" fmla="*/ 154400 w 209550"/>
                <a:gd name="connsiteY3" fmla="*/ 72104 h 209550"/>
                <a:gd name="connsiteX4" fmla="*/ 70199 w 209550"/>
                <a:gd name="connsiteY4" fmla="*/ 156305 h 209550"/>
                <a:gd name="connsiteX5" fmla="*/ 55245 w 209550"/>
                <a:gd name="connsiteY5" fmla="*/ 162782 h 209550"/>
                <a:gd name="connsiteX6" fmla="*/ 53816 w 209550"/>
                <a:gd name="connsiteY6" fmla="*/ 162592 h 209550"/>
                <a:gd name="connsiteX7" fmla="*/ 38957 w 209550"/>
                <a:gd name="connsiteY7" fmla="*/ 156305 h 209550"/>
                <a:gd name="connsiteX8" fmla="*/ 7144 w 209550"/>
                <a:gd name="connsiteY8" fmla="*/ 187833 h 209550"/>
                <a:gd name="connsiteX9" fmla="*/ 15812 w 209550"/>
                <a:gd name="connsiteY9" fmla="*/ 195263 h 209550"/>
                <a:gd name="connsiteX10" fmla="*/ 101727 w 209550"/>
                <a:gd name="connsiteY10" fmla="*/ 187833 h 209550"/>
                <a:gd name="connsiteX11" fmla="*/ 187833 w 209550"/>
                <a:gd name="connsiteY11" fmla="*/ 101727 h 209550"/>
                <a:gd name="connsiteX12" fmla="*/ 200787 w 209550"/>
                <a:gd name="connsiteY12" fmla="*/ 2571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50" h="209550">
                  <a:moveTo>
                    <a:pt x="200787" y="25717"/>
                  </a:moveTo>
                  <a:cubicBezTo>
                    <a:pt x="197929" y="19050"/>
                    <a:pt x="193358" y="12668"/>
                    <a:pt x="187833" y="7144"/>
                  </a:cubicBezTo>
                  <a:lnTo>
                    <a:pt x="154210" y="40767"/>
                  </a:lnTo>
                  <a:cubicBezTo>
                    <a:pt x="162973" y="49530"/>
                    <a:pt x="162973" y="63532"/>
                    <a:pt x="154400" y="72104"/>
                  </a:cubicBezTo>
                  <a:lnTo>
                    <a:pt x="70199" y="156305"/>
                  </a:lnTo>
                  <a:cubicBezTo>
                    <a:pt x="66294" y="160211"/>
                    <a:pt x="60770" y="162592"/>
                    <a:pt x="55245" y="162782"/>
                  </a:cubicBezTo>
                  <a:cubicBezTo>
                    <a:pt x="54769" y="162973"/>
                    <a:pt x="54293" y="162782"/>
                    <a:pt x="53816" y="162592"/>
                  </a:cubicBezTo>
                  <a:cubicBezTo>
                    <a:pt x="48292" y="162782"/>
                    <a:pt x="42958" y="160211"/>
                    <a:pt x="38957" y="156305"/>
                  </a:cubicBezTo>
                  <a:lnTo>
                    <a:pt x="7144" y="187833"/>
                  </a:lnTo>
                  <a:cubicBezTo>
                    <a:pt x="10001" y="190691"/>
                    <a:pt x="12668" y="193072"/>
                    <a:pt x="15812" y="195263"/>
                  </a:cubicBezTo>
                  <a:cubicBezTo>
                    <a:pt x="42005" y="213550"/>
                    <a:pt x="77914" y="211741"/>
                    <a:pt x="101727" y="187833"/>
                  </a:cubicBezTo>
                  <a:lnTo>
                    <a:pt x="187833" y="101727"/>
                  </a:lnTo>
                  <a:cubicBezTo>
                    <a:pt x="207169" y="82391"/>
                    <a:pt x="213551" y="51625"/>
                    <a:pt x="200787" y="25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A08EECD5-FAEE-4318-A131-310521554CA2}"/>
              </a:ext>
            </a:extLst>
          </p:cNvPr>
          <p:cNvGrpSpPr/>
          <p:nvPr/>
        </p:nvGrpSpPr>
        <p:grpSpPr>
          <a:xfrm>
            <a:off x="4775445" y="2903505"/>
            <a:ext cx="392049" cy="391668"/>
            <a:chOff x="4775445" y="2903505"/>
            <a:chExt cx="392049" cy="391668"/>
          </a:xfrm>
          <a:solidFill>
            <a:schemeClr val="tx2"/>
          </a:solidFill>
        </p:grpSpPr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39499736-4E0A-4CDD-AF2D-EB33D30C63BC}"/>
                </a:ext>
              </a:extLst>
            </p:cNvPr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4FE97DD-181D-4B03-8D6D-AB6AE36F0B52}"/>
                </a:ext>
              </a:extLst>
            </p:cNvPr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FAF45F98-9C9B-4893-B53D-917B1BD7BA12}"/>
              </a:ext>
            </a:extLst>
          </p:cNvPr>
          <p:cNvGrpSpPr/>
          <p:nvPr/>
        </p:nvGrpSpPr>
        <p:grpSpPr>
          <a:xfrm>
            <a:off x="2126923" y="3570446"/>
            <a:ext cx="323850" cy="385477"/>
            <a:chOff x="2126923" y="3570446"/>
            <a:chExt cx="323850" cy="385477"/>
          </a:xfrm>
          <a:solidFill>
            <a:schemeClr val="tx2"/>
          </a:solidFill>
        </p:grpSpPr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621B8D47-03D7-41F1-91F8-2A0A37B22358}"/>
                </a:ext>
              </a:extLst>
            </p:cNvPr>
            <p:cNvSpPr/>
            <p:nvPr/>
          </p:nvSpPr>
          <p:spPr>
            <a:xfrm>
              <a:off x="2126923" y="3860673"/>
              <a:ext cx="323850" cy="95250"/>
            </a:xfrm>
            <a:custGeom>
              <a:avLst/>
              <a:gdLst>
                <a:gd name="connsiteX0" fmla="*/ 283083 w 323850"/>
                <a:gd name="connsiteY0" fmla="*/ 15716 h 95250"/>
                <a:gd name="connsiteX1" fmla="*/ 243745 w 323850"/>
                <a:gd name="connsiteY1" fmla="*/ 7334 h 95250"/>
                <a:gd name="connsiteX2" fmla="*/ 217932 w 323850"/>
                <a:gd name="connsiteY2" fmla="*/ 41720 h 95250"/>
                <a:gd name="connsiteX3" fmla="*/ 166973 w 323850"/>
                <a:gd name="connsiteY3" fmla="*/ 74486 h 95250"/>
                <a:gd name="connsiteX4" fmla="*/ 115729 w 323850"/>
                <a:gd name="connsiteY4" fmla="*/ 41529 h 95250"/>
                <a:gd name="connsiteX5" fmla="*/ 89535 w 323850"/>
                <a:gd name="connsiteY5" fmla="*/ 7144 h 95250"/>
                <a:gd name="connsiteX6" fmla="*/ 49340 w 323850"/>
                <a:gd name="connsiteY6" fmla="*/ 15526 h 95250"/>
                <a:gd name="connsiteX7" fmla="*/ 7144 w 323850"/>
                <a:gd name="connsiteY7" fmla="*/ 49625 h 95250"/>
                <a:gd name="connsiteX8" fmla="*/ 24384 w 323850"/>
                <a:gd name="connsiteY8" fmla="*/ 73628 h 95250"/>
                <a:gd name="connsiteX9" fmla="*/ 58960 w 323850"/>
                <a:gd name="connsiteY9" fmla="*/ 86392 h 95250"/>
                <a:gd name="connsiteX10" fmla="*/ 165830 w 323850"/>
                <a:gd name="connsiteY10" fmla="*/ 97346 h 95250"/>
                <a:gd name="connsiteX11" fmla="*/ 272701 w 323850"/>
                <a:gd name="connsiteY11" fmla="*/ 86392 h 95250"/>
                <a:gd name="connsiteX12" fmla="*/ 307277 w 323850"/>
                <a:gd name="connsiteY12" fmla="*/ 73628 h 95250"/>
                <a:gd name="connsiteX13" fmla="*/ 324517 w 323850"/>
                <a:gd name="connsiteY13" fmla="*/ 49625 h 95250"/>
                <a:gd name="connsiteX14" fmla="*/ 283083 w 323850"/>
                <a:gd name="connsiteY14" fmla="*/ 1571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95250">
                  <a:moveTo>
                    <a:pt x="283083" y="15716"/>
                  </a:moveTo>
                  <a:cubicBezTo>
                    <a:pt x="271939" y="12382"/>
                    <a:pt x="258509" y="9525"/>
                    <a:pt x="243745" y="7334"/>
                  </a:cubicBezTo>
                  <a:cubicBezTo>
                    <a:pt x="235077" y="20193"/>
                    <a:pt x="226219" y="31909"/>
                    <a:pt x="217932" y="41720"/>
                  </a:cubicBezTo>
                  <a:cubicBezTo>
                    <a:pt x="198025" y="64961"/>
                    <a:pt x="183261" y="74486"/>
                    <a:pt x="166973" y="74486"/>
                  </a:cubicBezTo>
                  <a:cubicBezTo>
                    <a:pt x="150495" y="74486"/>
                    <a:pt x="136208" y="65246"/>
                    <a:pt x="115729" y="41529"/>
                  </a:cubicBezTo>
                  <a:cubicBezTo>
                    <a:pt x="107347" y="31813"/>
                    <a:pt x="98393" y="20003"/>
                    <a:pt x="89535" y="7144"/>
                  </a:cubicBezTo>
                  <a:cubicBezTo>
                    <a:pt x="74390" y="9334"/>
                    <a:pt x="60770" y="12192"/>
                    <a:pt x="49340" y="15526"/>
                  </a:cubicBezTo>
                  <a:cubicBezTo>
                    <a:pt x="20955" y="23908"/>
                    <a:pt x="7144" y="35052"/>
                    <a:pt x="7144" y="49625"/>
                  </a:cubicBezTo>
                  <a:cubicBezTo>
                    <a:pt x="7144" y="58864"/>
                    <a:pt x="12954" y="66961"/>
                    <a:pt x="24384" y="73628"/>
                  </a:cubicBezTo>
                  <a:cubicBezTo>
                    <a:pt x="32766" y="78486"/>
                    <a:pt x="44387" y="82772"/>
                    <a:pt x="58960" y="86392"/>
                  </a:cubicBezTo>
                  <a:cubicBezTo>
                    <a:pt x="87630" y="93440"/>
                    <a:pt x="125635" y="97346"/>
                    <a:pt x="165830" y="97346"/>
                  </a:cubicBezTo>
                  <a:cubicBezTo>
                    <a:pt x="206121" y="97346"/>
                    <a:pt x="244031" y="93440"/>
                    <a:pt x="272701" y="86392"/>
                  </a:cubicBezTo>
                  <a:cubicBezTo>
                    <a:pt x="287274" y="82772"/>
                    <a:pt x="298895" y="78486"/>
                    <a:pt x="307277" y="73628"/>
                  </a:cubicBezTo>
                  <a:cubicBezTo>
                    <a:pt x="318707" y="66961"/>
                    <a:pt x="324517" y="58864"/>
                    <a:pt x="324517" y="49625"/>
                  </a:cubicBezTo>
                  <a:cubicBezTo>
                    <a:pt x="324707" y="35147"/>
                    <a:pt x="311087" y="24098"/>
                    <a:pt x="283083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0428BBFF-7611-4BBB-A00A-39D384098BCD}"/>
                </a:ext>
              </a:extLst>
            </p:cNvPr>
            <p:cNvSpPr/>
            <p:nvPr/>
          </p:nvSpPr>
          <p:spPr>
            <a:xfrm>
              <a:off x="2164642" y="3570446"/>
              <a:ext cx="247650" cy="342900"/>
            </a:xfrm>
            <a:custGeom>
              <a:avLst/>
              <a:gdLst>
                <a:gd name="connsiteX0" fmla="*/ 188786 w 247650"/>
                <a:gd name="connsiteY0" fmla="*/ 23431 h 342900"/>
                <a:gd name="connsiteX1" fmla="*/ 129635 w 247650"/>
                <a:gd name="connsiteY1" fmla="*/ 7144 h 342900"/>
                <a:gd name="connsiteX2" fmla="*/ 129254 w 247650"/>
                <a:gd name="connsiteY2" fmla="*/ 7144 h 342900"/>
                <a:gd name="connsiteX3" fmla="*/ 46672 w 247650"/>
                <a:gd name="connsiteY3" fmla="*/ 38195 h 342900"/>
                <a:gd name="connsiteX4" fmla="*/ 7144 w 247650"/>
                <a:gd name="connsiteY4" fmla="*/ 129826 h 342900"/>
                <a:gd name="connsiteX5" fmla="*/ 57150 w 247650"/>
                <a:gd name="connsiteY5" fmla="*/ 263557 h 342900"/>
                <a:gd name="connsiteX6" fmla="*/ 95345 w 247650"/>
                <a:gd name="connsiteY6" fmla="*/ 316801 h 342900"/>
                <a:gd name="connsiteX7" fmla="*/ 129254 w 247650"/>
                <a:gd name="connsiteY7" fmla="*/ 341757 h 342900"/>
                <a:gd name="connsiteX8" fmla="*/ 162878 w 247650"/>
                <a:gd name="connsiteY8" fmla="*/ 316992 h 342900"/>
                <a:gd name="connsiteX9" fmla="*/ 200406 w 247650"/>
                <a:gd name="connsiteY9" fmla="*/ 263938 h 342900"/>
                <a:gd name="connsiteX10" fmla="*/ 249269 w 247650"/>
                <a:gd name="connsiteY10" fmla="*/ 127063 h 342900"/>
                <a:gd name="connsiteX11" fmla="*/ 188786 w 247650"/>
                <a:gd name="connsiteY11" fmla="*/ 23431 h 342900"/>
                <a:gd name="connsiteX12" fmla="*/ 128207 w 247650"/>
                <a:gd name="connsiteY12" fmla="*/ 202406 h 342900"/>
                <a:gd name="connsiteX13" fmla="*/ 56674 w 247650"/>
                <a:gd name="connsiteY13" fmla="*/ 130873 h 342900"/>
                <a:gd name="connsiteX14" fmla="*/ 128207 w 247650"/>
                <a:gd name="connsiteY14" fmla="*/ 59246 h 342900"/>
                <a:gd name="connsiteX15" fmla="*/ 199739 w 247650"/>
                <a:gd name="connsiteY15" fmla="*/ 130873 h 342900"/>
                <a:gd name="connsiteX16" fmla="*/ 128207 w 247650"/>
                <a:gd name="connsiteY16" fmla="*/ 20240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650" h="342900">
                  <a:moveTo>
                    <a:pt x="188786" y="23431"/>
                  </a:moveTo>
                  <a:cubicBezTo>
                    <a:pt x="159734" y="8382"/>
                    <a:pt x="130874" y="7239"/>
                    <a:pt x="129635" y="7144"/>
                  </a:cubicBezTo>
                  <a:lnTo>
                    <a:pt x="129254" y="7144"/>
                  </a:lnTo>
                  <a:cubicBezTo>
                    <a:pt x="99060" y="7144"/>
                    <a:pt x="68961" y="18479"/>
                    <a:pt x="46672" y="38195"/>
                  </a:cubicBezTo>
                  <a:cubicBezTo>
                    <a:pt x="28670" y="54102"/>
                    <a:pt x="7144" y="82963"/>
                    <a:pt x="7144" y="129826"/>
                  </a:cubicBezTo>
                  <a:cubicBezTo>
                    <a:pt x="7144" y="177451"/>
                    <a:pt x="42100" y="239173"/>
                    <a:pt x="57150" y="263557"/>
                  </a:cubicBezTo>
                  <a:cubicBezTo>
                    <a:pt x="69628" y="283655"/>
                    <a:pt x="83153" y="302609"/>
                    <a:pt x="95345" y="316801"/>
                  </a:cubicBezTo>
                  <a:cubicBezTo>
                    <a:pt x="114300" y="338804"/>
                    <a:pt x="123158" y="341757"/>
                    <a:pt x="129254" y="341757"/>
                  </a:cubicBezTo>
                  <a:cubicBezTo>
                    <a:pt x="135446" y="341757"/>
                    <a:pt x="144209" y="338804"/>
                    <a:pt x="162878" y="316992"/>
                  </a:cubicBezTo>
                  <a:cubicBezTo>
                    <a:pt x="174974" y="302895"/>
                    <a:pt x="188309" y="284036"/>
                    <a:pt x="200406" y="263938"/>
                  </a:cubicBezTo>
                  <a:cubicBezTo>
                    <a:pt x="218694" y="233744"/>
                    <a:pt x="249269" y="175831"/>
                    <a:pt x="249269" y="127063"/>
                  </a:cubicBezTo>
                  <a:cubicBezTo>
                    <a:pt x="249269" y="67246"/>
                    <a:pt x="216408" y="37719"/>
                    <a:pt x="188786" y="23431"/>
                  </a:cubicBezTo>
                  <a:close/>
                  <a:moveTo>
                    <a:pt x="128207" y="202406"/>
                  </a:moveTo>
                  <a:cubicBezTo>
                    <a:pt x="88773" y="202406"/>
                    <a:pt x="56674" y="170307"/>
                    <a:pt x="56674" y="130873"/>
                  </a:cubicBezTo>
                  <a:cubicBezTo>
                    <a:pt x="56674" y="91440"/>
                    <a:pt x="88773" y="59246"/>
                    <a:pt x="128207" y="59246"/>
                  </a:cubicBezTo>
                  <a:cubicBezTo>
                    <a:pt x="167640" y="59246"/>
                    <a:pt x="199739" y="91345"/>
                    <a:pt x="199739" y="130873"/>
                  </a:cubicBezTo>
                  <a:cubicBezTo>
                    <a:pt x="199834" y="170307"/>
                    <a:pt x="167735" y="202406"/>
                    <a:pt x="128207" y="202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B1CC6F8-DF52-4B8F-BA49-DA4B4CA90094}"/>
                </a:ext>
              </a:extLst>
            </p:cNvPr>
            <p:cNvSpPr/>
            <p:nvPr/>
          </p:nvSpPr>
          <p:spPr>
            <a:xfrm>
              <a:off x="2236937" y="3645408"/>
              <a:ext cx="104775" cy="104775"/>
            </a:xfrm>
            <a:custGeom>
              <a:avLst/>
              <a:gdLst>
                <a:gd name="connsiteX0" fmla="*/ 55912 w 104775"/>
                <a:gd name="connsiteY0" fmla="*/ 7144 h 104775"/>
                <a:gd name="connsiteX1" fmla="*/ 7144 w 104775"/>
                <a:gd name="connsiteY1" fmla="*/ 55912 h 104775"/>
                <a:gd name="connsiteX2" fmla="*/ 55912 w 104775"/>
                <a:gd name="connsiteY2" fmla="*/ 104680 h 104775"/>
                <a:gd name="connsiteX3" fmla="*/ 104680 w 104775"/>
                <a:gd name="connsiteY3" fmla="*/ 55912 h 104775"/>
                <a:gd name="connsiteX4" fmla="*/ 55912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5912" y="7144"/>
                  </a:moveTo>
                  <a:cubicBezTo>
                    <a:pt x="29051" y="7144"/>
                    <a:pt x="7144" y="29051"/>
                    <a:pt x="7144" y="55912"/>
                  </a:cubicBezTo>
                  <a:cubicBezTo>
                    <a:pt x="7144" y="82772"/>
                    <a:pt x="29051" y="104680"/>
                    <a:pt x="55912" y="104680"/>
                  </a:cubicBezTo>
                  <a:cubicBezTo>
                    <a:pt x="82772" y="104680"/>
                    <a:pt x="104680" y="82772"/>
                    <a:pt x="104680" y="55912"/>
                  </a:cubicBezTo>
                  <a:cubicBezTo>
                    <a:pt x="104680" y="28956"/>
                    <a:pt x="82772" y="7144"/>
                    <a:pt x="559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85F10E9-D246-4914-8A87-829456AFA7F9}"/>
              </a:ext>
            </a:extLst>
          </p:cNvPr>
          <p:cNvGrpSpPr/>
          <p:nvPr/>
        </p:nvGrpSpPr>
        <p:grpSpPr>
          <a:xfrm>
            <a:off x="3437563" y="4904517"/>
            <a:ext cx="386334" cy="391287"/>
            <a:chOff x="3437563" y="4904517"/>
            <a:chExt cx="386334" cy="391287"/>
          </a:xfrm>
          <a:solidFill>
            <a:schemeClr val="tx2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9008C013-15A7-4D2E-ACAE-2FA450502097}"/>
                </a:ext>
              </a:extLst>
            </p:cNvPr>
            <p:cNvSpPr/>
            <p:nvPr/>
          </p:nvSpPr>
          <p:spPr>
            <a:xfrm>
              <a:off x="3472615" y="5095589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99E24315-5F9B-4492-B993-434EBA0DE77F}"/>
                </a:ext>
              </a:extLst>
            </p:cNvPr>
            <p:cNvSpPr/>
            <p:nvPr/>
          </p:nvSpPr>
          <p:spPr>
            <a:xfrm>
              <a:off x="3509191" y="4904517"/>
              <a:ext cx="247650" cy="228600"/>
            </a:xfrm>
            <a:custGeom>
              <a:avLst/>
              <a:gdLst>
                <a:gd name="connsiteX0" fmla="*/ 244316 w 247650"/>
                <a:gd name="connsiteY0" fmla="*/ 81248 h 228600"/>
                <a:gd name="connsiteX1" fmla="*/ 170212 w 247650"/>
                <a:gd name="connsiteY1" fmla="*/ 7144 h 228600"/>
                <a:gd name="connsiteX2" fmla="*/ 125730 w 247650"/>
                <a:gd name="connsiteY2" fmla="*/ 22003 h 228600"/>
                <a:gd name="connsiteX3" fmla="*/ 81248 w 247650"/>
                <a:gd name="connsiteY3" fmla="*/ 7144 h 228600"/>
                <a:gd name="connsiteX4" fmla="*/ 7144 w 247650"/>
                <a:gd name="connsiteY4" fmla="*/ 81248 h 228600"/>
                <a:gd name="connsiteX5" fmla="*/ 28861 w 247650"/>
                <a:gd name="connsiteY5" fmla="*/ 133636 h 228600"/>
                <a:gd name="connsiteX6" fmla="*/ 117824 w 247650"/>
                <a:gd name="connsiteY6" fmla="*/ 222599 h 228600"/>
                <a:gd name="connsiteX7" fmla="*/ 125730 w 247650"/>
                <a:gd name="connsiteY7" fmla="*/ 225838 h 228600"/>
                <a:gd name="connsiteX8" fmla="*/ 133636 w 247650"/>
                <a:gd name="connsiteY8" fmla="*/ 222599 h 228600"/>
                <a:gd name="connsiteX9" fmla="*/ 222600 w 247650"/>
                <a:gd name="connsiteY9" fmla="*/ 133636 h 228600"/>
                <a:gd name="connsiteX10" fmla="*/ 244316 w 247650"/>
                <a:gd name="connsiteY10" fmla="*/ 8124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28600">
                  <a:moveTo>
                    <a:pt x="244316" y="81248"/>
                  </a:moveTo>
                  <a:cubicBezTo>
                    <a:pt x="244316" y="40291"/>
                    <a:pt x="211169" y="7144"/>
                    <a:pt x="170212" y="7144"/>
                  </a:cubicBezTo>
                  <a:cubicBezTo>
                    <a:pt x="153924" y="7144"/>
                    <a:pt x="138494" y="12382"/>
                    <a:pt x="125730" y="22003"/>
                  </a:cubicBezTo>
                  <a:cubicBezTo>
                    <a:pt x="112967" y="12382"/>
                    <a:pt x="97536" y="7144"/>
                    <a:pt x="81248" y="7144"/>
                  </a:cubicBezTo>
                  <a:cubicBezTo>
                    <a:pt x="40291" y="7144"/>
                    <a:pt x="7144" y="40291"/>
                    <a:pt x="7144" y="81248"/>
                  </a:cubicBezTo>
                  <a:cubicBezTo>
                    <a:pt x="7144" y="101060"/>
                    <a:pt x="14859" y="119634"/>
                    <a:pt x="28861" y="133636"/>
                  </a:cubicBezTo>
                  <a:lnTo>
                    <a:pt x="117824" y="222599"/>
                  </a:lnTo>
                  <a:cubicBezTo>
                    <a:pt x="120015" y="224790"/>
                    <a:pt x="122873" y="225838"/>
                    <a:pt x="125730" y="225838"/>
                  </a:cubicBezTo>
                  <a:cubicBezTo>
                    <a:pt x="128588" y="225838"/>
                    <a:pt x="131445" y="224790"/>
                    <a:pt x="133636" y="222599"/>
                  </a:cubicBezTo>
                  <a:lnTo>
                    <a:pt x="222600" y="133636"/>
                  </a:lnTo>
                  <a:cubicBezTo>
                    <a:pt x="236601" y="119634"/>
                    <a:pt x="244316" y="101060"/>
                    <a:pt x="244316" y="81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2B4C96B7-69F1-4B55-ACD3-0B4F934FCF1D}"/>
                </a:ext>
              </a:extLst>
            </p:cNvPr>
            <p:cNvSpPr/>
            <p:nvPr/>
          </p:nvSpPr>
          <p:spPr>
            <a:xfrm>
              <a:off x="3437563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A61548C-F3B5-4173-8E8D-E9B83413B9C8}"/>
                </a:ext>
              </a:extLst>
            </p:cNvPr>
            <p:cNvSpPr/>
            <p:nvPr/>
          </p:nvSpPr>
          <p:spPr>
            <a:xfrm>
              <a:off x="3687499" y="5095589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480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91F18F5-54F8-4595-8858-93A0AA574972}"/>
                </a:ext>
              </a:extLst>
            </p:cNvPr>
            <p:cNvSpPr/>
            <p:nvPr/>
          </p:nvSpPr>
          <p:spPr>
            <a:xfrm>
              <a:off x="3652447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57BFC222-D9D9-4A1D-BBA9-6EDA896D300C}"/>
              </a:ext>
            </a:extLst>
          </p:cNvPr>
          <p:cNvGrpSpPr/>
          <p:nvPr/>
        </p:nvGrpSpPr>
        <p:grpSpPr>
          <a:xfrm>
            <a:off x="4788304" y="3589558"/>
            <a:ext cx="390525" cy="342900"/>
            <a:chOff x="4788304" y="3589558"/>
            <a:chExt cx="390525" cy="342900"/>
          </a:xfrm>
          <a:solidFill>
            <a:schemeClr val="tx2"/>
          </a:solidFill>
        </p:grpSpPr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6A8D7AD-D2C4-4F9E-9B29-5A529A709702}"/>
                </a:ext>
              </a:extLst>
            </p:cNvPr>
            <p:cNvSpPr/>
            <p:nvPr/>
          </p:nvSpPr>
          <p:spPr>
            <a:xfrm>
              <a:off x="4933200" y="3676650"/>
              <a:ext cx="104775" cy="133350"/>
            </a:xfrm>
            <a:custGeom>
              <a:avLst/>
              <a:gdLst>
                <a:gd name="connsiteX0" fmla="*/ 52462 w 104775"/>
                <a:gd name="connsiteY0" fmla="*/ 7144 h 133350"/>
                <a:gd name="connsiteX1" fmla="*/ 13886 w 104775"/>
                <a:gd name="connsiteY1" fmla="*/ 28670 h 133350"/>
                <a:gd name="connsiteX2" fmla="*/ 11790 w 104775"/>
                <a:gd name="connsiteY2" fmla="*/ 72009 h 133350"/>
                <a:gd name="connsiteX3" fmla="*/ 52462 w 104775"/>
                <a:gd name="connsiteY3" fmla="*/ 133921 h 133350"/>
                <a:gd name="connsiteX4" fmla="*/ 93134 w 104775"/>
                <a:gd name="connsiteY4" fmla="*/ 72009 h 133350"/>
                <a:gd name="connsiteX5" fmla="*/ 91038 w 104775"/>
                <a:gd name="connsiteY5" fmla="*/ 28670 h 133350"/>
                <a:gd name="connsiteX6" fmla="*/ 52462 w 104775"/>
                <a:gd name="connsiteY6" fmla="*/ 7144 h 133350"/>
                <a:gd name="connsiteX7" fmla="*/ 52462 w 104775"/>
                <a:gd name="connsiteY7" fmla="*/ 73628 h 133350"/>
                <a:gd name="connsiteX8" fmla="*/ 30364 w 104775"/>
                <a:gd name="connsiteY8" fmla="*/ 51626 h 133350"/>
                <a:gd name="connsiteX9" fmla="*/ 52462 w 104775"/>
                <a:gd name="connsiteY9" fmla="*/ 29623 h 133350"/>
                <a:gd name="connsiteX10" fmla="*/ 74560 w 104775"/>
                <a:gd name="connsiteY10" fmla="*/ 51626 h 133350"/>
                <a:gd name="connsiteX11" fmla="*/ 52462 w 104775"/>
                <a:gd name="connsiteY11" fmla="*/ 736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33350">
                  <a:moveTo>
                    <a:pt x="52462" y="7144"/>
                  </a:moveTo>
                  <a:cubicBezTo>
                    <a:pt x="36556" y="7144"/>
                    <a:pt x="22173" y="15145"/>
                    <a:pt x="13886" y="28670"/>
                  </a:cubicBezTo>
                  <a:cubicBezTo>
                    <a:pt x="5694" y="41910"/>
                    <a:pt x="4932" y="58103"/>
                    <a:pt x="11790" y="72009"/>
                  </a:cubicBezTo>
                  <a:lnTo>
                    <a:pt x="52462" y="133921"/>
                  </a:lnTo>
                  <a:lnTo>
                    <a:pt x="93134" y="72009"/>
                  </a:lnTo>
                  <a:cubicBezTo>
                    <a:pt x="99992" y="58103"/>
                    <a:pt x="99135" y="41910"/>
                    <a:pt x="91038" y="28670"/>
                  </a:cubicBezTo>
                  <a:cubicBezTo>
                    <a:pt x="82752" y="15145"/>
                    <a:pt x="68369" y="7144"/>
                    <a:pt x="52462" y="7144"/>
                  </a:cubicBezTo>
                  <a:close/>
                  <a:moveTo>
                    <a:pt x="52462" y="73628"/>
                  </a:moveTo>
                  <a:cubicBezTo>
                    <a:pt x="40270" y="73628"/>
                    <a:pt x="30364" y="63818"/>
                    <a:pt x="30364" y="51626"/>
                  </a:cubicBezTo>
                  <a:cubicBezTo>
                    <a:pt x="30364" y="39434"/>
                    <a:pt x="40270" y="29623"/>
                    <a:pt x="52462" y="29623"/>
                  </a:cubicBezTo>
                  <a:cubicBezTo>
                    <a:pt x="64654" y="29623"/>
                    <a:pt x="74560" y="39434"/>
                    <a:pt x="74560" y="51626"/>
                  </a:cubicBezTo>
                  <a:cubicBezTo>
                    <a:pt x="74560" y="63818"/>
                    <a:pt x="64654" y="73628"/>
                    <a:pt x="52462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16F48515-CDC9-4C74-98F6-F9CAD0CD7A80}"/>
                </a:ext>
              </a:extLst>
            </p:cNvPr>
            <p:cNvSpPr/>
            <p:nvPr/>
          </p:nvSpPr>
          <p:spPr>
            <a:xfrm>
              <a:off x="4788304" y="3589558"/>
              <a:ext cx="390525" cy="342900"/>
            </a:xfrm>
            <a:custGeom>
              <a:avLst/>
              <a:gdLst>
                <a:gd name="connsiteX0" fmla="*/ 382714 w 390525"/>
                <a:gd name="connsiteY0" fmla="*/ 9082 h 342900"/>
                <a:gd name="connsiteX1" fmla="*/ 372332 w 390525"/>
                <a:gd name="connsiteY1" fmla="*/ 7939 h 342900"/>
                <a:gd name="connsiteX2" fmla="*/ 296609 w 390525"/>
                <a:gd name="connsiteY2" fmla="*/ 37943 h 342900"/>
                <a:gd name="connsiteX3" fmla="*/ 103346 w 390525"/>
                <a:gd name="connsiteY3" fmla="*/ 7272 h 342900"/>
                <a:gd name="connsiteX4" fmla="*/ 97727 w 390525"/>
                <a:gd name="connsiteY4" fmla="*/ 7844 h 342900"/>
                <a:gd name="connsiteX5" fmla="*/ 14383 w 390525"/>
                <a:gd name="connsiteY5" fmla="*/ 38991 h 342900"/>
                <a:gd name="connsiteX6" fmla="*/ 7144 w 390525"/>
                <a:gd name="connsiteY6" fmla="*/ 49468 h 342900"/>
                <a:gd name="connsiteX7" fmla="*/ 7144 w 390525"/>
                <a:gd name="connsiteY7" fmla="*/ 328836 h 342900"/>
                <a:gd name="connsiteX8" fmla="*/ 11906 w 390525"/>
                <a:gd name="connsiteY8" fmla="*/ 337980 h 342900"/>
                <a:gd name="connsiteX9" fmla="*/ 18288 w 390525"/>
                <a:gd name="connsiteY9" fmla="*/ 339981 h 342900"/>
                <a:gd name="connsiteX10" fmla="*/ 22193 w 390525"/>
                <a:gd name="connsiteY10" fmla="*/ 339314 h 342900"/>
                <a:gd name="connsiteX11" fmla="*/ 102775 w 390525"/>
                <a:gd name="connsiteY11" fmla="*/ 309215 h 342900"/>
                <a:gd name="connsiteX12" fmla="*/ 296132 w 390525"/>
                <a:gd name="connsiteY12" fmla="*/ 339885 h 342900"/>
                <a:gd name="connsiteX13" fmla="*/ 301943 w 390525"/>
                <a:gd name="connsiteY13" fmla="*/ 339219 h 342900"/>
                <a:gd name="connsiteX14" fmla="*/ 380524 w 390525"/>
                <a:gd name="connsiteY14" fmla="*/ 308072 h 342900"/>
                <a:gd name="connsiteX15" fmla="*/ 387572 w 390525"/>
                <a:gd name="connsiteY15" fmla="*/ 297690 h 342900"/>
                <a:gd name="connsiteX16" fmla="*/ 387572 w 390525"/>
                <a:gd name="connsiteY16" fmla="*/ 18321 h 342900"/>
                <a:gd name="connsiteX17" fmla="*/ 382714 w 390525"/>
                <a:gd name="connsiteY17" fmla="*/ 9082 h 342900"/>
                <a:gd name="connsiteX18" fmla="*/ 90392 w 390525"/>
                <a:gd name="connsiteY18" fmla="*/ 141575 h 342900"/>
                <a:gd name="connsiteX19" fmla="*/ 90392 w 390525"/>
                <a:gd name="connsiteY19" fmla="*/ 126621 h 342900"/>
                <a:gd name="connsiteX20" fmla="*/ 100298 w 390525"/>
                <a:gd name="connsiteY20" fmla="*/ 115286 h 342900"/>
                <a:gd name="connsiteX21" fmla="*/ 112681 w 390525"/>
                <a:gd name="connsiteY21" fmla="*/ 126335 h 342900"/>
                <a:gd name="connsiteX22" fmla="*/ 112681 w 390525"/>
                <a:gd name="connsiteY22" fmla="*/ 141861 h 342900"/>
                <a:gd name="connsiteX23" fmla="*/ 100298 w 390525"/>
                <a:gd name="connsiteY23" fmla="*/ 152910 h 342900"/>
                <a:gd name="connsiteX24" fmla="*/ 90392 w 390525"/>
                <a:gd name="connsiteY24" fmla="*/ 141575 h 342900"/>
                <a:gd name="connsiteX25" fmla="*/ 112681 w 390525"/>
                <a:gd name="connsiteY25" fmla="*/ 176722 h 342900"/>
                <a:gd name="connsiteX26" fmla="*/ 112681 w 390525"/>
                <a:gd name="connsiteY26" fmla="*/ 191962 h 342900"/>
                <a:gd name="connsiteX27" fmla="*/ 102775 w 390525"/>
                <a:gd name="connsiteY27" fmla="*/ 203297 h 342900"/>
                <a:gd name="connsiteX28" fmla="*/ 90392 w 390525"/>
                <a:gd name="connsiteY28" fmla="*/ 192248 h 342900"/>
                <a:gd name="connsiteX29" fmla="*/ 90392 w 390525"/>
                <a:gd name="connsiteY29" fmla="*/ 177008 h 342900"/>
                <a:gd name="connsiteX30" fmla="*/ 100298 w 390525"/>
                <a:gd name="connsiteY30" fmla="*/ 165673 h 342900"/>
                <a:gd name="connsiteX31" fmla="*/ 112681 w 390525"/>
                <a:gd name="connsiteY31" fmla="*/ 176722 h 342900"/>
                <a:gd name="connsiteX32" fmla="*/ 90392 w 390525"/>
                <a:gd name="connsiteY32" fmla="*/ 91283 h 342900"/>
                <a:gd name="connsiteX33" fmla="*/ 90392 w 390525"/>
                <a:gd name="connsiteY33" fmla="*/ 76329 h 342900"/>
                <a:gd name="connsiteX34" fmla="*/ 100298 w 390525"/>
                <a:gd name="connsiteY34" fmla="*/ 64994 h 342900"/>
                <a:gd name="connsiteX35" fmla="*/ 112681 w 390525"/>
                <a:gd name="connsiteY35" fmla="*/ 76043 h 342900"/>
                <a:gd name="connsiteX36" fmla="*/ 112681 w 390525"/>
                <a:gd name="connsiteY36" fmla="*/ 91569 h 342900"/>
                <a:gd name="connsiteX37" fmla="*/ 100298 w 390525"/>
                <a:gd name="connsiteY37" fmla="*/ 102618 h 342900"/>
                <a:gd name="connsiteX38" fmla="*/ 90392 w 390525"/>
                <a:gd name="connsiteY38" fmla="*/ 91283 h 342900"/>
                <a:gd name="connsiteX39" fmla="*/ 90392 w 390525"/>
                <a:gd name="connsiteY39" fmla="*/ 227014 h 342900"/>
                <a:gd name="connsiteX40" fmla="*/ 102775 w 390525"/>
                <a:gd name="connsiteY40" fmla="*/ 215965 h 342900"/>
                <a:gd name="connsiteX41" fmla="*/ 112681 w 390525"/>
                <a:gd name="connsiteY41" fmla="*/ 227300 h 342900"/>
                <a:gd name="connsiteX42" fmla="*/ 112681 w 390525"/>
                <a:gd name="connsiteY42" fmla="*/ 242254 h 342900"/>
                <a:gd name="connsiteX43" fmla="*/ 102775 w 390525"/>
                <a:gd name="connsiteY43" fmla="*/ 253589 h 342900"/>
                <a:gd name="connsiteX44" fmla="*/ 90392 w 390525"/>
                <a:gd name="connsiteY44" fmla="*/ 242540 h 342900"/>
                <a:gd name="connsiteX45" fmla="*/ 90392 w 390525"/>
                <a:gd name="connsiteY45" fmla="*/ 227014 h 342900"/>
                <a:gd name="connsiteX46" fmla="*/ 257651 w 390525"/>
                <a:gd name="connsiteY46" fmla="*/ 169674 h 342900"/>
                <a:gd name="connsiteX47" fmla="*/ 256985 w 390525"/>
                <a:gd name="connsiteY47" fmla="*/ 170721 h 342900"/>
                <a:gd name="connsiteX48" fmla="*/ 206597 w 390525"/>
                <a:gd name="connsiteY48" fmla="*/ 247398 h 342900"/>
                <a:gd name="connsiteX49" fmla="*/ 197263 w 390525"/>
                <a:gd name="connsiteY49" fmla="*/ 252446 h 342900"/>
                <a:gd name="connsiteX50" fmla="*/ 187928 w 390525"/>
                <a:gd name="connsiteY50" fmla="*/ 247398 h 342900"/>
                <a:gd name="connsiteX51" fmla="*/ 137541 w 390525"/>
                <a:gd name="connsiteY51" fmla="*/ 170721 h 342900"/>
                <a:gd name="connsiteX52" fmla="*/ 136874 w 390525"/>
                <a:gd name="connsiteY52" fmla="*/ 169674 h 342900"/>
                <a:gd name="connsiteX53" fmla="*/ 139637 w 390525"/>
                <a:gd name="connsiteY53" fmla="*/ 104046 h 342900"/>
                <a:gd name="connsiteX54" fmla="*/ 197168 w 390525"/>
                <a:gd name="connsiteY54" fmla="*/ 71947 h 342900"/>
                <a:gd name="connsiteX55" fmla="*/ 254698 w 390525"/>
                <a:gd name="connsiteY55" fmla="*/ 104046 h 342900"/>
                <a:gd name="connsiteX56" fmla="*/ 257651 w 390525"/>
                <a:gd name="connsiteY56" fmla="*/ 169674 h 342900"/>
                <a:gd name="connsiteX57" fmla="*/ 286512 w 390525"/>
                <a:gd name="connsiteY57" fmla="*/ 171388 h 342900"/>
                <a:gd name="connsiteX58" fmla="*/ 286512 w 390525"/>
                <a:gd name="connsiteY58" fmla="*/ 156434 h 342900"/>
                <a:gd name="connsiteX59" fmla="*/ 296418 w 390525"/>
                <a:gd name="connsiteY59" fmla="*/ 145099 h 342900"/>
                <a:gd name="connsiteX60" fmla="*/ 308801 w 390525"/>
                <a:gd name="connsiteY60" fmla="*/ 156148 h 342900"/>
                <a:gd name="connsiteX61" fmla="*/ 308801 w 390525"/>
                <a:gd name="connsiteY61" fmla="*/ 171674 h 342900"/>
                <a:gd name="connsiteX62" fmla="*/ 296418 w 390525"/>
                <a:gd name="connsiteY62" fmla="*/ 182723 h 342900"/>
                <a:gd name="connsiteX63" fmla="*/ 286512 w 390525"/>
                <a:gd name="connsiteY63" fmla="*/ 171388 h 342900"/>
                <a:gd name="connsiteX64" fmla="*/ 308801 w 390525"/>
                <a:gd name="connsiteY64" fmla="*/ 206535 h 342900"/>
                <a:gd name="connsiteX65" fmla="*/ 308801 w 390525"/>
                <a:gd name="connsiteY65" fmla="*/ 221776 h 342900"/>
                <a:gd name="connsiteX66" fmla="*/ 298895 w 390525"/>
                <a:gd name="connsiteY66" fmla="*/ 233110 h 342900"/>
                <a:gd name="connsiteX67" fmla="*/ 286512 w 390525"/>
                <a:gd name="connsiteY67" fmla="*/ 222061 h 342900"/>
                <a:gd name="connsiteX68" fmla="*/ 286512 w 390525"/>
                <a:gd name="connsiteY68" fmla="*/ 206821 h 342900"/>
                <a:gd name="connsiteX69" fmla="*/ 296418 w 390525"/>
                <a:gd name="connsiteY69" fmla="*/ 195486 h 342900"/>
                <a:gd name="connsiteX70" fmla="*/ 308801 w 390525"/>
                <a:gd name="connsiteY70" fmla="*/ 206535 h 342900"/>
                <a:gd name="connsiteX71" fmla="*/ 286512 w 390525"/>
                <a:gd name="connsiteY71" fmla="*/ 121096 h 342900"/>
                <a:gd name="connsiteX72" fmla="*/ 286512 w 390525"/>
                <a:gd name="connsiteY72" fmla="*/ 106142 h 342900"/>
                <a:gd name="connsiteX73" fmla="*/ 296418 w 390525"/>
                <a:gd name="connsiteY73" fmla="*/ 94807 h 342900"/>
                <a:gd name="connsiteX74" fmla="*/ 308801 w 390525"/>
                <a:gd name="connsiteY74" fmla="*/ 105856 h 342900"/>
                <a:gd name="connsiteX75" fmla="*/ 308801 w 390525"/>
                <a:gd name="connsiteY75" fmla="*/ 121382 h 342900"/>
                <a:gd name="connsiteX76" fmla="*/ 296418 w 390525"/>
                <a:gd name="connsiteY76" fmla="*/ 132431 h 342900"/>
                <a:gd name="connsiteX77" fmla="*/ 286512 w 390525"/>
                <a:gd name="connsiteY77" fmla="*/ 121096 h 342900"/>
                <a:gd name="connsiteX78" fmla="*/ 286512 w 390525"/>
                <a:gd name="connsiteY78" fmla="*/ 256827 h 342900"/>
                <a:gd name="connsiteX79" fmla="*/ 298895 w 390525"/>
                <a:gd name="connsiteY79" fmla="*/ 245778 h 342900"/>
                <a:gd name="connsiteX80" fmla="*/ 308801 w 390525"/>
                <a:gd name="connsiteY80" fmla="*/ 257113 h 342900"/>
                <a:gd name="connsiteX81" fmla="*/ 308801 w 390525"/>
                <a:gd name="connsiteY81" fmla="*/ 272068 h 342900"/>
                <a:gd name="connsiteX82" fmla="*/ 298895 w 390525"/>
                <a:gd name="connsiteY82" fmla="*/ 283402 h 342900"/>
                <a:gd name="connsiteX83" fmla="*/ 286512 w 390525"/>
                <a:gd name="connsiteY83" fmla="*/ 272353 h 342900"/>
                <a:gd name="connsiteX84" fmla="*/ 286512 w 390525"/>
                <a:gd name="connsiteY84" fmla="*/ 256827 h 342900"/>
                <a:gd name="connsiteX85" fmla="*/ 308801 w 390525"/>
                <a:gd name="connsiteY85" fmla="*/ 55850 h 342900"/>
                <a:gd name="connsiteX86" fmla="*/ 308801 w 390525"/>
                <a:gd name="connsiteY86" fmla="*/ 70804 h 342900"/>
                <a:gd name="connsiteX87" fmla="*/ 298895 w 390525"/>
                <a:gd name="connsiteY87" fmla="*/ 82139 h 342900"/>
                <a:gd name="connsiteX88" fmla="*/ 286512 w 390525"/>
                <a:gd name="connsiteY88" fmla="*/ 71090 h 342900"/>
                <a:gd name="connsiteX89" fmla="*/ 286512 w 390525"/>
                <a:gd name="connsiteY89" fmla="*/ 55564 h 342900"/>
                <a:gd name="connsiteX90" fmla="*/ 298895 w 390525"/>
                <a:gd name="connsiteY90" fmla="*/ 44515 h 342900"/>
                <a:gd name="connsiteX91" fmla="*/ 308801 w 390525"/>
                <a:gd name="connsiteY91" fmla="*/ 55850 h 342900"/>
                <a:gd name="connsiteX92" fmla="*/ 112681 w 390525"/>
                <a:gd name="connsiteY92" fmla="*/ 26037 h 342900"/>
                <a:gd name="connsiteX93" fmla="*/ 112681 w 390525"/>
                <a:gd name="connsiteY93" fmla="*/ 40991 h 342900"/>
                <a:gd name="connsiteX94" fmla="*/ 102775 w 390525"/>
                <a:gd name="connsiteY94" fmla="*/ 52326 h 342900"/>
                <a:gd name="connsiteX95" fmla="*/ 90392 w 390525"/>
                <a:gd name="connsiteY95" fmla="*/ 41277 h 342900"/>
                <a:gd name="connsiteX96" fmla="*/ 90392 w 390525"/>
                <a:gd name="connsiteY96" fmla="*/ 25751 h 342900"/>
                <a:gd name="connsiteX97" fmla="*/ 102775 w 390525"/>
                <a:gd name="connsiteY97" fmla="*/ 14702 h 342900"/>
                <a:gd name="connsiteX98" fmla="*/ 112681 w 390525"/>
                <a:gd name="connsiteY98" fmla="*/ 26037 h 342900"/>
                <a:gd name="connsiteX99" fmla="*/ 90392 w 390525"/>
                <a:gd name="connsiteY99" fmla="*/ 292546 h 342900"/>
                <a:gd name="connsiteX100" fmla="*/ 90392 w 390525"/>
                <a:gd name="connsiteY100" fmla="*/ 277592 h 342900"/>
                <a:gd name="connsiteX101" fmla="*/ 100298 w 390525"/>
                <a:gd name="connsiteY101" fmla="*/ 266257 h 342900"/>
                <a:gd name="connsiteX102" fmla="*/ 112681 w 390525"/>
                <a:gd name="connsiteY102" fmla="*/ 277306 h 342900"/>
                <a:gd name="connsiteX103" fmla="*/ 112681 w 390525"/>
                <a:gd name="connsiteY103" fmla="*/ 292832 h 342900"/>
                <a:gd name="connsiteX104" fmla="*/ 100298 w 390525"/>
                <a:gd name="connsiteY104" fmla="*/ 303881 h 342900"/>
                <a:gd name="connsiteX105" fmla="*/ 90392 w 390525"/>
                <a:gd name="connsiteY105" fmla="*/ 292546 h 342900"/>
                <a:gd name="connsiteX106" fmla="*/ 286512 w 390525"/>
                <a:gd name="connsiteY106" fmla="*/ 322360 h 342900"/>
                <a:gd name="connsiteX107" fmla="*/ 286512 w 390525"/>
                <a:gd name="connsiteY107" fmla="*/ 307405 h 342900"/>
                <a:gd name="connsiteX108" fmla="*/ 296418 w 390525"/>
                <a:gd name="connsiteY108" fmla="*/ 296070 h 342900"/>
                <a:gd name="connsiteX109" fmla="*/ 308801 w 390525"/>
                <a:gd name="connsiteY109" fmla="*/ 307119 h 342900"/>
                <a:gd name="connsiteX110" fmla="*/ 308801 w 390525"/>
                <a:gd name="connsiteY110" fmla="*/ 322645 h 342900"/>
                <a:gd name="connsiteX111" fmla="*/ 296418 w 390525"/>
                <a:gd name="connsiteY111" fmla="*/ 333694 h 342900"/>
                <a:gd name="connsiteX112" fmla="*/ 286512 w 390525"/>
                <a:gd name="connsiteY112" fmla="*/ 3223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90525" h="342900">
                  <a:moveTo>
                    <a:pt x="382714" y="9082"/>
                  </a:moveTo>
                  <a:cubicBezTo>
                    <a:pt x="379667" y="6987"/>
                    <a:pt x="375761" y="6606"/>
                    <a:pt x="372332" y="7939"/>
                  </a:cubicBezTo>
                  <a:lnTo>
                    <a:pt x="296609" y="37943"/>
                  </a:lnTo>
                  <a:lnTo>
                    <a:pt x="103346" y="7272"/>
                  </a:lnTo>
                  <a:cubicBezTo>
                    <a:pt x="101441" y="6987"/>
                    <a:pt x="99536" y="7177"/>
                    <a:pt x="97727" y="7844"/>
                  </a:cubicBezTo>
                  <a:lnTo>
                    <a:pt x="14383" y="38991"/>
                  </a:lnTo>
                  <a:cubicBezTo>
                    <a:pt x="10001" y="40610"/>
                    <a:pt x="7144" y="44801"/>
                    <a:pt x="7144" y="49468"/>
                  </a:cubicBezTo>
                  <a:lnTo>
                    <a:pt x="7144" y="328836"/>
                  </a:lnTo>
                  <a:cubicBezTo>
                    <a:pt x="7144" y="332456"/>
                    <a:pt x="8954" y="335885"/>
                    <a:pt x="11906" y="337980"/>
                  </a:cubicBezTo>
                  <a:cubicBezTo>
                    <a:pt x="13811" y="339314"/>
                    <a:pt x="16002" y="339981"/>
                    <a:pt x="18288" y="339981"/>
                  </a:cubicBezTo>
                  <a:cubicBezTo>
                    <a:pt x="19621" y="339981"/>
                    <a:pt x="20955" y="339790"/>
                    <a:pt x="22193" y="339314"/>
                  </a:cubicBezTo>
                  <a:lnTo>
                    <a:pt x="102775" y="309215"/>
                  </a:lnTo>
                  <a:lnTo>
                    <a:pt x="296132" y="339885"/>
                  </a:lnTo>
                  <a:cubicBezTo>
                    <a:pt x="298133" y="340171"/>
                    <a:pt x="300133" y="339981"/>
                    <a:pt x="301943" y="339219"/>
                  </a:cubicBezTo>
                  <a:lnTo>
                    <a:pt x="380524" y="308072"/>
                  </a:lnTo>
                  <a:cubicBezTo>
                    <a:pt x="384810" y="306357"/>
                    <a:pt x="387572" y="302262"/>
                    <a:pt x="387572" y="297690"/>
                  </a:cubicBezTo>
                  <a:lnTo>
                    <a:pt x="387572" y="18321"/>
                  </a:lnTo>
                  <a:cubicBezTo>
                    <a:pt x="387572" y="14607"/>
                    <a:pt x="385763" y="11178"/>
                    <a:pt x="382714" y="9082"/>
                  </a:cubicBezTo>
                  <a:close/>
                  <a:moveTo>
                    <a:pt x="90392" y="141575"/>
                  </a:moveTo>
                  <a:lnTo>
                    <a:pt x="90392" y="126621"/>
                  </a:lnTo>
                  <a:cubicBezTo>
                    <a:pt x="90392" y="120906"/>
                    <a:pt x="94583" y="115857"/>
                    <a:pt x="100298" y="115286"/>
                  </a:cubicBezTo>
                  <a:cubicBezTo>
                    <a:pt x="107061" y="114524"/>
                    <a:pt x="112681" y="119763"/>
                    <a:pt x="112681" y="126335"/>
                  </a:cubicBezTo>
                  <a:lnTo>
                    <a:pt x="112681" y="141861"/>
                  </a:lnTo>
                  <a:cubicBezTo>
                    <a:pt x="112681" y="148433"/>
                    <a:pt x="106966" y="153672"/>
                    <a:pt x="100298" y="152910"/>
                  </a:cubicBezTo>
                  <a:cubicBezTo>
                    <a:pt x="94583" y="152338"/>
                    <a:pt x="90392" y="147290"/>
                    <a:pt x="90392" y="141575"/>
                  </a:cubicBezTo>
                  <a:close/>
                  <a:moveTo>
                    <a:pt x="112681" y="176722"/>
                  </a:moveTo>
                  <a:lnTo>
                    <a:pt x="112681" y="191962"/>
                  </a:lnTo>
                  <a:cubicBezTo>
                    <a:pt x="112681" y="197677"/>
                    <a:pt x="108490" y="202726"/>
                    <a:pt x="102775" y="203297"/>
                  </a:cubicBezTo>
                  <a:cubicBezTo>
                    <a:pt x="96012" y="204059"/>
                    <a:pt x="90392" y="198820"/>
                    <a:pt x="90392" y="192248"/>
                  </a:cubicBezTo>
                  <a:lnTo>
                    <a:pt x="90392" y="177008"/>
                  </a:lnTo>
                  <a:cubicBezTo>
                    <a:pt x="90392" y="171293"/>
                    <a:pt x="94583" y="166245"/>
                    <a:pt x="100298" y="165673"/>
                  </a:cubicBezTo>
                  <a:cubicBezTo>
                    <a:pt x="106966" y="164816"/>
                    <a:pt x="112681" y="170150"/>
                    <a:pt x="112681" y="176722"/>
                  </a:cubicBezTo>
                  <a:close/>
                  <a:moveTo>
                    <a:pt x="90392" y="91283"/>
                  </a:moveTo>
                  <a:lnTo>
                    <a:pt x="90392" y="76329"/>
                  </a:lnTo>
                  <a:cubicBezTo>
                    <a:pt x="90392" y="70614"/>
                    <a:pt x="94583" y="65565"/>
                    <a:pt x="100298" y="64994"/>
                  </a:cubicBezTo>
                  <a:cubicBezTo>
                    <a:pt x="107061" y="64232"/>
                    <a:pt x="112681" y="69471"/>
                    <a:pt x="112681" y="76043"/>
                  </a:cubicBezTo>
                  <a:lnTo>
                    <a:pt x="112681" y="91569"/>
                  </a:lnTo>
                  <a:cubicBezTo>
                    <a:pt x="112681" y="98141"/>
                    <a:pt x="106966" y="103380"/>
                    <a:pt x="100298" y="102618"/>
                  </a:cubicBezTo>
                  <a:cubicBezTo>
                    <a:pt x="94583" y="102046"/>
                    <a:pt x="90392" y="96998"/>
                    <a:pt x="90392" y="91283"/>
                  </a:cubicBezTo>
                  <a:close/>
                  <a:moveTo>
                    <a:pt x="90392" y="227014"/>
                  </a:moveTo>
                  <a:cubicBezTo>
                    <a:pt x="90392" y="220442"/>
                    <a:pt x="96107" y="215203"/>
                    <a:pt x="102775" y="215965"/>
                  </a:cubicBezTo>
                  <a:cubicBezTo>
                    <a:pt x="108490" y="216632"/>
                    <a:pt x="112681" y="221585"/>
                    <a:pt x="112681" y="227300"/>
                  </a:cubicBezTo>
                  <a:lnTo>
                    <a:pt x="112681" y="242254"/>
                  </a:lnTo>
                  <a:cubicBezTo>
                    <a:pt x="112681" y="247969"/>
                    <a:pt x="108490" y="253018"/>
                    <a:pt x="102775" y="253589"/>
                  </a:cubicBezTo>
                  <a:cubicBezTo>
                    <a:pt x="96012" y="254351"/>
                    <a:pt x="90392" y="249112"/>
                    <a:pt x="90392" y="242540"/>
                  </a:cubicBezTo>
                  <a:lnTo>
                    <a:pt x="90392" y="227014"/>
                  </a:lnTo>
                  <a:close/>
                  <a:moveTo>
                    <a:pt x="257651" y="169674"/>
                  </a:moveTo>
                  <a:cubicBezTo>
                    <a:pt x="257461" y="170055"/>
                    <a:pt x="257270" y="170436"/>
                    <a:pt x="256985" y="170721"/>
                  </a:cubicBezTo>
                  <a:lnTo>
                    <a:pt x="206597" y="247398"/>
                  </a:lnTo>
                  <a:cubicBezTo>
                    <a:pt x="204502" y="250541"/>
                    <a:pt x="201073" y="252446"/>
                    <a:pt x="197263" y="252446"/>
                  </a:cubicBezTo>
                  <a:cubicBezTo>
                    <a:pt x="193453" y="252446"/>
                    <a:pt x="190024" y="250541"/>
                    <a:pt x="187928" y="247398"/>
                  </a:cubicBezTo>
                  <a:lnTo>
                    <a:pt x="137541" y="170721"/>
                  </a:lnTo>
                  <a:cubicBezTo>
                    <a:pt x="137351" y="170340"/>
                    <a:pt x="137065" y="169960"/>
                    <a:pt x="136874" y="169674"/>
                  </a:cubicBezTo>
                  <a:cubicBezTo>
                    <a:pt x="126206" y="148623"/>
                    <a:pt x="127254" y="124144"/>
                    <a:pt x="139637" y="104046"/>
                  </a:cubicBezTo>
                  <a:cubicBezTo>
                    <a:pt x="152019" y="83949"/>
                    <a:pt x="173546" y="71947"/>
                    <a:pt x="197168" y="71947"/>
                  </a:cubicBezTo>
                  <a:cubicBezTo>
                    <a:pt x="220789" y="71947"/>
                    <a:pt x="242316" y="83949"/>
                    <a:pt x="254698" y="104046"/>
                  </a:cubicBezTo>
                  <a:cubicBezTo>
                    <a:pt x="267271" y="124144"/>
                    <a:pt x="268319" y="148623"/>
                    <a:pt x="257651" y="169674"/>
                  </a:cubicBezTo>
                  <a:close/>
                  <a:moveTo>
                    <a:pt x="286512" y="171388"/>
                  </a:moveTo>
                  <a:lnTo>
                    <a:pt x="286512" y="156434"/>
                  </a:lnTo>
                  <a:cubicBezTo>
                    <a:pt x="286512" y="150719"/>
                    <a:pt x="290703" y="145671"/>
                    <a:pt x="296418" y="145099"/>
                  </a:cubicBezTo>
                  <a:cubicBezTo>
                    <a:pt x="303181" y="144337"/>
                    <a:pt x="308801" y="149576"/>
                    <a:pt x="308801" y="156148"/>
                  </a:cubicBezTo>
                  <a:lnTo>
                    <a:pt x="308801" y="171674"/>
                  </a:lnTo>
                  <a:cubicBezTo>
                    <a:pt x="308801" y="178246"/>
                    <a:pt x="303086" y="183485"/>
                    <a:pt x="296418" y="182723"/>
                  </a:cubicBezTo>
                  <a:cubicBezTo>
                    <a:pt x="290703" y="182152"/>
                    <a:pt x="286512" y="177103"/>
                    <a:pt x="286512" y="171388"/>
                  </a:cubicBezTo>
                  <a:close/>
                  <a:moveTo>
                    <a:pt x="308801" y="206535"/>
                  </a:moveTo>
                  <a:lnTo>
                    <a:pt x="308801" y="221776"/>
                  </a:lnTo>
                  <a:cubicBezTo>
                    <a:pt x="308801" y="227490"/>
                    <a:pt x="304610" y="232539"/>
                    <a:pt x="298895" y="233110"/>
                  </a:cubicBezTo>
                  <a:cubicBezTo>
                    <a:pt x="292132" y="233872"/>
                    <a:pt x="286512" y="228633"/>
                    <a:pt x="286512" y="222061"/>
                  </a:cubicBezTo>
                  <a:lnTo>
                    <a:pt x="286512" y="206821"/>
                  </a:lnTo>
                  <a:cubicBezTo>
                    <a:pt x="286512" y="201106"/>
                    <a:pt x="290703" y="196058"/>
                    <a:pt x="296418" y="195486"/>
                  </a:cubicBezTo>
                  <a:cubicBezTo>
                    <a:pt x="303086" y="194724"/>
                    <a:pt x="308801" y="199963"/>
                    <a:pt x="308801" y="206535"/>
                  </a:cubicBezTo>
                  <a:close/>
                  <a:moveTo>
                    <a:pt x="286512" y="121096"/>
                  </a:moveTo>
                  <a:lnTo>
                    <a:pt x="286512" y="106142"/>
                  </a:lnTo>
                  <a:cubicBezTo>
                    <a:pt x="286512" y="100427"/>
                    <a:pt x="290703" y="95379"/>
                    <a:pt x="296418" y="94807"/>
                  </a:cubicBezTo>
                  <a:cubicBezTo>
                    <a:pt x="303181" y="94045"/>
                    <a:pt x="308801" y="99284"/>
                    <a:pt x="308801" y="105856"/>
                  </a:cubicBezTo>
                  <a:lnTo>
                    <a:pt x="308801" y="121382"/>
                  </a:lnTo>
                  <a:cubicBezTo>
                    <a:pt x="308801" y="127954"/>
                    <a:pt x="303086" y="133193"/>
                    <a:pt x="296418" y="132431"/>
                  </a:cubicBezTo>
                  <a:cubicBezTo>
                    <a:pt x="290703" y="131860"/>
                    <a:pt x="286512" y="126811"/>
                    <a:pt x="286512" y="121096"/>
                  </a:cubicBezTo>
                  <a:close/>
                  <a:moveTo>
                    <a:pt x="286512" y="256827"/>
                  </a:moveTo>
                  <a:cubicBezTo>
                    <a:pt x="286512" y="250255"/>
                    <a:pt x="292227" y="245016"/>
                    <a:pt x="298895" y="245778"/>
                  </a:cubicBezTo>
                  <a:cubicBezTo>
                    <a:pt x="304610" y="246445"/>
                    <a:pt x="308801" y="251398"/>
                    <a:pt x="308801" y="257113"/>
                  </a:cubicBezTo>
                  <a:lnTo>
                    <a:pt x="308801" y="272068"/>
                  </a:lnTo>
                  <a:cubicBezTo>
                    <a:pt x="308801" y="277782"/>
                    <a:pt x="304610" y="282831"/>
                    <a:pt x="298895" y="283402"/>
                  </a:cubicBezTo>
                  <a:cubicBezTo>
                    <a:pt x="292132" y="284164"/>
                    <a:pt x="286512" y="278926"/>
                    <a:pt x="286512" y="272353"/>
                  </a:cubicBezTo>
                  <a:lnTo>
                    <a:pt x="286512" y="256827"/>
                  </a:lnTo>
                  <a:close/>
                  <a:moveTo>
                    <a:pt x="308801" y="55850"/>
                  </a:moveTo>
                  <a:lnTo>
                    <a:pt x="308801" y="70804"/>
                  </a:lnTo>
                  <a:cubicBezTo>
                    <a:pt x="308801" y="76519"/>
                    <a:pt x="304610" y="81568"/>
                    <a:pt x="298895" y="82139"/>
                  </a:cubicBezTo>
                  <a:cubicBezTo>
                    <a:pt x="292132" y="82901"/>
                    <a:pt x="286512" y="77662"/>
                    <a:pt x="286512" y="71090"/>
                  </a:cubicBezTo>
                  <a:lnTo>
                    <a:pt x="286512" y="55564"/>
                  </a:lnTo>
                  <a:cubicBezTo>
                    <a:pt x="286512" y="48992"/>
                    <a:pt x="292227" y="43753"/>
                    <a:pt x="298895" y="44515"/>
                  </a:cubicBezTo>
                  <a:cubicBezTo>
                    <a:pt x="304610" y="45182"/>
                    <a:pt x="308801" y="50135"/>
                    <a:pt x="308801" y="55850"/>
                  </a:cubicBezTo>
                  <a:close/>
                  <a:moveTo>
                    <a:pt x="112681" y="26037"/>
                  </a:moveTo>
                  <a:lnTo>
                    <a:pt x="112681" y="40991"/>
                  </a:lnTo>
                  <a:cubicBezTo>
                    <a:pt x="112681" y="46706"/>
                    <a:pt x="108490" y="51754"/>
                    <a:pt x="102775" y="52326"/>
                  </a:cubicBezTo>
                  <a:cubicBezTo>
                    <a:pt x="96012" y="53088"/>
                    <a:pt x="90392" y="47849"/>
                    <a:pt x="90392" y="41277"/>
                  </a:cubicBezTo>
                  <a:lnTo>
                    <a:pt x="90392" y="25751"/>
                  </a:lnTo>
                  <a:cubicBezTo>
                    <a:pt x="90392" y="19179"/>
                    <a:pt x="96107" y="13940"/>
                    <a:pt x="102775" y="14702"/>
                  </a:cubicBezTo>
                  <a:cubicBezTo>
                    <a:pt x="108490" y="15273"/>
                    <a:pt x="112681" y="20322"/>
                    <a:pt x="112681" y="26037"/>
                  </a:cubicBezTo>
                  <a:close/>
                  <a:moveTo>
                    <a:pt x="90392" y="292546"/>
                  </a:moveTo>
                  <a:lnTo>
                    <a:pt x="90392" y="277592"/>
                  </a:lnTo>
                  <a:cubicBezTo>
                    <a:pt x="90392" y="271877"/>
                    <a:pt x="94583" y="266829"/>
                    <a:pt x="100298" y="266257"/>
                  </a:cubicBezTo>
                  <a:cubicBezTo>
                    <a:pt x="107061" y="265495"/>
                    <a:pt x="112681" y="270734"/>
                    <a:pt x="112681" y="277306"/>
                  </a:cubicBezTo>
                  <a:lnTo>
                    <a:pt x="112681" y="292832"/>
                  </a:lnTo>
                  <a:cubicBezTo>
                    <a:pt x="112681" y="299404"/>
                    <a:pt x="106966" y="304643"/>
                    <a:pt x="100298" y="303881"/>
                  </a:cubicBezTo>
                  <a:cubicBezTo>
                    <a:pt x="94583" y="303214"/>
                    <a:pt x="90392" y="298261"/>
                    <a:pt x="90392" y="292546"/>
                  </a:cubicBezTo>
                  <a:close/>
                  <a:moveTo>
                    <a:pt x="286512" y="322360"/>
                  </a:moveTo>
                  <a:lnTo>
                    <a:pt x="286512" y="307405"/>
                  </a:lnTo>
                  <a:cubicBezTo>
                    <a:pt x="286512" y="301690"/>
                    <a:pt x="290703" y="296642"/>
                    <a:pt x="296418" y="296070"/>
                  </a:cubicBezTo>
                  <a:cubicBezTo>
                    <a:pt x="303181" y="295308"/>
                    <a:pt x="308801" y="300547"/>
                    <a:pt x="308801" y="307119"/>
                  </a:cubicBezTo>
                  <a:lnTo>
                    <a:pt x="308801" y="322645"/>
                  </a:lnTo>
                  <a:cubicBezTo>
                    <a:pt x="308801" y="329218"/>
                    <a:pt x="303086" y="334456"/>
                    <a:pt x="296418" y="333694"/>
                  </a:cubicBezTo>
                  <a:cubicBezTo>
                    <a:pt x="290703" y="333123"/>
                    <a:pt x="286512" y="328074"/>
                    <a:pt x="286512" y="322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693B88B2-791B-470D-8A05-F0BA652F9279}"/>
              </a:ext>
            </a:extLst>
          </p:cNvPr>
          <p:cNvSpPr/>
          <p:nvPr/>
        </p:nvSpPr>
        <p:spPr>
          <a:xfrm>
            <a:off x="804758" y="356387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FAFBFC"/>
              </a:solidFill>
            </a:endParaRPr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D04A24E3-0A4F-41F4-92E4-33D146088EE1}"/>
              </a:ext>
            </a:extLst>
          </p:cNvPr>
          <p:cNvGrpSpPr/>
          <p:nvPr/>
        </p:nvGrpSpPr>
        <p:grpSpPr>
          <a:xfrm>
            <a:off x="6792003" y="4880133"/>
            <a:ext cx="397267" cy="431007"/>
            <a:chOff x="6792003" y="4880133"/>
            <a:chExt cx="397267" cy="431007"/>
          </a:xfrm>
          <a:solidFill>
            <a:schemeClr val="tx2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D608F030-8B39-478C-927F-83D3EDFE402A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C8FC3CA4-5E58-4502-BC60-810EF913CD78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553D7CAD-0256-4669-B028-4E1087CEAC6F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sp>
        <p:nvSpPr>
          <p:cNvPr id="310" name="자유형: 도형 309">
            <a:extLst>
              <a:ext uri="{FF2B5EF4-FFF2-40B4-BE49-F238E27FC236}">
                <a16:creationId xmlns:a16="http://schemas.microsoft.com/office/drawing/2014/main" id="{FAAE2825-E04A-47DC-8E8C-F27CFD0CC51D}"/>
              </a:ext>
            </a:extLst>
          </p:cNvPr>
          <p:cNvSpPr/>
          <p:nvPr/>
        </p:nvSpPr>
        <p:spPr>
          <a:xfrm>
            <a:off x="6127467" y="4237601"/>
            <a:ext cx="390525" cy="390525"/>
          </a:xfrm>
          <a:custGeom>
            <a:avLst/>
            <a:gdLst>
              <a:gd name="connsiteX0" fmla="*/ 208458 w 390525"/>
              <a:gd name="connsiteY0" fmla="*/ 30742 h 390525"/>
              <a:gd name="connsiteX1" fmla="*/ 208458 w 390525"/>
              <a:gd name="connsiteY1" fmla="*/ 14073 h 390525"/>
              <a:gd name="connsiteX2" fmla="*/ 207601 w 390525"/>
              <a:gd name="connsiteY2" fmla="*/ 11977 h 390525"/>
              <a:gd name="connsiteX3" fmla="*/ 186170 w 390525"/>
              <a:gd name="connsiteY3" fmla="*/ 18264 h 390525"/>
              <a:gd name="connsiteX4" fmla="*/ 186170 w 390525"/>
              <a:gd name="connsiteY4" fmla="*/ 30742 h 390525"/>
              <a:gd name="connsiteX5" fmla="*/ 7195 w 390525"/>
              <a:gd name="connsiteY5" fmla="*/ 224004 h 390525"/>
              <a:gd name="connsiteX6" fmla="*/ 8053 w 390525"/>
              <a:gd name="connsiteY6" fmla="*/ 226004 h 390525"/>
              <a:gd name="connsiteX7" fmla="*/ 29389 w 390525"/>
              <a:gd name="connsiteY7" fmla="*/ 219623 h 390525"/>
              <a:gd name="connsiteX8" fmla="*/ 63583 w 390525"/>
              <a:gd name="connsiteY8" fmla="*/ 186190 h 390525"/>
              <a:gd name="connsiteX9" fmla="*/ 96825 w 390525"/>
              <a:gd name="connsiteY9" fmla="*/ 223337 h 390525"/>
              <a:gd name="connsiteX10" fmla="*/ 97587 w 390525"/>
              <a:gd name="connsiteY10" fmla="*/ 225623 h 390525"/>
              <a:gd name="connsiteX11" fmla="*/ 119305 w 390525"/>
              <a:gd name="connsiteY11" fmla="*/ 219623 h 390525"/>
              <a:gd name="connsiteX12" fmla="*/ 183693 w 390525"/>
              <a:gd name="connsiteY12" fmla="*/ 201049 h 390525"/>
              <a:gd name="connsiteX13" fmla="*/ 186170 w 390525"/>
              <a:gd name="connsiteY13" fmla="*/ 207145 h 390525"/>
              <a:gd name="connsiteX14" fmla="*/ 186170 w 390525"/>
              <a:gd name="connsiteY14" fmla="*/ 359354 h 390525"/>
              <a:gd name="connsiteX15" fmla="*/ 189313 w 390525"/>
              <a:gd name="connsiteY15" fmla="*/ 367260 h 390525"/>
              <a:gd name="connsiteX16" fmla="*/ 275038 w 390525"/>
              <a:gd name="connsiteY16" fmla="*/ 337923 h 390525"/>
              <a:gd name="connsiteX17" fmla="*/ 274181 w 390525"/>
              <a:gd name="connsiteY17" fmla="*/ 336113 h 390525"/>
              <a:gd name="connsiteX18" fmla="*/ 253035 w 390525"/>
              <a:gd name="connsiteY18" fmla="*/ 342685 h 390525"/>
              <a:gd name="connsiteX19" fmla="*/ 210078 w 390525"/>
              <a:gd name="connsiteY19" fmla="*/ 354973 h 390525"/>
              <a:gd name="connsiteX20" fmla="*/ 208458 w 390525"/>
              <a:gd name="connsiteY20" fmla="*/ 350972 h 390525"/>
              <a:gd name="connsiteX21" fmla="*/ 208458 w 390525"/>
              <a:gd name="connsiteY21" fmla="*/ 207145 h 390525"/>
              <a:gd name="connsiteX22" fmla="*/ 210744 w 390525"/>
              <a:gd name="connsiteY22" fmla="*/ 201239 h 390525"/>
              <a:gd name="connsiteX23" fmla="*/ 275038 w 390525"/>
              <a:gd name="connsiteY23" fmla="*/ 223337 h 390525"/>
              <a:gd name="connsiteX24" fmla="*/ 275800 w 390525"/>
              <a:gd name="connsiteY24" fmla="*/ 225623 h 390525"/>
              <a:gd name="connsiteX25" fmla="*/ 297517 w 390525"/>
              <a:gd name="connsiteY25" fmla="*/ 219623 h 390525"/>
              <a:gd name="connsiteX26" fmla="*/ 330950 w 390525"/>
              <a:gd name="connsiteY26" fmla="*/ 186190 h 390525"/>
              <a:gd name="connsiteX27" fmla="*/ 364954 w 390525"/>
              <a:gd name="connsiteY27" fmla="*/ 223242 h 390525"/>
              <a:gd name="connsiteX28" fmla="*/ 365716 w 390525"/>
              <a:gd name="connsiteY28" fmla="*/ 225528 h 390525"/>
              <a:gd name="connsiteX29" fmla="*/ 387433 w 390525"/>
              <a:gd name="connsiteY29" fmla="*/ 219527 h 390525"/>
              <a:gd name="connsiteX30" fmla="*/ 208458 w 390525"/>
              <a:gd name="connsiteY30" fmla="*/ 3074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0525" h="390525">
                <a:moveTo>
                  <a:pt x="208458" y="30742"/>
                </a:moveTo>
                <a:lnTo>
                  <a:pt x="208458" y="14073"/>
                </a:lnTo>
                <a:cubicBezTo>
                  <a:pt x="208458" y="13311"/>
                  <a:pt x="208172" y="12549"/>
                  <a:pt x="207601" y="11977"/>
                </a:cubicBezTo>
                <a:cubicBezTo>
                  <a:pt x="197886" y="2167"/>
                  <a:pt x="186170" y="8834"/>
                  <a:pt x="186170" y="18264"/>
                </a:cubicBezTo>
                <a:lnTo>
                  <a:pt x="186170" y="30742"/>
                </a:lnTo>
                <a:cubicBezTo>
                  <a:pt x="85490" y="36647"/>
                  <a:pt x="4814" y="121325"/>
                  <a:pt x="7195" y="224004"/>
                </a:cubicBezTo>
                <a:cubicBezTo>
                  <a:pt x="7195" y="224766"/>
                  <a:pt x="7481" y="225528"/>
                  <a:pt x="8053" y="226004"/>
                </a:cubicBezTo>
                <a:cubicBezTo>
                  <a:pt x="17768" y="235720"/>
                  <a:pt x="29389" y="229052"/>
                  <a:pt x="29389" y="219623"/>
                </a:cubicBezTo>
                <a:cubicBezTo>
                  <a:pt x="29389" y="201144"/>
                  <a:pt x="45104" y="186190"/>
                  <a:pt x="63583" y="186190"/>
                </a:cubicBezTo>
                <a:cubicBezTo>
                  <a:pt x="83204" y="186190"/>
                  <a:pt x="99016" y="203240"/>
                  <a:pt x="96825" y="223337"/>
                </a:cubicBezTo>
                <a:cubicBezTo>
                  <a:pt x="96730" y="224194"/>
                  <a:pt x="97016" y="225052"/>
                  <a:pt x="97587" y="225623"/>
                </a:cubicBezTo>
                <a:cubicBezTo>
                  <a:pt x="107303" y="235910"/>
                  <a:pt x="119305" y="229148"/>
                  <a:pt x="119305" y="219623"/>
                </a:cubicBezTo>
                <a:cubicBezTo>
                  <a:pt x="119305" y="191238"/>
                  <a:pt x="154833" y="171045"/>
                  <a:pt x="183693" y="201049"/>
                </a:cubicBezTo>
                <a:cubicBezTo>
                  <a:pt x="185027" y="202477"/>
                  <a:pt x="186170" y="205144"/>
                  <a:pt x="186170" y="207145"/>
                </a:cubicBezTo>
                <a:lnTo>
                  <a:pt x="186170" y="359354"/>
                </a:lnTo>
                <a:cubicBezTo>
                  <a:pt x="186170" y="362307"/>
                  <a:pt x="187313" y="365165"/>
                  <a:pt x="189313" y="367260"/>
                </a:cubicBezTo>
                <a:cubicBezTo>
                  <a:pt x="229509" y="410027"/>
                  <a:pt x="279324" y="378118"/>
                  <a:pt x="275038" y="337923"/>
                </a:cubicBezTo>
                <a:cubicBezTo>
                  <a:pt x="274943" y="337256"/>
                  <a:pt x="274657" y="336590"/>
                  <a:pt x="274181" y="336113"/>
                </a:cubicBezTo>
                <a:cubicBezTo>
                  <a:pt x="264561" y="326684"/>
                  <a:pt x="253035" y="333351"/>
                  <a:pt x="253035" y="342685"/>
                </a:cubicBezTo>
                <a:cubicBezTo>
                  <a:pt x="253035" y="361640"/>
                  <a:pt x="229318" y="375070"/>
                  <a:pt x="210078" y="354973"/>
                </a:cubicBezTo>
                <a:cubicBezTo>
                  <a:pt x="209030" y="353925"/>
                  <a:pt x="208458" y="352496"/>
                  <a:pt x="208458" y="350972"/>
                </a:cubicBezTo>
                <a:lnTo>
                  <a:pt x="208458" y="207145"/>
                </a:lnTo>
                <a:cubicBezTo>
                  <a:pt x="208458" y="205240"/>
                  <a:pt x="209506" y="202573"/>
                  <a:pt x="210744" y="201239"/>
                </a:cubicBezTo>
                <a:cubicBezTo>
                  <a:pt x="240938" y="169711"/>
                  <a:pt x="278372" y="193048"/>
                  <a:pt x="275038" y="223337"/>
                </a:cubicBezTo>
                <a:cubicBezTo>
                  <a:pt x="274943" y="224194"/>
                  <a:pt x="275229" y="225052"/>
                  <a:pt x="275800" y="225623"/>
                </a:cubicBezTo>
                <a:cubicBezTo>
                  <a:pt x="285515" y="235910"/>
                  <a:pt x="297517" y="229148"/>
                  <a:pt x="297517" y="219623"/>
                </a:cubicBezTo>
                <a:cubicBezTo>
                  <a:pt x="297517" y="201144"/>
                  <a:pt x="312471" y="186190"/>
                  <a:pt x="330950" y="186190"/>
                </a:cubicBezTo>
                <a:cubicBezTo>
                  <a:pt x="350571" y="186190"/>
                  <a:pt x="367145" y="203240"/>
                  <a:pt x="364954" y="223242"/>
                </a:cubicBezTo>
                <a:cubicBezTo>
                  <a:pt x="364859" y="224099"/>
                  <a:pt x="365145" y="224957"/>
                  <a:pt x="365716" y="225528"/>
                </a:cubicBezTo>
                <a:cubicBezTo>
                  <a:pt x="375431" y="235815"/>
                  <a:pt x="387433" y="229148"/>
                  <a:pt x="387433" y="219527"/>
                </a:cubicBezTo>
                <a:cubicBezTo>
                  <a:pt x="387528" y="118943"/>
                  <a:pt x="307804" y="36647"/>
                  <a:pt x="208458" y="30742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FAFBFC"/>
              </a:solidFill>
            </a:endParaRPr>
          </a:p>
        </p:txBody>
      </p: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5EA8D9BB-3CAD-4179-AF14-9547E0404F2C}"/>
              </a:ext>
            </a:extLst>
          </p:cNvPr>
          <p:cNvGrpSpPr/>
          <p:nvPr/>
        </p:nvGrpSpPr>
        <p:grpSpPr>
          <a:xfrm>
            <a:off x="841811" y="2230183"/>
            <a:ext cx="209550" cy="394335"/>
            <a:chOff x="841811" y="2230183"/>
            <a:chExt cx="209550" cy="394335"/>
          </a:xfrm>
          <a:solidFill>
            <a:schemeClr val="tx2"/>
          </a:solidFill>
        </p:grpSpPr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EF43CA83-6F98-4CE7-BED1-A1D7C2442CEB}"/>
                </a:ext>
              </a:extLst>
            </p:cNvPr>
            <p:cNvSpPr/>
            <p:nvPr/>
          </p:nvSpPr>
          <p:spPr>
            <a:xfrm>
              <a:off x="841811" y="2230183"/>
              <a:ext cx="209550" cy="66675"/>
            </a:xfrm>
            <a:custGeom>
              <a:avLst/>
              <a:gdLst>
                <a:gd name="connsiteX0" fmla="*/ 205454 w 209550"/>
                <a:gd name="connsiteY0" fmla="*/ 59912 h 66675"/>
                <a:gd name="connsiteX1" fmla="*/ 205454 w 209550"/>
                <a:gd name="connsiteY1" fmla="*/ 29908 h 66675"/>
                <a:gd name="connsiteX2" fmla="*/ 182690 w 209550"/>
                <a:gd name="connsiteY2" fmla="*/ 7144 h 66675"/>
                <a:gd name="connsiteX3" fmla="*/ 29908 w 209550"/>
                <a:gd name="connsiteY3" fmla="*/ 7144 h 66675"/>
                <a:gd name="connsiteX4" fmla="*/ 7144 w 209550"/>
                <a:gd name="connsiteY4" fmla="*/ 29908 h 66675"/>
                <a:gd name="connsiteX5" fmla="*/ 7144 w 209550"/>
                <a:gd name="connsiteY5" fmla="*/ 59912 h 66675"/>
                <a:gd name="connsiteX6" fmla="*/ 205454 w 209550"/>
                <a:gd name="connsiteY6" fmla="*/ 59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66675">
                  <a:moveTo>
                    <a:pt x="205454" y="59912"/>
                  </a:moveTo>
                  <a:lnTo>
                    <a:pt x="205454" y="29908"/>
                  </a:lnTo>
                  <a:cubicBezTo>
                    <a:pt x="205454" y="17336"/>
                    <a:pt x="195263" y="7144"/>
                    <a:pt x="182690" y="7144"/>
                  </a:cubicBezTo>
                  <a:lnTo>
                    <a:pt x="29908" y="7144"/>
                  </a:lnTo>
                  <a:cubicBezTo>
                    <a:pt x="17335" y="7144"/>
                    <a:pt x="7144" y="17336"/>
                    <a:pt x="7144" y="29908"/>
                  </a:cubicBezTo>
                  <a:lnTo>
                    <a:pt x="7144" y="59912"/>
                  </a:lnTo>
                  <a:lnTo>
                    <a:pt x="205454" y="599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99AE9E37-E7FA-4AE6-84AA-BD2A68A03FAF}"/>
                </a:ext>
              </a:extLst>
            </p:cNvPr>
            <p:cNvSpPr/>
            <p:nvPr/>
          </p:nvSpPr>
          <p:spPr>
            <a:xfrm>
              <a:off x="841811" y="2557843"/>
              <a:ext cx="209550" cy="66675"/>
            </a:xfrm>
            <a:custGeom>
              <a:avLst/>
              <a:gdLst>
                <a:gd name="connsiteX0" fmla="*/ 7144 w 209550"/>
                <a:gd name="connsiteY0" fmla="*/ 7144 h 66675"/>
                <a:gd name="connsiteX1" fmla="*/ 7144 w 209550"/>
                <a:gd name="connsiteY1" fmla="*/ 37148 h 66675"/>
                <a:gd name="connsiteX2" fmla="*/ 29908 w 209550"/>
                <a:gd name="connsiteY2" fmla="*/ 59912 h 66675"/>
                <a:gd name="connsiteX3" fmla="*/ 182785 w 209550"/>
                <a:gd name="connsiteY3" fmla="*/ 59912 h 66675"/>
                <a:gd name="connsiteX4" fmla="*/ 205550 w 209550"/>
                <a:gd name="connsiteY4" fmla="*/ 37148 h 66675"/>
                <a:gd name="connsiteX5" fmla="*/ 205550 w 209550"/>
                <a:gd name="connsiteY5" fmla="*/ 7144 h 66675"/>
                <a:gd name="connsiteX6" fmla="*/ 7144 w 209550"/>
                <a:gd name="connsiteY6" fmla="*/ 7144 h 66675"/>
                <a:gd name="connsiteX7" fmla="*/ 123920 w 209550"/>
                <a:gd name="connsiteY7" fmla="*/ 44291 h 66675"/>
                <a:gd name="connsiteX8" fmla="*/ 88964 w 209550"/>
                <a:gd name="connsiteY8" fmla="*/ 44291 h 66675"/>
                <a:gd name="connsiteX9" fmla="*/ 77438 w 209550"/>
                <a:gd name="connsiteY9" fmla="*/ 33623 h 66675"/>
                <a:gd name="connsiteX10" fmla="*/ 88582 w 209550"/>
                <a:gd name="connsiteY10" fmla="*/ 22003 h 66675"/>
                <a:gd name="connsiteX11" fmla="*/ 123539 w 209550"/>
                <a:gd name="connsiteY11" fmla="*/ 22003 h 66675"/>
                <a:gd name="connsiteX12" fmla="*/ 135065 w 209550"/>
                <a:gd name="connsiteY12" fmla="*/ 32671 h 66675"/>
                <a:gd name="connsiteX13" fmla="*/ 123920 w 209550"/>
                <a:gd name="connsiteY13" fmla="*/ 4429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66675">
                  <a:moveTo>
                    <a:pt x="7144" y="7144"/>
                  </a:moveTo>
                  <a:lnTo>
                    <a:pt x="7144" y="37148"/>
                  </a:lnTo>
                  <a:cubicBezTo>
                    <a:pt x="7144" y="49721"/>
                    <a:pt x="17335" y="59912"/>
                    <a:pt x="29908" y="59912"/>
                  </a:cubicBezTo>
                  <a:lnTo>
                    <a:pt x="182785" y="59912"/>
                  </a:lnTo>
                  <a:cubicBezTo>
                    <a:pt x="195358" y="59912"/>
                    <a:pt x="205550" y="49721"/>
                    <a:pt x="205550" y="37148"/>
                  </a:cubicBezTo>
                  <a:lnTo>
                    <a:pt x="205550" y="7144"/>
                  </a:lnTo>
                  <a:lnTo>
                    <a:pt x="7144" y="7144"/>
                  </a:lnTo>
                  <a:close/>
                  <a:moveTo>
                    <a:pt x="123920" y="44291"/>
                  </a:moveTo>
                  <a:lnTo>
                    <a:pt x="88964" y="44291"/>
                  </a:lnTo>
                  <a:cubicBezTo>
                    <a:pt x="82963" y="44291"/>
                    <a:pt x="77724" y="39624"/>
                    <a:pt x="77438" y="33623"/>
                  </a:cubicBezTo>
                  <a:cubicBezTo>
                    <a:pt x="77153" y="27242"/>
                    <a:pt x="82201" y="22003"/>
                    <a:pt x="88582" y="22003"/>
                  </a:cubicBezTo>
                  <a:lnTo>
                    <a:pt x="123539" y="22003"/>
                  </a:lnTo>
                  <a:cubicBezTo>
                    <a:pt x="129540" y="22003"/>
                    <a:pt x="134779" y="26670"/>
                    <a:pt x="135065" y="32671"/>
                  </a:cubicBezTo>
                  <a:cubicBezTo>
                    <a:pt x="135350" y="38957"/>
                    <a:pt x="130207" y="44291"/>
                    <a:pt x="123920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800399DA-B660-4EB3-947C-EEB7D0C11C0A}"/>
                </a:ext>
              </a:extLst>
            </p:cNvPr>
            <p:cNvSpPr/>
            <p:nvPr/>
          </p:nvSpPr>
          <p:spPr>
            <a:xfrm>
              <a:off x="841811" y="2305907"/>
              <a:ext cx="209550" cy="238125"/>
            </a:xfrm>
            <a:custGeom>
              <a:avLst/>
              <a:gdLst>
                <a:gd name="connsiteX0" fmla="*/ 7144 w 209550"/>
                <a:gd name="connsiteY0" fmla="*/ 7144 h 238125"/>
                <a:gd name="connsiteX1" fmla="*/ 205550 w 209550"/>
                <a:gd name="connsiteY1" fmla="*/ 7144 h 238125"/>
                <a:gd name="connsiteX2" fmla="*/ 205550 w 209550"/>
                <a:gd name="connsiteY2" fmla="*/ 236696 h 238125"/>
                <a:gd name="connsiteX3" fmla="*/ 7144 w 209550"/>
                <a:gd name="connsiteY3" fmla="*/ 236696 h 238125"/>
                <a:gd name="connsiteX4" fmla="*/ 7144 w 209550"/>
                <a:gd name="connsiteY4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38125">
                  <a:moveTo>
                    <a:pt x="7144" y="7144"/>
                  </a:moveTo>
                  <a:lnTo>
                    <a:pt x="205550" y="7144"/>
                  </a:lnTo>
                  <a:lnTo>
                    <a:pt x="205550" y="236696"/>
                  </a:lnTo>
                  <a:lnTo>
                    <a:pt x="7144" y="2366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94963B83-8C6C-4678-A1C9-D1603AE2B6C1}"/>
              </a:ext>
            </a:extLst>
          </p:cNvPr>
          <p:cNvSpPr/>
          <p:nvPr/>
        </p:nvSpPr>
        <p:spPr>
          <a:xfrm>
            <a:off x="8137198" y="4897945"/>
            <a:ext cx="390525" cy="390525"/>
          </a:xfrm>
          <a:custGeom>
            <a:avLst/>
            <a:gdLst>
              <a:gd name="connsiteX0" fmla="*/ 331851 w 390525"/>
              <a:gd name="connsiteY0" fmla="*/ 62865 h 390525"/>
              <a:gd name="connsiteX1" fmla="*/ 197358 w 390525"/>
              <a:gd name="connsiteY1" fmla="*/ 7144 h 390525"/>
              <a:gd name="connsiteX2" fmla="*/ 62865 w 390525"/>
              <a:gd name="connsiteY2" fmla="*/ 62865 h 390525"/>
              <a:gd name="connsiteX3" fmla="*/ 7144 w 390525"/>
              <a:gd name="connsiteY3" fmla="*/ 197358 h 390525"/>
              <a:gd name="connsiteX4" fmla="*/ 62865 w 390525"/>
              <a:gd name="connsiteY4" fmla="*/ 331851 h 390525"/>
              <a:gd name="connsiteX5" fmla="*/ 197358 w 390525"/>
              <a:gd name="connsiteY5" fmla="*/ 387572 h 390525"/>
              <a:gd name="connsiteX6" fmla="*/ 331851 w 390525"/>
              <a:gd name="connsiteY6" fmla="*/ 331851 h 390525"/>
              <a:gd name="connsiteX7" fmla="*/ 387572 w 390525"/>
              <a:gd name="connsiteY7" fmla="*/ 197358 h 390525"/>
              <a:gd name="connsiteX8" fmla="*/ 331851 w 390525"/>
              <a:gd name="connsiteY8" fmla="*/ 62865 h 390525"/>
              <a:gd name="connsiteX9" fmla="*/ 268224 w 390525"/>
              <a:gd name="connsiteY9" fmla="*/ 90202 h 390525"/>
              <a:gd name="connsiteX10" fmla="*/ 283845 w 390525"/>
              <a:gd name="connsiteY10" fmla="*/ 88392 h 390525"/>
              <a:gd name="connsiteX11" fmla="*/ 322516 w 390525"/>
              <a:gd name="connsiteY11" fmla="*/ 136684 h 390525"/>
              <a:gd name="connsiteX12" fmla="*/ 317373 w 390525"/>
              <a:gd name="connsiteY12" fmla="*/ 151543 h 390525"/>
              <a:gd name="connsiteX13" fmla="*/ 312515 w 390525"/>
              <a:gd name="connsiteY13" fmla="*/ 152686 h 390525"/>
              <a:gd name="connsiteX14" fmla="*/ 302514 w 390525"/>
              <a:gd name="connsiteY14" fmla="*/ 146399 h 390525"/>
              <a:gd name="connsiteX15" fmla="*/ 270034 w 390525"/>
              <a:gd name="connsiteY15" fmla="*/ 105823 h 390525"/>
              <a:gd name="connsiteX16" fmla="*/ 268224 w 390525"/>
              <a:gd name="connsiteY16" fmla="*/ 90202 h 390525"/>
              <a:gd name="connsiteX17" fmla="*/ 166211 w 390525"/>
              <a:gd name="connsiteY17" fmla="*/ 61722 h 390525"/>
              <a:gd name="connsiteX18" fmla="*/ 228124 w 390525"/>
              <a:gd name="connsiteY18" fmla="*/ 61627 h 390525"/>
              <a:gd name="connsiteX19" fmla="*/ 236506 w 390525"/>
              <a:gd name="connsiteY19" fmla="*/ 74962 h 390525"/>
              <a:gd name="connsiteX20" fmla="*/ 223171 w 390525"/>
              <a:gd name="connsiteY20" fmla="*/ 83344 h 390525"/>
              <a:gd name="connsiteX21" fmla="*/ 171165 w 390525"/>
              <a:gd name="connsiteY21" fmla="*/ 83439 h 390525"/>
              <a:gd name="connsiteX22" fmla="*/ 168688 w 390525"/>
              <a:gd name="connsiteY22" fmla="*/ 83725 h 390525"/>
              <a:gd name="connsiteX23" fmla="*/ 157829 w 390525"/>
              <a:gd name="connsiteY23" fmla="*/ 75057 h 390525"/>
              <a:gd name="connsiteX24" fmla="*/ 166211 w 390525"/>
              <a:gd name="connsiteY24" fmla="*/ 61722 h 390525"/>
              <a:gd name="connsiteX25" fmla="*/ 71914 w 390525"/>
              <a:gd name="connsiteY25" fmla="*/ 137065 h 390525"/>
              <a:gd name="connsiteX26" fmla="*/ 110490 w 390525"/>
              <a:gd name="connsiteY26" fmla="*/ 88678 h 390525"/>
              <a:gd name="connsiteX27" fmla="*/ 126111 w 390525"/>
              <a:gd name="connsiteY27" fmla="*/ 90392 h 390525"/>
              <a:gd name="connsiteX28" fmla="*/ 124396 w 390525"/>
              <a:gd name="connsiteY28" fmla="*/ 106013 h 390525"/>
              <a:gd name="connsiteX29" fmla="*/ 92012 w 390525"/>
              <a:gd name="connsiteY29" fmla="*/ 146685 h 390525"/>
              <a:gd name="connsiteX30" fmla="*/ 82010 w 390525"/>
              <a:gd name="connsiteY30" fmla="*/ 152971 h 390525"/>
              <a:gd name="connsiteX31" fmla="*/ 77153 w 390525"/>
              <a:gd name="connsiteY31" fmla="*/ 151829 h 390525"/>
              <a:gd name="connsiteX32" fmla="*/ 71914 w 390525"/>
              <a:gd name="connsiteY32" fmla="*/ 137065 h 390525"/>
              <a:gd name="connsiteX33" fmla="*/ 86963 w 390525"/>
              <a:gd name="connsiteY33" fmla="*/ 262890 h 390525"/>
              <a:gd name="connsiteX34" fmla="*/ 82105 w 390525"/>
              <a:gd name="connsiteY34" fmla="*/ 264033 h 390525"/>
              <a:gd name="connsiteX35" fmla="*/ 72104 w 390525"/>
              <a:gd name="connsiteY35" fmla="*/ 257746 h 390525"/>
              <a:gd name="connsiteX36" fmla="*/ 58293 w 390525"/>
              <a:gd name="connsiteY36" fmla="*/ 197358 h 390525"/>
              <a:gd name="connsiteX37" fmla="*/ 69437 w 390525"/>
              <a:gd name="connsiteY37" fmla="*/ 186214 h 390525"/>
              <a:gd name="connsiteX38" fmla="*/ 69437 w 390525"/>
              <a:gd name="connsiteY38" fmla="*/ 186214 h 390525"/>
              <a:gd name="connsiteX39" fmla="*/ 80582 w 390525"/>
              <a:gd name="connsiteY39" fmla="*/ 197358 h 390525"/>
              <a:gd name="connsiteX40" fmla="*/ 92202 w 390525"/>
              <a:gd name="connsiteY40" fmla="*/ 248031 h 390525"/>
              <a:gd name="connsiteX41" fmla="*/ 86963 w 390525"/>
              <a:gd name="connsiteY41" fmla="*/ 262890 h 390525"/>
              <a:gd name="connsiteX42" fmla="*/ 179832 w 390525"/>
              <a:gd name="connsiteY42" fmla="*/ 324612 h 390525"/>
              <a:gd name="connsiteX43" fmla="*/ 168973 w 390525"/>
              <a:gd name="connsiteY43" fmla="*/ 333280 h 390525"/>
              <a:gd name="connsiteX44" fmla="*/ 166497 w 390525"/>
              <a:gd name="connsiteY44" fmla="*/ 332994 h 390525"/>
              <a:gd name="connsiteX45" fmla="*/ 110680 w 390525"/>
              <a:gd name="connsiteY45" fmla="*/ 306133 h 390525"/>
              <a:gd name="connsiteX46" fmla="*/ 108871 w 390525"/>
              <a:gd name="connsiteY46" fmla="*/ 290513 h 390525"/>
              <a:gd name="connsiteX47" fmla="*/ 124492 w 390525"/>
              <a:gd name="connsiteY47" fmla="*/ 288703 h 390525"/>
              <a:gd name="connsiteX48" fmla="*/ 171355 w 390525"/>
              <a:gd name="connsiteY48" fmla="*/ 311277 h 390525"/>
              <a:gd name="connsiteX49" fmla="*/ 179832 w 390525"/>
              <a:gd name="connsiteY49" fmla="*/ 324612 h 390525"/>
              <a:gd name="connsiteX50" fmla="*/ 208407 w 390525"/>
              <a:gd name="connsiteY50" fmla="*/ 256794 h 390525"/>
              <a:gd name="connsiteX51" fmla="*/ 208407 w 390525"/>
              <a:gd name="connsiteY51" fmla="*/ 269938 h 390525"/>
              <a:gd name="connsiteX52" fmla="*/ 198501 w 390525"/>
              <a:gd name="connsiteY52" fmla="*/ 281273 h 390525"/>
              <a:gd name="connsiteX53" fmla="*/ 186118 w 390525"/>
              <a:gd name="connsiteY53" fmla="*/ 270224 h 390525"/>
              <a:gd name="connsiteX54" fmla="*/ 186118 w 390525"/>
              <a:gd name="connsiteY54" fmla="*/ 257461 h 390525"/>
              <a:gd name="connsiteX55" fmla="*/ 172117 w 390525"/>
              <a:gd name="connsiteY55" fmla="*/ 257461 h 390525"/>
              <a:gd name="connsiteX56" fmla="*/ 161068 w 390525"/>
              <a:gd name="connsiteY56" fmla="*/ 244316 h 390525"/>
              <a:gd name="connsiteX57" fmla="*/ 172308 w 390525"/>
              <a:gd name="connsiteY57" fmla="*/ 235172 h 390525"/>
              <a:gd name="connsiteX58" fmla="*/ 209359 w 390525"/>
              <a:gd name="connsiteY58" fmla="*/ 235172 h 390525"/>
              <a:gd name="connsiteX59" fmla="*/ 211455 w 390525"/>
              <a:gd name="connsiteY59" fmla="*/ 233077 h 390525"/>
              <a:gd name="connsiteX60" fmla="*/ 211455 w 390525"/>
              <a:gd name="connsiteY60" fmla="*/ 208979 h 390525"/>
              <a:gd name="connsiteX61" fmla="*/ 209455 w 390525"/>
              <a:gd name="connsiteY61" fmla="*/ 206883 h 390525"/>
              <a:gd name="connsiteX62" fmla="*/ 185928 w 390525"/>
              <a:gd name="connsiteY62" fmla="*/ 206883 h 390525"/>
              <a:gd name="connsiteX63" fmla="*/ 161734 w 390525"/>
              <a:gd name="connsiteY63" fmla="*/ 182404 h 390525"/>
              <a:gd name="connsiteX64" fmla="*/ 161734 w 390525"/>
              <a:gd name="connsiteY64" fmla="*/ 158401 h 390525"/>
              <a:gd name="connsiteX65" fmla="*/ 186118 w 390525"/>
              <a:gd name="connsiteY65" fmla="*/ 134017 h 390525"/>
              <a:gd name="connsiteX66" fmla="*/ 186309 w 390525"/>
              <a:gd name="connsiteY66" fmla="*/ 134017 h 390525"/>
              <a:gd name="connsiteX67" fmla="*/ 186309 w 390525"/>
              <a:gd name="connsiteY67" fmla="*/ 121253 h 390525"/>
              <a:gd name="connsiteX68" fmla="*/ 196215 w 390525"/>
              <a:gd name="connsiteY68" fmla="*/ 109919 h 390525"/>
              <a:gd name="connsiteX69" fmla="*/ 208598 w 390525"/>
              <a:gd name="connsiteY69" fmla="*/ 120968 h 390525"/>
              <a:gd name="connsiteX70" fmla="*/ 208598 w 390525"/>
              <a:gd name="connsiteY70" fmla="*/ 134017 h 390525"/>
              <a:gd name="connsiteX71" fmla="*/ 222504 w 390525"/>
              <a:gd name="connsiteY71" fmla="*/ 134017 h 390525"/>
              <a:gd name="connsiteX72" fmla="*/ 233553 w 390525"/>
              <a:gd name="connsiteY72" fmla="*/ 146399 h 390525"/>
              <a:gd name="connsiteX73" fmla="*/ 222218 w 390525"/>
              <a:gd name="connsiteY73" fmla="*/ 156305 h 390525"/>
              <a:gd name="connsiteX74" fmla="*/ 186118 w 390525"/>
              <a:gd name="connsiteY74" fmla="*/ 156305 h 390525"/>
              <a:gd name="connsiteX75" fmla="*/ 184023 w 390525"/>
              <a:gd name="connsiteY75" fmla="*/ 158401 h 390525"/>
              <a:gd name="connsiteX76" fmla="*/ 184023 w 390525"/>
              <a:gd name="connsiteY76" fmla="*/ 182499 h 390525"/>
              <a:gd name="connsiteX77" fmla="*/ 186118 w 390525"/>
              <a:gd name="connsiteY77" fmla="*/ 184595 h 390525"/>
              <a:gd name="connsiteX78" fmla="*/ 209455 w 390525"/>
              <a:gd name="connsiteY78" fmla="*/ 184595 h 390525"/>
              <a:gd name="connsiteX79" fmla="*/ 233839 w 390525"/>
              <a:gd name="connsiteY79" fmla="*/ 208979 h 390525"/>
              <a:gd name="connsiteX80" fmla="*/ 233839 w 390525"/>
              <a:gd name="connsiteY80" fmla="*/ 232505 h 390525"/>
              <a:gd name="connsiteX81" fmla="*/ 209265 w 390525"/>
              <a:gd name="connsiteY81" fmla="*/ 256699 h 390525"/>
              <a:gd name="connsiteX82" fmla="*/ 208407 w 390525"/>
              <a:gd name="connsiteY82" fmla="*/ 256699 h 390525"/>
              <a:gd name="connsiteX83" fmla="*/ 284131 w 390525"/>
              <a:gd name="connsiteY83" fmla="*/ 306038 h 390525"/>
              <a:gd name="connsiteX84" fmla="*/ 228409 w 390525"/>
              <a:gd name="connsiteY84" fmla="*/ 332899 h 390525"/>
              <a:gd name="connsiteX85" fmla="*/ 225933 w 390525"/>
              <a:gd name="connsiteY85" fmla="*/ 333185 h 390525"/>
              <a:gd name="connsiteX86" fmla="*/ 215075 w 390525"/>
              <a:gd name="connsiteY86" fmla="*/ 324517 h 390525"/>
              <a:gd name="connsiteX87" fmla="*/ 223457 w 390525"/>
              <a:gd name="connsiteY87" fmla="*/ 311182 h 390525"/>
              <a:gd name="connsiteX88" fmla="*/ 270224 w 390525"/>
              <a:gd name="connsiteY88" fmla="*/ 288607 h 390525"/>
              <a:gd name="connsiteX89" fmla="*/ 285845 w 390525"/>
              <a:gd name="connsiteY89" fmla="*/ 290322 h 390525"/>
              <a:gd name="connsiteX90" fmla="*/ 284131 w 390525"/>
              <a:gd name="connsiteY90" fmla="*/ 306038 h 390525"/>
              <a:gd name="connsiteX91" fmla="*/ 322422 w 390525"/>
              <a:gd name="connsiteY91" fmla="*/ 257651 h 390525"/>
              <a:gd name="connsiteX92" fmla="*/ 312420 w 390525"/>
              <a:gd name="connsiteY92" fmla="*/ 263938 h 390525"/>
              <a:gd name="connsiteX93" fmla="*/ 307562 w 390525"/>
              <a:gd name="connsiteY93" fmla="*/ 262795 h 390525"/>
              <a:gd name="connsiteX94" fmla="*/ 302323 w 390525"/>
              <a:gd name="connsiteY94" fmla="*/ 247936 h 390525"/>
              <a:gd name="connsiteX95" fmla="*/ 313849 w 390525"/>
              <a:gd name="connsiteY95" fmla="*/ 197263 h 390525"/>
              <a:gd name="connsiteX96" fmla="*/ 313849 w 390525"/>
              <a:gd name="connsiteY96" fmla="*/ 197168 h 390525"/>
              <a:gd name="connsiteX97" fmla="*/ 322231 w 390525"/>
              <a:gd name="connsiteY97" fmla="*/ 186214 h 390525"/>
              <a:gd name="connsiteX98" fmla="*/ 336137 w 390525"/>
              <a:gd name="connsiteY98" fmla="*/ 197072 h 390525"/>
              <a:gd name="connsiteX99" fmla="*/ 336137 w 390525"/>
              <a:gd name="connsiteY99" fmla="*/ 197358 h 390525"/>
              <a:gd name="connsiteX100" fmla="*/ 322422 w 390525"/>
              <a:gd name="connsiteY100" fmla="*/ 25765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90525" h="390525">
                <a:moveTo>
                  <a:pt x="331851" y="62865"/>
                </a:moveTo>
                <a:cubicBezTo>
                  <a:pt x="295942" y="26956"/>
                  <a:pt x="248126" y="7144"/>
                  <a:pt x="197358" y="7144"/>
                </a:cubicBezTo>
                <a:cubicBezTo>
                  <a:pt x="146590" y="7144"/>
                  <a:pt x="98774" y="26956"/>
                  <a:pt x="62865" y="62865"/>
                </a:cubicBezTo>
                <a:cubicBezTo>
                  <a:pt x="26956" y="98774"/>
                  <a:pt x="7144" y="146590"/>
                  <a:pt x="7144" y="197358"/>
                </a:cubicBezTo>
                <a:cubicBezTo>
                  <a:pt x="7144" y="248126"/>
                  <a:pt x="26956" y="295942"/>
                  <a:pt x="62865" y="331851"/>
                </a:cubicBezTo>
                <a:cubicBezTo>
                  <a:pt x="98774" y="367760"/>
                  <a:pt x="146590" y="387572"/>
                  <a:pt x="197358" y="387572"/>
                </a:cubicBezTo>
                <a:cubicBezTo>
                  <a:pt x="248126" y="387572"/>
                  <a:pt x="295942" y="367760"/>
                  <a:pt x="331851" y="331851"/>
                </a:cubicBezTo>
                <a:cubicBezTo>
                  <a:pt x="367760" y="295942"/>
                  <a:pt x="387572" y="248126"/>
                  <a:pt x="387572" y="197358"/>
                </a:cubicBezTo>
                <a:cubicBezTo>
                  <a:pt x="387572" y="146495"/>
                  <a:pt x="367760" y="98774"/>
                  <a:pt x="331851" y="62865"/>
                </a:cubicBezTo>
                <a:close/>
                <a:moveTo>
                  <a:pt x="268224" y="90202"/>
                </a:moveTo>
                <a:cubicBezTo>
                  <a:pt x="272034" y="85344"/>
                  <a:pt x="279082" y="84582"/>
                  <a:pt x="283845" y="88392"/>
                </a:cubicBezTo>
                <a:cubicBezTo>
                  <a:pt x="300133" y="101346"/>
                  <a:pt x="313468" y="118015"/>
                  <a:pt x="322516" y="136684"/>
                </a:cubicBezTo>
                <a:cubicBezTo>
                  <a:pt x="325184" y="142208"/>
                  <a:pt x="322898" y="148876"/>
                  <a:pt x="317373" y="151543"/>
                </a:cubicBezTo>
                <a:cubicBezTo>
                  <a:pt x="315849" y="152305"/>
                  <a:pt x="314134" y="152686"/>
                  <a:pt x="312515" y="152686"/>
                </a:cubicBezTo>
                <a:cubicBezTo>
                  <a:pt x="308420" y="152686"/>
                  <a:pt x="304419" y="150400"/>
                  <a:pt x="302514" y="146399"/>
                </a:cubicBezTo>
                <a:cubicBezTo>
                  <a:pt x="294894" y="130683"/>
                  <a:pt x="283655" y="116681"/>
                  <a:pt x="270034" y="105823"/>
                </a:cubicBezTo>
                <a:cubicBezTo>
                  <a:pt x="265176" y="102013"/>
                  <a:pt x="264414" y="94964"/>
                  <a:pt x="268224" y="90202"/>
                </a:cubicBezTo>
                <a:close/>
                <a:moveTo>
                  <a:pt x="166211" y="61722"/>
                </a:moveTo>
                <a:cubicBezTo>
                  <a:pt x="186404" y="57150"/>
                  <a:pt x="207931" y="57055"/>
                  <a:pt x="228124" y="61627"/>
                </a:cubicBezTo>
                <a:cubicBezTo>
                  <a:pt x="234125" y="62960"/>
                  <a:pt x="237934" y="68961"/>
                  <a:pt x="236506" y="74962"/>
                </a:cubicBezTo>
                <a:cubicBezTo>
                  <a:pt x="235172" y="80963"/>
                  <a:pt x="229171" y="84772"/>
                  <a:pt x="223171" y="83344"/>
                </a:cubicBezTo>
                <a:cubicBezTo>
                  <a:pt x="206216" y="79534"/>
                  <a:pt x="188119" y="79534"/>
                  <a:pt x="171165" y="83439"/>
                </a:cubicBezTo>
                <a:cubicBezTo>
                  <a:pt x="170307" y="83629"/>
                  <a:pt x="169450" y="83725"/>
                  <a:pt x="168688" y="83725"/>
                </a:cubicBezTo>
                <a:cubicBezTo>
                  <a:pt x="163639" y="83725"/>
                  <a:pt x="158972" y="80201"/>
                  <a:pt x="157829" y="75057"/>
                </a:cubicBezTo>
                <a:cubicBezTo>
                  <a:pt x="156400" y="69056"/>
                  <a:pt x="160211" y="63055"/>
                  <a:pt x="166211" y="61722"/>
                </a:cubicBezTo>
                <a:close/>
                <a:moveTo>
                  <a:pt x="71914" y="137065"/>
                </a:moveTo>
                <a:cubicBezTo>
                  <a:pt x="80867" y="118396"/>
                  <a:pt x="94202" y="101632"/>
                  <a:pt x="110490" y="88678"/>
                </a:cubicBezTo>
                <a:cubicBezTo>
                  <a:pt x="115253" y="84868"/>
                  <a:pt x="122301" y="85630"/>
                  <a:pt x="126111" y="90392"/>
                </a:cubicBezTo>
                <a:cubicBezTo>
                  <a:pt x="129921" y="95155"/>
                  <a:pt x="129159" y="102203"/>
                  <a:pt x="124396" y="106013"/>
                </a:cubicBezTo>
                <a:cubicBezTo>
                  <a:pt x="110776" y="116967"/>
                  <a:pt x="99536" y="130969"/>
                  <a:pt x="92012" y="146685"/>
                </a:cubicBezTo>
                <a:cubicBezTo>
                  <a:pt x="90107" y="150686"/>
                  <a:pt x="86106" y="152971"/>
                  <a:pt x="82010" y="152971"/>
                </a:cubicBezTo>
                <a:cubicBezTo>
                  <a:pt x="80391" y="152971"/>
                  <a:pt x="78772" y="152590"/>
                  <a:pt x="77153" y="151829"/>
                </a:cubicBezTo>
                <a:cubicBezTo>
                  <a:pt x="71533" y="149257"/>
                  <a:pt x="69247" y="142685"/>
                  <a:pt x="71914" y="137065"/>
                </a:cubicBezTo>
                <a:close/>
                <a:moveTo>
                  <a:pt x="86963" y="262890"/>
                </a:moveTo>
                <a:cubicBezTo>
                  <a:pt x="85440" y="263652"/>
                  <a:pt x="83725" y="264033"/>
                  <a:pt x="82105" y="264033"/>
                </a:cubicBezTo>
                <a:cubicBezTo>
                  <a:pt x="77914" y="264033"/>
                  <a:pt x="74009" y="261747"/>
                  <a:pt x="72104" y="257746"/>
                </a:cubicBezTo>
                <a:cubicBezTo>
                  <a:pt x="62960" y="238887"/>
                  <a:pt x="58293" y="218504"/>
                  <a:pt x="58293" y="197358"/>
                </a:cubicBezTo>
                <a:cubicBezTo>
                  <a:pt x="58293" y="191167"/>
                  <a:pt x="63246" y="186214"/>
                  <a:pt x="69437" y="186214"/>
                </a:cubicBezTo>
                <a:lnTo>
                  <a:pt x="69437" y="186214"/>
                </a:lnTo>
                <a:cubicBezTo>
                  <a:pt x="75629" y="186214"/>
                  <a:pt x="80582" y="191167"/>
                  <a:pt x="80582" y="197358"/>
                </a:cubicBezTo>
                <a:cubicBezTo>
                  <a:pt x="80582" y="215074"/>
                  <a:pt x="84487" y="232124"/>
                  <a:pt x="92202" y="248031"/>
                </a:cubicBezTo>
                <a:cubicBezTo>
                  <a:pt x="94774" y="253555"/>
                  <a:pt x="92488" y="260128"/>
                  <a:pt x="86963" y="262890"/>
                </a:cubicBezTo>
                <a:close/>
                <a:moveTo>
                  <a:pt x="179832" y="324612"/>
                </a:moveTo>
                <a:cubicBezTo>
                  <a:pt x="178689" y="329755"/>
                  <a:pt x="174022" y="333280"/>
                  <a:pt x="168973" y="333280"/>
                </a:cubicBezTo>
                <a:cubicBezTo>
                  <a:pt x="168116" y="333280"/>
                  <a:pt x="167354" y="333185"/>
                  <a:pt x="166497" y="332994"/>
                </a:cubicBezTo>
                <a:cubicBezTo>
                  <a:pt x="146304" y="328422"/>
                  <a:pt x="126968" y="319088"/>
                  <a:pt x="110680" y="306133"/>
                </a:cubicBezTo>
                <a:cubicBezTo>
                  <a:pt x="105918" y="302323"/>
                  <a:pt x="105061" y="295275"/>
                  <a:pt x="108871" y="290513"/>
                </a:cubicBezTo>
                <a:cubicBezTo>
                  <a:pt x="112681" y="285655"/>
                  <a:pt x="119729" y="284893"/>
                  <a:pt x="124492" y="288703"/>
                </a:cubicBezTo>
                <a:cubicBezTo>
                  <a:pt x="138208" y="299561"/>
                  <a:pt x="154400" y="307372"/>
                  <a:pt x="171355" y="311277"/>
                </a:cubicBezTo>
                <a:cubicBezTo>
                  <a:pt x="177451" y="312611"/>
                  <a:pt x="181166" y="318611"/>
                  <a:pt x="179832" y="324612"/>
                </a:cubicBezTo>
                <a:close/>
                <a:moveTo>
                  <a:pt x="208407" y="256794"/>
                </a:moveTo>
                <a:lnTo>
                  <a:pt x="208407" y="269938"/>
                </a:lnTo>
                <a:cubicBezTo>
                  <a:pt x="208407" y="275654"/>
                  <a:pt x="204216" y="280702"/>
                  <a:pt x="198501" y="281273"/>
                </a:cubicBezTo>
                <a:cubicBezTo>
                  <a:pt x="191738" y="282035"/>
                  <a:pt x="186118" y="276796"/>
                  <a:pt x="186118" y="270224"/>
                </a:cubicBezTo>
                <a:lnTo>
                  <a:pt x="186118" y="257461"/>
                </a:lnTo>
                <a:lnTo>
                  <a:pt x="172117" y="257461"/>
                </a:lnTo>
                <a:cubicBezTo>
                  <a:pt x="165259" y="257461"/>
                  <a:pt x="159830" y="251365"/>
                  <a:pt x="161068" y="244316"/>
                </a:cubicBezTo>
                <a:cubicBezTo>
                  <a:pt x="162020" y="238982"/>
                  <a:pt x="166878" y="235172"/>
                  <a:pt x="172308" y="235172"/>
                </a:cubicBezTo>
                <a:lnTo>
                  <a:pt x="209359" y="235172"/>
                </a:lnTo>
                <a:cubicBezTo>
                  <a:pt x="210503" y="235172"/>
                  <a:pt x="211455" y="234220"/>
                  <a:pt x="211455" y="233077"/>
                </a:cubicBezTo>
                <a:lnTo>
                  <a:pt x="211455" y="208979"/>
                </a:lnTo>
                <a:cubicBezTo>
                  <a:pt x="211455" y="207836"/>
                  <a:pt x="210503" y="206883"/>
                  <a:pt x="209455" y="206883"/>
                </a:cubicBezTo>
                <a:lnTo>
                  <a:pt x="185928" y="206883"/>
                </a:lnTo>
                <a:cubicBezTo>
                  <a:pt x="172593" y="206883"/>
                  <a:pt x="161734" y="195929"/>
                  <a:pt x="161734" y="182404"/>
                </a:cubicBezTo>
                <a:lnTo>
                  <a:pt x="161734" y="158401"/>
                </a:lnTo>
                <a:cubicBezTo>
                  <a:pt x="161734" y="144971"/>
                  <a:pt x="172593" y="134017"/>
                  <a:pt x="186118" y="134017"/>
                </a:cubicBezTo>
                <a:lnTo>
                  <a:pt x="186309" y="134017"/>
                </a:lnTo>
                <a:lnTo>
                  <a:pt x="186309" y="121253"/>
                </a:lnTo>
                <a:cubicBezTo>
                  <a:pt x="186309" y="115538"/>
                  <a:pt x="190500" y="110490"/>
                  <a:pt x="196215" y="109919"/>
                </a:cubicBezTo>
                <a:cubicBezTo>
                  <a:pt x="202978" y="109156"/>
                  <a:pt x="208598" y="114395"/>
                  <a:pt x="208598" y="120968"/>
                </a:cubicBezTo>
                <a:lnTo>
                  <a:pt x="208598" y="134017"/>
                </a:lnTo>
                <a:lnTo>
                  <a:pt x="222504" y="134017"/>
                </a:lnTo>
                <a:cubicBezTo>
                  <a:pt x="229076" y="134017"/>
                  <a:pt x="234315" y="139732"/>
                  <a:pt x="233553" y="146399"/>
                </a:cubicBezTo>
                <a:cubicBezTo>
                  <a:pt x="232886" y="152114"/>
                  <a:pt x="227933" y="156305"/>
                  <a:pt x="222218" y="156305"/>
                </a:cubicBezTo>
                <a:lnTo>
                  <a:pt x="186118" y="156305"/>
                </a:lnTo>
                <a:cubicBezTo>
                  <a:pt x="184975" y="156305"/>
                  <a:pt x="184023" y="157258"/>
                  <a:pt x="184023" y="158401"/>
                </a:cubicBezTo>
                <a:lnTo>
                  <a:pt x="184023" y="182499"/>
                </a:lnTo>
                <a:cubicBezTo>
                  <a:pt x="184023" y="183642"/>
                  <a:pt x="184975" y="184595"/>
                  <a:pt x="186118" y="184595"/>
                </a:cubicBezTo>
                <a:lnTo>
                  <a:pt x="209455" y="184595"/>
                </a:lnTo>
                <a:cubicBezTo>
                  <a:pt x="222885" y="184595"/>
                  <a:pt x="233839" y="195453"/>
                  <a:pt x="233839" y="208979"/>
                </a:cubicBezTo>
                <a:lnTo>
                  <a:pt x="233839" y="232505"/>
                </a:lnTo>
                <a:cubicBezTo>
                  <a:pt x="233839" y="245840"/>
                  <a:pt x="222790" y="256699"/>
                  <a:pt x="209265" y="256699"/>
                </a:cubicBezTo>
                <a:lnTo>
                  <a:pt x="208407" y="256699"/>
                </a:lnTo>
                <a:close/>
                <a:moveTo>
                  <a:pt x="284131" y="306038"/>
                </a:moveTo>
                <a:cubicBezTo>
                  <a:pt x="267843" y="318992"/>
                  <a:pt x="248603" y="328327"/>
                  <a:pt x="228409" y="332899"/>
                </a:cubicBezTo>
                <a:cubicBezTo>
                  <a:pt x="227552" y="333089"/>
                  <a:pt x="226790" y="333185"/>
                  <a:pt x="225933" y="333185"/>
                </a:cubicBezTo>
                <a:cubicBezTo>
                  <a:pt x="220885" y="333185"/>
                  <a:pt x="216218" y="329660"/>
                  <a:pt x="215075" y="324517"/>
                </a:cubicBezTo>
                <a:cubicBezTo>
                  <a:pt x="213741" y="318516"/>
                  <a:pt x="217456" y="312515"/>
                  <a:pt x="223457" y="311182"/>
                </a:cubicBezTo>
                <a:cubicBezTo>
                  <a:pt x="240411" y="307277"/>
                  <a:pt x="256604" y="299466"/>
                  <a:pt x="270224" y="288607"/>
                </a:cubicBezTo>
                <a:cubicBezTo>
                  <a:pt x="274987" y="284797"/>
                  <a:pt x="282035" y="285560"/>
                  <a:pt x="285845" y="290322"/>
                </a:cubicBezTo>
                <a:cubicBezTo>
                  <a:pt x="289750" y="295180"/>
                  <a:pt x="288893" y="302228"/>
                  <a:pt x="284131" y="306038"/>
                </a:cubicBezTo>
                <a:close/>
                <a:moveTo>
                  <a:pt x="322422" y="257651"/>
                </a:moveTo>
                <a:cubicBezTo>
                  <a:pt x="320516" y="261652"/>
                  <a:pt x="316516" y="263938"/>
                  <a:pt x="312420" y="263938"/>
                </a:cubicBezTo>
                <a:cubicBezTo>
                  <a:pt x="310801" y="263938"/>
                  <a:pt x="309182" y="263557"/>
                  <a:pt x="307562" y="262795"/>
                </a:cubicBezTo>
                <a:cubicBezTo>
                  <a:pt x="302038" y="260128"/>
                  <a:pt x="299657" y="253460"/>
                  <a:pt x="302323" y="247936"/>
                </a:cubicBezTo>
                <a:cubicBezTo>
                  <a:pt x="309943" y="232029"/>
                  <a:pt x="313849" y="214979"/>
                  <a:pt x="313849" y="197263"/>
                </a:cubicBezTo>
                <a:lnTo>
                  <a:pt x="313849" y="197168"/>
                </a:lnTo>
                <a:cubicBezTo>
                  <a:pt x="313849" y="192024"/>
                  <a:pt x="317278" y="187357"/>
                  <a:pt x="322231" y="186214"/>
                </a:cubicBezTo>
                <a:cubicBezTo>
                  <a:pt x="329565" y="184499"/>
                  <a:pt x="336137" y="189929"/>
                  <a:pt x="336137" y="197072"/>
                </a:cubicBezTo>
                <a:lnTo>
                  <a:pt x="336137" y="197358"/>
                </a:lnTo>
                <a:cubicBezTo>
                  <a:pt x="336232" y="218504"/>
                  <a:pt x="331565" y="238792"/>
                  <a:pt x="322422" y="257651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FAFBFC"/>
              </a:solidFill>
            </a:endParaRPr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F5D9BAF-DF03-4890-9665-4CADB575D309}"/>
              </a:ext>
            </a:extLst>
          </p:cNvPr>
          <p:cNvGrpSpPr/>
          <p:nvPr/>
        </p:nvGrpSpPr>
        <p:grpSpPr>
          <a:xfrm>
            <a:off x="8134139" y="5587537"/>
            <a:ext cx="386624" cy="340381"/>
            <a:chOff x="8134139" y="5587537"/>
            <a:chExt cx="386624" cy="340381"/>
          </a:xfrm>
          <a:solidFill>
            <a:schemeClr val="tx2"/>
          </a:solidFill>
        </p:grpSpPr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EFA376D0-0220-498F-B9E5-D4A54DD15B34}"/>
                </a:ext>
              </a:extLst>
            </p:cNvPr>
            <p:cNvSpPr/>
            <p:nvPr/>
          </p:nvSpPr>
          <p:spPr>
            <a:xfrm>
              <a:off x="8358838" y="5699318"/>
              <a:ext cx="161925" cy="228600"/>
            </a:xfrm>
            <a:custGeom>
              <a:avLst/>
              <a:gdLst>
                <a:gd name="connsiteX0" fmla="*/ 90685 w 161925"/>
                <a:gd name="connsiteY0" fmla="*/ 8537 h 228600"/>
                <a:gd name="connsiteX1" fmla="*/ 74112 w 161925"/>
                <a:gd name="connsiteY1" fmla="*/ 18348 h 228600"/>
                <a:gd name="connsiteX2" fmla="*/ 74112 w 161925"/>
                <a:gd name="connsiteY2" fmla="*/ 141316 h 228600"/>
                <a:gd name="connsiteX3" fmla="*/ 52109 w 161925"/>
                <a:gd name="connsiteY3" fmla="*/ 141316 h 228600"/>
                <a:gd name="connsiteX4" fmla="*/ 7628 w 161925"/>
                <a:gd name="connsiteY4" fmla="*/ 179225 h 228600"/>
                <a:gd name="connsiteX5" fmla="*/ 51729 w 161925"/>
                <a:gd name="connsiteY5" fmla="*/ 230470 h 228600"/>
                <a:gd name="connsiteX6" fmla="*/ 52109 w 161925"/>
                <a:gd name="connsiteY6" fmla="*/ 230470 h 228600"/>
                <a:gd name="connsiteX7" fmla="*/ 96496 w 161925"/>
                <a:gd name="connsiteY7" fmla="*/ 186083 h 228600"/>
                <a:gd name="connsiteX8" fmla="*/ 96496 w 161925"/>
                <a:gd name="connsiteY8" fmla="*/ 36731 h 228600"/>
                <a:gd name="connsiteX9" fmla="*/ 141073 w 161925"/>
                <a:gd name="connsiteY9" fmla="*/ 94072 h 228600"/>
                <a:gd name="connsiteX10" fmla="*/ 141073 w 161925"/>
                <a:gd name="connsiteY10" fmla="*/ 118170 h 228600"/>
                <a:gd name="connsiteX11" fmla="*/ 150979 w 161925"/>
                <a:gd name="connsiteY11" fmla="*/ 129505 h 228600"/>
                <a:gd name="connsiteX12" fmla="*/ 163361 w 161925"/>
                <a:gd name="connsiteY12" fmla="*/ 118456 h 228600"/>
                <a:gd name="connsiteX13" fmla="*/ 163361 w 161925"/>
                <a:gd name="connsiteY13" fmla="*/ 94262 h 228600"/>
                <a:gd name="connsiteX14" fmla="*/ 90685 w 161925"/>
                <a:gd name="connsiteY14" fmla="*/ 853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0685" y="8537"/>
                  </a:moveTo>
                  <a:cubicBezTo>
                    <a:pt x="83256" y="4442"/>
                    <a:pt x="74112" y="9871"/>
                    <a:pt x="74112" y="18348"/>
                  </a:cubicBezTo>
                  <a:lnTo>
                    <a:pt x="74112" y="141316"/>
                  </a:lnTo>
                  <a:lnTo>
                    <a:pt x="52109" y="141316"/>
                  </a:lnTo>
                  <a:cubicBezTo>
                    <a:pt x="30011" y="141316"/>
                    <a:pt x="10771" y="157318"/>
                    <a:pt x="7628" y="179225"/>
                  </a:cubicBezTo>
                  <a:cubicBezTo>
                    <a:pt x="3627" y="206752"/>
                    <a:pt x="24963" y="230470"/>
                    <a:pt x="51729" y="230470"/>
                  </a:cubicBezTo>
                  <a:lnTo>
                    <a:pt x="52109" y="230470"/>
                  </a:lnTo>
                  <a:cubicBezTo>
                    <a:pt x="76589" y="230470"/>
                    <a:pt x="96496" y="210563"/>
                    <a:pt x="96496" y="186083"/>
                  </a:cubicBezTo>
                  <a:lnTo>
                    <a:pt x="96496" y="36731"/>
                  </a:lnTo>
                  <a:cubicBezTo>
                    <a:pt x="110879" y="44637"/>
                    <a:pt x="141073" y="56924"/>
                    <a:pt x="141073" y="94072"/>
                  </a:cubicBezTo>
                  <a:lnTo>
                    <a:pt x="141073" y="118170"/>
                  </a:lnTo>
                  <a:cubicBezTo>
                    <a:pt x="141073" y="123885"/>
                    <a:pt x="145264" y="128933"/>
                    <a:pt x="150979" y="129505"/>
                  </a:cubicBezTo>
                  <a:cubicBezTo>
                    <a:pt x="157742" y="130267"/>
                    <a:pt x="163361" y="125028"/>
                    <a:pt x="163361" y="118456"/>
                  </a:cubicBezTo>
                  <a:lnTo>
                    <a:pt x="163361" y="94262"/>
                  </a:lnTo>
                  <a:cubicBezTo>
                    <a:pt x="163267" y="41113"/>
                    <a:pt x="120213" y="24730"/>
                    <a:pt x="90685" y="8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4DF118D8-486F-4A34-8CE6-73F6BE570FBF}"/>
                </a:ext>
              </a:extLst>
            </p:cNvPr>
            <p:cNvSpPr/>
            <p:nvPr/>
          </p:nvSpPr>
          <p:spPr>
            <a:xfrm>
              <a:off x="8276548" y="5665374"/>
              <a:ext cx="114300" cy="161925"/>
            </a:xfrm>
            <a:custGeom>
              <a:avLst/>
              <a:gdLst>
                <a:gd name="connsiteX0" fmla="*/ 112587 w 114300"/>
                <a:gd name="connsiteY0" fmla="*/ 109538 h 161925"/>
                <a:gd name="connsiteX1" fmla="*/ 112301 w 114300"/>
                <a:gd name="connsiteY1" fmla="*/ 7144 h 161925"/>
                <a:gd name="connsiteX2" fmla="*/ 90298 w 114300"/>
                <a:gd name="connsiteY2" fmla="*/ 11621 h 161925"/>
                <a:gd name="connsiteX3" fmla="*/ 90298 w 114300"/>
                <a:gd name="connsiteY3" fmla="*/ 56388 h 161925"/>
                <a:gd name="connsiteX4" fmla="*/ 61056 w 114300"/>
                <a:gd name="connsiteY4" fmla="*/ 56388 h 161925"/>
                <a:gd name="connsiteX5" fmla="*/ 7145 w 114300"/>
                <a:gd name="connsiteY5" fmla="*/ 109156 h 161925"/>
                <a:gd name="connsiteX6" fmla="*/ 60009 w 114300"/>
                <a:gd name="connsiteY6" fmla="*/ 162687 h 161925"/>
                <a:gd name="connsiteX7" fmla="*/ 112587 w 114300"/>
                <a:gd name="connsiteY7" fmla="*/ 10953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112587" y="109538"/>
                  </a:moveTo>
                  <a:cubicBezTo>
                    <a:pt x="112587" y="95726"/>
                    <a:pt x="112301" y="40767"/>
                    <a:pt x="112301" y="7144"/>
                  </a:cubicBezTo>
                  <a:lnTo>
                    <a:pt x="90298" y="11621"/>
                  </a:lnTo>
                  <a:lnTo>
                    <a:pt x="90298" y="56388"/>
                  </a:lnTo>
                  <a:lnTo>
                    <a:pt x="61056" y="56388"/>
                  </a:lnTo>
                  <a:cubicBezTo>
                    <a:pt x="31720" y="56388"/>
                    <a:pt x="7431" y="79820"/>
                    <a:pt x="7145" y="109156"/>
                  </a:cubicBezTo>
                  <a:cubicBezTo>
                    <a:pt x="6954" y="138208"/>
                    <a:pt x="30005" y="162687"/>
                    <a:pt x="60009" y="162687"/>
                  </a:cubicBezTo>
                  <a:cubicBezTo>
                    <a:pt x="89060" y="162687"/>
                    <a:pt x="112587" y="138874"/>
                    <a:pt x="112587" y="109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0E6876A8-AF20-427E-AD06-57F18E61F6D0}"/>
                </a:ext>
              </a:extLst>
            </p:cNvPr>
            <p:cNvSpPr/>
            <p:nvPr/>
          </p:nvSpPr>
          <p:spPr>
            <a:xfrm>
              <a:off x="8134139" y="5693664"/>
              <a:ext cx="114300" cy="161925"/>
            </a:xfrm>
            <a:custGeom>
              <a:avLst/>
              <a:gdLst>
                <a:gd name="connsiteX0" fmla="*/ 91546 w 114300"/>
                <a:gd name="connsiteY0" fmla="*/ 56293 h 161925"/>
                <a:gd name="connsiteX1" fmla="*/ 60971 w 114300"/>
                <a:gd name="connsiteY1" fmla="*/ 56293 h 161925"/>
                <a:gd name="connsiteX2" fmla="*/ 7250 w 114300"/>
                <a:gd name="connsiteY2" fmla="*/ 106203 h 161925"/>
                <a:gd name="connsiteX3" fmla="*/ 60590 w 114300"/>
                <a:gd name="connsiteY3" fmla="*/ 162687 h 161925"/>
                <a:gd name="connsiteX4" fmla="*/ 113740 w 114300"/>
                <a:gd name="connsiteY4" fmla="*/ 109538 h 161925"/>
                <a:gd name="connsiteX5" fmla="*/ 113740 w 114300"/>
                <a:gd name="connsiteY5" fmla="*/ 7144 h 161925"/>
                <a:gd name="connsiteX6" fmla="*/ 91451 w 114300"/>
                <a:gd name="connsiteY6" fmla="*/ 11621 h 161925"/>
                <a:gd name="connsiteX7" fmla="*/ 91451 w 114300"/>
                <a:gd name="connsiteY7" fmla="*/ 5629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91546" y="56293"/>
                  </a:moveTo>
                  <a:lnTo>
                    <a:pt x="60971" y="56293"/>
                  </a:lnTo>
                  <a:cubicBezTo>
                    <a:pt x="32777" y="56293"/>
                    <a:pt x="8965" y="78010"/>
                    <a:pt x="7250" y="106203"/>
                  </a:cubicBezTo>
                  <a:cubicBezTo>
                    <a:pt x="5345" y="136493"/>
                    <a:pt x="29253" y="162687"/>
                    <a:pt x="60590" y="162687"/>
                  </a:cubicBezTo>
                  <a:cubicBezTo>
                    <a:pt x="89927" y="162687"/>
                    <a:pt x="113740" y="138875"/>
                    <a:pt x="113740" y="109538"/>
                  </a:cubicBezTo>
                  <a:cubicBezTo>
                    <a:pt x="113740" y="109347"/>
                    <a:pt x="113740" y="8668"/>
                    <a:pt x="113740" y="7144"/>
                  </a:cubicBezTo>
                  <a:lnTo>
                    <a:pt x="91451" y="11621"/>
                  </a:lnTo>
                  <a:lnTo>
                    <a:pt x="91451" y="56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2AD0404D-5F73-4FB6-823C-D5CBD1C3FFBF}"/>
                </a:ext>
              </a:extLst>
            </p:cNvPr>
            <p:cNvSpPr/>
            <p:nvPr/>
          </p:nvSpPr>
          <p:spPr>
            <a:xfrm>
              <a:off x="8218542" y="5587537"/>
              <a:ext cx="171450" cy="95250"/>
            </a:xfrm>
            <a:custGeom>
              <a:avLst/>
              <a:gdLst>
                <a:gd name="connsiteX0" fmla="*/ 169831 w 171450"/>
                <a:gd name="connsiteY0" fmla="*/ 18306 h 95250"/>
                <a:gd name="connsiteX1" fmla="*/ 156496 w 171450"/>
                <a:gd name="connsiteY1" fmla="*/ 7352 h 95250"/>
                <a:gd name="connsiteX2" fmla="*/ 16097 w 171450"/>
                <a:gd name="connsiteY2" fmla="*/ 35355 h 95250"/>
                <a:gd name="connsiteX3" fmla="*/ 7144 w 171450"/>
                <a:gd name="connsiteY3" fmla="*/ 46309 h 95250"/>
                <a:gd name="connsiteX4" fmla="*/ 7144 w 171450"/>
                <a:gd name="connsiteY4" fmla="*/ 94696 h 95250"/>
                <a:gd name="connsiteX5" fmla="*/ 169831 w 171450"/>
                <a:gd name="connsiteY5" fmla="*/ 62216 h 95250"/>
                <a:gd name="connsiteX6" fmla="*/ 169831 w 171450"/>
                <a:gd name="connsiteY6" fmla="*/ 183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0">
                  <a:moveTo>
                    <a:pt x="169831" y="18306"/>
                  </a:moveTo>
                  <a:cubicBezTo>
                    <a:pt x="169831" y="11257"/>
                    <a:pt x="163449" y="6018"/>
                    <a:pt x="156496" y="7352"/>
                  </a:cubicBezTo>
                  <a:lnTo>
                    <a:pt x="16097" y="35355"/>
                  </a:lnTo>
                  <a:cubicBezTo>
                    <a:pt x="10859" y="36403"/>
                    <a:pt x="7144" y="40975"/>
                    <a:pt x="7144" y="46309"/>
                  </a:cubicBezTo>
                  <a:lnTo>
                    <a:pt x="7144" y="94696"/>
                  </a:lnTo>
                  <a:lnTo>
                    <a:pt x="169831" y="62216"/>
                  </a:lnTo>
                  <a:lnTo>
                    <a:pt x="169831" y="18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EEA61663-E8A2-467D-850E-76675300E1CE}"/>
              </a:ext>
            </a:extLst>
          </p:cNvPr>
          <p:cNvGrpSpPr/>
          <p:nvPr/>
        </p:nvGrpSpPr>
        <p:grpSpPr>
          <a:xfrm>
            <a:off x="7512549" y="897119"/>
            <a:ext cx="296037" cy="392946"/>
            <a:chOff x="7512549" y="897119"/>
            <a:chExt cx="296037" cy="392946"/>
          </a:xfrm>
          <a:solidFill>
            <a:schemeClr val="tx2"/>
          </a:solidFill>
        </p:grpSpPr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29489784-717E-4275-B72A-8A602E132DA9}"/>
                </a:ext>
              </a:extLst>
            </p:cNvPr>
            <p:cNvSpPr/>
            <p:nvPr/>
          </p:nvSpPr>
          <p:spPr>
            <a:xfrm>
              <a:off x="7579415" y="986980"/>
              <a:ext cx="76200" cy="57150"/>
            </a:xfrm>
            <a:custGeom>
              <a:avLst/>
              <a:gdLst>
                <a:gd name="connsiteX0" fmla="*/ 7144 w 76200"/>
                <a:gd name="connsiteY0" fmla="*/ 7144 h 57150"/>
                <a:gd name="connsiteX1" fmla="*/ 74009 w 76200"/>
                <a:gd name="connsiteY1" fmla="*/ 7144 h 57150"/>
                <a:gd name="connsiteX2" fmla="*/ 74009 w 76200"/>
                <a:gd name="connsiteY2" fmla="*/ 51721 h 57150"/>
                <a:gd name="connsiteX3" fmla="*/ 7144 w 76200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7150">
                  <a:moveTo>
                    <a:pt x="7144" y="7144"/>
                  </a:moveTo>
                  <a:lnTo>
                    <a:pt x="74009" y="7144"/>
                  </a:lnTo>
                  <a:lnTo>
                    <a:pt x="74009" y="51721"/>
                  </a:lnTo>
                  <a:lnTo>
                    <a:pt x="7144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5BD4906A-A5E9-463F-B73E-C6334485DA04}"/>
                </a:ext>
              </a:extLst>
            </p:cNvPr>
            <p:cNvSpPr/>
            <p:nvPr/>
          </p:nvSpPr>
          <p:spPr>
            <a:xfrm>
              <a:off x="7713145" y="897119"/>
              <a:ext cx="57150" cy="266700"/>
            </a:xfrm>
            <a:custGeom>
              <a:avLst/>
              <a:gdLst>
                <a:gd name="connsiteX0" fmla="*/ 51721 w 57150"/>
                <a:gd name="connsiteY0" fmla="*/ 259978 h 266700"/>
                <a:gd name="connsiteX1" fmla="*/ 51721 w 57150"/>
                <a:gd name="connsiteY1" fmla="*/ 56810 h 266700"/>
                <a:gd name="connsiteX2" fmla="*/ 24099 w 57150"/>
                <a:gd name="connsiteY2" fmla="*/ 8708 h 266700"/>
                <a:gd name="connsiteX3" fmla="*/ 7144 w 57150"/>
                <a:gd name="connsiteY3" fmla="*/ 18329 h 266700"/>
                <a:gd name="connsiteX4" fmla="*/ 7144 w 57150"/>
                <a:gd name="connsiteY4" fmla="*/ 253787 h 266700"/>
                <a:gd name="connsiteX5" fmla="*/ 29433 w 57150"/>
                <a:gd name="connsiteY5" fmla="*/ 253787 h 266700"/>
                <a:gd name="connsiteX6" fmla="*/ 51721 w 57150"/>
                <a:gd name="connsiteY6" fmla="*/ 25997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66700">
                  <a:moveTo>
                    <a:pt x="51721" y="259978"/>
                  </a:moveTo>
                  <a:lnTo>
                    <a:pt x="51721" y="56810"/>
                  </a:lnTo>
                  <a:cubicBezTo>
                    <a:pt x="51721" y="36331"/>
                    <a:pt x="40672" y="18424"/>
                    <a:pt x="24099" y="8708"/>
                  </a:cubicBezTo>
                  <a:cubicBezTo>
                    <a:pt x="16574" y="4327"/>
                    <a:pt x="7144" y="9661"/>
                    <a:pt x="7144" y="18329"/>
                  </a:cubicBezTo>
                  <a:lnTo>
                    <a:pt x="7144" y="253787"/>
                  </a:lnTo>
                  <a:lnTo>
                    <a:pt x="29433" y="253787"/>
                  </a:lnTo>
                  <a:cubicBezTo>
                    <a:pt x="37529" y="253787"/>
                    <a:pt x="45149" y="256168"/>
                    <a:pt x="51721" y="259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8056283D-BCD3-4F64-831C-CCD66DBB065D}"/>
                </a:ext>
              </a:extLst>
            </p:cNvPr>
            <p:cNvSpPr/>
            <p:nvPr/>
          </p:nvSpPr>
          <p:spPr>
            <a:xfrm>
              <a:off x="7512549" y="920114"/>
              <a:ext cx="257175" cy="304800"/>
            </a:xfrm>
            <a:custGeom>
              <a:avLst/>
              <a:gdLst>
                <a:gd name="connsiteX0" fmla="*/ 229553 w 257175"/>
                <a:gd name="connsiteY0" fmla="*/ 297656 h 304800"/>
                <a:gd name="connsiteX1" fmla="*/ 252222 w 257175"/>
                <a:gd name="connsiteY1" fmla="*/ 276987 h 304800"/>
                <a:gd name="connsiteX2" fmla="*/ 230029 w 257175"/>
                <a:gd name="connsiteY2" fmla="*/ 253079 h 304800"/>
                <a:gd name="connsiteX3" fmla="*/ 196596 w 257175"/>
                <a:gd name="connsiteY3" fmla="*/ 253079 h 304800"/>
                <a:gd name="connsiteX4" fmla="*/ 185452 w 257175"/>
                <a:gd name="connsiteY4" fmla="*/ 241935 h 304800"/>
                <a:gd name="connsiteX5" fmla="*/ 185452 w 257175"/>
                <a:gd name="connsiteY5" fmla="*/ 7144 h 304800"/>
                <a:gd name="connsiteX6" fmla="*/ 40577 w 257175"/>
                <a:gd name="connsiteY6" fmla="*/ 7144 h 304800"/>
                <a:gd name="connsiteX7" fmla="*/ 7144 w 257175"/>
                <a:gd name="connsiteY7" fmla="*/ 40577 h 304800"/>
                <a:gd name="connsiteX8" fmla="*/ 7144 w 257175"/>
                <a:gd name="connsiteY8" fmla="*/ 303848 h 304800"/>
                <a:gd name="connsiteX9" fmla="*/ 29433 w 257175"/>
                <a:gd name="connsiteY9" fmla="*/ 297656 h 304800"/>
                <a:gd name="connsiteX10" fmla="*/ 229553 w 257175"/>
                <a:gd name="connsiteY10" fmla="*/ 297656 h 304800"/>
                <a:gd name="connsiteX11" fmla="*/ 62865 w 257175"/>
                <a:gd name="connsiteY11" fmla="*/ 51721 h 304800"/>
                <a:gd name="connsiteX12" fmla="*/ 152019 w 257175"/>
                <a:gd name="connsiteY12" fmla="*/ 51721 h 304800"/>
                <a:gd name="connsiteX13" fmla="*/ 163163 w 257175"/>
                <a:gd name="connsiteY13" fmla="*/ 62865 h 304800"/>
                <a:gd name="connsiteX14" fmla="*/ 163163 w 257175"/>
                <a:gd name="connsiteY14" fmla="*/ 129731 h 304800"/>
                <a:gd name="connsiteX15" fmla="*/ 152019 w 257175"/>
                <a:gd name="connsiteY15" fmla="*/ 140875 h 304800"/>
                <a:gd name="connsiteX16" fmla="*/ 62865 w 257175"/>
                <a:gd name="connsiteY16" fmla="*/ 140875 h 304800"/>
                <a:gd name="connsiteX17" fmla="*/ 51721 w 257175"/>
                <a:gd name="connsiteY17" fmla="*/ 129731 h 304800"/>
                <a:gd name="connsiteX18" fmla="*/ 51721 w 257175"/>
                <a:gd name="connsiteY18" fmla="*/ 62865 h 304800"/>
                <a:gd name="connsiteX19" fmla="*/ 62865 w 257175"/>
                <a:gd name="connsiteY19" fmla="*/ 51721 h 304800"/>
                <a:gd name="connsiteX20" fmla="*/ 62865 w 257175"/>
                <a:gd name="connsiteY20" fmla="*/ 163925 h 304800"/>
                <a:gd name="connsiteX21" fmla="*/ 151734 w 257175"/>
                <a:gd name="connsiteY21" fmla="*/ 163925 h 304800"/>
                <a:gd name="connsiteX22" fmla="*/ 163068 w 257175"/>
                <a:gd name="connsiteY22" fmla="*/ 173831 h 304800"/>
                <a:gd name="connsiteX23" fmla="*/ 152019 w 257175"/>
                <a:gd name="connsiteY23" fmla="*/ 186214 h 304800"/>
                <a:gd name="connsiteX24" fmla="*/ 63151 w 257175"/>
                <a:gd name="connsiteY24" fmla="*/ 186214 h 304800"/>
                <a:gd name="connsiteX25" fmla="*/ 51816 w 257175"/>
                <a:gd name="connsiteY25" fmla="*/ 176308 h 304800"/>
                <a:gd name="connsiteX26" fmla="*/ 62865 w 257175"/>
                <a:gd name="connsiteY26" fmla="*/ 163925 h 304800"/>
                <a:gd name="connsiteX27" fmla="*/ 62865 w 257175"/>
                <a:gd name="connsiteY27" fmla="*/ 208502 h 304800"/>
                <a:gd name="connsiteX28" fmla="*/ 151734 w 257175"/>
                <a:gd name="connsiteY28" fmla="*/ 208502 h 304800"/>
                <a:gd name="connsiteX29" fmla="*/ 163068 w 257175"/>
                <a:gd name="connsiteY29" fmla="*/ 218408 h 304800"/>
                <a:gd name="connsiteX30" fmla="*/ 152019 w 257175"/>
                <a:gd name="connsiteY30" fmla="*/ 230791 h 304800"/>
                <a:gd name="connsiteX31" fmla="*/ 63151 w 257175"/>
                <a:gd name="connsiteY31" fmla="*/ 230791 h 304800"/>
                <a:gd name="connsiteX32" fmla="*/ 51816 w 257175"/>
                <a:gd name="connsiteY32" fmla="*/ 220885 h 304800"/>
                <a:gd name="connsiteX33" fmla="*/ 62865 w 257175"/>
                <a:gd name="connsiteY33" fmla="*/ 208502 h 304800"/>
                <a:gd name="connsiteX34" fmla="*/ 62865 w 257175"/>
                <a:gd name="connsiteY34" fmla="*/ 253079 h 304800"/>
                <a:gd name="connsiteX35" fmla="*/ 151734 w 257175"/>
                <a:gd name="connsiteY35" fmla="*/ 253079 h 304800"/>
                <a:gd name="connsiteX36" fmla="*/ 163068 w 257175"/>
                <a:gd name="connsiteY36" fmla="*/ 262985 h 304800"/>
                <a:gd name="connsiteX37" fmla="*/ 152019 w 257175"/>
                <a:gd name="connsiteY37" fmla="*/ 275368 h 304800"/>
                <a:gd name="connsiteX38" fmla="*/ 63151 w 257175"/>
                <a:gd name="connsiteY38" fmla="*/ 275368 h 304800"/>
                <a:gd name="connsiteX39" fmla="*/ 51816 w 257175"/>
                <a:gd name="connsiteY39" fmla="*/ 265462 h 304800"/>
                <a:gd name="connsiteX40" fmla="*/ 62865 w 257175"/>
                <a:gd name="connsiteY40" fmla="*/ 25307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7175" h="304800">
                  <a:moveTo>
                    <a:pt x="229553" y="297656"/>
                  </a:moveTo>
                  <a:cubicBezTo>
                    <a:pt x="241268" y="297656"/>
                    <a:pt x="251365" y="288703"/>
                    <a:pt x="252222" y="276987"/>
                  </a:cubicBezTo>
                  <a:cubicBezTo>
                    <a:pt x="253175" y="263938"/>
                    <a:pt x="242888" y="253079"/>
                    <a:pt x="230029" y="253079"/>
                  </a:cubicBezTo>
                  <a:lnTo>
                    <a:pt x="196596" y="253079"/>
                  </a:lnTo>
                  <a:cubicBezTo>
                    <a:pt x="190405" y="253079"/>
                    <a:pt x="185452" y="248126"/>
                    <a:pt x="185452" y="241935"/>
                  </a:cubicBezTo>
                  <a:lnTo>
                    <a:pt x="185452" y="7144"/>
                  </a:ln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03848"/>
                  </a:lnTo>
                  <a:cubicBezTo>
                    <a:pt x="13716" y="300038"/>
                    <a:pt x="21241" y="297656"/>
                    <a:pt x="29433" y="297656"/>
                  </a:cubicBezTo>
                  <a:lnTo>
                    <a:pt x="229553" y="297656"/>
                  </a:lnTo>
                  <a:close/>
                  <a:moveTo>
                    <a:pt x="62865" y="51721"/>
                  </a:moveTo>
                  <a:lnTo>
                    <a:pt x="152019" y="51721"/>
                  </a:lnTo>
                  <a:cubicBezTo>
                    <a:pt x="158211" y="51721"/>
                    <a:pt x="163163" y="56674"/>
                    <a:pt x="163163" y="62865"/>
                  </a:cubicBezTo>
                  <a:lnTo>
                    <a:pt x="163163" y="129731"/>
                  </a:lnTo>
                  <a:cubicBezTo>
                    <a:pt x="163163" y="135922"/>
                    <a:pt x="158211" y="140875"/>
                    <a:pt x="152019" y="140875"/>
                  </a:cubicBezTo>
                  <a:lnTo>
                    <a:pt x="62865" y="140875"/>
                  </a:lnTo>
                  <a:cubicBezTo>
                    <a:pt x="56674" y="140875"/>
                    <a:pt x="51721" y="135922"/>
                    <a:pt x="51721" y="129731"/>
                  </a:cubicBezTo>
                  <a:lnTo>
                    <a:pt x="51721" y="62865"/>
                  </a:lnTo>
                  <a:cubicBezTo>
                    <a:pt x="51721" y="56769"/>
                    <a:pt x="56674" y="51721"/>
                    <a:pt x="62865" y="51721"/>
                  </a:cubicBezTo>
                  <a:close/>
                  <a:moveTo>
                    <a:pt x="62865" y="163925"/>
                  </a:moveTo>
                  <a:lnTo>
                    <a:pt x="151734" y="163925"/>
                  </a:lnTo>
                  <a:cubicBezTo>
                    <a:pt x="157449" y="163925"/>
                    <a:pt x="162496" y="168116"/>
                    <a:pt x="163068" y="173831"/>
                  </a:cubicBezTo>
                  <a:cubicBezTo>
                    <a:pt x="163830" y="180594"/>
                    <a:pt x="158591" y="186214"/>
                    <a:pt x="152019" y="186214"/>
                  </a:cubicBezTo>
                  <a:lnTo>
                    <a:pt x="63151" y="186214"/>
                  </a:lnTo>
                  <a:cubicBezTo>
                    <a:pt x="57436" y="186214"/>
                    <a:pt x="52388" y="182023"/>
                    <a:pt x="51816" y="176308"/>
                  </a:cubicBezTo>
                  <a:cubicBezTo>
                    <a:pt x="51054" y="169640"/>
                    <a:pt x="56293" y="163925"/>
                    <a:pt x="62865" y="163925"/>
                  </a:cubicBezTo>
                  <a:close/>
                  <a:moveTo>
                    <a:pt x="62865" y="208502"/>
                  </a:moveTo>
                  <a:lnTo>
                    <a:pt x="151734" y="208502"/>
                  </a:lnTo>
                  <a:cubicBezTo>
                    <a:pt x="157449" y="208502"/>
                    <a:pt x="162496" y="212693"/>
                    <a:pt x="163068" y="218408"/>
                  </a:cubicBezTo>
                  <a:cubicBezTo>
                    <a:pt x="163830" y="225171"/>
                    <a:pt x="158591" y="230791"/>
                    <a:pt x="152019" y="230791"/>
                  </a:cubicBezTo>
                  <a:lnTo>
                    <a:pt x="63151" y="230791"/>
                  </a:lnTo>
                  <a:cubicBezTo>
                    <a:pt x="57436" y="230791"/>
                    <a:pt x="52388" y="226600"/>
                    <a:pt x="51816" y="220885"/>
                  </a:cubicBezTo>
                  <a:cubicBezTo>
                    <a:pt x="51054" y="214217"/>
                    <a:pt x="56293" y="208502"/>
                    <a:pt x="62865" y="208502"/>
                  </a:cubicBezTo>
                  <a:close/>
                  <a:moveTo>
                    <a:pt x="62865" y="253079"/>
                  </a:moveTo>
                  <a:lnTo>
                    <a:pt x="151734" y="253079"/>
                  </a:lnTo>
                  <a:cubicBezTo>
                    <a:pt x="157449" y="253079"/>
                    <a:pt x="162496" y="257270"/>
                    <a:pt x="163068" y="262985"/>
                  </a:cubicBezTo>
                  <a:cubicBezTo>
                    <a:pt x="163830" y="269748"/>
                    <a:pt x="158591" y="275368"/>
                    <a:pt x="152019" y="275368"/>
                  </a:cubicBezTo>
                  <a:lnTo>
                    <a:pt x="63151" y="275368"/>
                  </a:lnTo>
                  <a:cubicBezTo>
                    <a:pt x="57436" y="275368"/>
                    <a:pt x="52388" y="271177"/>
                    <a:pt x="51816" y="265462"/>
                  </a:cubicBezTo>
                  <a:cubicBezTo>
                    <a:pt x="51054" y="258794"/>
                    <a:pt x="56293" y="253079"/>
                    <a:pt x="62865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0E25B294-A600-4B9B-803E-7C89940D4218}"/>
                </a:ext>
              </a:extLst>
            </p:cNvPr>
            <p:cNvSpPr/>
            <p:nvPr/>
          </p:nvSpPr>
          <p:spPr>
            <a:xfrm>
              <a:off x="7512583" y="1232915"/>
              <a:ext cx="276225" cy="57150"/>
            </a:xfrm>
            <a:custGeom>
              <a:avLst/>
              <a:gdLst>
                <a:gd name="connsiteX0" fmla="*/ 207706 w 276225"/>
                <a:gd name="connsiteY0" fmla="*/ 7144 h 57150"/>
                <a:gd name="connsiteX1" fmla="*/ 29874 w 276225"/>
                <a:gd name="connsiteY1" fmla="*/ 7144 h 57150"/>
                <a:gd name="connsiteX2" fmla="*/ 7205 w 276225"/>
                <a:gd name="connsiteY2" fmla="*/ 27718 h 57150"/>
                <a:gd name="connsiteX3" fmla="*/ 29398 w 276225"/>
                <a:gd name="connsiteY3" fmla="*/ 51721 h 57150"/>
                <a:gd name="connsiteX4" fmla="*/ 263428 w 276225"/>
                <a:gd name="connsiteY4" fmla="*/ 51721 h 57150"/>
                <a:gd name="connsiteX5" fmla="*/ 274572 w 276225"/>
                <a:gd name="connsiteY5" fmla="*/ 40577 h 57150"/>
                <a:gd name="connsiteX6" fmla="*/ 274572 w 276225"/>
                <a:gd name="connsiteY6" fmla="*/ 7144 h 57150"/>
                <a:gd name="connsiteX7" fmla="*/ 207706 w 276225"/>
                <a:gd name="connsiteY7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25" h="57150">
                  <a:moveTo>
                    <a:pt x="207706" y="7144"/>
                  </a:moveTo>
                  <a:lnTo>
                    <a:pt x="29874" y="7144"/>
                  </a:lnTo>
                  <a:cubicBezTo>
                    <a:pt x="18159" y="7144"/>
                    <a:pt x="8062" y="16097"/>
                    <a:pt x="7205" y="27718"/>
                  </a:cubicBezTo>
                  <a:cubicBezTo>
                    <a:pt x="6253" y="40767"/>
                    <a:pt x="16540" y="51721"/>
                    <a:pt x="29398" y="51721"/>
                  </a:cubicBezTo>
                  <a:lnTo>
                    <a:pt x="263428" y="51721"/>
                  </a:lnTo>
                  <a:cubicBezTo>
                    <a:pt x="269619" y="51721"/>
                    <a:pt x="274572" y="46768"/>
                    <a:pt x="274572" y="40577"/>
                  </a:cubicBezTo>
                  <a:lnTo>
                    <a:pt x="274572" y="7144"/>
                  </a:lnTo>
                  <a:lnTo>
                    <a:pt x="2077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350AA90F-226B-40DE-A4B3-CAE20474B81E}"/>
                </a:ext>
              </a:extLst>
            </p:cNvPr>
            <p:cNvSpPr/>
            <p:nvPr/>
          </p:nvSpPr>
          <p:spPr>
            <a:xfrm>
              <a:off x="7780011" y="964692"/>
              <a:ext cx="28575" cy="257175"/>
            </a:xfrm>
            <a:custGeom>
              <a:avLst/>
              <a:gdLst>
                <a:gd name="connsiteX0" fmla="*/ 18288 w 28575"/>
                <a:gd name="connsiteY0" fmla="*/ 7144 h 257175"/>
                <a:gd name="connsiteX1" fmla="*/ 7144 w 28575"/>
                <a:gd name="connsiteY1" fmla="*/ 7144 h 257175"/>
                <a:gd name="connsiteX2" fmla="*/ 7144 w 28575"/>
                <a:gd name="connsiteY2" fmla="*/ 253079 h 257175"/>
                <a:gd name="connsiteX3" fmla="*/ 20384 w 28575"/>
                <a:gd name="connsiteY3" fmla="*/ 253079 h 257175"/>
                <a:gd name="connsiteX4" fmla="*/ 29433 w 28575"/>
                <a:gd name="connsiteY4" fmla="*/ 244031 h 257175"/>
                <a:gd name="connsiteX5" fmla="*/ 29433 w 28575"/>
                <a:gd name="connsiteY5" fmla="*/ 18288 h 257175"/>
                <a:gd name="connsiteX6" fmla="*/ 18288 w 2857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257175">
                  <a:moveTo>
                    <a:pt x="18288" y="7144"/>
                  </a:moveTo>
                  <a:lnTo>
                    <a:pt x="7144" y="7144"/>
                  </a:lnTo>
                  <a:lnTo>
                    <a:pt x="7144" y="253079"/>
                  </a:lnTo>
                  <a:lnTo>
                    <a:pt x="20384" y="253079"/>
                  </a:lnTo>
                  <a:cubicBezTo>
                    <a:pt x="25432" y="253079"/>
                    <a:pt x="29433" y="248983"/>
                    <a:pt x="29433" y="244031"/>
                  </a:cubicBezTo>
                  <a:lnTo>
                    <a:pt x="29433" y="18288"/>
                  </a:lnTo>
                  <a:cubicBezTo>
                    <a:pt x="29433" y="12192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B828052-11D1-493B-8EE7-7FF40F6C6A7D}"/>
              </a:ext>
            </a:extLst>
          </p:cNvPr>
          <p:cNvGrpSpPr/>
          <p:nvPr/>
        </p:nvGrpSpPr>
        <p:grpSpPr>
          <a:xfrm>
            <a:off x="6810938" y="4233100"/>
            <a:ext cx="366045" cy="390525"/>
            <a:chOff x="6810938" y="4233100"/>
            <a:chExt cx="366045" cy="390525"/>
          </a:xfrm>
          <a:solidFill>
            <a:schemeClr val="tx2"/>
          </a:solidFill>
        </p:grpSpPr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DEDBB7C8-08AD-4D1D-A25B-BB4D8728A38B}"/>
                </a:ext>
              </a:extLst>
            </p:cNvPr>
            <p:cNvSpPr/>
            <p:nvPr/>
          </p:nvSpPr>
          <p:spPr>
            <a:xfrm>
              <a:off x="6810938" y="4233100"/>
              <a:ext cx="361950" cy="390525"/>
            </a:xfrm>
            <a:custGeom>
              <a:avLst/>
              <a:gdLst>
                <a:gd name="connsiteX0" fmla="*/ 341186 w 361950"/>
                <a:gd name="connsiteY0" fmla="*/ 284988 h 390525"/>
                <a:gd name="connsiteX1" fmla="*/ 285845 w 361950"/>
                <a:gd name="connsiteY1" fmla="*/ 298323 h 390525"/>
                <a:gd name="connsiteX2" fmla="*/ 163259 w 361950"/>
                <a:gd name="connsiteY2" fmla="*/ 174974 h 390525"/>
                <a:gd name="connsiteX3" fmla="*/ 283369 w 361950"/>
                <a:gd name="connsiteY3" fmla="*/ 51816 h 390525"/>
                <a:gd name="connsiteX4" fmla="*/ 293941 w 361950"/>
                <a:gd name="connsiteY4" fmla="*/ 43339 h 390525"/>
                <a:gd name="connsiteX5" fmla="*/ 288512 w 361950"/>
                <a:gd name="connsiteY5" fmla="*/ 30956 h 390525"/>
                <a:gd name="connsiteX6" fmla="*/ 196596 w 361950"/>
                <a:gd name="connsiteY6" fmla="*/ 7144 h 390525"/>
                <a:gd name="connsiteX7" fmla="*/ 7144 w 361950"/>
                <a:gd name="connsiteY7" fmla="*/ 197358 h 390525"/>
                <a:gd name="connsiteX8" fmla="*/ 196596 w 361950"/>
                <a:gd name="connsiteY8" fmla="*/ 387572 h 390525"/>
                <a:gd name="connsiteX9" fmla="*/ 355473 w 361950"/>
                <a:gd name="connsiteY9" fmla="*/ 301085 h 390525"/>
                <a:gd name="connsiteX10" fmla="*/ 354425 w 361950"/>
                <a:gd name="connsiteY10" fmla="*/ 287559 h 390525"/>
                <a:gd name="connsiteX11" fmla="*/ 341186 w 361950"/>
                <a:gd name="connsiteY11" fmla="*/ 2849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390525">
                  <a:moveTo>
                    <a:pt x="341186" y="284988"/>
                  </a:moveTo>
                  <a:cubicBezTo>
                    <a:pt x="323755" y="293846"/>
                    <a:pt x="305085" y="298323"/>
                    <a:pt x="285845" y="298323"/>
                  </a:cubicBezTo>
                  <a:cubicBezTo>
                    <a:pt x="218218" y="298323"/>
                    <a:pt x="163259" y="242602"/>
                    <a:pt x="163259" y="174974"/>
                  </a:cubicBezTo>
                  <a:cubicBezTo>
                    <a:pt x="163259" y="108775"/>
                    <a:pt x="217170" y="53054"/>
                    <a:pt x="283369" y="51816"/>
                  </a:cubicBezTo>
                  <a:cubicBezTo>
                    <a:pt x="288417" y="51721"/>
                    <a:pt x="292703" y="48292"/>
                    <a:pt x="293941" y="43339"/>
                  </a:cubicBezTo>
                  <a:cubicBezTo>
                    <a:pt x="295180" y="38481"/>
                    <a:pt x="292894" y="33338"/>
                    <a:pt x="288512" y="30956"/>
                  </a:cubicBezTo>
                  <a:cubicBezTo>
                    <a:pt x="260509" y="15335"/>
                    <a:pt x="228695" y="7144"/>
                    <a:pt x="196596" y="7144"/>
                  </a:cubicBezTo>
                  <a:cubicBezTo>
                    <a:pt x="92107" y="7144"/>
                    <a:pt x="7144" y="92869"/>
                    <a:pt x="7144" y="197358"/>
                  </a:cubicBezTo>
                  <a:cubicBezTo>
                    <a:pt x="7144" y="301847"/>
                    <a:pt x="92107" y="387572"/>
                    <a:pt x="196596" y="387572"/>
                  </a:cubicBezTo>
                  <a:cubicBezTo>
                    <a:pt x="260890" y="387572"/>
                    <a:pt x="320326" y="355282"/>
                    <a:pt x="355473" y="301085"/>
                  </a:cubicBezTo>
                  <a:cubicBezTo>
                    <a:pt x="358235" y="296894"/>
                    <a:pt x="357759" y="291274"/>
                    <a:pt x="354425" y="287559"/>
                  </a:cubicBezTo>
                  <a:cubicBezTo>
                    <a:pt x="351187" y="283655"/>
                    <a:pt x="345757" y="282607"/>
                    <a:pt x="341186" y="28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FD592765-D2C3-48F3-954B-E1EBE185A7A2}"/>
                </a:ext>
              </a:extLst>
            </p:cNvPr>
            <p:cNvSpPr/>
            <p:nvPr/>
          </p:nvSpPr>
          <p:spPr>
            <a:xfrm>
              <a:off x="7011629" y="4322825"/>
              <a:ext cx="123825" cy="123825"/>
            </a:xfrm>
            <a:custGeom>
              <a:avLst/>
              <a:gdLst>
                <a:gd name="connsiteX0" fmla="*/ 74009 w 123825"/>
                <a:gd name="connsiteY0" fmla="*/ 18288 h 123825"/>
                <a:gd name="connsiteX1" fmla="*/ 62865 w 123825"/>
                <a:gd name="connsiteY1" fmla="*/ 7144 h 123825"/>
                <a:gd name="connsiteX2" fmla="*/ 51721 w 123825"/>
                <a:gd name="connsiteY2" fmla="*/ 18288 h 123825"/>
                <a:gd name="connsiteX3" fmla="*/ 18288 w 123825"/>
                <a:gd name="connsiteY3" fmla="*/ 51721 h 123825"/>
                <a:gd name="connsiteX4" fmla="*/ 7144 w 123825"/>
                <a:gd name="connsiteY4" fmla="*/ 62865 h 123825"/>
                <a:gd name="connsiteX5" fmla="*/ 18288 w 123825"/>
                <a:gd name="connsiteY5" fmla="*/ 74009 h 123825"/>
                <a:gd name="connsiteX6" fmla="*/ 51721 w 123825"/>
                <a:gd name="connsiteY6" fmla="*/ 107442 h 123825"/>
                <a:gd name="connsiteX7" fmla="*/ 62865 w 123825"/>
                <a:gd name="connsiteY7" fmla="*/ 118586 h 123825"/>
                <a:gd name="connsiteX8" fmla="*/ 74009 w 123825"/>
                <a:gd name="connsiteY8" fmla="*/ 107442 h 123825"/>
                <a:gd name="connsiteX9" fmla="*/ 107442 w 123825"/>
                <a:gd name="connsiteY9" fmla="*/ 74009 h 123825"/>
                <a:gd name="connsiteX10" fmla="*/ 118586 w 123825"/>
                <a:gd name="connsiteY10" fmla="*/ 62865 h 123825"/>
                <a:gd name="connsiteX11" fmla="*/ 107442 w 123825"/>
                <a:gd name="connsiteY11" fmla="*/ 51721 h 123825"/>
                <a:gd name="connsiteX12" fmla="*/ 74009 w 123825"/>
                <a:gd name="connsiteY12" fmla="*/ 1828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123825">
                  <a:moveTo>
                    <a:pt x="74009" y="18288"/>
                  </a:moveTo>
                  <a:cubicBezTo>
                    <a:pt x="74009" y="12097"/>
                    <a:pt x="69056" y="7144"/>
                    <a:pt x="62865" y="7144"/>
                  </a:cubicBezTo>
                  <a:cubicBezTo>
                    <a:pt x="56674" y="7144"/>
                    <a:pt x="51721" y="12097"/>
                    <a:pt x="51721" y="18288"/>
                  </a:cubicBezTo>
                  <a:cubicBezTo>
                    <a:pt x="51721" y="36767"/>
                    <a:pt x="36766" y="51721"/>
                    <a:pt x="18288" y="51721"/>
                  </a:cubicBezTo>
                  <a:cubicBezTo>
                    <a:pt x="12097" y="51721"/>
                    <a:pt x="7144" y="56674"/>
                    <a:pt x="7144" y="62865"/>
                  </a:cubicBezTo>
                  <a:cubicBezTo>
                    <a:pt x="7144" y="69056"/>
                    <a:pt x="12097" y="74009"/>
                    <a:pt x="18288" y="74009"/>
                  </a:cubicBezTo>
                  <a:cubicBezTo>
                    <a:pt x="36766" y="74009"/>
                    <a:pt x="51721" y="88963"/>
                    <a:pt x="51721" y="107442"/>
                  </a:cubicBezTo>
                  <a:cubicBezTo>
                    <a:pt x="51721" y="113633"/>
                    <a:pt x="56674" y="118586"/>
                    <a:pt x="62865" y="118586"/>
                  </a:cubicBezTo>
                  <a:cubicBezTo>
                    <a:pt x="69056" y="118586"/>
                    <a:pt x="74009" y="113633"/>
                    <a:pt x="74009" y="107442"/>
                  </a:cubicBezTo>
                  <a:cubicBezTo>
                    <a:pt x="74009" y="88963"/>
                    <a:pt x="88963" y="74009"/>
                    <a:pt x="107442" y="74009"/>
                  </a:cubicBezTo>
                  <a:cubicBezTo>
                    <a:pt x="113633" y="74009"/>
                    <a:pt x="118586" y="69056"/>
                    <a:pt x="118586" y="62865"/>
                  </a:cubicBezTo>
                  <a:cubicBezTo>
                    <a:pt x="118586" y="56674"/>
                    <a:pt x="113633" y="51721"/>
                    <a:pt x="107442" y="51721"/>
                  </a:cubicBezTo>
                  <a:cubicBezTo>
                    <a:pt x="89059" y="51721"/>
                    <a:pt x="74009" y="36767"/>
                    <a:pt x="74009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9FA97D7-228B-4384-9C7B-4DA50055619E}"/>
                </a:ext>
              </a:extLst>
            </p:cNvPr>
            <p:cNvSpPr/>
            <p:nvPr/>
          </p:nvSpPr>
          <p:spPr>
            <a:xfrm>
              <a:off x="7100783" y="4412075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3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3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674" y="29432"/>
                    <a:pt x="51721" y="24479"/>
                    <a:pt x="51721" y="18288"/>
                  </a:cubicBezTo>
                  <a:cubicBezTo>
                    <a:pt x="51721" y="12097"/>
                    <a:pt x="46768" y="7144"/>
                    <a:pt x="40577" y="7144"/>
                  </a:cubicBezTo>
                  <a:cubicBezTo>
                    <a:pt x="34385" y="7144"/>
                    <a:pt x="29433" y="12097"/>
                    <a:pt x="29433" y="18288"/>
                  </a:cubicBezTo>
                  <a:cubicBezTo>
                    <a:pt x="29433" y="24479"/>
                    <a:pt x="24479" y="29432"/>
                    <a:pt x="18288" y="29432"/>
                  </a:cubicBezTo>
                  <a:cubicBezTo>
                    <a:pt x="12097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479" y="51721"/>
                    <a:pt x="29433" y="56674"/>
                    <a:pt x="29433" y="62865"/>
                  </a:cubicBezTo>
                  <a:cubicBezTo>
                    <a:pt x="29433" y="69056"/>
                    <a:pt x="34385" y="74009"/>
                    <a:pt x="40577" y="74009"/>
                  </a:cubicBezTo>
                  <a:cubicBezTo>
                    <a:pt x="46768" y="74009"/>
                    <a:pt x="51721" y="69056"/>
                    <a:pt x="51721" y="62865"/>
                  </a:cubicBezTo>
                  <a:cubicBezTo>
                    <a:pt x="51721" y="56674"/>
                    <a:pt x="56674" y="51721"/>
                    <a:pt x="62865" y="51721"/>
                  </a:cubicBezTo>
                  <a:cubicBezTo>
                    <a:pt x="69056" y="51721"/>
                    <a:pt x="74009" y="46768"/>
                    <a:pt x="74009" y="40577"/>
                  </a:cubicBezTo>
                  <a:cubicBezTo>
                    <a:pt x="74009" y="34385"/>
                    <a:pt x="69056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C941A451-5BCB-43FD-B4AE-9B23F294621E}"/>
              </a:ext>
            </a:extLst>
          </p:cNvPr>
          <p:cNvGrpSpPr/>
          <p:nvPr/>
        </p:nvGrpSpPr>
        <p:grpSpPr>
          <a:xfrm>
            <a:off x="2185121" y="2228183"/>
            <a:ext cx="219171" cy="389096"/>
            <a:chOff x="2185121" y="2228183"/>
            <a:chExt cx="219171" cy="389096"/>
          </a:xfrm>
          <a:solidFill>
            <a:schemeClr val="tx2"/>
          </a:solidFill>
        </p:grpSpPr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D8A05EDD-75DE-4D30-BE99-9A7DCD4125C5}"/>
                </a:ext>
              </a:extLst>
            </p:cNvPr>
            <p:cNvSpPr/>
            <p:nvPr/>
          </p:nvSpPr>
          <p:spPr>
            <a:xfrm>
              <a:off x="2185217" y="2228183"/>
              <a:ext cx="219075" cy="66675"/>
            </a:xfrm>
            <a:custGeom>
              <a:avLst/>
              <a:gdLst>
                <a:gd name="connsiteX0" fmla="*/ 200692 w 219075"/>
                <a:gd name="connsiteY0" fmla="*/ 7144 h 66675"/>
                <a:gd name="connsiteX1" fmla="*/ 20860 w 219075"/>
                <a:gd name="connsiteY1" fmla="*/ 7144 h 66675"/>
                <a:gd name="connsiteX2" fmla="*/ 7144 w 219075"/>
                <a:gd name="connsiteY2" fmla="*/ 20860 h 66675"/>
                <a:gd name="connsiteX3" fmla="*/ 7144 w 219075"/>
                <a:gd name="connsiteY3" fmla="*/ 65818 h 66675"/>
                <a:gd name="connsiteX4" fmla="*/ 214408 w 219075"/>
                <a:gd name="connsiteY4" fmla="*/ 65818 h 66675"/>
                <a:gd name="connsiteX5" fmla="*/ 214408 w 219075"/>
                <a:gd name="connsiteY5" fmla="*/ 20860 h 66675"/>
                <a:gd name="connsiteX6" fmla="*/ 200692 w 219075"/>
                <a:gd name="connsiteY6" fmla="*/ 7144 h 66675"/>
                <a:gd name="connsiteX7" fmla="*/ 136874 w 219075"/>
                <a:gd name="connsiteY7" fmla="*/ 48006 h 66675"/>
                <a:gd name="connsiteX8" fmla="*/ 84296 w 219075"/>
                <a:gd name="connsiteY8" fmla="*/ 48006 h 66675"/>
                <a:gd name="connsiteX9" fmla="*/ 72962 w 219075"/>
                <a:gd name="connsiteY9" fmla="*/ 34385 h 66675"/>
                <a:gd name="connsiteX10" fmla="*/ 84487 w 219075"/>
                <a:gd name="connsiteY10" fmla="*/ 24956 h 66675"/>
                <a:gd name="connsiteX11" fmla="*/ 136684 w 219075"/>
                <a:gd name="connsiteY11" fmla="*/ 24956 h 66675"/>
                <a:gd name="connsiteX12" fmla="*/ 148209 w 219075"/>
                <a:gd name="connsiteY12" fmla="*/ 34385 h 66675"/>
                <a:gd name="connsiteX13" fmla="*/ 136874 w 219075"/>
                <a:gd name="connsiteY13" fmla="*/ 48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0692" y="7144"/>
                  </a:moveTo>
                  <a:lnTo>
                    <a:pt x="20860" y="7144"/>
                  </a:lnTo>
                  <a:cubicBezTo>
                    <a:pt x="13335" y="7144"/>
                    <a:pt x="7144" y="13240"/>
                    <a:pt x="7144" y="20860"/>
                  </a:cubicBezTo>
                  <a:lnTo>
                    <a:pt x="7144" y="65818"/>
                  </a:lnTo>
                  <a:lnTo>
                    <a:pt x="214408" y="65818"/>
                  </a:lnTo>
                  <a:lnTo>
                    <a:pt x="214408" y="20860"/>
                  </a:lnTo>
                  <a:cubicBezTo>
                    <a:pt x="214313" y="13240"/>
                    <a:pt x="208217" y="7144"/>
                    <a:pt x="200692" y="7144"/>
                  </a:cubicBezTo>
                  <a:close/>
                  <a:moveTo>
                    <a:pt x="136874" y="48006"/>
                  </a:moveTo>
                  <a:lnTo>
                    <a:pt x="84296" y="48006"/>
                  </a:lnTo>
                  <a:cubicBezTo>
                    <a:pt x="77248" y="48006"/>
                    <a:pt x="71628" y="41624"/>
                    <a:pt x="72962" y="34385"/>
                  </a:cubicBezTo>
                  <a:cubicBezTo>
                    <a:pt x="73914" y="28861"/>
                    <a:pt x="78962" y="24956"/>
                    <a:pt x="84487" y="24956"/>
                  </a:cubicBezTo>
                  <a:lnTo>
                    <a:pt x="136684" y="24956"/>
                  </a:lnTo>
                  <a:cubicBezTo>
                    <a:pt x="142304" y="24956"/>
                    <a:pt x="147256" y="28861"/>
                    <a:pt x="148209" y="34385"/>
                  </a:cubicBezTo>
                  <a:cubicBezTo>
                    <a:pt x="149447" y="41624"/>
                    <a:pt x="143923" y="48006"/>
                    <a:pt x="136874" y="48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C89E59B1-5B24-4BF1-B190-C6121CE0AA2D}"/>
                </a:ext>
              </a:extLst>
            </p:cNvPr>
            <p:cNvSpPr/>
            <p:nvPr/>
          </p:nvSpPr>
          <p:spPr>
            <a:xfrm>
              <a:off x="2185121" y="2550604"/>
              <a:ext cx="219075" cy="66675"/>
            </a:xfrm>
            <a:custGeom>
              <a:avLst/>
              <a:gdLst>
                <a:gd name="connsiteX0" fmla="*/ 20860 w 219075"/>
                <a:gd name="connsiteY0" fmla="*/ 65818 h 66675"/>
                <a:gd name="connsiteX1" fmla="*/ 200692 w 219075"/>
                <a:gd name="connsiteY1" fmla="*/ 65818 h 66675"/>
                <a:gd name="connsiteX2" fmla="*/ 214408 w 219075"/>
                <a:gd name="connsiteY2" fmla="*/ 52102 h 66675"/>
                <a:gd name="connsiteX3" fmla="*/ 214408 w 219075"/>
                <a:gd name="connsiteY3" fmla="*/ 7144 h 66675"/>
                <a:gd name="connsiteX4" fmla="*/ 7144 w 219075"/>
                <a:gd name="connsiteY4" fmla="*/ 7144 h 66675"/>
                <a:gd name="connsiteX5" fmla="*/ 7144 w 219075"/>
                <a:gd name="connsiteY5" fmla="*/ 52102 h 66675"/>
                <a:gd name="connsiteX6" fmla="*/ 20860 w 219075"/>
                <a:gd name="connsiteY6" fmla="*/ 65818 h 66675"/>
                <a:gd name="connsiteX7" fmla="*/ 84296 w 219075"/>
                <a:gd name="connsiteY7" fmla="*/ 24955 h 66675"/>
                <a:gd name="connsiteX8" fmla="*/ 136874 w 219075"/>
                <a:gd name="connsiteY8" fmla="*/ 24955 h 66675"/>
                <a:gd name="connsiteX9" fmla="*/ 148209 w 219075"/>
                <a:gd name="connsiteY9" fmla="*/ 38576 h 66675"/>
                <a:gd name="connsiteX10" fmla="*/ 136684 w 219075"/>
                <a:gd name="connsiteY10" fmla="*/ 48006 h 66675"/>
                <a:gd name="connsiteX11" fmla="*/ 84487 w 219075"/>
                <a:gd name="connsiteY11" fmla="*/ 48006 h 66675"/>
                <a:gd name="connsiteX12" fmla="*/ 72962 w 219075"/>
                <a:gd name="connsiteY12" fmla="*/ 38576 h 66675"/>
                <a:gd name="connsiteX13" fmla="*/ 84296 w 219075"/>
                <a:gd name="connsiteY13" fmla="*/ 2495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860" y="65818"/>
                  </a:moveTo>
                  <a:lnTo>
                    <a:pt x="200692" y="65818"/>
                  </a:lnTo>
                  <a:cubicBezTo>
                    <a:pt x="208217" y="65818"/>
                    <a:pt x="214408" y="59722"/>
                    <a:pt x="214408" y="52102"/>
                  </a:cubicBezTo>
                  <a:lnTo>
                    <a:pt x="214408" y="7144"/>
                  </a:lnTo>
                  <a:lnTo>
                    <a:pt x="7144" y="7144"/>
                  </a:lnTo>
                  <a:lnTo>
                    <a:pt x="7144" y="52102"/>
                  </a:lnTo>
                  <a:cubicBezTo>
                    <a:pt x="7144" y="59722"/>
                    <a:pt x="13335" y="65818"/>
                    <a:pt x="20860" y="65818"/>
                  </a:cubicBezTo>
                  <a:close/>
                  <a:moveTo>
                    <a:pt x="84296" y="24955"/>
                  </a:moveTo>
                  <a:lnTo>
                    <a:pt x="136874" y="24955"/>
                  </a:lnTo>
                  <a:cubicBezTo>
                    <a:pt x="143923" y="24955"/>
                    <a:pt x="149543" y="31337"/>
                    <a:pt x="148209" y="38576"/>
                  </a:cubicBezTo>
                  <a:cubicBezTo>
                    <a:pt x="147257" y="44101"/>
                    <a:pt x="142208" y="48006"/>
                    <a:pt x="136684" y="48006"/>
                  </a:cubicBezTo>
                  <a:lnTo>
                    <a:pt x="84487" y="48006"/>
                  </a:lnTo>
                  <a:cubicBezTo>
                    <a:pt x="78867" y="48006"/>
                    <a:pt x="73914" y="44101"/>
                    <a:pt x="72962" y="38576"/>
                  </a:cubicBezTo>
                  <a:cubicBezTo>
                    <a:pt x="71723" y="31337"/>
                    <a:pt x="77248" y="24955"/>
                    <a:pt x="84296" y="24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85013C5B-575A-49F2-AF84-7B8A13C53595}"/>
                </a:ext>
              </a:extLst>
            </p:cNvPr>
            <p:cNvSpPr/>
            <p:nvPr/>
          </p:nvSpPr>
          <p:spPr>
            <a:xfrm>
              <a:off x="2185121" y="2309907"/>
              <a:ext cx="219075" cy="228600"/>
            </a:xfrm>
            <a:custGeom>
              <a:avLst/>
              <a:gdLst>
                <a:gd name="connsiteX0" fmla="*/ 7144 w 219075"/>
                <a:gd name="connsiteY0" fmla="*/ 224790 h 228600"/>
                <a:gd name="connsiteX1" fmla="*/ 214408 w 219075"/>
                <a:gd name="connsiteY1" fmla="*/ 224790 h 228600"/>
                <a:gd name="connsiteX2" fmla="*/ 214408 w 219075"/>
                <a:gd name="connsiteY2" fmla="*/ 7144 h 228600"/>
                <a:gd name="connsiteX3" fmla="*/ 7144 w 219075"/>
                <a:gd name="connsiteY3" fmla="*/ 7144 h 228600"/>
                <a:gd name="connsiteX4" fmla="*/ 7144 w 219075"/>
                <a:gd name="connsiteY4" fmla="*/ 224790 h 228600"/>
                <a:gd name="connsiteX5" fmla="*/ 60389 w 219075"/>
                <a:gd name="connsiteY5" fmla="*/ 123825 h 228600"/>
                <a:gd name="connsiteX6" fmla="*/ 71057 w 219075"/>
                <a:gd name="connsiteY6" fmla="*/ 125540 h 228600"/>
                <a:gd name="connsiteX7" fmla="*/ 71057 w 219075"/>
                <a:gd name="connsiteY7" fmla="*/ 47625 h 228600"/>
                <a:gd name="connsiteX8" fmla="*/ 82582 w 219075"/>
                <a:gd name="connsiteY8" fmla="*/ 36100 h 228600"/>
                <a:gd name="connsiteX9" fmla="*/ 165164 w 219075"/>
                <a:gd name="connsiteY9" fmla="*/ 36100 h 228600"/>
                <a:gd name="connsiteX10" fmla="*/ 176594 w 219075"/>
                <a:gd name="connsiteY10" fmla="*/ 47530 h 228600"/>
                <a:gd name="connsiteX11" fmla="*/ 176594 w 219075"/>
                <a:gd name="connsiteY11" fmla="*/ 157448 h 228600"/>
                <a:gd name="connsiteX12" fmla="*/ 136493 w 219075"/>
                <a:gd name="connsiteY12" fmla="*/ 190500 h 228600"/>
                <a:gd name="connsiteX13" fmla="*/ 109919 w 219075"/>
                <a:gd name="connsiteY13" fmla="*/ 163925 h 228600"/>
                <a:gd name="connsiteX14" fmla="*/ 142970 w 219075"/>
                <a:gd name="connsiteY14" fmla="*/ 123825 h 228600"/>
                <a:gd name="connsiteX15" fmla="*/ 153638 w 219075"/>
                <a:gd name="connsiteY15" fmla="*/ 125540 h 228600"/>
                <a:gd name="connsiteX16" fmla="*/ 153638 w 219075"/>
                <a:gd name="connsiteY16" fmla="*/ 96298 h 228600"/>
                <a:gd name="connsiteX17" fmla="*/ 94202 w 219075"/>
                <a:gd name="connsiteY17" fmla="*/ 96298 h 228600"/>
                <a:gd name="connsiteX18" fmla="*/ 94202 w 219075"/>
                <a:gd name="connsiteY18" fmla="*/ 157544 h 228600"/>
                <a:gd name="connsiteX19" fmla="*/ 54102 w 219075"/>
                <a:gd name="connsiteY19" fmla="*/ 190595 h 228600"/>
                <a:gd name="connsiteX20" fmla="*/ 27527 w 219075"/>
                <a:gd name="connsiteY20" fmla="*/ 164021 h 228600"/>
                <a:gd name="connsiteX21" fmla="*/ 60389 w 219075"/>
                <a:gd name="connsiteY21" fmla="*/ 1238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228600">
                  <a:moveTo>
                    <a:pt x="7144" y="224790"/>
                  </a:moveTo>
                  <a:lnTo>
                    <a:pt x="214408" y="224790"/>
                  </a:lnTo>
                  <a:lnTo>
                    <a:pt x="214408" y="7144"/>
                  </a:lnTo>
                  <a:lnTo>
                    <a:pt x="7144" y="7144"/>
                  </a:lnTo>
                  <a:cubicBezTo>
                    <a:pt x="7144" y="7144"/>
                    <a:pt x="7144" y="224790"/>
                    <a:pt x="7144" y="224790"/>
                  </a:cubicBezTo>
                  <a:close/>
                  <a:moveTo>
                    <a:pt x="60389" y="123825"/>
                  </a:moveTo>
                  <a:cubicBezTo>
                    <a:pt x="64103" y="123825"/>
                    <a:pt x="67723" y="124397"/>
                    <a:pt x="71057" y="125540"/>
                  </a:cubicBezTo>
                  <a:lnTo>
                    <a:pt x="71057" y="47625"/>
                  </a:lnTo>
                  <a:cubicBezTo>
                    <a:pt x="71057" y="41243"/>
                    <a:pt x="76200" y="36100"/>
                    <a:pt x="82582" y="36100"/>
                  </a:cubicBezTo>
                  <a:lnTo>
                    <a:pt x="165164" y="36100"/>
                  </a:lnTo>
                  <a:cubicBezTo>
                    <a:pt x="171450" y="36100"/>
                    <a:pt x="176594" y="41243"/>
                    <a:pt x="176594" y="47530"/>
                  </a:cubicBezTo>
                  <a:lnTo>
                    <a:pt x="176594" y="157448"/>
                  </a:lnTo>
                  <a:cubicBezTo>
                    <a:pt x="176594" y="178118"/>
                    <a:pt x="157829" y="194500"/>
                    <a:pt x="136493" y="190500"/>
                  </a:cubicBezTo>
                  <a:cubicBezTo>
                    <a:pt x="123063" y="188024"/>
                    <a:pt x="112395" y="177356"/>
                    <a:pt x="109919" y="163925"/>
                  </a:cubicBezTo>
                  <a:cubicBezTo>
                    <a:pt x="105918" y="142589"/>
                    <a:pt x="122301" y="123825"/>
                    <a:pt x="142970" y="123825"/>
                  </a:cubicBezTo>
                  <a:cubicBezTo>
                    <a:pt x="146685" y="123825"/>
                    <a:pt x="150305" y="124397"/>
                    <a:pt x="153638" y="125540"/>
                  </a:cubicBezTo>
                  <a:lnTo>
                    <a:pt x="153638" y="96298"/>
                  </a:lnTo>
                  <a:lnTo>
                    <a:pt x="94202" y="96298"/>
                  </a:lnTo>
                  <a:lnTo>
                    <a:pt x="94202" y="157544"/>
                  </a:lnTo>
                  <a:cubicBezTo>
                    <a:pt x="94202" y="178213"/>
                    <a:pt x="75438" y="194596"/>
                    <a:pt x="54102" y="190595"/>
                  </a:cubicBezTo>
                  <a:cubicBezTo>
                    <a:pt x="40672" y="188119"/>
                    <a:pt x="30004" y="177451"/>
                    <a:pt x="27527" y="164021"/>
                  </a:cubicBezTo>
                  <a:cubicBezTo>
                    <a:pt x="23432" y="142589"/>
                    <a:pt x="39719" y="123825"/>
                    <a:pt x="603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F99F0215-CE1D-4932-87E7-D6EFCC7A28F2}"/>
                </a:ext>
              </a:extLst>
            </p:cNvPr>
            <p:cNvSpPr/>
            <p:nvPr/>
          </p:nvSpPr>
          <p:spPr>
            <a:xfrm>
              <a:off x="2227793" y="2449449"/>
              <a:ext cx="28575" cy="28575"/>
            </a:xfrm>
            <a:custGeom>
              <a:avLst/>
              <a:gdLst>
                <a:gd name="connsiteX0" fmla="*/ 17717 w 28575"/>
                <a:gd name="connsiteY0" fmla="*/ 28289 h 28575"/>
                <a:gd name="connsiteX1" fmla="*/ 28289 w 28575"/>
                <a:gd name="connsiteY1" fmla="*/ 17717 h 28575"/>
                <a:gd name="connsiteX2" fmla="*/ 17717 w 28575"/>
                <a:gd name="connsiteY2" fmla="*/ 7144 h 28575"/>
                <a:gd name="connsiteX3" fmla="*/ 7144 w 28575"/>
                <a:gd name="connsiteY3" fmla="*/ 17717 h 28575"/>
                <a:gd name="connsiteX4" fmla="*/ 17717 w 28575"/>
                <a:gd name="connsiteY4" fmla="*/ 28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28289"/>
                  </a:move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906"/>
                    <a:pt x="23527" y="7144"/>
                    <a:pt x="17717" y="7144"/>
                  </a:cubicBez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3536BC2A-4CCC-4223-A297-7A0EB261AC6F}"/>
                </a:ext>
              </a:extLst>
            </p:cNvPr>
            <p:cNvSpPr/>
            <p:nvPr/>
          </p:nvSpPr>
          <p:spPr>
            <a:xfrm>
              <a:off x="2272085" y="2361914"/>
              <a:ext cx="66675" cy="19050"/>
            </a:xfrm>
            <a:custGeom>
              <a:avLst/>
              <a:gdLst>
                <a:gd name="connsiteX0" fmla="*/ 7144 w 66675"/>
                <a:gd name="connsiteY0" fmla="*/ 7144 h 19050"/>
                <a:gd name="connsiteX1" fmla="*/ 67342 w 66675"/>
                <a:gd name="connsiteY1" fmla="*/ 7144 h 19050"/>
                <a:gd name="connsiteX2" fmla="*/ 67342 w 66675"/>
                <a:gd name="connsiteY2" fmla="*/ 21241 h 19050"/>
                <a:gd name="connsiteX3" fmla="*/ 7144 w 66675"/>
                <a:gd name="connsiteY3" fmla="*/ 212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7144" y="7144"/>
                  </a:moveTo>
                  <a:lnTo>
                    <a:pt x="67342" y="7144"/>
                  </a:lnTo>
                  <a:lnTo>
                    <a:pt x="67342" y="21241"/>
                  </a:lnTo>
                  <a:lnTo>
                    <a:pt x="7144" y="21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72C3A43D-A0E9-4347-91B5-19A4CD08EC11}"/>
                </a:ext>
              </a:extLst>
            </p:cNvPr>
            <p:cNvSpPr/>
            <p:nvPr/>
          </p:nvSpPr>
          <p:spPr>
            <a:xfrm>
              <a:off x="2310661" y="2449449"/>
              <a:ext cx="28575" cy="28575"/>
            </a:xfrm>
            <a:custGeom>
              <a:avLst/>
              <a:gdLst>
                <a:gd name="connsiteX0" fmla="*/ 17717 w 28575"/>
                <a:gd name="connsiteY0" fmla="*/ 7144 h 28575"/>
                <a:gd name="connsiteX1" fmla="*/ 7144 w 28575"/>
                <a:gd name="connsiteY1" fmla="*/ 17717 h 28575"/>
                <a:gd name="connsiteX2" fmla="*/ 17717 w 28575"/>
                <a:gd name="connsiteY2" fmla="*/ 28289 h 28575"/>
                <a:gd name="connsiteX3" fmla="*/ 28289 w 28575"/>
                <a:gd name="connsiteY3" fmla="*/ 17717 h 28575"/>
                <a:gd name="connsiteX4" fmla="*/ 17717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7144"/>
                  </a:move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811"/>
                    <a:pt x="23527" y="7144"/>
                    <a:pt x="177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756402A3-87C2-48DE-81BE-BF47B86AE161}"/>
              </a:ext>
            </a:extLst>
          </p:cNvPr>
          <p:cNvGrpSpPr/>
          <p:nvPr/>
        </p:nvGrpSpPr>
        <p:grpSpPr>
          <a:xfrm>
            <a:off x="6126185" y="3592734"/>
            <a:ext cx="390620" cy="333375"/>
            <a:chOff x="6126185" y="3592734"/>
            <a:chExt cx="390620" cy="333375"/>
          </a:xfrm>
          <a:solidFill>
            <a:schemeClr val="tx2"/>
          </a:solidFill>
        </p:grpSpPr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D8108F05-67DE-4985-B637-58F6EB52618E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4A6C74C-8F79-4D9D-9F3D-B5B6A03B9D99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B6C2D78-4CE8-4AAD-A8CD-F8E6F41C6235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8B26560D-1C9E-4ABE-9476-864845283D33}"/>
              </a:ext>
            </a:extLst>
          </p:cNvPr>
          <p:cNvGrpSpPr/>
          <p:nvPr/>
        </p:nvGrpSpPr>
        <p:grpSpPr>
          <a:xfrm>
            <a:off x="2092062" y="2898076"/>
            <a:ext cx="390525" cy="387572"/>
            <a:chOff x="2092062" y="2898076"/>
            <a:chExt cx="390525" cy="387572"/>
          </a:xfrm>
          <a:solidFill>
            <a:schemeClr val="tx2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17E06751-F5B9-4E7D-B475-901EF2C88860}"/>
                </a:ext>
              </a:extLst>
            </p:cNvPr>
            <p:cNvSpPr/>
            <p:nvPr/>
          </p:nvSpPr>
          <p:spPr>
            <a:xfrm>
              <a:off x="2092062" y="2898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436 w 276225"/>
                <a:gd name="connsiteY6" fmla="*/ 62865 h 95250"/>
                <a:gd name="connsiteX7" fmla="*/ 52292 w 276225"/>
                <a:gd name="connsiteY7" fmla="*/ 51721 h 95250"/>
                <a:gd name="connsiteX8" fmla="*/ 63436 w 276225"/>
                <a:gd name="connsiteY8" fmla="*/ 40577 h 95250"/>
                <a:gd name="connsiteX9" fmla="*/ 74581 w 276225"/>
                <a:gd name="connsiteY9" fmla="*/ 51721 h 95250"/>
                <a:gd name="connsiteX10" fmla="*/ 63436 w 276225"/>
                <a:gd name="connsiteY10" fmla="*/ 62865 h 95250"/>
                <a:gd name="connsiteX11" fmla="*/ 108013 w 276225"/>
                <a:gd name="connsiteY11" fmla="*/ 62865 h 95250"/>
                <a:gd name="connsiteX12" fmla="*/ 96869 w 276225"/>
                <a:gd name="connsiteY12" fmla="*/ 51721 h 95250"/>
                <a:gd name="connsiteX13" fmla="*/ 108013 w 276225"/>
                <a:gd name="connsiteY13" fmla="*/ 40577 h 95250"/>
                <a:gd name="connsiteX14" fmla="*/ 119158 w 276225"/>
                <a:gd name="connsiteY14" fmla="*/ 51721 h 95250"/>
                <a:gd name="connsiteX15" fmla="*/ 108013 w 276225"/>
                <a:gd name="connsiteY15" fmla="*/ 62865 h 95250"/>
                <a:gd name="connsiteX16" fmla="*/ 152590 w 276225"/>
                <a:gd name="connsiteY16" fmla="*/ 62865 h 95250"/>
                <a:gd name="connsiteX17" fmla="*/ 141446 w 276225"/>
                <a:gd name="connsiteY17" fmla="*/ 51721 h 95250"/>
                <a:gd name="connsiteX18" fmla="*/ 152590 w 276225"/>
                <a:gd name="connsiteY18" fmla="*/ 40577 h 95250"/>
                <a:gd name="connsiteX19" fmla="*/ 163735 w 276225"/>
                <a:gd name="connsiteY19" fmla="*/ 51721 h 95250"/>
                <a:gd name="connsiteX20" fmla="*/ 15259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436" y="62865"/>
                  </a:moveTo>
                  <a:cubicBezTo>
                    <a:pt x="57245" y="62865"/>
                    <a:pt x="52292" y="57912"/>
                    <a:pt x="52292" y="51721"/>
                  </a:cubicBezTo>
                  <a:cubicBezTo>
                    <a:pt x="52292" y="45529"/>
                    <a:pt x="57245" y="40577"/>
                    <a:pt x="63436" y="40577"/>
                  </a:cubicBezTo>
                  <a:cubicBezTo>
                    <a:pt x="69628" y="40577"/>
                    <a:pt x="74581" y="45529"/>
                    <a:pt x="74581" y="51721"/>
                  </a:cubicBezTo>
                  <a:cubicBezTo>
                    <a:pt x="74581" y="57912"/>
                    <a:pt x="69533" y="62865"/>
                    <a:pt x="63436" y="62865"/>
                  </a:cubicBezTo>
                  <a:close/>
                  <a:moveTo>
                    <a:pt x="108013" y="62865"/>
                  </a:moveTo>
                  <a:cubicBezTo>
                    <a:pt x="101822" y="62865"/>
                    <a:pt x="96869" y="57912"/>
                    <a:pt x="96869" y="51721"/>
                  </a:cubicBezTo>
                  <a:cubicBezTo>
                    <a:pt x="96869" y="45529"/>
                    <a:pt x="101822" y="40577"/>
                    <a:pt x="108013" y="40577"/>
                  </a:cubicBezTo>
                  <a:cubicBezTo>
                    <a:pt x="114205" y="40577"/>
                    <a:pt x="119158" y="45529"/>
                    <a:pt x="119158" y="51721"/>
                  </a:cubicBezTo>
                  <a:cubicBezTo>
                    <a:pt x="119158" y="57912"/>
                    <a:pt x="114109" y="62865"/>
                    <a:pt x="108013" y="62865"/>
                  </a:cubicBezTo>
                  <a:close/>
                  <a:moveTo>
                    <a:pt x="152590" y="62865"/>
                  </a:moveTo>
                  <a:cubicBezTo>
                    <a:pt x="146399" y="62865"/>
                    <a:pt x="141446" y="57912"/>
                    <a:pt x="141446" y="51721"/>
                  </a:cubicBezTo>
                  <a:cubicBezTo>
                    <a:pt x="141446" y="45529"/>
                    <a:pt x="146399" y="40577"/>
                    <a:pt x="152590" y="40577"/>
                  </a:cubicBezTo>
                  <a:cubicBezTo>
                    <a:pt x="158782" y="40577"/>
                    <a:pt x="163735" y="45529"/>
                    <a:pt x="163735" y="51721"/>
                  </a:cubicBezTo>
                  <a:cubicBezTo>
                    <a:pt x="163735" y="57912"/>
                    <a:pt x="158686" y="62865"/>
                    <a:pt x="15259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2ECAA4E1-67AA-478F-B863-1A1D5B4F383A}"/>
                </a:ext>
              </a:extLst>
            </p:cNvPr>
            <p:cNvSpPr/>
            <p:nvPr/>
          </p:nvSpPr>
          <p:spPr>
            <a:xfrm>
              <a:off x="2382575" y="2898076"/>
              <a:ext cx="95250" cy="95250"/>
            </a:xfrm>
            <a:custGeom>
              <a:avLst/>
              <a:gdLst>
                <a:gd name="connsiteX0" fmla="*/ 85915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5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5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E4691C50-39DD-4FAA-A0C3-43410CB1EF8B}"/>
                </a:ext>
              </a:extLst>
            </p:cNvPr>
            <p:cNvSpPr/>
            <p:nvPr/>
          </p:nvSpPr>
          <p:spPr>
            <a:xfrm>
              <a:off x="2371526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89 w 47625"/>
                <a:gd name="connsiteY3" fmla="*/ 29432 h 28575"/>
                <a:gd name="connsiteX4" fmla="*/ 41338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89" y="29432"/>
                  </a:lnTo>
                  <a:cubicBezTo>
                    <a:pt x="36862" y="29432"/>
                    <a:pt x="42100" y="23717"/>
                    <a:pt x="41338" y="17050"/>
                  </a:cubicBezTo>
                  <a:cubicBezTo>
                    <a:pt x="40672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E9AAC22A-CD32-4729-8612-E424FBF9B901}"/>
                </a:ext>
              </a:extLst>
            </p:cNvPr>
            <p:cNvSpPr/>
            <p:nvPr/>
          </p:nvSpPr>
          <p:spPr>
            <a:xfrm>
              <a:off x="2159689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90 w 47625"/>
                <a:gd name="connsiteY3" fmla="*/ 29432 h 28575"/>
                <a:gd name="connsiteX4" fmla="*/ 41339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90" y="29432"/>
                  </a:lnTo>
                  <a:cubicBezTo>
                    <a:pt x="36862" y="29432"/>
                    <a:pt x="42100" y="23717"/>
                    <a:pt x="41339" y="17050"/>
                  </a:cubicBezTo>
                  <a:cubicBezTo>
                    <a:pt x="40767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8DD239A2-1F95-4D1E-86EE-68B337556B31}"/>
                </a:ext>
              </a:extLst>
            </p:cNvPr>
            <p:cNvSpPr/>
            <p:nvPr/>
          </p:nvSpPr>
          <p:spPr>
            <a:xfrm>
              <a:off x="2092062" y="3009423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6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6 h 276225"/>
                <a:gd name="connsiteX6" fmla="*/ 18288 w 390525"/>
                <a:gd name="connsiteY6" fmla="*/ 276130 h 276225"/>
                <a:gd name="connsiteX7" fmla="*/ 264223 w 390525"/>
                <a:gd name="connsiteY7" fmla="*/ 97155 h 276225"/>
                <a:gd name="connsiteX8" fmla="*/ 275368 w 390525"/>
                <a:gd name="connsiteY8" fmla="*/ 86011 h 276225"/>
                <a:gd name="connsiteX9" fmla="*/ 275844 w 390525"/>
                <a:gd name="connsiteY9" fmla="*/ 86106 h 276225"/>
                <a:gd name="connsiteX10" fmla="*/ 276320 w 390525"/>
                <a:gd name="connsiteY10" fmla="*/ 86011 h 276225"/>
                <a:gd name="connsiteX11" fmla="*/ 309181 w 390525"/>
                <a:gd name="connsiteY11" fmla="*/ 86011 h 276225"/>
                <a:gd name="connsiteX12" fmla="*/ 343090 w 390525"/>
                <a:gd name="connsiteY12" fmla="*/ 117634 h 276225"/>
                <a:gd name="connsiteX13" fmla="*/ 309753 w 390525"/>
                <a:gd name="connsiteY13" fmla="*/ 152876 h 276225"/>
                <a:gd name="connsiteX14" fmla="*/ 286607 w 390525"/>
                <a:gd name="connsiteY14" fmla="*/ 152876 h 276225"/>
                <a:gd name="connsiteX15" fmla="*/ 286607 w 390525"/>
                <a:gd name="connsiteY15" fmla="*/ 186023 h 276225"/>
                <a:gd name="connsiteX16" fmla="*/ 276701 w 390525"/>
                <a:gd name="connsiteY16" fmla="*/ 197358 h 276225"/>
                <a:gd name="connsiteX17" fmla="*/ 264319 w 390525"/>
                <a:gd name="connsiteY17" fmla="*/ 186309 h 276225"/>
                <a:gd name="connsiteX18" fmla="*/ 264319 w 390525"/>
                <a:gd name="connsiteY18" fmla="*/ 97155 h 276225"/>
                <a:gd name="connsiteX19" fmla="*/ 152781 w 390525"/>
                <a:gd name="connsiteY19" fmla="*/ 97441 h 276225"/>
                <a:gd name="connsiteX20" fmla="*/ 162687 w 390525"/>
                <a:gd name="connsiteY20" fmla="*/ 86106 h 276225"/>
                <a:gd name="connsiteX21" fmla="*/ 175069 w 390525"/>
                <a:gd name="connsiteY21" fmla="*/ 97155 h 276225"/>
                <a:gd name="connsiteX22" fmla="*/ 175069 w 390525"/>
                <a:gd name="connsiteY22" fmla="*/ 130588 h 276225"/>
                <a:gd name="connsiteX23" fmla="*/ 219646 w 390525"/>
                <a:gd name="connsiteY23" fmla="*/ 130588 h 276225"/>
                <a:gd name="connsiteX24" fmla="*/ 219646 w 390525"/>
                <a:gd name="connsiteY24" fmla="*/ 97441 h 276225"/>
                <a:gd name="connsiteX25" fmla="*/ 229552 w 390525"/>
                <a:gd name="connsiteY25" fmla="*/ 86106 h 276225"/>
                <a:gd name="connsiteX26" fmla="*/ 241935 w 390525"/>
                <a:gd name="connsiteY26" fmla="*/ 97155 h 276225"/>
                <a:gd name="connsiteX27" fmla="*/ 241935 w 390525"/>
                <a:gd name="connsiteY27" fmla="*/ 186023 h 276225"/>
                <a:gd name="connsiteX28" fmla="*/ 232029 w 390525"/>
                <a:gd name="connsiteY28" fmla="*/ 197358 h 276225"/>
                <a:gd name="connsiteX29" fmla="*/ 219646 w 390525"/>
                <a:gd name="connsiteY29" fmla="*/ 186309 h 276225"/>
                <a:gd name="connsiteX30" fmla="*/ 219646 w 390525"/>
                <a:gd name="connsiteY30" fmla="*/ 152876 h 276225"/>
                <a:gd name="connsiteX31" fmla="*/ 175069 w 390525"/>
                <a:gd name="connsiteY31" fmla="*/ 152876 h 276225"/>
                <a:gd name="connsiteX32" fmla="*/ 175069 w 390525"/>
                <a:gd name="connsiteY32" fmla="*/ 186023 h 276225"/>
                <a:gd name="connsiteX33" fmla="*/ 165163 w 390525"/>
                <a:gd name="connsiteY33" fmla="*/ 197358 h 276225"/>
                <a:gd name="connsiteX34" fmla="*/ 152781 w 390525"/>
                <a:gd name="connsiteY34" fmla="*/ 186309 h 276225"/>
                <a:gd name="connsiteX35" fmla="*/ 152781 w 390525"/>
                <a:gd name="connsiteY35" fmla="*/ 97441 h 276225"/>
                <a:gd name="connsiteX36" fmla="*/ 52483 w 390525"/>
                <a:gd name="connsiteY36" fmla="*/ 97155 h 276225"/>
                <a:gd name="connsiteX37" fmla="*/ 63627 w 390525"/>
                <a:gd name="connsiteY37" fmla="*/ 86011 h 276225"/>
                <a:gd name="connsiteX38" fmla="*/ 64103 w 390525"/>
                <a:gd name="connsiteY38" fmla="*/ 86106 h 276225"/>
                <a:gd name="connsiteX39" fmla="*/ 64579 w 390525"/>
                <a:gd name="connsiteY39" fmla="*/ 86011 h 276225"/>
                <a:gd name="connsiteX40" fmla="*/ 97441 w 390525"/>
                <a:gd name="connsiteY40" fmla="*/ 86011 h 276225"/>
                <a:gd name="connsiteX41" fmla="*/ 131350 w 390525"/>
                <a:gd name="connsiteY41" fmla="*/ 117634 h 276225"/>
                <a:gd name="connsiteX42" fmla="*/ 98012 w 390525"/>
                <a:gd name="connsiteY42" fmla="*/ 152876 h 276225"/>
                <a:gd name="connsiteX43" fmla="*/ 74867 w 390525"/>
                <a:gd name="connsiteY43" fmla="*/ 152876 h 276225"/>
                <a:gd name="connsiteX44" fmla="*/ 74867 w 390525"/>
                <a:gd name="connsiteY44" fmla="*/ 186023 h 276225"/>
                <a:gd name="connsiteX45" fmla="*/ 64960 w 390525"/>
                <a:gd name="connsiteY45" fmla="*/ 197358 h 276225"/>
                <a:gd name="connsiteX46" fmla="*/ 52578 w 390525"/>
                <a:gd name="connsiteY46" fmla="*/ 186309 h 276225"/>
                <a:gd name="connsiteX47" fmla="*/ 52578 w 390525"/>
                <a:gd name="connsiteY47" fmla="*/ 9715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6"/>
                  </a:lnTo>
                  <a:cubicBezTo>
                    <a:pt x="7144" y="271177"/>
                    <a:pt x="12192" y="276130"/>
                    <a:pt x="18288" y="276130"/>
                  </a:cubicBezTo>
                  <a:close/>
                  <a:moveTo>
                    <a:pt x="264223" y="97155"/>
                  </a:moveTo>
                  <a:cubicBezTo>
                    <a:pt x="264223" y="90964"/>
                    <a:pt x="269176" y="86011"/>
                    <a:pt x="275368" y="86011"/>
                  </a:cubicBezTo>
                  <a:cubicBezTo>
                    <a:pt x="275558" y="86011"/>
                    <a:pt x="275654" y="86106"/>
                    <a:pt x="275844" y="86106"/>
                  </a:cubicBezTo>
                  <a:cubicBezTo>
                    <a:pt x="276034" y="86106"/>
                    <a:pt x="276130" y="86011"/>
                    <a:pt x="276320" y="86011"/>
                  </a:cubicBezTo>
                  <a:lnTo>
                    <a:pt x="309181" y="86011"/>
                  </a:lnTo>
                  <a:cubicBezTo>
                    <a:pt x="326612" y="86011"/>
                    <a:pt x="342138" y="100203"/>
                    <a:pt x="343090" y="117634"/>
                  </a:cubicBezTo>
                  <a:cubicBezTo>
                    <a:pt x="344138" y="136874"/>
                    <a:pt x="328803" y="152876"/>
                    <a:pt x="309753" y="152876"/>
                  </a:cubicBezTo>
                  <a:lnTo>
                    <a:pt x="286607" y="152876"/>
                  </a:lnTo>
                  <a:lnTo>
                    <a:pt x="286607" y="186023"/>
                  </a:lnTo>
                  <a:cubicBezTo>
                    <a:pt x="286607" y="191738"/>
                    <a:pt x="282416" y="196787"/>
                    <a:pt x="276701" y="197358"/>
                  </a:cubicBezTo>
                  <a:cubicBezTo>
                    <a:pt x="269938" y="198120"/>
                    <a:pt x="264319" y="192881"/>
                    <a:pt x="264319" y="186309"/>
                  </a:cubicBezTo>
                  <a:lnTo>
                    <a:pt x="264319" y="97155"/>
                  </a:lnTo>
                  <a:close/>
                  <a:moveTo>
                    <a:pt x="152781" y="97441"/>
                  </a:moveTo>
                  <a:cubicBezTo>
                    <a:pt x="152781" y="91726"/>
                    <a:pt x="156972" y="86678"/>
                    <a:pt x="162687" y="86106"/>
                  </a:cubicBezTo>
                  <a:cubicBezTo>
                    <a:pt x="169450" y="85344"/>
                    <a:pt x="175069" y="90583"/>
                    <a:pt x="175069" y="97155"/>
                  </a:cubicBezTo>
                  <a:lnTo>
                    <a:pt x="175069" y="130588"/>
                  </a:lnTo>
                  <a:lnTo>
                    <a:pt x="219646" y="130588"/>
                  </a:lnTo>
                  <a:lnTo>
                    <a:pt x="219646" y="97441"/>
                  </a:lnTo>
                  <a:cubicBezTo>
                    <a:pt x="219646" y="91726"/>
                    <a:pt x="223838" y="86678"/>
                    <a:pt x="229552" y="86106"/>
                  </a:cubicBezTo>
                  <a:cubicBezTo>
                    <a:pt x="236315" y="85344"/>
                    <a:pt x="241935" y="90583"/>
                    <a:pt x="241935" y="97155"/>
                  </a:cubicBezTo>
                  <a:lnTo>
                    <a:pt x="241935" y="186023"/>
                  </a:lnTo>
                  <a:cubicBezTo>
                    <a:pt x="241935" y="191738"/>
                    <a:pt x="237744" y="196787"/>
                    <a:pt x="232029" y="197358"/>
                  </a:cubicBezTo>
                  <a:cubicBezTo>
                    <a:pt x="225266" y="198120"/>
                    <a:pt x="219646" y="192881"/>
                    <a:pt x="219646" y="186309"/>
                  </a:cubicBezTo>
                  <a:lnTo>
                    <a:pt x="219646" y="152876"/>
                  </a:lnTo>
                  <a:lnTo>
                    <a:pt x="175069" y="152876"/>
                  </a:lnTo>
                  <a:lnTo>
                    <a:pt x="175069" y="186023"/>
                  </a:lnTo>
                  <a:cubicBezTo>
                    <a:pt x="175069" y="191738"/>
                    <a:pt x="170879" y="196787"/>
                    <a:pt x="165163" y="197358"/>
                  </a:cubicBezTo>
                  <a:cubicBezTo>
                    <a:pt x="158401" y="198120"/>
                    <a:pt x="152781" y="192881"/>
                    <a:pt x="152781" y="186309"/>
                  </a:cubicBezTo>
                  <a:lnTo>
                    <a:pt x="152781" y="97441"/>
                  </a:lnTo>
                  <a:close/>
                  <a:moveTo>
                    <a:pt x="52483" y="97155"/>
                  </a:moveTo>
                  <a:cubicBezTo>
                    <a:pt x="52483" y="90964"/>
                    <a:pt x="57436" y="86011"/>
                    <a:pt x="63627" y="86011"/>
                  </a:cubicBezTo>
                  <a:cubicBezTo>
                    <a:pt x="63817" y="86011"/>
                    <a:pt x="63913" y="86106"/>
                    <a:pt x="64103" y="86106"/>
                  </a:cubicBezTo>
                  <a:cubicBezTo>
                    <a:pt x="64294" y="86106"/>
                    <a:pt x="64389" y="86011"/>
                    <a:pt x="64579" y="86011"/>
                  </a:cubicBezTo>
                  <a:lnTo>
                    <a:pt x="97441" y="86011"/>
                  </a:lnTo>
                  <a:cubicBezTo>
                    <a:pt x="114871" y="86011"/>
                    <a:pt x="130397" y="100203"/>
                    <a:pt x="131350" y="117634"/>
                  </a:cubicBezTo>
                  <a:cubicBezTo>
                    <a:pt x="132397" y="136874"/>
                    <a:pt x="117062" y="152876"/>
                    <a:pt x="98012" y="152876"/>
                  </a:cubicBezTo>
                  <a:lnTo>
                    <a:pt x="74867" y="152876"/>
                  </a:lnTo>
                  <a:lnTo>
                    <a:pt x="74867" y="186023"/>
                  </a:lnTo>
                  <a:cubicBezTo>
                    <a:pt x="74867" y="191738"/>
                    <a:pt x="70675" y="196787"/>
                    <a:pt x="64960" y="197358"/>
                  </a:cubicBezTo>
                  <a:cubicBezTo>
                    <a:pt x="58198" y="198120"/>
                    <a:pt x="52578" y="192881"/>
                    <a:pt x="52578" y="186309"/>
                  </a:cubicBezTo>
                  <a:lnTo>
                    <a:pt x="52578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30A98E95-9E54-41DD-823E-10B12B3DA70E}"/>
              </a:ext>
            </a:extLst>
          </p:cNvPr>
          <p:cNvGrpSpPr/>
          <p:nvPr/>
        </p:nvGrpSpPr>
        <p:grpSpPr>
          <a:xfrm>
            <a:off x="6797698" y="3579043"/>
            <a:ext cx="390525" cy="373641"/>
            <a:chOff x="6797698" y="3579043"/>
            <a:chExt cx="390525" cy="373641"/>
          </a:xfrm>
          <a:solidFill>
            <a:schemeClr val="tx2"/>
          </a:solidFill>
        </p:grpSpPr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18B77319-7FB4-42D8-B825-F604C470D9B8}"/>
                </a:ext>
              </a:extLst>
            </p:cNvPr>
            <p:cNvSpPr/>
            <p:nvPr/>
          </p:nvSpPr>
          <p:spPr>
            <a:xfrm>
              <a:off x="6928000" y="3579043"/>
              <a:ext cx="133350" cy="66675"/>
            </a:xfrm>
            <a:custGeom>
              <a:avLst/>
              <a:gdLst>
                <a:gd name="connsiteX0" fmla="*/ 67056 w 133350"/>
                <a:gd name="connsiteY0" fmla="*/ 34075 h 66675"/>
                <a:gd name="connsiteX1" fmla="*/ 95441 w 133350"/>
                <a:gd name="connsiteY1" fmla="*/ 62459 h 66675"/>
                <a:gd name="connsiteX2" fmla="*/ 126968 w 133350"/>
                <a:gd name="connsiteY2" fmla="*/ 62459 h 66675"/>
                <a:gd name="connsiteX3" fmla="*/ 75057 w 133350"/>
                <a:gd name="connsiteY3" fmla="*/ 10548 h 66675"/>
                <a:gd name="connsiteX4" fmla="*/ 71533 w 133350"/>
                <a:gd name="connsiteY4" fmla="*/ 8072 h 66675"/>
                <a:gd name="connsiteX5" fmla="*/ 59150 w 133350"/>
                <a:gd name="connsiteY5" fmla="*/ 10453 h 66675"/>
                <a:gd name="connsiteX6" fmla="*/ 7144 w 133350"/>
                <a:gd name="connsiteY6" fmla="*/ 62459 h 66675"/>
                <a:gd name="connsiteX7" fmla="*/ 38671 w 133350"/>
                <a:gd name="connsiteY7" fmla="*/ 62459 h 66675"/>
                <a:gd name="connsiteX8" fmla="*/ 67056 w 133350"/>
                <a:gd name="connsiteY8" fmla="*/ 340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6675">
                  <a:moveTo>
                    <a:pt x="67056" y="34075"/>
                  </a:moveTo>
                  <a:lnTo>
                    <a:pt x="95441" y="62459"/>
                  </a:lnTo>
                  <a:lnTo>
                    <a:pt x="126968" y="62459"/>
                  </a:lnTo>
                  <a:lnTo>
                    <a:pt x="75057" y="10548"/>
                  </a:lnTo>
                  <a:cubicBezTo>
                    <a:pt x="74009" y="9500"/>
                    <a:pt x="72866" y="8643"/>
                    <a:pt x="71533" y="8072"/>
                  </a:cubicBezTo>
                  <a:cubicBezTo>
                    <a:pt x="67152" y="6167"/>
                    <a:pt x="62294" y="7310"/>
                    <a:pt x="59150" y="10453"/>
                  </a:cubicBezTo>
                  <a:lnTo>
                    <a:pt x="7144" y="62459"/>
                  </a:lnTo>
                  <a:lnTo>
                    <a:pt x="38671" y="62459"/>
                  </a:lnTo>
                  <a:lnTo>
                    <a:pt x="67056" y="340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EF4EBAB-8B3E-4174-905C-C31DDA7B4B0C}"/>
                </a:ext>
              </a:extLst>
            </p:cNvPr>
            <p:cNvSpPr/>
            <p:nvPr/>
          </p:nvSpPr>
          <p:spPr>
            <a:xfrm>
              <a:off x="6999056" y="3822793"/>
              <a:ext cx="95250" cy="66675"/>
            </a:xfrm>
            <a:custGeom>
              <a:avLst/>
              <a:gdLst>
                <a:gd name="connsiteX0" fmla="*/ 92583 w 95250"/>
                <a:gd name="connsiteY0" fmla="*/ 50262 h 66675"/>
                <a:gd name="connsiteX1" fmla="*/ 54578 w 95250"/>
                <a:gd name="connsiteY1" fmla="*/ 7399 h 66675"/>
                <a:gd name="connsiteX2" fmla="*/ 7144 w 95250"/>
                <a:gd name="connsiteY2" fmla="*/ 49690 h 66675"/>
                <a:gd name="connsiteX3" fmla="*/ 7144 w 95250"/>
                <a:gd name="connsiteY3" fmla="*/ 68359 h 66675"/>
                <a:gd name="connsiteX4" fmla="*/ 92583 w 95250"/>
                <a:gd name="connsiteY4" fmla="*/ 68359 h 66675"/>
                <a:gd name="connsiteX5" fmla="*/ 92583 w 95250"/>
                <a:gd name="connsiteY5" fmla="*/ 502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92583" y="50262"/>
                  </a:moveTo>
                  <a:cubicBezTo>
                    <a:pt x="92583" y="28449"/>
                    <a:pt x="76295" y="9685"/>
                    <a:pt x="54578" y="7399"/>
                  </a:cubicBezTo>
                  <a:cubicBezTo>
                    <a:pt x="28860" y="4637"/>
                    <a:pt x="7144" y="24639"/>
                    <a:pt x="7144" y="49690"/>
                  </a:cubicBezTo>
                  <a:lnTo>
                    <a:pt x="7144" y="68359"/>
                  </a:lnTo>
                  <a:lnTo>
                    <a:pt x="92583" y="68359"/>
                  </a:lnTo>
                  <a:lnTo>
                    <a:pt x="92583" y="502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B9113F4E-E3EA-4FAB-9216-989BCF8521F3}"/>
                </a:ext>
              </a:extLst>
            </p:cNvPr>
            <p:cNvSpPr/>
            <p:nvPr/>
          </p:nvSpPr>
          <p:spPr>
            <a:xfrm>
              <a:off x="7022964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2 w 47625"/>
                <a:gd name="connsiteY1" fmla="*/ 7144 h 47625"/>
                <a:gd name="connsiteX2" fmla="*/ 7144 w 47625"/>
                <a:gd name="connsiteY2" fmla="*/ 25813 h 47625"/>
                <a:gd name="connsiteX3" fmla="*/ 25812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2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2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786098A7-812B-415A-9ABD-271E80A385D2}"/>
                </a:ext>
              </a:extLst>
            </p:cNvPr>
            <p:cNvSpPr/>
            <p:nvPr/>
          </p:nvSpPr>
          <p:spPr>
            <a:xfrm>
              <a:off x="6891233" y="3822763"/>
              <a:ext cx="95250" cy="66675"/>
            </a:xfrm>
            <a:custGeom>
              <a:avLst/>
              <a:gdLst>
                <a:gd name="connsiteX0" fmla="*/ 49911 w 95250"/>
                <a:gd name="connsiteY0" fmla="*/ 7144 h 66675"/>
                <a:gd name="connsiteX1" fmla="*/ 7144 w 95250"/>
                <a:gd name="connsiteY1" fmla="*/ 49721 h 66675"/>
                <a:gd name="connsiteX2" fmla="*/ 7144 w 95250"/>
                <a:gd name="connsiteY2" fmla="*/ 68389 h 66675"/>
                <a:gd name="connsiteX3" fmla="*/ 92583 w 95250"/>
                <a:gd name="connsiteY3" fmla="*/ 68389 h 66675"/>
                <a:gd name="connsiteX4" fmla="*/ 92583 w 95250"/>
                <a:gd name="connsiteY4" fmla="*/ 49721 h 66675"/>
                <a:gd name="connsiteX5" fmla="*/ 49911 w 95250"/>
                <a:gd name="connsiteY5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49911" y="7144"/>
                  </a:moveTo>
                  <a:cubicBezTo>
                    <a:pt x="26384" y="7144"/>
                    <a:pt x="7144" y="26194"/>
                    <a:pt x="7144" y="49721"/>
                  </a:cubicBezTo>
                  <a:lnTo>
                    <a:pt x="7144" y="68389"/>
                  </a:lnTo>
                  <a:lnTo>
                    <a:pt x="92583" y="68389"/>
                  </a:lnTo>
                  <a:lnTo>
                    <a:pt x="92583" y="49721"/>
                  </a:lnTo>
                  <a:cubicBezTo>
                    <a:pt x="92678" y="26194"/>
                    <a:pt x="73533" y="7144"/>
                    <a:pt x="49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F2A459FF-DCC1-46BA-8B39-A18CD7FC7012}"/>
                </a:ext>
              </a:extLst>
            </p:cNvPr>
            <p:cNvSpPr/>
            <p:nvPr/>
          </p:nvSpPr>
          <p:spPr>
            <a:xfrm>
              <a:off x="6915522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B51CC943-F8B5-4DB5-B568-3B506CA2D754}"/>
                </a:ext>
              </a:extLst>
            </p:cNvPr>
            <p:cNvSpPr/>
            <p:nvPr/>
          </p:nvSpPr>
          <p:spPr>
            <a:xfrm>
              <a:off x="6797698" y="3657409"/>
              <a:ext cx="390525" cy="295275"/>
            </a:xfrm>
            <a:custGeom>
              <a:avLst/>
              <a:gdLst>
                <a:gd name="connsiteX0" fmla="*/ 340614 w 390525"/>
                <a:gd name="connsiteY0" fmla="*/ 7144 h 295275"/>
                <a:gd name="connsiteX1" fmla="*/ 54102 w 390525"/>
                <a:gd name="connsiteY1" fmla="*/ 7144 h 295275"/>
                <a:gd name="connsiteX2" fmla="*/ 7144 w 390525"/>
                <a:gd name="connsiteY2" fmla="*/ 54007 h 295275"/>
                <a:gd name="connsiteX3" fmla="*/ 7144 w 390525"/>
                <a:gd name="connsiteY3" fmla="*/ 244792 h 295275"/>
                <a:gd name="connsiteX4" fmla="*/ 54102 w 390525"/>
                <a:gd name="connsiteY4" fmla="*/ 291655 h 295275"/>
                <a:gd name="connsiteX5" fmla="*/ 340614 w 390525"/>
                <a:gd name="connsiteY5" fmla="*/ 291655 h 295275"/>
                <a:gd name="connsiteX6" fmla="*/ 387572 w 390525"/>
                <a:gd name="connsiteY6" fmla="*/ 244792 h 295275"/>
                <a:gd name="connsiteX7" fmla="*/ 387572 w 390525"/>
                <a:gd name="connsiteY7" fmla="*/ 54007 h 295275"/>
                <a:gd name="connsiteX8" fmla="*/ 340614 w 390525"/>
                <a:gd name="connsiteY8" fmla="*/ 7144 h 295275"/>
                <a:gd name="connsiteX9" fmla="*/ 340709 w 390525"/>
                <a:gd name="connsiteY9" fmla="*/ 256032 h 295275"/>
                <a:gd name="connsiteX10" fmla="*/ 53912 w 390525"/>
                <a:gd name="connsiteY10" fmla="*/ 256032 h 295275"/>
                <a:gd name="connsiteX11" fmla="*/ 42767 w 390525"/>
                <a:gd name="connsiteY11" fmla="*/ 244888 h 295275"/>
                <a:gd name="connsiteX12" fmla="*/ 42767 w 390525"/>
                <a:gd name="connsiteY12" fmla="*/ 53912 h 295275"/>
                <a:gd name="connsiteX13" fmla="*/ 53912 w 390525"/>
                <a:gd name="connsiteY13" fmla="*/ 42767 h 295275"/>
                <a:gd name="connsiteX14" fmla="*/ 340709 w 390525"/>
                <a:gd name="connsiteY14" fmla="*/ 42767 h 295275"/>
                <a:gd name="connsiteX15" fmla="*/ 351854 w 390525"/>
                <a:gd name="connsiteY15" fmla="*/ 53912 h 295275"/>
                <a:gd name="connsiteX16" fmla="*/ 351854 w 390525"/>
                <a:gd name="connsiteY16" fmla="*/ 244888 h 295275"/>
                <a:gd name="connsiteX17" fmla="*/ 340709 w 390525"/>
                <a:gd name="connsiteY17" fmla="*/ 2560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40614" y="7144"/>
                  </a:moveTo>
                  <a:lnTo>
                    <a:pt x="54102" y="7144"/>
                  </a:lnTo>
                  <a:cubicBezTo>
                    <a:pt x="28099" y="7144"/>
                    <a:pt x="7144" y="28099"/>
                    <a:pt x="7144" y="54007"/>
                  </a:cubicBezTo>
                  <a:lnTo>
                    <a:pt x="7144" y="244792"/>
                  </a:lnTo>
                  <a:cubicBezTo>
                    <a:pt x="7144" y="270700"/>
                    <a:pt x="28194" y="291655"/>
                    <a:pt x="54102" y="291655"/>
                  </a:cubicBezTo>
                  <a:lnTo>
                    <a:pt x="340614" y="291655"/>
                  </a:lnTo>
                  <a:cubicBezTo>
                    <a:pt x="366617" y="291655"/>
                    <a:pt x="387572" y="270700"/>
                    <a:pt x="387572" y="244792"/>
                  </a:cubicBezTo>
                  <a:lnTo>
                    <a:pt x="387572" y="54007"/>
                  </a:lnTo>
                  <a:cubicBezTo>
                    <a:pt x="387572" y="28099"/>
                    <a:pt x="366522" y="7144"/>
                    <a:pt x="340614" y="7144"/>
                  </a:cubicBezTo>
                  <a:close/>
                  <a:moveTo>
                    <a:pt x="340709" y="256032"/>
                  </a:moveTo>
                  <a:lnTo>
                    <a:pt x="53912" y="256032"/>
                  </a:lnTo>
                  <a:cubicBezTo>
                    <a:pt x="47720" y="256032"/>
                    <a:pt x="42767" y="251079"/>
                    <a:pt x="42767" y="244888"/>
                  </a:cubicBezTo>
                  <a:lnTo>
                    <a:pt x="42767" y="53912"/>
                  </a:lnTo>
                  <a:cubicBezTo>
                    <a:pt x="42767" y="47720"/>
                    <a:pt x="47720" y="42767"/>
                    <a:pt x="53912" y="42767"/>
                  </a:cubicBezTo>
                  <a:lnTo>
                    <a:pt x="340709" y="42767"/>
                  </a:lnTo>
                  <a:cubicBezTo>
                    <a:pt x="346900" y="42767"/>
                    <a:pt x="351854" y="47720"/>
                    <a:pt x="351854" y="53912"/>
                  </a:cubicBezTo>
                  <a:lnTo>
                    <a:pt x="351854" y="244888"/>
                  </a:lnTo>
                  <a:cubicBezTo>
                    <a:pt x="351854" y="251079"/>
                    <a:pt x="346900" y="256032"/>
                    <a:pt x="340709" y="2560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98522BC-410E-4D18-90EA-418E73384953}"/>
                </a:ext>
              </a:extLst>
            </p:cNvPr>
            <p:cNvSpPr/>
            <p:nvPr/>
          </p:nvSpPr>
          <p:spPr>
            <a:xfrm>
              <a:off x="6855419" y="3715321"/>
              <a:ext cx="276225" cy="180975"/>
            </a:xfrm>
            <a:custGeom>
              <a:avLst/>
              <a:gdLst>
                <a:gd name="connsiteX0" fmla="*/ 7334 w 276225"/>
                <a:gd name="connsiteY0" fmla="*/ 175831 h 180975"/>
                <a:gd name="connsiteX1" fmla="*/ 20670 w 276225"/>
                <a:gd name="connsiteY1" fmla="*/ 175831 h 180975"/>
                <a:gd name="connsiteX2" fmla="*/ 20670 w 276225"/>
                <a:gd name="connsiteY2" fmla="*/ 157163 h 180975"/>
                <a:gd name="connsiteX3" fmla="*/ 54388 w 276225"/>
                <a:gd name="connsiteY3" fmla="*/ 100298 h 180975"/>
                <a:gd name="connsiteX4" fmla="*/ 44482 w 276225"/>
                <a:gd name="connsiteY4" fmla="*/ 73628 h 180975"/>
                <a:gd name="connsiteX5" fmla="*/ 88773 w 276225"/>
                <a:gd name="connsiteY5" fmla="*/ 32766 h 180975"/>
                <a:gd name="connsiteX6" fmla="*/ 126111 w 276225"/>
                <a:gd name="connsiteY6" fmla="*/ 68485 h 180975"/>
                <a:gd name="connsiteX7" fmla="*/ 116586 w 276225"/>
                <a:gd name="connsiteY7" fmla="*/ 100298 h 180975"/>
                <a:gd name="connsiteX8" fmla="*/ 139160 w 276225"/>
                <a:gd name="connsiteY8" fmla="*/ 120872 h 180975"/>
                <a:gd name="connsiteX9" fmla="*/ 161735 w 276225"/>
                <a:gd name="connsiteY9" fmla="*/ 100298 h 180975"/>
                <a:gd name="connsiteX10" fmla="*/ 152210 w 276225"/>
                <a:gd name="connsiteY10" fmla="*/ 68485 h 180975"/>
                <a:gd name="connsiteX11" fmla="*/ 189548 w 276225"/>
                <a:gd name="connsiteY11" fmla="*/ 32766 h 180975"/>
                <a:gd name="connsiteX12" fmla="*/ 233744 w 276225"/>
                <a:gd name="connsiteY12" fmla="*/ 73628 h 180975"/>
                <a:gd name="connsiteX13" fmla="*/ 223838 w 276225"/>
                <a:gd name="connsiteY13" fmla="*/ 100298 h 180975"/>
                <a:gd name="connsiteX14" fmla="*/ 257556 w 276225"/>
                <a:gd name="connsiteY14" fmla="*/ 157163 h 180975"/>
                <a:gd name="connsiteX15" fmla="*/ 257556 w 276225"/>
                <a:gd name="connsiteY15" fmla="*/ 175831 h 180975"/>
                <a:gd name="connsiteX16" fmla="*/ 271653 w 276225"/>
                <a:gd name="connsiteY16" fmla="*/ 175831 h 180975"/>
                <a:gd name="connsiteX17" fmla="*/ 271653 w 276225"/>
                <a:gd name="connsiteY17" fmla="*/ 7144 h 180975"/>
                <a:gd name="connsiteX18" fmla="*/ 7144 w 276225"/>
                <a:gd name="connsiteY18" fmla="*/ 7144 h 180975"/>
                <a:gd name="connsiteX19" fmla="*/ 7144 w 276225"/>
                <a:gd name="connsiteY19" fmla="*/ 175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180975">
                  <a:moveTo>
                    <a:pt x="7334" y="175831"/>
                  </a:moveTo>
                  <a:lnTo>
                    <a:pt x="20670" y="175831"/>
                  </a:lnTo>
                  <a:lnTo>
                    <a:pt x="20670" y="157163"/>
                  </a:lnTo>
                  <a:cubicBezTo>
                    <a:pt x="20670" y="132683"/>
                    <a:pt x="34290" y="111252"/>
                    <a:pt x="54388" y="100298"/>
                  </a:cubicBezTo>
                  <a:cubicBezTo>
                    <a:pt x="48196" y="93154"/>
                    <a:pt x="44482" y="83820"/>
                    <a:pt x="44482" y="73628"/>
                  </a:cubicBezTo>
                  <a:cubicBezTo>
                    <a:pt x="44482" y="49911"/>
                    <a:pt x="64675" y="30861"/>
                    <a:pt x="88773" y="32766"/>
                  </a:cubicBezTo>
                  <a:cubicBezTo>
                    <a:pt x="108014" y="34290"/>
                    <a:pt x="123730" y="49339"/>
                    <a:pt x="126111" y="68485"/>
                  </a:cubicBezTo>
                  <a:cubicBezTo>
                    <a:pt x="127635" y="80677"/>
                    <a:pt x="123730" y="91916"/>
                    <a:pt x="116586" y="100298"/>
                  </a:cubicBezTo>
                  <a:cubicBezTo>
                    <a:pt x="122015" y="103251"/>
                    <a:pt x="131350" y="109347"/>
                    <a:pt x="139160" y="120872"/>
                  </a:cubicBezTo>
                  <a:cubicBezTo>
                    <a:pt x="146971" y="109442"/>
                    <a:pt x="156401" y="103251"/>
                    <a:pt x="161735" y="100298"/>
                  </a:cubicBezTo>
                  <a:cubicBezTo>
                    <a:pt x="154591" y="91916"/>
                    <a:pt x="150686" y="80677"/>
                    <a:pt x="152210" y="68485"/>
                  </a:cubicBezTo>
                  <a:cubicBezTo>
                    <a:pt x="154591" y="49339"/>
                    <a:pt x="170307" y="34290"/>
                    <a:pt x="189548" y="32766"/>
                  </a:cubicBezTo>
                  <a:cubicBezTo>
                    <a:pt x="213646" y="30861"/>
                    <a:pt x="233744" y="49911"/>
                    <a:pt x="233744" y="73628"/>
                  </a:cubicBezTo>
                  <a:cubicBezTo>
                    <a:pt x="233744" y="83820"/>
                    <a:pt x="230029" y="93154"/>
                    <a:pt x="223838" y="100298"/>
                  </a:cubicBezTo>
                  <a:cubicBezTo>
                    <a:pt x="243935" y="111347"/>
                    <a:pt x="257556" y="132683"/>
                    <a:pt x="257556" y="157163"/>
                  </a:cubicBezTo>
                  <a:lnTo>
                    <a:pt x="257556" y="175831"/>
                  </a:lnTo>
                  <a:lnTo>
                    <a:pt x="271653" y="17583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175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E33B5707-A53B-4416-A945-33F049B0E6E6}"/>
              </a:ext>
            </a:extLst>
          </p:cNvPr>
          <p:cNvGrpSpPr/>
          <p:nvPr/>
        </p:nvGrpSpPr>
        <p:grpSpPr>
          <a:xfrm>
            <a:off x="7463400" y="3566350"/>
            <a:ext cx="390525" cy="390525"/>
            <a:chOff x="7463400" y="3566350"/>
            <a:chExt cx="390525" cy="390525"/>
          </a:xfrm>
          <a:solidFill>
            <a:schemeClr val="tx2"/>
          </a:solidFill>
        </p:grpSpPr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7D3C231F-C0A4-4450-903C-497CBC2FEAF3}"/>
                </a:ext>
              </a:extLst>
            </p:cNvPr>
            <p:cNvSpPr/>
            <p:nvPr/>
          </p:nvSpPr>
          <p:spPr>
            <a:xfrm>
              <a:off x="7581320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CE85DB0B-DD4C-4682-8DBF-7B3A08D9E06E}"/>
                </a:ext>
              </a:extLst>
            </p:cNvPr>
            <p:cNvSpPr/>
            <p:nvPr/>
          </p:nvSpPr>
          <p:spPr>
            <a:xfrm>
              <a:off x="7664759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3A97EDEE-B3B6-4A6C-A3B9-661AED663A26}"/>
                </a:ext>
              </a:extLst>
            </p:cNvPr>
            <p:cNvSpPr/>
            <p:nvPr/>
          </p:nvSpPr>
          <p:spPr>
            <a:xfrm>
              <a:off x="7557031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92896FB8-761A-4DB7-A3D9-BF9A3F987E4D}"/>
                </a:ext>
              </a:extLst>
            </p:cNvPr>
            <p:cNvSpPr/>
            <p:nvPr/>
          </p:nvSpPr>
          <p:spPr>
            <a:xfrm>
              <a:off x="7463400" y="3566350"/>
              <a:ext cx="390525" cy="390525"/>
            </a:xfrm>
            <a:custGeom>
              <a:avLst/>
              <a:gdLst>
                <a:gd name="connsiteX0" fmla="*/ 340614 w 390525"/>
                <a:gd name="connsiteY0" fmla="*/ 7144 h 390525"/>
                <a:gd name="connsiteX1" fmla="*/ 54102 w 390525"/>
                <a:gd name="connsiteY1" fmla="*/ 7144 h 390525"/>
                <a:gd name="connsiteX2" fmla="*/ 7144 w 390525"/>
                <a:gd name="connsiteY2" fmla="*/ 54102 h 390525"/>
                <a:gd name="connsiteX3" fmla="*/ 7144 w 390525"/>
                <a:gd name="connsiteY3" fmla="*/ 340614 h 390525"/>
                <a:gd name="connsiteX4" fmla="*/ 54102 w 390525"/>
                <a:gd name="connsiteY4" fmla="*/ 387572 h 390525"/>
                <a:gd name="connsiteX5" fmla="*/ 340614 w 390525"/>
                <a:gd name="connsiteY5" fmla="*/ 387572 h 390525"/>
                <a:gd name="connsiteX6" fmla="*/ 387572 w 390525"/>
                <a:gd name="connsiteY6" fmla="*/ 340614 h 390525"/>
                <a:gd name="connsiteX7" fmla="*/ 387572 w 390525"/>
                <a:gd name="connsiteY7" fmla="*/ 54102 h 390525"/>
                <a:gd name="connsiteX8" fmla="*/ 340614 w 390525"/>
                <a:gd name="connsiteY8" fmla="*/ 7144 h 390525"/>
                <a:gd name="connsiteX9" fmla="*/ 340804 w 390525"/>
                <a:gd name="connsiteY9" fmla="*/ 303562 h 390525"/>
                <a:gd name="connsiteX10" fmla="*/ 54007 w 390525"/>
                <a:gd name="connsiteY10" fmla="*/ 303562 h 390525"/>
                <a:gd name="connsiteX11" fmla="*/ 42863 w 390525"/>
                <a:gd name="connsiteY11" fmla="*/ 292417 h 390525"/>
                <a:gd name="connsiteX12" fmla="*/ 42863 w 390525"/>
                <a:gd name="connsiteY12" fmla="*/ 53911 h 390525"/>
                <a:gd name="connsiteX13" fmla="*/ 54007 w 390525"/>
                <a:gd name="connsiteY13" fmla="*/ 42767 h 390525"/>
                <a:gd name="connsiteX14" fmla="*/ 340804 w 390525"/>
                <a:gd name="connsiteY14" fmla="*/ 42767 h 390525"/>
                <a:gd name="connsiteX15" fmla="*/ 351949 w 390525"/>
                <a:gd name="connsiteY15" fmla="*/ 53911 h 390525"/>
                <a:gd name="connsiteX16" fmla="*/ 351949 w 390525"/>
                <a:gd name="connsiteY16" fmla="*/ 292417 h 390525"/>
                <a:gd name="connsiteX17" fmla="*/ 340804 w 390525"/>
                <a:gd name="connsiteY17" fmla="*/ 3035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390525">
                  <a:moveTo>
                    <a:pt x="340614" y="7144"/>
                  </a:moveTo>
                  <a:lnTo>
                    <a:pt x="54102" y="7144"/>
                  </a:lnTo>
                  <a:cubicBezTo>
                    <a:pt x="28194" y="7144"/>
                    <a:pt x="7144" y="28194"/>
                    <a:pt x="7144" y="54102"/>
                  </a:cubicBezTo>
                  <a:lnTo>
                    <a:pt x="7144" y="340614"/>
                  </a:lnTo>
                  <a:cubicBezTo>
                    <a:pt x="7144" y="366522"/>
                    <a:pt x="28194" y="387572"/>
                    <a:pt x="54102" y="387572"/>
                  </a:cubicBezTo>
                  <a:lnTo>
                    <a:pt x="340614" y="387572"/>
                  </a:lnTo>
                  <a:cubicBezTo>
                    <a:pt x="366522" y="387572"/>
                    <a:pt x="387572" y="366522"/>
                    <a:pt x="387572" y="340614"/>
                  </a:cubicBezTo>
                  <a:lnTo>
                    <a:pt x="387572" y="54102"/>
                  </a:lnTo>
                  <a:cubicBezTo>
                    <a:pt x="387572" y="28194"/>
                    <a:pt x="366617" y="7144"/>
                    <a:pt x="340614" y="7144"/>
                  </a:cubicBezTo>
                  <a:close/>
                  <a:moveTo>
                    <a:pt x="340804" y="303562"/>
                  </a:moveTo>
                  <a:lnTo>
                    <a:pt x="54007" y="303562"/>
                  </a:lnTo>
                  <a:cubicBezTo>
                    <a:pt x="47816" y="303562"/>
                    <a:pt x="42863" y="298609"/>
                    <a:pt x="42863" y="292417"/>
                  </a:cubicBezTo>
                  <a:lnTo>
                    <a:pt x="42863" y="53911"/>
                  </a:lnTo>
                  <a:cubicBezTo>
                    <a:pt x="42863" y="47720"/>
                    <a:pt x="47816" y="42767"/>
                    <a:pt x="54007" y="42767"/>
                  </a:cubicBezTo>
                  <a:lnTo>
                    <a:pt x="340804" y="42767"/>
                  </a:lnTo>
                  <a:cubicBezTo>
                    <a:pt x="346996" y="42767"/>
                    <a:pt x="351949" y="47720"/>
                    <a:pt x="351949" y="53911"/>
                  </a:cubicBezTo>
                  <a:lnTo>
                    <a:pt x="351949" y="292417"/>
                  </a:lnTo>
                  <a:cubicBezTo>
                    <a:pt x="351949" y="298609"/>
                    <a:pt x="346900" y="303562"/>
                    <a:pt x="340804" y="303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77A8DEFF-3217-48C2-91FB-296AD98AB968}"/>
                </a:ext>
              </a:extLst>
            </p:cNvPr>
            <p:cNvSpPr/>
            <p:nvPr/>
          </p:nvSpPr>
          <p:spPr>
            <a:xfrm>
              <a:off x="7521217" y="3624262"/>
              <a:ext cx="276225" cy="228600"/>
            </a:xfrm>
            <a:custGeom>
              <a:avLst/>
              <a:gdLst>
                <a:gd name="connsiteX0" fmla="*/ 7334 w 276225"/>
                <a:gd name="connsiteY0" fmla="*/ 223361 h 228600"/>
                <a:gd name="connsiteX1" fmla="*/ 21431 w 276225"/>
                <a:gd name="connsiteY1" fmla="*/ 223361 h 228600"/>
                <a:gd name="connsiteX2" fmla="*/ 21431 w 276225"/>
                <a:gd name="connsiteY2" fmla="*/ 168878 h 228600"/>
                <a:gd name="connsiteX3" fmla="*/ 55150 w 276225"/>
                <a:gd name="connsiteY3" fmla="*/ 112014 h 228600"/>
                <a:gd name="connsiteX4" fmla="*/ 45244 w 276225"/>
                <a:gd name="connsiteY4" fmla="*/ 85344 h 228600"/>
                <a:gd name="connsiteX5" fmla="*/ 89535 w 276225"/>
                <a:gd name="connsiteY5" fmla="*/ 44482 h 228600"/>
                <a:gd name="connsiteX6" fmla="*/ 126873 w 276225"/>
                <a:gd name="connsiteY6" fmla="*/ 80201 h 228600"/>
                <a:gd name="connsiteX7" fmla="*/ 117348 w 276225"/>
                <a:gd name="connsiteY7" fmla="*/ 112014 h 228600"/>
                <a:gd name="connsiteX8" fmla="*/ 139922 w 276225"/>
                <a:gd name="connsiteY8" fmla="*/ 132588 h 228600"/>
                <a:gd name="connsiteX9" fmla="*/ 162496 w 276225"/>
                <a:gd name="connsiteY9" fmla="*/ 112014 h 228600"/>
                <a:gd name="connsiteX10" fmla="*/ 152591 w 276225"/>
                <a:gd name="connsiteY10" fmla="*/ 85344 h 228600"/>
                <a:gd name="connsiteX11" fmla="*/ 193548 w 276225"/>
                <a:gd name="connsiteY11" fmla="*/ 44387 h 228600"/>
                <a:gd name="connsiteX12" fmla="*/ 234505 w 276225"/>
                <a:gd name="connsiteY12" fmla="*/ 85344 h 228600"/>
                <a:gd name="connsiteX13" fmla="*/ 224600 w 276225"/>
                <a:gd name="connsiteY13" fmla="*/ 112014 h 228600"/>
                <a:gd name="connsiteX14" fmla="*/ 258318 w 276225"/>
                <a:gd name="connsiteY14" fmla="*/ 168878 h 228600"/>
                <a:gd name="connsiteX15" fmla="*/ 258318 w 276225"/>
                <a:gd name="connsiteY15" fmla="*/ 223361 h 228600"/>
                <a:gd name="connsiteX16" fmla="*/ 271653 w 276225"/>
                <a:gd name="connsiteY16" fmla="*/ 223361 h 228600"/>
                <a:gd name="connsiteX17" fmla="*/ 271653 w 276225"/>
                <a:gd name="connsiteY17" fmla="*/ 7144 h 228600"/>
                <a:gd name="connsiteX18" fmla="*/ 7144 w 276225"/>
                <a:gd name="connsiteY18" fmla="*/ 7144 h 228600"/>
                <a:gd name="connsiteX19" fmla="*/ 7144 w 276225"/>
                <a:gd name="connsiteY19" fmla="*/ 22336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228600">
                  <a:moveTo>
                    <a:pt x="7334" y="223361"/>
                  </a:moveTo>
                  <a:lnTo>
                    <a:pt x="21431" y="223361"/>
                  </a:lnTo>
                  <a:lnTo>
                    <a:pt x="21431" y="168878"/>
                  </a:lnTo>
                  <a:cubicBezTo>
                    <a:pt x="21431" y="144399"/>
                    <a:pt x="35052" y="122968"/>
                    <a:pt x="55150" y="112014"/>
                  </a:cubicBezTo>
                  <a:cubicBezTo>
                    <a:pt x="48959" y="104870"/>
                    <a:pt x="45244" y="95536"/>
                    <a:pt x="45244" y="85344"/>
                  </a:cubicBezTo>
                  <a:cubicBezTo>
                    <a:pt x="45244" y="61627"/>
                    <a:pt x="65437" y="42577"/>
                    <a:pt x="89535" y="44482"/>
                  </a:cubicBezTo>
                  <a:cubicBezTo>
                    <a:pt x="108775" y="46006"/>
                    <a:pt x="124492" y="61055"/>
                    <a:pt x="126873" y="80201"/>
                  </a:cubicBezTo>
                  <a:cubicBezTo>
                    <a:pt x="128397" y="92393"/>
                    <a:pt x="124492" y="103632"/>
                    <a:pt x="117348" y="112014"/>
                  </a:cubicBezTo>
                  <a:cubicBezTo>
                    <a:pt x="126397" y="116967"/>
                    <a:pt x="134207" y="124111"/>
                    <a:pt x="139922" y="132588"/>
                  </a:cubicBezTo>
                  <a:cubicBezTo>
                    <a:pt x="145732" y="124015"/>
                    <a:pt x="153448" y="116967"/>
                    <a:pt x="162496" y="112014"/>
                  </a:cubicBezTo>
                  <a:cubicBezTo>
                    <a:pt x="156305" y="104870"/>
                    <a:pt x="152591" y="95536"/>
                    <a:pt x="152591" y="85344"/>
                  </a:cubicBezTo>
                  <a:cubicBezTo>
                    <a:pt x="152591" y="62770"/>
                    <a:pt x="170974" y="44387"/>
                    <a:pt x="193548" y="44387"/>
                  </a:cubicBezTo>
                  <a:cubicBezTo>
                    <a:pt x="216122" y="44387"/>
                    <a:pt x="234505" y="62770"/>
                    <a:pt x="234505" y="85344"/>
                  </a:cubicBezTo>
                  <a:cubicBezTo>
                    <a:pt x="234505" y="95536"/>
                    <a:pt x="230791" y="104870"/>
                    <a:pt x="224600" y="112014"/>
                  </a:cubicBezTo>
                  <a:cubicBezTo>
                    <a:pt x="244697" y="123063"/>
                    <a:pt x="258318" y="144399"/>
                    <a:pt x="258318" y="168878"/>
                  </a:cubicBezTo>
                  <a:lnTo>
                    <a:pt x="258318" y="223361"/>
                  </a:lnTo>
                  <a:lnTo>
                    <a:pt x="271653" y="22336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223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54740FDB-4D4D-4CEC-B657-99206B2FE92E}"/>
                </a:ext>
              </a:extLst>
            </p:cNvPr>
            <p:cNvSpPr/>
            <p:nvPr/>
          </p:nvSpPr>
          <p:spPr>
            <a:xfrm>
              <a:off x="7688761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D1CA6021-0E73-4CF8-8628-B2D496130C92}"/>
              </a:ext>
            </a:extLst>
          </p:cNvPr>
          <p:cNvGrpSpPr/>
          <p:nvPr/>
        </p:nvGrpSpPr>
        <p:grpSpPr>
          <a:xfrm>
            <a:off x="1474080" y="3565969"/>
            <a:ext cx="276225" cy="390525"/>
            <a:chOff x="1474080" y="3565969"/>
            <a:chExt cx="276225" cy="390525"/>
          </a:xfrm>
          <a:solidFill>
            <a:schemeClr val="tx2"/>
          </a:solidFill>
        </p:grpSpPr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44000DDA-352B-4C2B-82CC-760EF4B3A74A}"/>
                </a:ext>
              </a:extLst>
            </p:cNvPr>
            <p:cNvSpPr/>
            <p:nvPr/>
          </p:nvSpPr>
          <p:spPr>
            <a:xfrm>
              <a:off x="1563234" y="3655123"/>
              <a:ext cx="95250" cy="95250"/>
            </a:xfrm>
            <a:custGeom>
              <a:avLst/>
              <a:gdLst>
                <a:gd name="connsiteX0" fmla="*/ 51721 w 95250"/>
                <a:gd name="connsiteY0" fmla="*/ 7144 h 95250"/>
                <a:gd name="connsiteX1" fmla="*/ 7144 w 95250"/>
                <a:gd name="connsiteY1" fmla="*/ 51721 h 95250"/>
                <a:gd name="connsiteX2" fmla="*/ 51721 w 95250"/>
                <a:gd name="connsiteY2" fmla="*/ 96298 h 95250"/>
                <a:gd name="connsiteX3" fmla="*/ 96298 w 95250"/>
                <a:gd name="connsiteY3" fmla="*/ 51721 h 95250"/>
                <a:gd name="connsiteX4" fmla="*/ 51721 w 952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51721" y="7144"/>
                  </a:moveTo>
                  <a:cubicBezTo>
                    <a:pt x="27146" y="7144"/>
                    <a:pt x="7144" y="27146"/>
                    <a:pt x="7144" y="51721"/>
                  </a:cubicBezTo>
                  <a:cubicBezTo>
                    <a:pt x="7144" y="76391"/>
                    <a:pt x="27146" y="96298"/>
                    <a:pt x="51721" y="96298"/>
                  </a:cubicBezTo>
                  <a:cubicBezTo>
                    <a:pt x="76771" y="96298"/>
                    <a:pt x="96298" y="76010"/>
                    <a:pt x="96298" y="51721"/>
                  </a:cubicBezTo>
                  <a:cubicBezTo>
                    <a:pt x="96298" y="27146"/>
                    <a:pt x="76295" y="7144"/>
                    <a:pt x="517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0F2D0367-D237-46D4-B1B0-4B0707C985ED}"/>
                </a:ext>
              </a:extLst>
            </p:cNvPr>
            <p:cNvSpPr/>
            <p:nvPr/>
          </p:nvSpPr>
          <p:spPr>
            <a:xfrm>
              <a:off x="1474080" y="3565969"/>
              <a:ext cx="276225" cy="390525"/>
            </a:xfrm>
            <a:custGeom>
              <a:avLst/>
              <a:gdLst>
                <a:gd name="connsiteX0" fmla="*/ 140875 w 276225"/>
                <a:gd name="connsiteY0" fmla="*/ 7144 h 390525"/>
                <a:gd name="connsiteX1" fmla="*/ 7144 w 276225"/>
                <a:gd name="connsiteY1" fmla="*/ 140875 h 390525"/>
                <a:gd name="connsiteX2" fmla="*/ 27051 w 276225"/>
                <a:gd name="connsiteY2" fmla="*/ 211169 h 390525"/>
                <a:gd name="connsiteX3" fmla="*/ 133255 w 276225"/>
                <a:gd name="connsiteY3" fmla="*/ 382238 h 390525"/>
                <a:gd name="connsiteX4" fmla="*/ 152305 w 276225"/>
                <a:gd name="connsiteY4" fmla="*/ 382048 h 390525"/>
                <a:gd name="connsiteX5" fmla="*/ 255746 w 276225"/>
                <a:gd name="connsiteY5" fmla="*/ 209359 h 390525"/>
                <a:gd name="connsiteX6" fmla="*/ 274606 w 276225"/>
                <a:gd name="connsiteY6" fmla="*/ 140875 h 390525"/>
                <a:gd name="connsiteX7" fmla="*/ 140875 w 276225"/>
                <a:gd name="connsiteY7" fmla="*/ 7144 h 390525"/>
                <a:gd name="connsiteX8" fmla="*/ 140875 w 276225"/>
                <a:gd name="connsiteY8" fmla="*/ 207836 h 390525"/>
                <a:gd name="connsiteX9" fmla="*/ 73819 w 276225"/>
                <a:gd name="connsiteY9" fmla="*/ 140779 h 390525"/>
                <a:gd name="connsiteX10" fmla="*/ 140875 w 276225"/>
                <a:gd name="connsiteY10" fmla="*/ 73723 h 390525"/>
                <a:gd name="connsiteX11" fmla="*/ 207931 w 276225"/>
                <a:gd name="connsiteY11" fmla="*/ 140779 h 390525"/>
                <a:gd name="connsiteX12" fmla="*/ 140875 w 276225"/>
                <a:gd name="connsiteY12" fmla="*/ 20783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390525">
                  <a:moveTo>
                    <a:pt x="140875" y="7144"/>
                  </a:moveTo>
                  <a:cubicBezTo>
                    <a:pt x="67151" y="7144"/>
                    <a:pt x="7144" y="67151"/>
                    <a:pt x="7144" y="140875"/>
                  </a:cubicBezTo>
                  <a:cubicBezTo>
                    <a:pt x="7144" y="165830"/>
                    <a:pt x="14002" y="190119"/>
                    <a:pt x="27051" y="211169"/>
                  </a:cubicBezTo>
                  <a:lnTo>
                    <a:pt x="133255" y="382238"/>
                  </a:lnTo>
                  <a:cubicBezTo>
                    <a:pt x="137636" y="389382"/>
                    <a:pt x="148019" y="389287"/>
                    <a:pt x="152305" y="382048"/>
                  </a:cubicBezTo>
                  <a:lnTo>
                    <a:pt x="255746" y="209359"/>
                  </a:lnTo>
                  <a:cubicBezTo>
                    <a:pt x="268034" y="188690"/>
                    <a:pt x="274606" y="165068"/>
                    <a:pt x="274606" y="140875"/>
                  </a:cubicBezTo>
                  <a:cubicBezTo>
                    <a:pt x="274606" y="67151"/>
                    <a:pt x="214598" y="7144"/>
                    <a:pt x="140875" y="7144"/>
                  </a:cubicBezTo>
                  <a:close/>
                  <a:moveTo>
                    <a:pt x="140875" y="207836"/>
                  </a:moveTo>
                  <a:cubicBezTo>
                    <a:pt x="103442" y="207836"/>
                    <a:pt x="73819" y="177355"/>
                    <a:pt x="73819" y="140779"/>
                  </a:cubicBezTo>
                  <a:cubicBezTo>
                    <a:pt x="73819" y="103918"/>
                    <a:pt x="103918" y="73723"/>
                    <a:pt x="140875" y="73723"/>
                  </a:cubicBezTo>
                  <a:cubicBezTo>
                    <a:pt x="177832" y="73723"/>
                    <a:pt x="207931" y="103822"/>
                    <a:pt x="207931" y="140779"/>
                  </a:cubicBezTo>
                  <a:cubicBezTo>
                    <a:pt x="207931" y="177070"/>
                    <a:pt x="178689" y="207836"/>
                    <a:pt x="140875" y="207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746A078D-1805-44E5-9742-CD856C147922}"/>
              </a:ext>
            </a:extLst>
          </p:cNvPr>
          <p:cNvGrpSpPr/>
          <p:nvPr/>
        </p:nvGrpSpPr>
        <p:grpSpPr>
          <a:xfrm>
            <a:off x="2788170" y="3568160"/>
            <a:ext cx="342900" cy="390525"/>
            <a:chOff x="2788170" y="3568160"/>
            <a:chExt cx="342900" cy="390525"/>
          </a:xfrm>
          <a:solidFill>
            <a:schemeClr val="tx2"/>
          </a:solidFill>
        </p:grpSpPr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61D7464C-95AA-4B2C-BA98-FA21F732B757}"/>
                </a:ext>
              </a:extLst>
            </p:cNvPr>
            <p:cNvSpPr/>
            <p:nvPr/>
          </p:nvSpPr>
          <p:spPr>
            <a:xfrm>
              <a:off x="2944168" y="3680078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3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cubicBezTo>
                    <a:pt x="24479" y="29433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64484376-E918-4D5F-859F-BE352DF5D678}"/>
                </a:ext>
              </a:extLst>
            </p:cNvPr>
            <p:cNvSpPr/>
            <p:nvPr/>
          </p:nvSpPr>
          <p:spPr>
            <a:xfrm>
              <a:off x="2921594" y="3746893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43866 h 57150"/>
                <a:gd name="connsiteX2" fmla="*/ 40576 w 76200"/>
                <a:gd name="connsiteY2" fmla="*/ 51676 h 57150"/>
                <a:gd name="connsiteX3" fmla="*/ 74009 w 76200"/>
                <a:gd name="connsiteY3" fmla="*/ 43866 h 57150"/>
                <a:gd name="connsiteX4" fmla="*/ 74009 w 76200"/>
                <a:gd name="connsiteY4" fmla="*/ 40532 h 57150"/>
                <a:gd name="connsiteX5" fmla="*/ 38767 w 76200"/>
                <a:gd name="connsiteY5" fmla="*/ 7194 h 57150"/>
                <a:gd name="connsiteX6" fmla="*/ 7144 w 76200"/>
                <a:gd name="connsiteY6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43866"/>
                  </a:lnTo>
                  <a:cubicBezTo>
                    <a:pt x="17335" y="48723"/>
                    <a:pt x="28575" y="51676"/>
                    <a:pt x="40576" y="51676"/>
                  </a:cubicBezTo>
                  <a:cubicBezTo>
                    <a:pt x="52578" y="51676"/>
                    <a:pt x="63817" y="48723"/>
                    <a:pt x="74009" y="43866"/>
                  </a:cubicBez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147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0CE7C17A-B9E7-4933-B94F-90985014CD64}"/>
                </a:ext>
              </a:extLst>
            </p:cNvPr>
            <p:cNvSpPr/>
            <p:nvPr/>
          </p:nvSpPr>
          <p:spPr>
            <a:xfrm>
              <a:off x="2877303" y="3635501"/>
              <a:ext cx="161925" cy="142875"/>
            </a:xfrm>
            <a:custGeom>
              <a:avLst/>
              <a:gdLst>
                <a:gd name="connsiteX0" fmla="*/ 163163 w 161925"/>
                <a:gd name="connsiteY0" fmla="*/ 85154 h 142875"/>
                <a:gd name="connsiteX1" fmla="*/ 85153 w 161925"/>
                <a:gd name="connsiteY1" fmla="*/ 7144 h 142875"/>
                <a:gd name="connsiteX2" fmla="*/ 7144 w 161925"/>
                <a:gd name="connsiteY2" fmla="*/ 85154 h 142875"/>
                <a:gd name="connsiteX3" fmla="*/ 30575 w 161925"/>
                <a:gd name="connsiteY3" fmla="*/ 140779 h 142875"/>
                <a:gd name="connsiteX4" fmla="*/ 85153 w 161925"/>
                <a:gd name="connsiteY4" fmla="*/ 96298 h 142875"/>
                <a:gd name="connsiteX5" fmla="*/ 51721 w 161925"/>
                <a:gd name="connsiteY5" fmla="*/ 62865 h 142875"/>
                <a:gd name="connsiteX6" fmla="*/ 85153 w 161925"/>
                <a:gd name="connsiteY6" fmla="*/ 29432 h 142875"/>
                <a:gd name="connsiteX7" fmla="*/ 118586 w 161925"/>
                <a:gd name="connsiteY7" fmla="*/ 62865 h 142875"/>
                <a:gd name="connsiteX8" fmla="*/ 85153 w 161925"/>
                <a:gd name="connsiteY8" fmla="*/ 96298 h 142875"/>
                <a:gd name="connsiteX9" fmla="*/ 139732 w 161925"/>
                <a:gd name="connsiteY9" fmla="*/ 140779 h 142875"/>
                <a:gd name="connsiteX10" fmla="*/ 163163 w 161925"/>
                <a:gd name="connsiteY10" fmla="*/ 8515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142875">
                  <a:moveTo>
                    <a:pt x="163163" y="85154"/>
                  </a:moveTo>
                  <a:cubicBezTo>
                    <a:pt x="163163" y="42101"/>
                    <a:pt x="128206" y="7144"/>
                    <a:pt x="85153" y="7144"/>
                  </a:cubicBezTo>
                  <a:cubicBezTo>
                    <a:pt x="42100" y="7144"/>
                    <a:pt x="7144" y="42101"/>
                    <a:pt x="7144" y="85154"/>
                  </a:cubicBezTo>
                  <a:cubicBezTo>
                    <a:pt x="7144" y="106966"/>
                    <a:pt x="16192" y="126587"/>
                    <a:pt x="30575" y="140779"/>
                  </a:cubicBezTo>
                  <a:cubicBezTo>
                    <a:pt x="35814" y="115443"/>
                    <a:pt x="58293" y="96298"/>
                    <a:pt x="85153" y="96298"/>
                  </a:cubicBezTo>
                  <a:cubicBezTo>
                    <a:pt x="66675" y="96298"/>
                    <a:pt x="51721" y="81344"/>
                    <a:pt x="51721" y="62865"/>
                  </a:cubicBezTo>
                  <a:cubicBezTo>
                    <a:pt x="51721" y="44387"/>
                    <a:pt x="66675" y="29432"/>
                    <a:pt x="85153" y="29432"/>
                  </a:cubicBezTo>
                  <a:cubicBezTo>
                    <a:pt x="103632" y="29432"/>
                    <a:pt x="118586" y="44387"/>
                    <a:pt x="118586" y="62865"/>
                  </a:cubicBezTo>
                  <a:cubicBezTo>
                    <a:pt x="118586" y="81344"/>
                    <a:pt x="103632" y="96298"/>
                    <a:pt x="85153" y="96298"/>
                  </a:cubicBezTo>
                  <a:cubicBezTo>
                    <a:pt x="112014" y="96298"/>
                    <a:pt x="134493" y="115443"/>
                    <a:pt x="139732" y="140779"/>
                  </a:cubicBezTo>
                  <a:cubicBezTo>
                    <a:pt x="154210" y="126587"/>
                    <a:pt x="163163" y="106871"/>
                    <a:pt x="163163" y="85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34CBA4B3-725A-468F-9823-1DC03584C606}"/>
                </a:ext>
              </a:extLst>
            </p:cNvPr>
            <p:cNvSpPr/>
            <p:nvPr/>
          </p:nvSpPr>
          <p:spPr>
            <a:xfrm>
              <a:off x="2788170" y="3568160"/>
              <a:ext cx="342900" cy="390525"/>
            </a:xfrm>
            <a:custGeom>
              <a:avLst/>
              <a:gdLst>
                <a:gd name="connsiteX0" fmla="*/ 330020 w 342900"/>
                <a:gd name="connsiteY0" fmla="*/ 365284 h 390525"/>
                <a:gd name="connsiteX1" fmla="*/ 200194 w 342900"/>
                <a:gd name="connsiteY1" fmla="*/ 365284 h 390525"/>
                <a:gd name="connsiteX2" fmla="*/ 319161 w 342900"/>
                <a:gd name="connsiteY2" fmla="*/ 152781 h 390525"/>
                <a:gd name="connsiteX3" fmla="*/ 174286 w 342900"/>
                <a:gd name="connsiteY3" fmla="*/ 7144 h 390525"/>
                <a:gd name="connsiteX4" fmla="*/ 29411 w 342900"/>
                <a:gd name="connsiteY4" fmla="*/ 152781 h 390525"/>
                <a:gd name="connsiteX5" fmla="*/ 148378 w 342900"/>
                <a:gd name="connsiteY5" fmla="*/ 365284 h 390525"/>
                <a:gd name="connsiteX6" fmla="*/ 18552 w 342900"/>
                <a:gd name="connsiteY6" fmla="*/ 365284 h 390525"/>
                <a:gd name="connsiteX7" fmla="*/ 7218 w 342900"/>
                <a:gd name="connsiteY7" fmla="*/ 375190 h 390525"/>
                <a:gd name="connsiteX8" fmla="*/ 18267 w 342900"/>
                <a:gd name="connsiteY8" fmla="*/ 387572 h 390525"/>
                <a:gd name="connsiteX9" fmla="*/ 330306 w 342900"/>
                <a:gd name="connsiteY9" fmla="*/ 387572 h 390525"/>
                <a:gd name="connsiteX10" fmla="*/ 341355 w 342900"/>
                <a:gd name="connsiteY10" fmla="*/ 375190 h 390525"/>
                <a:gd name="connsiteX11" fmla="*/ 330020 w 342900"/>
                <a:gd name="connsiteY11" fmla="*/ 365284 h 390525"/>
                <a:gd name="connsiteX12" fmla="*/ 73988 w 342900"/>
                <a:gd name="connsiteY12" fmla="*/ 152495 h 390525"/>
                <a:gd name="connsiteX13" fmla="*/ 174286 w 342900"/>
                <a:gd name="connsiteY13" fmla="*/ 52197 h 390525"/>
                <a:gd name="connsiteX14" fmla="*/ 274584 w 342900"/>
                <a:gd name="connsiteY14" fmla="*/ 152495 h 390525"/>
                <a:gd name="connsiteX15" fmla="*/ 174286 w 342900"/>
                <a:gd name="connsiteY15" fmla="*/ 252794 h 390525"/>
                <a:gd name="connsiteX16" fmla="*/ 73988 w 342900"/>
                <a:gd name="connsiteY16" fmla="*/ 15249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90525">
                  <a:moveTo>
                    <a:pt x="330020" y="365284"/>
                  </a:moveTo>
                  <a:lnTo>
                    <a:pt x="200194" y="365284"/>
                  </a:lnTo>
                  <a:cubicBezTo>
                    <a:pt x="237437" y="324612"/>
                    <a:pt x="319161" y="226028"/>
                    <a:pt x="319161" y="152781"/>
                  </a:cubicBezTo>
                  <a:cubicBezTo>
                    <a:pt x="319161" y="72866"/>
                    <a:pt x="254201" y="7144"/>
                    <a:pt x="174286" y="7144"/>
                  </a:cubicBezTo>
                  <a:cubicBezTo>
                    <a:pt x="94371" y="7144"/>
                    <a:pt x="29411" y="72866"/>
                    <a:pt x="29411" y="152781"/>
                  </a:cubicBezTo>
                  <a:cubicBezTo>
                    <a:pt x="29411" y="226028"/>
                    <a:pt x="111231" y="324517"/>
                    <a:pt x="148378" y="365284"/>
                  </a:cubicBezTo>
                  <a:lnTo>
                    <a:pt x="18552" y="365284"/>
                  </a:lnTo>
                  <a:cubicBezTo>
                    <a:pt x="12837" y="365284"/>
                    <a:pt x="7789" y="369475"/>
                    <a:pt x="7218" y="375190"/>
                  </a:cubicBezTo>
                  <a:cubicBezTo>
                    <a:pt x="6456" y="381953"/>
                    <a:pt x="11694" y="387572"/>
                    <a:pt x="18267" y="387572"/>
                  </a:cubicBezTo>
                  <a:lnTo>
                    <a:pt x="330306" y="387572"/>
                  </a:lnTo>
                  <a:cubicBezTo>
                    <a:pt x="336878" y="387572"/>
                    <a:pt x="342117" y="381858"/>
                    <a:pt x="341355" y="375190"/>
                  </a:cubicBezTo>
                  <a:cubicBezTo>
                    <a:pt x="340783" y="369475"/>
                    <a:pt x="335735" y="365284"/>
                    <a:pt x="330020" y="365284"/>
                  </a:cubicBezTo>
                  <a:close/>
                  <a:moveTo>
                    <a:pt x="73988" y="152495"/>
                  </a:moveTo>
                  <a:cubicBezTo>
                    <a:pt x="73988" y="97155"/>
                    <a:pt x="118946" y="52197"/>
                    <a:pt x="174286" y="52197"/>
                  </a:cubicBezTo>
                  <a:cubicBezTo>
                    <a:pt x="229626" y="52197"/>
                    <a:pt x="274584" y="97155"/>
                    <a:pt x="274584" y="152495"/>
                  </a:cubicBezTo>
                  <a:cubicBezTo>
                    <a:pt x="274584" y="208217"/>
                    <a:pt x="228293" y="252794"/>
                    <a:pt x="174286" y="252794"/>
                  </a:cubicBezTo>
                  <a:cubicBezTo>
                    <a:pt x="121327" y="252794"/>
                    <a:pt x="73988" y="209074"/>
                    <a:pt x="73988" y="152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B9AFB125-F9FA-4F0B-B65A-927F5E983876}"/>
              </a:ext>
            </a:extLst>
          </p:cNvPr>
          <p:cNvGrpSpPr/>
          <p:nvPr/>
        </p:nvGrpSpPr>
        <p:grpSpPr>
          <a:xfrm>
            <a:off x="8141675" y="3566350"/>
            <a:ext cx="394621" cy="394240"/>
            <a:chOff x="8141675" y="3566350"/>
            <a:chExt cx="394621" cy="394240"/>
          </a:xfrm>
          <a:solidFill>
            <a:schemeClr val="tx2"/>
          </a:solidFill>
        </p:grpSpPr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8022A763-0E70-4040-99B8-6DF205F2D70B}"/>
                </a:ext>
              </a:extLst>
            </p:cNvPr>
            <p:cNvSpPr/>
            <p:nvPr/>
          </p:nvSpPr>
          <p:spPr>
            <a:xfrm>
              <a:off x="8141866" y="3566350"/>
              <a:ext cx="228600" cy="190500"/>
            </a:xfrm>
            <a:custGeom>
              <a:avLst/>
              <a:gdLst>
                <a:gd name="connsiteX0" fmla="*/ 18288 w 228600"/>
                <a:gd name="connsiteY0" fmla="*/ 186309 h 190500"/>
                <a:gd name="connsiteX1" fmla="*/ 67723 w 228600"/>
                <a:gd name="connsiteY1" fmla="*/ 186309 h 190500"/>
                <a:gd name="connsiteX2" fmla="*/ 78391 w 228600"/>
                <a:gd name="connsiteY2" fmla="*/ 177927 h 190500"/>
                <a:gd name="connsiteX3" fmla="*/ 113824 w 228600"/>
                <a:gd name="connsiteY3" fmla="*/ 150495 h 190500"/>
                <a:gd name="connsiteX4" fmla="*/ 149257 w 228600"/>
                <a:gd name="connsiteY4" fmla="*/ 177927 h 190500"/>
                <a:gd name="connsiteX5" fmla="*/ 159925 w 228600"/>
                <a:gd name="connsiteY5" fmla="*/ 186309 h 190500"/>
                <a:gd name="connsiteX6" fmla="*/ 175070 w 228600"/>
                <a:gd name="connsiteY6" fmla="*/ 186309 h 190500"/>
                <a:gd name="connsiteX7" fmla="*/ 186214 w 228600"/>
                <a:gd name="connsiteY7" fmla="*/ 175165 h 190500"/>
                <a:gd name="connsiteX8" fmla="*/ 186214 w 228600"/>
                <a:gd name="connsiteY8" fmla="*/ 137255 h 190500"/>
                <a:gd name="connsiteX9" fmla="*/ 197358 w 228600"/>
                <a:gd name="connsiteY9" fmla="*/ 126111 h 190500"/>
                <a:gd name="connsiteX10" fmla="*/ 209074 w 228600"/>
                <a:gd name="connsiteY10" fmla="*/ 126111 h 190500"/>
                <a:gd name="connsiteX11" fmla="*/ 221742 w 228600"/>
                <a:gd name="connsiteY11" fmla="*/ 113442 h 190500"/>
                <a:gd name="connsiteX12" fmla="*/ 209074 w 228600"/>
                <a:gd name="connsiteY12" fmla="*/ 100774 h 190500"/>
                <a:gd name="connsiteX13" fmla="*/ 197358 w 228600"/>
                <a:gd name="connsiteY13" fmla="*/ 100774 h 190500"/>
                <a:gd name="connsiteX14" fmla="*/ 186214 w 228600"/>
                <a:gd name="connsiteY14" fmla="*/ 89630 h 190500"/>
                <a:gd name="connsiteX15" fmla="*/ 186214 w 228600"/>
                <a:gd name="connsiteY15" fmla="*/ 18288 h 190500"/>
                <a:gd name="connsiteX16" fmla="*/ 175070 w 228600"/>
                <a:gd name="connsiteY16" fmla="*/ 7144 h 190500"/>
                <a:gd name="connsiteX17" fmla="*/ 54102 w 228600"/>
                <a:gd name="connsiteY17" fmla="*/ 7144 h 190500"/>
                <a:gd name="connsiteX18" fmla="*/ 7144 w 228600"/>
                <a:gd name="connsiteY18" fmla="*/ 54102 h 190500"/>
                <a:gd name="connsiteX19" fmla="*/ 7144 w 228600"/>
                <a:gd name="connsiteY19" fmla="*/ 175069 h 190500"/>
                <a:gd name="connsiteX20" fmla="*/ 18288 w 228600"/>
                <a:gd name="connsiteY20" fmla="*/ 18630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18288" y="186309"/>
                  </a:moveTo>
                  <a:lnTo>
                    <a:pt x="67723" y="186309"/>
                  </a:lnTo>
                  <a:cubicBezTo>
                    <a:pt x="72771" y="186309"/>
                    <a:pt x="77153" y="182784"/>
                    <a:pt x="78391" y="177927"/>
                  </a:cubicBezTo>
                  <a:cubicBezTo>
                    <a:pt x="82487" y="162115"/>
                    <a:pt x="96774" y="150495"/>
                    <a:pt x="113824" y="150495"/>
                  </a:cubicBezTo>
                  <a:cubicBezTo>
                    <a:pt x="130873" y="150495"/>
                    <a:pt x="145161" y="162115"/>
                    <a:pt x="149257" y="177927"/>
                  </a:cubicBezTo>
                  <a:cubicBezTo>
                    <a:pt x="150495" y="182880"/>
                    <a:pt x="154877" y="186309"/>
                    <a:pt x="159925" y="186309"/>
                  </a:cubicBezTo>
                  <a:lnTo>
                    <a:pt x="175070" y="186309"/>
                  </a:lnTo>
                  <a:cubicBezTo>
                    <a:pt x="181261" y="186309"/>
                    <a:pt x="186214" y="181356"/>
                    <a:pt x="186214" y="175165"/>
                  </a:cubicBezTo>
                  <a:lnTo>
                    <a:pt x="186214" y="137255"/>
                  </a:lnTo>
                  <a:cubicBezTo>
                    <a:pt x="186214" y="131064"/>
                    <a:pt x="191167" y="126111"/>
                    <a:pt x="197358" y="126111"/>
                  </a:cubicBezTo>
                  <a:lnTo>
                    <a:pt x="209074" y="126111"/>
                  </a:lnTo>
                  <a:cubicBezTo>
                    <a:pt x="215932" y="126111"/>
                    <a:pt x="221742" y="120586"/>
                    <a:pt x="221742" y="113442"/>
                  </a:cubicBezTo>
                  <a:cubicBezTo>
                    <a:pt x="221742" y="106489"/>
                    <a:pt x="216122" y="100774"/>
                    <a:pt x="209074" y="100774"/>
                  </a:cubicBezTo>
                  <a:lnTo>
                    <a:pt x="197358" y="100774"/>
                  </a:lnTo>
                  <a:cubicBezTo>
                    <a:pt x="191167" y="100774"/>
                    <a:pt x="186214" y="95821"/>
                    <a:pt x="186214" y="89630"/>
                  </a:cubicBezTo>
                  <a:lnTo>
                    <a:pt x="186214" y="18288"/>
                  </a:lnTo>
                  <a:cubicBezTo>
                    <a:pt x="186214" y="12097"/>
                    <a:pt x="181261" y="7144"/>
                    <a:pt x="175070" y="7144"/>
                  </a:cubicBezTo>
                  <a:lnTo>
                    <a:pt x="54102" y="7144"/>
                  </a:lnTo>
                  <a:cubicBezTo>
                    <a:pt x="28480" y="7144"/>
                    <a:pt x="7144" y="27813"/>
                    <a:pt x="7144" y="54102"/>
                  </a:cubicBezTo>
                  <a:lnTo>
                    <a:pt x="7144" y="175069"/>
                  </a:lnTo>
                  <a:cubicBezTo>
                    <a:pt x="7144" y="181356"/>
                    <a:pt x="12097" y="186309"/>
                    <a:pt x="18288" y="186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C290F45B-96B3-4C1A-BBEC-19F888536BDB}"/>
                </a:ext>
              </a:extLst>
            </p:cNvPr>
            <p:cNvSpPr/>
            <p:nvPr/>
          </p:nvSpPr>
          <p:spPr>
            <a:xfrm>
              <a:off x="8343129" y="3566445"/>
              <a:ext cx="190500" cy="228600"/>
            </a:xfrm>
            <a:custGeom>
              <a:avLst/>
              <a:gdLst>
                <a:gd name="connsiteX0" fmla="*/ 139255 w 190500"/>
                <a:gd name="connsiteY0" fmla="*/ 7144 h 228600"/>
                <a:gd name="connsiteX1" fmla="*/ 18288 w 190500"/>
                <a:gd name="connsiteY1" fmla="*/ 7144 h 228600"/>
                <a:gd name="connsiteX2" fmla="*/ 7144 w 190500"/>
                <a:gd name="connsiteY2" fmla="*/ 18288 h 228600"/>
                <a:gd name="connsiteX3" fmla="*/ 7144 w 190500"/>
                <a:gd name="connsiteY3" fmla="*/ 67723 h 228600"/>
                <a:gd name="connsiteX4" fmla="*/ 15526 w 190500"/>
                <a:gd name="connsiteY4" fmla="*/ 78391 h 228600"/>
                <a:gd name="connsiteX5" fmla="*/ 42958 w 190500"/>
                <a:gd name="connsiteY5" fmla="*/ 113824 h 228600"/>
                <a:gd name="connsiteX6" fmla="*/ 15526 w 190500"/>
                <a:gd name="connsiteY6" fmla="*/ 149257 h 228600"/>
                <a:gd name="connsiteX7" fmla="*/ 7144 w 190500"/>
                <a:gd name="connsiteY7" fmla="*/ 159925 h 228600"/>
                <a:gd name="connsiteX8" fmla="*/ 7144 w 190500"/>
                <a:gd name="connsiteY8" fmla="*/ 175070 h 228600"/>
                <a:gd name="connsiteX9" fmla="*/ 18288 w 190500"/>
                <a:gd name="connsiteY9" fmla="*/ 186214 h 228600"/>
                <a:gd name="connsiteX10" fmla="*/ 56198 w 190500"/>
                <a:gd name="connsiteY10" fmla="*/ 186214 h 228600"/>
                <a:gd name="connsiteX11" fmla="*/ 67342 w 190500"/>
                <a:gd name="connsiteY11" fmla="*/ 197358 h 228600"/>
                <a:gd name="connsiteX12" fmla="*/ 67342 w 190500"/>
                <a:gd name="connsiteY12" fmla="*/ 209264 h 228600"/>
                <a:gd name="connsiteX13" fmla="*/ 80010 w 190500"/>
                <a:gd name="connsiteY13" fmla="*/ 222028 h 228600"/>
                <a:gd name="connsiteX14" fmla="*/ 92679 w 190500"/>
                <a:gd name="connsiteY14" fmla="*/ 209264 h 228600"/>
                <a:gd name="connsiteX15" fmla="*/ 92679 w 190500"/>
                <a:gd name="connsiteY15" fmla="*/ 197358 h 228600"/>
                <a:gd name="connsiteX16" fmla="*/ 103823 w 190500"/>
                <a:gd name="connsiteY16" fmla="*/ 186214 h 228600"/>
                <a:gd name="connsiteX17" fmla="*/ 175165 w 190500"/>
                <a:gd name="connsiteY17" fmla="*/ 186214 h 228600"/>
                <a:gd name="connsiteX18" fmla="*/ 186309 w 190500"/>
                <a:gd name="connsiteY18" fmla="*/ 175070 h 228600"/>
                <a:gd name="connsiteX19" fmla="*/ 186309 w 190500"/>
                <a:gd name="connsiteY19" fmla="*/ 54102 h 228600"/>
                <a:gd name="connsiteX20" fmla="*/ 139255 w 190500"/>
                <a:gd name="connsiteY20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3925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67723"/>
                  </a:lnTo>
                  <a:cubicBezTo>
                    <a:pt x="7144" y="72771"/>
                    <a:pt x="10668" y="77153"/>
                    <a:pt x="15526" y="78391"/>
                  </a:cubicBezTo>
                  <a:cubicBezTo>
                    <a:pt x="31338" y="82487"/>
                    <a:pt x="42958" y="96774"/>
                    <a:pt x="42958" y="113824"/>
                  </a:cubicBezTo>
                  <a:cubicBezTo>
                    <a:pt x="42958" y="130874"/>
                    <a:pt x="31338" y="145161"/>
                    <a:pt x="15526" y="149257"/>
                  </a:cubicBezTo>
                  <a:cubicBezTo>
                    <a:pt x="10573" y="150495"/>
                    <a:pt x="7144" y="154877"/>
                    <a:pt x="7144" y="159925"/>
                  </a:cubicBezTo>
                  <a:lnTo>
                    <a:pt x="7144" y="175070"/>
                  </a:lnTo>
                  <a:cubicBezTo>
                    <a:pt x="7144" y="181261"/>
                    <a:pt x="12097" y="186214"/>
                    <a:pt x="18288" y="186214"/>
                  </a:cubicBezTo>
                  <a:lnTo>
                    <a:pt x="56198" y="186214"/>
                  </a:lnTo>
                  <a:cubicBezTo>
                    <a:pt x="62389" y="186214"/>
                    <a:pt x="67342" y="191167"/>
                    <a:pt x="67342" y="197358"/>
                  </a:cubicBezTo>
                  <a:lnTo>
                    <a:pt x="67342" y="209264"/>
                  </a:lnTo>
                  <a:cubicBezTo>
                    <a:pt x="67342" y="216122"/>
                    <a:pt x="72866" y="222028"/>
                    <a:pt x="80010" y="222028"/>
                  </a:cubicBezTo>
                  <a:cubicBezTo>
                    <a:pt x="86963" y="222028"/>
                    <a:pt x="92679" y="216313"/>
                    <a:pt x="92679" y="209264"/>
                  </a:cubicBezTo>
                  <a:lnTo>
                    <a:pt x="92679" y="197358"/>
                  </a:lnTo>
                  <a:cubicBezTo>
                    <a:pt x="92679" y="191167"/>
                    <a:pt x="97631" y="186214"/>
                    <a:pt x="103823" y="186214"/>
                  </a:cubicBezTo>
                  <a:lnTo>
                    <a:pt x="175165" y="186214"/>
                  </a:lnTo>
                  <a:cubicBezTo>
                    <a:pt x="181356" y="186214"/>
                    <a:pt x="186309" y="181261"/>
                    <a:pt x="186309" y="175070"/>
                  </a:cubicBezTo>
                  <a:lnTo>
                    <a:pt x="186309" y="54102"/>
                  </a:lnTo>
                  <a:cubicBezTo>
                    <a:pt x="186214" y="28480"/>
                    <a:pt x="165545" y="7144"/>
                    <a:pt x="13925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B4A0E619-CBF3-4AB2-8F3B-821FC1A4AA50}"/>
                </a:ext>
              </a:extLst>
            </p:cNvPr>
            <p:cNvSpPr/>
            <p:nvPr/>
          </p:nvSpPr>
          <p:spPr>
            <a:xfrm>
              <a:off x="8307696" y="3767804"/>
              <a:ext cx="228600" cy="190500"/>
            </a:xfrm>
            <a:custGeom>
              <a:avLst/>
              <a:gdLst>
                <a:gd name="connsiteX0" fmla="*/ 210502 w 228600"/>
                <a:gd name="connsiteY0" fmla="*/ 7144 h 190500"/>
                <a:gd name="connsiteX1" fmla="*/ 161163 w 228600"/>
                <a:gd name="connsiteY1" fmla="*/ 7144 h 190500"/>
                <a:gd name="connsiteX2" fmla="*/ 150495 w 228600"/>
                <a:gd name="connsiteY2" fmla="*/ 15526 h 190500"/>
                <a:gd name="connsiteX3" fmla="*/ 115062 w 228600"/>
                <a:gd name="connsiteY3" fmla="*/ 42958 h 190500"/>
                <a:gd name="connsiteX4" fmla="*/ 79629 w 228600"/>
                <a:gd name="connsiteY4" fmla="*/ 15526 h 190500"/>
                <a:gd name="connsiteX5" fmla="*/ 68961 w 228600"/>
                <a:gd name="connsiteY5" fmla="*/ 7144 h 190500"/>
                <a:gd name="connsiteX6" fmla="*/ 53816 w 228600"/>
                <a:gd name="connsiteY6" fmla="*/ 7144 h 190500"/>
                <a:gd name="connsiteX7" fmla="*/ 42672 w 228600"/>
                <a:gd name="connsiteY7" fmla="*/ 18288 h 190500"/>
                <a:gd name="connsiteX8" fmla="*/ 42672 w 228600"/>
                <a:gd name="connsiteY8" fmla="*/ 55436 h 190500"/>
                <a:gd name="connsiteX9" fmla="*/ 31528 w 228600"/>
                <a:gd name="connsiteY9" fmla="*/ 66580 h 190500"/>
                <a:gd name="connsiteX10" fmla="*/ 19812 w 228600"/>
                <a:gd name="connsiteY10" fmla="*/ 66580 h 190500"/>
                <a:gd name="connsiteX11" fmla="*/ 7144 w 228600"/>
                <a:gd name="connsiteY11" fmla="*/ 79248 h 190500"/>
                <a:gd name="connsiteX12" fmla="*/ 19812 w 228600"/>
                <a:gd name="connsiteY12" fmla="*/ 91916 h 190500"/>
                <a:gd name="connsiteX13" fmla="*/ 31528 w 228600"/>
                <a:gd name="connsiteY13" fmla="*/ 91916 h 190500"/>
                <a:gd name="connsiteX14" fmla="*/ 42672 w 228600"/>
                <a:gd name="connsiteY14" fmla="*/ 103061 h 190500"/>
                <a:gd name="connsiteX15" fmla="*/ 42672 w 228600"/>
                <a:gd name="connsiteY15" fmla="*/ 175165 h 190500"/>
                <a:gd name="connsiteX16" fmla="*/ 53816 w 228600"/>
                <a:gd name="connsiteY16" fmla="*/ 186309 h 190500"/>
                <a:gd name="connsiteX17" fmla="*/ 174784 w 228600"/>
                <a:gd name="connsiteY17" fmla="*/ 186309 h 190500"/>
                <a:gd name="connsiteX18" fmla="*/ 221742 w 228600"/>
                <a:gd name="connsiteY18" fmla="*/ 139351 h 190500"/>
                <a:gd name="connsiteX19" fmla="*/ 221742 w 228600"/>
                <a:gd name="connsiteY19" fmla="*/ 18383 h 190500"/>
                <a:gd name="connsiteX20" fmla="*/ 210502 w 228600"/>
                <a:gd name="connsiteY20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210502" y="7144"/>
                  </a:moveTo>
                  <a:lnTo>
                    <a:pt x="161163" y="7144"/>
                  </a:lnTo>
                  <a:cubicBezTo>
                    <a:pt x="156114" y="7144"/>
                    <a:pt x="151733" y="10668"/>
                    <a:pt x="150495" y="15526"/>
                  </a:cubicBezTo>
                  <a:cubicBezTo>
                    <a:pt x="146399" y="31337"/>
                    <a:pt x="132112" y="42958"/>
                    <a:pt x="115062" y="42958"/>
                  </a:cubicBezTo>
                  <a:cubicBezTo>
                    <a:pt x="98012" y="42958"/>
                    <a:pt x="83725" y="31337"/>
                    <a:pt x="79629" y="15526"/>
                  </a:cubicBezTo>
                  <a:cubicBezTo>
                    <a:pt x="78391" y="10573"/>
                    <a:pt x="74009" y="7144"/>
                    <a:pt x="68961" y="7144"/>
                  </a:cubicBezTo>
                  <a:lnTo>
                    <a:pt x="53816" y="7144"/>
                  </a:lnTo>
                  <a:cubicBezTo>
                    <a:pt x="47625" y="7144"/>
                    <a:pt x="42672" y="12097"/>
                    <a:pt x="42672" y="18288"/>
                  </a:cubicBezTo>
                  <a:lnTo>
                    <a:pt x="42672" y="55436"/>
                  </a:lnTo>
                  <a:cubicBezTo>
                    <a:pt x="42672" y="61627"/>
                    <a:pt x="37719" y="66580"/>
                    <a:pt x="31528" y="66580"/>
                  </a:cubicBezTo>
                  <a:lnTo>
                    <a:pt x="19812" y="66580"/>
                  </a:lnTo>
                  <a:cubicBezTo>
                    <a:pt x="12954" y="66580"/>
                    <a:pt x="7144" y="72104"/>
                    <a:pt x="7144" y="79248"/>
                  </a:cubicBezTo>
                  <a:cubicBezTo>
                    <a:pt x="7144" y="86201"/>
                    <a:pt x="12763" y="91916"/>
                    <a:pt x="19812" y="91916"/>
                  </a:cubicBezTo>
                  <a:lnTo>
                    <a:pt x="31528" y="91916"/>
                  </a:lnTo>
                  <a:cubicBezTo>
                    <a:pt x="37719" y="91916"/>
                    <a:pt x="42672" y="96869"/>
                    <a:pt x="42672" y="103061"/>
                  </a:cubicBezTo>
                  <a:lnTo>
                    <a:pt x="42672" y="175165"/>
                  </a:lnTo>
                  <a:cubicBezTo>
                    <a:pt x="42672" y="181356"/>
                    <a:pt x="47625" y="186309"/>
                    <a:pt x="53816" y="186309"/>
                  </a:cubicBezTo>
                  <a:lnTo>
                    <a:pt x="174784" y="186309"/>
                  </a:lnTo>
                  <a:cubicBezTo>
                    <a:pt x="200406" y="186309"/>
                    <a:pt x="221742" y="165640"/>
                    <a:pt x="221742" y="139351"/>
                  </a:cubicBezTo>
                  <a:lnTo>
                    <a:pt x="221742" y="18383"/>
                  </a:lnTo>
                  <a:cubicBezTo>
                    <a:pt x="221646" y="12097"/>
                    <a:pt x="216694" y="7144"/>
                    <a:pt x="21050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31C5DC0E-006A-493F-B57C-3D5667365EA8}"/>
                </a:ext>
              </a:extLst>
            </p:cNvPr>
            <p:cNvSpPr/>
            <p:nvPr/>
          </p:nvSpPr>
          <p:spPr>
            <a:xfrm>
              <a:off x="8141675" y="3731990"/>
              <a:ext cx="190500" cy="228600"/>
            </a:xfrm>
            <a:custGeom>
              <a:avLst/>
              <a:gdLst>
                <a:gd name="connsiteX0" fmla="*/ 177927 w 190500"/>
                <a:gd name="connsiteY0" fmla="*/ 150781 h 228600"/>
                <a:gd name="connsiteX1" fmla="*/ 150495 w 190500"/>
                <a:gd name="connsiteY1" fmla="*/ 115348 h 228600"/>
                <a:gd name="connsiteX2" fmla="*/ 177927 w 190500"/>
                <a:gd name="connsiteY2" fmla="*/ 79915 h 228600"/>
                <a:gd name="connsiteX3" fmla="*/ 186309 w 190500"/>
                <a:gd name="connsiteY3" fmla="*/ 69247 h 228600"/>
                <a:gd name="connsiteX4" fmla="*/ 186309 w 190500"/>
                <a:gd name="connsiteY4" fmla="*/ 54102 h 228600"/>
                <a:gd name="connsiteX5" fmla="*/ 175164 w 190500"/>
                <a:gd name="connsiteY5" fmla="*/ 42958 h 228600"/>
                <a:gd name="connsiteX6" fmla="*/ 138017 w 190500"/>
                <a:gd name="connsiteY6" fmla="*/ 42958 h 228600"/>
                <a:gd name="connsiteX7" fmla="*/ 126872 w 190500"/>
                <a:gd name="connsiteY7" fmla="*/ 31813 h 228600"/>
                <a:gd name="connsiteX8" fmla="*/ 126872 w 190500"/>
                <a:gd name="connsiteY8" fmla="*/ 19907 h 228600"/>
                <a:gd name="connsiteX9" fmla="*/ 114205 w 190500"/>
                <a:gd name="connsiteY9" fmla="*/ 7144 h 228600"/>
                <a:gd name="connsiteX10" fmla="*/ 101536 w 190500"/>
                <a:gd name="connsiteY10" fmla="*/ 19907 h 228600"/>
                <a:gd name="connsiteX11" fmla="*/ 101536 w 190500"/>
                <a:gd name="connsiteY11" fmla="*/ 31813 h 228600"/>
                <a:gd name="connsiteX12" fmla="*/ 90392 w 190500"/>
                <a:gd name="connsiteY12" fmla="*/ 42958 h 228600"/>
                <a:gd name="connsiteX13" fmla="*/ 18288 w 190500"/>
                <a:gd name="connsiteY13" fmla="*/ 42958 h 228600"/>
                <a:gd name="connsiteX14" fmla="*/ 7144 w 190500"/>
                <a:gd name="connsiteY14" fmla="*/ 54102 h 228600"/>
                <a:gd name="connsiteX15" fmla="*/ 7144 w 190500"/>
                <a:gd name="connsiteY15" fmla="*/ 175070 h 228600"/>
                <a:gd name="connsiteX16" fmla="*/ 54102 w 190500"/>
                <a:gd name="connsiteY16" fmla="*/ 222028 h 228600"/>
                <a:gd name="connsiteX17" fmla="*/ 175070 w 190500"/>
                <a:gd name="connsiteY17" fmla="*/ 222028 h 228600"/>
                <a:gd name="connsiteX18" fmla="*/ 186214 w 190500"/>
                <a:gd name="connsiteY18" fmla="*/ 210884 h 228600"/>
                <a:gd name="connsiteX19" fmla="*/ 186214 w 190500"/>
                <a:gd name="connsiteY19" fmla="*/ 161449 h 228600"/>
                <a:gd name="connsiteX20" fmla="*/ 177927 w 190500"/>
                <a:gd name="connsiteY20" fmla="*/ 1507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77927" y="150781"/>
                  </a:moveTo>
                  <a:cubicBezTo>
                    <a:pt x="162115" y="146685"/>
                    <a:pt x="150495" y="132397"/>
                    <a:pt x="150495" y="115348"/>
                  </a:cubicBezTo>
                  <a:cubicBezTo>
                    <a:pt x="150495" y="98298"/>
                    <a:pt x="162115" y="84011"/>
                    <a:pt x="177927" y="79915"/>
                  </a:cubicBezTo>
                  <a:cubicBezTo>
                    <a:pt x="182880" y="78677"/>
                    <a:pt x="186309" y="74295"/>
                    <a:pt x="186309" y="69247"/>
                  </a:cubicBezTo>
                  <a:lnTo>
                    <a:pt x="186309" y="54102"/>
                  </a:lnTo>
                  <a:cubicBezTo>
                    <a:pt x="186309" y="47911"/>
                    <a:pt x="181356" y="42958"/>
                    <a:pt x="175164" y="42958"/>
                  </a:cubicBezTo>
                  <a:lnTo>
                    <a:pt x="138017" y="42958"/>
                  </a:lnTo>
                  <a:cubicBezTo>
                    <a:pt x="131826" y="42958"/>
                    <a:pt x="126872" y="38005"/>
                    <a:pt x="126872" y="31813"/>
                  </a:cubicBezTo>
                  <a:lnTo>
                    <a:pt x="126872" y="19907"/>
                  </a:lnTo>
                  <a:cubicBezTo>
                    <a:pt x="126872" y="13049"/>
                    <a:pt x="121348" y="7144"/>
                    <a:pt x="114205" y="7144"/>
                  </a:cubicBezTo>
                  <a:cubicBezTo>
                    <a:pt x="107251" y="7144"/>
                    <a:pt x="101536" y="12859"/>
                    <a:pt x="101536" y="19907"/>
                  </a:cubicBezTo>
                  <a:lnTo>
                    <a:pt x="101536" y="31813"/>
                  </a:lnTo>
                  <a:cubicBezTo>
                    <a:pt x="101536" y="38005"/>
                    <a:pt x="96583" y="42958"/>
                    <a:pt x="90392" y="42958"/>
                  </a:cubicBezTo>
                  <a:lnTo>
                    <a:pt x="18288" y="42958"/>
                  </a:lnTo>
                  <a:cubicBezTo>
                    <a:pt x="12096" y="42958"/>
                    <a:pt x="7144" y="47911"/>
                    <a:pt x="7144" y="54102"/>
                  </a:cubicBezTo>
                  <a:lnTo>
                    <a:pt x="7144" y="175070"/>
                  </a:lnTo>
                  <a:cubicBezTo>
                    <a:pt x="7144" y="200692"/>
                    <a:pt x="27813" y="222028"/>
                    <a:pt x="54102" y="222028"/>
                  </a:cubicBezTo>
                  <a:lnTo>
                    <a:pt x="175070" y="222028"/>
                  </a:lnTo>
                  <a:cubicBezTo>
                    <a:pt x="181260" y="222028"/>
                    <a:pt x="186214" y="217075"/>
                    <a:pt x="186214" y="210884"/>
                  </a:cubicBezTo>
                  <a:lnTo>
                    <a:pt x="186214" y="161449"/>
                  </a:lnTo>
                  <a:cubicBezTo>
                    <a:pt x="186404" y="156401"/>
                    <a:pt x="182880" y="152114"/>
                    <a:pt x="177927" y="150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E8FCD33C-5FA9-47A6-B80E-6F0A665592EC}"/>
              </a:ext>
            </a:extLst>
          </p:cNvPr>
          <p:cNvGrpSpPr/>
          <p:nvPr/>
        </p:nvGrpSpPr>
        <p:grpSpPr>
          <a:xfrm>
            <a:off x="4111648" y="901350"/>
            <a:ext cx="388524" cy="388239"/>
            <a:chOff x="4111648" y="901350"/>
            <a:chExt cx="388524" cy="388239"/>
          </a:xfrm>
          <a:solidFill>
            <a:schemeClr val="tx2"/>
          </a:solidFill>
        </p:grpSpPr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D80EF24C-AC28-4AE5-9EA0-A36398215878}"/>
                </a:ext>
              </a:extLst>
            </p:cNvPr>
            <p:cNvSpPr/>
            <p:nvPr/>
          </p:nvSpPr>
          <p:spPr>
            <a:xfrm>
              <a:off x="4357297" y="1035462"/>
              <a:ext cx="142875" cy="161925"/>
            </a:xfrm>
            <a:custGeom>
              <a:avLst/>
              <a:gdLst>
                <a:gd name="connsiteX0" fmla="*/ 139351 w 142875"/>
                <a:gd name="connsiteY0" fmla="*/ 145352 h 161925"/>
                <a:gd name="connsiteX1" fmla="*/ 104394 w 142875"/>
                <a:gd name="connsiteY1" fmla="*/ 99632 h 161925"/>
                <a:gd name="connsiteX2" fmla="*/ 118586 w 142875"/>
                <a:gd name="connsiteY2" fmla="*/ 62865 h 161925"/>
                <a:gd name="connsiteX3" fmla="*/ 62865 w 142875"/>
                <a:gd name="connsiteY3" fmla="*/ 7144 h 161925"/>
                <a:gd name="connsiteX4" fmla="*/ 7144 w 142875"/>
                <a:gd name="connsiteY4" fmla="*/ 62865 h 161925"/>
                <a:gd name="connsiteX5" fmla="*/ 62865 w 142875"/>
                <a:gd name="connsiteY5" fmla="*/ 118586 h 161925"/>
                <a:gd name="connsiteX6" fmla="*/ 86582 w 142875"/>
                <a:gd name="connsiteY6" fmla="*/ 113062 h 161925"/>
                <a:gd name="connsiteX7" fmla="*/ 121539 w 142875"/>
                <a:gd name="connsiteY7" fmla="*/ 158687 h 161925"/>
                <a:gd name="connsiteX8" fmla="*/ 130493 w 142875"/>
                <a:gd name="connsiteY8" fmla="*/ 163163 h 161925"/>
                <a:gd name="connsiteX9" fmla="*/ 137160 w 142875"/>
                <a:gd name="connsiteY9" fmla="*/ 160973 h 161925"/>
                <a:gd name="connsiteX10" fmla="*/ 139351 w 142875"/>
                <a:gd name="connsiteY10" fmla="*/ 145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91040B63-8FB3-40BA-A3BB-AABB5B5BC052}"/>
                </a:ext>
              </a:extLst>
            </p:cNvPr>
            <p:cNvSpPr/>
            <p:nvPr/>
          </p:nvSpPr>
          <p:spPr>
            <a:xfrm>
              <a:off x="4111648" y="946689"/>
              <a:ext cx="257175" cy="342900"/>
            </a:xfrm>
            <a:custGeom>
              <a:avLst/>
              <a:gdLst>
                <a:gd name="connsiteX0" fmla="*/ 29433 w 257175"/>
                <a:gd name="connsiteY0" fmla="*/ 308801 h 342900"/>
                <a:gd name="connsiteX1" fmla="*/ 29433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3 w 257175"/>
                <a:gd name="connsiteY10" fmla="*/ 30880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002FCCED-25AE-4075-B90F-85BB5A2CD59F}"/>
                </a:ext>
              </a:extLst>
            </p:cNvPr>
            <p:cNvSpPr/>
            <p:nvPr/>
          </p:nvSpPr>
          <p:spPr>
            <a:xfrm>
              <a:off x="4245760" y="968692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B8076644-2965-47C4-B2CC-9ED00676C855}"/>
                </a:ext>
              </a:extLst>
            </p:cNvPr>
            <p:cNvSpPr/>
            <p:nvPr/>
          </p:nvSpPr>
          <p:spPr>
            <a:xfrm>
              <a:off x="4223757" y="1035888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51676 h 57150"/>
                <a:gd name="connsiteX2" fmla="*/ 74009 w 76200"/>
                <a:gd name="connsiteY2" fmla="*/ 51676 h 57150"/>
                <a:gd name="connsiteX3" fmla="*/ 74009 w 76200"/>
                <a:gd name="connsiteY3" fmla="*/ 40532 h 57150"/>
                <a:gd name="connsiteX4" fmla="*/ 38767 w 76200"/>
                <a:gd name="connsiteY4" fmla="*/ 7194 h 57150"/>
                <a:gd name="connsiteX5" fmla="*/ 7144 w 76200"/>
                <a:gd name="connsiteY5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555D1391-5ACE-435A-943C-0E8C5EAD3D9A}"/>
                </a:ext>
              </a:extLst>
            </p:cNvPr>
            <p:cNvSpPr/>
            <p:nvPr/>
          </p:nvSpPr>
          <p:spPr>
            <a:xfrm>
              <a:off x="4156225" y="901350"/>
              <a:ext cx="257175" cy="342900"/>
            </a:xfrm>
            <a:custGeom>
              <a:avLst/>
              <a:gdLst>
                <a:gd name="connsiteX0" fmla="*/ 186214 w 257175"/>
                <a:gd name="connsiteY0" fmla="*/ 197358 h 342900"/>
                <a:gd name="connsiteX1" fmla="*/ 253079 w 257175"/>
                <a:gd name="connsiteY1" fmla="*/ 120491 h 342900"/>
                <a:gd name="connsiteX2" fmla="*/ 253079 w 257175"/>
                <a:gd name="connsiteY2" fmla="*/ 97060 h 342900"/>
                <a:gd name="connsiteX3" fmla="*/ 175069 w 257175"/>
                <a:gd name="connsiteY3" fmla="*/ 97060 h 342900"/>
                <a:gd name="connsiteX4" fmla="*/ 163925 w 257175"/>
                <a:gd name="connsiteY4" fmla="*/ 85916 h 342900"/>
                <a:gd name="connsiteX5" fmla="*/ 163925 w 257175"/>
                <a:gd name="connsiteY5" fmla="*/ 7144 h 342900"/>
                <a:gd name="connsiteX6" fmla="*/ 18288 w 257175"/>
                <a:gd name="connsiteY6" fmla="*/ 7144 h 342900"/>
                <a:gd name="connsiteX7" fmla="*/ 7144 w 257175"/>
                <a:gd name="connsiteY7" fmla="*/ 18288 h 342900"/>
                <a:gd name="connsiteX8" fmla="*/ 7144 w 257175"/>
                <a:gd name="connsiteY8" fmla="*/ 331851 h 342900"/>
                <a:gd name="connsiteX9" fmla="*/ 18288 w 257175"/>
                <a:gd name="connsiteY9" fmla="*/ 342995 h 342900"/>
                <a:gd name="connsiteX10" fmla="*/ 241935 w 257175"/>
                <a:gd name="connsiteY10" fmla="*/ 342995 h 342900"/>
                <a:gd name="connsiteX11" fmla="*/ 253079 w 257175"/>
                <a:gd name="connsiteY11" fmla="*/ 331851 h 342900"/>
                <a:gd name="connsiteX12" fmla="*/ 253079 w 257175"/>
                <a:gd name="connsiteY12" fmla="*/ 274225 h 342900"/>
                <a:gd name="connsiteX13" fmla="*/ 186214 w 257175"/>
                <a:gd name="connsiteY13" fmla="*/ 197358 h 342900"/>
                <a:gd name="connsiteX14" fmla="*/ 152400 w 257175"/>
                <a:gd name="connsiteY14" fmla="*/ 297656 h 342900"/>
                <a:gd name="connsiteX15" fmla="*/ 63532 w 257175"/>
                <a:gd name="connsiteY15" fmla="*/ 297656 h 342900"/>
                <a:gd name="connsiteX16" fmla="*/ 52197 w 257175"/>
                <a:gd name="connsiteY16" fmla="*/ 287750 h 342900"/>
                <a:gd name="connsiteX17" fmla="*/ 63246 w 257175"/>
                <a:gd name="connsiteY17" fmla="*/ 275368 h 342900"/>
                <a:gd name="connsiteX18" fmla="*/ 152114 w 257175"/>
                <a:gd name="connsiteY18" fmla="*/ 275368 h 342900"/>
                <a:gd name="connsiteX19" fmla="*/ 163449 w 257175"/>
                <a:gd name="connsiteY19" fmla="*/ 285274 h 342900"/>
                <a:gd name="connsiteX20" fmla="*/ 152400 w 257175"/>
                <a:gd name="connsiteY20" fmla="*/ 297656 h 342900"/>
                <a:gd name="connsiteX21" fmla="*/ 152400 w 257175"/>
                <a:gd name="connsiteY21" fmla="*/ 253079 h 342900"/>
                <a:gd name="connsiteX22" fmla="*/ 63532 w 257175"/>
                <a:gd name="connsiteY22" fmla="*/ 253079 h 342900"/>
                <a:gd name="connsiteX23" fmla="*/ 52197 w 257175"/>
                <a:gd name="connsiteY23" fmla="*/ 243173 h 342900"/>
                <a:gd name="connsiteX24" fmla="*/ 63246 w 257175"/>
                <a:gd name="connsiteY24" fmla="*/ 230791 h 342900"/>
                <a:gd name="connsiteX25" fmla="*/ 152114 w 257175"/>
                <a:gd name="connsiteY25" fmla="*/ 230791 h 342900"/>
                <a:gd name="connsiteX26" fmla="*/ 163449 w 257175"/>
                <a:gd name="connsiteY26" fmla="*/ 240697 h 342900"/>
                <a:gd name="connsiteX27" fmla="*/ 152400 w 257175"/>
                <a:gd name="connsiteY27" fmla="*/ 253079 h 342900"/>
                <a:gd name="connsiteX28" fmla="*/ 152686 w 257175"/>
                <a:gd name="connsiteY28" fmla="*/ 208502 h 342900"/>
                <a:gd name="connsiteX29" fmla="*/ 63532 w 257175"/>
                <a:gd name="connsiteY29" fmla="*/ 208502 h 342900"/>
                <a:gd name="connsiteX30" fmla="*/ 52388 w 257175"/>
                <a:gd name="connsiteY30" fmla="*/ 197358 h 342900"/>
                <a:gd name="connsiteX31" fmla="*/ 52388 w 257175"/>
                <a:gd name="connsiteY31" fmla="*/ 175070 h 342900"/>
                <a:gd name="connsiteX32" fmla="*/ 108109 w 257175"/>
                <a:gd name="connsiteY32" fmla="*/ 119348 h 342900"/>
                <a:gd name="connsiteX33" fmla="*/ 74771 w 257175"/>
                <a:gd name="connsiteY33" fmla="*/ 83344 h 342900"/>
                <a:gd name="connsiteX34" fmla="*/ 105537 w 257175"/>
                <a:gd name="connsiteY34" fmla="*/ 52578 h 342900"/>
                <a:gd name="connsiteX35" fmla="*/ 141541 w 257175"/>
                <a:gd name="connsiteY35" fmla="*/ 85916 h 342900"/>
                <a:gd name="connsiteX36" fmla="*/ 108109 w 257175"/>
                <a:gd name="connsiteY36" fmla="*/ 119348 h 342900"/>
                <a:gd name="connsiteX37" fmla="*/ 163830 w 257175"/>
                <a:gd name="connsiteY37" fmla="*/ 175070 h 342900"/>
                <a:gd name="connsiteX38" fmla="*/ 163830 w 257175"/>
                <a:gd name="connsiteY38" fmla="*/ 197358 h 342900"/>
                <a:gd name="connsiteX39" fmla="*/ 152686 w 257175"/>
                <a:gd name="connsiteY39" fmla="*/ 208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7175" h="342900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CB1794E1-E80C-4B47-81FA-B9534270E0A1}"/>
                </a:ext>
              </a:extLst>
            </p:cNvPr>
            <p:cNvSpPr/>
            <p:nvPr/>
          </p:nvSpPr>
          <p:spPr>
            <a:xfrm>
              <a:off x="4335295" y="901350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0B5E6C0B-4172-42B0-B15D-673C58268562}"/>
              </a:ext>
            </a:extLst>
          </p:cNvPr>
          <p:cNvGrpSpPr/>
          <p:nvPr/>
        </p:nvGrpSpPr>
        <p:grpSpPr>
          <a:xfrm>
            <a:off x="752656" y="1562597"/>
            <a:ext cx="390525" cy="390525"/>
            <a:chOff x="752656" y="1562597"/>
            <a:chExt cx="390525" cy="390525"/>
          </a:xfrm>
          <a:solidFill>
            <a:schemeClr val="tx2"/>
          </a:solidFill>
        </p:grpSpPr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7C95BB80-6FEE-4166-B970-E89C38AD3CA4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51E2FBB8-4010-4B8A-A241-6ED88D1368D9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FD4BCEB9-9651-4D3F-BB01-DF5A71E66409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E5ADF9F0-02CA-4C52-A868-0F7A0A1105FB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1CF5BFEB-104D-4F97-BFFE-C1952F4D964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7C51085E-F360-4B67-A097-D8E6E12DBE28}"/>
              </a:ext>
            </a:extLst>
          </p:cNvPr>
          <p:cNvGrpSpPr/>
          <p:nvPr/>
        </p:nvGrpSpPr>
        <p:grpSpPr>
          <a:xfrm>
            <a:off x="5480564" y="4882800"/>
            <a:ext cx="333375" cy="424244"/>
            <a:chOff x="5480564" y="4882800"/>
            <a:chExt cx="333375" cy="424244"/>
          </a:xfrm>
          <a:solidFill>
            <a:schemeClr val="tx2"/>
          </a:solidFill>
        </p:grpSpPr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6B39290A-CA44-4A86-89E3-C5D4D65AAD9D}"/>
                </a:ext>
              </a:extLst>
            </p:cNvPr>
            <p:cNvSpPr/>
            <p:nvPr/>
          </p:nvSpPr>
          <p:spPr>
            <a:xfrm>
              <a:off x="5515904" y="5202269"/>
              <a:ext cx="123825" cy="104775"/>
            </a:xfrm>
            <a:custGeom>
              <a:avLst/>
              <a:gdLst>
                <a:gd name="connsiteX0" fmla="*/ 111838 w 123825"/>
                <a:gd name="connsiteY0" fmla="*/ 14478 h 104775"/>
                <a:gd name="connsiteX1" fmla="*/ 52973 w 123825"/>
                <a:gd name="connsiteY1" fmla="*/ 23336 h 104775"/>
                <a:gd name="connsiteX2" fmla="*/ 34876 w 123825"/>
                <a:gd name="connsiteY2" fmla="*/ 9239 h 104775"/>
                <a:gd name="connsiteX3" fmla="*/ 7634 w 123825"/>
                <a:gd name="connsiteY3" fmla="*/ 69532 h 104775"/>
                <a:gd name="connsiteX4" fmla="*/ 8396 w 123825"/>
                <a:gd name="connsiteY4" fmla="*/ 75057 h 104775"/>
                <a:gd name="connsiteX5" fmla="*/ 13825 w 123825"/>
                <a:gd name="connsiteY5" fmla="*/ 76676 h 104775"/>
                <a:gd name="connsiteX6" fmla="*/ 33638 w 123825"/>
                <a:gd name="connsiteY6" fmla="*/ 71152 h 104775"/>
                <a:gd name="connsiteX7" fmla="*/ 40400 w 123825"/>
                <a:gd name="connsiteY7" fmla="*/ 70199 h 104775"/>
                <a:gd name="connsiteX8" fmla="*/ 63165 w 123825"/>
                <a:gd name="connsiteY8" fmla="*/ 84487 h 104775"/>
                <a:gd name="connsiteX9" fmla="*/ 72118 w 123825"/>
                <a:gd name="connsiteY9" fmla="*/ 103060 h 104775"/>
                <a:gd name="connsiteX10" fmla="*/ 76881 w 123825"/>
                <a:gd name="connsiteY10" fmla="*/ 106013 h 104775"/>
                <a:gd name="connsiteX11" fmla="*/ 81548 w 123825"/>
                <a:gd name="connsiteY11" fmla="*/ 102965 h 104775"/>
                <a:gd name="connsiteX12" fmla="*/ 124887 w 123825"/>
                <a:gd name="connsiteY12" fmla="*/ 7144 h 104775"/>
                <a:gd name="connsiteX13" fmla="*/ 111838 w 123825"/>
                <a:gd name="connsiteY13" fmla="*/ 144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11838" y="14478"/>
                  </a:moveTo>
                  <a:cubicBezTo>
                    <a:pt x="95550" y="29527"/>
                    <a:pt x="72976" y="32956"/>
                    <a:pt x="52973" y="23336"/>
                  </a:cubicBezTo>
                  <a:cubicBezTo>
                    <a:pt x="45734" y="19812"/>
                    <a:pt x="39638" y="15049"/>
                    <a:pt x="34876" y="9239"/>
                  </a:cubicBezTo>
                  <a:lnTo>
                    <a:pt x="7634" y="69532"/>
                  </a:lnTo>
                  <a:cubicBezTo>
                    <a:pt x="6396" y="72295"/>
                    <a:pt x="7825" y="74295"/>
                    <a:pt x="8396" y="75057"/>
                  </a:cubicBezTo>
                  <a:cubicBezTo>
                    <a:pt x="9063" y="75819"/>
                    <a:pt x="10873" y="77533"/>
                    <a:pt x="13825" y="76676"/>
                  </a:cubicBezTo>
                  <a:lnTo>
                    <a:pt x="33638" y="71152"/>
                  </a:lnTo>
                  <a:cubicBezTo>
                    <a:pt x="35923" y="70485"/>
                    <a:pt x="38209" y="70199"/>
                    <a:pt x="40400" y="70199"/>
                  </a:cubicBezTo>
                  <a:cubicBezTo>
                    <a:pt x="49925" y="70199"/>
                    <a:pt x="58879" y="75533"/>
                    <a:pt x="63165" y="84487"/>
                  </a:cubicBezTo>
                  <a:lnTo>
                    <a:pt x="72118" y="103060"/>
                  </a:lnTo>
                  <a:cubicBezTo>
                    <a:pt x="73452" y="105727"/>
                    <a:pt x="75929" y="106013"/>
                    <a:pt x="76881" y="106013"/>
                  </a:cubicBezTo>
                  <a:cubicBezTo>
                    <a:pt x="77929" y="106013"/>
                    <a:pt x="80310" y="105632"/>
                    <a:pt x="81548" y="102965"/>
                  </a:cubicBezTo>
                  <a:lnTo>
                    <a:pt x="124887" y="7144"/>
                  </a:lnTo>
                  <a:cubicBezTo>
                    <a:pt x="120125" y="8477"/>
                    <a:pt x="115648" y="10954"/>
                    <a:pt x="111838" y="14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0BC13265-5D42-45B1-8D40-3F6CE3BE95DB}"/>
                </a:ext>
              </a:extLst>
            </p:cNvPr>
            <p:cNvSpPr/>
            <p:nvPr/>
          </p:nvSpPr>
          <p:spPr>
            <a:xfrm>
              <a:off x="5654984" y="5202269"/>
              <a:ext cx="123825" cy="104775"/>
            </a:xfrm>
            <a:custGeom>
              <a:avLst/>
              <a:gdLst>
                <a:gd name="connsiteX0" fmla="*/ 124492 w 123825"/>
                <a:gd name="connsiteY0" fmla="*/ 69532 h 104775"/>
                <a:gd name="connsiteX1" fmla="*/ 97250 w 123825"/>
                <a:gd name="connsiteY1" fmla="*/ 9239 h 104775"/>
                <a:gd name="connsiteX2" fmla="*/ 79153 w 123825"/>
                <a:gd name="connsiteY2" fmla="*/ 23336 h 104775"/>
                <a:gd name="connsiteX3" fmla="*/ 20288 w 123825"/>
                <a:gd name="connsiteY3" fmla="*/ 14478 h 104775"/>
                <a:gd name="connsiteX4" fmla="*/ 7144 w 123825"/>
                <a:gd name="connsiteY4" fmla="*/ 7144 h 104775"/>
                <a:gd name="connsiteX5" fmla="*/ 50482 w 123825"/>
                <a:gd name="connsiteY5" fmla="*/ 102965 h 104775"/>
                <a:gd name="connsiteX6" fmla="*/ 55150 w 123825"/>
                <a:gd name="connsiteY6" fmla="*/ 106013 h 104775"/>
                <a:gd name="connsiteX7" fmla="*/ 59912 w 123825"/>
                <a:gd name="connsiteY7" fmla="*/ 103060 h 104775"/>
                <a:gd name="connsiteX8" fmla="*/ 68866 w 123825"/>
                <a:gd name="connsiteY8" fmla="*/ 84487 h 104775"/>
                <a:gd name="connsiteX9" fmla="*/ 91630 w 123825"/>
                <a:gd name="connsiteY9" fmla="*/ 70199 h 104775"/>
                <a:gd name="connsiteX10" fmla="*/ 98393 w 123825"/>
                <a:gd name="connsiteY10" fmla="*/ 71152 h 104775"/>
                <a:gd name="connsiteX11" fmla="*/ 118205 w 123825"/>
                <a:gd name="connsiteY11" fmla="*/ 76676 h 104775"/>
                <a:gd name="connsiteX12" fmla="*/ 123634 w 123825"/>
                <a:gd name="connsiteY12" fmla="*/ 75057 h 104775"/>
                <a:gd name="connsiteX13" fmla="*/ 124492 w 123825"/>
                <a:gd name="connsiteY13" fmla="*/ 695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24492" y="69532"/>
                  </a:moveTo>
                  <a:lnTo>
                    <a:pt x="97250" y="9239"/>
                  </a:lnTo>
                  <a:cubicBezTo>
                    <a:pt x="92487" y="14954"/>
                    <a:pt x="86392" y="19812"/>
                    <a:pt x="79153" y="23336"/>
                  </a:cubicBezTo>
                  <a:cubicBezTo>
                    <a:pt x="59150" y="32956"/>
                    <a:pt x="36576" y="29623"/>
                    <a:pt x="20288" y="14478"/>
                  </a:cubicBezTo>
                  <a:cubicBezTo>
                    <a:pt x="16478" y="10954"/>
                    <a:pt x="11906" y="8477"/>
                    <a:pt x="7144" y="7144"/>
                  </a:cubicBezTo>
                  <a:lnTo>
                    <a:pt x="50482" y="102965"/>
                  </a:lnTo>
                  <a:cubicBezTo>
                    <a:pt x="51721" y="105727"/>
                    <a:pt x="54197" y="106013"/>
                    <a:pt x="55150" y="106013"/>
                  </a:cubicBezTo>
                  <a:cubicBezTo>
                    <a:pt x="56197" y="106013"/>
                    <a:pt x="58578" y="105727"/>
                    <a:pt x="59912" y="103060"/>
                  </a:cubicBezTo>
                  <a:lnTo>
                    <a:pt x="68866" y="84487"/>
                  </a:lnTo>
                  <a:cubicBezTo>
                    <a:pt x="73152" y="75533"/>
                    <a:pt x="82105" y="70199"/>
                    <a:pt x="91630" y="70199"/>
                  </a:cubicBezTo>
                  <a:cubicBezTo>
                    <a:pt x="93916" y="70199"/>
                    <a:pt x="96202" y="70485"/>
                    <a:pt x="98393" y="71152"/>
                  </a:cubicBezTo>
                  <a:lnTo>
                    <a:pt x="118205" y="76676"/>
                  </a:lnTo>
                  <a:cubicBezTo>
                    <a:pt x="121062" y="77438"/>
                    <a:pt x="122967" y="75819"/>
                    <a:pt x="123634" y="75057"/>
                  </a:cubicBezTo>
                  <a:cubicBezTo>
                    <a:pt x="124301" y="74295"/>
                    <a:pt x="125730" y="72295"/>
                    <a:pt x="124492" y="69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B77400EF-2184-4681-AEFF-B62F2FA1786B}"/>
                </a:ext>
              </a:extLst>
            </p:cNvPr>
            <p:cNvSpPr/>
            <p:nvPr/>
          </p:nvSpPr>
          <p:spPr>
            <a:xfrm>
              <a:off x="5480564" y="4882800"/>
              <a:ext cx="333375" cy="333375"/>
            </a:xfrm>
            <a:custGeom>
              <a:avLst/>
              <a:gdLst>
                <a:gd name="connsiteX0" fmla="*/ 320342 w 333375"/>
                <a:gd name="connsiteY0" fmla="*/ 176879 h 333375"/>
                <a:gd name="connsiteX1" fmla="*/ 304340 w 333375"/>
                <a:gd name="connsiteY1" fmla="*/ 106871 h 333375"/>
                <a:gd name="connsiteX2" fmla="*/ 301578 w 333375"/>
                <a:gd name="connsiteY2" fmla="*/ 70009 h 333375"/>
                <a:gd name="connsiteX3" fmla="*/ 266240 w 333375"/>
                <a:gd name="connsiteY3" fmla="*/ 59055 h 333375"/>
                <a:gd name="connsiteX4" fmla="*/ 201470 w 333375"/>
                <a:gd name="connsiteY4" fmla="*/ 27908 h 333375"/>
                <a:gd name="connsiteX5" fmla="*/ 170895 w 333375"/>
                <a:gd name="connsiteY5" fmla="*/ 7144 h 333375"/>
                <a:gd name="connsiteX6" fmla="*/ 140320 w 333375"/>
                <a:gd name="connsiteY6" fmla="*/ 27908 h 333375"/>
                <a:gd name="connsiteX7" fmla="*/ 75550 w 333375"/>
                <a:gd name="connsiteY7" fmla="*/ 59055 h 333375"/>
                <a:gd name="connsiteX8" fmla="*/ 40212 w 333375"/>
                <a:gd name="connsiteY8" fmla="*/ 70009 h 333375"/>
                <a:gd name="connsiteX9" fmla="*/ 37450 w 333375"/>
                <a:gd name="connsiteY9" fmla="*/ 106871 h 333375"/>
                <a:gd name="connsiteX10" fmla="*/ 21447 w 333375"/>
                <a:gd name="connsiteY10" fmla="*/ 176879 h 333375"/>
                <a:gd name="connsiteX11" fmla="*/ 8017 w 333375"/>
                <a:gd name="connsiteY11" fmla="*/ 211360 h 333375"/>
                <a:gd name="connsiteX12" fmla="*/ 35068 w 333375"/>
                <a:gd name="connsiteY12" fmla="*/ 236506 h 333375"/>
                <a:gd name="connsiteX13" fmla="*/ 79836 w 333375"/>
                <a:gd name="connsiteY13" fmla="*/ 292703 h 333375"/>
                <a:gd name="connsiteX14" fmla="*/ 98314 w 333375"/>
                <a:gd name="connsiteY14" fmla="*/ 324707 h 333375"/>
                <a:gd name="connsiteX15" fmla="*/ 134890 w 333375"/>
                <a:gd name="connsiteY15" fmla="*/ 319278 h 333375"/>
                <a:gd name="connsiteX16" fmla="*/ 170800 w 333375"/>
                <a:gd name="connsiteY16" fmla="*/ 305276 h 333375"/>
                <a:gd name="connsiteX17" fmla="*/ 206708 w 333375"/>
                <a:gd name="connsiteY17" fmla="*/ 319278 h 333375"/>
                <a:gd name="connsiteX18" fmla="*/ 243285 w 333375"/>
                <a:gd name="connsiteY18" fmla="*/ 324707 h 333375"/>
                <a:gd name="connsiteX19" fmla="*/ 261763 w 333375"/>
                <a:gd name="connsiteY19" fmla="*/ 292703 h 333375"/>
                <a:gd name="connsiteX20" fmla="*/ 306531 w 333375"/>
                <a:gd name="connsiteY20" fmla="*/ 236506 h 333375"/>
                <a:gd name="connsiteX21" fmla="*/ 333582 w 333375"/>
                <a:gd name="connsiteY21" fmla="*/ 211360 h 333375"/>
                <a:gd name="connsiteX22" fmla="*/ 320342 w 333375"/>
                <a:gd name="connsiteY22" fmla="*/ 176879 h 333375"/>
                <a:gd name="connsiteX23" fmla="*/ 170895 w 333375"/>
                <a:gd name="connsiteY23" fmla="*/ 281654 h 333375"/>
                <a:gd name="connsiteX24" fmla="*/ 63358 w 333375"/>
                <a:gd name="connsiteY24" fmla="*/ 174117 h 333375"/>
                <a:gd name="connsiteX25" fmla="*/ 170895 w 333375"/>
                <a:gd name="connsiteY25" fmla="*/ 66580 h 333375"/>
                <a:gd name="connsiteX26" fmla="*/ 278432 w 333375"/>
                <a:gd name="connsiteY26" fmla="*/ 174117 h 333375"/>
                <a:gd name="connsiteX27" fmla="*/ 170895 w 333375"/>
                <a:gd name="connsiteY27" fmla="*/ 28165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3375" h="333375">
                  <a:moveTo>
                    <a:pt x="320342" y="176879"/>
                  </a:moveTo>
                  <a:cubicBezTo>
                    <a:pt x="297673" y="161354"/>
                    <a:pt x="290719" y="130588"/>
                    <a:pt x="304340" y="106871"/>
                  </a:cubicBezTo>
                  <a:cubicBezTo>
                    <a:pt x="312532" y="92583"/>
                    <a:pt x="308245" y="78486"/>
                    <a:pt x="301578" y="70009"/>
                  </a:cubicBezTo>
                  <a:cubicBezTo>
                    <a:pt x="294815" y="61531"/>
                    <a:pt x="282052" y="54292"/>
                    <a:pt x="266240" y="59055"/>
                  </a:cubicBezTo>
                  <a:cubicBezTo>
                    <a:pt x="240046" y="67056"/>
                    <a:pt x="211566" y="53435"/>
                    <a:pt x="201470" y="27908"/>
                  </a:cubicBezTo>
                  <a:cubicBezTo>
                    <a:pt x="195374" y="12573"/>
                    <a:pt x="181753" y="7144"/>
                    <a:pt x="170895" y="7144"/>
                  </a:cubicBezTo>
                  <a:cubicBezTo>
                    <a:pt x="160132" y="7144"/>
                    <a:pt x="146416" y="12573"/>
                    <a:pt x="140320" y="27908"/>
                  </a:cubicBezTo>
                  <a:cubicBezTo>
                    <a:pt x="130223" y="53435"/>
                    <a:pt x="101838" y="67151"/>
                    <a:pt x="75550" y="59055"/>
                  </a:cubicBezTo>
                  <a:cubicBezTo>
                    <a:pt x="59738" y="54197"/>
                    <a:pt x="46975" y="61531"/>
                    <a:pt x="40212" y="70009"/>
                  </a:cubicBezTo>
                  <a:cubicBezTo>
                    <a:pt x="33449" y="78486"/>
                    <a:pt x="29163" y="92583"/>
                    <a:pt x="37450" y="106871"/>
                  </a:cubicBezTo>
                  <a:cubicBezTo>
                    <a:pt x="51070" y="130683"/>
                    <a:pt x="44117" y="161449"/>
                    <a:pt x="21447" y="176879"/>
                  </a:cubicBezTo>
                  <a:cubicBezTo>
                    <a:pt x="7827" y="186214"/>
                    <a:pt x="5541" y="200787"/>
                    <a:pt x="8017" y="211360"/>
                  </a:cubicBezTo>
                  <a:cubicBezTo>
                    <a:pt x="10494" y="221932"/>
                    <a:pt x="18780" y="234029"/>
                    <a:pt x="35068" y="236506"/>
                  </a:cubicBezTo>
                  <a:cubicBezTo>
                    <a:pt x="62214" y="240602"/>
                    <a:pt x="81836" y="265366"/>
                    <a:pt x="79836" y="292703"/>
                  </a:cubicBezTo>
                  <a:cubicBezTo>
                    <a:pt x="78597" y="309181"/>
                    <a:pt x="88599" y="320040"/>
                    <a:pt x="98314" y="324707"/>
                  </a:cubicBezTo>
                  <a:cubicBezTo>
                    <a:pt x="108030" y="329374"/>
                    <a:pt x="122794" y="330422"/>
                    <a:pt x="134890" y="319278"/>
                  </a:cubicBezTo>
                  <a:cubicBezTo>
                    <a:pt x="144987" y="309944"/>
                    <a:pt x="157846" y="305276"/>
                    <a:pt x="170800" y="305276"/>
                  </a:cubicBezTo>
                  <a:cubicBezTo>
                    <a:pt x="183754" y="305276"/>
                    <a:pt x="196612" y="309944"/>
                    <a:pt x="206708" y="319278"/>
                  </a:cubicBezTo>
                  <a:cubicBezTo>
                    <a:pt x="218805" y="330422"/>
                    <a:pt x="233569" y="329470"/>
                    <a:pt x="243285" y="324707"/>
                  </a:cubicBezTo>
                  <a:cubicBezTo>
                    <a:pt x="253000" y="320040"/>
                    <a:pt x="263002" y="309181"/>
                    <a:pt x="261763" y="292703"/>
                  </a:cubicBezTo>
                  <a:cubicBezTo>
                    <a:pt x="259763" y="265366"/>
                    <a:pt x="279480" y="240697"/>
                    <a:pt x="306531" y="236506"/>
                  </a:cubicBezTo>
                  <a:cubicBezTo>
                    <a:pt x="322818" y="234029"/>
                    <a:pt x="331200" y="221837"/>
                    <a:pt x="333582" y="211360"/>
                  </a:cubicBezTo>
                  <a:cubicBezTo>
                    <a:pt x="336154" y="200787"/>
                    <a:pt x="333868" y="186214"/>
                    <a:pt x="320342" y="176879"/>
                  </a:cubicBezTo>
                  <a:close/>
                  <a:moveTo>
                    <a:pt x="170895" y="281654"/>
                  </a:moveTo>
                  <a:cubicBezTo>
                    <a:pt x="111554" y="281654"/>
                    <a:pt x="63358" y="233363"/>
                    <a:pt x="63358" y="174117"/>
                  </a:cubicBezTo>
                  <a:cubicBezTo>
                    <a:pt x="63358" y="114776"/>
                    <a:pt x="111649" y="66580"/>
                    <a:pt x="170895" y="66580"/>
                  </a:cubicBezTo>
                  <a:cubicBezTo>
                    <a:pt x="230236" y="66580"/>
                    <a:pt x="278432" y="114871"/>
                    <a:pt x="278432" y="174117"/>
                  </a:cubicBezTo>
                  <a:cubicBezTo>
                    <a:pt x="278432" y="233363"/>
                    <a:pt x="230236" y="281654"/>
                    <a:pt x="170895" y="28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40590E3A-A3C4-4DA8-ACDF-966B2B002E43}"/>
                </a:ext>
              </a:extLst>
            </p:cNvPr>
            <p:cNvSpPr/>
            <p:nvPr/>
          </p:nvSpPr>
          <p:spPr>
            <a:xfrm>
              <a:off x="5556781" y="4962239"/>
              <a:ext cx="180975" cy="180975"/>
            </a:xfrm>
            <a:custGeom>
              <a:avLst/>
              <a:gdLst>
                <a:gd name="connsiteX0" fmla="*/ 94679 w 180975"/>
                <a:gd name="connsiteY0" fmla="*/ 7144 h 180975"/>
                <a:gd name="connsiteX1" fmla="*/ 7144 w 180975"/>
                <a:gd name="connsiteY1" fmla="*/ 94679 h 180975"/>
                <a:gd name="connsiteX2" fmla="*/ 94679 w 180975"/>
                <a:gd name="connsiteY2" fmla="*/ 182213 h 180975"/>
                <a:gd name="connsiteX3" fmla="*/ 182214 w 180975"/>
                <a:gd name="connsiteY3" fmla="*/ 94679 h 180975"/>
                <a:gd name="connsiteX4" fmla="*/ 94679 w 180975"/>
                <a:gd name="connsiteY4" fmla="*/ 7144 h 180975"/>
                <a:gd name="connsiteX5" fmla="*/ 139541 w 180975"/>
                <a:gd name="connsiteY5" fmla="*/ 86106 h 180975"/>
                <a:gd name="connsiteX6" fmla="*/ 85058 w 180975"/>
                <a:gd name="connsiteY6" fmla="*/ 125921 h 180975"/>
                <a:gd name="connsiteX7" fmla="*/ 79153 w 180975"/>
                <a:gd name="connsiteY7" fmla="*/ 127826 h 180975"/>
                <a:gd name="connsiteX8" fmla="*/ 77533 w 180975"/>
                <a:gd name="connsiteY8" fmla="*/ 127730 h 180975"/>
                <a:gd name="connsiteX9" fmla="*/ 70961 w 180975"/>
                <a:gd name="connsiteY9" fmla="*/ 123635 h 180975"/>
                <a:gd name="connsiteX10" fmla="*/ 54674 w 180975"/>
                <a:gd name="connsiteY10" fmla="*/ 100394 h 180975"/>
                <a:gd name="connsiteX11" fmla="*/ 57150 w 180975"/>
                <a:gd name="connsiteY11" fmla="*/ 86392 h 180975"/>
                <a:gd name="connsiteX12" fmla="*/ 71152 w 180975"/>
                <a:gd name="connsiteY12" fmla="*/ 88868 h 180975"/>
                <a:gd name="connsiteX13" fmla="*/ 81534 w 180975"/>
                <a:gd name="connsiteY13" fmla="*/ 103727 h 180975"/>
                <a:gd name="connsiteX14" fmla="*/ 127730 w 180975"/>
                <a:gd name="connsiteY14" fmla="*/ 70009 h 180975"/>
                <a:gd name="connsiteX15" fmla="*/ 141732 w 180975"/>
                <a:gd name="connsiteY15" fmla="*/ 72199 h 180975"/>
                <a:gd name="connsiteX16" fmla="*/ 139541 w 180975"/>
                <a:gd name="connsiteY16" fmla="*/ 8610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94679" y="7144"/>
                  </a:moveTo>
                  <a:cubicBezTo>
                    <a:pt x="46387" y="7144"/>
                    <a:pt x="7144" y="46387"/>
                    <a:pt x="7144" y="94679"/>
                  </a:cubicBezTo>
                  <a:cubicBezTo>
                    <a:pt x="7144" y="142970"/>
                    <a:pt x="46387" y="182213"/>
                    <a:pt x="94679" y="182213"/>
                  </a:cubicBezTo>
                  <a:cubicBezTo>
                    <a:pt x="142971" y="182213"/>
                    <a:pt x="182214" y="142970"/>
                    <a:pt x="182214" y="94679"/>
                  </a:cubicBezTo>
                  <a:cubicBezTo>
                    <a:pt x="182214" y="46387"/>
                    <a:pt x="142971" y="7144"/>
                    <a:pt x="94679" y="7144"/>
                  </a:cubicBezTo>
                  <a:close/>
                  <a:moveTo>
                    <a:pt x="139541" y="86106"/>
                  </a:moveTo>
                  <a:lnTo>
                    <a:pt x="85058" y="125921"/>
                  </a:lnTo>
                  <a:cubicBezTo>
                    <a:pt x="83344" y="127159"/>
                    <a:pt x="81248" y="127826"/>
                    <a:pt x="79153" y="127826"/>
                  </a:cubicBezTo>
                  <a:cubicBezTo>
                    <a:pt x="78582" y="127826"/>
                    <a:pt x="78105" y="127826"/>
                    <a:pt x="77533" y="127730"/>
                  </a:cubicBezTo>
                  <a:cubicBezTo>
                    <a:pt x="74867" y="127254"/>
                    <a:pt x="72485" y="125825"/>
                    <a:pt x="70961" y="123635"/>
                  </a:cubicBezTo>
                  <a:lnTo>
                    <a:pt x="54674" y="100394"/>
                  </a:lnTo>
                  <a:cubicBezTo>
                    <a:pt x="51530" y="95821"/>
                    <a:pt x="52578" y="89630"/>
                    <a:pt x="57150" y="86392"/>
                  </a:cubicBezTo>
                  <a:cubicBezTo>
                    <a:pt x="61722" y="83248"/>
                    <a:pt x="67913" y="84296"/>
                    <a:pt x="71152" y="88868"/>
                  </a:cubicBezTo>
                  <a:lnTo>
                    <a:pt x="81534" y="103727"/>
                  </a:lnTo>
                  <a:lnTo>
                    <a:pt x="127730" y="70009"/>
                  </a:lnTo>
                  <a:cubicBezTo>
                    <a:pt x="132207" y="66770"/>
                    <a:pt x="138494" y="67723"/>
                    <a:pt x="141732" y="72199"/>
                  </a:cubicBezTo>
                  <a:cubicBezTo>
                    <a:pt x="144971" y="76581"/>
                    <a:pt x="144018" y="82868"/>
                    <a:pt x="139541" y="861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2726C8EE-CA99-4AAD-9C8F-B5E8ADD1A7A4}"/>
              </a:ext>
            </a:extLst>
          </p:cNvPr>
          <p:cNvGrpSpPr/>
          <p:nvPr/>
        </p:nvGrpSpPr>
        <p:grpSpPr>
          <a:xfrm>
            <a:off x="3440707" y="4256817"/>
            <a:ext cx="386098" cy="335480"/>
            <a:chOff x="3440707" y="4256817"/>
            <a:chExt cx="386098" cy="335480"/>
          </a:xfrm>
          <a:solidFill>
            <a:schemeClr val="tx2"/>
          </a:solidFill>
        </p:grpSpPr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5B42A2CC-A16E-410A-918E-FC1734A667F1}"/>
                </a:ext>
              </a:extLst>
            </p:cNvPr>
            <p:cNvSpPr/>
            <p:nvPr/>
          </p:nvSpPr>
          <p:spPr>
            <a:xfrm>
              <a:off x="3502955" y="4315872"/>
              <a:ext cx="323850" cy="209550"/>
            </a:xfrm>
            <a:custGeom>
              <a:avLst/>
              <a:gdLst>
                <a:gd name="connsiteX0" fmla="*/ 248458 w 323850"/>
                <a:gd name="connsiteY0" fmla="*/ 51054 h 209550"/>
                <a:gd name="connsiteX1" fmla="*/ 246457 w 323850"/>
                <a:gd name="connsiteY1" fmla="*/ 51054 h 209550"/>
                <a:gd name="connsiteX2" fmla="*/ 164352 w 323850"/>
                <a:gd name="connsiteY2" fmla="*/ 7144 h 209550"/>
                <a:gd name="connsiteX3" fmla="*/ 99963 w 323850"/>
                <a:gd name="connsiteY3" fmla="*/ 31052 h 209550"/>
                <a:gd name="connsiteX4" fmla="*/ 69007 w 323850"/>
                <a:gd name="connsiteY4" fmla="*/ 80296 h 209550"/>
                <a:gd name="connsiteX5" fmla="*/ 7189 w 323850"/>
                <a:gd name="connsiteY5" fmla="*/ 144875 h 209550"/>
                <a:gd name="connsiteX6" fmla="*/ 70054 w 323850"/>
                <a:gd name="connsiteY6" fmla="*/ 204692 h 209550"/>
                <a:gd name="connsiteX7" fmla="*/ 247695 w 323850"/>
                <a:gd name="connsiteY7" fmla="*/ 204692 h 209550"/>
                <a:gd name="connsiteX8" fmla="*/ 325324 w 323850"/>
                <a:gd name="connsiteY8" fmla="*/ 130112 h 209550"/>
                <a:gd name="connsiteX9" fmla="*/ 248458 w 323850"/>
                <a:gd name="connsiteY9" fmla="*/ 5105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209550">
                  <a:moveTo>
                    <a:pt x="248458" y="51054"/>
                  </a:moveTo>
                  <a:cubicBezTo>
                    <a:pt x="247791" y="51054"/>
                    <a:pt x="247124" y="51054"/>
                    <a:pt x="246457" y="51054"/>
                  </a:cubicBezTo>
                  <a:cubicBezTo>
                    <a:pt x="228264" y="23813"/>
                    <a:pt x="197403" y="7144"/>
                    <a:pt x="164352" y="7144"/>
                  </a:cubicBezTo>
                  <a:cubicBezTo>
                    <a:pt x="140730" y="7144"/>
                    <a:pt x="117870" y="15621"/>
                    <a:pt x="99963" y="31052"/>
                  </a:cubicBezTo>
                  <a:cubicBezTo>
                    <a:pt x="84818" y="44101"/>
                    <a:pt x="74055" y="61246"/>
                    <a:pt x="69007" y="80296"/>
                  </a:cubicBezTo>
                  <a:cubicBezTo>
                    <a:pt x="34050" y="80486"/>
                    <a:pt x="5856" y="109633"/>
                    <a:pt x="7189" y="144875"/>
                  </a:cubicBezTo>
                  <a:cubicBezTo>
                    <a:pt x="8427" y="178403"/>
                    <a:pt x="36526" y="204692"/>
                    <a:pt x="70054" y="204692"/>
                  </a:cubicBezTo>
                  <a:lnTo>
                    <a:pt x="247695" y="204692"/>
                  </a:lnTo>
                  <a:cubicBezTo>
                    <a:pt x="289415" y="204692"/>
                    <a:pt x="324086" y="171831"/>
                    <a:pt x="325324" y="130112"/>
                  </a:cubicBezTo>
                  <a:cubicBezTo>
                    <a:pt x="326467" y="86773"/>
                    <a:pt x="291606" y="51054"/>
                    <a:pt x="248458" y="51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BCCC9224-97AB-4D2D-A8C9-CC0FD74BDAB3}"/>
                </a:ext>
              </a:extLst>
            </p:cNvPr>
            <p:cNvSpPr/>
            <p:nvPr/>
          </p:nvSpPr>
          <p:spPr>
            <a:xfrm>
              <a:off x="3575971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7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7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328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39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340CE543-7F7F-4475-AAF7-AA4C93560452}"/>
                </a:ext>
              </a:extLst>
            </p:cNvPr>
            <p:cNvSpPr/>
            <p:nvPr/>
          </p:nvSpPr>
          <p:spPr>
            <a:xfrm>
              <a:off x="3649120" y="4535147"/>
              <a:ext cx="47625" cy="57150"/>
            </a:xfrm>
            <a:custGeom>
              <a:avLst/>
              <a:gdLst>
                <a:gd name="connsiteX0" fmla="*/ 37713 w 47625"/>
                <a:gd name="connsiteY0" fmla="*/ 8278 h 57150"/>
                <a:gd name="connsiteX1" fmla="*/ 22949 w 47625"/>
                <a:gd name="connsiteY1" fmla="*/ 13231 h 57150"/>
                <a:gd name="connsiteX2" fmla="*/ 8280 w 47625"/>
                <a:gd name="connsiteY2" fmla="*/ 42473 h 57150"/>
                <a:gd name="connsiteX3" fmla="*/ 13138 w 47625"/>
                <a:gd name="connsiteY3" fmla="*/ 57237 h 57150"/>
                <a:gd name="connsiteX4" fmla="*/ 27902 w 47625"/>
                <a:gd name="connsiteY4" fmla="*/ 52379 h 57150"/>
                <a:gd name="connsiteX5" fmla="*/ 42570 w 47625"/>
                <a:gd name="connsiteY5" fmla="*/ 23137 h 57150"/>
                <a:gd name="connsiteX6" fmla="*/ 37713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3" y="8278"/>
                  </a:moveTo>
                  <a:cubicBezTo>
                    <a:pt x="32283" y="5611"/>
                    <a:pt x="25711" y="7802"/>
                    <a:pt x="22949" y="13231"/>
                  </a:cubicBezTo>
                  <a:lnTo>
                    <a:pt x="8280" y="42473"/>
                  </a:lnTo>
                  <a:cubicBezTo>
                    <a:pt x="5613" y="47902"/>
                    <a:pt x="7804" y="54474"/>
                    <a:pt x="13138" y="57237"/>
                  </a:cubicBezTo>
                  <a:cubicBezTo>
                    <a:pt x="18472" y="59904"/>
                    <a:pt x="25235" y="57713"/>
                    <a:pt x="27902" y="52379"/>
                  </a:cubicBezTo>
                  <a:lnTo>
                    <a:pt x="42570" y="23137"/>
                  </a:lnTo>
                  <a:cubicBezTo>
                    <a:pt x="45333" y="17517"/>
                    <a:pt x="43142" y="10945"/>
                    <a:pt x="37713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DB1B61F7-95F2-4EB7-A8ED-CBBB7D459DD9}"/>
                </a:ext>
              </a:extLst>
            </p:cNvPr>
            <p:cNvSpPr/>
            <p:nvPr/>
          </p:nvSpPr>
          <p:spPr>
            <a:xfrm>
              <a:off x="3722275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6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6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232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40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0B81C0AD-22FB-43CF-9D52-CDAA17498198}"/>
                </a:ext>
              </a:extLst>
            </p:cNvPr>
            <p:cNvSpPr/>
            <p:nvPr/>
          </p:nvSpPr>
          <p:spPr>
            <a:xfrm>
              <a:off x="3440707" y="4256817"/>
              <a:ext cx="200025" cy="161925"/>
            </a:xfrm>
            <a:custGeom>
              <a:avLst/>
              <a:gdLst>
                <a:gd name="connsiteX0" fmla="*/ 114967 w 200025"/>
                <a:gd name="connsiteY0" fmla="*/ 118967 h 161925"/>
                <a:gd name="connsiteX1" fmla="*/ 147924 w 200025"/>
                <a:gd name="connsiteY1" fmla="*/ 73438 h 161925"/>
                <a:gd name="connsiteX2" fmla="*/ 198882 w 200025"/>
                <a:gd name="connsiteY2" fmla="*/ 47530 h 161925"/>
                <a:gd name="connsiteX3" fmla="*/ 181356 w 200025"/>
                <a:gd name="connsiteY3" fmla="*/ 25813 h 161925"/>
                <a:gd name="connsiteX4" fmla="*/ 131064 w 200025"/>
                <a:gd name="connsiteY4" fmla="*/ 7144 h 161925"/>
                <a:gd name="connsiteX5" fmla="*/ 67818 w 200025"/>
                <a:gd name="connsiteY5" fmla="*/ 40196 h 161925"/>
                <a:gd name="connsiteX6" fmla="*/ 67818 w 200025"/>
                <a:gd name="connsiteY6" fmla="*/ 40196 h 161925"/>
                <a:gd name="connsiteX7" fmla="*/ 7144 w 200025"/>
                <a:gd name="connsiteY7" fmla="*/ 100774 h 161925"/>
                <a:gd name="connsiteX8" fmla="*/ 58008 w 200025"/>
                <a:gd name="connsiteY8" fmla="*/ 160591 h 161925"/>
                <a:gd name="connsiteX9" fmla="*/ 71914 w 200025"/>
                <a:gd name="connsiteY9" fmla="*/ 142304 h 161925"/>
                <a:gd name="connsiteX10" fmla="*/ 114967 w 200025"/>
                <a:gd name="connsiteY10" fmla="*/ 1189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161925">
                  <a:moveTo>
                    <a:pt x="114967" y="118967"/>
                  </a:moveTo>
                  <a:cubicBezTo>
                    <a:pt x="122111" y="101441"/>
                    <a:pt x="133350" y="85915"/>
                    <a:pt x="147924" y="73438"/>
                  </a:cubicBezTo>
                  <a:cubicBezTo>
                    <a:pt x="162687" y="60770"/>
                    <a:pt x="180213" y="51911"/>
                    <a:pt x="198882" y="47530"/>
                  </a:cubicBezTo>
                  <a:cubicBezTo>
                    <a:pt x="194405" y="39338"/>
                    <a:pt x="188500" y="32004"/>
                    <a:pt x="181356" y="25813"/>
                  </a:cubicBezTo>
                  <a:cubicBezTo>
                    <a:pt x="167354" y="13811"/>
                    <a:pt x="149543" y="7144"/>
                    <a:pt x="131064" y="7144"/>
                  </a:cubicBezTo>
                  <a:cubicBezTo>
                    <a:pt x="105728" y="7144"/>
                    <a:pt x="82106" y="19621"/>
                    <a:pt x="67818" y="40196"/>
                  </a:cubicBezTo>
                  <a:cubicBezTo>
                    <a:pt x="67818" y="40196"/>
                    <a:pt x="67818" y="40196"/>
                    <a:pt x="67818" y="40196"/>
                  </a:cubicBezTo>
                  <a:cubicBezTo>
                    <a:pt x="34385" y="40196"/>
                    <a:pt x="7144" y="67342"/>
                    <a:pt x="7144" y="100774"/>
                  </a:cubicBezTo>
                  <a:cubicBezTo>
                    <a:pt x="7144" y="130873"/>
                    <a:pt x="29242" y="155924"/>
                    <a:pt x="58008" y="160591"/>
                  </a:cubicBezTo>
                  <a:cubicBezTo>
                    <a:pt x="61722" y="153924"/>
                    <a:pt x="66389" y="147828"/>
                    <a:pt x="71914" y="142304"/>
                  </a:cubicBezTo>
                  <a:cubicBezTo>
                    <a:pt x="83820" y="130112"/>
                    <a:pt x="98774" y="122206"/>
                    <a:pt x="114967" y="118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7FAA88DA-CF46-4291-BFB5-FF3F1BB195C1}"/>
              </a:ext>
            </a:extLst>
          </p:cNvPr>
          <p:cNvGrpSpPr/>
          <p:nvPr/>
        </p:nvGrpSpPr>
        <p:grpSpPr>
          <a:xfrm>
            <a:off x="8135484" y="2896171"/>
            <a:ext cx="390239" cy="394525"/>
            <a:chOff x="8135484" y="2896171"/>
            <a:chExt cx="390239" cy="394525"/>
          </a:xfrm>
          <a:solidFill>
            <a:schemeClr val="tx2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C48A9C46-CB3C-4649-AA59-EF643924FB16}"/>
                </a:ext>
              </a:extLst>
            </p:cNvPr>
            <p:cNvSpPr/>
            <p:nvPr/>
          </p:nvSpPr>
          <p:spPr>
            <a:xfrm>
              <a:off x="8314554" y="2985325"/>
              <a:ext cx="209550" cy="161925"/>
            </a:xfrm>
            <a:custGeom>
              <a:avLst/>
              <a:gdLst>
                <a:gd name="connsiteX0" fmla="*/ 197358 w 209550"/>
                <a:gd name="connsiteY0" fmla="*/ 7144 h 161925"/>
                <a:gd name="connsiteX1" fmla="*/ 18288 w 209550"/>
                <a:gd name="connsiteY1" fmla="*/ 7144 h 161925"/>
                <a:gd name="connsiteX2" fmla="*/ 7144 w 209550"/>
                <a:gd name="connsiteY2" fmla="*/ 18288 h 161925"/>
                <a:gd name="connsiteX3" fmla="*/ 7144 w 209550"/>
                <a:gd name="connsiteY3" fmla="*/ 107442 h 161925"/>
                <a:gd name="connsiteX4" fmla="*/ 18288 w 209550"/>
                <a:gd name="connsiteY4" fmla="*/ 118586 h 161925"/>
                <a:gd name="connsiteX5" fmla="*/ 74009 w 209550"/>
                <a:gd name="connsiteY5" fmla="*/ 118586 h 161925"/>
                <a:gd name="connsiteX6" fmla="*/ 74009 w 209550"/>
                <a:gd name="connsiteY6" fmla="*/ 152019 h 161925"/>
                <a:gd name="connsiteX7" fmla="*/ 80963 w 209550"/>
                <a:gd name="connsiteY7" fmla="*/ 162306 h 161925"/>
                <a:gd name="connsiteX8" fmla="*/ 92964 w 209550"/>
                <a:gd name="connsiteY8" fmla="*/ 159829 h 161925"/>
                <a:gd name="connsiteX9" fmla="*/ 134398 w 209550"/>
                <a:gd name="connsiteY9" fmla="*/ 118586 h 161925"/>
                <a:gd name="connsiteX10" fmla="*/ 197358 w 209550"/>
                <a:gd name="connsiteY10" fmla="*/ 118586 h 161925"/>
                <a:gd name="connsiteX11" fmla="*/ 208502 w 209550"/>
                <a:gd name="connsiteY11" fmla="*/ 107442 h 161925"/>
                <a:gd name="connsiteX12" fmla="*/ 208502 w 209550"/>
                <a:gd name="connsiteY12" fmla="*/ 18288 h 161925"/>
                <a:gd name="connsiteX13" fmla="*/ 197358 w 209550"/>
                <a:gd name="connsiteY13" fmla="*/ 7144 h 161925"/>
                <a:gd name="connsiteX14" fmla="*/ 62960 w 209550"/>
                <a:gd name="connsiteY14" fmla="*/ 73628 h 161925"/>
                <a:gd name="connsiteX15" fmla="*/ 51816 w 209550"/>
                <a:gd name="connsiteY15" fmla="*/ 62484 h 161925"/>
                <a:gd name="connsiteX16" fmla="*/ 62960 w 209550"/>
                <a:gd name="connsiteY16" fmla="*/ 51340 h 161925"/>
                <a:gd name="connsiteX17" fmla="*/ 74105 w 209550"/>
                <a:gd name="connsiteY17" fmla="*/ 62484 h 161925"/>
                <a:gd name="connsiteX18" fmla="*/ 62960 w 209550"/>
                <a:gd name="connsiteY18" fmla="*/ 73628 h 161925"/>
                <a:gd name="connsiteX19" fmla="*/ 107538 w 209550"/>
                <a:gd name="connsiteY19" fmla="*/ 73628 h 161925"/>
                <a:gd name="connsiteX20" fmla="*/ 96393 w 209550"/>
                <a:gd name="connsiteY20" fmla="*/ 62484 h 161925"/>
                <a:gd name="connsiteX21" fmla="*/ 107538 w 209550"/>
                <a:gd name="connsiteY21" fmla="*/ 51340 h 161925"/>
                <a:gd name="connsiteX22" fmla="*/ 118682 w 209550"/>
                <a:gd name="connsiteY22" fmla="*/ 62484 h 161925"/>
                <a:gd name="connsiteX23" fmla="*/ 107538 w 209550"/>
                <a:gd name="connsiteY23" fmla="*/ 73628 h 161925"/>
                <a:gd name="connsiteX24" fmla="*/ 152115 w 209550"/>
                <a:gd name="connsiteY24" fmla="*/ 73628 h 161925"/>
                <a:gd name="connsiteX25" fmla="*/ 140970 w 209550"/>
                <a:gd name="connsiteY25" fmla="*/ 62484 h 161925"/>
                <a:gd name="connsiteX26" fmla="*/ 152115 w 209550"/>
                <a:gd name="connsiteY26" fmla="*/ 51340 h 161925"/>
                <a:gd name="connsiteX27" fmla="*/ 163259 w 209550"/>
                <a:gd name="connsiteY27" fmla="*/ 62484 h 161925"/>
                <a:gd name="connsiteX28" fmla="*/ 152115 w 209550"/>
                <a:gd name="connsiteY28" fmla="*/ 736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161925">
                  <a:moveTo>
                    <a:pt x="19735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7442"/>
                  </a:lnTo>
                  <a:cubicBezTo>
                    <a:pt x="7144" y="113633"/>
                    <a:pt x="12097" y="118586"/>
                    <a:pt x="18288" y="118586"/>
                  </a:cubicBezTo>
                  <a:lnTo>
                    <a:pt x="74009" y="118586"/>
                  </a:lnTo>
                  <a:lnTo>
                    <a:pt x="74009" y="152019"/>
                  </a:lnTo>
                  <a:cubicBezTo>
                    <a:pt x="74009" y="156496"/>
                    <a:pt x="76676" y="160496"/>
                    <a:pt x="80963" y="162306"/>
                  </a:cubicBezTo>
                  <a:cubicBezTo>
                    <a:pt x="84201" y="163925"/>
                    <a:pt x="89725" y="163449"/>
                    <a:pt x="92964" y="159829"/>
                  </a:cubicBezTo>
                  <a:lnTo>
                    <a:pt x="134398" y="118586"/>
                  </a:lnTo>
                  <a:lnTo>
                    <a:pt x="197358" y="118586"/>
                  </a:lnTo>
                  <a:cubicBezTo>
                    <a:pt x="203549" y="118586"/>
                    <a:pt x="208502" y="113633"/>
                    <a:pt x="208502" y="107442"/>
                  </a:cubicBezTo>
                  <a:lnTo>
                    <a:pt x="208502" y="18288"/>
                  </a:lnTo>
                  <a:cubicBezTo>
                    <a:pt x="208502" y="12097"/>
                    <a:pt x="203549" y="7144"/>
                    <a:pt x="197358" y="7144"/>
                  </a:cubicBezTo>
                  <a:close/>
                  <a:moveTo>
                    <a:pt x="62960" y="73628"/>
                  </a:moveTo>
                  <a:cubicBezTo>
                    <a:pt x="56674" y="73628"/>
                    <a:pt x="51816" y="68771"/>
                    <a:pt x="51816" y="62484"/>
                  </a:cubicBezTo>
                  <a:cubicBezTo>
                    <a:pt x="51816" y="56198"/>
                    <a:pt x="56674" y="51340"/>
                    <a:pt x="62960" y="51340"/>
                  </a:cubicBezTo>
                  <a:cubicBezTo>
                    <a:pt x="69247" y="51340"/>
                    <a:pt x="74105" y="56198"/>
                    <a:pt x="74105" y="62484"/>
                  </a:cubicBezTo>
                  <a:cubicBezTo>
                    <a:pt x="74105" y="68771"/>
                    <a:pt x="69247" y="73628"/>
                    <a:pt x="62960" y="73628"/>
                  </a:cubicBezTo>
                  <a:close/>
                  <a:moveTo>
                    <a:pt x="107538" y="73628"/>
                  </a:moveTo>
                  <a:cubicBezTo>
                    <a:pt x="101251" y="73628"/>
                    <a:pt x="96393" y="68771"/>
                    <a:pt x="96393" y="62484"/>
                  </a:cubicBezTo>
                  <a:cubicBezTo>
                    <a:pt x="96393" y="56198"/>
                    <a:pt x="101251" y="51340"/>
                    <a:pt x="107538" y="51340"/>
                  </a:cubicBezTo>
                  <a:cubicBezTo>
                    <a:pt x="113824" y="51340"/>
                    <a:pt x="118682" y="56198"/>
                    <a:pt x="118682" y="62484"/>
                  </a:cubicBezTo>
                  <a:cubicBezTo>
                    <a:pt x="118682" y="68771"/>
                    <a:pt x="113824" y="73628"/>
                    <a:pt x="107538" y="73628"/>
                  </a:cubicBezTo>
                  <a:close/>
                  <a:moveTo>
                    <a:pt x="152115" y="73628"/>
                  </a:moveTo>
                  <a:cubicBezTo>
                    <a:pt x="145828" y="73628"/>
                    <a:pt x="140970" y="68771"/>
                    <a:pt x="140970" y="62484"/>
                  </a:cubicBezTo>
                  <a:cubicBezTo>
                    <a:pt x="140970" y="56198"/>
                    <a:pt x="145828" y="51340"/>
                    <a:pt x="152115" y="51340"/>
                  </a:cubicBezTo>
                  <a:cubicBezTo>
                    <a:pt x="158401" y="51340"/>
                    <a:pt x="163259" y="56198"/>
                    <a:pt x="163259" y="62484"/>
                  </a:cubicBezTo>
                  <a:cubicBezTo>
                    <a:pt x="163259" y="68771"/>
                    <a:pt x="158401" y="73628"/>
                    <a:pt x="152115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56B60362-A8BC-4A33-BF2C-E4D3E89C1B45}"/>
                </a:ext>
              </a:extLst>
            </p:cNvPr>
            <p:cNvSpPr/>
            <p:nvPr/>
          </p:nvSpPr>
          <p:spPr>
            <a:xfrm>
              <a:off x="8355035" y="2898362"/>
              <a:ext cx="123825" cy="76200"/>
            </a:xfrm>
            <a:custGeom>
              <a:avLst/>
              <a:gdLst>
                <a:gd name="connsiteX0" fmla="*/ 121920 w 123825"/>
                <a:gd name="connsiteY0" fmla="*/ 71819 h 76200"/>
                <a:gd name="connsiteX1" fmla="*/ 44768 w 123825"/>
                <a:gd name="connsiteY1" fmla="*/ 71819 h 76200"/>
                <a:gd name="connsiteX2" fmla="*/ 7144 w 123825"/>
                <a:gd name="connsiteY2" fmla="*/ 7144 h 76200"/>
                <a:gd name="connsiteX3" fmla="*/ 121920 w 123825"/>
                <a:gd name="connsiteY3" fmla="*/ 7181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76200">
                  <a:moveTo>
                    <a:pt x="121920" y="71819"/>
                  </a:moveTo>
                  <a:lnTo>
                    <a:pt x="44768" y="71819"/>
                  </a:lnTo>
                  <a:cubicBezTo>
                    <a:pt x="32290" y="46006"/>
                    <a:pt x="18002" y="23432"/>
                    <a:pt x="7144" y="7144"/>
                  </a:cubicBezTo>
                  <a:cubicBezTo>
                    <a:pt x="53054" y="14288"/>
                    <a:pt x="93345" y="37910"/>
                    <a:pt x="121920" y="71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95758602-23A2-4F59-A765-BB1276693082}"/>
                </a:ext>
              </a:extLst>
            </p:cNvPr>
            <p:cNvSpPr/>
            <p:nvPr/>
          </p:nvSpPr>
          <p:spPr>
            <a:xfrm>
              <a:off x="8273216" y="2896171"/>
              <a:ext cx="104775" cy="95250"/>
            </a:xfrm>
            <a:custGeom>
              <a:avLst/>
              <a:gdLst>
                <a:gd name="connsiteX0" fmla="*/ 101441 w 104775"/>
                <a:gd name="connsiteY0" fmla="*/ 74009 h 95250"/>
                <a:gd name="connsiteX1" fmla="*/ 59721 w 104775"/>
                <a:gd name="connsiteY1" fmla="*/ 74009 h 95250"/>
                <a:gd name="connsiteX2" fmla="*/ 28289 w 104775"/>
                <a:gd name="connsiteY2" fmla="*/ 96298 h 95250"/>
                <a:gd name="connsiteX3" fmla="*/ 7144 w 104775"/>
                <a:gd name="connsiteY3" fmla="*/ 96298 h 95250"/>
                <a:gd name="connsiteX4" fmla="*/ 59721 w 104775"/>
                <a:gd name="connsiteY4" fmla="*/ 7144 h 95250"/>
                <a:gd name="connsiteX5" fmla="*/ 101441 w 104775"/>
                <a:gd name="connsiteY5" fmla="*/ 7400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95250">
                  <a:moveTo>
                    <a:pt x="101441" y="74009"/>
                  </a:moveTo>
                  <a:lnTo>
                    <a:pt x="59721" y="74009"/>
                  </a:lnTo>
                  <a:cubicBezTo>
                    <a:pt x="45244" y="74009"/>
                    <a:pt x="32766" y="83344"/>
                    <a:pt x="28289" y="96298"/>
                  </a:cubicBezTo>
                  <a:lnTo>
                    <a:pt x="7144" y="96298"/>
                  </a:lnTo>
                  <a:cubicBezTo>
                    <a:pt x="24955" y="57055"/>
                    <a:pt x="47720" y="23622"/>
                    <a:pt x="59721" y="7144"/>
                  </a:cubicBezTo>
                  <a:cubicBezTo>
                    <a:pt x="69342" y="20288"/>
                    <a:pt x="86010" y="44577"/>
                    <a:pt x="101441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9C361FCC-8346-4A6F-9F96-C9F9D2332649}"/>
                </a:ext>
              </a:extLst>
            </p:cNvPr>
            <p:cNvSpPr/>
            <p:nvPr/>
          </p:nvSpPr>
          <p:spPr>
            <a:xfrm>
              <a:off x="8165011" y="2898362"/>
              <a:ext cx="142875" cy="95250"/>
            </a:xfrm>
            <a:custGeom>
              <a:avLst/>
              <a:gdLst>
                <a:gd name="connsiteX0" fmla="*/ 90774 w 142875"/>
                <a:gd name="connsiteY0" fmla="*/ 94107 h 95250"/>
                <a:gd name="connsiteX1" fmla="*/ 7144 w 142875"/>
                <a:gd name="connsiteY1" fmla="*/ 94107 h 95250"/>
                <a:gd name="connsiteX2" fmla="*/ 138684 w 142875"/>
                <a:gd name="connsiteY2" fmla="*/ 7144 h 95250"/>
                <a:gd name="connsiteX3" fmla="*/ 90774 w 142875"/>
                <a:gd name="connsiteY3" fmla="*/ 9410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0">
                  <a:moveTo>
                    <a:pt x="90774" y="94107"/>
                  </a:moveTo>
                  <a:lnTo>
                    <a:pt x="7144" y="94107"/>
                  </a:lnTo>
                  <a:cubicBezTo>
                    <a:pt x="35909" y="48387"/>
                    <a:pt x="83154" y="15907"/>
                    <a:pt x="138684" y="7144"/>
                  </a:cubicBezTo>
                  <a:cubicBezTo>
                    <a:pt x="124683" y="27908"/>
                    <a:pt x="105537" y="58865"/>
                    <a:pt x="90774" y="94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5CD1F20B-0227-408F-BC62-33B97AF27EF1}"/>
                </a:ext>
              </a:extLst>
            </p:cNvPr>
            <p:cNvSpPr/>
            <p:nvPr/>
          </p:nvSpPr>
          <p:spPr>
            <a:xfrm>
              <a:off x="8135579" y="3007613"/>
              <a:ext cx="114300" cy="76200"/>
            </a:xfrm>
            <a:custGeom>
              <a:avLst/>
              <a:gdLst>
                <a:gd name="connsiteX0" fmla="*/ 111728 w 114300"/>
                <a:gd name="connsiteY0" fmla="*/ 7144 h 76200"/>
                <a:gd name="connsiteX1" fmla="*/ 97441 w 114300"/>
                <a:gd name="connsiteY1" fmla="*/ 74009 h 76200"/>
                <a:gd name="connsiteX2" fmla="*/ 7144 w 114300"/>
                <a:gd name="connsiteY2" fmla="*/ 74009 h 76200"/>
                <a:gd name="connsiteX3" fmla="*/ 24860 w 114300"/>
                <a:gd name="connsiteY3" fmla="*/ 7144 h 76200"/>
                <a:gd name="connsiteX4" fmla="*/ 111728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728" y="7144"/>
                  </a:moveTo>
                  <a:cubicBezTo>
                    <a:pt x="104108" y="28766"/>
                    <a:pt x="98774" y="51530"/>
                    <a:pt x="97441" y="74009"/>
                  </a:cubicBezTo>
                  <a:lnTo>
                    <a:pt x="7144" y="74009"/>
                  </a:lnTo>
                  <a:cubicBezTo>
                    <a:pt x="8667" y="50387"/>
                    <a:pt x="15240" y="27623"/>
                    <a:pt x="24860" y="7144"/>
                  </a:cubicBezTo>
                  <a:lnTo>
                    <a:pt x="11172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00B9341C-5180-4D4F-B45B-173528020232}"/>
                </a:ext>
              </a:extLst>
            </p:cNvPr>
            <p:cNvSpPr/>
            <p:nvPr/>
          </p:nvSpPr>
          <p:spPr>
            <a:xfrm>
              <a:off x="8248260" y="3007613"/>
              <a:ext cx="57150" cy="76200"/>
            </a:xfrm>
            <a:custGeom>
              <a:avLst/>
              <a:gdLst>
                <a:gd name="connsiteX0" fmla="*/ 51244 w 57150"/>
                <a:gd name="connsiteY0" fmla="*/ 7144 h 76200"/>
                <a:gd name="connsiteX1" fmla="*/ 51244 w 57150"/>
                <a:gd name="connsiteY1" fmla="*/ 74009 h 76200"/>
                <a:gd name="connsiteX2" fmla="*/ 7144 w 57150"/>
                <a:gd name="connsiteY2" fmla="*/ 74009 h 76200"/>
                <a:gd name="connsiteX3" fmla="*/ 22955 w 57150"/>
                <a:gd name="connsiteY3" fmla="*/ 7144 h 76200"/>
                <a:gd name="connsiteX4" fmla="*/ 51244 w 571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51244" y="7144"/>
                  </a:moveTo>
                  <a:lnTo>
                    <a:pt x="51244" y="74009"/>
                  </a:lnTo>
                  <a:lnTo>
                    <a:pt x="7144" y="74009"/>
                  </a:lnTo>
                  <a:cubicBezTo>
                    <a:pt x="8667" y="51721"/>
                    <a:pt x="14764" y="28766"/>
                    <a:pt x="22955" y="7144"/>
                  </a:cubicBezTo>
                  <a:lnTo>
                    <a:pt x="51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25D8DA73-F18B-4774-9CA0-1F927739B698}"/>
                </a:ext>
              </a:extLst>
            </p:cNvPr>
            <p:cNvSpPr/>
            <p:nvPr/>
          </p:nvSpPr>
          <p:spPr>
            <a:xfrm>
              <a:off x="8165107" y="3185921"/>
              <a:ext cx="142875" cy="95250"/>
            </a:xfrm>
            <a:custGeom>
              <a:avLst/>
              <a:gdLst>
                <a:gd name="connsiteX0" fmla="*/ 138113 w 142875"/>
                <a:gd name="connsiteY0" fmla="*/ 94012 h 95250"/>
                <a:gd name="connsiteX1" fmla="*/ 7144 w 142875"/>
                <a:gd name="connsiteY1" fmla="*/ 7144 h 95250"/>
                <a:gd name="connsiteX2" fmla="*/ 90774 w 142875"/>
                <a:gd name="connsiteY2" fmla="*/ 7144 h 95250"/>
                <a:gd name="connsiteX3" fmla="*/ 122206 w 142875"/>
                <a:gd name="connsiteY3" fmla="*/ 68390 h 95250"/>
                <a:gd name="connsiteX4" fmla="*/ 138113 w 142875"/>
                <a:gd name="connsiteY4" fmla="*/ 940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5250">
                  <a:moveTo>
                    <a:pt x="138113" y="94012"/>
                  </a:moveTo>
                  <a:cubicBezTo>
                    <a:pt x="82868" y="85154"/>
                    <a:pt x="35814" y="52673"/>
                    <a:pt x="7144" y="7144"/>
                  </a:cubicBezTo>
                  <a:lnTo>
                    <a:pt x="90774" y="7144"/>
                  </a:lnTo>
                  <a:cubicBezTo>
                    <a:pt x="100299" y="29813"/>
                    <a:pt x="111633" y="50768"/>
                    <a:pt x="122206" y="68390"/>
                  </a:cubicBezTo>
                  <a:cubicBezTo>
                    <a:pt x="127635" y="77724"/>
                    <a:pt x="133065" y="86296"/>
                    <a:pt x="138113" y="94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A0C975F3-B6CC-46B4-B9BD-2EB412B87E21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81347D8C-534E-42C8-9873-F2180A6B22E7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E6BECE1D-4CE9-4530-A4F5-CA5A7858962E}"/>
                </a:ext>
              </a:extLst>
            </p:cNvPr>
            <p:cNvSpPr/>
            <p:nvPr/>
          </p:nvSpPr>
          <p:spPr>
            <a:xfrm>
              <a:off x="8135484" y="3096767"/>
              <a:ext cx="114300" cy="76200"/>
            </a:xfrm>
            <a:custGeom>
              <a:avLst/>
              <a:gdLst>
                <a:gd name="connsiteX0" fmla="*/ 111823 w 114300"/>
                <a:gd name="connsiteY0" fmla="*/ 74009 h 76200"/>
                <a:gd name="connsiteX1" fmla="*/ 24860 w 114300"/>
                <a:gd name="connsiteY1" fmla="*/ 74009 h 76200"/>
                <a:gd name="connsiteX2" fmla="*/ 7144 w 114300"/>
                <a:gd name="connsiteY2" fmla="*/ 7144 h 76200"/>
                <a:gd name="connsiteX3" fmla="*/ 97441 w 114300"/>
                <a:gd name="connsiteY3" fmla="*/ 7144 h 76200"/>
                <a:gd name="connsiteX4" fmla="*/ 111823 w 1143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823" y="74009"/>
                  </a:moveTo>
                  <a:lnTo>
                    <a:pt x="24860" y="74009"/>
                  </a:lnTo>
                  <a:cubicBezTo>
                    <a:pt x="15240" y="53531"/>
                    <a:pt x="8763" y="30766"/>
                    <a:pt x="7144" y="7144"/>
                  </a:cubicBezTo>
                  <a:lnTo>
                    <a:pt x="97441" y="7144"/>
                  </a:lnTo>
                  <a:cubicBezTo>
                    <a:pt x="98965" y="29623"/>
                    <a:pt x="104299" y="52388"/>
                    <a:pt x="111823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05088D5A-B4BB-4E90-8014-FDD97D19ABB8}"/>
                </a:ext>
              </a:extLst>
            </p:cNvPr>
            <p:cNvSpPr/>
            <p:nvPr/>
          </p:nvSpPr>
          <p:spPr>
            <a:xfrm>
              <a:off x="8248260" y="3096767"/>
              <a:ext cx="152400" cy="76200"/>
            </a:xfrm>
            <a:custGeom>
              <a:avLst/>
              <a:gdLst>
                <a:gd name="connsiteX0" fmla="*/ 146589 w 152400"/>
                <a:gd name="connsiteY0" fmla="*/ 73533 h 76200"/>
                <a:gd name="connsiteX1" fmla="*/ 146399 w 152400"/>
                <a:gd name="connsiteY1" fmla="*/ 74009 h 76200"/>
                <a:gd name="connsiteX2" fmla="*/ 22955 w 152400"/>
                <a:gd name="connsiteY2" fmla="*/ 74009 h 76200"/>
                <a:gd name="connsiteX3" fmla="*/ 7144 w 152400"/>
                <a:gd name="connsiteY3" fmla="*/ 7144 h 76200"/>
                <a:gd name="connsiteX4" fmla="*/ 53244 w 152400"/>
                <a:gd name="connsiteY4" fmla="*/ 7144 h 76200"/>
                <a:gd name="connsiteX5" fmla="*/ 84677 w 152400"/>
                <a:gd name="connsiteY5" fmla="*/ 29432 h 76200"/>
                <a:gd name="connsiteX6" fmla="*/ 118110 w 152400"/>
                <a:gd name="connsiteY6" fmla="*/ 29432 h 76200"/>
                <a:gd name="connsiteX7" fmla="*/ 118110 w 152400"/>
                <a:gd name="connsiteY7" fmla="*/ 40577 h 76200"/>
                <a:gd name="connsiteX8" fmla="*/ 138589 w 152400"/>
                <a:gd name="connsiteY8" fmla="*/ 71342 h 76200"/>
                <a:gd name="connsiteX9" fmla="*/ 146589 w 152400"/>
                <a:gd name="connsiteY9" fmla="*/ 735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76200">
                  <a:moveTo>
                    <a:pt x="146589" y="73533"/>
                  </a:moveTo>
                  <a:cubicBezTo>
                    <a:pt x="146399" y="73724"/>
                    <a:pt x="146399" y="73724"/>
                    <a:pt x="146399" y="74009"/>
                  </a:cubicBezTo>
                  <a:lnTo>
                    <a:pt x="22955" y="74009"/>
                  </a:lnTo>
                  <a:cubicBezTo>
                    <a:pt x="14668" y="52388"/>
                    <a:pt x="8667" y="29432"/>
                    <a:pt x="7144" y="7144"/>
                  </a:cubicBezTo>
                  <a:lnTo>
                    <a:pt x="53244" y="7144"/>
                  </a:lnTo>
                  <a:cubicBezTo>
                    <a:pt x="57721" y="20098"/>
                    <a:pt x="70199" y="29432"/>
                    <a:pt x="84677" y="29432"/>
                  </a:cubicBezTo>
                  <a:lnTo>
                    <a:pt x="118110" y="29432"/>
                  </a:lnTo>
                  <a:lnTo>
                    <a:pt x="118110" y="40577"/>
                  </a:lnTo>
                  <a:cubicBezTo>
                    <a:pt x="118110" y="54197"/>
                    <a:pt x="126111" y="66199"/>
                    <a:pt x="138589" y="71342"/>
                  </a:cubicBezTo>
                  <a:cubicBezTo>
                    <a:pt x="141255" y="72485"/>
                    <a:pt x="143923" y="73152"/>
                    <a:pt x="146589" y="73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2A094806-25A3-430B-994F-732D4FF80469}"/>
                </a:ext>
              </a:extLst>
            </p:cNvPr>
            <p:cNvSpPr/>
            <p:nvPr/>
          </p:nvSpPr>
          <p:spPr>
            <a:xfrm>
              <a:off x="8355511" y="3185921"/>
              <a:ext cx="142875" cy="95250"/>
            </a:xfrm>
            <a:custGeom>
              <a:avLst/>
              <a:gdLst>
                <a:gd name="connsiteX0" fmla="*/ 138113 w 142875"/>
                <a:gd name="connsiteY0" fmla="*/ 7144 h 95250"/>
                <a:gd name="connsiteX1" fmla="*/ 7144 w 142875"/>
                <a:gd name="connsiteY1" fmla="*/ 94012 h 95250"/>
                <a:gd name="connsiteX2" fmla="*/ 23146 w 142875"/>
                <a:gd name="connsiteY2" fmla="*/ 68390 h 95250"/>
                <a:gd name="connsiteX3" fmla="*/ 23336 w 142875"/>
                <a:gd name="connsiteY3" fmla="*/ 68104 h 95250"/>
                <a:gd name="connsiteX4" fmla="*/ 54579 w 142875"/>
                <a:gd name="connsiteY4" fmla="*/ 7239 h 95250"/>
                <a:gd name="connsiteX5" fmla="*/ 138113 w 142875"/>
                <a:gd name="connsiteY5" fmla="*/ 72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38113" y="7144"/>
                  </a:moveTo>
                  <a:cubicBezTo>
                    <a:pt x="109443" y="52673"/>
                    <a:pt x="62389" y="85154"/>
                    <a:pt x="7144" y="94012"/>
                  </a:cubicBezTo>
                  <a:cubicBezTo>
                    <a:pt x="12192" y="86296"/>
                    <a:pt x="17622" y="77629"/>
                    <a:pt x="23146" y="68390"/>
                  </a:cubicBezTo>
                  <a:cubicBezTo>
                    <a:pt x="23241" y="68294"/>
                    <a:pt x="23241" y="68199"/>
                    <a:pt x="23336" y="68104"/>
                  </a:cubicBezTo>
                  <a:cubicBezTo>
                    <a:pt x="33909" y="50578"/>
                    <a:pt x="45149" y="29813"/>
                    <a:pt x="54579" y="7239"/>
                  </a:cubicBezTo>
                  <a:lnTo>
                    <a:pt x="138113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CCEC0068-207F-401A-B570-A63D7EEAE7D9}"/>
                </a:ext>
              </a:extLst>
            </p:cNvPr>
            <p:cNvSpPr/>
            <p:nvPr/>
          </p:nvSpPr>
          <p:spPr>
            <a:xfrm>
              <a:off x="8411423" y="3117913"/>
              <a:ext cx="114300" cy="57150"/>
            </a:xfrm>
            <a:custGeom>
              <a:avLst/>
              <a:gdLst>
                <a:gd name="connsiteX0" fmla="*/ 108109 w 114300"/>
                <a:gd name="connsiteY0" fmla="*/ 7144 h 57150"/>
                <a:gd name="connsiteX1" fmla="*/ 94107 w 114300"/>
                <a:gd name="connsiteY1" fmla="*/ 52864 h 57150"/>
                <a:gd name="connsiteX2" fmla="*/ 7144 w 114300"/>
                <a:gd name="connsiteY2" fmla="*/ 52864 h 57150"/>
                <a:gd name="connsiteX3" fmla="*/ 9620 w 114300"/>
                <a:gd name="connsiteY3" fmla="*/ 45053 h 57150"/>
                <a:gd name="connsiteX4" fmla="*/ 46863 w 114300"/>
                <a:gd name="connsiteY4" fmla="*/ 8287 h 57150"/>
                <a:gd name="connsiteX5" fmla="*/ 99918 w 114300"/>
                <a:gd name="connsiteY5" fmla="*/ 8287 h 57150"/>
                <a:gd name="connsiteX6" fmla="*/ 108109 w 1143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108109" y="7144"/>
                  </a:moveTo>
                  <a:cubicBezTo>
                    <a:pt x="105442" y="23146"/>
                    <a:pt x="100775" y="38576"/>
                    <a:pt x="94107" y="52864"/>
                  </a:cubicBezTo>
                  <a:lnTo>
                    <a:pt x="7144" y="52864"/>
                  </a:lnTo>
                  <a:cubicBezTo>
                    <a:pt x="8001" y="50387"/>
                    <a:pt x="8954" y="47720"/>
                    <a:pt x="9620" y="45053"/>
                  </a:cubicBezTo>
                  <a:cubicBezTo>
                    <a:pt x="11906" y="43910"/>
                    <a:pt x="20574" y="34576"/>
                    <a:pt x="46863" y="8287"/>
                  </a:cubicBezTo>
                  <a:lnTo>
                    <a:pt x="99918" y="8287"/>
                  </a:lnTo>
                  <a:cubicBezTo>
                    <a:pt x="102680" y="8287"/>
                    <a:pt x="105442" y="7811"/>
                    <a:pt x="1081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8F725770-1464-4187-9426-F932755D89AA}"/>
              </a:ext>
            </a:extLst>
          </p:cNvPr>
          <p:cNvGrpSpPr/>
          <p:nvPr/>
        </p:nvGrpSpPr>
        <p:grpSpPr>
          <a:xfrm>
            <a:off x="6158094" y="4884991"/>
            <a:ext cx="323850" cy="424243"/>
            <a:chOff x="6158094" y="4884991"/>
            <a:chExt cx="323850" cy="424243"/>
          </a:xfrm>
          <a:solidFill>
            <a:schemeClr val="tx2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D06D3ECD-9D56-4183-9605-85540346F73C}"/>
                </a:ext>
              </a:extLst>
            </p:cNvPr>
            <p:cNvSpPr/>
            <p:nvPr/>
          </p:nvSpPr>
          <p:spPr>
            <a:xfrm>
              <a:off x="6238009" y="5194934"/>
              <a:ext cx="171450" cy="114300"/>
            </a:xfrm>
            <a:custGeom>
              <a:avLst/>
              <a:gdLst>
                <a:gd name="connsiteX0" fmla="*/ 131159 w 171450"/>
                <a:gd name="connsiteY0" fmla="*/ 25432 h 114300"/>
                <a:gd name="connsiteX1" fmla="*/ 125063 w 171450"/>
                <a:gd name="connsiteY1" fmla="*/ 24955 h 114300"/>
                <a:gd name="connsiteX2" fmla="*/ 85916 w 171450"/>
                <a:gd name="connsiteY2" fmla="*/ 18479 h 114300"/>
                <a:gd name="connsiteX3" fmla="*/ 46863 w 171450"/>
                <a:gd name="connsiteY3" fmla="*/ 24955 h 114300"/>
                <a:gd name="connsiteX4" fmla="*/ 40767 w 171450"/>
                <a:gd name="connsiteY4" fmla="*/ 25432 h 114300"/>
                <a:gd name="connsiteX5" fmla="*/ 14288 w 171450"/>
                <a:gd name="connsiteY5" fmla="*/ 14383 h 114300"/>
                <a:gd name="connsiteX6" fmla="*/ 7144 w 171450"/>
                <a:gd name="connsiteY6" fmla="*/ 7144 h 114300"/>
                <a:gd name="connsiteX7" fmla="*/ 7144 w 171450"/>
                <a:gd name="connsiteY7" fmla="*/ 102108 h 114300"/>
                <a:gd name="connsiteX8" fmla="*/ 10192 w 171450"/>
                <a:gd name="connsiteY8" fmla="*/ 110585 h 114300"/>
                <a:gd name="connsiteX9" fmla="*/ 19527 w 171450"/>
                <a:gd name="connsiteY9" fmla="*/ 114871 h 114300"/>
                <a:gd name="connsiteX10" fmla="*/ 25051 w 171450"/>
                <a:gd name="connsiteY10" fmla="*/ 113538 h 114300"/>
                <a:gd name="connsiteX11" fmla="*/ 85916 w 171450"/>
                <a:gd name="connsiteY11" fmla="*/ 83058 h 114300"/>
                <a:gd name="connsiteX12" fmla="*/ 146781 w 171450"/>
                <a:gd name="connsiteY12" fmla="*/ 113538 h 114300"/>
                <a:gd name="connsiteX13" fmla="*/ 158877 w 171450"/>
                <a:gd name="connsiteY13" fmla="*/ 112967 h 114300"/>
                <a:gd name="connsiteX14" fmla="*/ 164783 w 171450"/>
                <a:gd name="connsiteY14" fmla="*/ 102394 h 114300"/>
                <a:gd name="connsiteX15" fmla="*/ 164783 w 171450"/>
                <a:gd name="connsiteY15" fmla="*/ 7144 h 114300"/>
                <a:gd name="connsiteX16" fmla="*/ 157544 w 171450"/>
                <a:gd name="connsiteY16" fmla="*/ 14478 h 114300"/>
                <a:gd name="connsiteX17" fmla="*/ 131159 w 171450"/>
                <a:gd name="connsiteY17" fmla="*/ 2543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450" h="114300">
                  <a:moveTo>
                    <a:pt x="131159" y="25432"/>
                  </a:moveTo>
                  <a:cubicBezTo>
                    <a:pt x="129159" y="25432"/>
                    <a:pt x="127064" y="25241"/>
                    <a:pt x="125063" y="24955"/>
                  </a:cubicBezTo>
                  <a:lnTo>
                    <a:pt x="85916" y="18479"/>
                  </a:lnTo>
                  <a:lnTo>
                    <a:pt x="46863" y="24955"/>
                  </a:lnTo>
                  <a:cubicBezTo>
                    <a:pt x="44863" y="25337"/>
                    <a:pt x="42768" y="25432"/>
                    <a:pt x="40767" y="25432"/>
                  </a:cubicBezTo>
                  <a:cubicBezTo>
                    <a:pt x="30861" y="25432"/>
                    <a:pt x="21241" y="21431"/>
                    <a:pt x="14288" y="14383"/>
                  </a:cubicBezTo>
                  <a:lnTo>
                    <a:pt x="7144" y="7144"/>
                  </a:lnTo>
                  <a:lnTo>
                    <a:pt x="7144" y="102108"/>
                  </a:lnTo>
                  <a:cubicBezTo>
                    <a:pt x="7144" y="105156"/>
                    <a:pt x="8192" y="108204"/>
                    <a:pt x="10192" y="110585"/>
                  </a:cubicBezTo>
                  <a:cubicBezTo>
                    <a:pt x="12668" y="113443"/>
                    <a:pt x="16097" y="114871"/>
                    <a:pt x="19527" y="114871"/>
                  </a:cubicBezTo>
                  <a:cubicBezTo>
                    <a:pt x="21431" y="114871"/>
                    <a:pt x="23336" y="114395"/>
                    <a:pt x="25051" y="113538"/>
                  </a:cubicBezTo>
                  <a:lnTo>
                    <a:pt x="85916" y="83058"/>
                  </a:lnTo>
                  <a:lnTo>
                    <a:pt x="146781" y="113538"/>
                  </a:lnTo>
                  <a:cubicBezTo>
                    <a:pt x="150590" y="115443"/>
                    <a:pt x="155163" y="115253"/>
                    <a:pt x="158877" y="112967"/>
                  </a:cubicBezTo>
                  <a:cubicBezTo>
                    <a:pt x="162496" y="110680"/>
                    <a:pt x="164783" y="106680"/>
                    <a:pt x="164783" y="102394"/>
                  </a:cubicBezTo>
                  <a:lnTo>
                    <a:pt x="164783" y="7144"/>
                  </a:lnTo>
                  <a:lnTo>
                    <a:pt x="157544" y="14478"/>
                  </a:lnTo>
                  <a:cubicBezTo>
                    <a:pt x="150686" y="21431"/>
                    <a:pt x="141065" y="25432"/>
                    <a:pt x="131159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602328A3-A551-464A-85D1-1B7C19ED09E4}"/>
                </a:ext>
              </a:extLst>
            </p:cNvPr>
            <p:cNvSpPr/>
            <p:nvPr/>
          </p:nvSpPr>
          <p:spPr>
            <a:xfrm>
              <a:off x="6256392" y="4975859"/>
              <a:ext cx="133350" cy="133350"/>
            </a:xfrm>
            <a:custGeom>
              <a:avLst/>
              <a:gdLst>
                <a:gd name="connsiteX0" fmla="*/ 67913 w 133350"/>
                <a:gd name="connsiteY0" fmla="*/ 7144 h 133350"/>
                <a:gd name="connsiteX1" fmla="*/ 7144 w 133350"/>
                <a:gd name="connsiteY1" fmla="*/ 67913 h 133350"/>
                <a:gd name="connsiteX2" fmla="*/ 67913 w 133350"/>
                <a:gd name="connsiteY2" fmla="*/ 128683 h 133350"/>
                <a:gd name="connsiteX3" fmla="*/ 128683 w 133350"/>
                <a:gd name="connsiteY3" fmla="*/ 67913 h 133350"/>
                <a:gd name="connsiteX4" fmla="*/ 67913 w 133350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67913" y="7144"/>
                  </a:moveTo>
                  <a:cubicBezTo>
                    <a:pt x="34386" y="7144"/>
                    <a:pt x="7144" y="34385"/>
                    <a:pt x="7144" y="67913"/>
                  </a:cubicBezTo>
                  <a:cubicBezTo>
                    <a:pt x="7144" y="101441"/>
                    <a:pt x="34386" y="128683"/>
                    <a:pt x="67913" y="128683"/>
                  </a:cubicBezTo>
                  <a:cubicBezTo>
                    <a:pt x="101441" y="128683"/>
                    <a:pt x="128683" y="101441"/>
                    <a:pt x="128683" y="67913"/>
                  </a:cubicBezTo>
                  <a:cubicBezTo>
                    <a:pt x="128683" y="34385"/>
                    <a:pt x="101346" y="7144"/>
                    <a:pt x="679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D6E61AF2-2B22-4BA5-971B-A0CC4A18A00F}"/>
                </a:ext>
              </a:extLst>
            </p:cNvPr>
            <p:cNvSpPr/>
            <p:nvPr/>
          </p:nvSpPr>
          <p:spPr>
            <a:xfrm>
              <a:off x="6158094" y="4884991"/>
              <a:ext cx="323850" cy="314325"/>
            </a:xfrm>
            <a:custGeom>
              <a:avLst/>
              <a:gdLst>
                <a:gd name="connsiteX0" fmla="*/ 323564 w 323850"/>
                <a:gd name="connsiteY0" fmla="*/ 153067 h 314325"/>
                <a:gd name="connsiteX1" fmla="*/ 303371 w 323850"/>
                <a:gd name="connsiteY1" fmla="*/ 114205 h 314325"/>
                <a:gd name="connsiteX2" fmla="*/ 296799 w 323850"/>
                <a:gd name="connsiteY2" fmla="*/ 70866 h 314325"/>
                <a:gd name="connsiteX3" fmla="*/ 290036 w 323850"/>
                <a:gd name="connsiteY3" fmla="*/ 61627 h 314325"/>
                <a:gd name="connsiteX4" fmla="*/ 250889 w 323850"/>
                <a:gd name="connsiteY4" fmla="*/ 42005 h 314325"/>
                <a:gd name="connsiteX5" fmla="*/ 220123 w 323850"/>
                <a:gd name="connsiteY5" fmla="*/ 10859 h 314325"/>
                <a:gd name="connsiteX6" fmla="*/ 211265 w 323850"/>
                <a:gd name="connsiteY6" fmla="*/ 7144 h 314325"/>
                <a:gd name="connsiteX7" fmla="*/ 209264 w 323850"/>
                <a:gd name="connsiteY7" fmla="*/ 7334 h 314325"/>
                <a:gd name="connsiteX8" fmla="*/ 166021 w 323850"/>
                <a:gd name="connsiteY8" fmla="*/ 14478 h 314325"/>
                <a:gd name="connsiteX9" fmla="*/ 122777 w 323850"/>
                <a:gd name="connsiteY9" fmla="*/ 7334 h 314325"/>
                <a:gd name="connsiteX10" fmla="*/ 120777 w 323850"/>
                <a:gd name="connsiteY10" fmla="*/ 7144 h 314325"/>
                <a:gd name="connsiteX11" fmla="*/ 111919 w 323850"/>
                <a:gd name="connsiteY11" fmla="*/ 10859 h 314325"/>
                <a:gd name="connsiteX12" fmla="*/ 81153 w 323850"/>
                <a:gd name="connsiteY12" fmla="*/ 42005 h 314325"/>
                <a:gd name="connsiteX13" fmla="*/ 42005 w 323850"/>
                <a:gd name="connsiteY13" fmla="*/ 61627 h 314325"/>
                <a:gd name="connsiteX14" fmla="*/ 35242 w 323850"/>
                <a:gd name="connsiteY14" fmla="*/ 70866 h 314325"/>
                <a:gd name="connsiteX15" fmla="*/ 28670 w 323850"/>
                <a:gd name="connsiteY15" fmla="*/ 114205 h 314325"/>
                <a:gd name="connsiteX16" fmla="*/ 8573 w 323850"/>
                <a:gd name="connsiteY16" fmla="*/ 153067 h 314325"/>
                <a:gd name="connsiteX17" fmla="*/ 8573 w 323850"/>
                <a:gd name="connsiteY17" fmla="*/ 164497 h 314325"/>
                <a:gd name="connsiteX18" fmla="*/ 28670 w 323850"/>
                <a:gd name="connsiteY18" fmla="*/ 203359 h 314325"/>
                <a:gd name="connsiteX19" fmla="*/ 35242 w 323850"/>
                <a:gd name="connsiteY19" fmla="*/ 246698 h 314325"/>
                <a:gd name="connsiteX20" fmla="*/ 42005 w 323850"/>
                <a:gd name="connsiteY20" fmla="*/ 255937 h 314325"/>
                <a:gd name="connsiteX21" fmla="*/ 81153 w 323850"/>
                <a:gd name="connsiteY21" fmla="*/ 275558 h 314325"/>
                <a:gd name="connsiteX22" fmla="*/ 111919 w 323850"/>
                <a:gd name="connsiteY22" fmla="*/ 306705 h 314325"/>
                <a:gd name="connsiteX23" fmla="*/ 120777 w 323850"/>
                <a:gd name="connsiteY23" fmla="*/ 310420 h 314325"/>
                <a:gd name="connsiteX24" fmla="*/ 122777 w 323850"/>
                <a:gd name="connsiteY24" fmla="*/ 310229 h 314325"/>
                <a:gd name="connsiteX25" fmla="*/ 166021 w 323850"/>
                <a:gd name="connsiteY25" fmla="*/ 303086 h 314325"/>
                <a:gd name="connsiteX26" fmla="*/ 209264 w 323850"/>
                <a:gd name="connsiteY26" fmla="*/ 310229 h 314325"/>
                <a:gd name="connsiteX27" fmla="*/ 211265 w 323850"/>
                <a:gd name="connsiteY27" fmla="*/ 310420 h 314325"/>
                <a:gd name="connsiteX28" fmla="*/ 220123 w 323850"/>
                <a:gd name="connsiteY28" fmla="*/ 306705 h 314325"/>
                <a:gd name="connsiteX29" fmla="*/ 250889 w 323850"/>
                <a:gd name="connsiteY29" fmla="*/ 275558 h 314325"/>
                <a:gd name="connsiteX30" fmla="*/ 290036 w 323850"/>
                <a:gd name="connsiteY30" fmla="*/ 255937 h 314325"/>
                <a:gd name="connsiteX31" fmla="*/ 296799 w 323850"/>
                <a:gd name="connsiteY31" fmla="*/ 246698 h 314325"/>
                <a:gd name="connsiteX32" fmla="*/ 303371 w 323850"/>
                <a:gd name="connsiteY32" fmla="*/ 203359 h 314325"/>
                <a:gd name="connsiteX33" fmla="*/ 323564 w 323850"/>
                <a:gd name="connsiteY33" fmla="*/ 164497 h 314325"/>
                <a:gd name="connsiteX34" fmla="*/ 323564 w 323850"/>
                <a:gd name="connsiteY34" fmla="*/ 153067 h 314325"/>
                <a:gd name="connsiteX35" fmla="*/ 166211 w 323850"/>
                <a:gd name="connsiteY35" fmla="*/ 244412 h 314325"/>
                <a:gd name="connsiteX36" fmla="*/ 80582 w 323850"/>
                <a:gd name="connsiteY36" fmla="*/ 158782 h 314325"/>
                <a:gd name="connsiteX37" fmla="*/ 166211 w 323850"/>
                <a:gd name="connsiteY37" fmla="*/ 73152 h 314325"/>
                <a:gd name="connsiteX38" fmla="*/ 251841 w 323850"/>
                <a:gd name="connsiteY38" fmla="*/ 158782 h 314325"/>
                <a:gd name="connsiteX39" fmla="*/ 166211 w 323850"/>
                <a:gd name="connsiteY39" fmla="*/ 24441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850" h="314325">
                  <a:moveTo>
                    <a:pt x="323564" y="153067"/>
                  </a:moveTo>
                  <a:lnTo>
                    <a:pt x="303371" y="114205"/>
                  </a:lnTo>
                  <a:lnTo>
                    <a:pt x="296799" y="70866"/>
                  </a:lnTo>
                  <a:cubicBezTo>
                    <a:pt x="296228" y="66866"/>
                    <a:pt x="293656" y="63437"/>
                    <a:pt x="290036" y="61627"/>
                  </a:cubicBezTo>
                  <a:lnTo>
                    <a:pt x="250889" y="42005"/>
                  </a:lnTo>
                  <a:lnTo>
                    <a:pt x="220123" y="10859"/>
                  </a:lnTo>
                  <a:cubicBezTo>
                    <a:pt x="217742" y="8477"/>
                    <a:pt x="214598" y="7144"/>
                    <a:pt x="211265" y="7144"/>
                  </a:cubicBezTo>
                  <a:cubicBezTo>
                    <a:pt x="210598" y="7144"/>
                    <a:pt x="209931" y="7239"/>
                    <a:pt x="209264" y="7334"/>
                  </a:cubicBezTo>
                  <a:lnTo>
                    <a:pt x="166021" y="14478"/>
                  </a:lnTo>
                  <a:lnTo>
                    <a:pt x="122777" y="7334"/>
                  </a:lnTo>
                  <a:cubicBezTo>
                    <a:pt x="122110" y="7239"/>
                    <a:pt x="121444" y="7144"/>
                    <a:pt x="120777" y="7144"/>
                  </a:cubicBezTo>
                  <a:cubicBezTo>
                    <a:pt x="117443" y="7144"/>
                    <a:pt x="114300" y="8477"/>
                    <a:pt x="111919" y="10859"/>
                  </a:cubicBezTo>
                  <a:lnTo>
                    <a:pt x="81153" y="42005"/>
                  </a:lnTo>
                  <a:lnTo>
                    <a:pt x="42005" y="61627"/>
                  </a:lnTo>
                  <a:cubicBezTo>
                    <a:pt x="38386" y="63437"/>
                    <a:pt x="35909" y="66866"/>
                    <a:pt x="35242" y="70866"/>
                  </a:cubicBezTo>
                  <a:lnTo>
                    <a:pt x="28670" y="114205"/>
                  </a:lnTo>
                  <a:lnTo>
                    <a:pt x="8573" y="153067"/>
                  </a:lnTo>
                  <a:cubicBezTo>
                    <a:pt x="6667" y="156686"/>
                    <a:pt x="6667" y="160877"/>
                    <a:pt x="8573" y="164497"/>
                  </a:cubicBezTo>
                  <a:lnTo>
                    <a:pt x="28670" y="203359"/>
                  </a:lnTo>
                  <a:lnTo>
                    <a:pt x="35242" y="246698"/>
                  </a:lnTo>
                  <a:cubicBezTo>
                    <a:pt x="35814" y="250698"/>
                    <a:pt x="38386" y="254127"/>
                    <a:pt x="42005" y="255937"/>
                  </a:cubicBezTo>
                  <a:lnTo>
                    <a:pt x="81153" y="275558"/>
                  </a:lnTo>
                  <a:lnTo>
                    <a:pt x="111919" y="306705"/>
                  </a:lnTo>
                  <a:cubicBezTo>
                    <a:pt x="114300" y="309086"/>
                    <a:pt x="117443" y="310420"/>
                    <a:pt x="120777" y="310420"/>
                  </a:cubicBezTo>
                  <a:cubicBezTo>
                    <a:pt x="121444" y="310420"/>
                    <a:pt x="122110" y="310325"/>
                    <a:pt x="122777" y="310229"/>
                  </a:cubicBezTo>
                  <a:lnTo>
                    <a:pt x="166021" y="303086"/>
                  </a:lnTo>
                  <a:lnTo>
                    <a:pt x="209264" y="310229"/>
                  </a:lnTo>
                  <a:cubicBezTo>
                    <a:pt x="209931" y="310325"/>
                    <a:pt x="210598" y="310420"/>
                    <a:pt x="211265" y="310420"/>
                  </a:cubicBezTo>
                  <a:cubicBezTo>
                    <a:pt x="214598" y="310420"/>
                    <a:pt x="217742" y="309086"/>
                    <a:pt x="220123" y="306705"/>
                  </a:cubicBezTo>
                  <a:lnTo>
                    <a:pt x="250889" y="275558"/>
                  </a:lnTo>
                  <a:lnTo>
                    <a:pt x="290036" y="255937"/>
                  </a:lnTo>
                  <a:cubicBezTo>
                    <a:pt x="293656" y="254127"/>
                    <a:pt x="296132" y="250698"/>
                    <a:pt x="296799" y="246698"/>
                  </a:cubicBezTo>
                  <a:lnTo>
                    <a:pt x="303371" y="203359"/>
                  </a:lnTo>
                  <a:lnTo>
                    <a:pt x="323564" y="164497"/>
                  </a:lnTo>
                  <a:cubicBezTo>
                    <a:pt x="325470" y="160973"/>
                    <a:pt x="325470" y="156686"/>
                    <a:pt x="323564" y="153067"/>
                  </a:cubicBezTo>
                  <a:close/>
                  <a:moveTo>
                    <a:pt x="166211" y="244412"/>
                  </a:moveTo>
                  <a:cubicBezTo>
                    <a:pt x="118968" y="244412"/>
                    <a:pt x="80582" y="206026"/>
                    <a:pt x="80582" y="158782"/>
                  </a:cubicBezTo>
                  <a:cubicBezTo>
                    <a:pt x="80582" y="111538"/>
                    <a:pt x="118968" y="73152"/>
                    <a:pt x="166211" y="73152"/>
                  </a:cubicBezTo>
                  <a:cubicBezTo>
                    <a:pt x="213455" y="73152"/>
                    <a:pt x="251841" y="111538"/>
                    <a:pt x="251841" y="158782"/>
                  </a:cubicBezTo>
                  <a:cubicBezTo>
                    <a:pt x="251841" y="206026"/>
                    <a:pt x="213360" y="244412"/>
                    <a:pt x="166211" y="244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D4628A3F-EF7A-45B5-8CE1-7B8AFFA2CA11}"/>
              </a:ext>
            </a:extLst>
          </p:cNvPr>
          <p:cNvGrpSpPr/>
          <p:nvPr/>
        </p:nvGrpSpPr>
        <p:grpSpPr>
          <a:xfrm>
            <a:off x="2765098" y="2243423"/>
            <a:ext cx="390525" cy="364617"/>
            <a:chOff x="2765098" y="2243423"/>
            <a:chExt cx="390525" cy="364617"/>
          </a:xfrm>
          <a:solidFill>
            <a:schemeClr val="tx2"/>
          </a:solidFill>
        </p:grpSpPr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B02EC5C6-9DCE-4A92-B75E-2117E5D5366B}"/>
                </a:ext>
              </a:extLst>
            </p:cNvPr>
            <p:cNvSpPr/>
            <p:nvPr/>
          </p:nvSpPr>
          <p:spPr>
            <a:xfrm>
              <a:off x="2867290" y="2541365"/>
              <a:ext cx="180975" cy="66675"/>
            </a:xfrm>
            <a:custGeom>
              <a:avLst/>
              <a:gdLst>
                <a:gd name="connsiteX0" fmla="*/ 46208 w 180975"/>
                <a:gd name="connsiteY0" fmla="*/ 7144 h 66675"/>
                <a:gd name="connsiteX1" fmla="*/ 46208 w 180975"/>
                <a:gd name="connsiteY1" fmla="*/ 45815 h 66675"/>
                <a:gd name="connsiteX2" fmla="*/ 18680 w 180975"/>
                <a:gd name="connsiteY2" fmla="*/ 45815 h 66675"/>
                <a:gd name="connsiteX3" fmla="*/ 7155 w 180975"/>
                <a:gd name="connsiteY3" fmla="*/ 56483 h 66675"/>
                <a:gd name="connsiteX4" fmla="*/ 18300 w 180975"/>
                <a:gd name="connsiteY4" fmla="*/ 68104 h 66675"/>
                <a:gd name="connsiteX5" fmla="*/ 171747 w 180975"/>
                <a:gd name="connsiteY5" fmla="*/ 68104 h 66675"/>
                <a:gd name="connsiteX6" fmla="*/ 183272 w 180975"/>
                <a:gd name="connsiteY6" fmla="*/ 57436 h 66675"/>
                <a:gd name="connsiteX7" fmla="*/ 172128 w 180975"/>
                <a:gd name="connsiteY7" fmla="*/ 45815 h 66675"/>
                <a:gd name="connsiteX8" fmla="*/ 145077 w 180975"/>
                <a:gd name="connsiteY8" fmla="*/ 45815 h 66675"/>
                <a:gd name="connsiteX9" fmla="*/ 145077 w 180975"/>
                <a:gd name="connsiteY9" fmla="*/ 7144 h 66675"/>
                <a:gd name="connsiteX10" fmla="*/ 46208 w 180975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" h="66675">
                  <a:moveTo>
                    <a:pt x="46208" y="7144"/>
                  </a:moveTo>
                  <a:lnTo>
                    <a:pt x="46208" y="45815"/>
                  </a:lnTo>
                  <a:lnTo>
                    <a:pt x="18680" y="45815"/>
                  </a:lnTo>
                  <a:cubicBezTo>
                    <a:pt x="12680" y="45815"/>
                    <a:pt x="7441" y="50483"/>
                    <a:pt x="7155" y="56483"/>
                  </a:cubicBezTo>
                  <a:cubicBezTo>
                    <a:pt x="6870" y="62865"/>
                    <a:pt x="11918" y="68104"/>
                    <a:pt x="18300" y="68104"/>
                  </a:cubicBezTo>
                  <a:lnTo>
                    <a:pt x="171747" y="68104"/>
                  </a:lnTo>
                  <a:cubicBezTo>
                    <a:pt x="177748" y="68104"/>
                    <a:pt x="182987" y="63437"/>
                    <a:pt x="183272" y="57436"/>
                  </a:cubicBezTo>
                  <a:cubicBezTo>
                    <a:pt x="183558" y="51054"/>
                    <a:pt x="178415" y="45815"/>
                    <a:pt x="172128" y="45815"/>
                  </a:cubicBezTo>
                  <a:lnTo>
                    <a:pt x="145077" y="45815"/>
                  </a:lnTo>
                  <a:lnTo>
                    <a:pt x="145077" y="7144"/>
                  </a:lnTo>
                  <a:lnTo>
                    <a:pt x="4620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16BEAC4C-5C4D-48DA-972E-CA9564F8AC9F}"/>
                </a:ext>
              </a:extLst>
            </p:cNvPr>
            <p:cNvSpPr/>
            <p:nvPr/>
          </p:nvSpPr>
          <p:spPr>
            <a:xfrm>
              <a:off x="2765098" y="2243423"/>
              <a:ext cx="390525" cy="200025"/>
            </a:xfrm>
            <a:custGeom>
              <a:avLst/>
              <a:gdLst>
                <a:gd name="connsiteX0" fmla="*/ 377666 w 390525"/>
                <a:gd name="connsiteY0" fmla="*/ 7144 h 200025"/>
                <a:gd name="connsiteX1" fmla="*/ 17050 w 390525"/>
                <a:gd name="connsiteY1" fmla="*/ 7144 h 200025"/>
                <a:gd name="connsiteX2" fmla="*/ 7144 w 390525"/>
                <a:gd name="connsiteY2" fmla="*/ 17050 h 200025"/>
                <a:gd name="connsiteX3" fmla="*/ 7144 w 390525"/>
                <a:gd name="connsiteY3" fmla="*/ 200311 h 200025"/>
                <a:gd name="connsiteX4" fmla="*/ 387572 w 390525"/>
                <a:gd name="connsiteY4" fmla="*/ 200311 h 200025"/>
                <a:gd name="connsiteX5" fmla="*/ 387572 w 390525"/>
                <a:gd name="connsiteY5" fmla="*/ 17050 h 200025"/>
                <a:gd name="connsiteX6" fmla="*/ 377666 w 390525"/>
                <a:gd name="connsiteY6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200025">
                  <a:moveTo>
                    <a:pt x="377666" y="7144"/>
                  </a:moveTo>
                  <a:lnTo>
                    <a:pt x="17050" y="7144"/>
                  </a:lnTo>
                  <a:cubicBezTo>
                    <a:pt x="11621" y="7144"/>
                    <a:pt x="7144" y="11621"/>
                    <a:pt x="7144" y="17050"/>
                  </a:cubicBezTo>
                  <a:lnTo>
                    <a:pt x="7144" y="200311"/>
                  </a:lnTo>
                  <a:lnTo>
                    <a:pt x="387572" y="200311"/>
                  </a:lnTo>
                  <a:lnTo>
                    <a:pt x="387572" y="17050"/>
                  </a:lnTo>
                  <a:cubicBezTo>
                    <a:pt x="387572" y="11525"/>
                    <a:pt x="383191" y="7144"/>
                    <a:pt x="3776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D897459E-6B8D-4515-8E77-57C520FFEC04}"/>
                </a:ext>
              </a:extLst>
            </p:cNvPr>
            <p:cNvSpPr/>
            <p:nvPr/>
          </p:nvSpPr>
          <p:spPr>
            <a:xfrm>
              <a:off x="2765098" y="2458878"/>
              <a:ext cx="390525" cy="66675"/>
            </a:xfrm>
            <a:custGeom>
              <a:avLst/>
              <a:gdLst>
                <a:gd name="connsiteX0" fmla="*/ 17145 w 390525"/>
                <a:gd name="connsiteY0" fmla="*/ 67342 h 66675"/>
                <a:gd name="connsiteX1" fmla="*/ 377666 w 390525"/>
                <a:gd name="connsiteY1" fmla="*/ 67342 h 66675"/>
                <a:gd name="connsiteX2" fmla="*/ 387572 w 390525"/>
                <a:gd name="connsiteY2" fmla="*/ 57436 h 66675"/>
                <a:gd name="connsiteX3" fmla="*/ 387572 w 390525"/>
                <a:gd name="connsiteY3" fmla="*/ 7144 h 66675"/>
                <a:gd name="connsiteX4" fmla="*/ 7144 w 390525"/>
                <a:gd name="connsiteY4" fmla="*/ 7144 h 66675"/>
                <a:gd name="connsiteX5" fmla="*/ 7144 w 390525"/>
                <a:gd name="connsiteY5" fmla="*/ 57436 h 66675"/>
                <a:gd name="connsiteX6" fmla="*/ 17145 w 390525"/>
                <a:gd name="connsiteY6" fmla="*/ 67342 h 66675"/>
                <a:gd name="connsiteX7" fmla="*/ 174689 w 390525"/>
                <a:gd name="connsiteY7" fmla="*/ 25718 h 66675"/>
                <a:gd name="connsiteX8" fmla="*/ 219647 w 390525"/>
                <a:gd name="connsiteY8" fmla="*/ 25718 h 66675"/>
                <a:gd name="connsiteX9" fmla="*/ 231172 w 390525"/>
                <a:gd name="connsiteY9" fmla="*/ 36386 h 66675"/>
                <a:gd name="connsiteX10" fmla="*/ 220028 w 390525"/>
                <a:gd name="connsiteY10" fmla="*/ 48006 h 66675"/>
                <a:gd name="connsiteX11" fmla="*/ 175070 w 390525"/>
                <a:gd name="connsiteY11" fmla="*/ 48006 h 66675"/>
                <a:gd name="connsiteX12" fmla="*/ 163544 w 390525"/>
                <a:gd name="connsiteY12" fmla="*/ 37338 h 66675"/>
                <a:gd name="connsiteX13" fmla="*/ 174689 w 390525"/>
                <a:gd name="connsiteY13" fmla="*/ 25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66675">
                  <a:moveTo>
                    <a:pt x="17145" y="67342"/>
                  </a:moveTo>
                  <a:lnTo>
                    <a:pt x="377666" y="67342"/>
                  </a:lnTo>
                  <a:cubicBezTo>
                    <a:pt x="383096" y="67342"/>
                    <a:pt x="387572" y="62865"/>
                    <a:pt x="387572" y="5743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57436"/>
                  </a:lnTo>
                  <a:cubicBezTo>
                    <a:pt x="7239" y="62865"/>
                    <a:pt x="11621" y="67342"/>
                    <a:pt x="17145" y="67342"/>
                  </a:cubicBezTo>
                  <a:close/>
                  <a:moveTo>
                    <a:pt x="174689" y="25718"/>
                  </a:moveTo>
                  <a:lnTo>
                    <a:pt x="219647" y="25718"/>
                  </a:lnTo>
                  <a:cubicBezTo>
                    <a:pt x="225647" y="25718"/>
                    <a:pt x="230886" y="30385"/>
                    <a:pt x="231172" y="36386"/>
                  </a:cubicBezTo>
                  <a:cubicBezTo>
                    <a:pt x="231458" y="42767"/>
                    <a:pt x="226314" y="48006"/>
                    <a:pt x="220028" y="48006"/>
                  </a:cubicBezTo>
                  <a:lnTo>
                    <a:pt x="175070" y="48006"/>
                  </a:lnTo>
                  <a:cubicBezTo>
                    <a:pt x="169069" y="48006"/>
                    <a:pt x="163830" y="43339"/>
                    <a:pt x="163544" y="37338"/>
                  </a:cubicBezTo>
                  <a:cubicBezTo>
                    <a:pt x="163354" y="30956"/>
                    <a:pt x="168402" y="25718"/>
                    <a:pt x="174689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F9D365F0-358B-4B56-969A-A9CADBDFD879}"/>
              </a:ext>
            </a:extLst>
          </p:cNvPr>
          <p:cNvGrpSpPr/>
          <p:nvPr/>
        </p:nvGrpSpPr>
        <p:grpSpPr>
          <a:xfrm>
            <a:off x="7463066" y="2241184"/>
            <a:ext cx="389716" cy="380715"/>
            <a:chOff x="7463066" y="2241184"/>
            <a:chExt cx="389716" cy="380715"/>
          </a:xfrm>
          <a:solidFill>
            <a:schemeClr val="tx2"/>
          </a:solidFill>
        </p:grpSpPr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BDB9CF35-7E6B-46F9-BE74-927D43E6D58C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30478DA-D5C4-4921-90DD-EA9E852CCDDA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C783BE81-20A2-42D1-A89D-C85BFEE51D49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9F68F68B-2204-4CDC-842E-FDFC3A0C37CE}"/>
              </a:ext>
            </a:extLst>
          </p:cNvPr>
          <p:cNvSpPr/>
          <p:nvPr/>
        </p:nvSpPr>
        <p:spPr>
          <a:xfrm>
            <a:off x="6143711" y="2901505"/>
            <a:ext cx="342900" cy="390525"/>
          </a:xfrm>
          <a:custGeom>
            <a:avLst/>
            <a:gdLst>
              <a:gd name="connsiteX0" fmla="*/ 285750 w 342900"/>
              <a:gd name="connsiteY0" fmla="*/ 276130 h 390525"/>
              <a:gd name="connsiteX1" fmla="*/ 246507 w 342900"/>
              <a:gd name="connsiteY1" fmla="*/ 292322 h 390525"/>
              <a:gd name="connsiteX2" fmla="*/ 155353 w 342900"/>
              <a:gd name="connsiteY2" fmla="*/ 230791 h 390525"/>
              <a:gd name="connsiteX3" fmla="*/ 163163 w 342900"/>
              <a:gd name="connsiteY3" fmla="*/ 197358 h 390525"/>
              <a:gd name="connsiteX4" fmla="*/ 155353 w 342900"/>
              <a:gd name="connsiteY4" fmla="*/ 163925 h 390525"/>
              <a:gd name="connsiteX5" fmla="*/ 246507 w 342900"/>
              <a:gd name="connsiteY5" fmla="*/ 102394 h 390525"/>
              <a:gd name="connsiteX6" fmla="*/ 285750 w 342900"/>
              <a:gd name="connsiteY6" fmla="*/ 118586 h 390525"/>
              <a:gd name="connsiteX7" fmla="*/ 341471 w 342900"/>
              <a:gd name="connsiteY7" fmla="*/ 62865 h 390525"/>
              <a:gd name="connsiteX8" fmla="*/ 285750 w 342900"/>
              <a:gd name="connsiteY8" fmla="*/ 7144 h 390525"/>
              <a:gd name="connsiteX9" fmla="*/ 230028 w 342900"/>
              <a:gd name="connsiteY9" fmla="*/ 62865 h 390525"/>
              <a:gd name="connsiteX10" fmla="*/ 234219 w 342900"/>
              <a:gd name="connsiteY10" fmla="*/ 83820 h 390525"/>
              <a:gd name="connsiteX11" fmla="*/ 142970 w 342900"/>
              <a:gd name="connsiteY11" fmla="*/ 145447 h 390525"/>
              <a:gd name="connsiteX12" fmla="*/ 85154 w 342900"/>
              <a:gd name="connsiteY12" fmla="*/ 119348 h 390525"/>
              <a:gd name="connsiteX13" fmla="*/ 7144 w 342900"/>
              <a:gd name="connsiteY13" fmla="*/ 197358 h 390525"/>
              <a:gd name="connsiteX14" fmla="*/ 85154 w 342900"/>
              <a:gd name="connsiteY14" fmla="*/ 275368 h 390525"/>
              <a:gd name="connsiteX15" fmla="*/ 142970 w 342900"/>
              <a:gd name="connsiteY15" fmla="*/ 249269 h 390525"/>
              <a:gd name="connsiteX16" fmla="*/ 234219 w 342900"/>
              <a:gd name="connsiteY16" fmla="*/ 310896 h 390525"/>
              <a:gd name="connsiteX17" fmla="*/ 230028 w 342900"/>
              <a:gd name="connsiteY17" fmla="*/ 331851 h 390525"/>
              <a:gd name="connsiteX18" fmla="*/ 285750 w 342900"/>
              <a:gd name="connsiteY18" fmla="*/ 387572 h 390525"/>
              <a:gd name="connsiteX19" fmla="*/ 341471 w 342900"/>
              <a:gd name="connsiteY19" fmla="*/ 331851 h 390525"/>
              <a:gd name="connsiteX20" fmla="*/ 285750 w 342900"/>
              <a:gd name="connsiteY20" fmla="*/ 27613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2900" h="390525">
                <a:moveTo>
                  <a:pt x="285750" y="276130"/>
                </a:moveTo>
                <a:cubicBezTo>
                  <a:pt x="270510" y="276130"/>
                  <a:pt x="256604" y="282321"/>
                  <a:pt x="246507" y="292322"/>
                </a:cubicBezTo>
                <a:lnTo>
                  <a:pt x="155353" y="230791"/>
                </a:lnTo>
                <a:cubicBezTo>
                  <a:pt x="160211" y="220599"/>
                  <a:pt x="163163" y="209360"/>
                  <a:pt x="163163" y="197358"/>
                </a:cubicBezTo>
                <a:cubicBezTo>
                  <a:pt x="163163" y="185357"/>
                  <a:pt x="160211" y="174117"/>
                  <a:pt x="155353" y="163925"/>
                </a:cubicBezTo>
                <a:lnTo>
                  <a:pt x="246507" y="102394"/>
                </a:lnTo>
                <a:cubicBezTo>
                  <a:pt x="256604" y="112395"/>
                  <a:pt x="270415" y="118586"/>
                  <a:pt x="285750" y="118586"/>
                </a:cubicBezTo>
                <a:cubicBezTo>
                  <a:pt x="316516" y="118586"/>
                  <a:pt x="341471" y="93631"/>
                  <a:pt x="341471" y="62865"/>
                </a:cubicBezTo>
                <a:cubicBezTo>
                  <a:pt x="341471" y="32099"/>
                  <a:pt x="316516" y="7144"/>
                  <a:pt x="285750" y="7144"/>
                </a:cubicBezTo>
                <a:cubicBezTo>
                  <a:pt x="254984" y="7144"/>
                  <a:pt x="230028" y="32099"/>
                  <a:pt x="230028" y="62865"/>
                </a:cubicBezTo>
                <a:cubicBezTo>
                  <a:pt x="230028" y="70295"/>
                  <a:pt x="231553" y="77343"/>
                  <a:pt x="234219" y="83820"/>
                </a:cubicBezTo>
                <a:lnTo>
                  <a:pt x="142970" y="145447"/>
                </a:lnTo>
                <a:cubicBezTo>
                  <a:pt x="128683" y="129540"/>
                  <a:pt x="108204" y="119348"/>
                  <a:pt x="85154" y="119348"/>
                </a:cubicBezTo>
                <a:cubicBezTo>
                  <a:pt x="42100" y="119348"/>
                  <a:pt x="7144" y="154305"/>
                  <a:pt x="7144" y="197358"/>
                </a:cubicBezTo>
                <a:cubicBezTo>
                  <a:pt x="7144" y="240411"/>
                  <a:pt x="42100" y="275368"/>
                  <a:pt x="85154" y="275368"/>
                </a:cubicBezTo>
                <a:cubicBezTo>
                  <a:pt x="108109" y="275368"/>
                  <a:pt x="128683" y="265176"/>
                  <a:pt x="142970" y="249269"/>
                </a:cubicBezTo>
                <a:lnTo>
                  <a:pt x="234219" y="310896"/>
                </a:lnTo>
                <a:cubicBezTo>
                  <a:pt x="231553" y="317373"/>
                  <a:pt x="230028" y="324421"/>
                  <a:pt x="230028" y="331851"/>
                </a:cubicBezTo>
                <a:cubicBezTo>
                  <a:pt x="230028" y="362617"/>
                  <a:pt x="254984" y="387572"/>
                  <a:pt x="285750" y="387572"/>
                </a:cubicBezTo>
                <a:cubicBezTo>
                  <a:pt x="316516" y="387572"/>
                  <a:pt x="341471" y="362617"/>
                  <a:pt x="341471" y="331851"/>
                </a:cubicBezTo>
                <a:cubicBezTo>
                  <a:pt x="341471" y="301085"/>
                  <a:pt x="316516" y="276130"/>
                  <a:pt x="285750" y="27613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FAFBFC"/>
              </a:solidFill>
            </a:endParaRPr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5075E2C8-B2EC-41FD-8E10-1C5A7B7CA676}"/>
              </a:ext>
            </a:extLst>
          </p:cNvPr>
          <p:cNvSpPr/>
          <p:nvPr/>
        </p:nvSpPr>
        <p:spPr>
          <a:xfrm>
            <a:off x="6791697" y="2899791"/>
            <a:ext cx="390525" cy="390525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FAFBFC"/>
              </a:solidFill>
            </a:endParaRPr>
          </a:p>
        </p:txBody>
      </p: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70E603BE-EFF9-44F5-9895-9BB9343ECBFE}"/>
              </a:ext>
            </a:extLst>
          </p:cNvPr>
          <p:cNvGrpSpPr/>
          <p:nvPr/>
        </p:nvGrpSpPr>
        <p:grpSpPr>
          <a:xfrm>
            <a:off x="6798957" y="5589841"/>
            <a:ext cx="390525" cy="343947"/>
            <a:chOff x="6798957" y="5589841"/>
            <a:chExt cx="390525" cy="343947"/>
          </a:xfrm>
          <a:solidFill>
            <a:schemeClr val="tx2"/>
          </a:solidFill>
        </p:grpSpPr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4C1E2F7E-AF64-4C8D-865A-10B22BE4B07E}"/>
                </a:ext>
              </a:extLst>
            </p:cNvPr>
            <p:cNvSpPr/>
            <p:nvPr/>
          </p:nvSpPr>
          <p:spPr>
            <a:xfrm>
              <a:off x="6798957" y="5589841"/>
              <a:ext cx="390525" cy="276225"/>
            </a:xfrm>
            <a:custGeom>
              <a:avLst/>
              <a:gdLst>
                <a:gd name="connsiteX0" fmla="*/ 130471 w 390525"/>
                <a:gd name="connsiteY0" fmla="*/ 230124 h 276225"/>
                <a:gd name="connsiteX1" fmla="*/ 331830 w 390525"/>
                <a:gd name="connsiteY1" fmla="*/ 230124 h 276225"/>
                <a:gd name="connsiteX2" fmla="*/ 342498 w 390525"/>
                <a:gd name="connsiteY2" fmla="*/ 222028 h 276225"/>
                <a:gd name="connsiteX3" fmla="*/ 387075 w 390525"/>
                <a:gd name="connsiteY3" fmla="*/ 66008 h 276225"/>
                <a:gd name="connsiteX4" fmla="*/ 385265 w 390525"/>
                <a:gd name="connsiteY4" fmla="*/ 56198 h 276225"/>
                <a:gd name="connsiteX5" fmla="*/ 376407 w 390525"/>
                <a:gd name="connsiteY5" fmla="*/ 51721 h 276225"/>
                <a:gd name="connsiteX6" fmla="*/ 104754 w 390525"/>
                <a:gd name="connsiteY6" fmla="*/ 51721 h 276225"/>
                <a:gd name="connsiteX7" fmla="*/ 96753 w 390525"/>
                <a:gd name="connsiteY7" fmla="*/ 15907 h 276225"/>
                <a:gd name="connsiteX8" fmla="*/ 85894 w 390525"/>
                <a:gd name="connsiteY8" fmla="*/ 7144 h 276225"/>
                <a:gd name="connsiteX9" fmla="*/ 18552 w 390525"/>
                <a:gd name="connsiteY9" fmla="*/ 7144 h 276225"/>
                <a:gd name="connsiteX10" fmla="*/ 7218 w 390525"/>
                <a:gd name="connsiteY10" fmla="*/ 17050 h 276225"/>
                <a:gd name="connsiteX11" fmla="*/ 18266 w 390525"/>
                <a:gd name="connsiteY11" fmla="*/ 29433 h 276225"/>
                <a:gd name="connsiteX12" fmla="*/ 76941 w 390525"/>
                <a:gd name="connsiteY12" fmla="*/ 29433 h 276225"/>
                <a:gd name="connsiteX13" fmla="*/ 117231 w 390525"/>
                <a:gd name="connsiteY13" fmla="*/ 210503 h 276225"/>
                <a:gd name="connsiteX14" fmla="*/ 97134 w 390525"/>
                <a:gd name="connsiteY14" fmla="*/ 243269 h 276225"/>
                <a:gd name="connsiteX15" fmla="*/ 131043 w 390525"/>
                <a:gd name="connsiteY15" fmla="*/ 274606 h 276225"/>
                <a:gd name="connsiteX16" fmla="*/ 331544 w 390525"/>
                <a:gd name="connsiteY16" fmla="*/ 274606 h 276225"/>
                <a:gd name="connsiteX17" fmla="*/ 342879 w 390525"/>
                <a:gd name="connsiteY17" fmla="*/ 264700 h 276225"/>
                <a:gd name="connsiteX18" fmla="*/ 331830 w 390525"/>
                <a:gd name="connsiteY18" fmla="*/ 252317 h 276225"/>
                <a:gd name="connsiteX19" fmla="*/ 130471 w 390525"/>
                <a:gd name="connsiteY19" fmla="*/ 252317 h 276225"/>
                <a:gd name="connsiteX20" fmla="*/ 119327 w 390525"/>
                <a:gd name="connsiteY20" fmla="*/ 241173 h 276225"/>
                <a:gd name="connsiteX21" fmla="*/ 130471 w 390525"/>
                <a:gd name="connsiteY21" fmla="*/ 2301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0525" h="2762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B2AAA9CB-7E3A-486B-9D81-CC3011428828}"/>
                </a:ext>
              </a:extLst>
            </p:cNvPr>
            <p:cNvSpPr/>
            <p:nvPr/>
          </p:nvSpPr>
          <p:spPr>
            <a:xfrm>
              <a:off x="6911141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6 w 76200"/>
                <a:gd name="connsiteY1" fmla="*/ 74009 h 76200"/>
                <a:gd name="connsiteX2" fmla="*/ 74009 w 76200"/>
                <a:gd name="connsiteY2" fmla="*/ 40577 h 76200"/>
                <a:gd name="connsiteX3" fmla="*/ 40576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3674B9B4-A2E1-4DCC-86FD-206BD17AB8A1}"/>
                </a:ext>
              </a:extLst>
            </p:cNvPr>
            <p:cNvSpPr/>
            <p:nvPr/>
          </p:nvSpPr>
          <p:spPr>
            <a:xfrm>
              <a:off x="7067922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7 w 76200"/>
                <a:gd name="connsiteY1" fmla="*/ 74009 h 76200"/>
                <a:gd name="connsiteX2" fmla="*/ 74009 w 76200"/>
                <a:gd name="connsiteY2" fmla="*/ 40577 h 76200"/>
                <a:gd name="connsiteX3" fmla="*/ 40577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6FE3379F-5601-4BCE-B471-7354417F154A}"/>
              </a:ext>
            </a:extLst>
          </p:cNvPr>
          <p:cNvGrpSpPr/>
          <p:nvPr/>
        </p:nvGrpSpPr>
        <p:grpSpPr>
          <a:xfrm>
            <a:off x="1496845" y="2235136"/>
            <a:ext cx="247650" cy="392049"/>
            <a:chOff x="1496845" y="2235136"/>
            <a:chExt cx="247650" cy="392049"/>
          </a:xfrm>
          <a:solidFill>
            <a:schemeClr val="tx2"/>
          </a:solidFill>
        </p:grpSpPr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D9287191-7439-492F-ACB3-6D4B1B4789E6}"/>
                </a:ext>
              </a:extLst>
            </p:cNvPr>
            <p:cNvSpPr/>
            <p:nvPr/>
          </p:nvSpPr>
          <p:spPr>
            <a:xfrm>
              <a:off x="1496845" y="2550985"/>
              <a:ext cx="247650" cy="76200"/>
            </a:xfrm>
            <a:custGeom>
              <a:avLst/>
              <a:gdLst>
                <a:gd name="connsiteX0" fmla="*/ 7144 w 247650"/>
                <a:gd name="connsiteY0" fmla="*/ 7144 h 76200"/>
                <a:gd name="connsiteX1" fmla="*/ 7144 w 247650"/>
                <a:gd name="connsiteY1" fmla="*/ 29051 h 76200"/>
                <a:gd name="connsiteX2" fmla="*/ 49911 w 247650"/>
                <a:gd name="connsiteY2" fmla="*/ 71818 h 76200"/>
                <a:gd name="connsiteX3" fmla="*/ 199263 w 247650"/>
                <a:gd name="connsiteY3" fmla="*/ 71818 h 76200"/>
                <a:gd name="connsiteX4" fmla="*/ 242030 w 247650"/>
                <a:gd name="connsiteY4" fmla="*/ 29051 h 76200"/>
                <a:gd name="connsiteX5" fmla="*/ 242030 w 247650"/>
                <a:gd name="connsiteY5" fmla="*/ 7144 h 76200"/>
                <a:gd name="connsiteX6" fmla="*/ 7144 w 247650"/>
                <a:gd name="connsiteY6" fmla="*/ 7144 h 76200"/>
                <a:gd name="connsiteX7" fmla="*/ 113443 w 247650"/>
                <a:gd name="connsiteY7" fmla="*/ 36100 h 76200"/>
                <a:gd name="connsiteX8" fmla="*/ 125825 w 247650"/>
                <a:gd name="connsiteY8" fmla="*/ 25051 h 76200"/>
                <a:gd name="connsiteX9" fmla="*/ 135731 w 247650"/>
                <a:gd name="connsiteY9" fmla="*/ 36385 h 76200"/>
                <a:gd name="connsiteX10" fmla="*/ 135731 w 247650"/>
                <a:gd name="connsiteY10" fmla="*/ 37243 h 76200"/>
                <a:gd name="connsiteX11" fmla="*/ 125825 w 247650"/>
                <a:gd name="connsiteY11" fmla="*/ 48577 h 76200"/>
                <a:gd name="connsiteX12" fmla="*/ 113443 w 247650"/>
                <a:gd name="connsiteY12" fmla="*/ 37528 h 76200"/>
                <a:gd name="connsiteX13" fmla="*/ 113443 w 247650"/>
                <a:gd name="connsiteY13" fmla="*/ 36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650" h="76200">
                  <a:moveTo>
                    <a:pt x="7144" y="7144"/>
                  </a:moveTo>
                  <a:lnTo>
                    <a:pt x="7144" y="29051"/>
                  </a:lnTo>
                  <a:cubicBezTo>
                    <a:pt x="7144" y="52673"/>
                    <a:pt x="26289" y="71818"/>
                    <a:pt x="49911" y="71818"/>
                  </a:cubicBezTo>
                  <a:lnTo>
                    <a:pt x="199263" y="71818"/>
                  </a:lnTo>
                  <a:cubicBezTo>
                    <a:pt x="222885" y="71818"/>
                    <a:pt x="242030" y="52673"/>
                    <a:pt x="242030" y="29051"/>
                  </a:cubicBezTo>
                  <a:lnTo>
                    <a:pt x="242030" y="7144"/>
                  </a:lnTo>
                  <a:lnTo>
                    <a:pt x="7144" y="7144"/>
                  </a:lnTo>
                  <a:close/>
                  <a:moveTo>
                    <a:pt x="113443" y="36100"/>
                  </a:moveTo>
                  <a:cubicBezTo>
                    <a:pt x="113443" y="29527"/>
                    <a:pt x="119158" y="24289"/>
                    <a:pt x="125825" y="25051"/>
                  </a:cubicBezTo>
                  <a:cubicBezTo>
                    <a:pt x="131540" y="25717"/>
                    <a:pt x="135731" y="30670"/>
                    <a:pt x="135731" y="36385"/>
                  </a:cubicBezTo>
                  <a:lnTo>
                    <a:pt x="135731" y="37243"/>
                  </a:lnTo>
                  <a:cubicBezTo>
                    <a:pt x="135731" y="42958"/>
                    <a:pt x="131540" y="48006"/>
                    <a:pt x="125825" y="48577"/>
                  </a:cubicBezTo>
                  <a:cubicBezTo>
                    <a:pt x="119063" y="49339"/>
                    <a:pt x="113443" y="44101"/>
                    <a:pt x="113443" y="37528"/>
                  </a:cubicBezTo>
                  <a:lnTo>
                    <a:pt x="113443" y="36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6E949BB1-89DE-4524-B677-8AA8F6FD2EFD}"/>
                </a:ext>
              </a:extLst>
            </p:cNvPr>
            <p:cNvSpPr/>
            <p:nvPr/>
          </p:nvSpPr>
          <p:spPr>
            <a:xfrm>
              <a:off x="1496845" y="2235136"/>
              <a:ext cx="247650" cy="304800"/>
            </a:xfrm>
            <a:custGeom>
              <a:avLst/>
              <a:gdLst>
                <a:gd name="connsiteX0" fmla="*/ 241935 w 247650"/>
                <a:gd name="connsiteY0" fmla="*/ 300704 h 304800"/>
                <a:gd name="connsiteX1" fmla="*/ 241935 w 247650"/>
                <a:gd name="connsiteY1" fmla="*/ 49911 h 304800"/>
                <a:gd name="connsiteX2" fmla="*/ 199168 w 247650"/>
                <a:gd name="connsiteY2" fmla="*/ 7144 h 304800"/>
                <a:gd name="connsiteX3" fmla="*/ 49911 w 247650"/>
                <a:gd name="connsiteY3" fmla="*/ 7144 h 304800"/>
                <a:gd name="connsiteX4" fmla="*/ 7144 w 247650"/>
                <a:gd name="connsiteY4" fmla="*/ 49911 h 304800"/>
                <a:gd name="connsiteX5" fmla="*/ 7144 w 247650"/>
                <a:gd name="connsiteY5" fmla="*/ 300704 h 304800"/>
                <a:gd name="connsiteX6" fmla="*/ 241935 w 247650"/>
                <a:gd name="connsiteY6" fmla="*/ 3007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04800">
                  <a:moveTo>
                    <a:pt x="241935" y="300704"/>
                  </a:moveTo>
                  <a:lnTo>
                    <a:pt x="241935" y="49911"/>
                  </a:lnTo>
                  <a:cubicBezTo>
                    <a:pt x="241935" y="26289"/>
                    <a:pt x="222790" y="7144"/>
                    <a:pt x="199168" y="7144"/>
                  </a:cubicBezTo>
                  <a:lnTo>
                    <a:pt x="49911" y="7144"/>
                  </a:lnTo>
                  <a:cubicBezTo>
                    <a:pt x="26289" y="7144"/>
                    <a:pt x="7144" y="26289"/>
                    <a:pt x="7144" y="49911"/>
                  </a:cubicBezTo>
                  <a:lnTo>
                    <a:pt x="7144" y="300704"/>
                  </a:lnTo>
                  <a:lnTo>
                    <a:pt x="241935" y="300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29F8DEA7-66A1-43A9-8553-05BD58E4CF61}"/>
              </a:ext>
            </a:extLst>
          </p:cNvPr>
          <p:cNvGrpSpPr/>
          <p:nvPr/>
        </p:nvGrpSpPr>
        <p:grpSpPr>
          <a:xfrm>
            <a:off x="2800745" y="4238339"/>
            <a:ext cx="323850" cy="389466"/>
            <a:chOff x="2800745" y="4238339"/>
            <a:chExt cx="323850" cy="389466"/>
          </a:xfrm>
          <a:solidFill>
            <a:schemeClr val="tx2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0959A7BB-C48D-4F2C-BCE0-215678B28203}"/>
                </a:ext>
              </a:extLst>
            </p:cNvPr>
            <p:cNvSpPr/>
            <p:nvPr/>
          </p:nvSpPr>
          <p:spPr>
            <a:xfrm>
              <a:off x="2800745" y="4238339"/>
              <a:ext cx="323850" cy="180975"/>
            </a:xfrm>
            <a:custGeom>
              <a:avLst/>
              <a:gdLst>
                <a:gd name="connsiteX0" fmla="*/ 266867 w 323850"/>
                <a:gd name="connsiteY0" fmla="*/ 62294 h 180975"/>
                <a:gd name="connsiteX1" fmla="*/ 239912 w 323850"/>
                <a:gd name="connsiteY1" fmla="*/ 69056 h 180975"/>
                <a:gd name="connsiteX2" fmla="*/ 158187 w 323850"/>
                <a:gd name="connsiteY2" fmla="*/ 7144 h 180975"/>
                <a:gd name="connsiteX3" fmla="*/ 73319 w 323850"/>
                <a:gd name="connsiteY3" fmla="*/ 92012 h 180975"/>
                <a:gd name="connsiteX4" fmla="*/ 73319 w 323850"/>
                <a:gd name="connsiteY4" fmla="*/ 92202 h 180975"/>
                <a:gd name="connsiteX5" fmla="*/ 50269 w 323850"/>
                <a:gd name="connsiteY5" fmla="*/ 92202 h 180975"/>
                <a:gd name="connsiteX6" fmla="*/ 7216 w 323850"/>
                <a:gd name="connsiteY6" fmla="*/ 136970 h 180975"/>
                <a:gd name="connsiteX7" fmla="*/ 49507 w 323850"/>
                <a:gd name="connsiteY7" fmla="*/ 176879 h 180975"/>
                <a:gd name="connsiteX8" fmla="*/ 266963 w 323850"/>
                <a:gd name="connsiteY8" fmla="*/ 176879 h 180975"/>
                <a:gd name="connsiteX9" fmla="*/ 269153 w 323850"/>
                <a:gd name="connsiteY9" fmla="*/ 176784 h 180975"/>
                <a:gd name="connsiteX10" fmla="*/ 324208 w 323850"/>
                <a:gd name="connsiteY10" fmla="*/ 119539 h 180975"/>
                <a:gd name="connsiteX11" fmla="*/ 266867 w 323850"/>
                <a:gd name="connsiteY11" fmla="*/ 622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180975">
                  <a:moveTo>
                    <a:pt x="266867" y="62294"/>
                  </a:moveTo>
                  <a:cubicBezTo>
                    <a:pt x="257152" y="62294"/>
                    <a:pt x="247913" y="64770"/>
                    <a:pt x="239912" y="69056"/>
                  </a:cubicBezTo>
                  <a:cubicBezTo>
                    <a:pt x="229910" y="33338"/>
                    <a:pt x="197144" y="7144"/>
                    <a:pt x="158187" y="7144"/>
                  </a:cubicBezTo>
                  <a:cubicBezTo>
                    <a:pt x="111324" y="7144"/>
                    <a:pt x="73319" y="45148"/>
                    <a:pt x="73319" y="92012"/>
                  </a:cubicBezTo>
                  <a:lnTo>
                    <a:pt x="73319" y="92202"/>
                  </a:lnTo>
                  <a:lnTo>
                    <a:pt x="50269" y="92202"/>
                  </a:lnTo>
                  <a:cubicBezTo>
                    <a:pt x="25790" y="92202"/>
                    <a:pt x="5787" y="112490"/>
                    <a:pt x="7216" y="136970"/>
                  </a:cubicBezTo>
                  <a:cubicBezTo>
                    <a:pt x="8454" y="159258"/>
                    <a:pt x="26933" y="176879"/>
                    <a:pt x="49507" y="176879"/>
                  </a:cubicBezTo>
                  <a:lnTo>
                    <a:pt x="266963" y="176879"/>
                  </a:lnTo>
                  <a:cubicBezTo>
                    <a:pt x="267725" y="176879"/>
                    <a:pt x="268391" y="176879"/>
                    <a:pt x="269153" y="176784"/>
                  </a:cubicBezTo>
                  <a:cubicBezTo>
                    <a:pt x="299729" y="175641"/>
                    <a:pt x="324208" y="150495"/>
                    <a:pt x="324208" y="119539"/>
                  </a:cubicBezTo>
                  <a:cubicBezTo>
                    <a:pt x="324113" y="87916"/>
                    <a:pt x="298490" y="62294"/>
                    <a:pt x="266867" y="62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4A91A9-F908-4AFE-B425-4DF6C3AD5FC2}"/>
                </a:ext>
              </a:extLst>
            </p:cNvPr>
            <p:cNvSpPr/>
            <p:nvPr/>
          </p:nvSpPr>
          <p:spPr>
            <a:xfrm>
              <a:off x="2951979" y="4554378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668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DDCF1DDE-8F9B-4197-B072-3355265E3DE6}"/>
                </a:ext>
              </a:extLst>
            </p:cNvPr>
            <p:cNvSpPr/>
            <p:nvPr/>
          </p:nvSpPr>
          <p:spPr>
            <a:xfrm>
              <a:off x="2857205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763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76AF998B-80C4-4408-8291-4052AFAA83BD}"/>
                </a:ext>
              </a:extLst>
            </p:cNvPr>
            <p:cNvSpPr/>
            <p:nvPr/>
          </p:nvSpPr>
          <p:spPr>
            <a:xfrm>
              <a:off x="3040847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575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A4EE03A4-8A86-4ED9-950C-7BA186267906}"/>
                </a:ext>
              </a:extLst>
            </p:cNvPr>
            <p:cNvSpPr/>
            <p:nvPr/>
          </p:nvSpPr>
          <p:spPr>
            <a:xfrm>
              <a:off x="2831908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0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0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0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0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2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257" y="41445"/>
                    <a:pt x="84162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3610B349-0AAE-4BA9-BAA1-C4A6C7525F08}"/>
                </a:ext>
              </a:extLst>
            </p:cNvPr>
            <p:cNvSpPr/>
            <p:nvPr/>
          </p:nvSpPr>
          <p:spPr>
            <a:xfrm>
              <a:off x="3015359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7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445"/>
                    <a:pt x="84258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7EBA85F7-19A8-4DE5-A5D9-70248E89B04B}"/>
                </a:ext>
              </a:extLst>
            </p:cNvPr>
            <p:cNvSpPr/>
            <p:nvPr/>
          </p:nvSpPr>
          <p:spPr>
            <a:xfrm>
              <a:off x="2926967" y="4437114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8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3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8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350"/>
                    <a:pt x="84258" y="34301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sp>
        <p:nvSpPr>
          <p:cNvPr id="443" name="자유형: 도형 442">
            <a:extLst>
              <a:ext uri="{FF2B5EF4-FFF2-40B4-BE49-F238E27FC236}">
                <a16:creationId xmlns:a16="http://schemas.microsoft.com/office/drawing/2014/main" id="{80EB99F2-AFF8-456F-8777-9810C6B4E0B9}"/>
              </a:ext>
            </a:extLst>
          </p:cNvPr>
          <p:cNvSpPr/>
          <p:nvPr/>
        </p:nvSpPr>
        <p:spPr>
          <a:xfrm>
            <a:off x="4806320" y="4236792"/>
            <a:ext cx="342900" cy="390525"/>
          </a:xfrm>
          <a:custGeom>
            <a:avLst/>
            <a:gdLst>
              <a:gd name="connsiteX0" fmla="*/ 327836 w 342900"/>
              <a:gd name="connsiteY0" fmla="*/ 250340 h 390525"/>
              <a:gd name="connsiteX1" fmla="*/ 303929 w 342900"/>
              <a:gd name="connsiteY1" fmla="*/ 247006 h 390525"/>
              <a:gd name="connsiteX2" fmla="*/ 292023 w 342900"/>
              <a:gd name="connsiteY2" fmla="*/ 253007 h 390525"/>
              <a:gd name="connsiteX3" fmla="*/ 262781 w 342900"/>
              <a:gd name="connsiteY3" fmla="*/ 235767 h 390525"/>
              <a:gd name="connsiteX4" fmla="*/ 291927 w 342900"/>
              <a:gd name="connsiteY4" fmla="*/ 227956 h 390525"/>
              <a:gd name="connsiteX5" fmla="*/ 299833 w 342900"/>
              <a:gd name="connsiteY5" fmla="*/ 214336 h 390525"/>
              <a:gd name="connsiteX6" fmla="*/ 286212 w 342900"/>
              <a:gd name="connsiteY6" fmla="*/ 206430 h 390525"/>
              <a:gd name="connsiteX7" fmla="*/ 235920 w 342900"/>
              <a:gd name="connsiteY7" fmla="*/ 219955 h 390525"/>
              <a:gd name="connsiteX8" fmla="*/ 197249 w 342900"/>
              <a:gd name="connsiteY8" fmla="*/ 197191 h 390525"/>
              <a:gd name="connsiteX9" fmla="*/ 235825 w 342900"/>
              <a:gd name="connsiteY9" fmla="*/ 174521 h 390525"/>
              <a:gd name="connsiteX10" fmla="*/ 286117 w 342900"/>
              <a:gd name="connsiteY10" fmla="*/ 188047 h 390525"/>
              <a:gd name="connsiteX11" fmla="*/ 288974 w 342900"/>
              <a:gd name="connsiteY11" fmla="*/ 188428 h 390525"/>
              <a:gd name="connsiteX12" fmla="*/ 299738 w 342900"/>
              <a:gd name="connsiteY12" fmla="*/ 180141 h 390525"/>
              <a:gd name="connsiteX13" fmla="*/ 291832 w 342900"/>
              <a:gd name="connsiteY13" fmla="*/ 166520 h 390525"/>
              <a:gd name="connsiteX14" fmla="*/ 262781 w 342900"/>
              <a:gd name="connsiteY14" fmla="*/ 158710 h 390525"/>
              <a:gd name="connsiteX15" fmla="*/ 292118 w 342900"/>
              <a:gd name="connsiteY15" fmla="*/ 141470 h 390525"/>
              <a:gd name="connsiteX16" fmla="*/ 304024 w 342900"/>
              <a:gd name="connsiteY16" fmla="*/ 147470 h 390525"/>
              <a:gd name="connsiteX17" fmla="*/ 312025 w 342900"/>
              <a:gd name="connsiteY17" fmla="*/ 148518 h 390525"/>
              <a:gd name="connsiteX18" fmla="*/ 327932 w 342900"/>
              <a:gd name="connsiteY18" fmla="*/ 144136 h 390525"/>
              <a:gd name="connsiteX19" fmla="*/ 339171 w 342900"/>
              <a:gd name="connsiteY19" fmla="*/ 100893 h 390525"/>
              <a:gd name="connsiteX20" fmla="*/ 319931 w 342900"/>
              <a:gd name="connsiteY20" fmla="*/ 86320 h 390525"/>
              <a:gd name="connsiteX21" fmla="*/ 296023 w 342900"/>
              <a:gd name="connsiteY21" fmla="*/ 89653 h 390525"/>
              <a:gd name="connsiteX22" fmla="*/ 280878 w 342900"/>
              <a:gd name="connsiteY22" fmla="*/ 122229 h 390525"/>
              <a:gd name="connsiteX23" fmla="*/ 252017 w 342900"/>
              <a:gd name="connsiteY23" fmla="*/ 139184 h 390525"/>
              <a:gd name="connsiteX24" fmla="*/ 259637 w 342900"/>
              <a:gd name="connsiteY24" fmla="*/ 110609 h 390525"/>
              <a:gd name="connsiteX25" fmla="*/ 251732 w 342900"/>
              <a:gd name="connsiteY25" fmla="*/ 96988 h 390525"/>
              <a:gd name="connsiteX26" fmla="*/ 238111 w 342900"/>
              <a:gd name="connsiteY26" fmla="*/ 104894 h 390525"/>
              <a:gd name="connsiteX27" fmla="*/ 224585 w 342900"/>
              <a:gd name="connsiteY27" fmla="*/ 155281 h 390525"/>
              <a:gd name="connsiteX28" fmla="*/ 186390 w 342900"/>
              <a:gd name="connsiteY28" fmla="*/ 177760 h 390525"/>
              <a:gd name="connsiteX29" fmla="*/ 186390 w 342900"/>
              <a:gd name="connsiteY29" fmla="*/ 133373 h 390525"/>
              <a:gd name="connsiteX30" fmla="*/ 223252 w 342900"/>
              <a:gd name="connsiteY30" fmla="*/ 96511 h 390525"/>
              <a:gd name="connsiteX31" fmla="*/ 223252 w 342900"/>
              <a:gd name="connsiteY31" fmla="*/ 80795 h 390525"/>
              <a:gd name="connsiteX32" fmla="*/ 207536 w 342900"/>
              <a:gd name="connsiteY32" fmla="*/ 80795 h 390525"/>
              <a:gd name="connsiteX33" fmla="*/ 186485 w 342900"/>
              <a:gd name="connsiteY33" fmla="*/ 101941 h 390525"/>
              <a:gd name="connsiteX34" fmla="*/ 186485 w 342900"/>
              <a:gd name="connsiteY34" fmla="*/ 68318 h 390525"/>
              <a:gd name="connsiteX35" fmla="*/ 206583 w 342900"/>
              <a:gd name="connsiteY35" fmla="*/ 34409 h 390525"/>
              <a:gd name="connsiteX36" fmla="*/ 178961 w 342900"/>
              <a:gd name="connsiteY36" fmla="*/ 7357 h 390525"/>
              <a:gd name="connsiteX37" fmla="*/ 143718 w 342900"/>
              <a:gd name="connsiteY37" fmla="*/ 38695 h 390525"/>
              <a:gd name="connsiteX38" fmla="*/ 164197 w 342900"/>
              <a:gd name="connsiteY38" fmla="*/ 68222 h 390525"/>
              <a:gd name="connsiteX39" fmla="*/ 164197 w 342900"/>
              <a:gd name="connsiteY39" fmla="*/ 101845 h 390525"/>
              <a:gd name="connsiteX40" fmla="*/ 143147 w 342900"/>
              <a:gd name="connsiteY40" fmla="*/ 80700 h 390525"/>
              <a:gd name="connsiteX41" fmla="*/ 127430 w 342900"/>
              <a:gd name="connsiteY41" fmla="*/ 80700 h 390525"/>
              <a:gd name="connsiteX42" fmla="*/ 127430 w 342900"/>
              <a:gd name="connsiteY42" fmla="*/ 96416 h 390525"/>
              <a:gd name="connsiteX43" fmla="*/ 164292 w 342900"/>
              <a:gd name="connsiteY43" fmla="*/ 133278 h 390525"/>
              <a:gd name="connsiteX44" fmla="*/ 164292 w 342900"/>
              <a:gd name="connsiteY44" fmla="*/ 177664 h 390525"/>
              <a:gd name="connsiteX45" fmla="*/ 126097 w 342900"/>
              <a:gd name="connsiteY45" fmla="*/ 155186 h 390525"/>
              <a:gd name="connsiteX46" fmla="*/ 112571 w 342900"/>
              <a:gd name="connsiteY46" fmla="*/ 104798 h 390525"/>
              <a:gd name="connsiteX47" fmla="*/ 98951 w 342900"/>
              <a:gd name="connsiteY47" fmla="*/ 96893 h 390525"/>
              <a:gd name="connsiteX48" fmla="*/ 91045 w 342900"/>
              <a:gd name="connsiteY48" fmla="*/ 110513 h 390525"/>
              <a:gd name="connsiteX49" fmla="*/ 98665 w 342900"/>
              <a:gd name="connsiteY49" fmla="*/ 139088 h 390525"/>
              <a:gd name="connsiteX50" fmla="*/ 69804 w 342900"/>
              <a:gd name="connsiteY50" fmla="*/ 122134 h 390525"/>
              <a:gd name="connsiteX51" fmla="*/ 54659 w 342900"/>
              <a:gd name="connsiteY51" fmla="*/ 89558 h 390525"/>
              <a:gd name="connsiteX52" fmla="*/ 30752 w 342900"/>
              <a:gd name="connsiteY52" fmla="*/ 86224 h 390525"/>
              <a:gd name="connsiteX53" fmla="*/ 11511 w 342900"/>
              <a:gd name="connsiteY53" fmla="*/ 100798 h 390525"/>
              <a:gd name="connsiteX54" fmla="*/ 22751 w 342900"/>
              <a:gd name="connsiteY54" fmla="*/ 144041 h 390525"/>
              <a:gd name="connsiteX55" fmla="*/ 38657 w 342900"/>
              <a:gd name="connsiteY55" fmla="*/ 148423 h 390525"/>
              <a:gd name="connsiteX56" fmla="*/ 46658 w 342900"/>
              <a:gd name="connsiteY56" fmla="*/ 147375 h 390525"/>
              <a:gd name="connsiteX57" fmla="*/ 58565 w 342900"/>
              <a:gd name="connsiteY57" fmla="*/ 141374 h 390525"/>
              <a:gd name="connsiteX58" fmla="*/ 87902 w 342900"/>
              <a:gd name="connsiteY58" fmla="*/ 158614 h 390525"/>
              <a:gd name="connsiteX59" fmla="*/ 58755 w 342900"/>
              <a:gd name="connsiteY59" fmla="*/ 166425 h 390525"/>
              <a:gd name="connsiteX60" fmla="*/ 50849 w 342900"/>
              <a:gd name="connsiteY60" fmla="*/ 180046 h 390525"/>
              <a:gd name="connsiteX61" fmla="*/ 61613 w 342900"/>
              <a:gd name="connsiteY61" fmla="*/ 188332 h 390525"/>
              <a:gd name="connsiteX62" fmla="*/ 64470 w 342900"/>
              <a:gd name="connsiteY62" fmla="*/ 187952 h 390525"/>
              <a:gd name="connsiteX63" fmla="*/ 114762 w 342900"/>
              <a:gd name="connsiteY63" fmla="*/ 174426 h 390525"/>
              <a:gd name="connsiteX64" fmla="*/ 153338 w 342900"/>
              <a:gd name="connsiteY64" fmla="*/ 197095 h 390525"/>
              <a:gd name="connsiteX65" fmla="*/ 114667 w 342900"/>
              <a:gd name="connsiteY65" fmla="*/ 219860 h 390525"/>
              <a:gd name="connsiteX66" fmla="*/ 64375 w 342900"/>
              <a:gd name="connsiteY66" fmla="*/ 206335 h 390525"/>
              <a:gd name="connsiteX67" fmla="*/ 50754 w 342900"/>
              <a:gd name="connsiteY67" fmla="*/ 214240 h 390525"/>
              <a:gd name="connsiteX68" fmla="*/ 58660 w 342900"/>
              <a:gd name="connsiteY68" fmla="*/ 227861 h 390525"/>
              <a:gd name="connsiteX69" fmla="*/ 87806 w 342900"/>
              <a:gd name="connsiteY69" fmla="*/ 235672 h 390525"/>
              <a:gd name="connsiteX70" fmla="*/ 58565 w 342900"/>
              <a:gd name="connsiteY70" fmla="*/ 252912 h 390525"/>
              <a:gd name="connsiteX71" fmla="*/ 46658 w 342900"/>
              <a:gd name="connsiteY71" fmla="*/ 246911 h 390525"/>
              <a:gd name="connsiteX72" fmla="*/ 22751 w 342900"/>
              <a:gd name="connsiteY72" fmla="*/ 250245 h 390525"/>
              <a:gd name="connsiteX73" fmla="*/ 11511 w 342900"/>
              <a:gd name="connsiteY73" fmla="*/ 293488 h 390525"/>
              <a:gd name="connsiteX74" fmla="*/ 30752 w 342900"/>
              <a:gd name="connsiteY74" fmla="*/ 308062 h 390525"/>
              <a:gd name="connsiteX75" fmla="*/ 38752 w 342900"/>
              <a:gd name="connsiteY75" fmla="*/ 309110 h 390525"/>
              <a:gd name="connsiteX76" fmla="*/ 54659 w 342900"/>
              <a:gd name="connsiteY76" fmla="*/ 304728 h 390525"/>
              <a:gd name="connsiteX77" fmla="*/ 69804 w 342900"/>
              <a:gd name="connsiteY77" fmla="*/ 272153 h 390525"/>
              <a:gd name="connsiteX78" fmla="*/ 98569 w 342900"/>
              <a:gd name="connsiteY78" fmla="*/ 255198 h 390525"/>
              <a:gd name="connsiteX79" fmla="*/ 90950 w 342900"/>
              <a:gd name="connsiteY79" fmla="*/ 283773 h 390525"/>
              <a:gd name="connsiteX80" fmla="*/ 98855 w 342900"/>
              <a:gd name="connsiteY80" fmla="*/ 297394 h 390525"/>
              <a:gd name="connsiteX81" fmla="*/ 101713 w 342900"/>
              <a:gd name="connsiteY81" fmla="*/ 297775 h 390525"/>
              <a:gd name="connsiteX82" fmla="*/ 112476 w 342900"/>
              <a:gd name="connsiteY82" fmla="*/ 289488 h 390525"/>
              <a:gd name="connsiteX83" fmla="*/ 126002 w 342900"/>
              <a:gd name="connsiteY83" fmla="*/ 239101 h 390525"/>
              <a:gd name="connsiteX84" fmla="*/ 164292 w 342900"/>
              <a:gd name="connsiteY84" fmla="*/ 216622 h 390525"/>
              <a:gd name="connsiteX85" fmla="*/ 164292 w 342900"/>
              <a:gd name="connsiteY85" fmla="*/ 261199 h 390525"/>
              <a:gd name="connsiteX86" fmla="*/ 127430 w 342900"/>
              <a:gd name="connsiteY86" fmla="*/ 298061 h 390525"/>
              <a:gd name="connsiteX87" fmla="*/ 127430 w 342900"/>
              <a:gd name="connsiteY87" fmla="*/ 313777 h 390525"/>
              <a:gd name="connsiteX88" fmla="*/ 135336 w 342900"/>
              <a:gd name="connsiteY88" fmla="*/ 317015 h 390525"/>
              <a:gd name="connsiteX89" fmla="*/ 143242 w 342900"/>
              <a:gd name="connsiteY89" fmla="*/ 313777 h 390525"/>
              <a:gd name="connsiteX90" fmla="*/ 164292 w 342900"/>
              <a:gd name="connsiteY90" fmla="*/ 292631 h 390525"/>
              <a:gd name="connsiteX91" fmla="*/ 164292 w 342900"/>
              <a:gd name="connsiteY91" fmla="*/ 326159 h 390525"/>
              <a:gd name="connsiteX92" fmla="*/ 144194 w 342900"/>
              <a:gd name="connsiteY92" fmla="*/ 360068 h 390525"/>
              <a:gd name="connsiteX93" fmla="*/ 171817 w 342900"/>
              <a:gd name="connsiteY93" fmla="*/ 387119 h 390525"/>
              <a:gd name="connsiteX94" fmla="*/ 207059 w 342900"/>
              <a:gd name="connsiteY94" fmla="*/ 355782 h 390525"/>
              <a:gd name="connsiteX95" fmla="*/ 186581 w 342900"/>
              <a:gd name="connsiteY95" fmla="*/ 326254 h 390525"/>
              <a:gd name="connsiteX96" fmla="*/ 186581 w 342900"/>
              <a:gd name="connsiteY96" fmla="*/ 292727 h 390525"/>
              <a:gd name="connsiteX97" fmla="*/ 207631 w 342900"/>
              <a:gd name="connsiteY97" fmla="*/ 313872 h 390525"/>
              <a:gd name="connsiteX98" fmla="*/ 215536 w 342900"/>
              <a:gd name="connsiteY98" fmla="*/ 317111 h 390525"/>
              <a:gd name="connsiteX99" fmla="*/ 223442 w 342900"/>
              <a:gd name="connsiteY99" fmla="*/ 313872 h 390525"/>
              <a:gd name="connsiteX100" fmla="*/ 223442 w 342900"/>
              <a:gd name="connsiteY100" fmla="*/ 298156 h 390525"/>
              <a:gd name="connsiteX101" fmla="*/ 186581 w 342900"/>
              <a:gd name="connsiteY101" fmla="*/ 261294 h 390525"/>
              <a:gd name="connsiteX102" fmla="*/ 186581 w 342900"/>
              <a:gd name="connsiteY102" fmla="*/ 216717 h 390525"/>
              <a:gd name="connsiteX103" fmla="*/ 224871 w 342900"/>
              <a:gd name="connsiteY103" fmla="*/ 239196 h 390525"/>
              <a:gd name="connsiteX104" fmla="*/ 238397 w 342900"/>
              <a:gd name="connsiteY104" fmla="*/ 289583 h 390525"/>
              <a:gd name="connsiteX105" fmla="*/ 249160 w 342900"/>
              <a:gd name="connsiteY105" fmla="*/ 297870 h 390525"/>
              <a:gd name="connsiteX106" fmla="*/ 252017 w 342900"/>
              <a:gd name="connsiteY106" fmla="*/ 297489 h 390525"/>
              <a:gd name="connsiteX107" fmla="*/ 259923 w 342900"/>
              <a:gd name="connsiteY107" fmla="*/ 283868 h 390525"/>
              <a:gd name="connsiteX108" fmla="*/ 252303 w 342900"/>
              <a:gd name="connsiteY108" fmla="*/ 255293 h 390525"/>
              <a:gd name="connsiteX109" fmla="*/ 281069 w 342900"/>
              <a:gd name="connsiteY109" fmla="*/ 272153 h 390525"/>
              <a:gd name="connsiteX110" fmla="*/ 296213 w 342900"/>
              <a:gd name="connsiteY110" fmla="*/ 304728 h 390525"/>
              <a:gd name="connsiteX111" fmla="*/ 312120 w 342900"/>
              <a:gd name="connsiteY111" fmla="*/ 309110 h 390525"/>
              <a:gd name="connsiteX112" fmla="*/ 320121 w 342900"/>
              <a:gd name="connsiteY112" fmla="*/ 308062 h 390525"/>
              <a:gd name="connsiteX113" fmla="*/ 339361 w 342900"/>
              <a:gd name="connsiteY113" fmla="*/ 293488 h 390525"/>
              <a:gd name="connsiteX114" fmla="*/ 327836 w 342900"/>
              <a:gd name="connsiteY114" fmla="*/ 25034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00" h="390525">
                <a:moveTo>
                  <a:pt x="327836" y="250340"/>
                </a:moveTo>
                <a:cubicBezTo>
                  <a:pt x="320598" y="246054"/>
                  <a:pt x="312025" y="244911"/>
                  <a:pt x="303929" y="247006"/>
                </a:cubicBezTo>
                <a:cubicBezTo>
                  <a:pt x="299547" y="248149"/>
                  <a:pt x="295451" y="250245"/>
                  <a:pt x="292023" y="253007"/>
                </a:cubicBezTo>
                <a:lnTo>
                  <a:pt x="262781" y="235767"/>
                </a:lnTo>
                <a:lnTo>
                  <a:pt x="291927" y="227956"/>
                </a:lnTo>
                <a:cubicBezTo>
                  <a:pt x="297833" y="226337"/>
                  <a:pt x="301357" y="220241"/>
                  <a:pt x="299833" y="214336"/>
                </a:cubicBezTo>
                <a:cubicBezTo>
                  <a:pt x="298214" y="208430"/>
                  <a:pt x="292118" y="204906"/>
                  <a:pt x="286212" y="206430"/>
                </a:cubicBezTo>
                <a:lnTo>
                  <a:pt x="235920" y="219955"/>
                </a:lnTo>
                <a:lnTo>
                  <a:pt x="197249" y="197191"/>
                </a:lnTo>
                <a:lnTo>
                  <a:pt x="235825" y="174521"/>
                </a:lnTo>
                <a:lnTo>
                  <a:pt x="286117" y="188047"/>
                </a:lnTo>
                <a:cubicBezTo>
                  <a:pt x="287069" y="188332"/>
                  <a:pt x="288022" y="188428"/>
                  <a:pt x="288974" y="188428"/>
                </a:cubicBezTo>
                <a:cubicBezTo>
                  <a:pt x="293927" y="188428"/>
                  <a:pt x="298404" y="185189"/>
                  <a:pt x="299738" y="180141"/>
                </a:cubicBezTo>
                <a:cubicBezTo>
                  <a:pt x="301357" y="174236"/>
                  <a:pt x="297833" y="168044"/>
                  <a:pt x="291832" y="166520"/>
                </a:cubicBezTo>
                <a:lnTo>
                  <a:pt x="262781" y="158710"/>
                </a:lnTo>
                <a:lnTo>
                  <a:pt x="292118" y="141470"/>
                </a:lnTo>
                <a:cubicBezTo>
                  <a:pt x="295547" y="144232"/>
                  <a:pt x="299547" y="146327"/>
                  <a:pt x="304024" y="147470"/>
                </a:cubicBezTo>
                <a:cubicBezTo>
                  <a:pt x="306691" y="148137"/>
                  <a:pt x="309358" y="148518"/>
                  <a:pt x="312025" y="148518"/>
                </a:cubicBezTo>
                <a:cubicBezTo>
                  <a:pt x="317549" y="148518"/>
                  <a:pt x="323074" y="146994"/>
                  <a:pt x="327932" y="144136"/>
                </a:cubicBezTo>
                <a:cubicBezTo>
                  <a:pt x="342981" y="135278"/>
                  <a:pt x="347934" y="115943"/>
                  <a:pt x="339171" y="100893"/>
                </a:cubicBezTo>
                <a:cubicBezTo>
                  <a:pt x="334885" y="93654"/>
                  <a:pt x="328027" y="88415"/>
                  <a:pt x="319931" y="86320"/>
                </a:cubicBezTo>
                <a:cubicBezTo>
                  <a:pt x="311739" y="84224"/>
                  <a:pt x="303262" y="85367"/>
                  <a:pt x="296023" y="89653"/>
                </a:cubicBezTo>
                <a:cubicBezTo>
                  <a:pt x="284402" y="96511"/>
                  <a:pt x="278783" y="109656"/>
                  <a:pt x="280878" y="122229"/>
                </a:cubicBezTo>
                <a:lnTo>
                  <a:pt x="252017" y="139184"/>
                </a:lnTo>
                <a:lnTo>
                  <a:pt x="259637" y="110609"/>
                </a:lnTo>
                <a:cubicBezTo>
                  <a:pt x="261257" y="104703"/>
                  <a:pt x="257732" y="98512"/>
                  <a:pt x="251732" y="96988"/>
                </a:cubicBezTo>
                <a:cubicBezTo>
                  <a:pt x="245826" y="95369"/>
                  <a:pt x="239635" y="98893"/>
                  <a:pt x="238111" y="104894"/>
                </a:cubicBezTo>
                <a:lnTo>
                  <a:pt x="224585" y="155281"/>
                </a:lnTo>
                <a:lnTo>
                  <a:pt x="186390" y="177760"/>
                </a:lnTo>
                <a:lnTo>
                  <a:pt x="186390" y="133373"/>
                </a:lnTo>
                <a:lnTo>
                  <a:pt x="223252" y="96511"/>
                </a:lnTo>
                <a:cubicBezTo>
                  <a:pt x="227633" y="92130"/>
                  <a:pt x="227633" y="85081"/>
                  <a:pt x="223252" y="80795"/>
                </a:cubicBezTo>
                <a:cubicBezTo>
                  <a:pt x="218870" y="76414"/>
                  <a:pt x="211822" y="76414"/>
                  <a:pt x="207536" y="80795"/>
                </a:cubicBezTo>
                <a:lnTo>
                  <a:pt x="186485" y="101941"/>
                </a:lnTo>
                <a:lnTo>
                  <a:pt x="186485" y="68318"/>
                </a:lnTo>
                <a:cubicBezTo>
                  <a:pt x="199630" y="63364"/>
                  <a:pt x="208679" y="49744"/>
                  <a:pt x="206583" y="34409"/>
                </a:cubicBezTo>
                <a:cubicBezTo>
                  <a:pt x="204678" y="20216"/>
                  <a:pt x="193248" y="8977"/>
                  <a:pt x="178961" y="7357"/>
                </a:cubicBezTo>
                <a:cubicBezTo>
                  <a:pt x="159911" y="5167"/>
                  <a:pt x="143718" y="20121"/>
                  <a:pt x="143718" y="38695"/>
                </a:cubicBezTo>
                <a:cubicBezTo>
                  <a:pt x="143718" y="52220"/>
                  <a:pt x="152195" y="63745"/>
                  <a:pt x="164197" y="68222"/>
                </a:cubicBezTo>
                <a:lnTo>
                  <a:pt x="164197" y="101845"/>
                </a:lnTo>
                <a:lnTo>
                  <a:pt x="143147" y="80700"/>
                </a:lnTo>
                <a:cubicBezTo>
                  <a:pt x="138765" y="76319"/>
                  <a:pt x="131717" y="76319"/>
                  <a:pt x="127430" y="80700"/>
                </a:cubicBezTo>
                <a:cubicBezTo>
                  <a:pt x="123049" y="85081"/>
                  <a:pt x="123049" y="92130"/>
                  <a:pt x="127430" y="96416"/>
                </a:cubicBezTo>
                <a:lnTo>
                  <a:pt x="164292" y="133278"/>
                </a:lnTo>
                <a:lnTo>
                  <a:pt x="164292" y="177664"/>
                </a:lnTo>
                <a:lnTo>
                  <a:pt x="126097" y="155186"/>
                </a:lnTo>
                <a:lnTo>
                  <a:pt x="112571" y="104798"/>
                </a:lnTo>
                <a:cubicBezTo>
                  <a:pt x="110952" y="98893"/>
                  <a:pt x="104856" y="95369"/>
                  <a:pt x="98951" y="96893"/>
                </a:cubicBezTo>
                <a:cubicBezTo>
                  <a:pt x="93045" y="98512"/>
                  <a:pt x="89521" y="104608"/>
                  <a:pt x="91045" y="110513"/>
                </a:cubicBezTo>
                <a:lnTo>
                  <a:pt x="98665" y="139088"/>
                </a:lnTo>
                <a:lnTo>
                  <a:pt x="69804" y="122134"/>
                </a:lnTo>
                <a:cubicBezTo>
                  <a:pt x="71995" y="109561"/>
                  <a:pt x="66280" y="96416"/>
                  <a:pt x="54659" y="89558"/>
                </a:cubicBezTo>
                <a:cubicBezTo>
                  <a:pt x="47420" y="85272"/>
                  <a:pt x="38848" y="84129"/>
                  <a:pt x="30752" y="86224"/>
                </a:cubicBezTo>
                <a:cubicBezTo>
                  <a:pt x="22560" y="88320"/>
                  <a:pt x="15702" y="93559"/>
                  <a:pt x="11511" y="100798"/>
                </a:cubicBezTo>
                <a:cubicBezTo>
                  <a:pt x="2653" y="115847"/>
                  <a:pt x="7701" y="135183"/>
                  <a:pt x="22751" y="144041"/>
                </a:cubicBezTo>
                <a:cubicBezTo>
                  <a:pt x="27704" y="146899"/>
                  <a:pt x="33133" y="148423"/>
                  <a:pt x="38657" y="148423"/>
                </a:cubicBezTo>
                <a:cubicBezTo>
                  <a:pt x="41324" y="148423"/>
                  <a:pt x="43991" y="148042"/>
                  <a:pt x="46658" y="147375"/>
                </a:cubicBezTo>
                <a:cubicBezTo>
                  <a:pt x="51040" y="146232"/>
                  <a:pt x="55135" y="144136"/>
                  <a:pt x="58565" y="141374"/>
                </a:cubicBezTo>
                <a:lnTo>
                  <a:pt x="87902" y="158614"/>
                </a:lnTo>
                <a:lnTo>
                  <a:pt x="58755" y="166425"/>
                </a:lnTo>
                <a:cubicBezTo>
                  <a:pt x="52850" y="168044"/>
                  <a:pt x="49325" y="174140"/>
                  <a:pt x="50849" y="180046"/>
                </a:cubicBezTo>
                <a:cubicBezTo>
                  <a:pt x="52183" y="184999"/>
                  <a:pt x="56660" y="188332"/>
                  <a:pt x="61613" y="188332"/>
                </a:cubicBezTo>
                <a:cubicBezTo>
                  <a:pt x="62565" y="188332"/>
                  <a:pt x="63518" y="188237"/>
                  <a:pt x="64470" y="187952"/>
                </a:cubicBezTo>
                <a:lnTo>
                  <a:pt x="114762" y="174426"/>
                </a:lnTo>
                <a:lnTo>
                  <a:pt x="153338" y="197095"/>
                </a:lnTo>
                <a:lnTo>
                  <a:pt x="114667" y="219860"/>
                </a:lnTo>
                <a:lnTo>
                  <a:pt x="64375" y="206335"/>
                </a:lnTo>
                <a:cubicBezTo>
                  <a:pt x="58469" y="204715"/>
                  <a:pt x="52278" y="208240"/>
                  <a:pt x="50754" y="214240"/>
                </a:cubicBezTo>
                <a:cubicBezTo>
                  <a:pt x="49135" y="220146"/>
                  <a:pt x="52659" y="226337"/>
                  <a:pt x="58660" y="227861"/>
                </a:cubicBezTo>
                <a:lnTo>
                  <a:pt x="87806" y="235672"/>
                </a:lnTo>
                <a:lnTo>
                  <a:pt x="58565" y="252912"/>
                </a:lnTo>
                <a:cubicBezTo>
                  <a:pt x="55135" y="250150"/>
                  <a:pt x="51135" y="248054"/>
                  <a:pt x="46658" y="246911"/>
                </a:cubicBezTo>
                <a:cubicBezTo>
                  <a:pt x="38467" y="244816"/>
                  <a:pt x="29990" y="245959"/>
                  <a:pt x="22751" y="250245"/>
                </a:cubicBezTo>
                <a:cubicBezTo>
                  <a:pt x="7701" y="259103"/>
                  <a:pt x="2748" y="278439"/>
                  <a:pt x="11511" y="293488"/>
                </a:cubicBezTo>
                <a:cubicBezTo>
                  <a:pt x="15797" y="300728"/>
                  <a:pt x="22655" y="305966"/>
                  <a:pt x="30752" y="308062"/>
                </a:cubicBezTo>
                <a:cubicBezTo>
                  <a:pt x="33419" y="308728"/>
                  <a:pt x="36085" y="309110"/>
                  <a:pt x="38752" y="309110"/>
                </a:cubicBezTo>
                <a:cubicBezTo>
                  <a:pt x="44277" y="309110"/>
                  <a:pt x="49802" y="307586"/>
                  <a:pt x="54659" y="304728"/>
                </a:cubicBezTo>
                <a:cubicBezTo>
                  <a:pt x="66280" y="297870"/>
                  <a:pt x="71900" y="284726"/>
                  <a:pt x="69804" y="272153"/>
                </a:cubicBezTo>
                <a:lnTo>
                  <a:pt x="98569" y="255198"/>
                </a:lnTo>
                <a:lnTo>
                  <a:pt x="90950" y="283773"/>
                </a:lnTo>
                <a:cubicBezTo>
                  <a:pt x="89330" y="289678"/>
                  <a:pt x="92855" y="295870"/>
                  <a:pt x="98855" y="297394"/>
                </a:cubicBezTo>
                <a:cubicBezTo>
                  <a:pt x="99808" y="297679"/>
                  <a:pt x="100760" y="297775"/>
                  <a:pt x="101713" y="297775"/>
                </a:cubicBezTo>
                <a:cubicBezTo>
                  <a:pt x="106666" y="297775"/>
                  <a:pt x="111143" y="294536"/>
                  <a:pt x="112476" y="289488"/>
                </a:cubicBezTo>
                <a:lnTo>
                  <a:pt x="126002" y="239101"/>
                </a:lnTo>
                <a:lnTo>
                  <a:pt x="164292" y="216622"/>
                </a:lnTo>
                <a:lnTo>
                  <a:pt x="164292" y="261199"/>
                </a:lnTo>
                <a:lnTo>
                  <a:pt x="127430" y="298061"/>
                </a:lnTo>
                <a:cubicBezTo>
                  <a:pt x="123049" y="302442"/>
                  <a:pt x="123049" y="309490"/>
                  <a:pt x="127430" y="313777"/>
                </a:cubicBezTo>
                <a:cubicBezTo>
                  <a:pt x="129621" y="315968"/>
                  <a:pt x="132479" y="317015"/>
                  <a:pt x="135336" y="317015"/>
                </a:cubicBezTo>
                <a:cubicBezTo>
                  <a:pt x="138194" y="317015"/>
                  <a:pt x="141051" y="315968"/>
                  <a:pt x="143242" y="313777"/>
                </a:cubicBezTo>
                <a:lnTo>
                  <a:pt x="164292" y="292631"/>
                </a:lnTo>
                <a:lnTo>
                  <a:pt x="164292" y="326159"/>
                </a:lnTo>
                <a:cubicBezTo>
                  <a:pt x="151148" y="331112"/>
                  <a:pt x="142099" y="344733"/>
                  <a:pt x="144194" y="360068"/>
                </a:cubicBezTo>
                <a:cubicBezTo>
                  <a:pt x="146099" y="374261"/>
                  <a:pt x="157529" y="385500"/>
                  <a:pt x="171817" y="387119"/>
                </a:cubicBezTo>
                <a:cubicBezTo>
                  <a:pt x="190867" y="389310"/>
                  <a:pt x="207059" y="374356"/>
                  <a:pt x="207059" y="355782"/>
                </a:cubicBezTo>
                <a:cubicBezTo>
                  <a:pt x="207059" y="342256"/>
                  <a:pt x="198582" y="330731"/>
                  <a:pt x="186581" y="326254"/>
                </a:cubicBezTo>
                <a:lnTo>
                  <a:pt x="186581" y="292727"/>
                </a:lnTo>
                <a:lnTo>
                  <a:pt x="207631" y="313872"/>
                </a:lnTo>
                <a:cubicBezTo>
                  <a:pt x="209822" y="316063"/>
                  <a:pt x="212679" y="317111"/>
                  <a:pt x="215536" y="317111"/>
                </a:cubicBezTo>
                <a:cubicBezTo>
                  <a:pt x="218394" y="317111"/>
                  <a:pt x="221252" y="316063"/>
                  <a:pt x="223442" y="313872"/>
                </a:cubicBezTo>
                <a:cubicBezTo>
                  <a:pt x="227824" y="309490"/>
                  <a:pt x="227824" y="302442"/>
                  <a:pt x="223442" y="298156"/>
                </a:cubicBezTo>
                <a:lnTo>
                  <a:pt x="186581" y="261294"/>
                </a:lnTo>
                <a:lnTo>
                  <a:pt x="186581" y="216717"/>
                </a:lnTo>
                <a:lnTo>
                  <a:pt x="224871" y="239196"/>
                </a:lnTo>
                <a:lnTo>
                  <a:pt x="238397" y="289583"/>
                </a:lnTo>
                <a:cubicBezTo>
                  <a:pt x="239730" y="294536"/>
                  <a:pt x="244207" y="297870"/>
                  <a:pt x="249160" y="297870"/>
                </a:cubicBezTo>
                <a:cubicBezTo>
                  <a:pt x="250112" y="297870"/>
                  <a:pt x="251065" y="297775"/>
                  <a:pt x="252017" y="297489"/>
                </a:cubicBezTo>
                <a:cubicBezTo>
                  <a:pt x="257923" y="295870"/>
                  <a:pt x="261447" y="289774"/>
                  <a:pt x="259923" y="283868"/>
                </a:cubicBezTo>
                <a:lnTo>
                  <a:pt x="252303" y="255293"/>
                </a:lnTo>
                <a:lnTo>
                  <a:pt x="281069" y="272153"/>
                </a:lnTo>
                <a:cubicBezTo>
                  <a:pt x="278878" y="284726"/>
                  <a:pt x="284593" y="297870"/>
                  <a:pt x="296213" y="304728"/>
                </a:cubicBezTo>
                <a:cubicBezTo>
                  <a:pt x="301166" y="307586"/>
                  <a:pt x="306596" y="309110"/>
                  <a:pt x="312120" y="309110"/>
                </a:cubicBezTo>
                <a:cubicBezTo>
                  <a:pt x="314787" y="309110"/>
                  <a:pt x="317454" y="308728"/>
                  <a:pt x="320121" y="308062"/>
                </a:cubicBezTo>
                <a:cubicBezTo>
                  <a:pt x="328313" y="305966"/>
                  <a:pt x="335171" y="300728"/>
                  <a:pt x="339361" y="293488"/>
                </a:cubicBezTo>
                <a:cubicBezTo>
                  <a:pt x="347839" y="278534"/>
                  <a:pt x="342791" y="259103"/>
                  <a:pt x="327836" y="250340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FAFBFC"/>
              </a:solidFill>
            </a:endParaRPr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AFBBDE6-91ED-45B5-B82F-117E90E3BC90}"/>
              </a:ext>
            </a:extLst>
          </p:cNvPr>
          <p:cNvGrpSpPr/>
          <p:nvPr/>
        </p:nvGrpSpPr>
        <p:grpSpPr>
          <a:xfrm>
            <a:off x="4106409" y="2258397"/>
            <a:ext cx="394532" cy="342900"/>
            <a:chOff x="4106409" y="2258397"/>
            <a:chExt cx="394532" cy="342900"/>
          </a:xfrm>
          <a:solidFill>
            <a:schemeClr val="tx2"/>
          </a:solidFill>
        </p:grpSpPr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AD1A0490-56A0-4C2A-A708-D8BA097F0BCC}"/>
                </a:ext>
              </a:extLst>
            </p:cNvPr>
            <p:cNvSpPr/>
            <p:nvPr/>
          </p:nvSpPr>
          <p:spPr>
            <a:xfrm>
              <a:off x="4106409" y="2258397"/>
              <a:ext cx="257175" cy="342900"/>
            </a:xfrm>
            <a:custGeom>
              <a:avLst/>
              <a:gdLst>
                <a:gd name="connsiteX0" fmla="*/ 18288 w 257175"/>
                <a:gd name="connsiteY0" fmla="*/ 92944 h 342900"/>
                <a:gd name="connsiteX1" fmla="*/ 7144 w 257175"/>
                <a:gd name="connsiteY1" fmla="*/ 103993 h 342900"/>
                <a:gd name="connsiteX2" fmla="*/ 7144 w 257175"/>
                <a:gd name="connsiteY2" fmla="*/ 237819 h 342900"/>
                <a:gd name="connsiteX3" fmla="*/ 18288 w 257175"/>
                <a:gd name="connsiteY3" fmla="*/ 248963 h 342900"/>
                <a:gd name="connsiteX4" fmla="*/ 97060 w 257175"/>
                <a:gd name="connsiteY4" fmla="*/ 248963 h 342900"/>
                <a:gd name="connsiteX5" fmla="*/ 97060 w 257175"/>
                <a:gd name="connsiteY5" fmla="*/ 92944 h 342900"/>
                <a:gd name="connsiteX6" fmla="*/ 18288 w 257175"/>
                <a:gd name="connsiteY6" fmla="*/ 92944 h 342900"/>
                <a:gd name="connsiteX7" fmla="*/ 18288 w 257175"/>
                <a:gd name="connsiteY7" fmla="*/ 92944 h 342900"/>
                <a:gd name="connsiteX8" fmla="*/ 247269 w 257175"/>
                <a:gd name="connsiteY8" fmla="*/ 8552 h 342900"/>
                <a:gd name="connsiteX9" fmla="*/ 235934 w 257175"/>
                <a:gd name="connsiteY9" fmla="*/ 8743 h 342900"/>
                <a:gd name="connsiteX10" fmla="*/ 119348 w 257175"/>
                <a:gd name="connsiteY10" fmla="*/ 83895 h 342900"/>
                <a:gd name="connsiteX11" fmla="*/ 119348 w 257175"/>
                <a:gd name="connsiteY11" fmla="*/ 258869 h 342900"/>
                <a:gd name="connsiteX12" fmla="*/ 235648 w 257175"/>
                <a:gd name="connsiteY12" fmla="*/ 336688 h 342900"/>
                <a:gd name="connsiteX13" fmla="*/ 247269 w 257175"/>
                <a:gd name="connsiteY13" fmla="*/ 337165 h 342900"/>
                <a:gd name="connsiteX14" fmla="*/ 253079 w 257175"/>
                <a:gd name="connsiteY14" fmla="*/ 327354 h 342900"/>
                <a:gd name="connsiteX15" fmla="*/ 253079 w 257175"/>
                <a:gd name="connsiteY15" fmla="*/ 18172 h 342900"/>
                <a:gd name="connsiteX16" fmla="*/ 247269 w 257175"/>
                <a:gd name="connsiteY16" fmla="*/ 855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342900">
                  <a:moveTo>
                    <a:pt x="18288" y="92944"/>
                  </a:moveTo>
                  <a:cubicBezTo>
                    <a:pt x="12002" y="92944"/>
                    <a:pt x="7144" y="97801"/>
                    <a:pt x="7144" y="103993"/>
                  </a:cubicBezTo>
                  <a:lnTo>
                    <a:pt x="7144" y="237819"/>
                  </a:lnTo>
                  <a:cubicBezTo>
                    <a:pt x="7144" y="244010"/>
                    <a:pt x="12097" y="248963"/>
                    <a:pt x="18288" y="248963"/>
                  </a:cubicBezTo>
                  <a:lnTo>
                    <a:pt x="97060" y="248963"/>
                  </a:lnTo>
                  <a:lnTo>
                    <a:pt x="97060" y="92944"/>
                  </a:lnTo>
                  <a:lnTo>
                    <a:pt x="18288" y="92944"/>
                  </a:lnTo>
                  <a:lnTo>
                    <a:pt x="18288" y="92944"/>
                  </a:lnTo>
                  <a:close/>
                  <a:moveTo>
                    <a:pt x="247269" y="8552"/>
                  </a:moveTo>
                  <a:cubicBezTo>
                    <a:pt x="243745" y="6552"/>
                    <a:pt x="239268" y="6742"/>
                    <a:pt x="235934" y="8743"/>
                  </a:cubicBezTo>
                  <a:lnTo>
                    <a:pt x="119348" y="83895"/>
                  </a:lnTo>
                  <a:lnTo>
                    <a:pt x="119348" y="258869"/>
                  </a:lnTo>
                  <a:lnTo>
                    <a:pt x="235648" y="336688"/>
                  </a:lnTo>
                  <a:cubicBezTo>
                    <a:pt x="239459" y="338784"/>
                    <a:pt x="243173" y="339165"/>
                    <a:pt x="247269" y="337165"/>
                  </a:cubicBezTo>
                  <a:cubicBezTo>
                    <a:pt x="250793" y="335164"/>
                    <a:pt x="253079" y="331354"/>
                    <a:pt x="253079" y="327354"/>
                  </a:cubicBezTo>
                  <a:lnTo>
                    <a:pt x="253079" y="18172"/>
                  </a:lnTo>
                  <a:cubicBezTo>
                    <a:pt x="253079" y="14172"/>
                    <a:pt x="250793" y="10362"/>
                    <a:pt x="247269" y="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585CEF29-DE37-40AC-A423-53EA521D3F4B}"/>
                </a:ext>
              </a:extLst>
            </p:cNvPr>
            <p:cNvSpPr/>
            <p:nvPr/>
          </p:nvSpPr>
          <p:spPr>
            <a:xfrm>
              <a:off x="4365019" y="2376779"/>
              <a:ext cx="38100" cy="104775"/>
            </a:xfrm>
            <a:custGeom>
              <a:avLst/>
              <a:gdLst>
                <a:gd name="connsiteX0" fmla="*/ 27521 w 38100"/>
                <a:gd name="connsiteY0" fmla="*/ 12091 h 104775"/>
                <a:gd name="connsiteX1" fmla="*/ 12091 w 38100"/>
                <a:gd name="connsiteY1" fmla="*/ 9042 h 104775"/>
                <a:gd name="connsiteX2" fmla="*/ 9043 w 38100"/>
                <a:gd name="connsiteY2" fmla="*/ 24473 h 104775"/>
                <a:gd name="connsiteX3" fmla="*/ 9043 w 38100"/>
                <a:gd name="connsiteY3" fmla="*/ 81433 h 104775"/>
                <a:gd name="connsiteX4" fmla="*/ 12091 w 38100"/>
                <a:gd name="connsiteY4" fmla="*/ 96863 h 104775"/>
                <a:gd name="connsiteX5" fmla="*/ 27521 w 38100"/>
                <a:gd name="connsiteY5" fmla="*/ 93815 h 104775"/>
                <a:gd name="connsiteX6" fmla="*/ 27521 w 38100"/>
                <a:gd name="connsiteY6" fmla="*/ 1209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27521" y="12091"/>
                  </a:moveTo>
                  <a:cubicBezTo>
                    <a:pt x="24092" y="6947"/>
                    <a:pt x="17139" y="5613"/>
                    <a:pt x="12091" y="9042"/>
                  </a:cubicBezTo>
                  <a:cubicBezTo>
                    <a:pt x="6947" y="12471"/>
                    <a:pt x="5613" y="19425"/>
                    <a:pt x="9043" y="24473"/>
                  </a:cubicBezTo>
                  <a:cubicBezTo>
                    <a:pt x="20568" y="41713"/>
                    <a:pt x="20568" y="64097"/>
                    <a:pt x="9043" y="81433"/>
                  </a:cubicBezTo>
                  <a:cubicBezTo>
                    <a:pt x="5613" y="86576"/>
                    <a:pt x="7042" y="93434"/>
                    <a:pt x="12091" y="96863"/>
                  </a:cubicBezTo>
                  <a:cubicBezTo>
                    <a:pt x="17139" y="100292"/>
                    <a:pt x="24092" y="98958"/>
                    <a:pt x="27521" y="93815"/>
                  </a:cubicBezTo>
                  <a:cubicBezTo>
                    <a:pt x="44094" y="68955"/>
                    <a:pt x="44094" y="36855"/>
                    <a:pt x="27521" y="12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9BAA5A12-65E4-429F-B84E-BE24A4B514E9}"/>
                </a:ext>
              </a:extLst>
            </p:cNvPr>
            <p:cNvSpPr/>
            <p:nvPr/>
          </p:nvSpPr>
          <p:spPr>
            <a:xfrm>
              <a:off x="4434266" y="2319820"/>
              <a:ext cx="66675" cy="219075"/>
            </a:xfrm>
            <a:custGeom>
              <a:avLst/>
              <a:gdLst>
                <a:gd name="connsiteX0" fmla="*/ 32474 w 66675"/>
                <a:gd name="connsiteY0" fmla="*/ 19615 h 219075"/>
                <a:gd name="connsiteX1" fmla="*/ 27521 w 66675"/>
                <a:gd name="connsiteY1" fmla="*/ 12091 h 219075"/>
                <a:gd name="connsiteX2" fmla="*/ 12090 w 66675"/>
                <a:gd name="connsiteY2" fmla="*/ 9042 h 219075"/>
                <a:gd name="connsiteX3" fmla="*/ 9042 w 66675"/>
                <a:gd name="connsiteY3" fmla="*/ 24473 h 219075"/>
                <a:gd name="connsiteX4" fmla="*/ 13996 w 66675"/>
                <a:gd name="connsiteY4" fmla="*/ 31998 h 219075"/>
                <a:gd name="connsiteX5" fmla="*/ 13996 w 66675"/>
                <a:gd name="connsiteY5" fmla="*/ 187827 h 219075"/>
                <a:gd name="connsiteX6" fmla="*/ 9042 w 66675"/>
                <a:gd name="connsiteY6" fmla="*/ 195256 h 219075"/>
                <a:gd name="connsiteX7" fmla="*/ 12090 w 66675"/>
                <a:gd name="connsiteY7" fmla="*/ 210687 h 219075"/>
                <a:gd name="connsiteX8" fmla="*/ 27521 w 66675"/>
                <a:gd name="connsiteY8" fmla="*/ 207639 h 219075"/>
                <a:gd name="connsiteX9" fmla="*/ 32474 w 66675"/>
                <a:gd name="connsiteY9" fmla="*/ 200209 h 219075"/>
                <a:gd name="connsiteX10" fmla="*/ 32474 w 66675"/>
                <a:gd name="connsiteY10" fmla="*/ 196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5" h="21907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4" y="19329"/>
                    <a:pt x="9042" y="24473"/>
                  </a:cubicBezTo>
                  <a:lnTo>
                    <a:pt x="13996" y="31998"/>
                  </a:lnTo>
                  <a:cubicBezTo>
                    <a:pt x="45523" y="79337"/>
                    <a:pt x="45523" y="140487"/>
                    <a:pt x="13996" y="187827"/>
                  </a:cubicBezTo>
                  <a:lnTo>
                    <a:pt x="9042" y="195256"/>
                  </a:lnTo>
                  <a:cubicBezTo>
                    <a:pt x="5614" y="200400"/>
                    <a:pt x="7042" y="207258"/>
                    <a:pt x="12090" y="210687"/>
                  </a:cubicBezTo>
                  <a:cubicBezTo>
                    <a:pt x="17329" y="214116"/>
                    <a:pt x="24187" y="212687"/>
                    <a:pt x="27521" y="207639"/>
                  </a:cubicBezTo>
                  <a:lnTo>
                    <a:pt x="32474" y="200209"/>
                  </a:lnTo>
                  <a:cubicBezTo>
                    <a:pt x="69050" y="145345"/>
                    <a:pt x="69050" y="74479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9F658CD3-C698-415C-A0C4-2142D98CB174}"/>
                </a:ext>
              </a:extLst>
            </p:cNvPr>
            <p:cNvSpPr/>
            <p:nvPr/>
          </p:nvSpPr>
          <p:spPr>
            <a:xfrm>
              <a:off x="4397214" y="2344489"/>
              <a:ext cx="57150" cy="161925"/>
            </a:xfrm>
            <a:custGeom>
              <a:avLst/>
              <a:gdLst>
                <a:gd name="connsiteX0" fmla="*/ 32474 w 57150"/>
                <a:gd name="connsiteY0" fmla="*/ 19615 h 161925"/>
                <a:gd name="connsiteX1" fmla="*/ 27521 w 57150"/>
                <a:gd name="connsiteY1" fmla="*/ 12091 h 161925"/>
                <a:gd name="connsiteX2" fmla="*/ 12090 w 57150"/>
                <a:gd name="connsiteY2" fmla="*/ 9042 h 161925"/>
                <a:gd name="connsiteX3" fmla="*/ 9043 w 57150"/>
                <a:gd name="connsiteY3" fmla="*/ 24473 h 161925"/>
                <a:gd name="connsiteX4" fmla="*/ 13995 w 57150"/>
                <a:gd name="connsiteY4" fmla="*/ 31998 h 161925"/>
                <a:gd name="connsiteX5" fmla="*/ 13995 w 57150"/>
                <a:gd name="connsiteY5" fmla="*/ 138392 h 161925"/>
                <a:gd name="connsiteX6" fmla="*/ 9043 w 57150"/>
                <a:gd name="connsiteY6" fmla="*/ 145917 h 161925"/>
                <a:gd name="connsiteX7" fmla="*/ 12090 w 57150"/>
                <a:gd name="connsiteY7" fmla="*/ 161347 h 161925"/>
                <a:gd name="connsiteX8" fmla="*/ 27521 w 57150"/>
                <a:gd name="connsiteY8" fmla="*/ 158299 h 161925"/>
                <a:gd name="connsiteX9" fmla="*/ 32474 w 57150"/>
                <a:gd name="connsiteY9" fmla="*/ 150774 h 161925"/>
                <a:gd name="connsiteX10" fmla="*/ 32474 w 57150"/>
                <a:gd name="connsiteY10" fmla="*/ 1961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150" h="16192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3" y="19329"/>
                    <a:pt x="9043" y="24473"/>
                  </a:cubicBezTo>
                  <a:lnTo>
                    <a:pt x="13995" y="31998"/>
                  </a:lnTo>
                  <a:cubicBezTo>
                    <a:pt x="35522" y="64287"/>
                    <a:pt x="35522" y="106007"/>
                    <a:pt x="13995" y="138392"/>
                  </a:cubicBezTo>
                  <a:lnTo>
                    <a:pt x="9043" y="145917"/>
                  </a:lnTo>
                  <a:cubicBezTo>
                    <a:pt x="5613" y="151060"/>
                    <a:pt x="7042" y="157918"/>
                    <a:pt x="12090" y="161347"/>
                  </a:cubicBezTo>
                  <a:cubicBezTo>
                    <a:pt x="17329" y="164776"/>
                    <a:pt x="24187" y="163347"/>
                    <a:pt x="27521" y="158299"/>
                  </a:cubicBezTo>
                  <a:lnTo>
                    <a:pt x="32474" y="150774"/>
                  </a:lnTo>
                  <a:cubicBezTo>
                    <a:pt x="58953" y="110960"/>
                    <a:pt x="58953" y="59525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F99D6607-05C6-4ECF-B074-36D8A3693C42}"/>
              </a:ext>
            </a:extLst>
          </p:cNvPr>
          <p:cNvGrpSpPr/>
          <p:nvPr/>
        </p:nvGrpSpPr>
        <p:grpSpPr>
          <a:xfrm>
            <a:off x="2769004" y="2900267"/>
            <a:ext cx="390620" cy="387667"/>
            <a:chOff x="2769004" y="2900267"/>
            <a:chExt cx="390620" cy="387667"/>
          </a:xfrm>
          <a:solidFill>
            <a:schemeClr val="tx2"/>
          </a:solidFill>
        </p:grpSpPr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2F911B65-AE5E-4F66-B368-E0A8E7F406FD}"/>
                </a:ext>
              </a:extLst>
            </p:cNvPr>
            <p:cNvSpPr/>
            <p:nvPr/>
          </p:nvSpPr>
          <p:spPr>
            <a:xfrm>
              <a:off x="2769004" y="2900267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627 w 276225"/>
                <a:gd name="connsiteY6" fmla="*/ 63151 h 95250"/>
                <a:gd name="connsiteX7" fmla="*/ 52483 w 276225"/>
                <a:gd name="connsiteY7" fmla="*/ 52006 h 95250"/>
                <a:gd name="connsiteX8" fmla="*/ 63627 w 276225"/>
                <a:gd name="connsiteY8" fmla="*/ 40862 h 95250"/>
                <a:gd name="connsiteX9" fmla="*/ 74771 w 276225"/>
                <a:gd name="connsiteY9" fmla="*/ 52006 h 95250"/>
                <a:gd name="connsiteX10" fmla="*/ 63627 w 276225"/>
                <a:gd name="connsiteY10" fmla="*/ 63151 h 95250"/>
                <a:gd name="connsiteX11" fmla="*/ 108204 w 276225"/>
                <a:gd name="connsiteY11" fmla="*/ 63151 h 95250"/>
                <a:gd name="connsiteX12" fmla="*/ 97060 w 276225"/>
                <a:gd name="connsiteY12" fmla="*/ 52006 h 95250"/>
                <a:gd name="connsiteX13" fmla="*/ 108204 w 276225"/>
                <a:gd name="connsiteY13" fmla="*/ 40862 h 95250"/>
                <a:gd name="connsiteX14" fmla="*/ 119348 w 276225"/>
                <a:gd name="connsiteY14" fmla="*/ 52006 h 95250"/>
                <a:gd name="connsiteX15" fmla="*/ 108204 w 276225"/>
                <a:gd name="connsiteY15" fmla="*/ 63151 h 95250"/>
                <a:gd name="connsiteX16" fmla="*/ 152781 w 276225"/>
                <a:gd name="connsiteY16" fmla="*/ 63151 h 95250"/>
                <a:gd name="connsiteX17" fmla="*/ 141637 w 276225"/>
                <a:gd name="connsiteY17" fmla="*/ 52006 h 95250"/>
                <a:gd name="connsiteX18" fmla="*/ 152781 w 276225"/>
                <a:gd name="connsiteY18" fmla="*/ 40862 h 95250"/>
                <a:gd name="connsiteX19" fmla="*/ 163925 w 276225"/>
                <a:gd name="connsiteY19" fmla="*/ 52006 h 95250"/>
                <a:gd name="connsiteX20" fmla="*/ 152781 w 276225"/>
                <a:gd name="connsiteY20" fmla="*/ 63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627" y="63151"/>
                  </a:moveTo>
                  <a:cubicBezTo>
                    <a:pt x="57436" y="63151"/>
                    <a:pt x="52483" y="58198"/>
                    <a:pt x="52483" y="52006"/>
                  </a:cubicBezTo>
                  <a:cubicBezTo>
                    <a:pt x="52483" y="45815"/>
                    <a:pt x="57436" y="40862"/>
                    <a:pt x="63627" y="40862"/>
                  </a:cubicBezTo>
                  <a:cubicBezTo>
                    <a:pt x="69818" y="40862"/>
                    <a:pt x="74771" y="45815"/>
                    <a:pt x="74771" y="52006"/>
                  </a:cubicBezTo>
                  <a:cubicBezTo>
                    <a:pt x="74771" y="58198"/>
                    <a:pt x="69818" y="63151"/>
                    <a:pt x="63627" y="63151"/>
                  </a:cubicBezTo>
                  <a:close/>
                  <a:moveTo>
                    <a:pt x="108204" y="63151"/>
                  </a:moveTo>
                  <a:cubicBezTo>
                    <a:pt x="102013" y="63151"/>
                    <a:pt x="97060" y="58198"/>
                    <a:pt x="97060" y="52006"/>
                  </a:cubicBezTo>
                  <a:cubicBezTo>
                    <a:pt x="97060" y="45815"/>
                    <a:pt x="102013" y="40862"/>
                    <a:pt x="108204" y="40862"/>
                  </a:cubicBezTo>
                  <a:cubicBezTo>
                    <a:pt x="114395" y="40862"/>
                    <a:pt x="119348" y="45815"/>
                    <a:pt x="119348" y="52006"/>
                  </a:cubicBezTo>
                  <a:cubicBezTo>
                    <a:pt x="119348" y="58198"/>
                    <a:pt x="114395" y="63151"/>
                    <a:pt x="108204" y="63151"/>
                  </a:cubicBezTo>
                  <a:close/>
                  <a:moveTo>
                    <a:pt x="152781" y="63151"/>
                  </a:moveTo>
                  <a:cubicBezTo>
                    <a:pt x="146590" y="63151"/>
                    <a:pt x="141637" y="58198"/>
                    <a:pt x="141637" y="52006"/>
                  </a:cubicBezTo>
                  <a:cubicBezTo>
                    <a:pt x="141637" y="45815"/>
                    <a:pt x="146590" y="40862"/>
                    <a:pt x="152781" y="40862"/>
                  </a:cubicBezTo>
                  <a:cubicBezTo>
                    <a:pt x="158972" y="40862"/>
                    <a:pt x="163925" y="45815"/>
                    <a:pt x="163925" y="52006"/>
                  </a:cubicBezTo>
                  <a:cubicBezTo>
                    <a:pt x="163925" y="58198"/>
                    <a:pt x="158972" y="63151"/>
                    <a:pt x="152781" y="63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649D50AF-590F-47E9-8F0C-6440BCCB7922}"/>
                </a:ext>
              </a:extLst>
            </p:cNvPr>
            <p:cNvSpPr/>
            <p:nvPr/>
          </p:nvSpPr>
          <p:spPr>
            <a:xfrm>
              <a:off x="3059516" y="2900267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192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2523B538-D11A-4CFB-8D95-F3BFF51E1FC9}"/>
                </a:ext>
              </a:extLst>
            </p:cNvPr>
            <p:cNvSpPr/>
            <p:nvPr/>
          </p:nvSpPr>
          <p:spPr>
            <a:xfrm>
              <a:off x="2948074" y="3113055"/>
              <a:ext cx="57150" cy="76200"/>
            </a:xfrm>
            <a:custGeom>
              <a:avLst/>
              <a:gdLst>
                <a:gd name="connsiteX0" fmla="*/ 29432 w 57150"/>
                <a:gd name="connsiteY0" fmla="*/ 74009 h 76200"/>
                <a:gd name="connsiteX1" fmla="*/ 34862 w 57150"/>
                <a:gd name="connsiteY1" fmla="*/ 72866 h 76200"/>
                <a:gd name="connsiteX2" fmla="*/ 32671 w 57150"/>
                <a:gd name="connsiteY2" fmla="*/ 70675 h 76200"/>
                <a:gd name="connsiteX3" fmla="*/ 32671 w 57150"/>
                <a:gd name="connsiteY3" fmla="*/ 54959 h 76200"/>
                <a:gd name="connsiteX4" fmla="*/ 48387 w 57150"/>
                <a:gd name="connsiteY4" fmla="*/ 54959 h 76200"/>
                <a:gd name="connsiteX5" fmla="*/ 50578 w 57150"/>
                <a:gd name="connsiteY5" fmla="*/ 57150 h 76200"/>
                <a:gd name="connsiteX6" fmla="*/ 51721 w 57150"/>
                <a:gd name="connsiteY6" fmla="*/ 51721 h 76200"/>
                <a:gd name="connsiteX7" fmla="*/ 51721 w 57150"/>
                <a:gd name="connsiteY7" fmla="*/ 29432 h 76200"/>
                <a:gd name="connsiteX8" fmla="*/ 29432 w 57150"/>
                <a:gd name="connsiteY8" fmla="*/ 7144 h 76200"/>
                <a:gd name="connsiteX9" fmla="*/ 7144 w 57150"/>
                <a:gd name="connsiteY9" fmla="*/ 29432 h 76200"/>
                <a:gd name="connsiteX10" fmla="*/ 7144 w 57150"/>
                <a:gd name="connsiteY10" fmla="*/ 51721 h 76200"/>
                <a:gd name="connsiteX11" fmla="*/ 29432 w 57150"/>
                <a:gd name="connsiteY11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76200">
                  <a:moveTo>
                    <a:pt x="29432" y="74009"/>
                  </a:moveTo>
                  <a:cubicBezTo>
                    <a:pt x="31337" y="74009"/>
                    <a:pt x="33052" y="73342"/>
                    <a:pt x="34862" y="72866"/>
                  </a:cubicBezTo>
                  <a:lnTo>
                    <a:pt x="32671" y="70675"/>
                  </a:lnTo>
                  <a:cubicBezTo>
                    <a:pt x="28289" y="66294"/>
                    <a:pt x="28289" y="59246"/>
                    <a:pt x="32671" y="54959"/>
                  </a:cubicBezTo>
                  <a:cubicBezTo>
                    <a:pt x="37052" y="50578"/>
                    <a:pt x="44101" y="50578"/>
                    <a:pt x="48387" y="54959"/>
                  </a:cubicBezTo>
                  <a:lnTo>
                    <a:pt x="50578" y="57150"/>
                  </a:lnTo>
                  <a:cubicBezTo>
                    <a:pt x="51054" y="55340"/>
                    <a:pt x="51721" y="53626"/>
                    <a:pt x="51721" y="51721"/>
                  </a:cubicBezTo>
                  <a:lnTo>
                    <a:pt x="51721" y="29432"/>
                  </a:lnTo>
                  <a:cubicBezTo>
                    <a:pt x="51721" y="17145"/>
                    <a:pt x="41720" y="7144"/>
                    <a:pt x="29432" y="7144"/>
                  </a:cubicBezTo>
                  <a:cubicBezTo>
                    <a:pt x="17145" y="7144"/>
                    <a:pt x="7144" y="17145"/>
                    <a:pt x="7144" y="29432"/>
                  </a:cubicBezTo>
                  <a:lnTo>
                    <a:pt x="7144" y="51721"/>
                  </a:lnTo>
                  <a:cubicBezTo>
                    <a:pt x="7144" y="64008"/>
                    <a:pt x="17145" y="74009"/>
                    <a:pt x="29432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40A32922-53A9-4783-BDD8-25ECA3CB400C}"/>
                </a:ext>
              </a:extLst>
            </p:cNvPr>
            <p:cNvSpPr/>
            <p:nvPr/>
          </p:nvSpPr>
          <p:spPr>
            <a:xfrm>
              <a:off x="2769099" y="3011709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75272 w 390525"/>
                <a:gd name="connsiteY7" fmla="*/ 97060 h 276225"/>
                <a:gd name="connsiteX8" fmla="*/ 287655 w 390525"/>
                <a:gd name="connsiteY8" fmla="*/ 86011 h 276225"/>
                <a:gd name="connsiteX9" fmla="*/ 297561 w 390525"/>
                <a:gd name="connsiteY9" fmla="*/ 97346 h 276225"/>
                <a:gd name="connsiteX10" fmla="*/ 297561 w 390525"/>
                <a:gd name="connsiteY10" fmla="*/ 175070 h 276225"/>
                <a:gd name="connsiteX11" fmla="*/ 330708 w 390525"/>
                <a:gd name="connsiteY11" fmla="*/ 175070 h 276225"/>
                <a:gd name="connsiteX12" fmla="*/ 342043 w 390525"/>
                <a:gd name="connsiteY12" fmla="*/ 184975 h 276225"/>
                <a:gd name="connsiteX13" fmla="*/ 330994 w 390525"/>
                <a:gd name="connsiteY13" fmla="*/ 197358 h 276225"/>
                <a:gd name="connsiteX14" fmla="*/ 286417 w 390525"/>
                <a:gd name="connsiteY14" fmla="*/ 197358 h 276225"/>
                <a:gd name="connsiteX15" fmla="*/ 275272 w 390525"/>
                <a:gd name="connsiteY15" fmla="*/ 186214 h 276225"/>
                <a:gd name="connsiteX16" fmla="*/ 275272 w 390525"/>
                <a:gd name="connsiteY16" fmla="*/ 97060 h 276225"/>
                <a:gd name="connsiteX17" fmla="*/ 163830 w 390525"/>
                <a:gd name="connsiteY17" fmla="*/ 130778 h 276225"/>
                <a:gd name="connsiteX18" fmla="*/ 208407 w 390525"/>
                <a:gd name="connsiteY18" fmla="*/ 86201 h 276225"/>
                <a:gd name="connsiteX19" fmla="*/ 252984 w 390525"/>
                <a:gd name="connsiteY19" fmla="*/ 130778 h 276225"/>
                <a:gd name="connsiteX20" fmla="*/ 252984 w 390525"/>
                <a:gd name="connsiteY20" fmla="*/ 153067 h 276225"/>
                <a:gd name="connsiteX21" fmla="*/ 246697 w 390525"/>
                <a:gd name="connsiteY21" fmla="*/ 175546 h 276225"/>
                <a:gd name="connsiteX22" fmla="*/ 249746 w 390525"/>
                <a:gd name="connsiteY22" fmla="*/ 178594 h 276225"/>
                <a:gd name="connsiteX23" fmla="*/ 249746 w 390525"/>
                <a:gd name="connsiteY23" fmla="*/ 194310 h 276225"/>
                <a:gd name="connsiteX24" fmla="*/ 234029 w 390525"/>
                <a:gd name="connsiteY24" fmla="*/ 194310 h 276225"/>
                <a:gd name="connsiteX25" fmla="*/ 230981 w 390525"/>
                <a:gd name="connsiteY25" fmla="*/ 191262 h 276225"/>
                <a:gd name="connsiteX26" fmla="*/ 208502 w 390525"/>
                <a:gd name="connsiteY26" fmla="*/ 197548 h 276225"/>
                <a:gd name="connsiteX27" fmla="*/ 163925 w 390525"/>
                <a:gd name="connsiteY27" fmla="*/ 152971 h 276225"/>
                <a:gd name="connsiteX28" fmla="*/ 163925 w 390525"/>
                <a:gd name="connsiteY28" fmla="*/ 130778 h 276225"/>
                <a:gd name="connsiteX29" fmla="*/ 108109 w 390525"/>
                <a:gd name="connsiteY29" fmla="*/ 152781 h 276225"/>
                <a:gd name="connsiteX30" fmla="*/ 74771 w 390525"/>
                <a:gd name="connsiteY30" fmla="*/ 117538 h 276225"/>
                <a:gd name="connsiteX31" fmla="*/ 108680 w 390525"/>
                <a:gd name="connsiteY31" fmla="*/ 85916 h 276225"/>
                <a:gd name="connsiteX32" fmla="*/ 130111 w 390525"/>
                <a:gd name="connsiteY32" fmla="*/ 85916 h 276225"/>
                <a:gd name="connsiteX33" fmla="*/ 141446 w 390525"/>
                <a:gd name="connsiteY33" fmla="*/ 95821 h 276225"/>
                <a:gd name="connsiteX34" fmla="*/ 130397 w 390525"/>
                <a:gd name="connsiteY34" fmla="*/ 108204 h 276225"/>
                <a:gd name="connsiteX35" fmla="*/ 108394 w 390525"/>
                <a:gd name="connsiteY35" fmla="*/ 108204 h 276225"/>
                <a:gd name="connsiteX36" fmla="*/ 97060 w 390525"/>
                <a:gd name="connsiteY36" fmla="*/ 118110 h 276225"/>
                <a:gd name="connsiteX37" fmla="*/ 108109 w 390525"/>
                <a:gd name="connsiteY37" fmla="*/ 130492 h 276225"/>
                <a:gd name="connsiteX38" fmla="*/ 141446 w 390525"/>
                <a:gd name="connsiteY38" fmla="*/ 165735 h 276225"/>
                <a:gd name="connsiteX39" fmla="*/ 107537 w 390525"/>
                <a:gd name="connsiteY39" fmla="*/ 197358 h 276225"/>
                <a:gd name="connsiteX40" fmla="*/ 86106 w 390525"/>
                <a:gd name="connsiteY40" fmla="*/ 197358 h 276225"/>
                <a:gd name="connsiteX41" fmla="*/ 74771 w 390525"/>
                <a:gd name="connsiteY41" fmla="*/ 187452 h 276225"/>
                <a:gd name="connsiteX42" fmla="*/ 85820 w 390525"/>
                <a:gd name="connsiteY42" fmla="*/ 175070 h 276225"/>
                <a:gd name="connsiteX43" fmla="*/ 107823 w 390525"/>
                <a:gd name="connsiteY43" fmla="*/ 175070 h 276225"/>
                <a:gd name="connsiteX44" fmla="*/ 119158 w 390525"/>
                <a:gd name="connsiteY44" fmla="*/ 165163 h 276225"/>
                <a:gd name="connsiteX45" fmla="*/ 108109 w 390525"/>
                <a:gd name="connsiteY45" fmla="*/ 15278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75272" y="97060"/>
                  </a:moveTo>
                  <a:cubicBezTo>
                    <a:pt x="275272" y="90488"/>
                    <a:pt x="280988" y="85249"/>
                    <a:pt x="287655" y="86011"/>
                  </a:cubicBezTo>
                  <a:cubicBezTo>
                    <a:pt x="293370" y="86677"/>
                    <a:pt x="297561" y="91630"/>
                    <a:pt x="297561" y="97346"/>
                  </a:cubicBezTo>
                  <a:lnTo>
                    <a:pt x="297561" y="175070"/>
                  </a:lnTo>
                  <a:lnTo>
                    <a:pt x="330708" y="175070"/>
                  </a:lnTo>
                  <a:cubicBezTo>
                    <a:pt x="336423" y="175070"/>
                    <a:pt x="341471" y="179260"/>
                    <a:pt x="342043" y="184975"/>
                  </a:cubicBezTo>
                  <a:cubicBezTo>
                    <a:pt x="342805" y="191738"/>
                    <a:pt x="337566" y="197358"/>
                    <a:pt x="330994" y="197358"/>
                  </a:cubicBezTo>
                  <a:lnTo>
                    <a:pt x="286417" y="197358"/>
                  </a:lnTo>
                  <a:cubicBezTo>
                    <a:pt x="280225" y="197358"/>
                    <a:pt x="275272" y="192405"/>
                    <a:pt x="275272" y="186214"/>
                  </a:cubicBezTo>
                  <a:lnTo>
                    <a:pt x="275272" y="97060"/>
                  </a:lnTo>
                  <a:close/>
                  <a:moveTo>
                    <a:pt x="163830" y="130778"/>
                  </a:moveTo>
                  <a:cubicBezTo>
                    <a:pt x="163830" y="106204"/>
                    <a:pt x="183832" y="86201"/>
                    <a:pt x="208407" y="86201"/>
                  </a:cubicBezTo>
                  <a:cubicBezTo>
                    <a:pt x="232981" y="86201"/>
                    <a:pt x="252984" y="106204"/>
                    <a:pt x="252984" y="130778"/>
                  </a:cubicBezTo>
                  <a:lnTo>
                    <a:pt x="252984" y="153067"/>
                  </a:lnTo>
                  <a:cubicBezTo>
                    <a:pt x="252984" y="161354"/>
                    <a:pt x="250603" y="168973"/>
                    <a:pt x="246697" y="175546"/>
                  </a:cubicBezTo>
                  <a:lnTo>
                    <a:pt x="249746" y="178594"/>
                  </a:lnTo>
                  <a:cubicBezTo>
                    <a:pt x="254127" y="182975"/>
                    <a:pt x="254127" y="190024"/>
                    <a:pt x="249746" y="194310"/>
                  </a:cubicBezTo>
                  <a:cubicBezTo>
                    <a:pt x="245364" y="198692"/>
                    <a:pt x="238315" y="198692"/>
                    <a:pt x="234029" y="194310"/>
                  </a:cubicBezTo>
                  <a:lnTo>
                    <a:pt x="230981" y="191262"/>
                  </a:lnTo>
                  <a:cubicBezTo>
                    <a:pt x="224314" y="195167"/>
                    <a:pt x="216694" y="197548"/>
                    <a:pt x="208502" y="197548"/>
                  </a:cubicBezTo>
                  <a:cubicBezTo>
                    <a:pt x="183928" y="197548"/>
                    <a:pt x="163925" y="177546"/>
                    <a:pt x="163925" y="152971"/>
                  </a:cubicBezTo>
                  <a:lnTo>
                    <a:pt x="163925" y="130778"/>
                  </a:lnTo>
                  <a:close/>
                  <a:moveTo>
                    <a:pt x="108109" y="152781"/>
                  </a:moveTo>
                  <a:cubicBezTo>
                    <a:pt x="89059" y="152781"/>
                    <a:pt x="73723" y="136779"/>
                    <a:pt x="74771" y="117538"/>
                  </a:cubicBezTo>
                  <a:cubicBezTo>
                    <a:pt x="75724" y="100108"/>
                    <a:pt x="91249" y="85916"/>
                    <a:pt x="108680" y="85916"/>
                  </a:cubicBezTo>
                  <a:lnTo>
                    <a:pt x="130111" y="85916"/>
                  </a:lnTo>
                  <a:cubicBezTo>
                    <a:pt x="135826" y="85916"/>
                    <a:pt x="140875" y="90106"/>
                    <a:pt x="141446" y="95821"/>
                  </a:cubicBezTo>
                  <a:cubicBezTo>
                    <a:pt x="142208" y="102584"/>
                    <a:pt x="136969" y="108204"/>
                    <a:pt x="130397" y="108204"/>
                  </a:cubicBezTo>
                  <a:lnTo>
                    <a:pt x="108394" y="108204"/>
                  </a:lnTo>
                  <a:cubicBezTo>
                    <a:pt x="102679" y="108204"/>
                    <a:pt x="97631" y="112395"/>
                    <a:pt x="97060" y="118110"/>
                  </a:cubicBezTo>
                  <a:cubicBezTo>
                    <a:pt x="96298" y="124873"/>
                    <a:pt x="101536" y="130492"/>
                    <a:pt x="108109" y="130492"/>
                  </a:cubicBezTo>
                  <a:cubicBezTo>
                    <a:pt x="127159" y="130492"/>
                    <a:pt x="142494" y="146495"/>
                    <a:pt x="141446" y="165735"/>
                  </a:cubicBezTo>
                  <a:cubicBezTo>
                    <a:pt x="140494" y="183166"/>
                    <a:pt x="124968" y="197358"/>
                    <a:pt x="107537" y="197358"/>
                  </a:cubicBezTo>
                  <a:lnTo>
                    <a:pt x="86106" y="197358"/>
                  </a:lnTo>
                  <a:cubicBezTo>
                    <a:pt x="80391" y="197358"/>
                    <a:pt x="75343" y="193167"/>
                    <a:pt x="74771" y="187452"/>
                  </a:cubicBezTo>
                  <a:cubicBezTo>
                    <a:pt x="74009" y="180689"/>
                    <a:pt x="79248" y="175070"/>
                    <a:pt x="85820" y="175070"/>
                  </a:cubicBezTo>
                  <a:lnTo>
                    <a:pt x="107823" y="175070"/>
                  </a:lnTo>
                  <a:cubicBezTo>
                    <a:pt x="113538" y="175070"/>
                    <a:pt x="118586" y="170879"/>
                    <a:pt x="119158" y="165163"/>
                  </a:cubicBezTo>
                  <a:cubicBezTo>
                    <a:pt x="120015" y="158496"/>
                    <a:pt x="114681" y="152781"/>
                    <a:pt x="108109" y="152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33A8EE21-5AA5-43ED-BAF6-AD781A96C455}"/>
              </a:ext>
            </a:extLst>
          </p:cNvPr>
          <p:cNvGrpSpPr/>
          <p:nvPr/>
        </p:nvGrpSpPr>
        <p:grpSpPr>
          <a:xfrm>
            <a:off x="6819320" y="1585851"/>
            <a:ext cx="343756" cy="351021"/>
            <a:chOff x="6819320" y="1585851"/>
            <a:chExt cx="343756" cy="351021"/>
          </a:xfrm>
          <a:solidFill>
            <a:schemeClr val="tx2"/>
          </a:solidFill>
        </p:grpSpPr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5A197A9A-AA60-40B0-8A5A-DFE332F20C8A}"/>
                </a:ext>
              </a:extLst>
            </p:cNvPr>
            <p:cNvSpPr/>
            <p:nvPr/>
          </p:nvSpPr>
          <p:spPr>
            <a:xfrm>
              <a:off x="7110308" y="1676971"/>
              <a:ext cx="47625" cy="66675"/>
            </a:xfrm>
            <a:custGeom>
              <a:avLst/>
              <a:gdLst>
                <a:gd name="connsiteX0" fmla="*/ 7144 w 47625"/>
                <a:gd name="connsiteY0" fmla="*/ 7144 h 66675"/>
                <a:gd name="connsiteX1" fmla="*/ 7144 w 47625"/>
                <a:gd name="connsiteY1" fmla="*/ 65437 h 66675"/>
                <a:gd name="connsiteX2" fmla="*/ 41815 w 47625"/>
                <a:gd name="connsiteY2" fmla="*/ 3362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7144" y="7144"/>
                  </a:moveTo>
                  <a:lnTo>
                    <a:pt x="7144" y="65437"/>
                  </a:lnTo>
                  <a:lnTo>
                    <a:pt x="41815" y="336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46A9813E-A3EB-4277-90D8-681916042999}"/>
                </a:ext>
              </a:extLst>
            </p:cNvPr>
            <p:cNvSpPr/>
            <p:nvPr/>
          </p:nvSpPr>
          <p:spPr>
            <a:xfrm>
              <a:off x="6884852" y="1630108"/>
              <a:ext cx="219075" cy="180975"/>
            </a:xfrm>
            <a:custGeom>
              <a:avLst/>
              <a:gdLst>
                <a:gd name="connsiteX0" fmla="*/ 89821 w 219075"/>
                <a:gd name="connsiteY0" fmla="*/ 159163 h 180975"/>
                <a:gd name="connsiteX1" fmla="*/ 130016 w 219075"/>
                <a:gd name="connsiteY1" fmla="*/ 159163 h 180975"/>
                <a:gd name="connsiteX2" fmla="*/ 156115 w 219075"/>
                <a:gd name="connsiteY2" fmla="*/ 182594 h 180975"/>
                <a:gd name="connsiteX3" fmla="*/ 212503 w 219075"/>
                <a:gd name="connsiteY3" fmla="*/ 131064 h 180975"/>
                <a:gd name="connsiteX4" fmla="*/ 212407 w 219075"/>
                <a:gd name="connsiteY4" fmla="*/ 17240 h 180975"/>
                <a:gd name="connsiteX5" fmla="*/ 202311 w 219075"/>
                <a:gd name="connsiteY5" fmla="*/ 7144 h 180975"/>
                <a:gd name="connsiteX6" fmla="*/ 17240 w 219075"/>
                <a:gd name="connsiteY6" fmla="*/ 7144 h 180975"/>
                <a:gd name="connsiteX7" fmla="*/ 7144 w 219075"/>
                <a:gd name="connsiteY7" fmla="*/ 17240 h 180975"/>
                <a:gd name="connsiteX8" fmla="*/ 7144 w 219075"/>
                <a:gd name="connsiteY8" fmla="*/ 130207 h 180975"/>
                <a:gd name="connsiteX9" fmla="*/ 63818 w 219075"/>
                <a:gd name="connsiteY9" fmla="*/ 182023 h 180975"/>
                <a:gd name="connsiteX10" fmla="*/ 89821 w 219075"/>
                <a:gd name="connsiteY10" fmla="*/ 159163 h 180975"/>
                <a:gd name="connsiteX11" fmla="*/ 90773 w 219075"/>
                <a:gd name="connsiteY11" fmla="*/ 52864 h 180975"/>
                <a:gd name="connsiteX12" fmla="*/ 168307 w 219075"/>
                <a:gd name="connsiteY12" fmla="*/ 52864 h 180975"/>
                <a:gd name="connsiteX13" fmla="*/ 178594 w 219075"/>
                <a:gd name="connsiteY13" fmla="*/ 61817 h 180975"/>
                <a:gd name="connsiteX14" fmla="*/ 168593 w 219075"/>
                <a:gd name="connsiteY14" fmla="*/ 73057 h 180975"/>
                <a:gd name="connsiteX15" fmla="*/ 91059 w 219075"/>
                <a:gd name="connsiteY15" fmla="*/ 73057 h 180975"/>
                <a:gd name="connsiteX16" fmla="*/ 80772 w 219075"/>
                <a:gd name="connsiteY16" fmla="*/ 64103 h 180975"/>
                <a:gd name="connsiteX17" fmla="*/ 90773 w 219075"/>
                <a:gd name="connsiteY17" fmla="*/ 52864 h 180975"/>
                <a:gd name="connsiteX18" fmla="*/ 90773 w 219075"/>
                <a:gd name="connsiteY18" fmla="*/ 93059 h 180975"/>
                <a:gd name="connsiteX19" fmla="*/ 168307 w 219075"/>
                <a:gd name="connsiteY19" fmla="*/ 93059 h 180975"/>
                <a:gd name="connsiteX20" fmla="*/ 178594 w 219075"/>
                <a:gd name="connsiteY20" fmla="*/ 102013 h 180975"/>
                <a:gd name="connsiteX21" fmla="*/ 168593 w 219075"/>
                <a:gd name="connsiteY21" fmla="*/ 113252 h 180975"/>
                <a:gd name="connsiteX22" fmla="*/ 91059 w 219075"/>
                <a:gd name="connsiteY22" fmla="*/ 113252 h 180975"/>
                <a:gd name="connsiteX23" fmla="*/ 80772 w 219075"/>
                <a:gd name="connsiteY23" fmla="*/ 104299 h 180975"/>
                <a:gd name="connsiteX24" fmla="*/ 90773 w 219075"/>
                <a:gd name="connsiteY24" fmla="*/ 93059 h 180975"/>
                <a:gd name="connsiteX25" fmla="*/ 50578 w 219075"/>
                <a:gd name="connsiteY25" fmla="*/ 113062 h 180975"/>
                <a:gd name="connsiteX26" fmla="*/ 40481 w 219075"/>
                <a:gd name="connsiteY26" fmla="*/ 102965 h 180975"/>
                <a:gd name="connsiteX27" fmla="*/ 50578 w 219075"/>
                <a:gd name="connsiteY27" fmla="*/ 92869 h 180975"/>
                <a:gd name="connsiteX28" fmla="*/ 60674 w 219075"/>
                <a:gd name="connsiteY28" fmla="*/ 102965 h 180975"/>
                <a:gd name="connsiteX29" fmla="*/ 50578 w 219075"/>
                <a:gd name="connsiteY29" fmla="*/ 113062 h 180975"/>
                <a:gd name="connsiteX30" fmla="*/ 50578 w 219075"/>
                <a:gd name="connsiteY30" fmla="*/ 72866 h 180975"/>
                <a:gd name="connsiteX31" fmla="*/ 40481 w 219075"/>
                <a:gd name="connsiteY31" fmla="*/ 62770 h 180975"/>
                <a:gd name="connsiteX32" fmla="*/ 50578 w 219075"/>
                <a:gd name="connsiteY32" fmla="*/ 52673 h 180975"/>
                <a:gd name="connsiteX33" fmla="*/ 60674 w 219075"/>
                <a:gd name="connsiteY33" fmla="*/ 62770 h 180975"/>
                <a:gd name="connsiteX34" fmla="*/ 50578 w 219075"/>
                <a:gd name="connsiteY34" fmla="*/ 7286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" h="180975">
                  <a:moveTo>
                    <a:pt x="89821" y="159163"/>
                  </a:moveTo>
                  <a:cubicBezTo>
                    <a:pt x="101346" y="148876"/>
                    <a:pt x="118491" y="148876"/>
                    <a:pt x="130016" y="159163"/>
                  </a:cubicBezTo>
                  <a:lnTo>
                    <a:pt x="156115" y="182594"/>
                  </a:lnTo>
                  <a:cubicBezTo>
                    <a:pt x="164402" y="174974"/>
                    <a:pt x="208979" y="134969"/>
                    <a:pt x="212503" y="131064"/>
                  </a:cubicBezTo>
                  <a:cubicBezTo>
                    <a:pt x="212503" y="93154"/>
                    <a:pt x="212407" y="55150"/>
                    <a:pt x="212407" y="17240"/>
                  </a:cubicBezTo>
                  <a:cubicBezTo>
                    <a:pt x="212407" y="11716"/>
                    <a:pt x="207931" y="7144"/>
                    <a:pt x="202311" y="7144"/>
                  </a:cubicBez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130207"/>
                  </a:lnTo>
                  <a:lnTo>
                    <a:pt x="63818" y="182023"/>
                  </a:lnTo>
                  <a:lnTo>
                    <a:pt x="89821" y="159163"/>
                  </a:lnTo>
                  <a:close/>
                  <a:moveTo>
                    <a:pt x="90773" y="52864"/>
                  </a:moveTo>
                  <a:lnTo>
                    <a:pt x="168307" y="52864"/>
                  </a:lnTo>
                  <a:cubicBezTo>
                    <a:pt x="173450" y="52864"/>
                    <a:pt x="178022" y="56674"/>
                    <a:pt x="178594" y="61817"/>
                  </a:cubicBezTo>
                  <a:cubicBezTo>
                    <a:pt x="179261" y="67913"/>
                    <a:pt x="174498" y="73057"/>
                    <a:pt x="168593" y="73057"/>
                  </a:cubicBezTo>
                  <a:lnTo>
                    <a:pt x="91059" y="73057"/>
                  </a:lnTo>
                  <a:cubicBezTo>
                    <a:pt x="85915" y="73057"/>
                    <a:pt x="81343" y="69247"/>
                    <a:pt x="80772" y="64103"/>
                  </a:cubicBezTo>
                  <a:cubicBezTo>
                    <a:pt x="80105" y="57912"/>
                    <a:pt x="84867" y="52864"/>
                    <a:pt x="90773" y="52864"/>
                  </a:cubicBezTo>
                  <a:close/>
                  <a:moveTo>
                    <a:pt x="90773" y="93059"/>
                  </a:moveTo>
                  <a:lnTo>
                    <a:pt x="168307" y="93059"/>
                  </a:lnTo>
                  <a:cubicBezTo>
                    <a:pt x="173450" y="93059"/>
                    <a:pt x="178022" y="96869"/>
                    <a:pt x="178594" y="102013"/>
                  </a:cubicBezTo>
                  <a:cubicBezTo>
                    <a:pt x="179261" y="108109"/>
                    <a:pt x="174498" y="113252"/>
                    <a:pt x="168593" y="113252"/>
                  </a:cubicBezTo>
                  <a:lnTo>
                    <a:pt x="91059" y="113252"/>
                  </a:lnTo>
                  <a:cubicBezTo>
                    <a:pt x="85915" y="113252"/>
                    <a:pt x="81343" y="109442"/>
                    <a:pt x="80772" y="104299"/>
                  </a:cubicBezTo>
                  <a:cubicBezTo>
                    <a:pt x="80105" y="98203"/>
                    <a:pt x="84867" y="93059"/>
                    <a:pt x="90773" y="93059"/>
                  </a:cubicBezTo>
                  <a:close/>
                  <a:moveTo>
                    <a:pt x="50578" y="113062"/>
                  </a:moveTo>
                  <a:cubicBezTo>
                    <a:pt x="45053" y="113062"/>
                    <a:pt x="40481" y="108585"/>
                    <a:pt x="40481" y="102965"/>
                  </a:cubicBezTo>
                  <a:cubicBezTo>
                    <a:pt x="40481" y="97441"/>
                    <a:pt x="44958" y="92869"/>
                    <a:pt x="50578" y="92869"/>
                  </a:cubicBezTo>
                  <a:cubicBezTo>
                    <a:pt x="56102" y="92869"/>
                    <a:pt x="60674" y="97346"/>
                    <a:pt x="60674" y="102965"/>
                  </a:cubicBezTo>
                  <a:cubicBezTo>
                    <a:pt x="60579" y="108585"/>
                    <a:pt x="56102" y="113062"/>
                    <a:pt x="50578" y="113062"/>
                  </a:cubicBezTo>
                  <a:close/>
                  <a:moveTo>
                    <a:pt x="50578" y="72866"/>
                  </a:moveTo>
                  <a:cubicBezTo>
                    <a:pt x="45053" y="72866"/>
                    <a:pt x="40481" y="68390"/>
                    <a:pt x="40481" y="62770"/>
                  </a:cubicBezTo>
                  <a:cubicBezTo>
                    <a:pt x="40481" y="57245"/>
                    <a:pt x="44958" y="52673"/>
                    <a:pt x="50578" y="52673"/>
                  </a:cubicBezTo>
                  <a:cubicBezTo>
                    <a:pt x="56102" y="52673"/>
                    <a:pt x="60674" y="57150"/>
                    <a:pt x="60674" y="62770"/>
                  </a:cubicBezTo>
                  <a:cubicBezTo>
                    <a:pt x="60579" y="68294"/>
                    <a:pt x="56102" y="72866"/>
                    <a:pt x="50578" y="72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FB58E4D5-66CB-445B-9420-ECF6560932EB}"/>
                </a:ext>
              </a:extLst>
            </p:cNvPr>
            <p:cNvSpPr/>
            <p:nvPr/>
          </p:nvSpPr>
          <p:spPr>
            <a:xfrm>
              <a:off x="6952098" y="1585851"/>
              <a:ext cx="76200" cy="38100"/>
            </a:xfrm>
            <a:custGeom>
              <a:avLst/>
              <a:gdLst>
                <a:gd name="connsiteX0" fmla="*/ 48577 w 76200"/>
                <a:gd name="connsiteY0" fmla="*/ 9300 h 38100"/>
                <a:gd name="connsiteX1" fmla="*/ 36195 w 76200"/>
                <a:gd name="connsiteY1" fmla="*/ 9205 h 38100"/>
                <a:gd name="connsiteX2" fmla="*/ 7144 w 76200"/>
                <a:gd name="connsiteY2" fmla="*/ 31398 h 38100"/>
                <a:gd name="connsiteX3" fmla="*/ 77343 w 76200"/>
                <a:gd name="connsiteY3" fmla="*/ 31398 h 38100"/>
                <a:gd name="connsiteX4" fmla="*/ 48577 w 76200"/>
                <a:gd name="connsiteY4" fmla="*/ 93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38100">
                  <a:moveTo>
                    <a:pt x="48577" y="9300"/>
                  </a:moveTo>
                  <a:cubicBezTo>
                    <a:pt x="45053" y="6538"/>
                    <a:pt x="40005" y="6347"/>
                    <a:pt x="36195" y="9205"/>
                  </a:cubicBezTo>
                  <a:lnTo>
                    <a:pt x="7144" y="31398"/>
                  </a:lnTo>
                  <a:lnTo>
                    <a:pt x="77343" y="31398"/>
                  </a:lnTo>
                  <a:lnTo>
                    <a:pt x="48577" y="9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C712F149-2A6D-4623-B049-C0FDF1E11075}"/>
                </a:ext>
              </a:extLst>
            </p:cNvPr>
            <p:cNvSpPr/>
            <p:nvPr/>
          </p:nvSpPr>
          <p:spPr>
            <a:xfrm>
              <a:off x="6831607" y="1793997"/>
              <a:ext cx="323850" cy="142875"/>
            </a:xfrm>
            <a:custGeom>
              <a:avLst/>
              <a:gdLst>
                <a:gd name="connsiteX0" fmla="*/ 156020 w 323850"/>
                <a:gd name="connsiteY0" fmla="*/ 9751 h 142875"/>
                <a:gd name="connsiteX1" fmla="*/ 7144 w 323850"/>
                <a:gd name="connsiteY1" fmla="*/ 141768 h 142875"/>
                <a:gd name="connsiteX2" fmla="*/ 316802 w 323850"/>
                <a:gd name="connsiteY2" fmla="*/ 141768 h 142875"/>
                <a:gd name="connsiteX3" fmla="*/ 169545 w 323850"/>
                <a:gd name="connsiteY3" fmla="*/ 9751 h 142875"/>
                <a:gd name="connsiteX4" fmla="*/ 156020 w 323850"/>
                <a:gd name="connsiteY4" fmla="*/ 975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42875">
                  <a:moveTo>
                    <a:pt x="156020" y="9751"/>
                  </a:moveTo>
                  <a:lnTo>
                    <a:pt x="7144" y="141768"/>
                  </a:lnTo>
                  <a:lnTo>
                    <a:pt x="316802" y="141768"/>
                  </a:lnTo>
                  <a:lnTo>
                    <a:pt x="169545" y="9751"/>
                  </a:lnTo>
                  <a:cubicBezTo>
                    <a:pt x="165735" y="6227"/>
                    <a:pt x="159925" y="6322"/>
                    <a:pt x="156020" y="9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82469B67-C9F8-42BC-AE57-6B672AE802AF}"/>
                </a:ext>
              </a:extLst>
            </p:cNvPr>
            <p:cNvSpPr/>
            <p:nvPr/>
          </p:nvSpPr>
          <p:spPr>
            <a:xfrm>
              <a:off x="6830464" y="1676876"/>
              <a:ext cx="47625" cy="66675"/>
            </a:xfrm>
            <a:custGeom>
              <a:avLst/>
              <a:gdLst>
                <a:gd name="connsiteX0" fmla="*/ 41624 w 47625"/>
                <a:gd name="connsiteY0" fmla="*/ 7144 h 66675"/>
                <a:gd name="connsiteX1" fmla="*/ 7144 w 47625"/>
                <a:gd name="connsiteY1" fmla="*/ 33433 h 66675"/>
                <a:gd name="connsiteX2" fmla="*/ 41624 w 47625"/>
                <a:gd name="connsiteY2" fmla="*/ 6486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41624" y="7144"/>
                  </a:moveTo>
                  <a:lnTo>
                    <a:pt x="7144" y="33433"/>
                  </a:lnTo>
                  <a:lnTo>
                    <a:pt x="41624" y="648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BDDBDC5B-B199-449A-9EAF-9AF0FC963127}"/>
                </a:ext>
              </a:extLst>
            </p:cNvPr>
            <p:cNvSpPr/>
            <p:nvPr/>
          </p:nvSpPr>
          <p:spPr>
            <a:xfrm>
              <a:off x="6819320" y="1720595"/>
              <a:ext cx="114300" cy="200025"/>
            </a:xfrm>
            <a:custGeom>
              <a:avLst/>
              <a:gdLst>
                <a:gd name="connsiteX0" fmla="*/ 7144 w 114300"/>
                <a:gd name="connsiteY0" fmla="*/ 7144 h 200025"/>
                <a:gd name="connsiteX1" fmla="*/ 7144 w 114300"/>
                <a:gd name="connsiteY1" fmla="*/ 199168 h 200025"/>
                <a:gd name="connsiteX2" fmla="*/ 113729 w 114300"/>
                <a:gd name="connsiteY2" fmla="*/ 1046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7144"/>
                  </a:moveTo>
                  <a:lnTo>
                    <a:pt x="7144" y="199168"/>
                  </a:lnTo>
                  <a:lnTo>
                    <a:pt x="113729" y="1046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E05D6B13-2B88-49B2-A3C0-F2CE6A8AA741}"/>
                </a:ext>
              </a:extLst>
            </p:cNvPr>
            <p:cNvSpPr/>
            <p:nvPr/>
          </p:nvSpPr>
          <p:spPr>
            <a:xfrm>
              <a:off x="7048776" y="1721262"/>
              <a:ext cx="114300" cy="200025"/>
            </a:xfrm>
            <a:custGeom>
              <a:avLst/>
              <a:gdLst>
                <a:gd name="connsiteX0" fmla="*/ 7144 w 114300"/>
                <a:gd name="connsiteY0" fmla="*/ 104585 h 200025"/>
                <a:gd name="connsiteX1" fmla="*/ 113634 w 114300"/>
                <a:gd name="connsiteY1" fmla="*/ 200025 h 200025"/>
                <a:gd name="connsiteX2" fmla="*/ 113634 w 114300"/>
                <a:gd name="connsiteY2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104585"/>
                  </a:moveTo>
                  <a:lnTo>
                    <a:pt x="113634" y="200025"/>
                  </a:lnTo>
                  <a:lnTo>
                    <a:pt x="11363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E5E0E4-6BEF-4A5E-B679-C6C6054A2AB3}"/>
              </a:ext>
            </a:extLst>
          </p:cNvPr>
          <p:cNvGrpSpPr/>
          <p:nvPr/>
        </p:nvGrpSpPr>
        <p:grpSpPr>
          <a:xfrm>
            <a:off x="1425598" y="4257220"/>
            <a:ext cx="390525" cy="341354"/>
            <a:chOff x="1425598" y="4257220"/>
            <a:chExt cx="390525" cy="341354"/>
          </a:xfrm>
          <a:solidFill>
            <a:schemeClr val="tx2"/>
          </a:solidFill>
        </p:grpSpPr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FE4E0EA2-A11E-4736-B793-35084CA3644D}"/>
                </a:ext>
              </a:extLst>
            </p:cNvPr>
            <p:cNvSpPr/>
            <p:nvPr/>
          </p:nvSpPr>
          <p:spPr>
            <a:xfrm>
              <a:off x="1604572" y="4257220"/>
              <a:ext cx="28575" cy="76200"/>
            </a:xfrm>
            <a:custGeom>
              <a:avLst/>
              <a:gdLst>
                <a:gd name="connsiteX0" fmla="*/ 29432 w 28575"/>
                <a:gd name="connsiteY0" fmla="*/ 63320 h 76200"/>
                <a:gd name="connsiteX1" fmla="*/ 29432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606 h 76200"/>
                <a:gd name="connsiteX5" fmla="*/ 19526 w 28575"/>
                <a:gd name="connsiteY5" fmla="*/ 74655 h 76200"/>
                <a:gd name="connsiteX6" fmla="*/ 29432 w 28575"/>
                <a:gd name="connsiteY6" fmla="*/ 63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432" y="63320"/>
                  </a:move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63606"/>
                  </a:lnTo>
                  <a:cubicBezTo>
                    <a:pt x="7144" y="70178"/>
                    <a:pt x="12859" y="75417"/>
                    <a:pt x="19526" y="74655"/>
                  </a:cubicBezTo>
                  <a:cubicBezTo>
                    <a:pt x="25241" y="74083"/>
                    <a:pt x="29432" y="69035"/>
                    <a:pt x="29432" y="63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18B8D53E-8409-469C-B936-06D353D9196C}"/>
                </a:ext>
              </a:extLst>
            </p:cNvPr>
            <p:cNvSpPr/>
            <p:nvPr/>
          </p:nvSpPr>
          <p:spPr>
            <a:xfrm>
              <a:off x="1544933" y="4292141"/>
              <a:ext cx="38100" cy="57150"/>
            </a:xfrm>
            <a:custGeom>
              <a:avLst/>
              <a:gdLst>
                <a:gd name="connsiteX0" fmla="*/ 16587 w 38100"/>
                <a:gd name="connsiteY0" fmla="*/ 43162 h 57150"/>
                <a:gd name="connsiteX1" fmla="*/ 26874 w 38100"/>
                <a:gd name="connsiteY1" fmla="*/ 50020 h 57150"/>
                <a:gd name="connsiteX2" fmla="*/ 31160 w 38100"/>
                <a:gd name="connsiteY2" fmla="*/ 49163 h 57150"/>
                <a:gd name="connsiteX3" fmla="*/ 37161 w 38100"/>
                <a:gd name="connsiteY3" fmla="*/ 34589 h 57150"/>
                <a:gd name="connsiteX4" fmla="*/ 28588 w 38100"/>
                <a:gd name="connsiteY4" fmla="*/ 14015 h 57150"/>
                <a:gd name="connsiteX5" fmla="*/ 14015 w 38100"/>
                <a:gd name="connsiteY5" fmla="*/ 8014 h 57150"/>
                <a:gd name="connsiteX6" fmla="*/ 8014 w 38100"/>
                <a:gd name="connsiteY6" fmla="*/ 22588 h 57150"/>
                <a:gd name="connsiteX7" fmla="*/ 16587 w 38100"/>
                <a:gd name="connsiteY7" fmla="*/ 4316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6587" y="43162"/>
                  </a:moveTo>
                  <a:cubicBezTo>
                    <a:pt x="18397" y="47448"/>
                    <a:pt x="22492" y="50020"/>
                    <a:pt x="26874" y="50020"/>
                  </a:cubicBezTo>
                  <a:cubicBezTo>
                    <a:pt x="28303" y="50020"/>
                    <a:pt x="29731" y="49734"/>
                    <a:pt x="31160" y="49163"/>
                  </a:cubicBezTo>
                  <a:cubicBezTo>
                    <a:pt x="36875" y="46781"/>
                    <a:pt x="39542" y="40304"/>
                    <a:pt x="37161" y="34589"/>
                  </a:cubicBezTo>
                  <a:lnTo>
                    <a:pt x="28588" y="14015"/>
                  </a:lnTo>
                  <a:cubicBezTo>
                    <a:pt x="26207" y="8300"/>
                    <a:pt x="19730" y="5633"/>
                    <a:pt x="14015" y="8014"/>
                  </a:cubicBezTo>
                  <a:cubicBezTo>
                    <a:pt x="8300" y="10396"/>
                    <a:pt x="5633" y="16873"/>
                    <a:pt x="8014" y="22588"/>
                  </a:cubicBezTo>
                  <a:lnTo>
                    <a:pt x="16587" y="431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DE7A2C69-DCCF-4150-B198-E2AA28099D66}"/>
                </a:ext>
              </a:extLst>
            </p:cNvPr>
            <p:cNvSpPr/>
            <p:nvPr/>
          </p:nvSpPr>
          <p:spPr>
            <a:xfrm>
              <a:off x="1655899" y="4292155"/>
              <a:ext cx="38100" cy="57150"/>
            </a:xfrm>
            <a:custGeom>
              <a:avLst/>
              <a:gdLst>
                <a:gd name="connsiteX0" fmla="*/ 14015 w 38100"/>
                <a:gd name="connsiteY0" fmla="*/ 49149 h 57150"/>
                <a:gd name="connsiteX1" fmla="*/ 18301 w 38100"/>
                <a:gd name="connsiteY1" fmla="*/ 50007 h 57150"/>
                <a:gd name="connsiteX2" fmla="*/ 28588 w 38100"/>
                <a:gd name="connsiteY2" fmla="*/ 43149 h 57150"/>
                <a:gd name="connsiteX3" fmla="*/ 37161 w 38100"/>
                <a:gd name="connsiteY3" fmla="*/ 22575 h 57150"/>
                <a:gd name="connsiteX4" fmla="*/ 31160 w 38100"/>
                <a:gd name="connsiteY4" fmla="*/ 8001 h 57150"/>
                <a:gd name="connsiteX5" fmla="*/ 16587 w 38100"/>
                <a:gd name="connsiteY5" fmla="*/ 14002 h 57150"/>
                <a:gd name="connsiteX6" fmla="*/ 8014 w 38100"/>
                <a:gd name="connsiteY6" fmla="*/ 34576 h 57150"/>
                <a:gd name="connsiteX7" fmla="*/ 14015 w 38100"/>
                <a:gd name="connsiteY7" fmla="*/ 491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4015" y="49149"/>
                  </a:moveTo>
                  <a:cubicBezTo>
                    <a:pt x="15444" y="49721"/>
                    <a:pt x="16873" y="50007"/>
                    <a:pt x="18301" y="50007"/>
                  </a:cubicBezTo>
                  <a:cubicBezTo>
                    <a:pt x="22683" y="50007"/>
                    <a:pt x="26779" y="47435"/>
                    <a:pt x="28588" y="43149"/>
                  </a:cubicBezTo>
                  <a:lnTo>
                    <a:pt x="37161" y="22575"/>
                  </a:lnTo>
                  <a:cubicBezTo>
                    <a:pt x="39542" y="16860"/>
                    <a:pt x="36780" y="10383"/>
                    <a:pt x="31160" y="8001"/>
                  </a:cubicBezTo>
                  <a:cubicBezTo>
                    <a:pt x="25445" y="5620"/>
                    <a:pt x="18968" y="8382"/>
                    <a:pt x="16587" y="14002"/>
                  </a:cubicBezTo>
                  <a:lnTo>
                    <a:pt x="8014" y="34576"/>
                  </a:lnTo>
                  <a:cubicBezTo>
                    <a:pt x="5633" y="40291"/>
                    <a:pt x="8300" y="46768"/>
                    <a:pt x="14015" y="49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9B0CECD5-8232-4933-9357-B5725F119C6E}"/>
                </a:ext>
              </a:extLst>
            </p:cNvPr>
            <p:cNvSpPr/>
            <p:nvPr/>
          </p:nvSpPr>
          <p:spPr>
            <a:xfrm>
              <a:off x="1425693" y="4436268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627 w 76200"/>
                <a:gd name="connsiteY1" fmla="*/ 29432 h 28575"/>
                <a:gd name="connsiteX2" fmla="*/ 74771 w 76200"/>
                <a:gd name="connsiteY2" fmla="*/ 18288 h 28575"/>
                <a:gd name="connsiteX3" fmla="*/ 6362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F32B37AE-0A33-4C1C-98FE-61A73ACB052A}"/>
                </a:ext>
              </a:extLst>
            </p:cNvPr>
            <p:cNvSpPr/>
            <p:nvPr/>
          </p:nvSpPr>
          <p:spPr>
            <a:xfrm>
              <a:off x="1738399" y="4436268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627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479"/>
                    <a:pt x="12097" y="29432"/>
                    <a:pt x="18288" y="29432"/>
                  </a:cubicBez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498C694A-B8BD-4D23-B695-626895DDB652}"/>
                </a:ext>
              </a:extLst>
            </p:cNvPr>
            <p:cNvSpPr/>
            <p:nvPr/>
          </p:nvSpPr>
          <p:spPr>
            <a:xfrm>
              <a:off x="1478700" y="4310205"/>
              <a:ext cx="66675" cy="66675"/>
            </a:xfrm>
            <a:custGeom>
              <a:avLst/>
              <a:gdLst>
                <a:gd name="connsiteX0" fmla="*/ 41862 w 66675"/>
                <a:gd name="connsiteY0" fmla="*/ 57674 h 66675"/>
                <a:gd name="connsiteX1" fmla="*/ 49768 w 66675"/>
                <a:gd name="connsiteY1" fmla="*/ 60912 h 66675"/>
                <a:gd name="connsiteX2" fmla="*/ 57674 w 66675"/>
                <a:gd name="connsiteY2" fmla="*/ 57674 h 66675"/>
                <a:gd name="connsiteX3" fmla="*/ 57674 w 66675"/>
                <a:gd name="connsiteY3" fmla="*/ 41958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862 w 66675"/>
                <a:gd name="connsiteY7" fmla="*/ 5767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862" y="57674"/>
                  </a:moveTo>
                  <a:cubicBezTo>
                    <a:pt x="44053" y="59865"/>
                    <a:pt x="46911" y="60912"/>
                    <a:pt x="49768" y="60912"/>
                  </a:cubicBezTo>
                  <a:cubicBezTo>
                    <a:pt x="52626" y="60912"/>
                    <a:pt x="55483" y="59865"/>
                    <a:pt x="57674" y="57674"/>
                  </a:cubicBezTo>
                  <a:cubicBezTo>
                    <a:pt x="62055" y="53292"/>
                    <a:pt x="62055" y="46244"/>
                    <a:pt x="57674" y="41958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41862" y="576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A4CC0D1B-9507-4898-8297-28B49B7D25AD}"/>
                </a:ext>
              </a:extLst>
            </p:cNvPr>
            <p:cNvSpPr/>
            <p:nvPr/>
          </p:nvSpPr>
          <p:spPr>
            <a:xfrm>
              <a:off x="1699299" y="4310205"/>
              <a:ext cx="66675" cy="66675"/>
            </a:xfrm>
            <a:custGeom>
              <a:avLst/>
              <a:gdLst>
                <a:gd name="connsiteX0" fmla="*/ 18240 w 66675"/>
                <a:gd name="connsiteY0" fmla="*/ 60912 h 66675"/>
                <a:gd name="connsiteX1" fmla="*/ 26146 w 66675"/>
                <a:gd name="connsiteY1" fmla="*/ 57674 h 66675"/>
                <a:gd name="connsiteX2" fmla="*/ 57674 w 66675"/>
                <a:gd name="connsiteY2" fmla="*/ 26146 h 66675"/>
                <a:gd name="connsiteX3" fmla="*/ 57674 w 66675"/>
                <a:gd name="connsiteY3" fmla="*/ 10430 h 66675"/>
                <a:gd name="connsiteX4" fmla="*/ 41958 w 66675"/>
                <a:gd name="connsiteY4" fmla="*/ 10430 h 66675"/>
                <a:gd name="connsiteX5" fmla="*/ 10430 w 66675"/>
                <a:gd name="connsiteY5" fmla="*/ 41958 h 66675"/>
                <a:gd name="connsiteX6" fmla="*/ 10430 w 66675"/>
                <a:gd name="connsiteY6" fmla="*/ 57674 h 66675"/>
                <a:gd name="connsiteX7" fmla="*/ 18240 w 66675"/>
                <a:gd name="connsiteY7" fmla="*/ 60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240" y="60912"/>
                  </a:moveTo>
                  <a:cubicBezTo>
                    <a:pt x="21098" y="60912"/>
                    <a:pt x="23955" y="59865"/>
                    <a:pt x="26146" y="57674"/>
                  </a:cubicBezTo>
                  <a:lnTo>
                    <a:pt x="57674" y="26146"/>
                  </a:lnTo>
                  <a:cubicBezTo>
                    <a:pt x="62055" y="21765"/>
                    <a:pt x="62055" y="14716"/>
                    <a:pt x="57674" y="10430"/>
                  </a:cubicBezTo>
                  <a:cubicBezTo>
                    <a:pt x="53292" y="6048"/>
                    <a:pt x="46244" y="6048"/>
                    <a:pt x="41958" y="10430"/>
                  </a:cubicBezTo>
                  <a:lnTo>
                    <a:pt x="10430" y="41958"/>
                  </a:lnTo>
                  <a:cubicBezTo>
                    <a:pt x="6048" y="46339"/>
                    <a:pt x="6048" y="53388"/>
                    <a:pt x="10430" y="57674"/>
                  </a:cubicBezTo>
                  <a:cubicBezTo>
                    <a:pt x="12525" y="59865"/>
                    <a:pt x="15383" y="60912"/>
                    <a:pt x="18240" y="609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3F27E0C0-034A-41FC-B9F4-6E57ABC1D443}"/>
                </a:ext>
              </a:extLst>
            </p:cNvPr>
            <p:cNvSpPr/>
            <p:nvPr/>
          </p:nvSpPr>
          <p:spPr>
            <a:xfrm>
              <a:off x="1728246" y="4376533"/>
              <a:ext cx="47625" cy="38100"/>
            </a:xfrm>
            <a:custGeom>
              <a:avLst/>
              <a:gdLst>
                <a:gd name="connsiteX0" fmla="*/ 7962 w 47625"/>
                <a:gd name="connsiteY0" fmla="*/ 31160 h 38100"/>
                <a:gd name="connsiteX1" fmla="*/ 18249 w 47625"/>
                <a:gd name="connsiteY1" fmla="*/ 38018 h 38100"/>
                <a:gd name="connsiteX2" fmla="*/ 22535 w 47625"/>
                <a:gd name="connsiteY2" fmla="*/ 37161 h 38100"/>
                <a:gd name="connsiteX3" fmla="*/ 43109 w 47625"/>
                <a:gd name="connsiteY3" fmla="*/ 28588 h 38100"/>
                <a:gd name="connsiteX4" fmla="*/ 49110 w 47625"/>
                <a:gd name="connsiteY4" fmla="*/ 14015 h 38100"/>
                <a:gd name="connsiteX5" fmla="*/ 34536 w 47625"/>
                <a:gd name="connsiteY5" fmla="*/ 8014 h 38100"/>
                <a:gd name="connsiteX6" fmla="*/ 13962 w 47625"/>
                <a:gd name="connsiteY6" fmla="*/ 16587 h 38100"/>
                <a:gd name="connsiteX7" fmla="*/ 7962 w 47625"/>
                <a:gd name="connsiteY7" fmla="*/ 311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962" y="31160"/>
                  </a:moveTo>
                  <a:cubicBezTo>
                    <a:pt x="9771" y="35446"/>
                    <a:pt x="13867" y="38018"/>
                    <a:pt x="18249" y="38018"/>
                  </a:cubicBezTo>
                  <a:cubicBezTo>
                    <a:pt x="19677" y="38018"/>
                    <a:pt x="21106" y="37732"/>
                    <a:pt x="22535" y="37161"/>
                  </a:cubicBezTo>
                  <a:lnTo>
                    <a:pt x="43109" y="28588"/>
                  </a:lnTo>
                  <a:cubicBezTo>
                    <a:pt x="48824" y="26207"/>
                    <a:pt x="51491" y="19730"/>
                    <a:pt x="49110" y="14015"/>
                  </a:cubicBezTo>
                  <a:cubicBezTo>
                    <a:pt x="46728" y="8300"/>
                    <a:pt x="40251" y="5633"/>
                    <a:pt x="34536" y="8014"/>
                  </a:cubicBezTo>
                  <a:lnTo>
                    <a:pt x="13962" y="16587"/>
                  </a:lnTo>
                  <a:cubicBezTo>
                    <a:pt x="8343" y="18873"/>
                    <a:pt x="5676" y="25445"/>
                    <a:pt x="7962" y="31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1C051CDB-EBFD-498F-8DBB-5921C4D51ACE}"/>
                </a:ext>
              </a:extLst>
            </p:cNvPr>
            <p:cNvSpPr/>
            <p:nvPr/>
          </p:nvSpPr>
          <p:spPr>
            <a:xfrm>
              <a:off x="1460554" y="4376546"/>
              <a:ext cx="57150" cy="38100"/>
            </a:xfrm>
            <a:custGeom>
              <a:avLst/>
              <a:gdLst>
                <a:gd name="connsiteX0" fmla="*/ 14002 w 57150"/>
                <a:gd name="connsiteY0" fmla="*/ 28575 h 38100"/>
                <a:gd name="connsiteX1" fmla="*/ 34576 w 57150"/>
                <a:gd name="connsiteY1" fmla="*/ 37148 h 38100"/>
                <a:gd name="connsiteX2" fmla="*/ 38862 w 57150"/>
                <a:gd name="connsiteY2" fmla="*/ 38005 h 38100"/>
                <a:gd name="connsiteX3" fmla="*/ 49149 w 57150"/>
                <a:gd name="connsiteY3" fmla="*/ 31147 h 38100"/>
                <a:gd name="connsiteX4" fmla="*/ 43149 w 57150"/>
                <a:gd name="connsiteY4" fmla="*/ 16574 h 38100"/>
                <a:gd name="connsiteX5" fmla="*/ 22575 w 57150"/>
                <a:gd name="connsiteY5" fmla="*/ 8001 h 38100"/>
                <a:gd name="connsiteX6" fmla="*/ 8001 w 57150"/>
                <a:gd name="connsiteY6" fmla="*/ 14002 h 38100"/>
                <a:gd name="connsiteX7" fmla="*/ 14002 w 57150"/>
                <a:gd name="connsiteY7" fmla="*/ 2857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14002" y="28575"/>
                  </a:moveTo>
                  <a:lnTo>
                    <a:pt x="34576" y="37148"/>
                  </a:lnTo>
                  <a:cubicBezTo>
                    <a:pt x="36005" y="37719"/>
                    <a:pt x="37434" y="38005"/>
                    <a:pt x="38862" y="38005"/>
                  </a:cubicBezTo>
                  <a:cubicBezTo>
                    <a:pt x="43244" y="38005"/>
                    <a:pt x="47340" y="35433"/>
                    <a:pt x="49149" y="31147"/>
                  </a:cubicBezTo>
                  <a:cubicBezTo>
                    <a:pt x="51531" y="25432"/>
                    <a:pt x="48768" y="18955"/>
                    <a:pt x="43149" y="16574"/>
                  </a:cubicBezTo>
                  <a:lnTo>
                    <a:pt x="22575" y="8001"/>
                  </a:lnTo>
                  <a:cubicBezTo>
                    <a:pt x="16860" y="5620"/>
                    <a:pt x="10383" y="8382"/>
                    <a:pt x="8001" y="14002"/>
                  </a:cubicBezTo>
                  <a:cubicBezTo>
                    <a:pt x="5620" y="19717"/>
                    <a:pt x="8382" y="26289"/>
                    <a:pt x="14002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6C4759F4-88B8-4915-9550-9A0B72AA69DE}"/>
                </a:ext>
              </a:extLst>
            </p:cNvPr>
            <p:cNvSpPr/>
            <p:nvPr/>
          </p:nvSpPr>
          <p:spPr>
            <a:xfrm>
              <a:off x="1425598" y="4347114"/>
              <a:ext cx="390525" cy="161925"/>
            </a:xfrm>
            <a:custGeom>
              <a:avLst/>
              <a:gdLst>
                <a:gd name="connsiteX0" fmla="*/ 376428 w 390525"/>
                <a:gd name="connsiteY0" fmla="*/ 140875 h 161925"/>
                <a:gd name="connsiteX1" fmla="*/ 291941 w 390525"/>
                <a:gd name="connsiteY1" fmla="*/ 140875 h 161925"/>
                <a:gd name="connsiteX2" fmla="*/ 297656 w 390525"/>
                <a:gd name="connsiteY2" fmla="*/ 107442 h 161925"/>
                <a:gd name="connsiteX3" fmla="*/ 197358 w 390525"/>
                <a:gd name="connsiteY3" fmla="*/ 7144 h 161925"/>
                <a:gd name="connsiteX4" fmla="*/ 97060 w 390525"/>
                <a:gd name="connsiteY4" fmla="*/ 107442 h 161925"/>
                <a:gd name="connsiteX5" fmla="*/ 102775 w 390525"/>
                <a:gd name="connsiteY5" fmla="*/ 140875 h 161925"/>
                <a:gd name="connsiteX6" fmla="*/ 18288 w 390525"/>
                <a:gd name="connsiteY6" fmla="*/ 140875 h 161925"/>
                <a:gd name="connsiteX7" fmla="*/ 7144 w 390525"/>
                <a:gd name="connsiteY7" fmla="*/ 152019 h 161925"/>
                <a:gd name="connsiteX8" fmla="*/ 18288 w 390525"/>
                <a:gd name="connsiteY8" fmla="*/ 163163 h 161925"/>
                <a:gd name="connsiteX9" fmla="*/ 274511 w 390525"/>
                <a:gd name="connsiteY9" fmla="*/ 163163 h 161925"/>
                <a:gd name="connsiteX10" fmla="*/ 274606 w 390525"/>
                <a:gd name="connsiteY10" fmla="*/ 163163 h 161925"/>
                <a:gd name="connsiteX11" fmla="*/ 274701 w 390525"/>
                <a:gd name="connsiteY11" fmla="*/ 163163 h 161925"/>
                <a:gd name="connsiteX12" fmla="*/ 376523 w 390525"/>
                <a:gd name="connsiteY12" fmla="*/ 163163 h 161925"/>
                <a:gd name="connsiteX13" fmla="*/ 387667 w 390525"/>
                <a:gd name="connsiteY13" fmla="*/ 152019 h 161925"/>
                <a:gd name="connsiteX14" fmla="*/ 376428 w 390525"/>
                <a:gd name="connsiteY14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61925">
                  <a:moveTo>
                    <a:pt x="376428" y="140875"/>
                  </a:moveTo>
                  <a:lnTo>
                    <a:pt x="291941" y="140875"/>
                  </a:lnTo>
                  <a:cubicBezTo>
                    <a:pt x="295751" y="130207"/>
                    <a:pt x="297656" y="118872"/>
                    <a:pt x="297656" y="107442"/>
                  </a:cubicBezTo>
                  <a:cubicBezTo>
                    <a:pt x="297656" y="52101"/>
                    <a:pt x="252698" y="7144"/>
                    <a:pt x="197358" y="7144"/>
                  </a:cubicBezTo>
                  <a:cubicBezTo>
                    <a:pt x="142018" y="7144"/>
                    <a:pt x="97060" y="52101"/>
                    <a:pt x="97060" y="107442"/>
                  </a:cubicBezTo>
                  <a:cubicBezTo>
                    <a:pt x="97060" y="118872"/>
                    <a:pt x="99060" y="130207"/>
                    <a:pt x="102775" y="140875"/>
                  </a:cubicBezTo>
                  <a:lnTo>
                    <a:pt x="18288" y="140875"/>
                  </a:lnTo>
                  <a:cubicBezTo>
                    <a:pt x="12097" y="140875"/>
                    <a:pt x="7144" y="145828"/>
                    <a:pt x="7144" y="152019"/>
                  </a:cubicBezTo>
                  <a:cubicBezTo>
                    <a:pt x="7144" y="158210"/>
                    <a:pt x="12097" y="163163"/>
                    <a:pt x="18288" y="163163"/>
                  </a:cubicBezTo>
                  <a:lnTo>
                    <a:pt x="274511" y="163163"/>
                  </a:lnTo>
                  <a:cubicBezTo>
                    <a:pt x="274511" y="163163"/>
                    <a:pt x="274511" y="163163"/>
                    <a:pt x="274606" y="163163"/>
                  </a:cubicBezTo>
                  <a:cubicBezTo>
                    <a:pt x="274606" y="163163"/>
                    <a:pt x="274606" y="163163"/>
                    <a:pt x="274701" y="163163"/>
                  </a:cubicBezTo>
                  <a:lnTo>
                    <a:pt x="376523" y="163163"/>
                  </a:lnTo>
                  <a:cubicBezTo>
                    <a:pt x="382715" y="163163"/>
                    <a:pt x="387667" y="158210"/>
                    <a:pt x="387667" y="152019"/>
                  </a:cubicBezTo>
                  <a:cubicBezTo>
                    <a:pt x="387572" y="145828"/>
                    <a:pt x="382619" y="140875"/>
                    <a:pt x="376428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79D46875-9EDE-45B3-B5A7-52E0AC499ABB}"/>
                </a:ext>
              </a:extLst>
            </p:cNvPr>
            <p:cNvSpPr/>
            <p:nvPr/>
          </p:nvSpPr>
          <p:spPr>
            <a:xfrm>
              <a:off x="1470270" y="4525422"/>
              <a:ext cx="304800" cy="28575"/>
            </a:xfrm>
            <a:custGeom>
              <a:avLst/>
              <a:gdLst>
                <a:gd name="connsiteX0" fmla="*/ 287179 w 304800"/>
                <a:gd name="connsiteY0" fmla="*/ 7144 h 28575"/>
                <a:gd name="connsiteX1" fmla="*/ 18288 w 304800"/>
                <a:gd name="connsiteY1" fmla="*/ 7144 h 28575"/>
                <a:gd name="connsiteX2" fmla="*/ 7144 w 304800"/>
                <a:gd name="connsiteY2" fmla="*/ 18288 h 28575"/>
                <a:gd name="connsiteX3" fmla="*/ 18288 w 304800"/>
                <a:gd name="connsiteY3" fmla="*/ 29433 h 28575"/>
                <a:gd name="connsiteX4" fmla="*/ 287274 w 304800"/>
                <a:gd name="connsiteY4" fmla="*/ 29433 h 28575"/>
                <a:gd name="connsiteX5" fmla="*/ 298418 w 304800"/>
                <a:gd name="connsiteY5" fmla="*/ 18288 h 28575"/>
                <a:gd name="connsiteX6" fmla="*/ 287179 w 3048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8717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lnTo>
                    <a:pt x="287274" y="29433"/>
                  </a:lnTo>
                  <a:cubicBezTo>
                    <a:pt x="293465" y="29433"/>
                    <a:pt x="298418" y="24479"/>
                    <a:pt x="298418" y="18288"/>
                  </a:cubicBezTo>
                  <a:cubicBezTo>
                    <a:pt x="298323" y="12097"/>
                    <a:pt x="293370" y="7144"/>
                    <a:pt x="2871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6F0B4D5E-4946-4C56-BDFF-3CECC25D0565}"/>
                </a:ext>
              </a:extLst>
            </p:cNvPr>
            <p:cNvSpPr/>
            <p:nvPr/>
          </p:nvSpPr>
          <p:spPr>
            <a:xfrm>
              <a:off x="1514847" y="4569999"/>
              <a:ext cx="209550" cy="28575"/>
            </a:xfrm>
            <a:custGeom>
              <a:avLst/>
              <a:gdLst>
                <a:gd name="connsiteX0" fmla="*/ 198025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8120 w 209550"/>
                <a:gd name="connsiteY4" fmla="*/ 29432 h 28575"/>
                <a:gd name="connsiteX5" fmla="*/ 209264 w 209550"/>
                <a:gd name="connsiteY5" fmla="*/ 18288 h 28575"/>
                <a:gd name="connsiteX6" fmla="*/ 198025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802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8120" y="29432"/>
                  </a:lnTo>
                  <a:cubicBezTo>
                    <a:pt x="204311" y="29432"/>
                    <a:pt x="209264" y="24479"/>
                    <a:pt x="209264" y="18288"/>
                  </a:cubicBezTo>
                  <a:cubicBezTo>
                    <a:pt x="209169" y="12192"/>
                    <a:pt x="204216" y="7144"/>
                    <a:pt x="19802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CCD901D1-B201-4CEA-A8A1-DDB69722AD33}"/>
              </a:ext>
            </a:extLst>
          </p:cNvPr>
          <p:cNvGrpSpPr/>
          <p:nvPr/>
        </p:nvGrpSpPr>
        <p:grpSpPr>
          <a:xfrm>
            <a:off x="4107647" y="4896992"/>
            <a:ext cx="394132" cy="389001"/>
            <a:chOff x="4107647" y="4896992"/>
            <a:chExt cx="394132" cy="389001"/>
          </a:xfrm>
          <a:solidFill>
            <a:schemeClr val="tx2"/>
          </a:solidFill>
        </p:grpSpPr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A80947FE-132B-42ED-B03B-2E67F744106C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8F84005A-B019-4219-AD97-2964E8D527C0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FE063293-0B98-4EB9-BBAD-5512EA0B94E8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B6B6BDAD-0094-4C42-97E3-FB7A12B68E7B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B2D199A4-B8EE-4782-80CE-04EBB522A59C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1CAAC5CA-9534-4EB4-875E-4FEAC9E5F74F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452C5991-A458-411A-86B1-CD6D53237521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675954A5-6909-475B-B7C8-B7F27A138E2B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sp>
        <p:nvSpPr>
          <p:cNvPr id="484" name="자유형: 도형 483">
            <a:extLst>
              <a:ext uri="{FF2B5EF4-FFF2-40B4-BE49-F238E27FC236}">
                <a16:creationId xmlns:a16="http://schemas.microsoft.com/office/drawing/2014/main" id="{1E53CDB2-AFD8-4C32-81F6-22681588E3F3}"/>
              </a:ext>
            </a:extLst>
          </p:cNvPr>
          <p:cNvSpPr/>
          <p:nvPr/>
        </p:nvSpPr>
        <p:spPr>
          <a:xfrm>
            <a:off x="7452851" y="1577434"/>
            <a:ext cx="409575" cy="361950"/>
          </a:xfrm>
          <a:custGeom>
            <a:avLst/>
            <a:gdLst>
              <a:gd name="connsiteX0" fmla="*/ 14264 w 409575"/>
              <a:gd name="connsiteY0" fmla="*/ 175166 h 361950"/>
              <a:gd name="connsiteX1" fmla="*/ 106942 w 409575"/>
              <a:gd name="connsiteY1" fmla="*/ 209741 h 361950"/>
              <a:gd name="connsiteX2" fmla="*/ 142851 w 409575"/>
              <a:gd name="connsiteY2" fmla="*/ 325089 h 361950"/>
              <a:gd name="connsiteX3" fmla="*/ 160187 w 409575"/>
              <a:gd name="connsiteY3" fmla="*/ 330328 h 361950"/>
              <a:gd name="connsiteX4" fmla="*/ 211908 w 409575"/>
              <a:gd name="connsiteY4" fmla="*/ 288227 h 361950"/>
              <a:gd name="connsiteX5" fmla="*/ 230672 w 409575"/>
              <a:gd name="connsiteY5" fmla="*/ 287656 h 361950"/>
              <a:gd name="connsiteX6" fmla="*/ 323826 w 409575"/>
              <a:gd name="connsiteY6" fmla="*/ 355283 h 361950"/>
              <a:gd name="connsiteX7" fmla="*/ 340971 w 409575"/>
              <a:gd name="connsiteY7" fmla="*/ 348711 h 361950"/>
              <a:gd name="connsiteX8" fmla="*/ 409265 w 409575"/>
              <a:gd name="connsiteY8" fmla="*/ 20289 h 361950"/>
              <a:gd name="connsiteX9" fmla="*/ 394597 w 409575"/>
              <a:gd name="connsiteY9" fmla="*/ 7907 h 361950"/>
              <a:gd name="connsiteX10" fmla="*/ 14169 w 409575"/>
              <a:gd name="connsiteY10" fmla="*/ 154687 h 361950"/>
              <a:gd name="connsiteX11" fmla="*/ 14264 w 409575"/>
              <a:gd name="connsiteY11" fmla="*/ 175166 h 361950"/>
              <a:gd name="connsiteX12" fmla="*/ 137041 w 409575"/>
              <a:gd name="connsiteY12" fmla="*/ 191358 h 361950"/>
              <a:gd name="connsiteX13" fmla="*/ 318206 w 409575"/>
              <a:gd name="connsiteY13" fmla="*/ 79820 h 361950"/>
              <a:gd name="connsiteX14" fmla="*/ 322017 w 409575"/>
              <a:gd name="connsiteY14" fmla="*/ 84773 h 361950"/>
              <a:gd name="connsiteX15" fmla="*/ 172474 w 409575"/>
              <a:gd name="connsiteY15" fmla="*/ 223743 h 361950"/>
              <a:gd name="connsiteX16" fmla="*/ 162854 w 409575"/>
              <a:gd name="connsiteY16" fmla="*/ 242317 h 361950"/>
              <a:gd name="connsiteX17" fmla="*/ 157806 w 409575"/>
              <a:gd name="connsiteY17" fmla="*/ 280036 h 361950"/>
              <a:gd name="connsiteX18" fmla="*/ 148661 w 409575"/>
              <a:gd name="connsiteY18" fmla="*/ 280703 h 361950"/>
              <a:gd name="connsiteX19" fmla="*/ 129040 w 409575"/>
              <a:gd name="connsiteY19" fmla="*/ 211837 h 361950"/>
              <a:gd name="connsiteX20" fmla="*/ 137041 w 409575"/>
              <a:gd name="connsiteY20" fmla="*/ 191358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575" h="361950">
                <a:moveTo>
                  <a:pt x="14264" y="175166"/>
                </a:moveTo>
                <a:lnTo>
                  <a:pt x="106942" y="209741"/>
                </a:lnTo>
                <a:lnTo>
                  <a:pt x="142851" y="325089"/>
                </a:lnTo>
                <a:cubicBezTo>
                  <a:pt x="145137" y="332519"/>
                  <a:pt x="154186" y="335186"/>
                  <a:pt x="160187" y="330328"/>
                </a:cubicBezTo>
                <a:lnTo>
                  <a:pt x="211908" y="288227"/>
                </a:lnTo>
                <a:cubicBezTo>
                  <a:pt x="217337" y="283846"/>
                  <a:pt x="225052" y="283560"/>
                  <a:pt x="230672" y="287656"/>
                </a:cubicBezTo>
                <a:lnTo>
                  <a:pt x="323826" y="355283"/>
                </a:lnTo>
                <a:cubicBezTo>
                  <a:pt x="330208" y="359951"/>
                  <a:pt x="339352" y="356426"/>
                  <a:pt x="340971" y="348711"/>
                </a:cubicBezTo>
                <a:lnTo>
                  <a:pt x="409265" y="20289"/>
                </a:lnTo>
                <a:cubicBezTo>
                  <a:pt x="410980" y="11812"/>
                  <a:pt x="402693" y="4763"/>
                  <a:pt x="394597" y="7907"/>
                </a:cubicBezTo>
                <a:lnTo>
                  <a:pt x="14169" y="154687"/>
                </a:lnTo>
                <a:cubicBezTo>
                  <a:pt x="4739" y="158306"/>
                  <a:pt x="4834" y="171641"/>
                  <a:pt x="14264" y="175166"/>
                </a:cubicBezTo>
                <a:close/>
                <a:moveTo>
                  <a:pt x="137041" y="191358"/>
                </a:moveTo>
                <a:lnTo>
                  <a:pt x="318206" y="79820"/>
                </a:lnTo>
                <a:cubicBezTo>
                  <a:pt x="321445" y="77820"/>
                  <a:pt x="324779" y="82202"/>
                  <a:pt x="322017" y="84773"/>
                </a:cubicBezTo>
                <a:lnTo>
                  <a:pt x="172474" y="223743"/>
                </a:lnTo>
                <a:cubicBezTo>
                  <a:pt x="167235" y="228601"/>
                  <a:pt x="163806" y="235173"/>
                  <a:pt x="162854" y="242317"/>
                </a:cubicBezTo>
                <a:lnTo>
                  <a:pt x="157806" y="280036"/>
                </a:lnTo>
                <a:cubicBezTo>
                  <a:pt x="157139" y="285084"/>
                  <a:pt x="150090" y="285560"/>
                  <a:pt x="148661" y="280703"/>
                </a:cubicBezTo>
                <a:lnTo>
                  <a:pt x="129040" y="211837"/>
                </a:lnTo>
                <a:cubicBezTo>
                  <a:pt x="126849" y="204026"/>
                  <a:pt x="130088" y="195644"/>
                  <a:pt x="137041" y="191358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FAFBFC"/>
              </a:solidFill>
            </a:endParaRPr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424950F8-9CAA-4994-8258-CFF575DED3CB}"/>
              </a:ext>
            </a:extLst>
          </p:cNvPr>
          <p:cNvGrpSpPr/>
          <p:nvPr/>
        </p:nvGrpSpPr>
        <p:grpSpPr>
          <a:xfrm>
            <a:off x="4123320" y="4184332"/>
            <a:ext cx="371475" cy="481012"/>
            <a:chOff x="4123320" y="4184332"/>
            <a:chExt cx="371475" cy="481012"/>
          </a:xfrm>
          <a:solidFill>
            <a:schemeClr val="tx2"/>
          </a:solidFill>
        </p:grpSpPr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22F115B8-C319-4614-BF65-12309EEF48B2}"/>
                </a:ext>
              </a:extLst>
            </p:cNvPr>
            <p:cNvSpPr/>
            <p:nvPr/>
          </p:nvSpPr>
          <p:spPr>
            <a:xfrm>
              <a:off x="4123320" y="4231671"/>
              <a:ext cx="371475" cy="219075"/>
            </a:xfrm>
            <a:custGeom>
              <a:avLst/>
              <a:gdLst>
                <a:gd name="connsiteX0" fmla="*/ 306653 w 371475"/>
                <a:gd name="connsiteY0" fmla="*/ 67246 h 219075"/>
                <a:gd name="connsiteX1" fmla="*/ 284555 w 371475"/>
                <a:gd name="connsiteY1" fmla="*/ 68866 h 219075"/>
                <a:gd name="connsiteX2" fmla="*/ 192162 w 371475"/>
                <a:gd name="connsiteY2" fmla="*/ 7144 h 219075"/>
                <a:gd name="connsiteX3" fmla="*/ 95293 w 371475"/>
                <a:gd name="connsiteY3" fmla="*/ 82487 h 219075"/>
                <a:gd name="connsiteX4" fmla="*/ 69480 w 371475"/>
                <a:gd name="connsiteY4" fmla="*/ 73438 h 219075"/>
                <a:gd name="connsiteX5" fmla="*/ 79386 w 371475"/>
                <a:gd name="connsiteY5" fmla="*/ 212408 h 219075"/>
                <a:gd name="connsiteX6" fmla="*/ 294461 w 371475"/>
                <a:gd name="connsiteY6" fmla="*/ 212408 h 219075"/>
                <a:gd name="connsiteX7" fmla="*/ 306653 w 371475"/>
                <a:gd name="connsiteY7" fmla="*/ 6724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19075">
                  <a:moveTo>
                    <a:pt x="306653" y="67246"/>
                  </a:moveTo>
                  <a:cubicBezTo>
                    <a:pt x="302557" y="67246"/>
                    <a:pt x="289889" y="67532"/>
                    <a:pt x="284555" y="68866"/>
                  </a:cubicBezTo>
                  <a:cubicBezTo>
                    <a:pt x="269886" y="33338"/>
                    <a:pt x="235025" y="7144"/>
                    <a:pt x="192162" y="7144"/>
                  </a:cubicBezTo>
                  <a:cubicBezTo>
                    <a:pt x="141204" y="7144"/>
                    <a:pt x="104151" y="42863"/>
                    <a:pt x="95293" y="82487"/>
                  </a:cubicBezTo>
                  <a:cubicBezTo>
                    <a:pt x="95293" y="82487"/>
                    <a:pt x="83958" y="73438"/>
                    <a:pt x="69480" y="73438"/>
                  </a:cubicBezTo>
                  <a:cubicBezTo>
                    <a:pt x="-14149" y="73438"/>
                    <a:pt x="-16340" y="212408"/>
                    <a:pt x="79386" y="212408"/>
                  </a:cubicBezTo>
                  <a:lnTo>
                    <a:pt x="294461" y="212408"/>
                  </a:lnTo>
                  <a:cubicBezTo>
                    <a:pt x="387996" y="212503"/>
                    <a:pt x="386663" y="67246"/>
                    <a:pt x="306653" y="67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C74AAA9C-063F-4074-9022-04C76B911AFF}"/>
                </a:ext>
              </a:extLst>
            </p:cNvPr>
            <p:cNvSpPr/>
            <p:nvPr/>
          </p:nvSpPr>
          <p:spPr>
            <a:xfrm>
              <a:off x="4192434" y="4465319"/>
              <a:ext cx="228600" cy="200025"/>
            </a:xfrm>
            <a:custGeom>
              <a:avLst/>
              <a:gdLst>
                <a:gd name="connsiteX0" fmla="*/ 217060 w 228600"/>
                <a:gd name="connsiteY0" fmla="*/ 47244 h 200025"/>
                <a:gd name="connsiteX1" fmla="*/ 155338 w 228600"/>
                <a:gd name="connsiteY1" fmla="*/ 47244 h 200025"/>
                <a:gd name="connsiteX2" fmla="*/ 173436 w 228600"/>
                <a:gd name="connsiteY2" fmla="*/ 7144 h 200025"/>
                <a:gd name="connsiteX3" fmla="*/ 37324 w 228600"/>
                <a:gd name="connsiteY3" fmla="*/ 7144 h 200025"/>
                <a:gd name="connsiteX4" fmla="*/ 7891 w 228600"/>
                <a:gd name="connsiteY4" fmla="*/ 74771 h 200025"/>
                <a:gd name="connsiteX5" fmla="*/ 16178 w 228600"/>
                <a:gd name="connsiteY5" fmla="*/ 87344 h 200025"/>
                <a:gd name="connsiteX6" fmla="*/ 73519 w 228600"/>
                <a:gd name="connsiteY6" fmla="*/ 87344 h 200025"/>
                <a:gd name="connsiteX7" fmla="*/ 40467 w 228600"/>
                <a:gd name="connsiteY7" fmla="*/ 189738 h 200025"/>
                <a:gd name="connsiteX8" fmla="*/ 49135 w 228600"/>
                <a:gd name="connsiteY8" fmla="*/ 201549 h 200025"/>
                <a:gd name="connsiteX9" fmla="*/ 54754 w 228600"/>
                <a:gd name="connsiteY9" fmla="*/ 199454 h 200025"/>
                <a:gd name="connsiteX10" fmla="*/ 222680 w 228600"/>
                <a:gd name="connsiteY10" fmla="*/ 63151 h 200025"/>
                <a:gd name="connsiteX11" fmla="*/ 217060 w 228600"/>
                <a:gd name="connsiteY11" fmla="*/ 47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200025">
                  <a:moveTo>
                    <a:pt x="217060" y="47244"/>
                  </a:moveTo>
                  <a:lnTo>
                    <a:pt x="155338" y="47244"/>
                  </a:lnTo>
                  <a:lnTo>
                    <a:pt x="173436" y="7144"/>
                  </a:lnTo>
                  <a:lnTo>
                    <a:pt x="37324" y="7144"/>
                  </a:lnTo>
                  <a:lnTo>
                    <a:pt x="7891" y="74771"/>
                  </a:lnTo>
                  <a:cubicBezTo>
                    <a:pt x="5320" y="80677"/>
                    <a:pt x="9701" y="87344"/>
                    <a:pt x="16178" y="87344"/>
                  </a:cubicBezTo>
                  <a:lnTo>
                    <a:pt x="73519" y="87344"/>
                  </a:lnTo>
                  <a:lnTo>
                    <a:pt x="40467" y="189738"/>
                  </a:lnTo>
                  <a:cubicBezTo>
                    <a:pt x="38371" y="196120"/>
                    <a:pt x="43515" y="201549"/>
                    <a:pt x="49135" y="201549"/>
                  </a:cubicBezTo>
                  <a:cubicBezTo>
                    <a:pt x="51040" y="201549"/>
                    <a:pt x="53040" y="200883"/>
                    <a:pt x="54754" y="199454"/>
                  </a:cubicBezTo>
                  <a:lnTo>
                    <a:pt x="222680" y="63151"/>
                  </a:lnTo>
                  <a:cubicBezTo>
                    <a:pt x="229348" y="57912"/>
                    <a:pt x="225633" y="47244"/>
                    <a:pt x="217060" y="4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3DD849BC-B620-4768-844E-D2E18E118363}"/>
                </a:ext>
              </a:extLst>
            </p:cNvPr>
            <p:cNvSpPr/>
            <p:nvPr/>
          </p:nvSpPr>
          <p:spPr>
            <a:xfrm>
              <a:off x="4125974" y="4184332"/>
              <a:ext cx="152400" cy="114300"/>
            </a:xfrm>
            <a:custGeom>
              <a:avLst/>
              <a:gdLst>
                <a:gd name="connsiteX0" fmla="*/ 66827 w 152400"/>
                <a:gd name="connsiteY0" fmla="*/ 92488 h 114300"/>
                <a:gd name="connsiteX1" fmla="*/ 76352 w 152400"/>
                <a:gd name="connsiteY1" fmla="*/ 93154 h 114300"/>
                <a:gd name="connsiteX2" fmla="*/ 107213 w 152400"/>
                <a:gd name="connsiteY2" fmla="*/ 55436 h 114300"/>
                <a:gd name="connsiteX3" fmla="*/ 151504 w 152400"/>
                <a:gd name="connsiteY3" fmla="*/ 31623 h 114300"/>
                <a:gd name="connsiteX4" fmla="*/ 99688 w 152400"/>
                <a:gd name="connsiteY4" fmla="*/ 7525 h 114300"/>
                <a:gd name="connsiteX5" fmla="*/ 91878 w 152400"/>
                <a:gd name="connsiteY5" fmla="*/ 7144 h 114300"/>
                <a:gd name="connsiteX6" fmla="*/ 7486 w 152400"/>
                <a:gd name="connsiteY6" fmla="*/ 84201 h 114300"/>
                <a:gd name="connsiteX7" fmla="*/ 9677 w 152400"/>
                <a:gd name="connsiteY7" fmla="*/ 112395 h 114300"/>
                <a:gd name="connsiteX8" fmla="*/ 66827 w 152400"/>
                <a:gd name="connsiteY8" fmla="*/ 924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14300">
                  <a:moveTo>
                    <a:pt x="66827" y="92488"/>
                  </a:moveTo>
                  <a:cubicBezTo>
                    <a:pt x="70161" y="92488"/>
                    <a:pt x="73304" y="92774"/>
                    <a:pt x="76352" y="93154"/>
                  </a:cubicBezTo>
                  <a:cubicBezTo>
                    <a:pt x="83972" y="78867"/>
                    <a:pt x="94449" y="66008"/>
                    <a:pt x="107213" y="55436"/>
                  </a:cubicBezTo>
                  <a:cubicBezTo>
                    <a:pt x="120453" y="44482"/>
                    <a:pt x="135407" y="36481"/>
                    <a:pt x="151504" y="31623"/>
                  </a:cubicBezTo>
                  <a:cubicBezTo>
                    <a:pt x="137979" y="18288"/>
                    <a:pt x="119976" y="9430"/>
                    <a:pt x="99688" y="7525"/>
                  </a:cubicBezTo>
                  <a:cubicBezTo>
                    <a:pt x="97021" y="7239"/>
                    <a:pt x="94449" y="7144"/>
                    <a:pt x="91878" y="7144"/>
                  </a:cubicBezTo>
                  <a:cubicBezTo>
                    <a:pt x="48539" y="7144"/>
                    <a:pt x="11487" y="40196"/>
                    <a:pt x="7486" y="84201"/>
                  </a:cubicBezTo>
                  <a:cubicBezTo>
                    <a:pt x="6629" y="93917"/>
                    <a:pt x="7391" y="103442"/>
                    <a:pt x="9677" y="112395"/>
                  </a:cubicBezTo>
                  <a:cubicBezTo>
                    <a:pt x="25203" y="99536"/>
                    <a:pt x="45014" y="92488"/>
                    <a:pt x="66827" y="92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0A287E54-0AC1-44FB-9A12-52CACFE91FA7}"/>
              </a:ext>
            </a:extLst>
          </p:cNvPr>
          <p:cNvGrpSpPr/>
          <p:nvPr/>
        </p:nvGrpSpPr>
        <p:grpSpPr>
          <a:xfrm>
            <a:off x="4778017" y="4901660"/>
            <a:ext cx="389321" cy="389244"/>
            <a:chOff x="4778017" y="4901660"/>
            <a:chExt cx="389321" cy="389244"/>
          </a:xfrm>
          <a:solidFill>
            <a:schemeClr val="tx2"/>
          </a:solidFill>
        </p:grpSpPr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76BE63BB-0738-4309-AB4D-697E74B00DAF}"/>
                </a:ext>
              </a:extLst>
            </p:cNvPr>
            <p:cNvSpPr/>
            <p:nvPr/>
          </p:nvSpPr>
          <p:spPr>
            <a:xfrm>
              <a:off x="4778017" y="5014679"/>
              <a:ext cx="209550" cy="276225"/>
            </a:xfrm>
            <a:custGeom>
              <a:avLst/>
              <a:gdLst>
                <a:gd name="connsiteX0" fmla="*/ 152019 w 209550"/>
                <a:gd name="connsiteY0" fmla="*/ 140823 h 276225"/>
                <a:gd name="connsiteX1" fmla="*/ 140875 w 209550"/>
                <a:gd name="connsiteY1" fmla="*/ 140823 h 276225"/>
                <a:gd name="connsiteX2" fmla="*/ 140875 w 209550"/>
                <a:gd name="connsiteY2" fmla="*/ 129488 h 276225"/>
                <a:gd name="connsiteX3" fmla="*/ 163163 w 209550"/>
                <a:gd name="connsiteY3" fmla="*/ 85101 h 276225"/>
                <a:gd name="connsiteX4" fmla="*/ 163163 w 209550"/>
                <a:gd name="connsiteY4" fmla="*/ 65194 h 276225"/>
                <a:gd name="connsiteX5" fmla="*/ 116681 w 209550"/>
                <a:gd name="connsiteY5" fmla="*/ 7853 h 276225"/>
                <a:gd name="connsiteX6" fmla="*/ 71342 w 209550"/>
                <a:gd name="connsiteY6" fmla="*/ 20331 h 276225"/>
                <a:gd name="connsiteX7" fmla="*/ 51721 w 209550"/>
                <a:gd name="connsiteY7" fmla="*/ 62813 h 276225"/>
                <a:gd name="connsiteX8" fmla="*/ 51721 w 209550"/>
                <a:gd name="connsiteY8" fmla="*/ 85101 h 276225"/>
                <a:gd name="connsiteX9" fmla="*/ 74009 w 209550"/>
                <a:gd name="connsiteY9" fmla="*/ 129488 h 276225"/>
                <a:gd name="connsiteX10" fmla="*/ 74009 w 209550"/>
                <a:gd name="connsiteY10" fmla="*/ 140823 h 276225"/>
                <a:gd name="connsiteX11" fmla="*/ 62865 w 209550"/>
                <a:gd name="connsiteY11" fmla="*/ 140823 h 276225"/>
                <a:gd name="connsiteX12" fmla="*/ 7144 w 209550"/>
                <a:gd name="connsiteY12" fmla="*/ 196544 h 276225"/>
                <a:gd name="connsiteX13" fmla="*/ 7144 w 209550"/>
                <a:gd name="connsiteY13" fmla="*/ 263409 h 276225"/>
                <a:gd name="connsiteX14" fmla="*/ 18288 w 209550"/>
                <a:gd name="connsiteY14" fmla="*/ 274553 h 276225"/>
                <a:gd name="connsiteX15" fmla="*/ 196596 w 209550"/>
                <a:gd name="connsiteY15" fmla="*/ 274553 h 276225"/>
                <a:gd name="connsiteX16" fmla="*/ 207740 w 209550"/>
                <a:gd name="connsiteY16" fmla="*/ 263409 h 276225"/>
                <a:gd name="connsiteX17" fmla="*/ 207740 w 209550"/>
                <a:gd name="connsiteY17" fmla="*/ 196544 h 276225"/>
                <a:gd name="connsiteX18" fmla="*/ 152019 w 209550"/>
                <a:gd name="connsiteY18" fmla="*/ 14082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76225">
                  <a:moveTo>
                    <a:pt x="152019" y="140823"/>
                  </a:moveTo>
                  <a:lnTo>
                    <a:pt x="140875" y="140823"/>
                  </a:lnTo>
                  <a:lnTo>
                    <a:pt x="140875" y="129488"/>
                  </a:lnTo>
                  <a:cubicBezTo>
                    <a:pt x="154781" y="119010"/>
                    <a:pt x="163163" y="102532"/>
                    <a:pt x="163163" y="85101"/>
                  </a:cubicBezTo>
                  <a:lnTo>
                    <a:pt x="163163" y="65194"/>
                  </a:lnTo>
                  <a:cubicBezTo>
                    <a:pt x="163163" y="36809"/>
                    <a:pt x="143161" y="12140"/>
                    <a:pt x="116681" y="7853"/>
                  </a:cubicBezTo>
                  <a:cubicBezTo>
                    <a:pt x="100298" y="5282"/>
                    <a:pt x="83820" y="9758"/>
                    <a:pt x="71342" y="20331"/>
                  </a:cubicBezTo>
                  <a:cubicBezTo>
                    <a:pt x="58864" y="30904"/>
                    <a:pt x="51721" y="46430"/>
                    <a:pt x="51721" y="62813"/>
                  </a:cubicBezTo>
                  <a:lnTo>
                    <a:pt x="51721" y="85101"/>
                  </a:lnTo>
                  <a:cubicBezTo>
                    <a:pt x="51721" y="102532"/>
                    <a:pt x="60103" y="119010"/>
                    <a:pt x="74009" y="129488"/>
                  </a:cubicBezTo>
                  <a:lnTo>
                    <a:pt x="74009" y="140823"/>
                  </a:lnTo>
                  <a:lnTo>
                    <a:pt x="62865" y="140823"/>
                  </a:lnTo>
                  <a:cubicBezTo>
                    <a:pt x="32099" y="140823"/>
                    <a:pt x="7144" y="165778"/>
                    <a:pt x="7144" y="196544"/>
                  </a:cubicBezTo>
                  <a:lnTo>
                    <a:pt x="7144" y="263409"/>
                  </a:lnTo>
                  <a:cubicBezTo>
                    <a:pt x="7144" y="269600"/>
                    <a:pt x="12097" y="274553"/>
                    <a:pt x="18288" y="274553"/>
                  </a:cubicBezTo>
                  <a:lnTo>
                    <a:pt x="196596" y="274553"/>
                  </a:lnTo>
                  <a:cubicBezTo>
                    <a:pt x="202787" y="274553"/>
                    <a:pt x="207740" y="269600"/>
                    <a:pt x="207740" y="263409"/>
                  </a:cubicBezTo>
                  <a:lnTo>
                    <a:pt x="207740" y="196544"/>
                  </a:lnTo>
                  <a:cubicBezTo>
                    <a:pt x="207740" y="165778"/>
                    <a:pt x="182785" y="140823"/>
                    <a:pt x="152019" y="140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9D48D0F3-90C9-4DF3-BAFD-6C89A1EA5DC6}"/>
                </a:ext>
              </a:extLst>
            </p:cNvPr>
            <p:cNvSpPr/>
            <p:nvPr/>
          </p:nvSpPr>
          <p:spPr>
            <a:xfrm>
              <a:off x="4957788" y="490166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5 w 209550"/>
                <a:gd name="connsiteY1" fmla="*/ 107442 h 209550"/>
                <a:gd name="connsiteX2" fmla="*/ 25683 w 209550"/>
                <a:gd name="connsiteY2" fmla="*/ 165450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1 h 209550"/>
                <a:gd name="connsiteX6" fmla="*/ 107407 w 209550"/>
                <a:gd name="connsiteY6" fmla="*/ 207741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107503 w 209550"/>
                <a:gd name="connsiteY9" fmla="*/ 174308 h 209550"/>
                <a:gd name="connsiteX10" fmla="*/ 96358 w 209550"/>
                <a:gd name="connsiteY10" fmla="*/ 163163 h 209550"/>
                <a:gd name="connsiteX11" fmla="*/ 107503 w 209550"/>
                <a:gd name="connsiteY11" fmla="*/ 152019 h 209550"/>
                <a:gd name="connsiteX12" fmla="*/ 118647 w 209550"/>
                <a:gd name="connsiteY12" fmla="*/ 163163 h 209550"/>
                <a:gd name="connsiteX13" fmla="*/ 107503 w 209550"/>
                <a:gd name="connsiteY13" fmla="*/ 174308 h 209550"/>
                <a:gd name="connsiteX14" fmla="*/ 123028 w 209550"/>
                <a:gd name="connsiteY14" fmla="*/ 114776 h 209550"/>
                <a:gd name="connsiteX15" fmla="*/ 118647 w 209550"/>
                <a:gd name="connsiteY15" fmla="*/ 123635 h 209550"/>
                <a:gd name="connsiteX16" fmla="*/ 118647 w 209550"/>
                <a:gd name="connsiteY16" fmla="*/ 129731 h 209550"/>
                <a:gd name="connsiteX17" fmla="*/ 107503 w 209550"/>
                <a:gd name="connsiteY17" fmla="*/ 140875 h 209550"/>
                <a:gd name="connsiteX18" fmla="*/ 96358 w 209550"/>
                <a:gd name="connsiteY18" fmla="*/ 129731 h 209550"/>
                <a:gd name="connsiteX19" fmla="*/ 96358 w 209550"/>
                <a:gd name="connsiteY19" fmla="*/ 123635 h 209550"/>
                <a:gd name="connsiteX20" fmla="*/ 112646 w 209550"/>
                <a:gd name="connsiteY20" fmla="*/ 95060 h 209550"/>
                <a:gd name="connsiteX21" fmla="*/ 118647 w 209550"/>
                <a:gd name="connsiteY21" fmla="*/ 85154 h 209550"/>
                <a:gd name="connsiteX22" fmla="*/ 107503 w 209550"/>
                <a:gd name="connsiteY22" fmla="*/ 74009 h 209550"/>
                <a:gd name="connsiteX23" fmla="*/ 96358 w 209550"/>
                <a:gd name="connsiteY23" fmla="*/ 85154 h 209550"/>
                <a:gd name="connsiteX24" fmla="*/ 85214 w 209550"/>
                <a:gd name="connsiteY24" fmla="*/ 96298 h 209550"/>
                <a:gd name="connsiteX25" fmla="*/ 74070 w 209550"/>
                <a:gd name="connsiteY25" fmla="*/ 85154 h 209550"/>
                <a:gd name="connsiteX26" fmla="*/ 107503 w 209550"/>
                <a:gd name="connsiteY26" fmla="*/ 51721 h 209550"/>
                <a:gd name="connsiteX27" fmla="*/ 140935 w 209550"/>
                <a:gd name="connsiteY27" fmla="*/ 85154 h 209550"/>
                <a:gd name="connsiteX28" fmla="*/ 123028 w 209550"/>
                <a:gd name="connsiteY28" fmla="*/ 11477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5" y="52102"/>
                    <a:pt x="7205" y="107442"/>
                  </a:cubicBezTo>
                  <a:cubicBezTo>
                    <a:pt x="7205" y="128302"/>
                    <a:pt x="13681" y="148590"/>
                    <a:pt x="25683" y="165450"/>
                  </a:cubicBezTo>
                  <a:lnTo>
                    <a:pt x="9014" y="190405"/>
                  </a:lnTo>
                  <a:cubicBezTo>
                    <a:pt x="6728" y="193834"/>
                    <a:pt x="6538" y="198216"/>
                    <a:pt x="8443" y="201835"/>
                  </a:cubicBezTo>
                  <a:cubicBezTo>
                    <a:pt x="10348" y="205454"/>
                    <a:pt x="14158" y="207741"/>
                    <a:pt x="18253" y="207741"/>
                  </a:cubicBezTo>
                  <a:lnTo>
                    <a:pt x="107407" y="207741"/>
                  </a:lnTo>
                  <a:cubicBezTo>
                    <a:pt x="162748" y="207741"/>
                    <a:pt x="207706" y="162783"/>
                    <a:pt x="207706" y="107442"/>
                  </a:cubicBezTo>
                  <a:cubicBezTo>
                    <a:pt x="207801" y="52102"/>
                    <a:pt x="162748" y="7144"/>
                    <a:pt x="107503" y="7144"/>
                  </a:cubicBezTo>
                  <a:close/>
                  <a:moveTo>
                    <a:pt x="107503" y="174308"/>
                  </a:moveTo>
                  <a:cubicBezTo>
                    <a:pt x="101311" y="174308"/>
                    <a:pt x="96358" y="169355"/>
                    <a:pt x="96358" y="163163"/>
                  </a:cubicBezTo>
                  <a:cubicBezTo>
                    <a:pt x="96358" y="156972"/>
                    <a:pt x="101311" y="152019"/>
                    <a:pt x="107503" y="152019"/>
                  </a:cubicBezTo>
                  <a:cubicBezTo>
                    <a:pt x="113694" y="152019"/>
                    <a:pt x="118647" y="156972"/>
                    <a:pt x="118647" y="163163"/>
                  </a:cubicBezTo>
                  <a:cubicBezTo>
                    <a:pt x="118647" y="169355"/>
                    <a:pt x="113599" y="174308"/>
                    <a:pt x="107503" y="174308"/>
                  </a:cubicBezTo>
                  <a:close/>
                  <a:moveTo>
                    <a:pt x="123028" y="114776"/>
                  </a:moveTo>
                  <a:cubicBezTo>
                    <a:pt x="120361" y="116205"/>
                    <a:pt x="118647" y="119729"/>
                    <a:pt x="118647" y="123635"/>
                  </a:cubicBezTo>
                  <a:lnTo>
                    <a:pt x="118647" y="129731"/>
                  </a:lnTo>
                  <a:cubicBezTo>
                    <a:pt x="118647" y="135922"/>
                    <a:pt x="113694" y="140875"/>
                    <a:pt x="107503" y="140875"/>
                  </a:cubicBezTo>
                  <a:cubicBezTo>
                    <a:pt x="101311" y="140875"/>
                    <a:pt x="96358" y="135922"/>
                    <a:pt x="96358" y="129731"/>
                  </a:cubicBezTo>
                  <a:lnTo>
                    <a:pt x="96358" y="123635"/>
                  </a:lnTo>
                  <a:cubicBezTo>
                    <a:pt x="96358" y="111252"/>
                    <a:pt x="102645" y="100299"/>
                    <a:pt x="112646" y="95060"/>
                  </a:cubicBezTo>
                  <a:cubicBezTo>
                    <a:pt x="116361" y="93155"/>
                    <a:pt x="118647" y="89345"/>
                    <a:pt x="118647" y="85154"/>
                  </a:cubicBezTo>
                  <a:cubicBezTo>
                    <a:pt x="118647" y="78962"/>
                    <a:pt x="113694" y="74009"/>
                    <a:pt x="107503" y="74009"/>
                  </a:cubicBezTo>
                  <a:cubicBezTo>
                    <a:pt x="101311" y="74009"/>
                    <a:pt x="96358" y="78962"/>
                    <a:pt x="96358" y="85154"/>
                  </a:cubicBezTo>
                  <a:cubicBezTo>
                    <a:pt x="96358" y="91345"/>
                    <a:pt x="91405" y="96298"/>
                    <a:pt x="85214" y="96298"/>
                  </a:cubicBezTo>
                  <a:cubicBezTo>
                    <a:pt x="79023" y="96298"/>
                    <a:pt x="74070" y="91345"/>
                    <a:pt x="74070" y="85154"/>
                  </a:cubicBezTo>
                  <a:cubicBezTo>
                    <a:pt x="74070" y="66675"/>
                    <a:pt x="89024" y="51721"/>
                    <a:pt x="107503" y="51721"/>
                  </a:cubicBezTo>
                  <a:cubicBezTo>
                    <a:pt x="125981" y="51721"/>
                    <a:pt x="140935" y="66675"/>
                    <a:pt x="140935" y="85154"/>
                  </a:cubicBezTo>
                  <a:cubicBezTo>
                    <a:pt x="140935" y="97631"/>
                    <a:pt x="134077" y="108966"/>
                    <a:pt x="123028" y="114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641E60CA-6407-4268-96F3-ED69828E0B63}"/>
              </a:ext>
            </a:extLst>
          </p:cNvPr>
          <p:cNvGrpSpPr/>
          <p:nvPr/>
        </p:nvGrpSpPr>
        <p:grpSpPr>
          <a:xfrm>
            <a:off x="7484331" y="4233291"/>
            <a:ext cx="342067" cy="392430"/>
            <a:chOff x="7484331" y="4233291"/>
            <a:chExt cx="342067" cy="392430"/>
          </a:xfrm>
          <a:solidFill>
            <a:schemeClr val="tx2"/>
          </a:solidFill>
        </p:grpSpPr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4182852F-8A46-49FF-B2F7-C2DAA41E2C90}"/>
                </a:ext>
              </a:extLst>
            </p:cNvPr>
            <p:cNvSpPr/>
            <p:nvPr/>
          </p:nvSpPr>
          <p:spPr>
            <a:xfrm>
              <a:off x="7484331" y="4282821"/>
              <a:ext cx="247650" cy="342900"/>
            </a:xfrm>
            <a:custGeom>
              <a:avLst/>
              <a:gdLst>
                <a:gd name="connsiteX0" fmla="*/ 225385 w 247650"/>
                <a:gd name="connsiteY0" fmla="*/ 164211 h 342900"/>
                <a:gd name="connsiteX1" fmla="*/ 139946 w 247650"/>
                <a:gd name="connsiteY1" fmla="*/ 16383 h 342900"/>
                <a:gd name="connsiteX2" fmla="*/ 123944 w 247650"/>
                <a:gd name="connsiteY2" fmla="*/ 7144 h 342900"/>
                <a:gd name="connsiteX3" fmla="*/ 107942 w 247650"/>
                <a:gd name="connsiteY3" fmla="*/ 16383 h 342900"/>
                <a:gd name="connsiteX4" fmla="*/ 22503 w 247650"/>
                <a:gd name="connsiteY4" fmla="*/ 164211 h 342900"/>
                <a:gd name="connsiteX5" fmla="*/ 22503 w 247650"/>
                <a:gd name="connsiteY5" fmla="*/ 279749 h 342900"/>
                <a:gd name="connsiteX6" fmla="*/ 124135 w 247650"/>
                <a:gd name="connsiteY6" fmla="*/ 338042 h 342900"/>
                <a:gd name="connsiteX7" fmla="*/ 182047 w 247650"/>
                <a:gd name="connsiteY7" fmla="*/ 322707 h 342900"/>
                <a:gd name="connsiteX8" fmla="*/ 236815 w 247650"/>
                <a:gd name="connsiteY8" fmla="*/ 252126 h 342900"/>
                <a:gd name="connsiteX9" fmla="*/ 225385 w 247650"/>
                <a:gd name="connsiteY9" fmla="*/ 16421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650" h="342900">
                  <a:moveTo>
                    <a:pt x="225385" y="164211"/>
                  </a:moveTo>
                  <a:lnTo>
                    <a:pt x="139946" y="16383"/>
                  </a:lnTo>
                  <a:cubicBezTo>
                    <a:pt x="136612" y="10668"/>
                    <a:pt x="130517" y="7144"/>
                    <a:pt x="123944" y="7144"/>
                  </a:cubicBezTo>
                  <a:cubicBezTo>
                    <a:pt x="117372" y="7144"/>
                    <a:pt x="111181" y="10668"/>
                    <a:pt x="107942" y="16383"/>
                  </a:cubicBezTo>
                  <a:lnTo>
                    <a:pt x="22503" y="164211"/>
                  </a:lnTo>
                  <a:cubicBezTo>
                    <a:pt x="2024" y="199930"/>
                    <a:pt x="2024" y="244221"/>
                    <a:pt x="22503" y="279749"/>
                  </a:cubicBezTo>
                  <a:cubicBezTo>
                    <a:pt x="44125" y="317087"/>
                    <a:pt x="83558" y="338042"/>
                    <a:pt x="124135" y="338042"/>
                  </a:cubicBezTo>
                  <a:cubicBezTo>
                    <a:pt x="143851" y="338042"/>
                    <a:pt x="163759" y="333089"/>
                    <a:pt x="182047" y="322707"/>
                  </a:cubicBezTo>
                  <a:cubicBezTo>
                    <a:pt x="209193" y="307276"/>
                    <a:pt x="228719" y="282226"/>
                    <a:pt x="236815" y="252126"/>
                  </a:cubicBezTo>
                  <a:cubicBezTo>
                    <a:pt x="245007" y="222313"/>
                    <a:pt x="240911" y="191071"/>
                    <a:pt x="225385" y="164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D0443A85-59F2-4C5E-B922-1E0EA141C180}"/>
                </a:ext>
              </a:extLst>
            </p:cNvPr>
            <p:cNvSpPr/>
            <p:nvPr/>
          </p:nvSpPr>
          <p:spPr>
            <a:xfrm>
              <a:off x="7664473" y="4233291"/>
              <a:ext cx="161925" cy="257175"/>
            </a:xfrm>
            <a:custGeom>
              <a:avLst/>
              <a:gdLst>
                <a:gd name="connsiteX0" fmla="*/ 149543 w 161925"/>
                <a:gd name="connsiteY0" fmla="*/ 120301 h 257175"/>
                <a:gd name="connsiteX1" fmla="*/ 86963 w 161925"/>
                <a:gd name="connsiteY1" fmla="*/ 15335 h 257175"/>
                <a:gd name="connsiteX2" fmla="*/ 72676 w 161925"/>
                <a:gd name="connsiteY2" fmla="*/ 7144 h 257175"/>
                <a:gd name="connsiteX3" fmla="*/ 58388 w 161925"/>
                <a:gd name="connsiteY3" fmla="*/ 15335 h 257175"/>
                <a:gd name="connsiteX4" fmla="*/ 7144 w 161925"/>
                <a:gd name="connsiteY4" fmla="*/ 101822 h 257175"/>
                <a:gd name="connsiteX5" fmla="*/ 67533 w 161925"/>
                <a:gd name="connsiteY5" fmla="*/ 206312 h 257175"/>
                <a:gd name="connsiteX6" fmla="*/ 82391 w 161925"/>
                <a:gd name="connsiteY6" fmla="*/ 251746 h 257175"/>
                <a:gd name="connsiteX7" fmla="*/ 116681 w 161925"/>
                <a:gd name="connsiteY7" fmla="*/ 240602 h 257175"/>
                <a:gd name="connsiteX8" fmla="*/ 158210 w 161925"/>
                <a:gd name="connsiteY8" fmla="*/ 187071 h 257175"/>
                <a:gd name="connsiteX9" fmla="*/ 149543 w 161925"/>
                <a:gd name="connsiteY9" fmla="*/ 12030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257175">
                  <a:moveTo>
                    <a:pt x="149543" y="120301"/>
                  </a:moveTo>
                  <a:lnTo>
                    <a:pt x="86963" y="15335"/>
                  </a:lnTo>
                  <a:cubicBezTo>
                    <a:pt x="84011" y="10287"/>
                    <a:pt x="78581" y="7144"/>
                    <a:pt x="72676" y="7144"/>
                  </a:cubicBezTo>
                  <a:cubicBezTo>
                    <a:pt x="66770" y="7144"/>
                    <a:pt x="61341" y="10287"/>
                    <a:pt x="58388" y="15335"/>
                  </a:cubicBezTo>
                  <a:lnTo>
                    <a:pt x="7144" y="101822"/>
                  </a:lnTo>
                  <a:lnTo>
                    <a:pt x="67533" y="206312"/>
                  </a:lnTo>
                  <a:cubicBezTo>
                    <a:pt x="75724" y="220504"/>
                    <a:pt x="80772" y="235934"/>
                    <a:pt x="82391" y="251746"/>
                  </a:cubicBezTo>
                  <a:cubicBezTo>
                    <a:pt x="94298" y="250412"/>
                    <a:pt x="105918" y="246697"/>
                    <a:pt x="116681" y="240602"/>
                  </a:cubicBezTo>
                  <a:cubicBezTo>
                    <a:pt x="137256" y="228886"/>
                    <a:pt x="152019" y="209931"/>
                    <a:pt x="158210" y="187071"/>
                  </a:cubicBezTo>
                  <a:cubicBezTo>
                    <a:pt x="164402" y="164402"/>
                    <a:pt x="161354" y="140684"/>
                    <a:pt x="149543" y="120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51D711A0-FFE3-41F1-B199-DE1E67159EE3}"/>
              </a:ext>
            </a:extLst>
          </p:cNvPr>
          <p:cNvGrpSpPr/>
          <p:nvPr/>
        </p:nvGrpSpPr>
        <p:grpSpPr>
          <a:xfrm>
            <a:off x="3437087" y="3568446"/>
            <a:ext cx="386824" cy="386143"/>
            <a:chOff x="3437087" y="3568446"/>
            <a:chExt cx="386824" cy="386143"/>
          </a:xfrm>
          <a:solidFill>
            <a:schemeClr val="tx2"/>
          </a:solidFill>
        </p:grpSpPr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336190A5-2B44-463B-8074-7C0A316B05D1}"/>
                </a:ext>
              </a:extLst>
            </p:cNvPr>
            <p:cNvSpPr/>
            <p:nvPr/>
          </p:nvSpPr>
          <p:spPr>
            <a:xfrm>
              <a:off x="3661986" y="3725989"/>
              <a:ext cx="161925" cy="228600"/>
            </a:xfrm>
            <a:custGeom>
              <a:avLst/>
              <a:gdLst>
                <a:gd name="connsiteX0" fmla="*/ 161054 w 161925"/>
                <a:gd name="connsiteY0" fmla="*/ 73057 h 228600"/>
                <a:gd name="connsiteX1" fmla="*/ 117334 w 161925"/>
                <a:gd name="connsiteY1" fmla="*/ 14859 h 228600"/>
                <a:gd name="connsiteX2" fmla="*/ 117334 w 161925"/>
                <a:gd name="connsiteY2" fmla="*/ 14669 h 228600"/>
                <a:gd name="connsiteX3" fmla="*/ 116858 w 161925"/>
                <a:gd name="connsiteY3" fmla="*/ 14478 h 228600"/>
                <a:gd name="connsiteX4" fmla="*/ 84092 w 161925"/>
                <a:gd name="connsiteY4" fmla="*/ 7144 h 228600"/>
                <a:gd name="connsiteX5" fmla="*/ 18370 w 161925"/>
                <a:gd name="connsiteY5" fmla="*/ 127540 h 228600"/>
                <a:gd name="connsiteX6" fmla="*/ 74567 w 161925"/>
                <a:gd name="connsiteY6" fmla="*/ 224504 h 228600"/>
                <a:gd name="connsiteX7" fmla="*/ 93712 w 161925"/>
                <a:gd name="connsiteY7" fmla="*/ 224504 h 228600"/>
                <a:gd name="connsiteX8" fmla="*/ 152958 w 161925"/>
                <a:gd name="connsiteY8" fmla="*/ 122015 h 228600"/>
                <a:gd name="connsiteX9" fmla="*/ 161054 w 161925"/>
                <a:gd name="connsiteY9" fmla="*/ 73057 h 228600"/>
                <a:gd name="connsiteX10" fmla="*/ 84092 w 161925"/>
                <a:gd name="connsiteY10" fmla="*/ 118491 h 228600"/>
                <a:gd name="connsiteX11" fmla="*/ 50659 w 161925"/>
                <a:gd name="connsiteY11" fmla="*/ 85058 h 228600"/>
                <a:gd name="connsiteX12" fmla="*/ 84092 w 161925"/>
                <a:gd name="connsiteY12" fmla="*/ 51626 h 228600"/>
                <a:gd name="connsiteX13" fmla="*/ 117525 w 161925"/>
                <a:gd name="connsiteY13" fmla="*/ 85058 h 228600"/>
                <a:gd name="connsiteX14" fmla="*/ 84092 w 161925"/>
                <a:gd name="connsiteY14" fmla="*/ 1184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61054" y="73057"/>
                  </a:moveTo>
                  <a:cubicBezTo>
                    <a:pt x="158101" y="49625"/>
                    <a:pt x="142290" y="26956"/>
                    <a:pt x="117334" y="14859"/>
                  </a:cubicBezTo>
                  <a:lnTo>
                    <a:pt x="117334" y="14669"/>
                  </a:lnTo>
                  <a:cubicBezTo>
                    <a:pt x="117144" y="14669"/>
                    <a:pt x="117144" y="14478"/>
                    <a:pt x="116858" y="14478"/>
                  </a:cubicBezTo>
                  <a:cubicBezTo>
                    <a:pt x="107047" y="9811"/>
                    <a:pt x="95713" y="7144"/>
                    <a:pt x="84092" y="7144"/>
                  </a:cubicBezTo>
                  <a:cubicBezTo>
                    <a:pt x="33800" y="7144"/>
                    <a:pt x="-15634" y="64389"/>
                    <a:pt x="18370" y="127540"/>
                  </a:cubicBezTo>
                  <a:cubicBezTo>
                    <a:pt x="42563" y="169069"/>
                    <a:pt x="30847" y="148971"/>
                    <a:pt x="74567" y="224504"/>
                  </a:cubicBezTo>
                  <a:cubicBezTo>
                    <a:pt x="79044" y="231934"/>
                    <a:pt x="89331" y="231934"/>
                    <a:pt x="93712" y="224504"/>
                  </a:cubicBezTo>
                  <a:lnTo>
                    <a:pt x="152958" y="122015"/>
                  </a:lnTo>
                  <a:cubicBezTo>
                    <a:pt x="163245" y="102965"/>
                    <a:pt x="163721" y="78486"/>
                    <a:pt x="161054" y="73057"/>
                  </a:cubicBezTo>
                  <a:close/>
                  <a:moveTo>
                    <a:pt x="84092" y="118491"/>
                  </a:moveTo>
                  <a:cubicBezTo>
                    <a:pt x="65614" y="118491"/>
                    <a:pt x="50659" y="103537"/>
                    <a:pt x="50659" y="85058"/>
                  </a:cubicBezTo>
                  <a:cubicBezTo>
                    <a:pt x="50659" y="66580"/>
                    <a:pt x="65614" y="51626"/>
                    <a:pt x="84092" y="51626"/>
                  </a:cubicBezTo>
                  <a:cubicBezTo>
                    <a:pt x="102571" y="51626"/>
                    <a:pt x="117525" y="66580"/>
                    <a:pt x="117525" y="85058"/>
                  </a:cubicBezTo>
                  <a:cubicBezTo>
                    <a:pt x="117525" y="103537"/>
                    <a:pt x="102571" y="118491"/>
                    <a:pt x="84092" y="11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885AD07D-B887-4495-B19A-731DBCC881F1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02" y="7144"/>
                    <a:pt x="7144" y="12002"/>
                    <a:pt x="7144" y="18288"/>
                  </a:cubicBezTo>
                  <a:cubicBezTo>
                    <a:pt x="7144" y="24574"/>
                    <a:pt x="12002" y="29432"/>
                    <a:pt x="18288" y="29432"/>
                  </a:cubicBezTo>
                  <a:cubicBezTo>
                    <a:pt x="24574" y="29432"/>
                    <a:pt x="29432" y="24574"/>
                    <a:pt x="29432" y="18288"/>
                  </a:cubicBezTo>
                  <a:cubicBezTo>
                    <a:pt x="29432" y="12002"/>
                    <a:pt x="2457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DF93248A-2718-46CE-A4BA-F67EC6B3A42C}"/>
                </a:ext>
              </a:extLst>
            </p:cNvPr>
            <p:cNvSpPr/>
            <p:nvPr/>
          </p:nvSpPr>
          <p:spPr>
            <a:xfrm>
              <a:off x="3437087" y="3568636"/>
              <a:ext cx="161925" cy="180975"/>
            </a:xfrm>
            <a:custGeom>
              <a:avLst/>
              <a:gdLst>
                <a:gd name="connsiteX0" fmla="*/ 7144 w 161925"/>
                <a:gd name="connsiteY0" fmla="*/ 175641 h 180975"/>
                <a:gd name="connsiteX1" fmla="*/ 73819 w 161925"/>
                <a:gd name="connsiteY1" fmla="*/ 175641 h 180975"/>
                <a:gd name="connsiteX2" fmla="*/ 163163 w 161925"/>
                <a:gd name="connsiteY2" fmla="*/ 7620 h 180975"/>
                <a:gd name="connsiteX3" fmla="*/ 163163 w 161925"/>
                <a:gd name="connsiteY3" fmla="*/ 7144 h 180975"/>
                <a:gd name="connsiteX4" fmla="*/ 7144 w 161925"/>
                <a:gd name="connsiteY4" fmla="*/ 17564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80975">
                  <a:moveTo>
                    <a:pt x="7144" y="175641"/>
                  </a:moveTo>
                  <a:lnTo>
                    <a:pt x="73819" y="175641"/>
                  </a:lnTo>
                  <a:cubicBezTo>
                    <a:pt x="73819" y="88202"/>
                    <a:pt x="112300" y="16573"/>
                    <a:pt x="163163" y="7620"/>
                  </a:cubicBezTo>
                  <a:lnTo>
                    <a:pt x="163163" y="7144"/>
                  </a:lnTo>
                  <a:cubicBezTo>
                    <a:pt x="76200" y="12954"/>
                    <a:pt x="7144" y="87249"/>
                    <a:pt x="7144" y="175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D5B99B17-3681-4AC4-B959-5789EFF094BD}"/>
                </a:ext>
              </a:extLst>
            </p:cNvPr>
            <p:cNvSpPr/>
            <p:nvPr/>
          </p:nvSpPr>
          <p:spPr>
            <a:xfrm>
              <a:off x="3438706" y="3759422"/>
              <a:ext cx="161925" cy="152400"/>
            </a:xfrm>
            <a:custGeom>
              <a:avLst/>
              <a:gdLst>
                <a:gd name="connsiteX0" fmla="*/ 73343 w 161925"/>
                <a:gd name="connsiteY0" fmla="*/ 7144 h 152400"/>
                <a:gd name="connsiteX1" fmla="*/ 7144 w 161925"/>
                <a:gd name="connsiteY1" fmla="*/ 7144 h 152400"/>
                <a:gd name="connsiteX2" fmla="*/ 161544 w 161925"/>
                <a:gd name="connsiteY2" fmla="*/ 151447 h 152400"/>
                <a:gd name="connsiteX3" fmla="*/ 161544 w 161925"/>
                <a:gd name="connsiteY3" fmla="*/ 150971 h 152400"/>
                <a:gd name="connsiteX4" fmla="*/ 73343 w 161925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2400">
                  <a:moveTo>
                    <a:pt x="73343" y="7144"/>
                  </a:moveTo>
                  <a:lnTo>
                    <a:pt x="7144" y="7144"/>
                  </a:lnTo>
                  <a:cubicBezTo>
                    <a:pt x="17621" y="85154"/>
                    <a:pt x="82010" y="146209"/>
                    <a:pt x="161544" y="151447"/>
                  </a:cubicBezTo>
                  <a:lnTo>
                    <a:pt x="161544" y="150971"/>
                  </a:lnTo>
                  <a:cubicBezTo>
                    <a:pt x="115157" y="142780"/>
                    <a:pt x="79248" y="83915"/>
                    <a:pt x="73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33121850-BEFE-49A2-B159-E0935B17F303}"/>
                </a:ext>
              </a:extLst>
            </p:cNvPr>
            <p:cNvSpPr/>
            <p:nvPr/>
          </p:nvSpPr>
          <p:spPr>
            <a:xfrm>
              <a:off x="3526241" y="3592067"/>
              <a:ext cx="76200" cy="152400"/>
            </a:xfrm>
            <a:custGeom>
              <a:avLst/>
              <a:gdLst>
                <a:gd name="connsiteX0" fmla="*/ 7144 w 76200"/>
                <a:gd name="connsiteY0" fmla="*/ 152210 h 152400"/>
                <a:gd name="connsiteX1" fmla="*/ 74009 w 76200"/>
                <a:gd name="connsiteY1" fmla="*/ 152210 h 152400"/>
                <a:gd name="connsiteX2" fmla="*/ 74009 w 76200"/>
                <a:gd name="connsiteY2" fmla="*/ 7144 h 152400"/>
                <a:gd name="connsiteX3" fmla="*/ 7144 w 76200"/>
                <a:gd name="connsiteY3" fmla="*/ 1522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52400">
                  <a:moveTo>
                    <a:pt x="7144" y="152210"/>
                  </a:moveTo>
                  <a:lnTo>
                    <a:pt x="74009" y="152210"/>
                  </a:lnTo>
                  <a:lnTo>
                    <a:pt x="74009" y="7144"/>
                  </a:lnTo>
                  <a:cubicBezTo>
                    <a:pt x="36767" y="17621"/>
                    <a:pt x="7144" y="80677"/>
                    <a:pt x="7144" y="152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933E5E74-76C2-43EE-9BDB-30C8AABF1539}"/>
                </a:ext>
              </a:extLst>
            </p:cNvPr>
            <p:cNvSpPr/>
            <p:nvPr/>
          </p:nvSpPr>
          <p:spPr>
            <a:xfrm>
              <a:off x="3615395" y="3759422"/>
              <a:ext cx="47625" cy="133350"/>
            </a:xfrm>
            <a:custGeom>
              <a:avLst/>
              <a:gdLst>
                <a:gd name="connsiteX0" fmla="*/ 41338 w 47625"/>
                <a:gd name="connsiteY0" fmla="*/ 7144 h 133350"/>
                <a:gd name="connsiteX1" fmla="*/ 7144 w 47625"/>
                <a:gd name="connsiteY1" fmla="*/ 7144 h 133350"/>
                <a:gd name="connsiteX2" fmla="*/ 7144 w 47625"/>
                <a:gd name="connsiteY2" fmla="*/ 128016 h 133350"/>
                <a:gd name="connsiteX3" fmla="*/ 43529 w 47625"/>
                <a:gd name="connsiteY3" fmla="*/ 100108 h 133350"/>
                <a:gd name="connsiteX4" fmla="*/ 41338 w 47625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33350">
                  <a:moveTo>
                    <a:pt x="41338" y="7144"/>
                  </a:moveTo>
                  <a:lnTo>
                    <a:pt x="7144" y="7144"/>
                  </a:lnTo>
                  <a:lnTo>
                    <a:pt x="7144" y="128016"/>
                  </a:lnTo>
                  <a:cubicBezTo>
                    <a:pt x="20098" y="124396"/>
                    <a:pt x="33338" y="114395"/>
                    <a:pt x="43529" y="100108"/>
                  </a:cubicBezTo>
                  <a:cubicBezTo>
                    <a:pt x="28289" y="68771"/>
                    <a:pt x="27622" y="34957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39BC0069-A8C0-4B45-9643-D254E3C557D4}"/>
                </a:ext>
              </a:extLst>
            </p:cNvPr>
            <p:cNvSpPr/>
            <p:nvPr/>
          </p:nvSpPr>
          <p:spPr>
            <a:xfrm>
              <a:off x="3615395" y="3592067"/>
              <a:ext cx="76200" cy="152400"/>
            </a:xfrm>
            <a:custGeom>
              <a:avLst/>
              <a:gdLst>
                <a:gd name="connsiteX0" fmla="*/ 7144 w 76200"/>
                <a:gd name="connsiteY0" fmla="*/ 7144 h 152400"/>
                <a:gd name="connsiteX1" fmla="*/ 7144 w 76200"/>
                <a:gd name="connsiteY1" fmla="*/ 152210 h 152400"/>
                <a:gd name="connsiteX2" fmla="*/ 56388 w 76200"/>
                <a:gd name="connsiteY2" fmla="*/ 152210 h 152400"/>
                <a:gd name="connsiteX3" fmla="*/ 74390 w 76200"/>
                <a:gd name="connsiteY3" fmla="*/ 136588 h 152400"/>
                <a:gd name="connsiteX4" fmla="*/ 7144 w 7620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7144" y="7144"/>
                  </a:moveTo>
                  <a:lnTo>
                    <a:pt x="7144" y="152210"/>
                  </a:lnTo>
                  <a:lnTo>
                    <a:pt x="56388" y="152210"/>
                  </a:lnTo>
                  <a:cubicBezTo>
                    <a:pt x="61817" y="146209"/>
                    <a:pt x="67818" y="141065"/>
                    <a:pt x="74390" y="136588"/>
                  </a:cubicBezTo>
                  <a:cubicBezTo>
                    <a:pt x="70390" y="72104"/>
                    <a:pt x="41624" y="16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AEDBFA32-9FD9-47A9-9599-862F68D6E08B}"/>
                </a:ext>
              </a:extLst>
            </p:cNvPr>
            <p:cNvSpPr/>
            <p:nvPr/>
          </p:nvSpPr>
          <p:spPr>
            <a:xfrm>
              <a:off x="3527289" y="3759422"/>
              <a:ext cx="76200" cy="133350"/>
            </a:xfrm>
            <a:custGeom>
              <a:avLst/>
              <a:gdLst>
                <a:gd name="connsiteX0" fmla="*/ 7144 w 76200"/>
                <a:gd name="connsiteY0" fmla="*/ 7144 h 133350"/>
                <a:gd name="connsiteX1" fmla="*/ 72961 w 76200"/>
                <a:gd name="connsiteY1" fmla="*/ 128016 h 133350"/>
                <a:gd name="connsiteX2" fmla="*/ 72961 w 76200"/>
                <a:gd name="connsiteY2" fmla="*/ 7144 h 133350"/>
                <a:gd name="connsiteX3" fmla="*/ 7144 w 762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33350">
                  <a:moveTo>
                    <a:pt x="7144" y="7144"/>
                  </a:moveTo>
                  <a:cubicBezTo>
                    <a:pt x="12573" y="68771"/>
                    <a:pt x="39624" y="118681"/>
                    <a:pt x="72961" y="128016"/>
                  </a:cubicBezTo>
                  <a:lnTo>
                    <a:pt x="72961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FDEAE43E-4F24-40CB-AADF-E5CC1692D4F9}"/>
                </a:ext>
              </a:extLst>
            </p:cNvPr>
            <p:cNvSpPr/>
            <p:nvPr/>
          </p:nvSpPr>
          <p:spPr>
            <a:xfrm>
              <a:off x="3615395" y="3568446"/>
              <a:ext cx="161925" cy="152400"/>
            </a:xfrm>
            <a:custGeom>
              <a:avLst/>
              <a:gdLst>
                <a:gd name="connsiteX0" fmla="*/ 7144 w 161925"/>
                <a:gd name="connsiteY0" fmla="*/ 7144 h 152400"/>
                <a:gd name="connsiteX1" fmla="*/ 7144 w 161925"/>
                <a:gd name="connsiteY1" fmla="*/ 7620 h 152400"/>
                <a:gd name="connsiteX2" fmla="*/ 96107 w 161925"/>
                <a:gd name="connsiteY2" fmla="*/ 148780 h 152400"/>
                <a:gd name="connsiteX3" fmla="*/ 130873 w 161925"/>
                <a:gd name="connsiteY3" fmla="*/ 142399 h 152400"/>
                <a:gd name="connsiteX4" fmla="*/ 161830 w 161925"/>
                <a:gd name="connsiteY4" fmla="*/ 147828 h 152400"/>
                <a:gd name="connsiteX5" fmla="*/ 7144 w 161925"/>
                <a:gd name="connsiteY5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152400">
                  <a:moveTo>
                    <a:pt x="7144" y="7144"/>
                  </a:moveTo>
                  <a:lnTo>
                    <a:pt x="7144" y="7620"/>
                  </a:lnTo>
                  <a:cubicBezTo>
                    <a:pt x="52578" y="15621"/>
                    <a:pt x="89154" y="74390"/>
                    <a:pt x="96107" y="148780"/>
                  </a:cubicBezTo>
                  <a:cubicBezTo>
                    <a:pt x="107156" y="144684"/>
                    <a:pt x="118872" y="142399"/>
                    <a:pt x="130873" y="142399"/>
                  </a:cubicBezTo>
                  <a:cubicBezTo>
                    <a:pt x="141446" y="142399"/>
                    <a:pt x="151829" y="144494"/>
                    <a:pt x="161830" y="147828"/>
                  </a:cubicBezTo>
                  <a:cubicBezTo>
                    <a:pt x="149066" y="72485"/>
                    <a:pt x="84677" y="1228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936906A7-E1F0-44C1-8181-9C8FACF95252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A9EFAC11-638A-4535-A7EF-825DA4675D18}"/>
                </a:ext>
              </a:extLst>
            </p:cNvPr>
            <p:cNvSpPr/>
            <p:nvPr/>
          </p:nvSpPr>
          <p:spPr>
            <a:xfrm>
              <a:off x="3615395" y="3873912"/>
              <a:ext cx="66675" cy="38100"/>
            </a:xfrm>
            <a:custGeom>
              <a:avLst/>
              <a:gdLst>
                <a:gd name="connsiteX0" fmla="*/ 55435 w 66675"/>
                <a:gd name="connsiteY0" fmla="*/ 7144 h 38100"/>
                <a:gd name="connsiteX1" fmla="*/ 7144 w 66675"/>
                <a:gd name="connsiteY1" fmla="*/ 36481 h 38100"/>
                <a:gd name="connsiteX2" fmla="*/ 7144 w 66675"/>
                <a:gd name="connsiteY2" fmla="*/ 36957 h 38100"/>
                <a:gd name="connsiteX3" fmla="*/ 64675 w 66675"/>
                <a:gd name="connsiteY3" fmla="*/ 23146 h 38100"/>
                <a:gd name="connsiteX4" fmla="*/ 55435 w 66675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55435" y="7144"/>
                  </a:moveTo>
                  <a:cubicBezTo>
                    <a:pt x="41910" y="22955"/>
                    <a:pt x="24765" y="33338"/>
                    <a:pt x="7144" y="36481"/>
                  </a:cubicBezTo>
                  <a:lnTo>
                    <a:pt x="7144" y="36957"/>
                  </a:lnTo>
                  <a:cubicBezTo>
                    <a:pt x="27051" y="35624"/>
                    <a:pt x="47244" y="30766"/>
                    <a:pt x="64675" y="23146"/>
                  </a:cubicBezTo>
                  <a:lnTo>
                    <a:pt x="554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AFBFC"/>
                </a:solidFill>
              </a:endParaRPr>
            </a:p>
          </p:txBody>
        </p:sp>
      </p:grpSp>
      <p:sp>
        <p:nvSpPr>
          <p:cNvPr id="507" name="TextBox 506">
            <a:extLst>
              <a:ext uri="{FF2B5EF4-FFF2-40B4-BE49-F238E27FC236}">
                <a16:creationId xmlns:a16="http://schemas.microsoft.com/office/drawing/2014/main" id="{CA8BA88A-220F-4094-9ED6-70D1D97B6E38}"/>
              </a:ext>
            </a:extLst>
          </p:cNvPr>
          <p:cNvSpPr txBox="1"/>
          <p:nvPr/>
        </p:nvSpPr>
        <p:spPr>
          <a:xfrm>
            <a:off x="9280068" y="4239100"/>
            <a:ext cx="2622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You can resize these icons keeping the quality.</a:t>
            </a:r>
          </a:p>
          <a:p>
            <a:endParaRPr lang="en-US" altLang="ko-KR" sz="1600" dirty="0"/>
          </a:p>
          <a:p>
            <a:r>
              <a:rPr lang="en-US" altLang="ko-KR" sz="1600" dirty="0"/>
              <a:t>You can change the stroke and fill color; just select the icon and click on the paint bucket/pen.</a:t>
            </a:r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77030C06-52A9-4C25-9E09-D12C47F7E347}"/>
              </a:ext>
            </a:extLst>
          </p:cNvPr>
          <p:cNvSpPr/>
          <p:nvPr/>
        </p:nvSpPr>
        <p:spPr>
          <a:xfrm>
            <a:off x="10799563" y="698500"/>
            <a:ext cx="698500" cy="6985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866202-E134-4AED-A1D1-DE6448D0D437}"/>
              </a:ext>
            </a:extLst>
          </p:cNvPr>
          <p:cNvGrpSpPr/>
          <p:nvPr/>
        </p:nvGrpSpPr>
        <p:grpSpPr>
          <a:xfrm>
            <a:off x="6830083" y="5571172"/>
            <a:ext cx="342900" cy="390525"/>
            <a:chOff x="6830083" y="5571172"/>
            <a:chExt cx="342900" cy="390525"/>
          </a:xfrm>
          <a:solidFill>
            <a:schemeClr val="tx2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35DB68B-19A0-4AEC-8CC3-D72E319E2020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FE8445C-C8C1-41FC-806E-2AFFCD5CAED5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E6841C-3801-4B70-8457-96BA17CC58AF}"/>
              </a:ext>
            </a:extLst>
          </p:cNvPr>
          <p:cNvGrpSpPr/>
          <p:nvPr/>
        </p:nvGrpSpPr>
        <p:grpSpPr>
          <a:xfrm>
            <a:off x="1458840" y="2905696"/>
            <a:ext cx="390525" cy="390525"/>
            <a:chOff x="1458840" y="2905696"/>
            <a:chExt cx="390525" cy="390525"/>
          </a:xfrm>
          <a:solidFill>
            <a:schemeClr val="tx2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13B3CEA-4C77-42E7-9F06-D8D206300B5C}"/>
                </a:ext>
              </a:extLst>
            </p:cNvPr>
            <p:cNvSpPr/>
            <p:nvPr/>
          </p:nvSpPr>
          <p:spPr>
            <a:xfrm>
              <a:off x="1458840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855 w 390525"/>
                <a:gd name="connsiteY9" fmla="*/ 95917 h 390525"/>
                <a:gd name="connsiteX10" fmla="*/ 296513 w 390525"/>
                <a:gd name="connsiteY10" fmla="*/ 95917 h 390525"/>
                <a:gd name="connsiteX11" fmla="*/ 296513 w 390525"/>
                <a:gd name="connsiteY11" fmla="*/ 29337 h 390525"/>
                <a:gd name="connsiteX12" fmla="*/ 363855 w 390525"/>
                <a:gd name="connsiteY12" fmla="*/ 29337 h 390525"/>
                <a:gd name="connsiteX13" fmla="*/ 363855 w 390525"/>
                <a:gd name="connsiteY13" fmla="*/ 95917 h 390525"/>
                <a:gd name="connsiteX14" fmla="*/ 274320 w 390525"/>
                <a:gd name="connsiteY14" fmla="*/ 29337 h 390525"/>
                <a:gd name="connsiteX15" fmla="*/ 274320 w 390525"/>
                <a:gd name="connsiteY15" fmla="*/ 95917 h 390525"/>
                <a:gd name="connsiteX16" fmla="*/ 29337 w 390525"/>
                <a:gd name="connsiteY16" fmla="*/ 95917 h 390525"/>
                <a:gd name="connsiteX17" fmla="*/ 29337 w 390525"/>
                <a:gd name="connsiteY17" fmla="*/ 29337 h 390525"/>
                <a:gd name="connsiteX18" fmla="*/ 274320 w 390525"/>
                <a:gd name="connsiteY18" fmla="*/ 29337 h 390525"/>
                <a:gd name="connsiteX19" fmla="*/ 29337 w 390525"/>
                <a:gd name="connsiteY19" fmla="*/ 363855 h 390525"/>
                <a:gd name="connsiteX20" fmla="*/ 29337 w 390525"/>
                <a:gd name="connsiteY20" fmla="*/ 118110 h 390525"/>
                <a:gd name="connsiteX21" fmla="*/ 363855 w 390525"/>
                <a:gd name="connsiteY21" fmla="*/ 118110 h 390525"/>
                <a:gd name="connsiteX22" fmla="*/ 363855 w 390525"/>
                <a:gd name="connsiteY22" fmla="*/ 363855 h 390525"/>
                <a:gd name="connsiteX23" fmla="*/ 29337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048" y="12097"/>
                    <a:pt x="381095" y="7144"/>
                    <a:pt x="374999" y="7144"/>
                  </a:cubicBezTo>
                  <a:close/>
                  <a:moveTo>
                    <a:pt x="363855" y="95917"/>
                  </a:moveTo>
                  <a:lnTo>
                    <a:pt x="296513" y="95917"/>
                  </a:lnTo>
                  <a:lnTo>
                    <a:pt x="296513" y="29337"/>
                  </a:lnTo>
                  <a:lnTo>
                    <a:pt x="363855" y="29337"/>
                  </a:lnTo>
                  <a:lnTo>
                    <a:pt x="363855" y="95917"/>
                  </a:lnTo>
                  <a:close/>
                  <a:moveTo>
                    <a:pt x="274320" y="29337"/>
                  </a:moveTo>
                  <a:lnTo>
                    <a:pt x="274320" y="95917"/>
                  </a:lnTo>
                  <a:lnTo>
                    <a:pt x="29337" y="95917"/>
                  </a:lnTo>
                  <a:lnTo>
                    <a:pt x="29337" y="29337"/>
                  </a:lnTo>
                  <a:lnTo>
                    <a:pt x="274320" y="29337"/>
                  </a:lnTo>
                  <a:close/>
                  <a:moveTo>
                    <a:pt x="29337" y="363855"/>
                  </a:moveTo>
                  <a:lnTo>
                    <a:pt x="29337" y="118110"/>
                  </a:lnTo>
                  <a:lnTo>
                    <a:pt x="363855" y="118110"/>
                  </a:lnTo>
                  <a:lnTo>
                    <a:pt x="363855" y="363855"/>
                  </a:lnTo>
                  <a:lnTo>
                    <a:pt x="29337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32AE473-6513-4C37-910F-BF343FF78A5B}"/>
                </a:ext>
              </a:extLst>
            </p:cNvPr>
            <p:cNvSpPr/>
            <p:nvPr/>
          </p:nvSpPr>
          <p:spPr>
            <a:xfrm>
              <a:off x="1502940" y="2949987"/>
              <a:ext cx="28575" cy="28575"/>
            </a:xfrm>
            <a:custGeom>
              <a:avLst/>
              <a:gdLst>
                <a:gd name="connsiteX0" fmla="*/ 18956 w 28575"/>
                <a:gd name="connsiteY0" fmla="*/ 29432 h 28575"/>
                <a:gd name="connsiteX1" fmla="*/ 30100 w 28575"/>
                <a:gd name="connsiteY1" fmla="*/ 18288 h 28575"/>
                <a:gd name="connsiteX2" fmla="*/ 18956 w 28575"/>
                <a:gd name="connsiteY2" fmla="*/ 7144 h 28575"/>
                <a:gd name="connsiteX3" fmla="*/ 7145 w 28575"/>
                <a:gd name="connsiteY3" fmla="*/ 18288 h 28575"/>
                <a:gd name="connsiteX4" fmla="*/ 18956 w 28575"/>
                <a:gd name="connsiteY4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956" y="29432"/>
                  </a:moveTo>
                  <a:cubicBezTo>
                    <a:pt x="25052" y="29432"/>
                    <a:pt x="30100" y="24479"/>
                    <a:pt x="30100" y="18288"/>
                  </a:cubicBezTo>
                  <a:cubicBezTo>
                    <a:pt x="30100" y="12192"/>
                    <a:pt x="25147" y="7144"/>
                    <a:pt x="18956" y="7144"/>
                  </a:cubicBezTo>
                  <a:cubicBezTo>
                    <a:pt x="12860" y="7144"/>
                    <a:pt x="7145" y="12097"/>
                    <a:pt x="7145" y="18288"/>
                  </a:cubicBezTo>
                  <a:cubicBezTo>
                    <a:pt x="7050" y="24479"/>
                    <a:pt x="12765" y="29432"/>
                    <a:pt x="1895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2B81F4C-CAD6-4529-BD8C-893B87EBC2DA}"/>
                </a:ext>
              </a:extLst>
            </p:cNvPr>
            <p:cNvSpPr/>
            <p:nvPr/>
          </p:nvSpPr>
          <p:spPr>
            <a:xfrm>
              <a:off x="1547994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384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519861C-7D19-4F7F-BDE4-CCF5D405CBB5}"/>
                </a:ext>
              </a:extLst>
            </p:cNvPr>
            <p:cNvSpPr/>
            <p:nvPr/>
          </p:nvSpPr>
          <p:spPr>
            <a:xfrm>
              <a:off x="1592380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9DEE7B2-16E5-4A24-B808-4DEA0695D193}"/>
                </a:ext>
              </a:extLst>
            </p:cNvPr>
            <p:cNvSpPr/>
            <p:nvPr/>
          </p:nvSpPr>
          <p:spPr>
            <a:xfrm>
              <a:off x="1637148" y="3084099"/>
              <a:ext cx="95250" cy="123825"/>
            </a:xfrm>
            <a:custGeom>
              <a:avLst/>
              <a:gdLst>
                <a:gd name="connsiteX0" fmla="*/ 96869 w 95250"/>
                <a:gd name="connsiteY0" fmla="*/ 38576 h 123825"/>
                <a:gd name="connsiteX1" fmla="*/ 63055 w 95250"/>
                <a:gd name="connsiteY1" fmla="*/ 7144 h 123825"/>
                <a:gd name="connsiteX2" fmla="*/ 19240 w 95250"/>
                <a:gd name="connsiteY2" fmla="*/ 7144 h 123825"/>
                <a:gd name="connsiteX3" fmla="*/ 18764 w 95250"/>
                <a:gd name="connsiteY3" fmla="*/ 7144 h 123825"/>
                <a:gd name="connsiteX4" fmla="*/ 18288 w 95250"/>
                <a:gd name="connsiteY4" fmla="*/ 7144 h 123825"/>
                <a:gd name="connsiteX5" fmla="*/ 7144 w 95250"/>
                <a:gd name="connsiteY5" fmla="*/ 18288 h 123825"/>
                <a:gd name="connsiteX6" fmla="*/ 7144 w 95250"/>
                <a:gd name="connsiteY6" fmla="*/ 106775 h 123825"/>
                <a:gd name="connsiteX7" fmla="*/ 16954 w 95250"/>
                <a:gd name="connsiteY7" fmla="*/ 118110 h 123825"/>
                <a:gd name="connsiteX8" fmla="*/ 29337 w 95250"/>
                <a:gd name="connsiteY8" fmla="*/ 107061 h 123825"/>
                <a:gd name="connsiteX9" fmla="*/ 29337 w 95250"/>
                <a:gd name="connsiteY9" fmla="*/ 73724 h 123825"/>
                <a:gd name="connsiteX10" fmla="*/ 63532 w 95250"/>
                <a:gd name="connsiteY10" fmla="*/ 73724 h 123825"/>
                <a:gd name="connsiteX11" fmla="*/ 96869 w 95250"/>
                <a:gd name="connsiteY11" fmla="*/ 38576 h 123825"/>
                <a:gd name="connsiteX12" fmla="*/ 63341 w 95250"/>
                <a:gd name="connsiteY12" fmla="*/ 51530 h 123825"/>
                <a:gd name="connsiteX13" fmla="*/ 29432 w 95250"/>
                <a:gd name="connsiteY13" fmla="*/ 51530 h 123825"/>
                <a:gd name="connsiteX14" fmla="*/ 29432 w 95250"/>
                <a:gd name="connsiteY14" fmla="*/ 29337 h 123825"/>
                <a:gd name="connsiteX15" fmla="*/ 63627 w 95250"/>
                <a:gd name="connsiteY15" fmla="*/ 29337 h 123825"/>
                <a:gd name="connsiteX16" fmla="*/ 74676 w 95250"/>
                <a:gd name="connsiteY16" fmla="*/ 41720 h 123825"/>
                <a:gd name="connsiteX17" fmla="*/ 63341 w 95250"/>
                <a:gd name="connsiteY17" fmla="*/ 5153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250" h="123825">
                  <a:moveTo>
                    <a:pt x="96869" y="38576"/>
                  </a:moveTo>
                  <a:cubicBezTo>
                    <a:pt x="95917" y="21241"/>
                    <a:pt x="80391" y="7144"/>
                    <a:pt x="63055" y="7144"/>
                  </a:cubicBezTo>
                  <a:lnTo>
                    <a:pt x="19240" y="7144"/>
                  </a:lnTo>
                  <a:cubicBezTo>
                    <a:pt x="19050" y="7144"/>
                    <a:pt x="18955" y="7144"/>
                    <a:pt x="18764" y="7144"/>
                  </a:cubicBezTo>
                  <a:cubicBezTo>
                    <a:pt x="18574" y="7144"/>
                    <a:pt x="18478" y="7144"/>
                    <a:pt x="18288" y="7144"/>
                  </a:cubicBezTo>
                  <a:cubicBezTo>
                    <a:pt x="12192" y="7144"/>
                    <a:pt x="7144" y="12097"/>
                    <a:pt x="7144" y="18288"/>
                  </a:cubicBezTo>
                  <a:lnTo>
                    <a:pt x="7144" y="106775"/>
                  </a:lnTo>
                  <a:cubicBezTo>
                    <a:pt x="7144" y="112490"/>
                    <a:pt x="11335" y="117443"/>
                    <a:pt x="16954" y="118110"/>
                  </a:cubicBezTo>
                  <a:cubicBezTo>
                    <a:pt x="23622" y="118872"/>
                    <a:pt x="29337" y="113633"/>
                    <a:pt x="29337" y="107061"/>
                  </a:cubicBezTo>
                  <a:lnTo>
                    <a:pt x="29337" y="73724"/>
                  </a:lnTo>
                  <a:lnTo>
                    <a:pt x="63532" y="73724"/>
                  </a:lnTo>
                  <a:cubicBezTo>
                    <a:pt x="82582" y="73724"/>
                    <a:pt x="97917" y="57722"/>
                    <a:pt x="96869" y="38576"/>
                  </a:cubicBezTo>
                  <a:close/>
                  <a:moveTo>
                    <a:pt x="63341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63627" y="29337"/>
                  </a:lnTo>
                  <a:cubicBezTo>
                    <a:pt x="70199" y="29337"/>
                    <a:pt x="75438" y="35052"/>
                    <a:pt x="74676" y="41720"/>
                  </a:cubicBezTo>
                  <a:cubicBezTo>
                    <a:pt x="74009" y="47339"/>
                    <a:pt x="68961" y="51530"/>
                    <a:pt x="6334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EB651CF-40D9-4093-8559-A5CA5D9804FC}"/>
                </a:ext>
              </a:extLst>
            </p:cNvPr>
            <p:cNvSpPr/>
            <p:nvPr/>
          </p:nvSpPr>
          <p:spPr>
            <a:xfrm>
              <a:off x="1526182" y="3084046"/>
              <a:ext cx="95250" cy="123825"/>
            </a:xfrm>
            <a:custGeom>
              <a:avLst/>
              <a:gdLst>
                <a:gd name="connsiteX0" fmla="*/ 53721 w 95250"/>
                <a:gd name="connsiteY0" fmla="*/ 7197 h 123825"/>
                <a:gd name="connsiteX1" fmla="*/ 7144 w 95250"/>
                <a:gd name="connsiteY1" fmla="*/ 51584 h 123825"/>
                <a:gd name="connsiteX2" fmla="*/ 7144 w 95250"/>
                <a:gd name="connsiteY2" fmla="*/ 106829 h 123825"/>
                <a:gd name="connsiteX3" fmla="*/ 16954 w 95250"/>
                <a:gd name="connsiteY3" fmla="*/ 118164 h 123825"/>
                <a:gd name="connsiteX4" fmla="*/ 29337 w 95250"/>
                <a:gd name="connsiteY4" fmla="*/ 107115 h 123825"/>
                <a:gd name="connsiteX5" fmla="*/ 29337 w 95250"/>
                <a:gd name="connsiteY5" fmla="*/ 73777 h 123825"/>
                <a:gd name="connsiteX6" fmla="*/ 73723 w 95250"/>
                <a:gd name="connsiteY6" fmla="*/ 73777 h 123825"/>
                <a:gd name="connsiteX7" fmla="*/ 73723 w 95250"/>
                <a:gd name="connsiteY7" fmla="*/ 106829 h 123825"/>
                <a:gd name="connsiteX8" fmla="*/ 83534 w 95250"/>
                <a:gd name="connsiteY8" fmla="*/ 118164 h 123825"/>
                <a:gd name="connsiteX9" fmla="*/ 95917 w 95250"/>
                <a:gd name="connsiteY9" fmla="*/ 107115 h 123825"/>
                <a:gd name="connsiteX10" fmla="*/ 95917 w 95250"/>
                <a:gd name="connsiteY10" fmla="*/ 52251 h 123825"/>
                <a:gd name="connsiteX11" fmla="*/ 53721 w 95250"/>
                <a:gd name="connsiteY11" fmla="*/ 7197 h 123825"/>
                <a:gd name="connsiteX12" fmla="*/ 28956 w 95250"/>
                <a:gd name="connsiteY12" fmla="*/ 51584 h 123825"/>
                <a:gd name="connsiteX13" fmla="*/ 51149 w 95250"/>
                <a:gd name="connsiteY13" fmla="*/ 29391 h 123825"/>
                <a:gd name="connsiteX14" fmla="*/ 73342 w 95250"/>
                <a:gd name="connsiteY14" fmla="*/ 51584 h 123825"/>
                <a:gd name="connsiteX15" fmla="*/ 28956 w 95250"/>
                <a:gd name="connsiteY15" fmla="*/ 5158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50" h="123825">
                  <a:moveTo>
                    <a:pt x="53721" y="7197"/>
                  </a:moveTo>
                  <a:cubicBezTo>
                    <a:pt x="28289" y="5959"/>
                    <a:pt x="7144" y="26343"/>
                    <a:pt x="7144" y="51584"/>
                  </a:cubicBezTo>
                  <a:lnTo>
                    <a:pt x="7144" y="106829"/>
                  </a:lnTo>
                  <a:cubicBezTo>
                    <a:pt x="7144" y="112544"/>
                    <a:pt x="11335" y="117497"/>
                    <a:pt x="16954" y="118164"/>
                  </a:cubicBezTo>
                  <a:cubicBezTo>
                    <a:pt x="23622" y="118926"/>
                    <a:pt x="29337" y="113687"/>
                    <a:pt x="29337" y="107115"/>
                  </a:cubicBezTo>
                  <a:lnTo>
                    <a:pt x="29337" y="73777"/>
                  </a:lnTo>
                  <a:lnTo>
                    <a:pt x="73723" y="73777"/>
                  </a:lnTo>
                  <a:lnTo>
                    <a:pt x="73723" y="106829"/>
                  </a:lnTo>
                  <a:cubicBezTo>
                    <a:pt x="73723" y="112544"/>
                    <a:pt x="77915" y="117497"/>
                    <a:pt x="83534" y="118164"/>
                  </a:cubicBezTo>
                  <a:cubicBezTo>
                    <a:pt x="90202" y="118926"/>
                    <a:pt x="95917" y="113687"/>
                    <a:pt x="95917" y="107115"/>
                  </a:cubicBezTo>
                  <a:lnTo>
                    <a:pt x="95917" y="52251"/>
                  </a:lnTo>
                  <a:cubicBezTo>
                    <a:pt x="96012" y="28438"/>
                    <a:pt x="77533" y="8340"/>
                    <a:pt x="53721" y="7197"/>
                  </a:cubicBezTo>
                  <a:close/>
                  <a:moveTo>
                    <a:pt x="28956" y="51584"/>
                  </a:moveTo>
                  <a:cubicBezTo>
                    <a:pt x="28956" y="39297"/>
                    <a:pt x="38957" y="29391"/>
                    <a:pt x="51149" y="29391"/>
                  </a:cubicBezTo>
                  <a:cubicBezTo>
                    <a:pt x="63341" y="29391"/>
                    <a:pt x="73342" y="39392"/>
                    <a:pt x="73342" y="51584"/>
                  </a:cubicBezTo>
                  <a:lnTo>
                    <a:pt x="28956" y="51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8732C22-1C97-4B09-AAD1-73A79384B52D}"/>
                </a:ext>
              </a:extLst>
            </p:cNvPr>
            <p:cNvSpPr/>
            <p:nvPr/>
          </p:nvSpPr>
          <p:spPr>
            <a:xfrm>
              <a:off x="1748209" y="3084025"/>
              <a:ext cx="28575" cy="123825"/>
            </a:xfrm>
            <a:custGeom>
              <a:avLst/>
              <a:gdLst>
                <a:gd name="connsiteX0" fmla="*/ 7144 w 28575"/>
                <a:gd name="connsiteY0" fmla="*/ 18552 h 123825"/>
                <a:gd name="connsiteX1" fmla="*/ 7144 w 28575"/>
                <a:gd name="connsiteY1" fmla="*/ 106754 h 123825"/>
                <a:gd name="connsiteX2" fmla="*/ 16954 w 28575"/>
                <a:gd name="connsiteY2" fmla="*/ 118089 h 123825"/>
                <a:gd name="connsiteX3" fmla="*/ 29337 w 28575"/>
                <a:gd name="connsiteY3" fmla="*/ 107040 h 123825"/>
                <a:gd name="connsiteX4" fmla="*/ 29337 w 28575"/>
                <a:gd name="connsiteY4" fmla="*/ 18267 h 123825"/>
                <a:gd name="connsiteX5" fmla="*/ 16954 w 28575"/>
                <a:gd name="connsiteY5" fmla="*/ 7218 h 123825"/>
                <a:gd name="connsiteX6" fmla="*/ 7144 w 28575"/>
                <a:gd name="connsiteY6" fmla="*/ 185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123825">
                  <a:moveTo>
                    <a:pt x="7144" y="18552"/>
                  </a:moveTo>
                  <a:lnTo>
                    <a:pt x="7144" y="106754"/>
                  </a:lnTo>
                  <a:cubicBezTo>
                    <a:pt x="7144" y="112469"/>
                    <a:pt x="11335" y="117422"/>
                    <a:pt x="16954" y="118089"/>
                  </a:cubicBezTo>
                  <a:cubicBezTo>
                    <a:pt x="23622" y="118851"/>
                    <a:pt x="29337" y="113612"/>
                    <a:pt x="29337" y="10704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2F3A14C-0072-4324-A8C2-777AF7FCB596}"/>
              </a:ext>
            </a:extLst>
          </p:cNvPr>
          <p:cNvSpPr/>
          <p:nvPr/>
        </p:nvSpPr>
        <p:spPr>
          <a:xfrm>
            <a:off x="5496868" y="4903561"/>
            <a:ext cx="323850" cy="390525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FF1010-E95B-442B-A1C0-2C200E0E585B}"/>
              </a:ext>
            </a:extLst>
          </p:cNvPr>
          <p:cNvGrpSpPr/>
          <p:nvPr/>
        </p:nvGrpSpPr>
        <p:grpSpPr>
          <a:xfrm>
            <a:off x="4152034" y="5552122"/>
            <a:ext cx="391763" cy="390525"/>
            <a:chOff x="4152034" y="5552122"/>
            <a:chExt cx="391763" cy="390525"/>
          </a:xfrm>
          <a:solidFill>
            <a:schemeClr val="tx2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3EA1030-630C-4B48-9F39-AE4ABFFEF6DC}"/>
                </a:ext>
              </a:extLst>
            </p:cNvPr>
            <p:cNvSpPr/>
            <p:nvPr/>
          </p:nvSpPr>
          <p:spPr>
            <a:xfrm>
              <a:off x="4152034" y="5552122"/>
              <a:ext cx="257175" cy="390525"/>
            </a:xfrm>
            <a:custGeom>
              <a:avLst/>
              <a:gdLst>
                <a:gd name="connsiteX0" fmla="*/ 240316 w 257175"/>
                <a:gd name="connsiteY0" fmla="*/ 7144 h 390525"/>
                <a:gd name="connsiteX1" fmla="*/ 18288 w 257175"/>
                <a:gd name="connsiteY1" fmla="*/ 7144 h 390525"/>
                <a:gd name="connsiteX2" fmla="*/ 7144 w 257175"/>
                <a:gd name="connsiteY2" fmla="*/ 18288 h 390525"/>
                <a:gd name="connsiteX3" fmla="*/ 7144 w 257175"/>
                <a:gd name="connsiteY3" fmla="*/ 375000 h 390525"/>
                <a:gd name="connsiteX4" fmla="*/ 18288 w 257175"/>
                <a:gd name="connsiteY4" fmla="*/ 386144 h 390525"/>
                <a:gd name="connsiteX5" fmla="*/ 240316 w 257175"/>
                <a:gd name="connsiteY5" fmla="*/ 386144 h 390525"/>
                <a:gd name="connsiteX6" fmla="*/ 251460 w 257175"/>
                <a:gd name="connsiteY6" fmla="*/ 375000 h 390525"/>
                <a:gd name="connsiteX7" fmla="*/ 251460 w 257175"/>
                <a:gd name="connsiteY7" fmla="*/ 18288 h 390525"/>
                <a:gd name="connsiteX8" fmla="*/ 240316 w 257175"/>
                <a:gd name="connsiteY8" fmla="*/ 7144 h 390525"/>
                <a:gd name="connsiteX9" fmla="*/ 229267 w 257175"/>
                <a:gd name="connsiteY9" fmla="*/ 29432 h 390525"/>
                <a:gd name="connsiteX10" fmla="*/ 229267 w 257175"/>
                <a:gd name="connsiteY10" fmla="*/ 141161 h 390525"/>
                <a:gd name="connsiteX11" fmla="*/ 29432 w 257175"/>
                <a:gd name="connsiteY11" fmla="*/ 141161 h 390525"/>
                <a:gd name="connsiteX12" fmla="*/ 29432 w 257175"/>
                <a:gd name="connsiteY12" fmla="*/ 29432 h 390525"/>
                <a:gd name="connsiteX13" fmla="*/ 229267 w 257175"/>
                <a:gd name="connsiteY13" fmla="*/ 29432 h 390525"/>
                <a:gd name="connsiteX14" fmla="*/ 29432 w 257175"/>
                <a:gd name="connsiteY14" fmla="*/ 363950 h 390525"/>
                <a:gd name="connsiteX15" fmla="*/ 29432 w 257175"/>
                <a:gd name="connsiteY15" fmla="*/ 163354 h 390525"/>
                <a:gd name="connsiteX16" fmla="*/ 229267 w 257175"/>
                <a:gd name="connsiteY16" fmla="*/ 163354 h 390525"/>
                <a:gd name="connsiteX17" fmla="*/ 229267 w 257175"/>
                <a:gd name="connsiteY17" fmla="*/ 363950 h 390525"/>
                <a:gd name="connsiteX18" fmla="*/ 29432 w 257175"/>
                <a:gd name="connsiteY18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390525">
                  <a:moveTo>
                    <a:pt x="2403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5000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0316" y="386144"/>
                  </a:lnTo>
                  <a:cubicBezTo>
                    <a:pt x="246412" y="386144"/>
                    <a:pt x="251460" y="381190"/>
                    <a:pt x="251460" y="375000"/>
                  </a:cubicBezTo>
                  <a:lnTo>
                    <a:pt x="251460" y="18288"/>
                  </a:lnTo>
                  <a:cubicBezTo>
                    <a:pt x="251460" y="12192"/>
                    <a:pt x="246507" y="7144"/>
                    <a:pt x="240316" y="7144"/>
                  </a:cubicBezTo>
                  <a:close/>
                  <a:moveTo>
                    <a:pt x="229267" y="29432"/>
                  </a:moveTo>
                  <a:lnTo>
                    <a:pt x="229267" y="141161"/>
                  </a:lnTo>
                  <a:lnTo>
                    <a:pt x="29432" y="141161"/>
                  </a:lnTo>
                  <a:lnTo>
                    <a:pt x="29432" y="29432"/>
                  </a:lnTo>
                  <a:lnTo>
                    <a:pt x="229267" y="29432"/>
                  </a:lnTo>
                  <a:close/>
                  <a:moveTo>
                    <a:pt x="29432" y="363950"/>
                  </a:moveTo>
                  <a:lnTo>
                    <a:pt x="29432" y="163354"/>
                  </a:lnTo>
                  <a:lnTo>
                    <a:pt x="229267" y="163354"/>
                  </a:lnTo>
                  <a:lnTo>
                    <a:pt x="229267" y="363950"/>
                  </a:lnTo>
                  <a:lnTo>
                    <a:pt x="29432" y="363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2292D6A-A003-4A22-9610-B98C82C6FF4F}"/>
                </a:ext>
              </a:extLst>
            </p:cNvPr>
            <p:cNvSpPr/>
            <p:nvPr/>
          </p:nvSpPr>
          <p:spPr>
            <a:xfrm>
              <a:off x="4196420" y="5597271"/>
              <a:ext cx="161925" cy="76200"/>
            </a:xfrm>
            <a:custGeom>
              <a:avLst/>
              <a:gdLst>
                <a:gd name="connsiteX0" fmla="*/ 18288 w 161925"/>
                <a:gd name="connsiteY0" fmla="*/ 73819 h 76200"/>
                <a:gd name="connsiteX1" fmla="*/ 151543 w 161925"/>
                <a:gd name="connsiteY1" fmla="*/ 73819 h 76200"/>
                <a:gd name="connsiteX2" fmla="*/ 162687 w 161925"/>
                <a:gd name="connsiteY2" fmla="*/ 62674 h 76200"/>
                <a:gd name="connsiteX3" fmla="*/ 162687 w 161925"/>
                <a:gd name="connsiteY3" fmla="*/ 18288 h 76200"/>
                <a:gd name="connsiteX4" fmla="*/ 151543 w 161925"/>
                <a:gd name="connsiteY4" fmla="*/ 7144 h 76200"/>
                <a:gd name="connsiteX5" fmla="*/ 18288 w 161925"/>
                <a:gd name="connsiteY5" fmla="*/ 7144 h 76200"/>
                <a:gd name="connsiteX6" fmla="*/ 7144 w 161925"/>
                <a:gd name="connsiteY6" fmla="*/ 18288 h 76200"/>
                <a:gd name="connsiteX7" fmla="*/ 7144 w 161925"/>
                <a:gd name="connsiteY7" fmla="*/ 62674 h 76200"/>
                <a:gd name="connsiteX8" fmla="*/ 18288 w 161925"/>
                <a:gd name="connsiteY8" fmla="*/ 73819 h 76200"/>
                <a:gd name="connsiteX9" fmla="*/ 29432 w 161925"/>
                <a:gd name="connsiteY9" fmla="*/ 29432 h 76200"/>
                <a:gd name="connsiteX10" fmla="*/ 140494 w 161925"/>
                <a:gd name="connsiteY10" fmla="*/ 29432 h 76200"/>
                <a:gd name="connsiteX11" fmla="*/ 140494 w 161925"/>
                <a:gd name="connsiteY11" fmla="*/ 51625 h 76200"/>
                <a:gd name="connsiteX12" fmla="*/ 29432 w 161925"/>
                <a:gd name="connsiteY12" fmla="*/ 51625 h 76200"/>
                <a:gd name="connsiteX13" fmla="*/ 29432 w 161925"/>
                <a:gd name="connsiteY13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76200">
                  <a:moveTo>
                    <a:pt x="18288" y="73819"/>
                  </a:moveTo>
                  <a:lnTo>
                    <a:pt x="151543" y="73819"/>
                  </a:lnTo>
                  <a:cubicBezTo>
                    <a:pt x="157639" y="73819"/>
                    <a:pt x="162687" y="68866"/>
                    <a:pt x="162687" y="62674"/>
                  </a:cubicBezTo>
                  <a:lnTo>
                    <a:pt x="162687" y="18288"/>
                  </a:lnTo>
                  <a:cubicBezTo>
                    <a:pt x="162687" y="12192"/>
                    <a:pt x="157734" y="7144"/>
                    <a:pt x="1515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4"/>
                  </a:lnTo>
                  <a:cubicBezTo>
                    <a:pt x="7239" y="68866"/>
                    <a:pt x="12192" y="73819"/>
                    <a:pt x="18288" y="73819"/>
                  </a:cubicBezTo>
                  <a:close/>
                  <a:moveTo>
                    <a:pt x="29432" y="29432"/>
                  </a:moveTo>
                  <a:lnTo>
                    <a:pt x="140494" y="29432"/>
                  </a:lnTo>
                  <a:lnTo>
                    <a:pt x="140494" y="51625"/>
                  </a:lnTo>
                  <a:lnTo>
                    <a:pt x="29432" y="51625"/>
                  </a:lnTo>
                  <a:lnTo>
                    <a:pt x="29432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E355D55-A18F-4698-9A14-824BC7939E08}"/>
                </a:ext>
              </a:extLst>
            </p:cNvPr>
            <p:cNvSpPr/>
            <p:nvPr/>
          </p:nvSpPr>
          <p:spPr>
            <a:xfrm>
              <a:off x="4196135" y="5730525"/>
              <a:ext cx="161925" cy="161925"/>
            </a:xfrm>
            <a:custGeom>
              <a:avLst/>
              <a:gdLst>
                <a:gd name="connsiteX0" fmla="*/ 84867 w 161925"/>
                <a:gd name="connsiteY0" fmla="*/ 7144 h 161925"/>
                <a:gd name="connsiteX1" fmla="*/ 7144 w 161925"/>
                <a:gd name="connsiteY1" fmla="*/ 84867 h 161925"/>
                <a:gd name="connsiteX2" fmla="*/ 84867 w 161925"/>
                <a:gd name="connsiteY2" fmla="*/ 162592 h 161925"/>
                <a:gd name="connsiteX3" fmla="*/ 162592 w 161925"/>
                <a:gd name="connsiteY3" fmla="*/ 84867 h 161925"/>
                <a:gd name="connsiteX4" fmla="*/ 84867 w 161925"/>
                <a:gd name="connsiteY4" fmla="*/ 7144 h 161925"/>
                <a:gd name="connsiteX5" fmla="*/ 84867 w 161925"/>
                <a:gd name="connsiteY5" fmla="*/ 140398 h 161925"/>
                <a:gd name="connsiteX6" fmla="*/ 29337 w 161925"/>
                <a:gd name="connsiteY6" fmla="*/ 84867 h 161925"/>
                <a:gd name="connsiteX7" fmla="*/ 84867 w 161925"/>
                <a:gd name="connsiteY7" fmla="*/ 29337 h 161925"/>
                <a:gd name="connsiteX8" fmla="*/ 140398 w 161925"/>
                <a:gd name="connsiteY8" fmla="*/ 84867 h 161925"/>
                <a:gd name="connsiteX9" fmla="*/ 84867 w 161925"/>
                <a:gd name="connsiteY9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4867" y="7144"/>
                  </a:moveTo>
                  <a:cubicBezTo>
                    <a:pt x="42005" y="7144"/>
                    <a:pt x="7144" y="42005"/>
                    <a:pt x="7144" y="84867"/>
                  </a:cubicBezTo>
                  <a:cubicBezTo>
                    <a:pt x="7144" y="127730"/>
                    <a:pt x="42005" y="162592"/>
                    <a:pt x="84867" y="162592"/>
                  </a:cubicBezTo>
                  <a:cubicBezTo>
                    <a:pt x="127730" y="162592"/>
                    <a:pt x="162592" y="127730"/>
                    <a:pt x="162592" y="84867"/>
                  </a:cubicBezTo>
                  <a:cubicBezTo>
                    <a:pt x="162592" y="42005"/>
                    <a:pt x="127730" y="7144"/>
                    <a:pt x="84867" y="7144"/>
                  </a:cubicBezTo>
                  <a:close/>
                  <a:moveTo>
                    <a:pt x="84867" y="140398"/>
                  </a:moveTo>
                  <a:cubicBezTo>
                    <a:pt x="54292" y="140398"/>
                    <a:pt x="29337" y="115538"/>
                    <a:pt x="29337" y="84867"/>
                  </a:cubicBezTo>
                  <a:cubicBezTo>
                    <a:pt x="29337" y="54197"/>
                    <a:pt x="54197" y="29337"/>
                    <a:pt x="84867" y="29337"/>
                  </a:cubicBezTo>
                  <a:cubicBezTo>
                    <a:pt x="115538" y="29337"/>
                    <a:pt x="140398" y="54197"/>
                    <a:pt x="140398" y="84867"/>
                  </a:cubicBezTo>
                  <a:cubicBezTo>
                    <a:pt x="140398" y="115538"/>
                    <a:pt x="115443" y="140398"/>
                    <a:pt x="84867" y="140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85C2BB0-2790-478E-BF5A-6B564F989E3B}"/>
                </a:ext>
              </a:extLst>
            </p:cNvPr>
            <p:cNvSpPr/>
            <p:nvPr/>
          </p:nvSpPr>
          <p:spPr>
            <a:xfrm>
              <a:off x="4240521" y="5774912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1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865" y="7144"/>
                    <a:pt x="40481" y="7144"/>
                  </a:cubicBezTo>
                  <a:close/>
                  <a:moveTo>
                    <a:pt x="40481" y="51531"/>
                  </a:moveTo>
                  <a:cubicBezTo>
                    <a:pt x="34385" y="51531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6" y="34195"/>
                    <a:pt x="51626" y="40386"/>
                  </a:cubicBezTo>
                  <a:cubicBezTo>
                    <a:pt x="51530" y="46577"/>
                    <a:pt x="46577" y="51531"/>
                    <a:pt x="40481" y="5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F298563-63D4-44A4-8DE5-A8F728092734}"/>
                </a:ext>
              </a:extLst>
            </p:cNvPr>
            <p:cNvSpPr/>
            <p:nvPr/>
          </p:nvSpPr>
          <p:spPr>
            <a:xfrm>
              <a:off x="4419964" y="5575171"/>
              <a:ext cx="123825" cy="161925"/>
            </a:xfrm>
            <a:custGeom>
              <a:avLst/>
              <a:gdLst>
                <a:gd name="connsiteX0" fmla="*/ 73827 w 123825"/>
                <a:gd name="connsiteY0" fmla="*/ 129636 h 161925"/>
                <a:gd name="connsiteX1" fmla="*/ 73827 w 123825"/>
                <a:gd name="connsiteY1" fmla="*/ 31243 h 161925"/>
                <a:gd name="connsiteX2" fmla="*/ 96020 w 123825"/>
                <a:gd name="connsiteY2" fmla="*/ 62675 h 161925"/>
                <a:gd name="connsiteX3" fmla="*/ 104783 w 123825"/>
                <a:gd name="connsiteY3" fmla="*/ 73534 h 161925"/>
                <a:gd name="connsiteX4" fmla="*/ 118213 w 123825"/>
                <a:gd name="connsiteY4" fmla="*/ 62675 h 161925"/>
                <a:gd name="connsiteX5" fmla="*/ 62302 w 123825"/>
                <a:gd name="connsiteY5" fmla="*/ 7145 h 161925"/>
                <a:gd name="connsiteX6" fmla="*/ 51634 w 123825"/>
                <a:gd name="connsiteY6" fmla="*/ 17908 h 161925"/>
                <a:gd name="connsiteX7" fmla="*/ 51634 w 123825"/>
                <a:gd name="connsiteY7" fmla="*/ 97823 h 161925"/>
                <a:gd name="connsiteX8" fmla="*/ 29059 w 123825"/>
                <a:gd name="connsiteY8" fmla="*/ 97823 h 161925"/>
                <a:gd name="connsiteX9" fmla="*/ 8866 w 123825"/>
                <a:gd name="connsiteY9" fmla="*/ 118397 h 161925"/>
                <a:gd name="connsiteX10" fmla="*/ 51157 w 123825"/>
                <a:gd name="connsiteY10" fmla="*/ 160878 h 161925"/>
                <a:gd name="connsiteX11" fmla="*/ 73827 w 123825"/>
                <a:gd name="connsiteY11" fmla="*/ 129636 h 161925"/>
                <a:gd name="connsiteX12" fmla="*/ 40108 w 123825"/>
                <a:gd name="connsiteY12" fmla="*/ 118111 h 161925"/>
                <a:gd name="connsiteX13" fmla="*/ 51253 w 123825"/>
                <a:gd name="connsiteY13" fmla="*/ 129255 h 161925"/>
                <a:gd name="connsiteX14" fmla="*/ 40108 w 123825"/>
                <a:gd name="connsiteY14" fmla="*/ 140400 h 161925"/>
                <a:gd name="connsiteX15" fmla="*/ 28964 w 123825"/>
                <a:gd name="connsiteY15" fmla="*/ 129255 h 161925"/>
                <a:gd name="connsiteX16" fmla="*/ 40108 w 123825"/>
                <a:gd name="connsiteY16" fmla="*/ 11811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73827" y="129636"/>
                  </a:moveTo>
                  <a:lnTo>
                    <a:pt x="73827" y="31243"/>
                  </a:lnTo>
                  <a:cubicBezTo>
                    <a:pt x="86781" y="35815"/>
                    <a:pt x="96020" y="48198"/>
                    <a:pt x="96020" y="62675"/>
                  </a:cubicBezTo>
                  <a:cubicBezTo>
                    <a:pt x="96020" y="67914"/>
                    <a:pt x="99735" y="72486"/>
                    <a:pt x="104783" y="73534"/>
                  </a:cubicBezTo>
                  <a:cubicBezTo>
                    <a:pt x="111927" y="74963"/>
                    <a:pt x="118213" y="69533"/>
                    <a:pt x="118213" y="62675"/>
                  </a:cubicBezTo>
                  <a:cubicBezTo>
                    <a:pt x="118213" y="31910"/>
                    <a:pt x="93067" y="6954"/>
                    <a:pt x="62302" y="7145"/>
                  </a:cubicBezTo>
                  <a:cubicBezTo>
                    <a:pt x="56396" y="7145"/>
                    <a:pt x="51634" y="12002"/>
                    <a:pt x="51634" y="17908"/>
                  </a:cubicBezTo>
                  <a:lnTo>
                    <a:pt x="51634" y="97823"/>
                  </a:lnTo>
                  <a:cubicBezTo>
                    <a:pt x="44871" y="95441"/>
                    <a:pt x="37060" y="95156"/>
                    <a:pt x="29059" y="97823"/>
                  </a:cubicBezTo>
                  <a:cubicBezTo>
                    <a:pt x="19534" y="101061"/>
                    <a:pt x="12010" y="108776"/>
                    <a:pt x="8866" y="118397"/>
                  </a:cubicBezTo>
                  <a:cubicBezTo>
                    <a:pt x="389" y="144972"/>
                    <a:pt x="24583" y="169165"/>
                    <a:pt x="51157" y="160878"/>
                  </a:cubicBezTo>
                  <a:cubicBezTo>
                    <a:pt x="63635" y="156878"/>
                    <a:pt x="73827" y="142685"/>
                    <a:pt x="73827" y="129636"/>
                  </a:cubicBezTo>
                  <a:close/>
                  <a:moveTo>
                    <a:pt x="40108" y="118111"/>
                  </a:moveTo>
                  <a:cubicBezTo>
                    <a:pt x="46204" y="118111"/>
                    <a:pt x="51253" y="123064"/>
                    <a:pt x="51253" y="129255"/>
                  </a:cubicBezTo>
                  <a:cubicBezTo>
                    <a:pt x="51253" y="135447"/>
                    <a:pt x="46300" y="140400"/>
                    <a:pt x="40108" y="140400"/>
                  </a:cubicBezTo>
                  <a:cubicBezTo>
                    <a:pt x="34012" y="140400"/>
                    <a:pt x="28964" y="135447"/>
                    <a:pt x="28964" y="129255"/>
                  </a:cubicBezTo>
                  <a:cubicBezTo>
                    <a:pt x="28964" y="123064"/>
                    <a:pt x="34012" y="118111"/>
                    <a:pt x="40108" y="11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D8885D-C186-4051-B352-F9567BAB632F}"/>
                </a:ext>
              </a:extLst>
            </p:cNvPr>
            <p:cNvSpPr/>
            <p:nvPr/>
          </p:nvSpPr>
          <p:spPr>
            <a:xfrm>
              <a:off x="4419972" y="5752623"/>
              <a:ext cx="123825" cy="161925"/>
            </a:xfrm>
            <a:custGeom>
              <a:avLst/>
              <a:gdLst>
                <a:gd name="connsiteX0" fmla="*/ 87154 w 123825"/>
                <a:gd name="connsiteY0" fmla="*/ 96107 h 161925"/>
                <a:gd name="connsiteX1" fmla="*/ 73819 w 123825"/>
                <a:gd name="connsiteY1" fmla="*/ 97917 h 161925"/>
                <a:gd name="connsiteX2" fmla="*/ 73819 w 123825"/>
                <a:gd name="connsiteY2" fmla="*/ 18288 h 161925"/>
                <a:gd name="connsiteX3" fmla="*/ 62674 w 123825"/>
                <a:gd name="connsiteY3" fmla="*/ 7144 h 161925"/>
                <a:gd name="connsiteX4" fmla="*/ 7144 w 123825"/>
                <a:gd name="connsiteY4" fmla="*/ 62293 h 161925"/>
                <a:gd name="connsiteX5" fmla="*/ 17145 w 123825"/>
                <a:gd name="connsiteY5" fmla="*/ 73723 h 161925"/>
                <a:gd name="connsiteX6" fmla="*/ 29337 w 123825"/>
                <a:gd name="connsiteY6" fmla="*/ 62675 h 161925"/>
                <a:gd name="connsiteX7" fmla="*/ 51530 w 123825"/>
                <a:gd name="connsiteY7" fmla="*/ 31242 h 161925"/>
                <a:gd name="connsiteX8" fmla="*/ 51530 w 123825"/>
                <a:gd name="connsiteY8" fmla="*/ 128778 h 161925"/>
                <a:gd name="connsiteX9" fmla="*/ 82582 w 123825"/>
                <a:gd name="connsiteY9" fmla="*/ 162496 h 161925"/>
                <a:gd name="connsiteX10" fmla="*/ 118015 w 123825"/>
                <a:gd name="connsiteY10" fmla="*/ 126778 h 161925"/>
                <a:gd name="connsiteX11" fmla="*/ 87154 w 123825"/>
                <a:gd name="connsiteY11" fmla="*/ 96107 h 161925"/>
                <a:gd name="connsiteX12" fmla="*/ 84487 w 123825"/>
                <a:gd name="connsiteY12" fmla="*/ 140494 h 161925"/>
                <a:gd name="connsiteX13" fmla="*/ 73342 w 123825"/>
                <a:gd name="connsiteY13" fmla="*/ 129350 h 161925"/>
                <a:gd name="connsiteX14" fmla="*/ 84487 w 123825"/>
                <a:gd name="connsiteY14" fmla="*/ 118205 h 161925"/>
                <a:gd name="connsiteX15" fmla="*/ 95631 w 123825"/>
                <a:gd name="connsiteY15" fmla="*/ 129350 h 161925"/>
                <a:gd name="connsiteX16" fmla="*/ 84487 w 123825"/>
                <a:gd name="connsiteY16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87154" y="96107"/>
                  </a:moveTo>
                  <a:cubicBezTo>
                    <a:pt x="82486" y="95821"/>
                    <a:pt x="77914" y="96488"/>
                    <a:pt x="73819" y="97917"/>
                  </a:cubicBezTo>
                  <a:lnTo>
                    <a:pt x="73819" y="18288"/>
                  </a:lnTo>
                  <a:cubicBezTo>
                    <a:pt x="73819" y="12192"/>
                    <a:pt x="68866" y="7144"/>
                    <a:pt x="62674" y="7144"/>
                  </a:cubicBezTo>
                  <a:cubicBezTo>
                    <a:pt x="32194" y="7144"/>
                    <a:pt x="7334" y="31813"/>
                    <a:pt x="7144" y="62293"/>
                  </a:cubicBezTo>
                  <a:cubicBezTo>
                    <a:pt x="7144" y="68103"/>
                    <a:pt x="11430" y="73152"/>
                    <a:pt x="17145" y="73723"/>
                  </a:cubicBezTo>
                  <a:cubicBezTo>
                    <a:pt x="23717" y="74295"/>
                    <a:pt x="29337" y="69152"/>
                    <a:pt x="29337" y="62675"/>
                  </a:cubicBezTo>
                  <a:cubicBezTo>
                    <a:pt x="29337" y="48196"/>
                    <a:pt x="38576" y="35814"/>
                    <a:pt x="51530" y="31242"/>
                  </a:cubicBezTo>
                  <a:lnTo>
                    <a:pt x="51530" y="128778"/>
                  </a:lnTo>
                  <a:cubicBezTo>
                    <a:pt x="51530" y="145923"/>
                    <a:pt x="65532" y="161354"/>
                    <a:pt x="82582" y="162496"/>
                  </a:cubicBezTo>
                  <a:cubicBezTo>
                    <a:pt x="102775" y="163830"/>
                    <a:pt x="119539" y="147066"/>
                    <a:pt x="118015" y="126778"/>
                  </a:cubicBezTo>
                  <a:cubicBezTo>
                    <a:pt x="116872" y="110490"/>
                    <a:pt x="103632" y="97250"/>
                    <a:pt x="87154" y="96107"/>
                  </a:cubicBezTo>
                  <a:close/>
                  <a:moveTo>
                    <a:pt x="84487" y="140494"/>
                  </a:moveTo>
                  <a:cubicBezTo>
                    <a:pt x="78391" y="140494"/>
                    <a:pt x="73342" y="135541"/>
                    <a:pt x="73342" y="129350"/>
                  </a:cubicBezTo>
                  <a:cubicBezTo>
                    <a:pt x="73342" y="123254"/>
                    <a:pt x="78296" y="118205"/>
                    <a:pt x="84487" y="118205"/>
                  </a:cubicBezTo>
                  <a:cubicBezTo>
                    <a:pt x="90678" y="118205"/>
                    <a:pt x="95631" y="123158"/>
                    <a:pt x="95631" y="129350"/>
                  </a:cubicBezTo>
                  <a:cubicBezTo>
                    <a:pt x="95631" y="135445"/>
                    <a:pt x="90678" y="140494"/>
                    <a:pt x="84487" y="140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05288CC-4258-4158-A71F-0ED98711A283}"/>
              </a:ext>
            </a:extLst>
          </p:cNvPr>
          <p:cNvSpPr/>
          <p:nvPr/>
        </p:nvSpPr>
        <p:spPr>
          <a:xfrm>
            <a:off x="6159827" y="4903657"/>
            <a:ext cx="314325" cy="390525"/>
          </a:xfrm>
          <a:custGeom>
            <a:avLst/>
            <a:gdLst>
              <a:gd name="connsiteX0" fmla="*/ 161906 w 314325"/>
              <a:gd name="connsiteY0" fmla="*/ 7147 h 390525"/>
              <a:gd name="connsiteX1" fmla="*/ 207531 w 314325"/>
              <a:gd name="connsiteY1" fmla="*/ 32674 h 390525"/>
              <a:gd name="connsiteX2" fmla="*/ 256489 w 314325"/>
              <a:gd name="connsiteY2" fmla="*/ 37912 h 390525"/>
              <a:gd name="connsiteX3" fmla="*/ 278397 w 314325"/>
              <a:gd name="connsiteY3" fmla="*/ 85442 h 390525"/>
              <a:gd name="connsiteX4" fmla="*/ 314878 w 314325"/>
              <a:gd name="connsiteY4" fmla="*/ 118494 h 390525"/>
              <a:gd name="connsiteX5" fmla="*/ 304686 w 314325"/>
              <a:gd name="connsiteY5" fmla="*/ 169738 h 390525"/>
              <a:gd name="connsiteX6" fmla="*/ 314782 w 314325"/>
              <a:gd name="connsiteY6" fmla="*/ 217935 h 390525"/>
              <a:gd name="connsiteX7" fmla="*/ 276396 w 314325"/>
              <a:gd name="connsiteY7" fmla="*/ 253368 h 390525"/>
              <a:gd name="connsiteX8" fmla="*/ 256203 w 314325"/>
              <a:gd name="connsiteY8" fmla="*/ 298326 h 390525"/>
              <a:gd name="connsiteX9" fmla="*/ 238678 w 314325"/>
              <a:gd name="connsiteY9" fmla="*/ 304517 h 390525"/>
              <a:gd name="connsiteX10" fmla="*/ 238678 w 314325"/>
              <a:gd name="connsiteY10" fmla="*/ 374621 h 390525"/>
              <a:gd name="connsiteX11" fmla="*/ 228677 w 314325"/>
              <a:gd name="connsiteY11" fmla="*/ 385956 h 390525"/>
              <a:gd name="connsiteX12" fmla="*/ 223247 w 314325"/>
              <a:gd name="connsiteY12" fmla="*/ 385099 h 390525"/>
              <a:gd name="connsiteX13" fmla="*/ 161716 w 314325"/>
              <a:gd name="connsiteY13" fmla="*/ 364334 h 390525"/>
              <a:gd name="connsiteX14" fmla="*/ 99327 w 314325"/>
              <a:gd name="connsiteY14" fmla="*/ 385384 h 390525"/>
              <a:gd name="connsiteX15" fmla="*/ 84753 w 314325"/>
              <a:gd name="connsiteY15" fmla="*/ 374907 h 390525"/>
              <a:gd name="connsiteX16" fmla="*/ 84753 w 314325"/>
              <a:gd name="connsiteY16" fmla="*/ 304326 h 390525"/>
              <a:gd name="connsiteX17" fmla="*/ 67037 w 314325"/>
              <a:gd name="connsiteY17" fmla="*/ 298231 h 390525"/>
              <a:gd name="connsiteX18" fmla="*/ 45130 w 314325"/>
              <a:gd name="connsiteY18" fmla="*/ 250701 h 390525"/>
              <a:gd name="connsiteX19" fmla="*/ 8649 w 314325"/>
              <a:gd name="connsiteY19" fmla="*/ 217649 h 390525"/>
              <a:gd name="connsiteX20" fmla="*/ 18841 w 314325"/>
              <a:gd name="connsiteY20" fmla="*/ 166405 h 390525"/>
              <a:gd name="connsiteX21" fmla="*/ 8744 w 314325"/>
              <a:gd name="connsiteY21" fmla="*/ 118208 h 390525"/>
              <a:gd name="connsiteX22" fmla="*/ 47130 w 314325"/>
              <a:gd name="connsiteY22" fmla="*/ 82775 h 390525"/>
              <a:gd name="connsiteX23" fmla="*/ 67323 w 314325"/>
              <a:gd name="connsiteY23" fmla="*/ 37817 h 390525"/>
              <a:gd name="connsiteX24" fmla="*/ 119234 w 314325"/>
              <a:gd name="connsiteY24" fmla="*/ 31626 h 390525"/>
              <a:gd name="connsiteX25" fmla="*/ 161906 w 314325"/>
              <a:gd name="connsiteY25" fmla="*/ 7147 h 390525"/>
              <a:gd name="connsiteX26" fmla="*/ 161906 w 314325"/>
              <a:gd name="connsiteY26" fmla="*/ 7147 h 390525"/>
              <a:gd name="connsiteX27" fmla="*/ 216580 w 314325"/>
              <a:gd name="connsiteY27" fmla="*/ 303660 h 390525"/>
              <a:gd name="connsiteX28" fmla="*/ 191434 w 314325"/>
              <a:gd name="connsiteY28" fmla="*/ 313947 h 390525"/>
              <a:gd name="connsiteX29" fmla="*/ 161716 w 314325"/>
              <a:gd name="connsiteY29" fmla="*/ 328996 h 390525"/>
              <a:gd name="connsiteX30" fmla="*/ 116091 w 314325"/>
              <a:gd name="connsiteY30" fmla="*/ 303469 h 390525"/>
              <a:gd name="connsiteX31" fmla="*/ 107042 w 314325"/>
              <a:gd name="connsiteY31" fmla="*/ 302802 h 390525"/>
              <a:gd name="connsiteX32" fmla="*/ 107042 w 314325"/>
              <a:gd name="connsiteY32" fmla="*/ 359476 h 390525"/>
              <a:gd name="connsiteX33" fmla="*/ 158287 w 314325"/>
              <a:gd name="connsiteY33" fmla="*/ 342236 h 390525"/>
              <a:gd name="connsiteX34" fmla="*/ 165335 w 314325"/>
              <a:gd name="connsiteY34" fmla="*/ 342236 h 390525"/>
              <a:gd name="connsiteX35" fmla="*/ 216580 w 314325"/>
              <a:gd name="connsiteY35" fmla="*/ 359476 h 390525"/>
              <a:gd name="connsiteX36" fmla="*/ 216580 w 314325"/>
              <a:gd name="connsiteY36" fmla="*/ 303660 h 390525"/>
              <a:gd name="connsiteX37" fmla="*/ 216580 w 314325"/>
              <a:gd name="connsiteY37" fmla="*/ 303660 h 390525"/>
              <a:gd name="connsiteX38" fmla="*/ 161716 w 314325"/>
              <a:gd name="connsiteY38" fmla="*/ 40293 h 390525"/>
              <a:gd name="connsiteX39" fmla="*/ 181146 w 314325"/>
              <a:gd name="connsiteY39" fmla="*/ 41722 h 390525"/>
              <a:gd name="connsiteX40" fmla="*/ 161525 w 314325"/>
              <a:gd name="connsiteY40" fmla="*/ 29245 h 390525"/>
              <a:gd name="connsiteX41" fmla="*/ 143713 w 314325"/>
              <a:gd name="connsiteY41" fmla="*/ 41532 h 390525"/>
              <a:gd name="connsiteX42" fmla="*/ 161716 w 314325"/>
              <a:gd name="connsiteY42" fmla="*/ 40293 h 390525"/>
              <a:gd name="connsiteX43" fmla="*/ 161716 w 314325"/>
              <a:gd name="connsiteY43" fmla="*/ 40293 h 390525"/>
              <a:gd name="connsiteX44" fmla="*/ 221628 w 314325"/>
              <a:gd name="connsiteY44" fmla="*/ 55152 h 390525"/>
              <a:gd name="connsiteX45" fmla="*/ 251727 w 314325"/>
              <a:gd name="connsiteY45" fmla="*/ 77346 h 390525"/>
              <a:gd name="connsiteX46" fmla="*/ 243250 w 314325"/>
              <a:gd name="connsiteY46" fmla="*/ 55724 h 390525"/>
              <a:gd name="connsiteX47" fmla="*/ 221628 w 314325"/>
              <a:gd name="connsiteY47" fmla="*/ 55152 h 390525"/>
              <a:gd name="connsiteX48" fmla="*/ 221628 w 314325"/>
              <a:gd name="connsiteY48" fmla="*/ 55152 h 390525"/>
              <a:gd name="connsiteX49" fmla="*/ 276587 w 314325"/>
              <a:gd name="connsiteY49" fmla="*/ 111922 h 390525"/>
              <a:gd name="connsiteX50" fmla="*/ 287922 w 314325"/>
              <a:gd name="connsiteY50" fmla="*/ 147450 h 390525"/>
              <a:gd name="connsiteX51" fmla="*/ 293732 w 314325"/>
              <a:gd name="connsiteY51" fmla="*/ 125066 h 390525"/>
              <a:gd name="connsiteX52" fmla="*/ 276587 w 314325"/>
              <a:gd name="connsiteY52" fmla="*/ 111922 h 390525"/>
              <a:gd name="connsiteX53" fmla="*/ 276587 w 314325"/>
              <a:gd name="connsiteY53" fmla="*/ 111922 h 390525"/>
              <a:gd name="connsiteX54" fmla="*/ 287636 w 314325"/>
              <a:gd name="connsiteY54" fmla="*/ 190217 h 390525"/>
              <a:gd name="connsiteX55" fmla="*/ 275920 w 314325"/>
              <a:gd name="connsiteY55" fmla="*/ 225650 h 390525"/>
              <a:gd name="connsiteX56" fmla="*/ 293827 w 314325"/>
              <a:gd name="connsiteY56" fmla="*/ 210886 h 390525"/>
              <a:gd name="connsiteX57" fmla="*/ 287636 w 314325"/>
              <a:gd name="connsiteY57" fmla="*/ 190217 h 390525"/>
              <a:gd name="connsiteX58" fmla="*/ 287636 w 314325"/>
              <a:gd name="connsiteY58" fmla="*/ 190217 h 390525"/>
              <a:gd name="connsiteX59" fmla="*/ 250679 w 314325"/>
              <a:gd name="connsiteY59" fmla="*/ 259940 h 390525"/>
              <a:gd name="connsiteX60" fmla="*/ 220389 w 314325"/>
              <a:gd name="connsiteY60" fmla="*/ 281752 h 390525"/>
              <a:gd name="connsiteX61" fmla="*/ 243536 w 314325"/>
              <a:gd name="connsiteY61" fmla="*/ 280324 h 390525"/>
              <a:gd name="connsiteX62" fmla="*/ 250679 w 314325"/>
              <a:gd name="connsiteY62" fmla="*/ 259940 h 390525"/>
              <a:gd name="connsiteX63" fmla="*/ 250679 w 314325"/>
              <a:gd name="connsiteY63" fmla="*/ 259940 h 390525"/>
              <a:gd name="connsiteX64" fmla="*/ 179623 w 314325"/>
              <a:gd name="connsiteY64" fmla="*/ 294706 h 390525"/>
              <a:gd name="connsiteX65" fmla="*/ 142285 w 314325"/>
              <a:gd name="connsiteY65" fmla="*/ 294516 h 390525"/>
              <a:gd name="connsiteX66" fmla="*/ 161906 w 314325"/>
              <a:gd name="connsiteY66" fmla="*/ 306993 h 390525"/>
              <a:gd name="connsiteX67" fmla="*/ 179623 w 314325"/>
              <a:gd name="connsiteY67" fmla="*/ 294706 h 390525"/>
              <a:gd name="connsiteX68" fmla="*/ 179623 w 314325"/>
              <a:gd name="connsiteY68" fmla="*/ 294706 h 390525"/>
              <a:gd name="connsiteX69" fmla="*/ 101804 w 314325"/>
              <a:gd name="connsiteY69" fmla="*/ 280990 h 390525"/>
              <a:gd name="connsiteX70" fmla="*/ 71704 w 314325"/>
              <a:gd name="connsiteY70" fmla="*/ 258797 h 390525"/>
              <a:gd name="connsiteX71" fmla="*/ 80182 w 314325"/>
              <a:gd name="connsiteY71" fmla="*/ 280419 h 390525"/>
              <a:gd name="connsiteX72" fmla="*/ 101804 w 314325"/>
              <a:gd name="connsiteY72" fmla="*/ 280990 h 390525"/>
              <a:gd name="connsiteX73" fmla="*/ 101804 w 314325"/>
              <a:gd name="connsiteY73" fmla="*/ 280990 h 390525"/>
              <a:gd name="connsiteX74" fmla="*/ 46939 w 314325"/>
              <a:gd name="connsiteY74" fmla="*/ 224221 h 390525"/>
              <a:gd name="connsiteX75" fmla="*/ 35605 w 314325"/>
              <a:gd name="connsiteY75" fmla="*/ 188693 h 390525"/>
              <a:gd name="connsiteX76" fmla="*/ 29795 w 314325"/>
              <a:gd name="connsiteY76" fmla="*/ 211077 h 390525"/>
              <a:gd name="connsiteX77" fmla="*/ 46939 w 314325"/>
              <a:gd name="connsiteY77" fmla="*/ 224221 h 390525"/>
              <a:gd name="connsiteX78" fmla="*/ 46939 w 314325"/>
              <a:gd name="connsiteY78" fmla="*/ 224221 h 390525"/>
              <a:gd name="connsiteX79" fmla="*/ 35890 w 314325"/>
              <a:gd name="connsiteY79" fmla="*/ 146021 h 390525"/>
              <a:gd name="connsiteX80" fmla="*/ 47606 w 314325"/>
              <a:gd name="connsiteY80" fmla="*/ 110588 h 390525"/>
              <a:gd name="connsiteX81" fmla="*/ 29699 w 314325"/>
              <a:gd name="connsiteY81" fmla="*/ 125352 h 390525"/>
              <a:gd name="connsiteX82" fmla="*/ 35890 w 314325"/>
              <a:gd name="connsiteY82" fmla="*/ 146021 h 390525"/>
              <a:gd name="connsiteX83" fmla="*/ 35890 w 314325"/>
              <a:gd name="connsiteY83" fmla="*/ 146021 h 390525"/>
              <a:gd name="connsiteX84" fmla="*/ 72847 w 314325"/>
              <a:gd name="connsiteY84" fmla="*/ 76298 h 390525"/>
              <a:gd name="connsiteX85" fmla="*/ 103137 w 314325"/>
              <a:gd name="connsiteY85" fmla="*/ 54486 h 390525"/>
              <a:gd name="connsiteX86" fmla="*/ 79991 w 314325"/>
              <a:gd name="connsiteY86" fmla="*/ 55915 h 390525"/>
              <a:gd name="connsiteX87" fmla="*/ 72847 w 314325"/>
              <a:gd name="connsiteY87" fmla="*/ 76298 h 390525"/>
              <a:gd name="connsiteX88" fmla="*/ 72847 w 314325"/>
              <a:gd name="connsiteY88" fmla="*/ 76298 h 390525"/>
              <a:gd name="connsiteX89" fmla="*/ 171050 w 314325"/>
              <a:gd name="connsiteY89" fmla="*/ 111922 h 390525"/>
              <a:gd name="connsiteX90" fmla="*/ 152571 w 314325"/>
              <a:gd name="connsiteY90" fmla="*/ 111731 h 390525"/>
              <a:gd name="connsiteX91" fmla="*/ 139332 w 314325"/>
              <a:gd name="connsiteY91" fmla="*/ 131352 h 390525"/>
              <a:gd name="connsiteX92" fmla="*/ 119044 w 314325"/>
              <a:gd name="connsiteY92" fmla="*/ 137258 h 390525"/>
              <a:gd name="connsiteX93" fmla="*/ 113519 w 314325"/>
              <a:gd name="connsiteY93" fmla="*/ 133162 h 390525"/>
              <a:gd name="connsiteX94" fmla="*/ 95803 w 314325"/>
              <a:gd name="connsiteY94" fmla="*/ 138973 h 390525"/>
              <a:gd name="connsiteX95" fmla="*/ 91326 w 314325"/>
              <a:gd name="connsiteY95" fmla="*/ 155927 h 390525"/>
              <a:gd name="connsiteX96" fmla="*/ 77420 w 314325"/>
              <a:gd name="connsiteY96" fmla="*/ 165833 h 390525"/>
              <a:gd name="connsiteX97" fmla="*/ 77420 w 314325"/>
              <a:gd name="connsiteY97" fmla="*/ 184502 h 390525"/>
              <a:gd name="connsiteX98" fmla="*/ 92183 w 314325"/>
              <a:gd name="connsiteY98" fmla="*/ 194027 h 390525"/>
              <a:gd name="connsiteX99" fmla="*/ 97422 w 314325"/>
              <a:gd name="connsiteY99" fmla="*/ 210696 h 390525"/>
              <a:gd name="connsiteX100" fmla="*/ 97422 w 314325"/>
              <a:gd name="connsiteY100" fmla="*/ 210696 h 390525"/>
              <a:gd name="connsiteX101" fmla="*/ 114948 w 314325"/>
              <a:gd name="connsiteY101" fmla="*/ 216030 h 390525"/>
              <a:gd name="connsiteX102" fmla="*/ 127616 w 314325"/>
              <a:gd name="connsiteY102" fmla="*/ 205648 h 390525"/>
              <a:gd name="connsiteX103" fmla="*/ 139427 w 314325"/>
              <a:gd name="connsiteY103" fmla="*/ 208505 h 390525"/>
              <a:gd name="connsiteX104" fmla="*/ 161620 w 314325"/>
              <a:gd name="connsiteY104" fmla="*/ 200504 h 390525"/>
              <a:gd name="connsiteX105" fmla="*/ 183814 w 314325"/>
              <a:gd name="connsiteY105" fmla="*/ 208505 h 390525"/>
              <a:gd name="connsiteX106" fmla="*/ 183814 w 314325"/>
              <a:gd name="connsiteY106" fmla="*/ 208505 h 390525"/>
              <a:gd name="connsiteX107" fmla="*/ 195339 w 314325"/>
              <a:gd name="connsiteY107" fmla="*/ 206029 h 390525"/>
              <a:gd name="connsiteX108" fmla="*/ 207626 w 314325"/>
              <a:gd name="connsiteY108" fmla="*/ 216030 h 390525"/>
              <a:gd name="connsiteX109" fmla="*/ 225152 w 314325"/>
              <a:gd name="connsiteY109" fmla="*/ 210696 h 390525"/>
              <a:gd name="connsiteX110" fmla="*/ 225152 w 314325"/>
              <a:gd name="connsiteY110" fmla="*/ 210696 h 390525"/>
              <a:gd name="connsiteX111" fmla="*/ 230391 w 314325"/>
              <a:gd name="connsiteY111" fmla="*/ 194027 h 390525"/>
              <a:gd name="connsiteX112" fmla="*/ 245155 w 314325"/>
              <a:gd name="connsiteY112" fmla="*/ 184502 h 390525"/>
              <a:gd name="connsiteX113" fmla="*/ 245155 w 314325"/>
              <a:gd name="connsiteY113" fmla="*/ 165833 h 390525"/>
              <a:gd name="connsiteX114" fmla="*/ 231248 w 314325"/>
              <a:gd name="connsiteY114" fmla="*/ 155927 h 390525"/>
              <a:gd name="connsiteX115" fmla="*/ 226772 w 314325"/>
              <a:gd name="connsiteY115" fmla="*/ 138973 h 390525"/>
              <a:gd name="connsiteX116" fmla="*/ 209055 w 314325"/>
              <a:gd name="connsiteY116" fmla="*/ 133162 h 390525"/>
              <a:gd name="connsiteX117" fmla="*/ 203816 w 314325"/>
              <a:gd name="connsiteY117" fmla="*/ 137067 h 390525"/>
              <a:gd name="connsiteX118" fmla="*/ 184004 w 314325"/>
              <a:gd name="connsiteY118" fmla="*/ 131352 h 390525"/>
              <a:gd name="connsiteX119" fmla="*/ 171050 w 314325"/>
              <a:gd name="connsiteY119" fmla="*/ 111922 h 390525"/>
              <a:gd name="connsiteX120" fmla="*/ 171050 w 314325"/>
              <a:gd name="connsiteY120" fmla="*/ 111922 h 390525"/>
              <a:gd name="connsiteX121" fmla="*/ 206959 w 314325"/>
              <a:gd name="connsiteY121" fmla="*/ 162404 h 390525"/>
              <a:gd name="connsiteX122" fmla="*/ 198006 w 314325"/>
              <a:gd name="connsiteY122" fmla="*/ 173929 h 390525"/>
              <a:gd name="connsiteX123" fmla="*/ 198292 w 314325"/>
              <a:gd name="connsiteY123" fmla="*/ 182597 h 390525"/>
              <a:gd name="connsiteX124" fmla="*/ 205054 w 314325"/>
              <a:gd name="connsiteY124" fmla="*/ 185074 h 390525"/>
              <a:gd name="connsiteX125" fmla="*/ 205054 w 314325"/>
              <a:gd name="connsiteY125" fmla="*/ 185074 h 390525"/>
              <a:gd name="connsiteX126" fmla="*/ 209055 w 314325"/>
              <a:gd name="connsiteY126" fmla="*/ 188407 h 390525"/>
              <a:gd name="connsiteX127" fmla="*/ 219532 w 314325"/>
              <a:gd name="connsiteY127" fmla="*/ 174691 h 390525"/>
              <a:gd name="connsiteX128" fmla="*/ 211055 w 314325"/>
              <a:gd name="connsiteY128" fmla="*/ 165452 h 390525"/>
              <a:gd name="connsiteX129" fmla="*/ 209721 w 314325"/>
              <a:gd name="connsiteY129" fmla="*/ 160404 h 390525"/>
              <a:gd name="connsiteX130" fmla="*/ 206959 w 314325"/>
              <a:gd name="connsiteY130" fmla="*/ 162404 h 390525"/>
              <a:gd name="connsiteX131" fmla="*/ 206959 w 314325"/>
              <a:gd name="connsiteY131" fmla="*/ 162404 h 390525"/>
              <a:gd name="connsiteX132" fmla="*/ 125235 w 314325"/>
              <a:gd name="connsiteY132" fmla="*/ 182597 h 390525"/>
              <a:gd name="connsiteX133" fmla="*/ 125521 w 314325"/>
              <a:gd name="connsiteY133" fmla="*/ 173929 h 390525"/>
              <a:gd name="connsiteX134" fmla="*/ 117519 w 314325"/>
              <a:gd name="connsiteY134" fmla="*/ 163738 h 390525"/>
              <a:gd name="connsiteX135" fmla="*/ 113043 w 314325"/>
              <a:gd name="connsiteY135" fmla="*/ 160404 h 390525"/>
              <a:gd name="connsiteX136" fmla="*/ 111709 w 314325"/>
              <a:gd name="connsiteY136" fmla="*/ 165452 h 390525"/>
              <a:gd name="connsiteX137" fmla="*/ 103232 w 314325"/>
              <a:gd name="connsiteY137" fmla="*/ 174691 h 390525"/>
              <a:gd name="connsiteX138" fmla="*/ 113710 w 314325"/>
              <a:gd name="connsiteY138" fmla="*/ 188407 h 390525"/>
              <a:gd name="connsiteX139" fmla="*/ 117710 w 314325"/>
              <a:gd name="connsiteY139" fmla="*/ 185074 h 390525"/>
              <a:gd name="connsiteX140" fmla="*/ 117710 w 314325"/>
              <a:gd name="connsiteY140" fmla="*/ 185074 h 390525"/>
              <a:gd name="connsiteX141" fmla="*/ 125235 w 314325"/>
              <a:gd name="connsiteY141" fmla="*/ 182597 h 390525"/>
              <a:gd name="connsiteX142" fmla="*/ 125235 w 314325"/>
              <a:gd name="connsiteY142" fmla="*/ 182597 h 390525"/>
              <a:gd name="connsiteX143" fmla="*/ 168002 w 314325"/>
              <a:gd name="connsiteY143" fmla="*/ 147069 h 390525"/>
              <a:gd name="connsiteX144" fmla="*/ 161716 w 314325"/>
              <a:gd name="connsiteY144" fmla="*/ 137734 h 390525"/>
              <a:gd name="connsiteX145" fmla="*/ 155429 w 314325"/>
              <a:gd name="connsiteY145" fmla="*/ 146974 h 390525"/>
              <a:gd name="connsiteX146" fmla="*/ 149333 w 314325"/>
              <a:gd name="connsiteY146" fmla="*/ 151450 h 390525"/>
              <a:gd name="connsiteX147" fmla="*/ 138475 w 314325"/>
              <a:gd name="connsiteY147" fmla="*/ 154593 h 390525"/>
              <a:gd name="connsiteX148" fmla="*/ 145238 w 314325"/>
              <a:gd name="connsiteY148" fmla="*/ 163261 h 390525"/>
              <a:gd name="connsiteX149" fmla="*/ 147714 w 314325"/>
              <a:gd name="connsiteY149" fmla="*/ 170596 h 390525"/>
              <a:gd name="connsiteX150" fmla="*/ 147333 w 314325"/>
              <a:gd name="connsiteY150" fmla="*/ 181835 h 390525"/>
              <a:gd name="connsiteX151" fmla="*/ 157905 w 314325"/>
              <a:gd name="connsiteY151" fmla="*/ 178025 h 390525"/>
              <a:gd name="connsiteX152" fmla="*/ 165430 w 314325"/>
              <a:gd name="connsiteY152" fmla="*/ 178025 h 390525"/>
              <a:gd name="connsiteX153" fmla="*/ 176003 w 314325"/>
              <a:gd name="connsiteY153" fmla="*/ 181835 h 390525"/>
              <a:gd name="connsiteX154" fmla="*/ 175622 w 314325"/>
              <a:gd name="connsiteY154" fmla="*/ 170596 h 390525"/>
              <a:gd name="connsiteX155" fmla="*/ 175622 w 314325"/>
              <a:gd name="connsiteY155" fmla="*/ 170596 h 390525"/>
              <a:gd name="connsiteX156" fmla="*/ 178004 w 314325"/>
              <a:gd name="connsiteY156" fmla="*/ 163452 h 390525"/>
              <a:gd name="connsiteX157" fmla="*/ 184957 w 314325"/>
              <a:gd name="connsiteY157" fmla="*/ 154593 h 390525"/>
              <a:gd name="connsiteX158" fmla="*/ 175051 w 314325"/>
              <a:gd name="connsiteY158" fmla="*/ 151736 h 390525"/>
              <a:gd name="connsiteX159" fmla="*/ 168002 w 314325"/>
              <a:gd name="connsiteY159" fmla="*/ 147069 h 390525"/>
              <a:gd name="connsiteX160" fmla="*/ 168002 w 314325"/>
              <a:gd name="connsiteY160" fmla="*/ 147069 h 390525"/>
              <a:gd name="connsiteX161" fmla="*/ 236392 w 314325"/>
              <a:gd name="connsiteY161" fmla="*/ 93443 h 390525"/>
              <a:gd name="connsiteX162" fmla="*/ 87039 w 314325"/>
              <a:gd name="connsiteY162" fmla="*/ 93443 h 390525"/>
              <a:gd name="connsiteX163" fmla="*/ 87039 w 314325"/>
              <a:gd name="connsiteY163" fmla="*/ 242795 h 390525"/>
              <a:gd name="connsiteX164" fmla="*/ 236392 w 314325"/>
              <a:gd name="connsiteY164" fmla="*/ 242795 h 390525"/>
              <a:gd name="connsiteX165" fmla="*/ 236392 w 314325"/>
              <a:gd name="connsiteY165" fmla="*/ 934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314325" h="390525">
                <a:moveTo>
                  <a:pt x="161906" y="7147"/>
                </a:moveTo>
                <a:cubicBezTo>
                  <a:pt x="183623" y="7432"/>
                  <a:pt x="194768" y="28578"/>
                  <a:pt x="207531" y="32674"/>
                </a:cubicBezTo>
                <a:cubicBezTo>
                  <a:pt x="218961" y="36388"/>
                  <a:pt x="239725" y="25434"/>
                  <a:pt x="256489" y="37912"/>
                </a:cubicBezTo>
                <a:cubicBezTo>
                  <a:pt x="273825" y="50866"/>
                  <a:pt x="270491" y="74584"/>
                  <a:pt x="278397" y="85442"/>
                </a:cubicBezTo>
                <a:cubicBezTo>
                  <a:pt x="285445" y="95158"/>
                  <a:pt x="308686" y="98491"/>
                  <a:pt x="314878" y="118494"/>
                </a:cubicBezTo>
                <a:cubicBezTo>
                  <a:pt x="321355" y="139163"/>
                  <a:pt x="304686" y="156499"/>
                  <a:pt x="304686" y="169738"/>
                </a:cubicBezTo>
                <a:cubicBezTo>
                  <a:pt x="304686" y="181835"/>
                  <a:pt x="321545" y="198123"/>
                  <a:pt x="314782" y="217935"/>
                </a:cubicBezTo>
                <a:cubicBezTo>
                  <a:pt x="307829" y="238414"/>
                  <a:pt x="284302" y="242509"/>
                  <a:pt x="276396" y="253368"/>
                </a:cubicBezTo>
                <a:cubicBezTo>
                  <a:pt x="269253" y="263179"/>
                  <a:pt x="273349" y="286134"/>
                  <a:pt x="256203" y="298326"/>
                </a:cubicBezTo>
                <a:cubicBezTo>
                  <a:pt x="250584" y="302326"/>
                  <a:pt x="244679" y="304041"/>
                  <a:pt x="238678" y="304517"/>
                </a:cubicBezTo>
                <a:lnTo>
                  <a:pt x="238678" y="374621"/>
                </a:lnTo>
                <a:cubicBezTo>
                  <a:pt x="238678" y="380146"/>
                  <a:pt x="234201" y="385384"/>
                  <a:pt x="228677" y="385956"/>
                </a:cubicBezTo>
                <a:cubicBezTo>
                  <a:pt x="226676" y="386146"/>
                  <a:pt x="224866" y="385860"/>
                  <a:pt x="223247" y="385099"/>
                </a:cubicBezTo>
                <a:lnTo>
                  <a:pt x="161716" y="364334"/>
                </a:lnTo>
                <a:lnTo>
                  <a:pt x="99327" y="385384"/>
                </a:lnTo>
                <a:cubicBezTo>
                  <a:pt x="92088" y="387766"/>
                  <a:pt x="84753" y="382336"/>
                  <a:pt x="84753" y="374907"/>
                </a:cubicBezTo>
                <a:lnTo>
                  <a:pt x="84753" y="304326"/>
                </a:lnTo>
                <a:cubicBezTo>
                  <a:pt x="78658" y="304041"/>
                  <a:pt x="72752" y="302422"/>
                  <a:pt x="67037" y="298231"/>
                </a:cubicBezTo>
                <a:cubicBezTo>
                  <a:pt x="49702" y="285276"/>
                  <a:pt x="53036" y="261559"/>
                  <a:pt x="45130" y="250701"/>
                </a:cubicBezTo>
                <a:cubicBezTo>
                  <a:pt x="38081" y="240985"/>
                  <a:pt x="14840" y="237651"/>
                  <a:pt x="8649" y="217649"/>
                </a:cubicBezTo>
                <a:cubicBezTo>
                  <a:pt x="2172" y="196980"/>
                  <a:pt x="18841" y="179644"/>
                  <a:pt x="18841" y="166405"/>
                </a:cubicBezTo>
                <a:cubicBezTo>
                  <a:pt x="18841" y="154308"/>
                  <a:pt x="1981" y="138020"/>
                  <a:pt x="8744" y="118208"/>
                </a:cubicBezTo>
                <a:cubicBezTo>
                  <a:pt x="15697" y="97729"/>
                  <a:pt x="39224" y="93634"/>
                  <a:pt x="47130" y="82775"/>
                </a:cubicBezTo>
                <a:cubicBezTo>
                  <a:pt x="54274" y="72964"/>
                  <a:pt x="50178" y="50009"/>
                  <a:pt x="67323" y="37817"/>
                </a:cubicBezTo>
                <a:cubicBezTo>
                  <a:pt x="85039" y="25244"/>
                  <a:pt x="106566" y="35722"/>
                  <a:pt x="119234" y="31626"/>
                </a:cubicBezTo>
                <a:cubicBezTo>
                  <a:pt x="130569" y="27911"/>
                  <a:pt x="140951" y="6861"/>
                  <a:pt x="161906" y="7147"/>
                </a:cubicBezTo>
                <a:lnTo>
                  <a:pt x="161906" y="7147"/>
                </a:lnTo>
                <a:close/>
                <a:moveTo>
                  <a:pt x="216580" y="303660"/>
                </a:moveTo>
                <a:cubicBezTo>
                  <a:pt x="203721" y="302898"/>
                  <a:pt x="201435" y="304803"/>
                  <a:pt x="191434" y="313947"/>
                </a:cubicBezTo>
                <a:cubicBezTo>
                  <a:pt x="182956" y="321662"/>
                  <a:pt x="174669" y="329187"/>
                  <a:pt x="161716" y="328996"/>
                </a:cubicBezTo>
                <a:cubicBezTo>
                  <a:pt x="139999" y="328710"/>
                  <a:pt x="128854" y="307565"/>
                  <a:pt x="116091" y="303469"/>
                </a:cubicBezTo>
                <a:cubicBezTo>
                  <a:pt x="113614" y="302707"/>
                  <a:pt x="110471" y="302612"/>
                  <a:pt x="107042" y="302802"/>
                </a:cubicBezTo>
                <a:lnTo>
                  <a:pt x="107042" y="359476"/>
                </a:lnTo>
                <a:lnTo>
                  <a:pt x="158287" y="342236"/>
                </a:lnTo>
                <a:cubicBezTo>
                  <a:pt x="160477" y="341474"/>
                  <a:pt x="162954" y="341474"/>
                  <a:pt x="165335" y="342236"/>
                </a:cubicBezTo>
                <a:lnTo>
                  <a:pt x="216580" y="359476"/>
                </a:lnTo>
                <a:lnTo>
                  <a:pt x="216580" y="303660"/>
                </a:lnTo>
                <a:lnTo>
                  <a:pt x="216580" y="303660"/>
                </a:lnTo>
                <a:close/>
                <a:moveTo>
                  <a:pt x="161716" y="40293"/>
                </a:moveTo>
                <a:cubicBezTo>
                  <a:pt x="168288" y="40293"/>
                  <a:pt x="174860" y="40770"/>
                  <a:pt x="181146" y="41722"/>
                </a:cubicBezTo>
                <a:cubicBezTo>
                  <a:pt x="175051" y="36579"/>
                  <a:pt x="167621" y="29340"/>
                  <a:pt x="161525" y="29245"/>
                </a:cubicBezTo>
                <a:cubicBezTo>
                  <a:pt x="156382" y="29149"/>
                  <a:pt x="149143" y="36674"/>
                  <a:pt x="143713" y="41532"/>
                </a:cubicBezTo>
                <a:cubicBezTo>
                  <a:pt x="149714" y="40675"/>
                  <a:pt x="155715" y="40293"/>
                  <a:pt x="161716" y="40293"/>
                </a:cubicBezTo>
                <a:lnTo>
                  <a:pt x="161716" y="40293"/>
                </a:lnTo>
                <a:close/>
                <a:moveTo>
                  <a:pt x="221628" y="55152"/>
                </a:moveTo>
                <a:cubicBezTo>
                  <a:pt x="232677" y="61058"/>
                  <a:pt x="242869" y="68583"/>
                  <a:pt x="251727" y="77346"/>
                </a:cubicBezTo>
                <a:cubicBezTo>
                  <a:pt x="249822" y="69631"/>
                  <a:pt x="248107" y="59439"/>
                  <a:pt x="243250" y="55724"/>
                </a:cubicBezTo>
                <a:cubicBezTo>
                  <a:pt x="239059" y="52581"/>
                  <a:pt x="228867" y="54486"/>
                  <a:pt x="221628" y="55152"/>
                </a:cubicBezTo>
                <a:lnTo>
                  <a:pt x="221628" y="55152"/>
                </a:lnTo>
                <a:close/>
                <a:moveTo>
                  <a:pt x="276587" y="111922"/>
                </a:moveTo>
                <a:cubicBezTo>
                  <a:pt x="282016" y="122971"/>
                  <a:pt x="285827" y="134877"/>
                  <a:pt x="287922" y="147450"/>
                </a:cubicBezTo>
                <a:cubicBezTo>
                  <a:pt x="290970" y="140116"/>
                  <a:pt x="295542" y="130781"/>
                  <a:pt x="293732" y="125066"/>
                </a:cubicBezTo>
                <a:cubicBezTo>
                  <a:pt x="292208" y="120113"/>
                  <a:pt x="282779" y="115636"/>
                  <a:pt x="276587" y="111922"/>
                </a:cubicBezTo>
                <a:lnTo>
                  <a:pt x="276587" y="111922"/>
                </a:lnTo>
                <a:close/>
                <a:moveTo>
                  <a:pt x="287636" y="190217"/>
                </a:moveTo>
                <a:cubicBezTo>
                  <a:pt x="285445" y="202790"/>
                  <a:pt x="281445" y="214696"/>
                  <a:pt x="275920" y="225650"/>
                </a:cubicBezTo>
                <a:cubicBezTo>
                  <a:pt x="282683" y="221459"/>
                  <a:pt x="291827" y="216697"/>
                  <a:pt x="293827" y="210886"/>
                </a:cubicBezTo>
                <a:cubicBezTo>
                  <a:pt x="295446" y="205933"/>
                  <a:pt x="290589" y="196789"/>
                  <a:pt x="287636" y="190217"/>
                </a:cubicBezTo>
                <a:lnTo>
                  <a:pt x="287636" y="190217"/>
                </a:lnTo>
                <a:close/>
                <a:moveTo>
                  <a:pt x="250679" y="259940"/>
                </a:moveTo>
                <a:cubicBezTo>
                  <a:pt x="241726" y="268608"/>
                  <a:pt x="231534" y="275942"/>
                  <a:pt x="220389" y="281752"/>
                </a:cubicBezTo>
                <a:cubicBezTo>
                  <a:pt x="228295" y="282324"/>
                  <a:pt x="238678" y="283848"/>
                  <a:pt x="243536" y="280324"/>
                </a:cubicBezTo>
                <a:cubicBezTo>
                  <a:pt x="247727" y="277371"/>
                  <a:pt x="249155" y="266989"/>
                  <a:pt x="250679" y="259940"/>
                </a:cubicBezTo>
                <a:lnTo>
                  <a:pt x="250679" y="259940"/>
                </a:lnTo>
                <a:close/>
                <a:moveTo>
                  <a:pt x="179623" y="294706"/>
                </a:moveTo>
                <a:cubicBezTo>
                  <a:pt x="167240" y="296421"/>
                  <a:pt x="154572" y="296326"/>
                  <a:pt x="142285" y="294516"/>
                </a:cubicBezTo>
                <a:cubicBezTo>
                  <a:pt x="148380" y="299659"/>
                  <a:pt x="155810" y="306898"/>
                  <a:pt x="161906" y="306993"/>
                </a:cubicBezTo>
                <a:cubicBezTo>
                  <a:pt x="167050" y="306993"/>
                  <a:pt x="174289" y="299469"/>
                  <a:pt x="179623" y="294706"/>
                </a:cubicBezTo>
                <a:lnTo>
                  <a:pt x="179623" y="294706"/>
                </a:lnTo>
                <a:close/>
                <a:moveTo>
                  <a:pt x="101804" y="280990"/>
                </a:moveTo>
                <a:cubicBezTo>
                  <a:pt x="90754" y="275085"/>
                  <a:pt x="80562" y="267560"/>
                  <a:pt x="71704" y="258797"/>
                </a:cubicBezTo>
                <a:cubicBezTo>
                  <a:pt x="73609" y="266512"/>
                  <a:pt x="75324" y="276704"/>
                  <a:pt x="80182" y="280419"/>
                </a:cubicBezTo>
                <a:cubicBezTo>
                  <a:pt x="84468" y="283562"/>
                  <a:pt x="94660" y="281752"/>
                  <a:pt x="101804" y="280990"/>
                </a:cubicBezTo>
                <a:lnTo>
                  <a:pt x="101804" y="280990"/>
                </a:lnTo>
                <a:close/>
                <a:moveTo>
                  <a:pt x="46939" y="224221"/>
                </a:moveTo>
                <a:cubicBezTo>
                  <a:pt x="41510" y="213172"/>
                  <a:pt x="37700" y="201266"/>
                  <a:pt x="35605" y="188693"/>
                </a:cubicBezTo>
                <a:cubicBezTo>
                  <a:pt x="32557" y="196027"/>
                  <a:pt x="27985" y="205362"/>
                  <a:pt x="29795" y="211077"/>
                </a:cubicBezTo>
                <a:cubicBezTo>
                  <a:pt x="31318" y="216125"/>
                  <a:pt x="40653" y="220602"/>
                  <a:pt x="46939" y="224221"/>
                </a:cubicBezTo>
                <a:lnTo>
                  <a:pt x="46939" y="224221"/>
                </a:lnTo>
                <a:close/>
                <a:moveTo>
                  <a:pt x="35890" y="146021"/>
                </a:moveTo>
                <a:cubicBezTo>
                  <a:pt x="38081" y="133448"/>
                  <a:pt x="42082" y="121542"/>
                  <a:pt x="47606" y="110588"/>
                </a:cubicBezTo>
                <a:cubicBezTo>
                  <a:pt x="40843" y="114779"/>
                  <a:pt x="31699" y="119542"/>
                  <a:pt x="29699" y="125352"/>
                </a:cubicBezTo>
                <a:cubicBezTo>
                  <a:pt x="28080" y="130209"/>
                  <a:pt x="32937" y="139354"/>
                  <a:pt x="35890" y="146021"/>
                </a:cubicBezTo>
                <a:lnTo>
                  <a:pt x="35890" y="146021"/>
                </a:lnTo>
                <a:close/>
                <a:moveTo>
                  <a:pt x="72847" y="76298"/>
                </a:moveTo>
                <a:cubicBezTo>
                  <a:pt x="81801" y="67630"/>
                  <a:pt x="91993" y="60296"/>
                  <a:pt x="103137" y="54486"/>
                </a:cubicBezTo>
                <a:cubicBezTo>
                  <a:pt x="95231" y="53914"/>
                  <a:pt x="84849" y="52390"/>
                  <a:pt x="79991" y="55915"/>
                </a:cubicBezTo>
                <a:cubicBezTo>
                  <a:pt x="75800" y="58867"/>
                  <a:pt x="74372" y="69250"/>
                  <a:pt x="72847" y="76298"/>
                </a:cubicBezTo>
                <a:lnTo>
                  <a:pt x="72847" y="76298"/>
                </a:lnTo>
                <a:close/>
                <a:moveTo>
                  <a:pt x="171050" y="111922"/>
                </a:moveTo>
                <a:cubicBezTo>
                  <a:pt x="166764" y="105349"/>
                  <a:pt x="157048" y="105064"/>
                  <a:pt x="152571" y="111731"/>
                </a:cubicBezTo>
                <a:lnTo>
                  <a:pt x="139332" y="131352"/>
                </a:lnTo>
                <a:lnTo>
                  <a:pt x="119044" y="137258"/>
                </a:lnTo>
                <a:lnTo>
                  <a:pt x="113519" y="133162"/>
                </a:lnTo>
                <a:cubicBezTo>
                  <a:pt x="106756" y="127924"/>
                  <a:pt x="97803" y="131448"/>
                  <a:pt x="95803" y="138973"/>
                </a:cubicBezTo>
                <a:lnTo>
                  <a:pt x="91326" y="155927"/>
                </a:lnTo>
                <a:lnTo>
                  <a:pt x="77420" y="165833"/>
                </a:lnTo>
                <a:cubicBezTo>
                  <a:pt x="70371" y="170596"/>
                  <a:pt x="70943" y="180311"/>
                  <a:pt x="77420" y="184502"/>
                </a:cubicBezTo>
                <a:lnTo>
                  <a:pt x="92183" y="194027"/>
                </a:lnTo>
                <a:lnTo>
                  <a:pt x="97422" y="210696"/>
                </a:lnTo>
                <a:lnTo>
                  <a:pt x="97422" y="210696"/>
                </a:lnTo>
                <a:cubicBezTo>
                  <a:pt x="99708" y="218030"/>
                  <a:pt x="108852" y="220983"/>
                  <a:pt x="114948" y="216030"/>
                </a:cubicBezTo>
                <a:lnTo>
                  <a:pt x="127616" y="205648"/>
                </a:lnTo>
                <a:cubicBezTo>
                  <a:pt x="130569" y="208791"/>
                  <a:pt x="135141" y="210029"/>
                  <a:pt x="139427" y="208505"/>
                </a:cubicBezTo>
                <a:lnTo>
                  <a:pt x="161620" y="200504"/>
                </a:lnTo>
                <a:lnTo>
                  <a:pt x="183814" y="208505"/>
                </a:lnTo>
                <a:lnTo>
                  <a:pt x="183814" y="208505"/>
                </a:lnTo>
                <a:cubicBezTo>
                  <a:pt x="187814" y="209934"/>
                  <a:pt x="192291" y="208981"/>
                  <a:pt x="195339" y="206029"/>
                </a:cubicBezTo>
                <a:lnTo>
                  <a:pt x="207626" y="216030"/>
                </a:lnTo>
                <a:cubicBezTo>
                  <a:pt x="213722" y="220983"/>
                  <a:pt x="222866" y="218030"/>
                  <a:pt x="225152" y="210696"/>
                </a:cubicBezTo>
                <a:lnTo>
                  <a:pt x="225152" y="210696"/>
                </a:lnTo>
                <a:lnTo>
                  <a:pt x="230391" y="194027"/>
                </a:lnTo>
                <a:lnTo>
                  <a:pt x="245155" y="184502"/>
                </a:lnTo>
                <a:cubicBezTo>
                  <a:pt x="251632" y="180311"/>
                  <a:pt x="252203" y="170691"/>
                  <a:pt x="245155" y="165833"/>
                </a:cubicBezTo>
                <a:lnTo>
                  <a:pt x="231248" y="155927"/>
                </a:lnTo>
                <a:lnTo>
                  <a:pt x="226772" y="138973"/>
                </a:lnTo>
                <a:cubicBezTo>
                  <a:pt x="224771" y="131543"/>
                  <a:pt x="215818" y="127924"/>
                  <a:pt x="209055" y="133162"/>
                </a:cubicBezTo>
                <a:lnTo>
                  <a:pt x="203816" y="137067"/>
                </a:lnTo>
                <a:lnTo>
                  <a:pt x="184004" y="131352"/>
                </a:lnTo>
                <a:lnTo>
                  <a:pt x="171050" y="111922"/>
                </a:lnTo>
                <a:lnTo>
                  <a:pt x="171050" y="111922"/>
                </a:lnTo>
                <a:close/>
                <a:moveTo>
                  <a:pt x="206959" y="162404"/>
                </a:moveTo>
                <a:lnTo>
                  <a:pt x="198006" y="173929"/>
                </a:lnTo>
                <a:lnTo>
                  <a:pt x="198292" y="182597"/>
                </a:lnTo>
                <a:cubicBezTo>
                  <a:pt x="200863" y="182692"/>
                  <a:pt x="203149" y="183550"/>
                  <a:pt x="205054" y="185074"/>
                </a:cubicBezTo>
                <a:lnTo>
                  <a:pt x="205054" y="185074"/>
                </a:lnTo>
                <a:lnTo>
                  <a:pt x="209055" y="188407"/>
                </a:lnTo>
                <a:cubicBezTo>
                  <a:pt x="212008" y="179073"/>
                  <a:pt x="211436" y="179835"/>
                  <a:pt x="219532" y="174691"/>
                </a:cubicBezTo>
                <a:cubicBezTo>
                  <a:pt x="215627" y="171929"/>
                  <a:pt x="212293" y="170215"/>
                  <a:pt x="211055" y="165452"/>
                </a:cubicBezTo>
                <a:lnTo>
                  <a:pt x="209721" y="160404"/>
                </a:lnTo>
                <a:lnTo>
                  <a:pt x="206959" y="162404"/>
                </a:lnTo>
                <a:lnTo>
                  <a:pt x="206959" y="162404"/>
                </a:lnTo>
                <a:close/>
                <a:moveTo>
                  <a:pt x="125235" y="182597"/>
                </a:moveTo>
                <a:lnTo>
                  <a:pt x="125521" y="173929"/>
                </a:lnTo>
                <a:lnTo>
                  <a:pt x="117519" y="163738"/>
                </a:lnTo>
                <a:lnTo>
                  <a:pt x="113043" y="160404"/>
                </a:lnTo>
                <a:lnTo>
                  <a:pt x="111709" y="165452"/>
                </a:lnTo>
                <a:cubicBezTo>
                  <a:pt x="110471" y="170215"/>
                  <a:pt x="107138" y="171929"/>
                  <a:pt x="103232" y="174691"/>
                </a:cubicBezTo>
                <a:cubicBezTo>
                  <a:pt x="111329" y="179930"/>
                  <a:pt x="110852" y="179168"/>
                  <a:pt x="113710" y="188407"/>
                </a:cubicBezTo>
                <a:lnTo>
                  <a:pt x="117710" y="185074"/>
                </a:lnTo>
                <a:lnTo>
                  <a:pt x="117710" y="185074"/>
                </a:lnTo>
                <a:cubicBezTo>
                  <a:pt x="119901" y="183264"/>
                  <a:pt x="122282" y="182502"/>
                  <a:pt x="125235" y="182597"/>
                </a:cubicBezTo>
                <a:lnTo>
                  <a:pt x="125235" y="182597"/>
                </a:lnTo>
                <a:close/>
                <a:moveTo>
                  <a:pt x="168002" y="147069"/>
                </a:moveTo>
                <a:lnTo>
                  <a:pt x="161716" y="137734"/>
                </a:lnTo>
                <a:lnTo>
                  <a:pt x="155429" y="146974"/>
                </a:lnTo>
                <a:cubicBezTo>
                  <a:pt x="154000" y="149069"/>
                  <a:pt x="151905" y="150688"/>
                  <a:pt x="149333" y="151450"/>
                </a:cubicBezTo>
                <a:lnTo>
                  <a:pt x="138475" y="154593"/>
                </a:lnTo>
                <a:lnTo>
                  <a:pt x="145238" y="163261"/>
                </a:lnTo>
                <a:cubicBezTo>
                  <a:pt x="146857" y="165262"/>
                  <a:pt x="147809" y="167833"/>
                  <a:pt x="147714" y="170596"/>
                </a:cubicBezTo>
                <a:lnTo>
                  <a:pt x="147333" y="181835"/>
                </a:lnTo>
                <a:lnTo>
                  <a:pt x="157905" y="178025"/>
                </a:lnTo>
                <a:cubicBezTo>
                  <a:pt x="160287" y="177168"/>
                  <a:pt x="162954" y="177073"/>
                  <a:pt x="165430" y="178025"/>
                </a:cubicBezTo>
                <a:lnTo>
                  <a:pt x="176003" y="181835"/>
                </a:lnTo>
                <a:lnTo>
                  <a:pt x="175622" y="170596"/>
                </a:lnTo>
                <a:lnTo>
                  <a:pt x="175622" y="170596"/>
                </a:lnTo>
                <a:cubicBezTo>
                  <a:pt x="175527" y="168119"/>
                  <a:pt x="176289" y="165547"/>
                  <a:pt x="178004" y="163452"/>
                </a:cubicBezTo>
                <a:lnTo>
                  <a:pt x="184957" y="154593"/>
                </a:lnTo>
                <a:lnTo>
                  <a:pt x="175051" y="151736"/>
                </a:lnTo>
                <a:cubicBezTo>
                  <a:pt x="172288" y="151260"/>
                  <a:pt x="169717" y="149641"/>
                  <a:pt x="168002" y="147069"/>
                </a:cubicBezTo>
                <a:lnTo>
                  <a:pt x="168002" y="147069"/>
                </a:lnTo>
                <a:close/>
                <a:moveTo>
                  <a:pt x="236392" y="93443"/>
                </a:moveTo>
                <a:cubicBezTo>
                  <a:pt x="195148" y="52200"/>
                  <a:pt x="128283" y="52200"/>
                  <a:pt x="87039" y="93443"/>
                </a:cubicBezTo>
                <a:cubicBezTo>
                  <a:pt x="45797" y="134686"/>
                  <a:pt x="45797" y="201552"/>
                  <a:pt x="87039" y="242795"/>
                </a:cubicBezTo>
                <a:cubicBezTo>
                  <a:pt x="128283" y="284038"/>
                  <a:pt x="195148" y="284038"/>
                  <a:pt x="236392" y="242795"/>
                </a:cubicBezTo>
                <a:cubicBezTo>
                  <a:pt x="277635" y="201552"/>
                  <a:pt x="277635" y="134686"/>
                  <a:pt x="236392" y="93443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D65D5A-0FBB-4983-88D3-BCD9E4C278FA}"/>
              </a:ext>
            </a:extLst>
          </p:cNvPr>
          <p:cNvGrpSpPr/>
          <p:nvPr/>
        </p:nvGrpSpPr>
        <p:grpSpPr>
          <a:xfrm>
            <a:off x="1486558" y="892968"/>
            <a:ext cx="295275" cy="390525"/>
            <a:chOff x="1486558" y="892968"/>
            <a:chExt cx="295275" cy="390525"/>
          </a:xfrm>
          <a:solidFill>
            <a:schemeClr val="tx2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8098336-154B-4390-B01D-94E5C08F56DD}"/>
                </a:ext>
              </a:extLst>
            </p:cNvPr>
            <p:cNvSpPr/>
            <p:nvPr/>
          </p:nvSpPr>
          <p:spPr>
            <a:xfrm>
              <a:off x="1486558" y="892968"/>
              <a:ext cx="295275" cy="390525"/>
            </a:xfrm>
            <a:custGeom>
              <a:avLst/>
              <a:gdLst>
                <a:gd name="connsiteX0" fmla="*/ 280416 w 295275"/>
                <a:gd name="connsiteY0" fmla="*/ 7144 h 390525"/>
                <a:gd name="connsiteX1" fmla="*/ 18098 w 295275"/>
                <a:gd name="connsiteY1" fmla="*/ 7144 h 390525"/>
                <a:gd name="connsiteX2" fmla="*/ 7144 w 295275"/>
                <a:gd name="connsiteY2" fmla="*/ 18098 h 390525"/>
                <a:gd name="connsiteX3" fmla="*/ 7144 w 295275"/>
                <a:gd name="connsiteY3" fmla="*/ 375190 h 390525"/>
                <a:gd name="connsiteX4" fmla="*/ 18098 w 295275"/>
                <a:gd name="connsiteY4" fmla="*/ 386144 h 390525"/>
                <a:gd name="connsiteX5" fmla="*/ 280416 w 295275"/>
                <a:gd name="connsiteY5" fmla="*/ 386144 h 390525"/>
                <a:gd name="connsiteX6" fmla="*/ 291370 w 295275"/>
                <a:gd name="connsiteY6" fmla="*/ 375190 h 390525"/>
                <a:gd name="connsiteX7" fmla="*/ 291370 w 295275"/>
                <a:gd name="connsiteY7" fmla="*/ 18098 h 390525"/>
                <a:gd name="connsiteX8" fmla="*/ 280416 w 295275"/>
                <a:gd name="connsiteY8" fmla="*/ 7144 h 390525"/>
                <a:gd name="connsiteX9" fmla="*/ 269081 w 295275"/>
                <a:gd name="connsiteY9" fmla="*/ 363855 h 390525"/>
                <a:gd name="connsiteX10" fmla="*/ 28575 w 295275"/>
                <a:gd name="connsiteY10" fmla="*/ 363855 h 390525"/>
                <a:gd name="connsiteX11" fmla="*/ 28575 w 295275"/>
                <a:gd name="connsiteY11" fmla="*/ 28575 h 390525"/>
                <a:gd name="connsiteX12" fmla="*/ 269081 w 295275"/>
                <a:gd name="connsiteY12" fmla="*/ 28575 h 390525"/>
                <a:gd name="connsiteX13" fmla="*/ 269081 w 295275"/>
                <a:gd name="connsiteY1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80416" y="7144"/>
                  </a:moveTo>
                  <a:lnTo>
                    <a:pt x="18098" y="7144"/>
                  </a:lnTo>
                  <a:cubicBezTo>
                    <a:pt x="12097" y="7144"/>
                    <a:pt x="7144" y="12002"/>
                    <a:pt x="7144" y="18098"/>
                  </a:cubicBezTo>
                  <a:lnTo>
                    <a:pt x="7144" y="375190"/>
                  </a:lnTo>
                  <a:cubicBezTo>
                    <a:pt x="7144" y="381191"/>
                    <a:pt x="12002" y="386144"/>
                    <a:pt x="18098" y="386144"/>
                  </a:cubicBezTo>
                  <a:lnTo>
                    <a:pt x="280416" y="386144"/>
                  </a:lnTo>
                  <a:cubicBezTo>
                    <a:pt x="286417" y="386144"/>
                    <a:pt x="291370" y="381286"/>
                    <a:pt x="291370" y="375190"/>
                  </a:cubicBezTo>
                  <a:lnTo>
                    <a:pt x="291370" y="18098"/>
                  </a:lnTo>
                  <a:cubicBezTo>
                    <a:pt x="291370" y="12002"/>
                    <a:pt x="286417" y="7144"/>
                    <a:pt x="280416" y="7144"/>
                  </a:cubicBezTo>
                  <a:close/>
                  <a:moveTo>
                    <a:pt x="269081" y="363855"/>
                  </a:moveTo>
                  <a:lnTo>
                    <a:pt x="28575" y="363855"/>
                  </a:lnTo>
                  <a:lnTo>
                    <a:pt x="28575" y="28575"/>
                  </a:lnTo>
                  <a:lnTo>
                    <a:pt x="269081" y="28575"/>
                  </a:lnTo>
                  <a:lnTo>
                    <a:pt x="269081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F9E1982-54E7-460D-900F-9109299164B0}"/>
                </a:ext>
              </a:extLst>
            </p:cNvPr>
            <p:cNvSpPr/>
            <p:nvPr/>
          </p:nvSpPr>
          <p:spPr>
            <a:xfrm>
              <a:off x="1645660" y="1085408"/>
              <a:ext cx="95250" cy="152400"/>
            </a:xfrm>
            <a:custGeom>
              <a:avLst/>
              <a:gdLst>
                <a:gd name="connsiteX0" fmla="*/ 40923 w 95250"/>
                <a:gd name="connsiteY0" fmla="*/ 55211 h 152400"/>
                <a:gd name="connsiteX1" fmla="*/ 77404 w 95250"/>
                <a:gd name="connsiteY1" fmla="*/ 55211 h 152400"/>
                <a:gd name="connsiteX2" fmla="*/ 88262 w 95250"/>
                <a:gd name="connsiteY2" fmla="*/ 46924 h 152400"/>
                <a:gd name="connsiteX3" fmla="*/ 77499 w 95250"/>
                <a:gd name="connsiteY3" fmla="*/ 33017 h 152400"/>
                <a:gd name="connsiteX4" fmla="*/ 59021 w 95250"/>
                <a:gd name="connsiteY4" fmla="*/ 33017 h 152400"/>
                <a:gd name="connsiteX5" fmla="*/ 59021 w 95250"/>
                <a:gd name="connsiteY5" fmla="*/ 18349 h 152400"/>
                <a:gd name="connsiteX6" fmla="*/ 50734 w 95250"/>
                <a:gd name="connsiteY6" fmla="*/ 7490 h 152400"/>
                <a:gd name="connsiteX7" fmla="*/ 36827 w 95250"/>
                <a:gd name="connsiteY7" fmla="*/ 18254 h 152400"/>
                <a:gd name="connsiteX8" fmla="*/ 36827 w 95250"/>
                <a:gd name="connsiteY8" fmla="*/ 32541 h 152400"/>
                <a:gd name="connsiteX9" fmla="*/ 7967 w 95250"/>
                <a:gd name="connsiteY9" fmla="*/ 65593 h 152400"/>
                <a:gd name="connsiteX10" fmla="*/ 7967 w 95250"/>
                <a:gd name="connsiteY10" fmla="*/ 76832 h 152400"/>
                <a:gd name="connsiteX11" fmla="*/ 18920 w 95250"/>
                <a:gd name="connsiteY11" fmla="*/ 87786 h 152400"/>
                <a:gd name="connsiteX12" fmla="*/ 65688 w 95250"/>
                <a:gd name="connsiteY12" fmla="*/ 87786 h 152400"/>
                <a:gd name="connsiteX13" fmla="*/ 54830 w 95250"/>
                <a:gd name="connsiteY13" fmla="*/ 98930 h 152400"/>
                <a:gd name="connsiteX14" fmla="*/ 18349 w 95250"/>
                <a:gd name="connsiteY14" fmla="*/ 98930 h 152400"/>
                <a:gd name="connsiteX15" fmla="*/ 7490 w 95250"/>
                <a:gd name="connsiteY15" fmla="*/ 107217 h 152400"/>
                <a:gd name="connsiteX16" fmla="*/ 18254 w 95250"/>
                <a:gd name="connsiteY16" fmla="*/ 121124 h 152400"/>
                <a:gd name="connsiteX17" fmla="*/ 36732 w 95250"/>
                <a:gd name="connsiteY17" fmla="*/ 121124 h 152400"/>
                <a:gd name="connsiteX18" fmla="*/ 36732 w 95250"/>
                <a:gd name="connsiteY18" fmla="*/ 135792 h 152400"/>
                <a:gd name="connsiteX19" fmla="*/ 45019 w 95250"/>
                <a:gd name="connsiteY19" fmla="*/ 146651 h 152400"/>
                <a:gd name="connsiteX20" fmla="*/ 58925 w 95250"/>
                <a:gd name="connsiteY20" fmla="*/ 135887 h 152400"/>
                <a:gd name="connsiteX21" fmla="*/ 58925 w 95250"/>
                <a:gd name="connsiteY21" fmla="*/ 121600 h 152400"/>
                <a:gd name="connsiteX22" fmla="*/ 87786 w 95250"/>
                <a:gd name="connsiteY22" fmla="*/ 88548 h 152400"/>
                <a:gd name="connsiteX23" fmla="*/ 87786 w 95250"/>
                <a:gd name="connsiteY23" fmla="*/ 77309 h 152400"/>
                <a:gd name="connsiteX24" fmla="*/ 76832 w 95250"/>
                <a:gd name="connsiteY24" fmla="*/ 66355 h 152400"/>
                <a:gd name="connsiteX25" fmla="*/ 30065 w 95250"/>
                <a:gd name="connsiteY25" fmla="*/ 66355 h 152400"/>
                <a:gd name="connsiteX26" fmla="*/ 40923 w 95250"/>
                <a:gd name="connsiteY26" fmla="*/ 5521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250" h="152400">
                  <a:moveTo>
                    <a:pt x="40923" y="55211"/>
                  </a:moveTo>
                  <a:lnTo>
                    <a:pt x="77404" y="55211"/>
                  </a:lnTo>
                  <a:cubicBezTo>
                    <a:pt x="82452" y="55211"/>
                    <a:pt x="87024" y="51877"/>
                    <a:pt x="88262" y="46924"/>
                  </a:cubicBezTo>
                  <a:cubicBezTo>
                    <a:pt x="90072" y="39590"/>
                    <a:pt x="84548" y="33017"/>
                    <a:pt x="77499" y="33017"/>
                  </a:cubicBezTo>
                  <a:lnTo>
                    <a:pt x="59021" y="33017"/>
                  </a:lnTo>
                  <a:lnTo>
                    <a:pt x="59021" y="18349"/>
                  </a:lnTo>
                  <a:cubicBezTo>
                    <a:pt x="59021" y="13301"/>
                    <a:pt x="55687" y="8729"/>
                    <a:pt x="50734" y="7490"/>
                  </a:cubicBezTo>
                  <a:cubicBezTo>
                    <a:pt x="43400" y="5681"/>
                    <a:pt x="36827" y="11205"/>
                    <a:pt x="36827" y="18254"/>
                  </a:cubicBezTo>
                  <a:lnTo>
                    <a:pt x="36827" y="32541"/>
                  </a:lnTo>
                  <a:cubicBezTo>
                    <a:pt x="20635" y="34351"/>
                    <a:pt x="7967" y="48543"/>
                    <a:pt x="7967" y="65593"/>
                  </a:cubicBezTo>
                  <a:lnTo>
                    <a:pt x="7967" y="76832"/>
                  </a:lnTo>
                  <a:cubicBezTo>
                    <a:pt x="7967" y="82833"/>
                    <a:pt x="12824" y="87786"/>
                    <a:pt x="18920" y="87786"/>
                  </a:cubicBezTo>
                  <a:lnTo>
                    <a:pt x="65688" y="87786"/>
                  </a:lnTo>
                  <a:cubicBezTo>
                    <a:pt x="65688" y="93882"/>
                    <a:pt x="60830" y="98930"/>
                    <a:pt x="54830" y="98930"/>
                  </a:cubicBezTo>
                  <a:lnTo>
                    <a:pt x="18349" y="98930"/>
                  </a:lnTo>
                  <a:cubicBezTo>
                    <a:pt x="13301" y="98930"/>
                    <a:pt x="8729" y="102264"/>
                    <a:pt x="7490" y="107217"/>
                  </a:cubicBezTo>
                  <a:cubicBezTo>
                    <a:pt x="5681" y="114551"/>
                    <a:pt x="11205" y="121124"/>
                    <a:pt x="18254" y="121124"/>
                  </a:cubicBezTo>
                  <a:lnTo>
                    <a:pt x="36732" y="121124"/>
                  </a:lnTo>
                  <a:lnTo>
                    <a:pt x="36732" y="135792"/>
                  </a:lnTo>
                  <a:cubicBezTo>
                    <a:pt x="36732" y="140840"/>
                    <a:pt x="40066" y="145412"/>
                    <a:pt x="45019" y="146651"/>
                  </a:cubicBezTo>
                  <a:cubicBezTo>
                    <a:pt x="52353" y="148460"/>
                    <a:pt x="58925" y="142936"/>
                    <a:pt x="58925" y="135887"/>
                  </a:cubicBezTo>
                  <a:lnTo>
                    <a:pt x="58925" y="121600"/>
                  </a:lnTo>
                  <a:cubicBezTo>
                    <a:pt x="75118" y="119790"/>
                    <a:pt x="87786" y="105598"/>
                    <a:pt x="87786" y="88548"/>
                  </a:cubicBezTo>
                  <a:lnTo>
                    <a:pt x="87786" y="77309"/>
                  </a:lnTo>
                  <a:cubicBezTo>
                    <a:pt x="87786" y="71308"/>
                    <a:pt x="82928" y="66355"/>
                    <a:pt x="76832" y="66355"/>
                  </a:cubicBezTo>
                  <a:lnTo>
                    <a:pt x="30065" y="66355"/>
                  </a:lnTo>
                  <a:cubicBezTo>
                    <a:pt x="30065" y="60259"/>
                    <a:pt x="34922" y="55211"/>
                    <a:pt x="40923" y="55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F8692EF-848A-4608-8B5C-D05533B12AE3}"/>
                </a:ext>
              </a:extLst>
            </p:cNvPr>
            <p:cNvSpPr/>
            <p:nvPr/>
          </p:nvSpPr>
          <p:spPr>
            <a:xfrm>
              <a:off x="1529264" y="940307"/>
              <a:ext cx="95250" cy="28575"/>
            </a:xfrm>
            <a:custGeom>
              <a:avLst/>
              <a:gdLst>
                <a:gd name="connsiteX0" fmla="*/ 18254 w 95250"/>
                <a:gd name="connsiteY0" fmla="*/ 29337 h 28575"/>
                <a:gd name="connsiteX1" fmla="*/ 77309 w 95250"/>
                <a:gd name="connsiteY1" fmla="*/ 29337 h 28575"/>
                <a:gd name="connsiteX2" fmla="*/ 88167 w 95250"/>
                <a:gd name="connsiteY2" fmla="*/ 21050 h 28575"/>
                <a:gd name="connsiteX3" fmla="*/ 77404 w 95250"/>
                <a:gd name="connsiteY3" fmla="*/ 7144 h 28575"/>
                <a:gd name="connsiteX4" fmla="*/ 18349 w 95250"/>
                <a:gd name="connsiteY4" fmla="*/ 7144 h 28575"/>
                <a:gd name="connsiteX5" fmla="*/ 7490 w 95250"/>
                <a:gd name="connsiteY5" fmla="*/ 15431 h 28575"/>
                <a:gd name="connsiteX6" fmla="*/ 18254 w 952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54" y="29337"/>
                  </a:moveTo>
                  <a:lnTo>
                    <a:pt x="77309" y="29337"/>
                  </a:lnTo>
                  <a:cubicBezTo>
                    <a:pt x="82357" y="29337"/>
                    <a:pt x="86929" y="26003"/>
                    <a:pt x="88167" y="21050"/>
                  </a:cubicBezTo>
                  <a:cubicBezTo>
                    <a:pt x="89977" y="13716"/>
                    <a:pt x="84452" y="7144"/>
                    <a:pt x="77404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A297460-0B04-44F1-AC36-69EC0348C31E}"/>
                </a:ext>
              </a:extLst>
            </p:cNvPr>
            <p:cNvSpPr/>
            <p:nvPr/>
          </p:nvSpPr>
          <p:spPr>
            <a:xfrm>
              <a:off x="1529926" y="983932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8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860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5BA35ED-49D3-4730-A07D-BC40E8B45AD3}"/>
                </a:ext>
              </a:extLst>
            </p:cNvPr>
            <p:cNvSpPr/>
            <p:nvPr/>
          </p:nvSpPr>
          <p:spPr>
            <a:xfrm>
              <a:off x="1529926" y="1027557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9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955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5D16973-4510-4F1C-A4A1-7E77C110BB92}"/>
                </a:ext>
              </a:extLst>
            </p:cNvPr>
            <p:cNvSpPr/>
            <p:nvPr/>
          </p:nvSpPr>
          <p:spPr>
            <a:xfrm>
              <a:off x="1528974" y="1071371"/>
              <a:ext cx="133350" cy="28575"/>
            </a:xfrm>
            <a:custGeom>
              <a:avLst/>
              <a:gdLst>
                <a:gd name="connsiteX0" fmla="*/ 18163 w 133350"/>
                <a:gd name="connsiteY0" fmla="*/ 29337 h 28575"/>
                <a:gd name="connsiteX1" fmla="*/ 121700 w 133350"/>
                <a:gd name="connsiteY1" fmla="*/ 29337 h 28575"/>
                <a:gd name="connsiteX2" fmla="*/ 132558 w 133350"/>
                <a:gd name="connsiteY2" fmla="*/ 21050 h 28575"/>
                <a:gd name="connsiteX3" fmla="*/ 121795 w 133350"/>
                <a:gd name="connsiteY3" fmla="*/ 7144 h 28575"/>
                <a:gd name="connsiteX4" fmla="*/ 18353 w 133350"/>
                <a:gd name="connsiteY4" fmla="*/ 7144 h 28575"/>
                <a:gd name="connsiteX5" fmla="*/ 7495 w 133350"/>
                <a:gd name="connsiteY5" fmla="*/ 15431 h 28575"/>
                <a:gd name="connsiteX6" fmla="*/ 18163 w 1333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8575">
                  <a:moveTo>
                    <a:pt x="18163" y="29337"/>
                  </a:moveTo>
                  <a:lnTo>
                    <a:pt x="121700" y="29337"/>
                  </a:lnTo>
                  <a:cubicBezTo>
                    <a:pt x="126748" y="29337"/>
                    <a:pt x="131320" y="26003"/>
                    <a:pt x="132558" y="21050"/>
                  </a:cubicBezTo>
                  <a:cubicBezTo>
                    <a:pt x="134368" y="13716"/>
                    <a:pt x="128843" y="7144"/>
                    <a:pt x="121795" y="7144"/>
                  </a:cubicBezTo>
                  <a:lnTo>
                    <a:pt x="18353" y="7144"/>
                  </a:lnTo>
                  <a:cubicBezTo>
                    <a:pt x="13305" y="7144"/>
                    <a:pt x="8733" y="10478"/>
                    <a:pt x="7495" y="15431"/>
                  </a:cubicBezTo>
                  <a:cubicBezTo>
                    <a:pt x="5685" y="22765"/>
                    <a:pt x="11114" y="29337"/>
                    <a:pt x="1816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E4F108-23C6-4E4F-B3F6-70DDFB10242C}"/>
                </a:ext>
              </a:extLst>
            </p:cNvPr>
            <p:cNvSpPr/>
            <p:nvPr/>
          </p:nvSpPr>
          <p:spPr>
            <a:xfrm>
              <a:off x="1529169" y="111499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E5EEAF6-CA9F-4954-BE72-38687CD19EC7}"/>
                </a:ext>
              </a:extLst>
            </p:cNvPr>
            <p:cNvSpPr/>
            <p:nvPr/>
          </p:nvSpPr>
          <p:spPr>
            <a:xfrm>
              <a:off x="1529169" y="115871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951728E-E7F7-45A2-ABD3-D63137CB5E25}"/>
                </a:ext>
              </a:extLst>
            </p:cNvPr>
            <p:cNvSpPr/>
            <p:nvPr/>
          </p:nvSpPr>
          <p:spPr>
            <a:xfrm>
              <a:off x="1529169" y="1202340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0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0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86B66463-BC8B-4096-9153-7BEE7CD6DF45}"/>
              </a:ext>
            </a:extLst>
          </p:cNvPr>
          <p:cNvSpPr/>
          <p:nvPr/>
        </p:nvSpPr>
        <p:spPr>
          <a:xfrm>
            <a:off x="3461047" y="1589436"/>
            <a:ext cx="390525" cy="390525"/>
          </a:xfrm>
          <a:custGeom>
            <a:avLst/>
            <a:gdLst>
              <a:gd name="connsiteX0" fmla="*/ 18332 w 390525"/>
              <a:gd name="connsiteY0" fmla="*/ 386144 h 390525"/>
              <a:gd name="connsiteX1" fmla="*/ 374757 w 390525"/>
              <a:gd name="connsiteY1" fmla="*/ 386144 h 390525"/>
              <a:gd name="connsiteX2" fmla="*/ 386092 w 390525"/>
              <a:gd name="connsiteY2" fmla="*/ 376333 h 390525"/>
              <a:gd name="connsiteX3" fmla="*/ 375043 w 390525"/>
              <a:gd name="connsiteY3" fmla="*/ 363950 h 390525"/>
              <a:gd name="connsiteX4" fmla="*/ 341038 w 390525"/>
              <a:gd name="connsiteY4" fmla="*/ 363950 h 390525"/>
              <a:gd name="connsiteX5" fmla="*/ 341038 w 390525"/>
              <a:gd name="connsiteY5" fmla="*/ 107061 h 390525"/>
              <a:gd name="connsiteX6" fmla="*/ 329894 w 390525"/>
              <a:gd name="connsiteY6" fmla="*/ 95917 h 390525"/>
              <a:gd name="connsiteX7" fmla="*/ 263315 w 390525"/>
              <a:gd name="connsiteY7" fmla="*/ 95917 h 390525"/>
              <a:gd name="connsiteX8" fmla="*/ 252170 w 390525"/>
              <a:gd name="connsiteY8" fmla="*/ 107061 h 390525"/>
              <a:gd name="connsiteX9" fmla="*/ 252170 w 390525"/>
              <a:gd name="connsiteY9" fmla="*/ 363855 h 390525"/>
              <a:gd name="connsiteX10" fmla="*/ 229977 w 390525"/>
              <a:gd name="connsiteY10" fmla="*/ 363855 h 390525"/>
              <a:gd name="connsiteX11" fmla="*/ 229977 w 390525"/>
              <a:gd name="connsiteY11" fmla="*/ 18288 h 390525"/>
              <a:gd name="connsiteX12" fmla="*/ 218833 w 390525"/>
              <a:gd name="connsiteY12" fmla="*/ 7144 h 390525"/>
              <a:gd name="connsiteX13" fmla="*/ 152253 w 390525"/>
              <a:gd name="connsiteY13" fmla="*/ 7144 h 390525"/>
              <a:gd name="connsiteX14" fmla="*/ 141109 w 390525"/>
              <a:gd name="connsiteY14" fmla="*/ 18288 h 390525"/>
              <a:gd name="connsiteX15" fmla="*/ 141109 w 390525"/>
              <a:gd name="connsiteY15" fmla="*/ 363950 h 390525"/>
              <a:gd name="connsiteX16" fmla="*/ 118916 w 390525"/>
              <a:gd name="connsiteY16" fmla="*/ 363950 h 390525"/>
              <a:gd name="connsiteX17" fmla="*/ 118916 w 390525"/>
              <a:gd name="connsiteY17" fmla="*/ 195929 h 390525"/>
              <a:gd name="connsiteX18" fmla="*/ 107771 w 390525"/>
              <a:gd name="connsiteY18" fmla="*/ 184785 h 390525"/>
              <a:gd name="connsiteX19" fmla="*/ 41191 w 390525"/>
              <a:gd name="connsiteY19" fmla="*/ 184785 h 390525"/>
              <a:gd name="connsiteX20" fmla="*/ 30047 w 390525"/>
              <a:gd name="connsiteY20" fmla="*/ 195929 h 390525"/>
              <a:gd name="connsiteX21" fmla="*/ 30047 w 390525"/>
              <a:gd name="connsiteY21" fmla="*/ 363950 h 390525"/>
              <a:gd name="connsiteX22" fmla="*/ 18522 w 390525"/>
              <a:gd name="connsiteY22" fmla="*/ 363950 h 390525"/>
              <a:gd name="connsiteX23" fmla="*/ 7187 w 390525"/>
              <a:gd name="connsiteY23" fmla="*/ 373761 h 390525"/>
              <a:gd name="connsiteX24" fmla="*/ 18332 w 390525"/>
              <a:gd name="connsiteY24" fmla="*/ 386144 h 390525"/>
              <a:gd name="connsiteX25" fmla="*/ 274459 w 390525"/>
              <a:gd name="connsiteY25" fmla="*/ 118205 h 390525"/>
              <a:gd name="connsiteX26" fmla="*/ 318845 w 390525"/>
              <a:gd name="connsiteY26" fmla="*/ 118205 h 390525"/>
              <a:gd name="connsiteX27" fmla="*/ 318845 w 390525"/>
              <a:gd name="connsiteY27" fmla="*/ 363950 h 390525"/>
              <a:gd name="connsiteX28" fmla="*/ 274459 w 390525"/>
              <a:gd name="connsiteY28" fmla="*/ 363950 h 390525"/>
              <a:gd name="connsiteX29" fmla="*/ 274459 w 390525"/>
              <a:gd name="connsiteY29" fmla="*/ 118205 h 390525"/>
              <a:gd name="connsiteX30" fmla="*/ 163397 w 390525"/>
              <a:gd name="connsiteY30" fmla="*/ 29337 h 390525"/>
              <a:gd name="connsiteX31" fmla="*/ 207784 w 390525"/>
              <a:gd name="connsiteY31" fmla="*/ 29337 h 390525"/>
              <a:gd name="connsiteX32" fmla="*/ 207784 w 390525"/>
              <a:gd name="connsiteY32" fmla="*/ 363855 h 390525"/>
              <a:gd name="connsiteX33" fmla="*/ 163397 w 390525"/>
              <a:gd name="connsiteY33" fmla="*/ 363855 h 390525"/>
              <a:gd name="connsiteX34" fmla="*/ 163397 w 390525"/>
              <a:gd name="connsiteY34" fmla="*/ 29337 h 390525"/>
              <a:gd name="connsiteX35" fmla="*/ 52431 w 390525"/>
              <a:gd name="connsiteY35" fmla="*/ 206978 h 390525"/>
              <a:gd name="connsiteX36" fmla="*/ 96817 w 390525"/>
              <a:gd name="connsiteY36" fmla="*/ 206978 h 390525"/>
              <a:gd name="connsiteX37" fmla="*/ 96817 w 390525"/>
              <a:gd name="connsiteY37" fmla="*/ 363855 h 390525"/>
              <a:gd name="connsiteX38" fmla="*/ 52431 w 390525"/>
              <a:gd name="connsiteY38" fmla="*/ 363855 h 390525"/>
              <a:gd name="connsiteX39" fmla="*/ 52431 w 390525"/>
              <a:gd name="connsiteY39" fmla="*/ 20697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0525" h="390525">
                <a:moveTo>
                  <a:pt x="18332" y="386144"/>
                </a:moveTo>
                <a:lnTo>
                  <a:pt x="374757" y="386144"/>
                </a:lnTo>
                <a:cubicBezTo>
                  <a:pt x="380472" y="386144"/>
                  <a:pt x="385425" y="381953"/>
                  <a:pt x="386092" y="376333"/>
                </a:cubicBezTo>
                <a:cubicBezTo>
                  <a:pt x="386854" y="369665"/>
                  <a:pt x="381615" y="363950"/>
                  <a:pt x="375043" y="363950"/>
                </a:cubicBezTo>
                <a:lnTo>
                  <a:pt x="341038" y="363950"/>
                </a:lnTo>
                <a:lnTo>
                  <a:pt x="341038" y="107061"/>
                </a:lnTo>
                <a:cubicBezTo>
                  <a:pt x="341038" y="100965"/>
                  <a:pt x="336085" y="95917"/>
                  <a:pt x="329894" y="95917"/>
                </a:cubicBezTo>
                <a:lnTo>
                  <a:pt x="263315" y="95917"/>
                </a:lnTo>
                <a:cubicBezTo>
                  <a:pt x="257218" y="95917"/>
                  <a:pt x="252170" y="100870"/>
                  <a:pt x="252170" y="107061"/>
                </a:cubicBezTo>
                <a:lnTo>
                  <a:pt x="252170" y="363855"/>
                </a:lnTo>
                <a:lnTo>
                  <a:pt x="229977" y="363855"/>
                </a:lnTo>
                <a:lnTo>
                  <a:pt x="229977" y="18288"/>
                </a:lnTo>
                <a:cubicBezTo>
                  <a:pt x="229977" y="12192"/>
                  <a:pt x="225024" y="7144"/>
                  <a:pt x="218833" y="7144"/>
                </a:cubicBezTo>
                <a:lnTo>
                  <a:pt x="152253" y="7144"/>
                </a:lnTo>
                <a:cubicBezTo>
                  <a:pt x="146157" y="7144"/>
                  <a:pt x="141109" y="12097"/>
                  <a:pt x="141109" y="18288"/>
                </a:cubicBezTo>
                <a:lnTo>
                  <a:pt x="141109" y="363950"/>
                </a:lnTo>
                <a:lnTo>
                  <a:pt x="118916" y="363950"/>
                </a:lnTo>
                <a:lnTo>
                  <a:pt x="118916" y="195929"/>
                </a:lnTo>
                <a:cubicBezTo>
                  <a:pt x="118916" y="189833"/>
                  <a:pt x="113962" y="184785"/>
                  <a:pt x="107771" y="184785"/>
                </a:cubicBezTo>
                <a:lnTo>
                  <a:pt x="41191" y="184785"/>
                </a:lnTo>
                <a:cubicBezTo>
                  <a:pt x="35095" y="184785"/>
                  <a:pt x="30047" y="189738"/>
                  <a:pt x="30047" y="195929"/>
                </a:cubicBezTo>
                <a:lnTo>
                  <a:pt x="30047" y="363950"/>
                </a:lnTo>
                <a:lnTo>
                  <a:pt x="18522" y="363950"/>
                </a:lnTo>
                <a:cubicBezTo>
                  <a:pt x="12807" y="363950"/>
                  <a:pt x="7854" y="368141"/>
                  <a:pt x="7187" y="373761"/>
                </a:cubicBezTo>
                <a:cubicBezTo>
                  <a:pt x="6616" y="380428"/>
                  <a:pt x="11759" y="386144"/>
                  <a:pt x="18332" y="386144"/>
                </a:cubicBezTo>
                <a:close/>
                <a:moveTo>
                  <a:pt x="274459" y="118205"/>
                </a:moveTo>
                <a:lnTo>
                  <a:pt x="318845" y="118205"/>
                </a:lnTo>
                <a:lnTo>
                  <a:pt x="318845" y="363950"/>
                </a:lnTo>
                <a:lnTo>
                  <a:pt x="274459" y="363950"/>
                </a:lnTo>
                <a:lnTo>
                  <a:pt x="274459" y="118205"/>
                </a:lnTo>
                <a:close/>
                <a:moveTo>
                  <a:pt x="163397" y="29337"/>
                </a:moveTo>
                <a:lnTo>
                  <a:pt x="207784" y="29337"/>
                </a:lnTo>
                <a:lnTo>
                  <a:pt x="207784" y="363855"/>
                </a:lnTo>
                <a:lnTo>
                  <a:pt x="163397" y="363855"/>
                </a:lnTo>
                <a:lnTo>
                  <a:pt x="163397" y="29337"/>
                </a:lnTo>
                <a:close/>
                <a:moveTo>
                  <a:pt x="52431" y="206978"/>
                </a:moveTo>
                <a:lnTo>
                  <a:pt x="96817" y="206978"/>
                </a:lnTo>
                <a:lnTo>
                  <a:pt x="96817" y="363855"/>
                </a:lnTo>
                <a:lnTo>
                  <a:pt x="52431" y="363855"/>
                </a:lnTo>
                <a:lnTo>
                  <a:pt x="52431" y="206978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F83650-4CAE-440F-918B-5E4BA019C744}"/>
              </a:ext>
            </a:extLst>
          </p:cNvPr>
          <p:cNvGrpSpPr/>
          <p:nvPr/>
        </p:nvGrpSpPr>
        <p:grpSpPr>
          <a:xfrm>
            <a:off x="2771338" y="5552146"/>
            <a:ext cx="387211" cy="371284"/>
            <a:chOff x="2771338" y="5552146"/>
            <a:chExt cx="387211" cy="371284"/>
          </a:xfrm>
          <a:solidFill>
            <a:schemeClr val="tx2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4941935-E26D-4C98-BFBE-0EFADA829B3E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D97D214-67C0-4FDD-B4C1-CBB7494262EA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3A9DC15-E7FB-4E73-9536-05FBE8E0CCDE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DED70DA-EB66-45CB-A13E-94B0427EAA7D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A66112F-3939-451B-9688-155B7E03625B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1E77C74-F382-4B6B-AF18-73943DAB7031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2CFF3BD-7D7E-49E4-95C8-3C1D5D86FFED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C943ECF-9194-4EEA-8FD9-92D17F8476FB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3FC6383-7776-4A93-9C06-121559AAC47B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D44D56-FC9B-4905-BA3C-A5981CA84141}"/>
              </a:ext>
            </a:extLst>
          </p:cNvPr>
          <p:cNvGrpSpPr/>
          <p:nvPr/>
        </p:nvGrpSpPr>
        <p:grpSpPr>
          <a:xfrm>
            <a:off x="3451851" y="5552217"/>
            <a:ext cx="385286" cy="391669"/>
            <a:chOff x="3451851" y="5552217"/>
            <a:chExt cx="385286" cy="391669"/>
          </a:xfrm>
          <a:solidFill>
            <a:schemeClr val="tx2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9C9C466-A0FB-4051-BB65-17A1663B286E}"/>
                </a:ext>
              </a:extLst>
            </p:cNvPr>
            <p:cNvSpPr/>
            <p:nvPr/>
          </p:nvSpPr>
          <p:spPr>
            <a:xfrm>
              <a:off x="3593182" y="5693946"/>
              <a:ext cx="104775" cy="104775"/>
            </a:xfrm>
            <a:custGeom>
              <a:avLst/>
              <a:gdLst>
                <a:gd name="connsiteX0" fmla="*/ 102700 w 104775"/>
                <a:gd name="connsiteY0" fmla="*/ 40675 h 104775"/>
                <a:gd name="connsiteX1" fmla="*/ 94699 w 104775"/>
                <a:gd name="connsiteY1" fmla="*/ 33531 h 104775"/>
                <a:gd name="connsiteX2" fmla="*/ 75077 w 104775"/>
                <a:gd name="connsiteY2" fmla="*/ 29055 h 104775"/>
                <a:gd name="connsiteX3" fmla="*/ 64028 w 104775"/>
                <a:gd name="connsiteY3" fmla="*/ 12195 h 104775"/>
                <a:gd name="connsiteX4" fmla="*/ 54503 w 104775"/>
                <a:gd name="connsiteY4" fmla="*/ 7147 h 104775"/>
                <a:gd name="connsiteX5" fmla="*/ 45169 w 104775"/>
                <a:gd name="connsiteY5" fmla="*/ 12576 h 104775"/>
                <a:gd name="connsiteX6" fmla="*/ 34787 w 104775"/>
                <a:gd name="connsiteY6" fmla="*/ 29912 h 104775"/>
                <a:gd name="connsiteX7" fmla="*/ 15356 w 104775"/>
                <a:gd name="connsiteY7" fmla="*/ 35151 h 104775"/>
                <a:gd name="connsiteX8" fmla="*/ 7641 w 104775"/>
                <a:gd name="connsiteY8" fmla="*/ 42675 h 104775"/>
                <a:gd name="connsiteX9" fmla="*/ 9926 w 104775"/>
                <a:gd name="connsiteY9" fmla="*/ 53153 h 104775"/>
                <a:gd name="connsiteX10" fmla="*/ 23166 w 104775"/>
                <a:gd name="connsiteY10" fmla="*/ 68298 h 104775"/>
                <a:gd name="connsiteX11" fmla="*/ 22118 w 104775"/>
                <a:gd name="connsiteY11" fmla="*/ 88395 h 104775"/>
                <a:gd name="connsiteX12" fmla="*/ 26881 w 104775"/>
                <a:gd name="connsiteY12" fmla="*/ 98016 h 104775"/>
                <a:gd name="connsiteX13" fmla="*/ 37549 w 104775"/>
                <a:gd name="connsiteY13" fmla="*/ 99159 h 104775"/>
                <a:gd name="connsiteX14" fmla="*/ 56123 w 104775"/>
                <a:gd name="connsiteY14" fmla="*/ 91253 h 104775"/>
                <a:gd name="connsiteX15" fmla="*/ 74982 w 104775"/>
                <a:gd name="connsiteY15" fmla="*/ 98397 h 104775"/>
                <a:gd name="connsiteX16" fmla="*/ 85650 w 104775"/>
                <a:gd name="connsiteY16" fmla="*/ 96873 h 104775"/>
                <a:gd name="connsiteX17" fmla="*/ 90032 w 104775"/>
                <a:gd name="connsiteY17" fmla="*/ 87062 h 104775"/>
                <a:gd name="connsiteX18" fmla="*/ 88222 w 104775"/>
                <a:gd name="connsiteY18" fmla="*/ 66964 h 104775"/>
                <a:gd name="connsiteX19" fmla="*/ 100890 w 104775"/>
                <a:gd name="connsiteY19" fmla="*/ 51248 h 104775"/>
                <a:gd name="connsiteX20" fmla="*/ 102700 w 104775"/>
                <a:gd name="connsiteY20" fmla="*/ 40675 h 104775"/>
                <a:gd name="connsiteX21" fmla="*/ 68124 w 104775"/>
                <a:gd name="connsiteY21" fmla="*/ 56487 h 104775"/>
                <a:gd name="connsiteX22" fmla="*/ 65743 w 104775"/>
                <a:gd name="connsiteY22" fmla="*/ 64488 h 104775"/>
                <a:gd name="connsiteX23" fmla="*/ 66314 w 104775"/>
                <a:gd name="connsiteY23" fmla="*/ 71346 h 104775"/>
                <a:gd name="connsiteX24" fmla="*/ 59933 w 104775"/>
                <a:gd name="connsiteY24" fmla="*/ 68869 h 104775"/>
                <a:gd name="connsiteX25" fmla="*/ 51646 w 104775"/>
                <a:gd name="connsiteY25" fmla="*/ 69060 h 104775"/>
                <a:gd name="connsiteX26" fmla="*/ 45360 w 104775"/>
                <a:gd name="connsiteY26" fmla="*/ 71727 h 104775"/>
                <a:gd name="connsiteX27" fmla="*/ 45741 w 104775"/>
                <a:gd name="connsiteY27" fmla="*/ 64869 h 104775"/>
                <a:gd name="connsiteX28" fmla="*/ 42978 w 104775"/>
                <a:gd name="connsiteY28" fmla="*/ 56963 h 104775"/>
                <a:gd name="connsiteX29" fmla="*/ 38502 w 104775"/>
                <a:gd name="connsiteY29" fmla="*/ 51819 h 104775"/>
                <a:gd name="connsiteX30" fmla="*/ 45169 w 104775"/>
                <a:gd name="connsiteY30" fmla="*/ 50010 h 104775"/>
                <a:gd name="connsiteX31" fmla="*/ 51836 w 104775"/>
                <a:gd name="connsiteY31" fmla="*/ 44961 h 104775"/>
                <a:gd name="connsiteX32" fmla="*/ 55361 w 104775"/>
                <a:gd name="connsiteY32" fmla="*/ 39056 h 104775"/>
                <a:gd name="connsiteX33" fmla="*/ 59076 w 104775"/>
                <a:gd name="connsiteY33" fmla="*/ 44771 h 104775"/>
                <a:gd name="connsiteX34" fmla="*/ 65934 w 104775"/>
                <a:gd name="connsiteY34" fmla="*/ 49533 h 104775"/>
                <a:gd name="connsiteX35" fmla="*/ 72601 w 104775"/>
                <a:gd name="connsiteY35" fmla="*/ 51057 h 104775"/>
                <a:gd name="connsiteX36" fmla="*/ 68124 w 104775"/>
                <a:gd name="connsiteY36" fmla="*/ 564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02700" y="40675"/>
                  </a:moveTo>
                  <a:cubicBezTo>
                    <a:pt x="101462" y="37056"/>
                    <a:pt x="98414" y="34293"/>
                    <a:pt x="94699" y="33531"/>
                  </a:cubicBezTo>
                  <a:lnTo>
                    <a:pt x="75077" y="29055"/>
                  </a:lnTo>
                  <a:lnTo>
                    <a:pt x="64028" y="12195"/>
                  </a:lnTo>
                  <a:cubicBezTo>
                    <a:pt x="61933" y="8957"/>
                    <a:pt x="58313" y="7052"/>
                    <a:pt x="54503" y="7147"/>
                  </a:cubicBezTo>
                  <a:cubicBezTo>
                    <a:pt x="50693" y="7242"/>
                    <a:pt x="47169" y="9243"/>
                    <a:pt x="45169" y="12576"/>
                  </a:cubicBezTo>
                  <a:lnTo>
                    <a:pt x="34787" y="29912"/>
                  </a:lnTo>
                  <a:lnTo>
                    <a:pt x="15356" y="35151"/>
                  </a:lnTo>
                  <a:cubicBezTo>
                    <a:pt x="11641" y="36198"/>
                    <a:pt x="8784" y="38961"/>
                    <a:pt x="7641" y="42675"/>
                  </a:cubicBezTo>
                  <a:cubicBezTo>
                    <a:pt x="6497" y="46295"/>
                    <a:pt x="7355" y="50295"/>
                    <a:pt x="9926" y="53153"/>
                  </a:cubicBezTo>
                  <a:lnTo>
                    <a:pt x="23166" y="68298"/>
                  </a:lnTo>
                  <a:lnTo>
                    <a:pt x="22118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120" y="100587"/>
                    <a:pt x="37549" y="99159"/>
                  </a:cubicBezTo>
                  <a:lnTo>
                    <a:pt x="56123" y="91253"/>
                  </a:lnTo>
                  <a:lnTo>
                    <a:pt x="74982" y="98397"/>
                  </a:lnTo>
                  <a:cubicBezTo>
                    <a:pt x="78602" y="99730"/>
                    <a:pt x="82602" y="99159"/>
                    <a:pt x="85650" y="96873"/>
                  </a:cubicBezTo>
                  <a:cubicBezTo>
                    <a:pt x="88698" y="94586"/>
                    <a:pt x="90318" y="90872"/>
                    <a:pt x="90032" y="87062"/>
                  </a:cubicBezTo>
                  <a:lnTo>
                    <a:pt x="88222" y="66964"/>
                  </a:lnTo>
                  <a:lnTo>
                    <a:pt x="100890" y="51248"/>
                  </a:lnTo>
                  <a:cubicBezTo>
                    <a:pt x="103271" y="48295"/>
                    <a:pt x="103938" y="44295"/>
                    <a:pt x="102700" y="40675"/>
                  </a:cubicBezTo>
                  <a:close/>
                  <a:moveTo>
                    <a:pt x="68124" y="56487"/>
                  </a:moveTo>
                  <a:cubicBezTo>
                    <a:pt x="66314" y="58773"/>
                    <a:pt x="65457" y="61535"/>
                    <a:pt x="65743" y="64488"/>
                  </a:cubicBezTo>
                  <a:lnTo>
                    <a:pt x="66314" y="71346"/>
                  </a:lnTo>
                  <a:lnTo>
                    <a:pt x="59933" y="68869"/>
                  </a:lnTo>
                  <a:cubicBezTo>
                    <a:pt x="57266" y="67821"/>
                    <a:pt x="54218" y="67917"/>
                    <a:pt x="51646" y="69060"/>
                  </a:cubicBezTo>
                  <a:lnTo>
                    <a:pt x="45360" y="71727"/>
                  </a:lnTo>
                  <a:lnTo>
                    <a:pt x="45741" y="64869"/>
                  </a:lnTo>
                  <a:cubicBezTo>
                    <a:pt x="45931" y="62011"/>
                    <a:pt x="44883" y="59154"/>
                    <a:pt x="42978" y="56963"/>
                  </a:cubicBezTo>
                  <a:lnTo>
                    <a:pt x="38502" y="51819"/>
                  </a:lnTo>
                  <a:lnTo>
                    <a:pt x="45169" y="50010"/>
                  </a:lnTo>
                  <a:cubicBezTo>
                    <a:pt x="47931" y="49248"/>
                    <a:pt x="50312" y="47438"/>
                    <a:pt x="51836" y="44961"/>
                  </a:cubicBezTo>
                  <a:lnTo>
                    <a:pt x="55361" y="39056"/>
                  </a:lnTo>
                  <a:lnTo>
                    <a:pt x="59076" y="44771"/>
                  </a:lnTo>
                  <a:cubicBezTo>
                    <a:pt x="60695" y="47152"/>
                    <a:pt x="63076" y="48867"/>
                    <a:pt x="65934" y="49533"/>
                  </a:cubicBezTo>
                  <a:lnTo>
                    <a:pt x="72601" y="51057"/>
                  </a:lnTo>
                  <a:lnTo>
                    <a:pt x="68124" y="564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9D20C1A-0714-47DA-9B05-0D6959BAF852}"/>
                </a:ext>
              </a:extLst>
            </p:cNvPr>
            <p:cNvSpPr/>
            <p:nvPr/>
          </p:nvSpPr>
          <p:spPr>
            <a:xfrm>
              <a:off x="3608061" y="5552217"/>
              <a:ext cx="76200" cy="123825"/>
            </a:xfrm>
            <a:custGeom>
              <a:avLst/>
              <a:gdLst>
                <a:gd name="connsiteX0" fmla="*/ 40481 w 76200"/>
                <a:gd name="connsiteY0" fmla="*/ 118110 h 123825"/>
                <a:gd name="connsiteX1" fmla="*/ 50768 w 76200"/>
                <a:gd name="connsiteY1" fmla="*/ 111252 h 123825"/>
                <a:gd name="connsiteX2" fmla="*/ 73819 w 76200"/>
                <a:gd name="connsiteY2" fmla="*/ 40481 h 123825"/>
                <a:gd name="connsiteX3" fmla="*/ 40481 w 76200"/>
                <a:gd name="connsiteY3" fmla="*/ 7144 h 123825"/>
                <a:gd name="connsiteX4" fmla="*/ 7144 w 76200"/>
                <a:gd name="connsiteY4" fmla="*/ 40481 h 123825"/>
                <a:gd name="connsiteX5" fmla="*/ 30194 w 76200"/>
                <a:gd name="connsiteY5" fmla="*/ 111252 h 123825"/>
                <a:gd name="connsiteX6" fmla="*/ 40481 w 76200"/>
                <a:gd name="connsiteY6" fmla="*/ 118110 h 123825"/>
                <a:gd name="connsiteX7" fmla="*/ 40481 w 76200"/>
                <a:gd name="connsiteY7" fmla="*/ 29337 h 123825"/>
                <a:gd name="connsiteX8" fmla="*/ 51626 w 76200"/>
                <a:gd name="connsiteY8" fmla="*/ 40481 h 123825"/>
                <a:gd name="connsiteX9" fmla="*/ 40481 w 76200"/>
                <a:gd name="connsiteY9" fmla="*/ 76486 h 123825"/>
                <a:gd name="connsiteX10" fmla="*/ 29337 w 76200"/>
                <a:gd name="connsiteY10" fmla="*/ 40481 h 123825"/>
                <a:gd name="connsiteX11" fmla="*/ 40481 w 76200"/>
                <a:gd name="connsiteY11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118110"/>
                  </a:moveTo>
                  <a:cubicBezTo>
                    <a:pt x="44958" y="118110"/>
                    <a:pt x="49054" y="115348"/>
                    <a:pt x="50768" y="111252"/>
                  </a:cubicBezTo>
                  <a:cubicBezTo>
                    <a:pt x="56197" y="98012"/>
                    <a:pt x="73819" y="53816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3912"/>
                    <a:pt x="24765" y="98107"/>
                    <a:pt x="30194" y="111252"/>
                  </a:cubicBezTo>
                  <a:cubicBezTo>
                    <a:pt x="31909" y="115348"/>
                    <a:pt x="36004" y="118110"/>
                    <a:pt x="40481" y="118110"/>
                  </a:cubicBezTo>
                  <a:close/>
                  <a:moveTo>
                    <a:pt x="40481" y="29337"/>
                  </a:moveTo>
                  <a:cubicBezTo>
                    <a:pt x="46577" y="29337"/>
                    <a:pt x="51626" y="34290"/>
                    <a:pt x="51626" y="40481"/>
                  </a:cubicBezTo>
                  <a:cubicBezTo>
                    <a:pt x="51530" y="44767"/>
                    <a:pt x="46768" y="59627"/>
                    <a:pt x="40481" y="76486"/>
                  </a:cubicBezTo>
                  <a:cubicBezTo>
                    <a:pt x="34290" y="59627"/>
                    <a:pt x="29432" y="44767"/>
                    <a:pt x="29337" y="40481"/>
                  </a:cubicBezTo>
                  <a:cubicBezTo>
                    <a:pt x="29432" y="34290"/>
                    <a:pt x="34385" y="29337"/>
                    <a:pt x="4048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1D9C7B0-5099-46A6-8D22-9E5872155A6B}"/>
                </a:ext>
              </a:extLst>
            </p:cNvPr>
            <p:cNvSpPr/>
            <p:nvPr/>
          </p:nvSpPr>
          <p:spPr>
            <a:xfrm>
              <a:off x="3608061" y="5820061"/>
              <a:ext cx="76200" cy="123825"/>
            </a:xfrm>
            <a:custGeom>
              <a:avLst/>
              <a:gdLst>
                <a:gd name="connsiteX0" fmla="*/ 40481 w 76200"/>
                <a:gd name="connsiteY0" fmla="*/ 7144 h 123825"/>
                <a:gd name="connsiteX1" fmla="*/ 30194 w 76200"/>
                <a:gd name="connsiteY1" fmla="*/ 14001 h 123825"/>
                <a:gd name="connsiteX2" fmla="*/ 7144 w 76200"/>
                <a:gd name="connsiteY2" fmla="*/ 84772 h 123825"/>
                <a:gd name="connsiteX3" fmla="*/ 40481 w 76200"/>
                <a:gd name="connsiteY3" fmla="*/ 118110 h 123825"/>
                <a:gd name="connsiteX4" fmla="*/ 73819 w 76200"/>
                <a:gd name="connsiteY4" fmla="*/ 84772 h 123825"/>
                <a:gd name="connsiteX5" fmla="*/ 50768 w 76200"/>
                <a:gd name="connsiteY5" fmla="*/ 14001 h 123825"/>
                <a:gd name="connsiteX6" fmla="*/ 40481 w 76200"/>
                <a:gd name="connsiteY6" fmla="*/ 7144 h 123825"/>
                <a:gd name="connsiteX7" fmla="*/ 40481 w 76200"/>
                <a:gd name="connsiteY7" fmla="*/ 96012 h 123825"/>
                <a:gd name="connsiteX8" fmla="*/ 29337 w 76200"/>
                <a:gd name="connsiteY8" fmla="*/ 84963 h 123825"/>
                <a:gd name="connsiteX9" fmla="*/ 40481 w 76200"/>
                <a:gd name="connsiteY9" fmla="*/ 48958 h 123825"/>
                <a:gd name="connsiteX10" fmla="*/ 51626 w 76200"/>
                <a:gd name="connsiteY10" fmla="*/ 84963 h 123825"/>
                <a:gd name="connsiteX11" fmla="*/ 40481 w 76200"/>
                <a:gd name="connsiteY11" fmla="*/ 9601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7144"/>
                  </a:moveTo>
                  <a:cubicBezTo>
                    <a:pt x="36004" y="7144"/>
                    <a:pt x="31909" y="9906"/>
                    <a:pt x="30194" y="14001"/>
                  </a:cubicBezTo>
                  <a:cubicBezTo>
                    <a:pt x="24765" y="27241"/>
                    <a:pt x="7144" y="71438"/>
                    <a:pt x="7144" y="84772"/>
                  </a:cubicBezTo>
                  <a:cubicBezTo>
                    <a:pt x="7144" y="103155"/>
                    <a:pt x="22098" y="118110"/>
                    <a:pt x="40481" y="118110"/>
                  </a:cubicBezTo>
                  <a:cubicBezTo>
                    <a:pt x="58864" y="118110"/>
                    <a:pt x="73819" y="103155"/>
                    <a:pt x="73819" y="84772"/>
                  </a:cubicBezTo>
                  <a:cubicBezTo>
                    <a:pt x="73819" y="71342"/>
                    <a:pt x="56197" y="27146"/>
                    <a:pt x="50768" y="14001"/>
                  </a:cubicBezTo>
                  <a:cubicBezTo>
                    <a:pt x="49054" y="9906"/>
                    <a:pt x="45053" y="7144"/>
                    <a:pt x="40481" y="7144"/>
                  </a:cubicBezTo>
                  <a:close/>
                  <a:moveTo>
                    <a:pt x="40481" y="96012"/>
                  </a:moveTo>
                  <a:cubicBezTo>
                    <a:pt x="34385" y="96012"/>
                    <a:pt x="29337" y="91059"/>
                    <a:pt x="29337" y="84963"/>
                  </a:cubicBezTo>
                  <a:cubicBezTo>
                    <a:pt x="29432" y="80676"/>
                    <a:pt x="34195" y="65817"/>
                    <a:pt x="40481" y="48958"/>
                  </a:cubicBezTo>
                  <a:cubicBezTo>
                    <a:pt x="46672" y="65817"/>
                    <a:pt x="51530" y="80676"/>
                    <a:pt x="51626" y="84963"/>
                  </a:cubicBezTo>
                  <a:cubicBezTo>
                    <a:pt x="51626" y="90964"/>
                    <a:pt x="46672" y="96012"/>
                    <a:pt x="40481" y="96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69A1A43-3779-4594-BC3C-1483EB54C0CF}"/>
                </a:ext>
              </a:extLst>
            </p:cNvPr>
            <p:cNvSpPr/>
            <p:nvPr/>
          </p:nvSpPr>
          <p:spPr>
            <a:xfrm>
              <a:off x="3473511" y="5630604"/>
              <a:ext cx="114300" cy="85725"/>
            </a:xfrm>
            <a:custGeom>
              <a:avLst/>
              <a:gdLst>
                <a:gd name="connsiteX0" fmla="*/ 23774 w 114300"/>
                <a:gd name="connsiteY0" fmla="*/ 69346 h 85725"/>
                <a:gd name="connsiteX1" fmla="*/ 96641 w 114300"/>
                <a:gd name="connsiteY1" fmla="*/ 84777 h 85725"/>
                <a:gd name="connsiteX2" fmla="*/ 107785 w 114300"/>
                <a:gd name="connsiteY2" fmla="*/ 79348 h 85725"/>
                <a:gd name="connsiteX3" fmla="*/ 106928 w 114300"/>
                <a:gd name="connsiteY3" fmla="*/ 66965 h 85725"/>
                <a:gd name="connsiteX4" fmla="*/ 57112 w 114300"/>
                <a:gd name="connsiteY4" fmla="*/ 11625 h 85725"/>
                <a:gd name="connsiteX5" fmla="*/ 11582 w 114300"/>
                <a:gd name="connsiteY5" fmla="*/ 23817 h 85725"/>
                <a:gd name="connsiteX6" fmla="*/ 23774 w 114300"/>
                <a:gd name="connsiteY6" fmla="*/ 69346 h 85725"/>
                <a:gd name="connsiteX7" fmla="*/ 30823 w 114300"/>
                <a:gd name="connsiteY7" fmla="*/ 34866 h 85725"/>
                <a:gd name="connsiteX8" fmla="*/ 45968 w 114300"/>
                <a:gd name="connsiteY8" fmla="*/ 30770 h 85725"/>
                <a:gd name="connsiteX9" fmla="*/ 71590 w 114300"/>
                <a:gd name="connsiteY9" fmla="*/ 58392 h 85725"/>
                <a:gd name="connsiteX10" fmla="*/ 34919 w 114300"/>
                <a:gd name="connsiteY10" fmla="*/ 50011 h 85725"/>
                <a:gd name="connsiteX11" fmla="*/ 30823 w 114300"/>
                <a:gd name="connsiteY11" fmla="*/ 34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23774" y="69346"/>
                  </a:moveTo>
                  <a:cubicBezTo>
                    <a:pt x="35395" y="76014"/>
                    <a:pt x="82448" y="82872"/>
                    <a:pt x="96641" y="84777"/>
                  </a:cubicBezTo>
                  <a:cubicBezTo>
                    <a:pt x="101118" y="85348"/>
                    <a:pt x="105499" y="83253"/>
                    <a:pt x="107785" y="79348"/>
                  </a:cubicBezTo>
                  <a:cubicBezTo>
                    <a:pt x="110071" y="75442"/>
                    <a:pt x="109690" y="70584"/>
                    <a:pt x="106928" y="66965"/>
                  </a:cubicBezTo>
                  <a:cubicBezTo>
                    <a:pt x="98165" y="55630"/>
                    <a:pt x="68732" y="18292"/>
                    <a:pt x="57112" y="11625"/>
                  </a:cubicBezTo>
                  <a:cubicBezTo>
                    <a:pt x="41205" y="2386"/>
                    <a:pt x="20822" y="7910"/>
                    <a:pt x="11582" y="23817"/>
                  </a:cubicBezTo>
                  <a:cubicBezTo>
                    <a:pt x="2438" y="39723"/>
                    <a:pt x="7868" y="60107"/>
                    <a:pt x="23774" y="69346"/>
                  </a:cubicBezTo>
                  <a:close/>
                  <a:moveTo>
                    <a:pt x="30823" y="34866"/>
                  </a:moveTo>
                  <a:cubicBezTo>
                    <a:pt x="33871" y="29532"/>
                    <a:pt x="40634" y="27722"/>
                    <a:pt x="45968" y="30770"/>
                  </a:cubicBezTo>
                  <a:cubicBezTo>
                    <a:pt x="49587" y="32961"/>
                    <a:pt x="60065" y="44581"/>
                    <a:pt x="71590" y="58392"/>
                  </a:cubicBezTo>
                  <a:cubicBezTo>
                    <a:pt x="53873" y="55345"/>
                    <a:pt x="38633" y="52106"/>
                    <a:pt x="34919" y="50011"/>
                  </a:cubicBezTo>
                  <a:cubicBezTo>
                    <a:pt x="29585" y="47058"/>
                    <a:pt x="27775" y="40200"/>
                    <a:pt x="30823" y="34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C756643-F3FF-4497-8437-69363952B00D}"/>
                </a:ext>
              </a:extLst>
            </p:cNvPr>
            <p:cNvSpPr/>
            <p:nvPr/>
          </p:nvSpPr>
          <p:spPr>
            <a:xfrm>
              <a:off x="3707152" y="5775009"/>
              <a:ext cx="114300" cy="85725"/>
            </a:xfrm>
            <a:custGeom>
              <a:avLst/>
              <a:gdLst>
                <a:gd name="connsiteX0" fmla="*/ 92647 w 114300"/>
                <a:gd name="connsiteY0" fmla="*/ 22667 h 85725"/>
                <a:gd name="connsiteX1" fmla="*/ 19781 w 114300"/>
                <a:gd name="connsiteY1" fmla="*/ 7237 h 85725"/>
                <a:gd name="connsiteX2" fmla="*/ 8637 w 114300"/>
                <a:gd name="connsiteY2" fmla="*/ 12666 h 85725"/>
                <a:gd name="connsiteX3" fmla="*/ 9494 w 114300"/>
                <a:gd name="connsiteY3" fmla="*/ 25048 h 85725"/>
                <a:gd name="connsiteX4" fmla="*/ 59310 w 114300"/>
                <a:gd name="connsiteY4" fmla="*/ 80389 h 85725"/>
                <a:gd name="connsiteX5" fmla="*/ 104839 w 114300"/>
                <a:gd name="connsiteY5" fmla="*/ 68197 h 85725"/>
                <a:gd name="connsiteX6" fmla="*/ 92647 w 114300"/>
                <a:gd name="connsiteY6" fmla="*/ 22667 h 85725"/>
                <a:gd name="connsiteX7" fmla="*/ 85599 w 114300"/>
                <a:gd name="connsiteY7" fmla="*/ 57052 h 85725"/>
                <a:gd name="connsiteX8" fmla="*/ 70454 w 114300"/>
                <a:gd name="connsiteY8" fmla="*/ 61148 h 85725"/>
                <a:gd name="connsiteX9" fmla="*/ 44832 w 114300"/>
                <a:gd name="connsiteY9" fmla="*/ 33526 h 85725"/>
                <a:gd name="connsiteX10" fmla="*/ 81503 w 114300"/>
                <a:gd name="connsiteY10" fmla="*/ 41908 h 85725"/>
                <a:gd name="connsiteX11" fmla="*/ 85599 w 114300"/>
                <a:gd name="connsiteY11" fmla="*/ 5705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92647" y="22667"/>
                  </a:moveTo>
                  <a:cubicBezTo>
                    <a:pt x="81027" y="16000"/>
                    <a:pt x="33973" y="9142"/>
                    <a:pt x="19781" y="7237"/>
                  </a:cubicBezTo>
                  <a:cubicBezTo>
                    <a:pt x="15304" y="6665"/>
                    <a:pt x="10923" y="8760"/>
                    <a:pt x="8637" y="12666"/>
                  </a:cubicBezTo>
                  <a:cubicBezTo>
                    <a:pt x="6351" y="16571"/>
                    <a:pt x="6732" y="21429"/>
                    <a:pt x="9494" y="25048"/>
                  </a:cubicBezTo>
                  <a:cubicBezTo>
                    <a:pt x="18257" y="36383"/>
                    <a:pt x="47689" y="73721"/>
                    <a:pt x="59310" y="80389"/>
                  </a:cubicBezTo>
                  <a:cubicBezTo>
                    <a:pt x="75216" y="89628"/>
                    <a:pt x="95600" y="84104"/>
                    <a:pt x="104839" y="68197"/>
                  </a:cubicBezTo>
                  <a:cubicBezTo>
                    <a:pt x="114078" y="52195"/>
                    <a:pt x="108554" y="31811"/>
                    <a:pt x="92647" y="22667"/>
                  </a:cubicBezTo>
                  <a:close/>
                  <a:moveTo>
                    <a:pt x="85599" y="57052"/>
                  </a:moveTo>
                  <a:cubicBezTo>
                    <a:pt x="82551" y="62386"/>
                    <a:pt x="75788" y="64196"/>
                    <a:pt x="70454" y="61148"/>
                  </a:cubicBezTo>
                  <a:cubicBezTo>
                    <a:pt x="66834" y="58957"/>
                    <a:pt x="56357" y="47337"/>
                    <a:pt x="44832" y="33526"/>
                  </a:cubicBezTo>
                  <a:cubicBezTo>
                    <a:pt x="62453" y="36574"/>
                    <a:pt x="77788" y="39812"/>
                    <a:pt x="81503" y="41908"/>
                  </a:cubicBezTo>
                  <a:cubicBezTo>
                    <a:pt x="86837" y="44956"/>
                    <a:pt x="88647" y="51718"/>
                    <a:pt x="85599" y="57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D500C89-42C0-4D1D-8969-48DED02169EF}"/>
                </a:ext>
              </a:extLst>
            </p:cNvPr>
            <p:cNvSpPr/>
            <p:nvPr/>
          </p:nvSpPr>
          <p:spPr>
            <a:xfrm>
              <a:off x="3473511" y="5774984"/>
              <a:ext cx="114300" cy="85725"/>
            </a:xfrm>
            <a:custGeom>
              <a:avLst/>
              <a:gdLst>
                <a:gd name="connsiteX0" fmla="*/ 107785 w 114300"/>
                <a:gd name="connsiteY0" fmla="*/ 12692 h 85725"/>
                <a:gd name="connsiteX1" fmla="*/ 96641 w 114300"/>
                <a:gd name="connsiteY1" fmla="*/ 7262 h 85725"/>
                <a:gd name="connsiteX2" fmla="*/ 23774 w 114300"/>
                <a:gd name="connsiteY2" fmla="*/ 22693 h 85725"/>
                <a:gd name="connsiteX3" fmla="*/ 11582 w 114300"/>
                <a:gd name="connsiteY3" fmla="*/ 68223 h 85725"/>
                <a:gd name="connsiteX4" fmla="*/ 57112 w 114300"/>
                <a:gd name="connsiteY4" fmla="*/ 80414 h 85725"/>
                <a:gd name="connsiteX5" fmla="*/ 106928 w 114300"/>
                <a:gd name="connsiteY5" fmla="*/ 25074 h 85725"/>
                <a:gd name="connsiteX6" fmla="*/ 107785 w 114300"/>
                <a:gd name="connsiteY6" fmla="*/ 12692 h 85725"/>
                <a:gd name="connsiteX7" fmla="*/ 45968 w 114300"/>
                <a:gd name="connsiteY7" fmla="*/ 61079 h 85725"/>
                <a:gd name="connsiteX8" fmla="*/ 30823 w 114300"/>
                <a:gd name="connsiteY8" fmla="*/ 56983 h 85725"/>
                <a:gd name="connsiteX9" fmla="*/ 34919 w 114300"/>
                <a:gd name="connsiteY9" fmla="*/ 41838 h 85725"/>
                <a:gd name="connsiteX10" fmla="*/ 71590 w 114300"/>
                <a:gd name="connsiteY10" fmla="*/ 33456 h 85725"/>
                <a:gd name="connsiteX11" fmla="*/ 45968 w 114300"/>
                <a:gd name="connsiteY11" fmla="*/ 6107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107785" y="12692"/>
                  </a:moveTo>
                  <a:cubicBezTo>
                    <a:pt x="105499" y="8786"/>
                    <a:pt x="101118" y="6596"/>
                    <a:pt x="96641" y="7262"/>
                  </a:cubicBezTo>
                  <a:cubicBezTo>
                    <a:pt x="82448" y="9167"/>
                    <a:pt x="35395" y="16025"/>
                    <a:pt x="23774" y="22693"/>
                  </a:cubicBezTo>
                  <a:cubicBezTo>
                    <a:pt x="7868" y="31837"/>
                    <a:pt x="2438" y="52315"/>
                    <a:pt x="11582" y="68223"/>
                  </a:cubicBezTo>
                  <a:cubicBezTo>
                    <a:pt x="20727" y="84129"/>
                    <a:pt x="41110" y="89654"/>
                    <a:pt x="57112" y="80414"/>
                  </a:cubicBezTo>
                  <a:cubicBezTo>
                    <a:pt x="68732" y="73747"/>
                    <a:pt x="98165" y="36313"/>
                    <a:pt x="106928" y="25074"/>
                  </a:cubicBezTo>
                  <a:cubicBezTo>
                    <a:pt x="109690" y="21454"/>
                    <a:pt x="109976" y="16597"/>
                    <a:pt x="107785" y="12692"/>
                  </a:cubicBezTo>
                  <a:close/>
                  <a:moveTo>
                    <a:pt x="45968" y="61079"/>
                  </a:moveTo>
                  <a:cubicBezTo>
                    <a:pt x="40634" y="64127"/>
                    <a:pt x="33871" y="62317"/>
                    <a:pt x="30823" y="56983"/>
                  </a:cubicBezTo>
                  <a:cubicBezTo>
                    <a:pt x="27775" y="51649"/>
                    <a:pt x="29585" y="44886"/>
                    <a:pt x="34919" y="41838"/>
                  </a:cubicBezTo>
                  <a:cubicBezTo>
                    <a:pt x="38633" y="39742"/>
                    <a:pt x="53969" y="36504"/>
                    <a:pt x="71590" y="33456"/>
                  </a:cubicBezTo>
                  <a:cubicBezTo>
                    <a:pt x="60160" y="47267"/>
                    <a:pt x="49682" y="58983"/>
                    <a:pt x="45968" y="61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5CC844E-F7BA-493E-A7FF-78A094504040}"/>
                </a:ext>
              </a:extLst>
            </p:cNvPr>
            <p:cNvSpPr/>
            <p:nvPr/>
          </p:nvSpPr>
          <p:spPr>
            <a:xfrm>
              <a:off x="3707247" y="5630604"/>
              <a:ext cx="114300" cy="85725"/>
            </a:xfrm>
            <a:custGeom>
              <a:avLst/>
              <a:gdLst>
                <a:gd name="connsiteX0" fmla="*/ 8637 w 114300"/>
                <a:gd name="connsiteY0" fmla="*/ 79348 h 85725"/>
                <a:gd name="connsiteX1" fmla="*/ 19781 w 114300"/>
                <a:gd name="connsiteY1" fmla="*/ 84777 h 85725"/>
                <a:gd name="connsiteX2" fmla="*/ 92647 w 114300"/>
                <a:gd name="connsiteY2" fmla="*/ 69346 h 85725"/>
                <a:gd name="connsiteX3" fmla="*/ 104839 w 114300"/>
                <a:gd name="connsiteY3" fmla="*/ 23817 h 85725"/>
                <a:gd name="connsiteX4" fmla="*/ 59310 w 114300"/>
                <a:gd name="connsiteY4" fmla="*/ 11625 h 85725"/>
                <a:gd name="connsiteX5" fmla="*/ 9494 w 114300"/>
                <a:gd name="connsiteY5" fmla="*/ 66965 h 85725"/>
                <a:gd name="connsiteX6" fmla="*/ 8637 w 114300"/>
                <a:gd name="connsiteY6" fmla="*/ 79348 h 85725"/>
                <a:gd name="connsiteX7" fmla="*/ 70359 w 114300"/>
                <a:gd name="connsiteY7" fmla="*/ 30865 h 85725"/>
                <a:gd name="connsiteX8" fmla="*/ 85503 w 114300"/>
                <a:gd name="connsiteY8" fmla="*/ 34961 h 85725"/>
                <a:gd name="connsiteX9" fmla="*/ 81408 w 114300"/>
                <a:gd name="connsiteY9" fmla="*/ 50106 h 85725"/>
                <a:gd name="connsiteX10" fmla="*/ 44736 w 114300"/>
                <a:gd name="connsiteY10" fmla="*/ 58488 h 85725"/>
                <a:gd name="connsiteX11" fmla="*/ 70359 w 114300"/>
                <a:gd name="connsiteY11" fmla="*/ 3086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8637" y="79348"/>
                  </a:moveTo>
                  <a:cubicBezTo>
                    <a:pt x="10923" y="83253"/>
                    <a:pt x="15304" y="85443"/>
                    <a:pt x="19781" y="84777"/>
                  </a:cubicBezTo>
                  <a:cubicBezTo>
                    <a:pt x="33973" y="82872"/>
                    <a:pt x="81027" y="76014"/>
                    <a:pt x="92647" y="69346"/>
                  </a:cubicBezTo>
                  <a:cubicBezTo>
                    <a:pt x="108554" y="60202"/>
                    <a:pt x="113983" y="39723"/>
                    <a:pt x="104839" y="23817"/>
                  </a:cubicBezTo>
                  <a:cubicBezTo>
                    <a:pt x="95600" y="7910"/>
                    <a:pt x="75312" y="2386"/>
                    <a:pt x="59310" y="11625"/>
                  </a:cubicBezTo>
                  <a:cubicBezTo>
                    <a:pt x="47689" y="18292"/>
                    <a:pt x="18257" y="55725"/>
                    <a:pt x="9494" y="66965"/>
                  </a:cubicBezTo>
                  <a:cubicBezTo>
                    <a:pt x="6732" y="70489"/>
                    <a:pt x="6351" y="75442"/>
                    <a:pt x="8637" y="79348"/>
                  </a:cubicBezTo>
                  <a:close/>
                  <a:moveTo>
                    <a:pt x="70359" y="30865"/>
                  </a:moveTo>
                  <a:cubicBezTo>
                    <a:pt x="75693" y="27817"/>
                    <a:pt x="82455" y="29627"/>
                    <a:pt x="85503" y="34961"/>
                  </a:cubicBezTo>
                  <a:cubicBezTo>
                    <a:pt x="88552" y="40295"/>
                    <a:pt x="86742" y="47058"/>
                    <a:pt x="81408" y="50106"/>
                  </a:cubicBezTo>
                  <a:cubicBezTo>
                    <a:pt x="77693" y="52201"/>
                    <a:pt x="62358" y="55440"/>
                    <a:pt x="44736" y="58488"/>
                  </a:cubicBezTo>
                  <a:cubicBezTo>
                    <a:pt x="56262" y="44676"/>
                    <a:pt x="66739" y="33056"/>
                    <a:pt x="70359" y="30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BEBB1D9-4A11-4776-B5B2-D18263E1CED0}"/>
                </a:ext>
              </a:extLst>
            </p:cNvPr>
            <p:cNvSpPr/>
            <p:nvPr/>
          </p:nvSpPr>
          <p:spPr>
            <a:xfrm>
              <a:off x="3563720" y="5615128"/>
              <a:ext cx="57150" cy="66675"/>
            </a:xfrm>
            <a:custGeom>
              <a:avLst/>
              <a:gdLst>
                <a:gd name="connsiteX0" fmla="*/ 30816 w 57150"/>
                <a:gd name="connsiteY0" fmla="*/ 62248 h 66675"/>
                <a:gd name="connsiteX1" fmla="*/ 45960 w 57150"/>
                <a:gd name="connsiteY1" fmla="*/ 66344 h 66675"/>
                <a:gd name="connsiteX2" fmla="*/ 50056 w 57150"/>
                <a:gd name="connsiteY2" fmla="*/ 51199 h 66675"/>
                <a:gd name="connsiteX3" fmla="*/ 27863 w 57150"/>
                <a:gd name="connsiteY3" fmla="*/ 12718 h 66675"/>
                <a:gd name="connsiteX4" fmla="*/ 12718 w 57150"/>
                <a:gd name="connsiteY4" fmla="*/ 8622 h 66675"/>
                <a:gd name="connsiteX5" fmla="*/ 8622 w 57150"/>
                <a:gd name="connsiteY5" fmla="*/ 23767 h 66675"/>
                <a:gd name="connsiteX6" fmla="*/ 30816 w 57150"/>
                <a:gd name="connsiteY6" fmla="*/ 622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30816" y="62248"/>
                  </a:moveTo>
                  <a:cubicBezTo>
                    <a:pt x="33863" y="67582"/>
                    <a:pt x="40626" y="69391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6" y="62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76BE7B8-F83A-44B7-8D95-A87DB3909AB0}"/>
                </a:ext>
              </a:extLst>
            </p:cNvPr>
            <p:cNvSpPr/>
            <p:nvPr/>
          </p:nvSpPr>
          <p:spPr>
            <a:xfrm>
              <a:off x="3541527" y="5576647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5BDD84C-9B45-4D50-BE69-4D0B43CF154A}"/>
                </a:ext>
              </a:extLst>
            </p:cNvPr>
            <p:cNvSpPr/>
            <p:nvPr/>
          </p:nvSpPr>
          <p:spPr>
            <a:xfrm>
              <a:off x="3674686" y="5807437"/>
              <a:ext cx="57150" cy="66675"/>
            </a:xfrm>
            <a:custGeom>
              <a:avLst/>
              <a:gdLst>
                <a:gd name="connsiteX0" fmla="*/ 27863 w 57150"/>
                <a:gd name="connsiteY0" fmla="*/ 12718 h 66675"/>
                <a:gd name="connsiteX1" fmla="*/ 12718 w 57150"/>
                <a:gd name="connsiteY1" fmla="*/ 8622 h 66675"/>
                <a:gd name="connsiteX2" fmla="*/ 8622 w 57150"/>
                <a:gd name="connsiteY2" fmla="*/ 23767 h 66675"/>
                <a:gd name="connsiteX3" fmla="*/ 30815 w 57150"/>
                <a:gd name="connsiteY3" fmla="*/ 62248 h 66675"/>
                <a:gd name="connsiteX4" fmla="*/ 45960 w 57150"/>
                <a:gd name="connsiteY4" fmla="*/ 66344 h 66675"/>
                <a:gd name="connsiteX5" fmla="*/ 50056 w 57150"/>
                <a:gd name="connsiteY5" fmla="*/ 51199 h 66675"/>
                <a:gd name="connsiteX6" fmla="*/ 27863 w 57150"/>
                <a:gd name="connsiteY6" fmla="*/ 12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5" y="62248"/>
                  </a:lnTo>
                  <a:cubicBezTo>
                    <a:pt x="33864" y="67582"/>
                    <a:pt x="40626" y="69392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5503412-6F39-456A-B4D2-509A81BD1126}"/>
                </a:ext>
              </a:extLst>
            </p:cNvPr>
            <p:cNvSpPr/>
            <p:nvPr/>
          </p:nvSpPr>
          <p:spPr>
            <a:xfrm>
              <a:off x="3719168" y="5884304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145BA56-9CC0-49E6-BF51-1FE1584D4B44}"/>
                </a:ext>
              </a:extLst>
            </p:cNvPr>
            <p:cNvSpPr/>
            <p:nvPr/>
          </p:nvSpPr>
          <p:spPr>
            <a:xfrm>
              <a:off x="3497095" y="5730525"/>
              <a:ext cx="76200" cy="28575"/>
            </a:xfrm>
            <a:custGeom>
              <a:avLst/>
              <a:gdLst>
                <a:gd name="connsiteX0" fmla="*/ 62674 w 76200"/>
                <a:gd name="connsiteY0" fmla="*/ 7144 h 28575"/>
                <a:gd name="connsiteX1" fmla="*/ 18288 w 76200"/>
                <a:gd name="connsiteY1" fmla="*/ 7144 h 28575"/>
                <a:gd name="connsiteX2" fmla="*/ 7144 w 76200"/>
                <a:gd name="connsiteY2" fmla="*/ 18288 h 28575"/>
                <a:gd name="connsiteX3" fmla="*/ 18288 w 76200"/>
                <a:gd name="connsiteY3" fmla="*/ 29432 h 28575"/>
                <a:gd name="connsiteX4" fmla="*/ 62674 w 76200"/>
                <a:gd name="connsiteY4" fmla="*/ 29432 h 28575"/>
                <a:gd name="connsiteX5" fmla="*/ 73819 w 76200"/>
                <a:gd name="connsiteY5" fmla="*/ 18288 h 28575"/>
                <a:gd name="connsiteX6" fmla="*/ 62674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74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4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771" y="7144"/>
                    <a:pt x="626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362925F-2137-4674-8743-0D5FDFAAE89A}"/>
                </a:ext>
              </a:extLst>
            </p:cNvPr>
            <p:cNvSpPr/>
            <p:nvPr/>
          </p:nvSpPr>
          <p:spPr>
            <a:xfrm>
              <a:off x="3451851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F349655-F49A-4A51-9FAF-39C5257A1844}"/>
                </a:ext>
              </a:extLst>
            </p:cNvPr>
            <p:cNvSpPr/>
            <p:nvPr/>
          </p:nvSpPr>
          <p:spPr>
            <a:xfrm>
              <a:off x="3719122" y="5730525"/>
              <a:ext cx="76200" cy="28575"/>
            </a:xfrm>
            <a:custGeom>
              <a:avLst/>
              <a:gdLst>
                <a:gd name="connsiteX0" fmla="*/ 18288 w 76200"/>
                <a:gd name="connsiteY0" fmla="*/ 7144 h 28575"/>
                <a:gd name="connsiteX1" fmla="*/ 7144 w 76200"/>
                <a:gd name="connsiteY1" fmla="*/ 18288 h 28575"/>
                <a:gd name="connsiteX2" fmla="*/ 18288 w 76200"/>
                <a:gd name="connsiteY2" fmla="*/ 29432 h 28575"/>
                <a:gd name="connsiteX3" fmla="*/ 62675 w 76200"/>
                <a:gd name="connsiteY3" fmla="*/ 29432 h 28575"/>
                <a:gd name="connsiteX4" fmla="*/ 73819 w 76200"/>
                <a:gd name="connsiteY4" fmla="*/ 18288 h 28575"/>
                <a:gd name="connsiteX5" fmla="*/ 62675 w 76200"/>
                <a:gd name="connsiteY5" fmla="*/ 7144 h 28575"/>
                <a:gd name="connsiteX6" fmla="*/ 18288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5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866" y="7144"/>
                    <a:pt x="62675" y="7144"/>
                  </a:cubicBezTo>
                  <a:lnTo>
                    <a:pt x="1828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C235B59-39DB-44AC-BB50-351F051924CF}"/>
                </a:ext>
              </a:extLst>
            </p:cNvPr>
            <p:cNvSpPr/>
            <p:nvPr/>
          </p:nvSpPr>
          <p:spPr>
            <a:xfrm>
              <a:off x="3808562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DCD84FF-D0AC-4750-9BBB-AB70B290D1D9}"/>
                </a:ext>
              </a:extLst>
            </p:cNvPr>
            <p:cNvSpPr/>
            <p:nvPr/>
          </p:nvSpPr>
          <p:spPr>
            <a:xfrm>
              <a:off x="3563720" y="5807437"/>
              <a:ext cx="57150" cy="66675"/>
            </a:xfrm>
            <a:custGeom>
              <a:avLst/>
              <a:gdLst>
                <a:gd name="connsiteX0" fmla="*/ 45960 w 57150"/>
                <a:gd name="connsiteY0" fmla="*/ 8622 h 66675"/>
                <a:gd name="connsiteX1" fmla="*/ 30816 w 57150"/>
                <a:gd name="connsiteY1" fmla="*/ 12718 h 66675"/>
                <a:gd name="connsiteX2" fmla="*/ 8622 w 57150"/>
                <a:gd name="connsiteY2" fmla="*/ 51199 h 66675"/>
                <a:gd name="connsiteX3" fmla="*/ 12718 w 57150"/>
                <a:gd name="connsiteY3" fmla="*/ 66344 h 66675"/>
                <a:gd name="connsiteX4" fmla="*/ 27863 w 57150"/>
                <a:gd name="connsiteY4" fmla="*/ 62248 h 66675"/>
                <a:gd name="connsiteX5" fmla="*/ 50056 w 57150"/>
                <a:gd name="connsiteY5" fmla="*/ 23767 h 66675"/>
                <a:gd name="connsiteX6" fmla="*/ 45960 w 57150"/>
                <a:gd name="connsiteY6" fmla="*/ 8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45960" y="8622"/>
                  </a:moveTo>
                  <a:cubicBezTo>
                    <a:pt x="40626" y="5574"/>
                    <a:pt x="33863" y="7384"/>
                    <a:pt x="30816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ubicBezTo>
                    <a:pt x="18052" y="69392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529"/>
                    <a:pt x="51294" y="11670"/>
                    <a:pt x="45960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B6C7E657-7907-4AAD-923A-FFE5C46A85AA}"/>
                </a:ext>
              </a:extLst>
            </p:cNvPr>
            <p:cNvSpPr/>
            <p:nvPr/>
          </p:nvSpPr>
          <p:spPr>
            <a:xfrm>
              <a:off x="3541527" y="5884400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B655F3D-A79E-4D62-8736-86DF62DF6A8A}"/>
                </a:ext>
              </a:extLst>
            </p:cNvPr>
            <p:cNvSpPr/>
            <p:nvPr/>
          </p:nvSpPr>
          <p:spPr>
            <a:xfrm>
              <a:off x="3674686" y="5615128"/>
              <a:ext cx="57150" cy="66675"/>
            </a:xfrm>
            <a:custGeom>
              <a:avLst/>
              <a:gdLst>
                <a:gd name="connsiteX0" fmla="*/ 12718 w 57150"/>
                <a:gd name="connsiteY0" fmla="*/ 66344 h 66675"/>
                <a:gd name="connsiteX1" fmla="*/ 27863 w 57150"/>
                <a:gd name="connsiteY1" fmla="*/ 62248 h 66675"/>
                <a:gd name="connsiteX2" fmla="*/ 50056 w 57150"/>
                <a:gd name="connsiteY2" fmla="*/ 23767 h 66675"/>
                <a:gd name="connsiteX3" fmla="*/ 45960 w 57150"/>
                <a:gd name="connsiteY3" fmla="*/ 8622 h 66675"/>
                <a:gd name="connsiteX4" fmla="*/ 30815 w 57150"/>
                <a:gd name="connsiteY4" fmla="*/ 12718 h 66675"/>
                <a:gd name="connsiteX5" fmla="*/ 8622 w 57150"/>
                <a:gd name="connsiteY5" fmla="*/ 51199 h 66675"/>
                <a:gd name="connsiteX6" fmla="*/ 12718 w 57150"/>
                <a:gd name="connsiteY6" fmla="*/ 663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12718" y="66344"/>
                  </a:moveTo>
                  <a:cubicBezTo>
                    <a:pt x="18052" y="69391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433"/>
                    <a:pt x="51294" y="11670"/>
                    <a:pt x="45960" y="8622"/>
                  </a:cubicBezTo>
                  <a:cubicBezTo>
                    <a:pt x="40626" y="5574"/>
                    <a:pt x="33864" y="7384"/>
                    <a:pt x="30815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F17ED38-2C44-4B56-BDED-C7D8641F666E}"/>
                </a:ext>
              </a:extLst>
            </p:cNvPr>
            <p:cNvSpPr/>
            <p:nvPr/>
          </p:nvSpPr>
          <p:spPr>
            <a:xfrm>
              <a:off x="3719168" y="5576742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BC7A620-48F9-40E9-AF8F-6F852E66F95A}"/>
              </a:ext>
            </a:extLst>
          </p:cNvPr>
          <p:cNvGrpSpPr/>
          <p:nvPr/>
        </p:nvGrpSpPr>
        <p:grpSpPr>
          <a:xfrm>
            <a:off x="7492070" y="4903660"/>
            <a:ext cx="390525" cy="390525"/>
            <a:chOff x="7492070" y="4903660"/>
            <a:chExt cx="390525" cy="390525"/>
          </a:xfrm>
          <a:solidFill>
            <a:schemeClr val="tx2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C49D762-1CD0-4E7C-AEAA-E9D62303BAA8}"/>
                </a:ext>
              </a:extLst>
            </p:cNvPr>
            <p:cNvSpPr/>
            <p:nvPr/>
          </p:nvSpPr>
          <p:spPr>
            <a:xfrm>
              <a:off x="7599778" y="5089966"/>
              <a:ext cx="104775" cy="104775"/>
            </a:xfrm>
            <a:custGeom>
              <a:avLst/>
              <a:gdLst>
                <a:gd name="connsiteX0" fmla="*/ 15356 w 104775"/>
                <a:gd name="connsiteY0" fmla="*/ 35055 h 104775"/>
                <a:gd name="connsiteX1" fmla="*/ 7640 w 104775"/>
                <a:gd name="connsiteY1" fmla="*/ 42580 h 104775"/>
                <a:gd name="connsiteX2" fmla="*/ 9926 w 104775"/>
                <a:gd name="connsiteY2" fmla="*/ 53153 h 104775"/>
                <a:gd name="connsiteX3" fmla="*/ 23166 w 104775"/>
                <a:gd name="connsiteY3" fmla="*/ 68298 h 104775"/>
                <a:gd name="connsiteX4" fmla="*/ 22119 w 104775"/>
                <a:gd name="connsiteY4" fmla="*/ 88395 h 104775"/>
                <a:gd name="connsiteX5" fmla="*/ 26881 w 104775"/>
                <a:gd name="connsiteY5" fmla="*/ 98016 h 104775"/>
                <a:gd name="connsiteX6" fmla="*/ 37549 w 104775"/>
                <a:gd name="connsiteY6" fmla="*/ 99159 h 104775"/>
                <a:gd name="connsiteX7" fmla="*/ 56028 w 104775"/>
                <a:gd name="connsiteY7" fmla="*/ 91253 h 104775"/>
                <a:gd name="connsiteX8" fmla="*/ 74887 w 104775"/>
                <a:gd name="connsiteY8" fmla="*/ 98397 h 104775"/>
                <a:gd name="connsiteX9" fmla="*/ 85555 w 104775"/>
                <a:gd name="connsiteY9" fmla="*/ 96873 h 104775"/>
                <a:gd name="connsiteX10" fmla="*/ 89937 w 104775"/>
                <a:gd name="connsiteY10" fmla="*/ 87062 h 104775"/>
                <a:gd name="connsiteX11" fmla="*/ 88127 w 104775"/>
                <a:gd name="connsiteY11" fmla="*/ 66964 h 104775"/>
                <a:gd name="connsiteX12" fmla="*/ 100795 w 104775"/>
                <a:gd name="connsiteY12" fmla="*/ 51248 h 104775"/>
                <a:gd name="connsiteX13" fmla="*/ 102605 w 104775"/>
                <a:gd name="connsiteY13" fmla="*/ 40675 h 104775"/>
                <a:gd name="connsiteX14" fmla="*/ 94604 w 104775"/>
                <a:gd name="connsiteY14" fmla="*/ 33531 h 104775"/>
                <a:gd name="connsiteX15" fmla="*/ 74982 w 104775"/>
                <a:gd name="connsiteY15" fmla="*/ 29055 h 104775"/>
                <a:gd name="connsiteX16" fmla="*/ 63933 w 104775"/>
                <a:gd name="connsiteY16" fmla="*/ 12195 h 104775"/>
                <a:gd name="connsiteX17" fmla="*/ 54408 w 104775"/>
                <a:gd name="connsiteY17" fmla="*/ 7147 h 104775"/>
                <a:gd name="connsiteX18" fmla="*/ 45074 w 104775"/>
                <a:gd name="connsiteY18" fmla="*/ 12576 h 104775"/>
                <a:gd name="connsiteX19" fmla="*/ 34692 w 104775"/>
                <a:gd name="connsiteY19" fmla="*/ 29912 h 104775"/>
                <a:gd name="connsiteX20" fmla="*/ 15356 w 104775"/>
                <a:gd name="connsiteY20" fmla="*/ 35055 h 104775"/>
                <a:gd name="connsiteX21" fmla="*/ 44978 w 104775"/>
                <a:gd name="connsiteY21" fmla="*/ 50010 h 104775"/>
                <a:gd name="connsiteX22" fmla="*/ 51646 w 104775"/>
                <a:gd name="connsiteY22" fmla="*/ 44961 h 104775"/>
                <a:gd name="connsiteX23" fmla="*/ 55170 w 104775"/>
                <a:gd name="connsiteY23" fmla="*/ 39056 h 104775"/>
                <a:gd name="connsiteX24" fmla="*/ 58885 w 104775"/>
                <a:gd name="connsiteY24" fmla="*/ 44771 h 104775"/>
                <a:gd name="connsiteX25" fmla="*/ 65743 w 104775"/>
                <a:gd name="connsiteY25" fmla="*/ 49533 h 104775"/>
                <a:gd name="connsiteX26" fmla="*/ 72410 w 104775"/>
                <a:gd name="connsiteY26" fmla="*/ 51057 h 104775"/>
                <a:gd name="connsiteX27" fmla="*/ 68124 w 104775"/>
                <a:gd name="connsiteY27" fmla="*/ 56391 h 104775"/>
                <a:gd name="connsiteX28" fmla="*/ 65743 w 104775"/>
                <a:gd name="connsiteY28" fmla="*/ 64393 h 104775"/>
                <a:gd name="connsiteX29" fmla="*/ 66314 w 104775"/>
                <a:gd name="connsiteY29" fmla="*/ 71250 h 104775"/>
                <a:gd name="connsiteX30" fmla="*/ 59933 w 104775"/>
                <a:gd name="connsiteY30" fmla="*/ 68774 h 104775"/>
                <a:gd name="connsiteX31" fmla="*/ 51646 w 104775"/>
                <a:gd name="connsiteY31" fmla="*/ 68964 h 104775"/>
                <a:gd name="connsiteX32" fmla="*/ 45360 w 104775"/>
                <a:gd name="connsiteY32" fmla="*/ 71631 h 104775"/>
                <a:gd name="connsiteX33" fmla="*/ 45740 w 104775"/>
                <a:gd name="connsiteY33" fmla="*/ 64773 h 104775"/>
                <a:gd name="connsiteX34" fmla="*/ 42978 w 104775"/>
                <a:gd name="connsiteY34" fmla="*/ 56868 h 104775"/>
                <a:gd name="connsiteX35" fmla="*/ 38501 w 104775"/>
                <a:gd name="connsiteY35" fmla="*/ 51724 h 104775"/>
                <a:gd name="connsiteX36" fmla="*/ 44978 w 104775"/>
                <a:gd name="connsiteY36" fmla="*/ 5001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5356" y="35055"/>
                  </a:moveTo>
                  <a:cubicBezTo>
                    <a:pt x="11641" y="36008"/>
                    <a:pt x="8783" y="38865"/>
                    <a:pt x="7640" y="42580"/>
                  </a:cubicBezTo>
                  <a:cubicBezTo>
                    <a:pt x="6497" y="46200"/>
                    <a:pt x="7355" y="50200"/>
                    <a:pt x="9926" y="53153"/>
                  </a:cubicBezTo>
                  <a:lnTo>
                    <a:pt x="23166" y="68298"/>
                  </a:lnTo>
                  <a:lnTo>
                    <a:pt x="22119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025" y="100587"/>
                    <a:pt x="37549" y="99159"/>
                  </a:cubicBezTo>
                  <a:lnTo>
                    <a:pt x="56028" y="91253"/>
                  </a:lnTo>
                  <a:lnTo>
                    <a:pt x="74887" y="98397"/>
                  </a:lnTo>
                  <a:cubicBezTo>
                    <a:pt x="78506" y="99730"/>
                    <a:pt x="82507" y="99159"/>
                    <a:pt x="85555" y="96873"/>
                  </a:cubicBezTo>
                  <a:cubicBezTo>
                    <a:pt x="88603" y="94587"/>
                    <a:pt x="90222" y="90872"/>
                    <a:pt x="89937" y="87062"/>
                  </a:cubicBezTo>
                  <a:lnTo>
                    <a:pt x="88127" y="66964"/>
                  </a:lnTo>
                  <a:lnTo>
                    <a:pt x="100795" y="51248"/>
                  </a:lnTo>
                  <a:cubicBezTo>
                    <a:pt x="103176" y="48295"/>
                    <a:pt x="103938" y="44295"/>
                    <a:pt x="102605" y="40675"/>
                  </a:cubicBezTo>
                  <a:cubicBezTo>
                    <a:pt x="101367" y="37056"/>
                    <a:pt x="98319" y="34293"/>
                    <a:pt x="94604" y="33531"/>
                  </a:cubicBezTo>
                  <a:lnTo>
                    <a:pt x="74982" y="29055"/>
                  </a:lnTo>
                  <a:lnTo>
                    <a:pt x="63933" y="12195"/>
                  </a:lnTo>
                  <a:cubicBezTo>
                    <a:pt x="61838" y="8957"/>
                    <a:pt x="58218" y="7052"/>
                    <a:pt x="54408" y="7147"/>
                  </a:cubicBezTo>
                  <a:cubicBezTo>
                    <a:pt x="50598" y="7243"/>
                    <a:pt x="47074" y="9243"/>
                    <a:pt x="45074" y="12576"/>
                  </a:cubicBezTo>
                  <a:lnTo>
                    <a:pt x="34692" y="29912"/>
                  </a:lnTo>
                  <a:lnTo>
                    <a:pt x="15356" y="35055"/>
                  </a:lnTo>
                  <a:close/>
                  <a:moveTo>
                    <a:pt x="44978" y="50010"/>
                  </a:moveTo>
                  <a:cubicBezTo>
                    <a:pt x="47741" y="49248"/>
                    <a:pt x="50122" y="47438"/>
                    <a:pt x="51646" y="44961"/>
                  </a:cubicBezTo>
                  <a:lnTo>
                    <a:pt x="55170" y="39056"/>
                  </a:lnTo>
                  <a:lnTo>
                    <a:pt x="58885" y="44771"/>
                  </a:lnTo>
                  <a:cubicBezTo>
                    <a:pt x="60504" y="47152"/>
                    <a:pt x="62885" y="48867"/>
                    <a:pt x="65743" y="49533"/>
                  </a:cubicBezTo>
                  <a:lnTo>
                    <a:pt x="72410" y="51057"/>
                  </a:lnTo>
                  <a:lnTo>
                    <a:pt x="68124" y="56391"/>
                  </a:lnTo>
                  <a:cubicBezTo>
                    <a:pt x="66314" y="58677"/>
                    <a:pt x="65457" y="61439"/>
                    <a:pt x="65743" y="64393"/>
                  </a:cubicBezTo>
                  <a:lnTo>
                    <a:pt x="66314" y="71250"/>
                  </a:lnTo>
                  <a:lnTo>
                    <a:pt x="59933" y="68774"/>
                  </a:lnTo>
                  <a:cubicBezTo>
                    <a:pt x="57266" y="67726"/>
                    <a:pt x="54218" y="67821"/>
                    <a:pt x="51646" y="68964"/>
                  </a:cubicBezTo>
                  <a:lnTo>
                    <a:pt x="45360" y="71631"/>
                  </a:lnTo>
                  <a:lnTo>
                    <a:pt x="45740" y="64773"/>
                  </a:lnTo>
                  <a:cubicBezTo>
                    <a:pt x="45931" y="61916"/>
                    <a:pt x="44883" y="59058"/>
                    <a:pt x="42978" y="56868"/>
                  </a:cubicBezTo>
                  <a:lnTo>
                    <a:pt x="38501" y="51724"/>
                  </a:lnTo>
                  <a:lnTo>
                    <a:pt x="44978" y="500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CD50B5C6-336A-42CB-B2B9-7C1AD51F2AF1}"/>
                </a:ext>
              </a:extLst>
            </p:cNvPr>
            <p:cNvSpPr/>
            <p:nvPr/>
          </p:nvSpPr>
          <p:spPr>
            <a:xfrm>
              <a:off x="7492070" y="4903660"/>
              <a:ext cx="390525" cy="390525"/>
            </a:xfrm>
            <a:custGeom>
              <a:avLst/>
              <a:gdLst>
                <a:gd name="connsiteX0" fmla="*/ 379476 w 390525"/>
                <a:gd name="connsiteY0" fmla="*/ 48958 h 390525"/>
                <a:gd name="connsiteX1" fmla="*/ 352901 w 390525"/>
                <a:gd name="connsiteY1" fmla="*/ 7144 h 390525"/>
                <a:gd name="connsiteX2" fmla="*/ 334518 w 390525"/>
                <a:gd name="connsiteY2" fmla="*/ 18955 h 390525"/>
                <a:gd name="connsiteX3" fmla="*/ 150971 w 390525"/>
                <a:gd name="connsiteY3" fmla="*/ 96774 h 390525"/>
                <a:gd name="connsiteX4" fmla="*/ 66008 w 390525"/>
                <a:gd name="connsiteY4" fmla="*/ 96774 h 390525"/>
                <a:gd name="connsiteX5" fmla="*/ 23146 w 390525"/>
                <a:gd name="connsiteY5" fmla="*/ 75724 h 390525"/>
                <a:gd name="connsiteX6" fmla="*/ 12382 w 390525"/>
                <a:gd name="connsiteY6" fmla="*/ 76295 h 390525"/>
                <a:gd name="connsiteX7" fmla="*/ 7144 w 390525"/>
                <a:gd name="connsiteY7" fmla="*/ 85725 h 390525"/>
                <a:gd name="connsiteX8" fmla="*/ 7144 w 390525"/>
                <a:gd name="connsiteY8" fmla="*/ 174498 h 390525"/>
                <a:gd name="connsiteX9" fmla="*/ 12382 w 390525"/>
                <a:gd name="connsiteY9" fmla="*/ 183928 h 390525"/>
                <a:gd name="connsiteX10" fmla="*/ 23146 w 390525"/>
                <a:gd name="connsiteY10" fmla="*/ 184499 h 390525"/>
                <a:gd name="connsiteX11" fmla="*/ 66008 w 390525"/>
                <a:gd name="connsiteY11" fmla="*/ 163449 h 390525"/>
                <a:gd name="connsiteX12" fmla="*/ 74486 w 390525"/>
                <a:gd name="connsiteY12" fmla="*/ 163449 h 390525"/>
                <a:gd name="connsiteX13" fmla="*/ 74486 w 390525"/>
                <a:gd name="connsiteY13" fmla="*/ 374904 h 390525"/>
                <a:gd name="connsiteX14" fmla="*/ 77343 w 390525"/>
                <a:gd name="connsiteY14" fmla="*/ 382524 h 390525"/>
                <a:gd name="connsiteX15" fmla="*/ 91154 w 390525"/>
                <a:gd name="connsiteY15" fmla="*/ 384715 h 390525"/>
                <a:gd name="connsiteX16" fmla="*/ 163353 w 390525"/>
                <a:gd name="connsiteY16" fmla="*/ 343471 h 390525"/>
                <a:gd name="connsiteX17" fmla="*/ 235553 w 390525"/>
                <a:gd name="connsiteY17" fmla="*/ 384715 h 390525"/>
                <a:gd name="connsiteX18" fmla="*/ 241078 w 390525"/>
                <a:gd name="connsiteY18" fmla="*/ 386143 h 390525"/>
                <a:gd name="connsiteX19" fmla="*/ 246602 w 390525"/>
                <a:gd name="connsiteY19" fmla="*/ 384620 h 390525"/>
                <a:gd name="connsiteX20" fmla="*/ 252126 w 390525"/>
                <a:gd name="connsiteY20" fmla="*/ 374999 h 390525"/>
                <a:gd name="connsiteX21" fmla="*/ 252126 w 390525"/>
                <a:gd name="connsiteY21" fmla="*/ 184118 h 390525"/>
                <a:gd name="connsiteX22" fmla="*/ 281559 w 390525"/>
                <a:gd name="connsiteY22" fmla="*/ 198977 h 390525"/>
                <a:gd name="connsiteX23" fmla="*/ 285274 w 390525"/>
                <a:gd name="connsiteY23" fmla="*/ 201263 h 390525"/>
                <a:gd name="connsiteX24" fmla="*/ 334327 w 390525"/>
                <a:gd name="connsiteY24" fmla="*/ 240316 h 390525"/>
                <a:gd name="connsiteX25" fmla="*/ 352710 w 390525"/>
                <a:gd name="connsiteY25" fmla="*/ 252127 h 390525"/>
                <a:gd name="connsiteX26" fmla="*/ 379286 w 390525"/>
                <a:gd name="connsiteY26" fmla="*/ 210693 h 390525"/>
                <a:gd name="connsiteX27" fmla="*/ 386048 w 390525"/>
                <a:gd name="connsiteY27" fmla="*/ 130016 h 390525"/>
                <a:gd name="connsiteX28" fmla="*/ 379476 w 390525"/>
                <a:gd name="connsiteY28" fmla="*/ 48958 h 390525"/>
                <a:gd name="connsiteX29" fmla="*/ 299180 w 390525"/>
                <a:gd name="connsiteY29" fmla="*/ 183928 h 390525"/>
                <a:gd name="connsiteX30" fmla="*/ 296323 w 390525"/>
                <a:gd name="connsiteY30" fmla="*/ 130112 h 390525"/>
                <a:gd name="connsiteX31" fmla="*/ 299275 w 390525"/>
                <a:gd name="connsiteY31" fmla="*/ 75629 h 390525"/>
                <a:gd name="connsiteX32" fmla="*/ 324421 w 390525"/>
                <a:gd name="connsiteY32" fmla="*/ 57721 h 390525"/>
                <a:gd name="connsiteX33" fmla="*/ 319278 w 390525"/>
                <a:gd name="connsiteY33" fmla="*/ 130016 h 390525"/>
                <a:gd name="connsiteX34" fmla="*/ 324326 w 390525"/>
                <a:gd name="connsiteY34" fmla="*/ 201644 h 390525"/>
                <a:gd name="connsiteX35" fmla="*/ 299180 w 390525"/>
                <a:gd name="connsiteY35" fmla="*/ 183928 h 390525"/>
                <a:gd name="connsiteX36" fmla="*/ 276034 w 390525"/>
                <a:gd name="connsiteY36" fmla="*/ 88868 h 390525"/>
                <a:gd name="connsiteX37" fmla="*/ 274511 w 390525"/>
                <a:gd name="connsiteY37" fmla="*/ 129921 h 390525"/>
                <a:gd name="connsiteX38" fmla="*/ 276034 w 390525"/>
                <a:gd name="connsiteY38" fmla="*/ 170593 h 390525"/>
                <a:gd name="connsiteX39" fmla="*/ 151162 w 390525"/>
                <a:gd name="connsiteY39" fmla="*/ 141065 h 390525"/>
                <a:gd name="connsiteX40" fmla="*/ 74771 w 390525"/>
                <a:gd name="connsiteY40" fmla="*/ 141065 h 390525"/>
                <a:gd name="connsiteX41" fmla="*/ 74771 w 390525"/>
                <a:gd name="connsiteY41" fmla="*/ 118872 h 390525"/>
                <a:gd name="connsiteX42" fmla="*/ 151162 w 390525"/>
                <a:gd name="connsiteY42" fmla="*/ 118872 h 390525"/>
                <a:gd name="connsiteX43" fmla="*/ 276034 w 390525"/>
                <a:gd name="connsiteY43" fmla="*/ 88868 h 390525"/>
                <a:gd name="connsiteX44" fmla="*/ 29527 w 390525"/>
                <a:gd name="connsiteY44" fmla="*/ 103537 h 390525"/>
                <a:gd name="connsiteX45" fmla="*/ 52483 w 390525"/>
                <a:gd name="connsiteY45" fmla="*/ 114776 h 390525"/>
                <a:gd name="connsiteX46" fmla="*/ 52483 w 390525"/>
                <a:gd name="connsiteY46" fmla="*/ 145351 h 390525"/>
                <a:gd name="connsiteX47" fmla="*/ 29527 w 390525"/>
                <a:gd name="connsiteY47" fmla="*/ 156591 h 390525"/>
                <a:gd name="connsiteX48" fmla="*/ 29527 w 390525"/>
                <a:gd name="connsiteY48" fmla="*/ 103537 h 390525"/>
                <a:gd name="connsiteX49" fmla="*/ 230028 w 390525"/>
                <a:gd name="connsiteY49" fmla="*/ 355854 h 390525"/>
                <a:gd name="connsiteX50" fmla="*/ 168973 w 390525"/>
                <a:gd name="connsiteY50" fmla="*/ 320897 h 390525"/>
                <a:gd name="connsiteX51" fmla="*/ 157925 w 390525"/>
                <a:gd name="connsiteY51" fmla="*/ 320897 h 390525"/>
                <a:gd name="connsiteX52" fmla="*/ 96869 w 390525"/>
                <a:gd name="connsiteY52" fmla="*/ 355854 h 390525"/>
                <a:gd name="connsiteX53" fmla="*/ 96869 w 390525"/>
                <a:gd name="connsiteY53" fmla="*/ 163354 h 390525"/>
                <a:gd name="connsiteX54" fmla="*/ 151066 w 390525"/>
                <a:gd name="connsiteY54" fmla="*/ 163354 h 390525"/>
                <a:gd name="connsiteX55" fmla="*/ 230028 w 390525"/>
                <a:gd name="connsiteY55" fmla="*/ 175831 h 390525"/>
                <a:gd name="connsiteX56" fmla="*/ 230028 w 390525"/>
                <a:gd name="connsiteY56" fmla="*/ 355854 h 390525"/>
                <a:gd name="connsiteX57" fmla="*/ 358616 w 390525"/>
                <a:gd name="connsiteY57" fmla="*/ 199454 h 390525"/>
                <a:gd name="connsiteX58" fmla="*/ 352520 w 390525"/>
                <a:gd name="connsiteY58" fmla="*/ 224409 h 390525"/>
                <a:gd name="connsiteX59" fmla="*/ 346424 w 390525"/>
                <a:gd name="connsiteY59" fmla="*/ 199454 h 390525"/>
                <a:gd name="connsiteX60" fmla="*/ 341376 w 390525"/>
                <a:gd name="connsiteY60" fmla="*/ 130112 h 390525"/>
                <a:gd name="connsiteX61" fmla="*/ 346329 w 390525"/>
                <a:gd name="connsiteY61" fmla="*/ 60484 h 390525"/>
                <a:gd name="connsiteX62" fmla="*/ 352425 w 390525"/>
                <a:gd name="connsiteY62" fmla="*/ 35242 h 390525"/>
                <a:gd name="connsiteX63" fmla="*/ 358521 w 390525"/>
                <a:gd name="connsiteY63" fmla="*/ 60388 h 390525"/>
                <a:gd name="connsiteX64" fmla="*/ 363569 w 390525"/>
                <a:gd name="connsiteY64" fmla="*/ 130016 h 390525"/>
                <a:gd name="connsiteX65" fmla="*/ 358616 w 390525"/>
                <a:gd name="connsiteY65" fmla="*/ 19945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90525" h="390525">
                  <a:moveTo>
                    <a:pt x="379476" y="48958"/>
                  </a:moveTo>
                  <a:cubicBezTo>
                    <a:pt x="375571" y="29528"/>
                    <a:pt x="369094" y="7144"/>
                    <a:pt x="352901" y="7144"/>
                  </a:cubicBezTo>
                  <a:cubicBezTo>
                    <a:pt x="344424" y="7144"/>
                    <a:pt x="340423" y="12859"/>
                    <a:pt x="334518" y="18955"/>
                  </a:cubicBezTo>
                  <a:cubicBezTo>
                    <a:pt x="286321" y="68389"/>
                    <a:pt x="219360" y="96774"/>
                    <a:pt x="150971" y="96774"/>
                  </a:cubicBezTo>
                  <a:lnTo>
                    <a:pt x="66008" y="96774"/>
                  </a:lnTo>
                  <a:lnTo>
                    <a:pt x="23146" y="75724"/>
                  </a:lnTo>
                  <a:cubicBezTo>
                    <a:pt x="19717" y="74009"/>
                    <a:pt x="15621" y="74200"/>
                    <a:pt x="12382" y="76295"/>
                  </a:cubicBezTo>
                  <a:cubicBezTo>
                    <a:pt x="9144" y="78296"/>
                    <a:pt x="7144" y="81915"/>
                    <a:pt x="7144" y="85725"/>
                  </a:cubicBezTo>
                  <a:lnTo>
                    <a:pt x="7144" y="174498"/>
                  </a:lnTo>
                  <a:cubicBezTo>
                    <a:pt x="7144" y="178308"/>
                    <a:pt x="9144" y="181928"/>
                    <a:pt x="12382" y="183928"/>
                  </a:cubicBezTo>
                  <a:cubicBezTo>
                    <a:pt x="15621" y="185928"/>
                    <a:pt x="19717" y="186118"/>
                    <a:pt x="23146" y="184499"/>
                  </a:cubicBezTo>
                  <a:lnTo>
                    <a:pt x="66008" y="163449"/>
                  </a:lnTo>
                  <a:lnTo>
                    <a:pt x="74486" y="163449"/>
                  </a:lnTo>
                  <a:lnTo>
                    <a:pt x="74486" y="374904"/>
                  </a:lnTo>
                  <a:cubicBezTo>
                    <a:pt x="74486" y="377666"/>
                    <a:pt x="75438" y="380429"/>
                    <a:pt x="77343" y="382524"/>
                  </a:cubicBezTo>
                  <a:cubicBezTo>
                    <a:pt x="80963" y="386524"/>
                    <a:pt x="86677" y="387287"/>
                    <a:pt x="91154" y="384715"/>
                  </a:cubicBezTo>
                  <a:lnTo>
                    <a:pt x="163353" y="343471"/>
                  </a:lnTo>
                  <a:lnTo>
                    <a:pt x="235553" y="384715"/>
                  </a:lnTo>
                  <a:cubicBezTo>
                    <a:pt x="237268" y="385667"/>
                    <a:pt x="239173" y="386143"/>
                    <a:pt x="241078" y="386143"/>
                  </a:cubicBezTo>
                  <a:cubicBezTo>
                    <a:pt x="242983" y="386143"/>
                    <a:pt x="244887" y="385667"/>
                    <a:pt x="246602" y="384620"/>
                  </a:cubicBezTo>
                  <a:cubicBezTo>
                    <a:pt x="250031" y="382619"/>
                    <a:pt x="252126" y="379000"/>
                    <a:pt x="252126" y="374999"/>
                  </a:cubicBezTo>
                  <a:lnTo>
                    <a:pt x="252126" y="184118"/>
                  </a:lnTo>
                  <a:cubicBezTo>
                    <a:pt x="262223" y="188404"/>
                    <a:pt x="272129" y="193453"/>
                    <a:pt x="281559" y="198977"/>
                  </a:cubicBezTo>
                  <a:cubicBezTo>
                    <a:pt x="282607" y="199930"/>
                    <a:pt x="283940" y="200692"/>
                    <a:pt x="285274" y="201263"/>
                  </a:cubicBezTo>
                  <a:cubicBezTo>
                    <a:pt x="303086" y="212217"/>
                    <a:pt x="319659" y="225266"/>
                    <a:pt x="334327" y="240316"/>
                  </a:cubicBezTo>
                  <a:cubicBezTo>
                    <a:pt x="340233" y="246316"/>
                    <a:pt x="344234" y="252127"/>
                    <a:pt x="352710" y="252127"/>
                  </a:cubicBezTo>
                  <a:cubicBezTo>
                    <a:pt x="368903" y="252127"/>
                    <a:pt x="375475" y="230029"/>
                    <a:pt x="379286" y="210693"/>
                  </a:cubicBezTo>
                  <a:cubicBezTo>
                    <a:pt x="383667" y="189071"/>
                    <a:pt x="386048" y="160401"/>
                    <a:pt x="386048" y="130016"/>
                  </a:cubicBezTo>
                  <a:cubicBezTo>
                    <a:pt x="386239" y="99536"/>
                    <a:pt x="383857" y="70771"/>
                    <a:pt x="379476" y="48958"/>
                  </a:cubicBezTo>
                  <a:close/>
                  <a:moveTo>
                    <a:pt x="299180" y="183928"/>
                  </a:moveTo>
                  <a:cubicBezTo>
                    <a:pt x="297275" y="167640"/>
                    <a:pt x="296323" y="149162"/>
                    <a:pt x="296323" y="130112"/>
                  </a:cubicBezTo>
                  <a:cubicBezTo>
                    <a:pt x="296323" y="110776"/>
                    <a:pt x="297370" y="92107"/>
                    <a:pt x="299275" y="75629"/>
                  </a:cubicBezTo>
                  <a:cubicBezTo>
                    <a:pt x="307943" y="70104"/>
                    <a:pt x="316325" y="64198"/>
                    <a:pt x="324421" y="57721"/>
                  </a:cubicBezTo>
                  <a:cubicBezTo>
                    <a:pt x="321087" y="78296"/>
                    <a:pt x="319278" y="103822"/>
                    <a:pt x="319278" y="130016"/>
                  </a:cubicBezTo>
                  <a:cubicBezTo>
                    <a:pt x="319278" y="156020"/>
                    <a:pt x="321087" y="181356"/>
                    <a:pt x="324326" y="201644"/>
                  </a:cubicBezTo>
                  <a:cubicBezTo>
                    <a:pt x="316230" y="195358"/>
                    <a:pt x="307848" y="189357"/>
                    <a:pt x="299180" y="183928"/>
                  </a:cubicBezTo>
                  <a:close/>
                  <a:moveTo>
                    <a:pt x="276034" y="88868"/>
                  </a:moveTo>
                  <a:cubicBezTo>
                    <a:pt x="274987" y="101917"/>
                    <a:pt x="274511" y="115824"/>
                    <a:pt x="274511" y="129921"/>
                  </a:cubicBezTo>
                  <a:cubicBezTo>
                    <a:pt x="274511" y="143923"/>
                    <a:pt x="274987" y="157639"/>
                    <a:pt x="276034" y="170593"/>
                  </a:cubicBezTo>
                  <a:cubicBezTo>
                    <a:pt x="237554" y="151447"/>
                    <a:pt x="194691" y="141065"/>
                    <a:pt x="151162" y="141065"/>
                  </a:cubicBezTo>
                  <a:lnTo>
                    <a:pt x="74771" y="141065"/>
                  </a:lnTo>
                  <a:lnTo>
                    <a:pt x="74771" y="118872"/>
                  </a:lnTo>
                  <a:lnTo>
                    <a:pt x="151162" y="118872"/>
                  </a:lnTo>
                  <a:cubicBezTo>
                    <a:pt x="194500" y="118872"/>
                    <a:pt x="237458" y="108395"/>
                    <a:pt x="276034" y="88868"/>
                  </a:cubicBezTo>
                  <a:close/>
                  <a:moveTo>
                    <a:pt x="29527" y="103537"/>
                  </a:moveTo>
                  <a:lnTo>
                    <a:pt x="52483" y="114776"/>
                  </a:lnTo>
                  <a:lnTo>
                    <a:pt x="52483" y="145351"/>
                  </a:lnTo>
                  <a:lnTo>
                    <a:pt x="29527" y="156591"/>
                  </a:lnTo>
                  <a:lnTo>
                    <a:pt x="29527" y="103537"/>
                  </a:lnTo>
                  <a:close/>
                  <a:moveTo>
                    <a:pt x="230028" y="355854"/>
                  </a:moveTo>
                  <a:lnTo>
                    <a:pt x="168973" y="320897"/>
                  </a:lnTo>
                  <a:cubicBezTo>
                    <a:pt x="165545" y="318992"/>
                    <a:pt x="161354" y="318992"/>
                    <a:pt x="157925" y="320897"/>
                  </a:cubicBezTo>
                  <a:lnTo>
                    <a:pt x="96869" y="355854"/>
                  </a:lnTo>
                  <a:lnTo>
                    <a:pt x="96869" y="163354"/>
                  </a:lnTo>
                  <a:lnTo>
                    <a:pt x="151066" y="163354"/>
                  </a:lnTo>
                  <a:cubicBezTo>
                    <a:pt x="178022" y="163354"/>
                    <a:pt x="204692" y="167640"/>
                    <a:pt x="230028" y="175831"/>
                  </a:cubicBezTo>
                  <a:lnTo>
                    <a:pt x="230028" y="355854"/>
                  </a:lnTo>
                  <a:close/>
                  <a:moveTo>
                    <a:pt x="358616" y="199454"/>
                  </a:moveTo>
                  <a:cubicBezTo>
                    <a:pt x="356521" y="211931"/>
                    <a:pt x="354330" y="219646"/>
                    <a:pt x="352520" y="224409"/>
                  </a:cubicBezTo>
                  <a:cubicBezTo>
                    <a:pt x="350711" y="219742"/>
                    <a:pt x="348519" y="211931"/>
                    <a:pt x="346424" y="199454"/>
                  </a:cubicBezTo>
                  <a:cubicBezTo>
                    <a:pt x="343185" y="180118"/>
                    <a:pt x="341376" y="155543"/>
                    <a:pt x="341376" y="130112"/>
                  </a:cubicBezTo>
                  <a:cubicBezTo>
                    <a:pt x="341376" y="104680"/>
                    <a:pt x="343185" y="80010"/>
                    <a:pt x="346329" y="60484"/>
                  </a:cubicBezTo>
                  <a:cubicBezTo>
                    <a:pt x="348425" y="47911"/>
                    <a:pt x="350615" y="40005"/>
                    <a:pt x="352425" y="35242"/>
                  </a:cubicBezTo>
                  <a:cubicBezTo>
                    <a:pt x="354235" y="40005"/>
                    <a:pt x="356425" y="47815"/>
                    <a:pt x="358521" y="60388"/>
                  </a:cubicBezTo>
                  <a:cubicBezTo>
                    <a:pt x="361759" y="79915"/>
                    <a:pt x="363569" y="104584"/>
                    <a:pt x="363569" y="130016"/>
                  </a:cubicBezTo>
                  <a:cubicBezTo>
                    <a:pt x="363664" y="155448"/>
                    <a:pt x="361855" y="180118"/>
                    <a:pt x="358616" y="199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39717A-14F0-44F3-A3B6-59815790D6E9}"/>
              </a:ext>
            </a:extLst>
          </p:cNvPr>
          <p:cNvGrpSpPr/>
          <p:nvPr/>
        </p:nvGrpSpPr>
        <p:grpSpPr>
          <a:xfrm>
            <a:off x="2779291" y="2905696"/>
            <a:ext cx="390525" cy="390525"/>
            <a:chOff x="2779291" y="2905696"/>
            <a:chExt cx="390525" cy="390525"/>
          </a:xfrm>
          <a:solidFill>
            <a:schemeClr val="tx2"/>
          </a:solidFill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F47485E-361E-42EC-8180-ACCE3FC4CB6D}"/>
                </a:ext>
              </a:extLst>
            </p:cNvPr>
            <p:cNvSpPr/>
            <p:nvPr/>
          </p:nvSpPr>
          <p:spPr>
            <a:xfrm>
              <a:off x="2779291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284702 h 390525"/>
                <a:gd name="connsiteX4" fmla="*/ 18288 w 390525"/>
                <a:gd name="connsiteY4" fmla="*/ 295846 h 390525"/>
                <a:gd name="connsiteX5" fmla="*/ 202883 w 390525"/>
                <a:gd name="connsiteY5" fmla="*/ 295846 h 390525"/>
                <a:gd name="connsiteX6" fmla="*/ 228029 w 390525"/>
                <a:gd name="connsiteY6" fmla="*/ 361569 h 390525"/>
                <a:gd name="connsiteX7" fmla="*/ 236125 w 390525"/>
                <a:gd name="connsiteY7" fmla="*/ 368427 h 390525"/>
                <a:gd name="connsiteX8" fmla="*/ 246317 w 390525"/>
                <a:gd name="connsiteY8" fmla="*/ 365379 h 390525"/>
                <a:gd name="connsiteX9" fmla="*/ 259271 w 390525"/>
                <a:gd name="connsiteY9" fmla="*/ 352425 h 390525"/>
                <a:gd name="connsiteX10" fmla="*/ 289560 w 390525"/>
                <a:gd name="connsiteY10" fmla="*/ 382715 h 390525"/>
                <a:gd name="connsiteX11" fmla="*/ 297371 w 390525"/>
                <a:gd name="connsiteY11" fmla="*/ 385953 h 390525"/>
                <a:gd name="connsiteX12" fmla="*/ 305181 w 390525"/>
                <a:gd name="connsiteY12" fmla="*/ 382715 h 390525"/>
                <a:gd name="connsiteX13" fmla="*/ 336613 w 390525"/>
                <a:gd name="connsiteY13" fmla="*/ 351282 h 390525"/>
                <a:gd name="connsiteX14" fmla="*/ 336613 w 390525"/>
                <a:gd name="connsiteY14" fmla="*/ 335566 h 390525"/>
                <a:gd name="connsiteX15" fmla="*/ 306324 w 390525"/>
                <a:gd name="connsiteY15" fmla="*/ 305276 h 390525"/>
                <a:gd name="connsiteX16" fmla="*/ 315849 w 390525"/>
                <a:gd name="connsiteY16" fmla="*/ 295751 h 390525"/>
                <a:gd name="connsiteX17" fmla="*/ 375095 w 390525"/>
                <a:gd name="connsiteY17" fmla="*/ 295751 h 390525"/>
                <a:gd name="connsiteX18" fmla="*/ 386239 w 390525"/>
                <a:gd name="connsiteY18" fmla="*/ 284607 h 390525"/>
                <a:gd name="connsiteX19" fmla="*/ 386239 w 390525"/>
                <a:gd name="connsiteY19" fmla="*/ 18193 h 390525"/>
                <a:gd name="connsiteX20" fmla="*/ 374999 w 390525"/>
                <a:gd name="connsiteY20" fmla="*/ 7144 h 390525"/>
                <a:gd name="connsiteX21" fmla="*/ 363950 w 390525"/>
                <a:gd name="connsiteY21" fmla="*/ 29337 h 390525"/>
                <a:gd name="connsiteX22" fmla="*/ 363950 w 390525"/>
                <a:gd name="connsiteY22" fmla="*/ 51530 h 390525"/>
                <a:gd name="connsiteX23" fmla="*/ 29432 w 390525"/>
                <a:gd name="connsiteY23" fmla="*/ 51530 h 390525"/>
                <a:gd name="connsiteX24" fmla="*/ 29432 w 390525"/>
                <a:gd name="connsiteY24" fmla="*/ 29337 h 390525"/>
                <a:gd name="connsiteX25" fmla="*/ 363950 w 390525"/>
                <a:gd name="connsiteY25" fmla="*/ 29337 h 390525"/>
                <a:gd name="connsiteX26" fmla="*/ 313373 w 390525"/>
                <a:gd name="connsiteY26" fmla="*/ 343567 h 390525"/>
                <a:gd name="connsiteX27" fmla="*/ 297656 w 390525"/>
                <a:gd name="connsiteY27" fmla="*/ 359283 h 390525"/>
                <a:gd name="connsiteX28" fmla="*/ 267367 w 390525"/>
                <a:gd name="connsiteY28" fmla="*/ 328994 h 390525"/>
                <a:gd name="connsiteX29" fmla="*/ 259556 w 390525"/>
                <a:gd name="connsiteY29" fmla="*/ 325755 h 390525"/>
                <a:gd name="connsiteX30" fmla="*/ 251746 w 390525"/>
                <a:gd name="connsiteY30" fmla="*/ 328994 h 390525"/>
                <a:gd name="connsiteX31" fmla="*/ 243078 w 390525"/>
                <a:gd name="connsiteY31" fmla="*/ 337661 h 390525"/>
                <a:gd name="connsiteX32" fmla="*/ 212884 w 390525"/>
                <a:gd name="connsiteY32" fmla="*/ 258604 h 390525"/>
                <a:gd name="connsiteX33" fmla="*/ 291846 w 390525"/>
                <a:gd name="connsiteY33" fmla="*/ 288798 h 390525"/>
                <a:gd name="connsiteX34" fmla="*/ 283178 w 390525"/>
                <a:gd name="connsiteY34" fmla="*/ 297466 h 390525"/>
                <a:gd name="connsiteX35" fmla="*/ 283178 w 390525"/>
                <a:gd name="connsiteY35" fmla="*/ 313182 h 390525"/>
                <a:gd name="connsiteX36" fmla="*/ 313373 w 390525"/>
                <a:gd name="connsiteY36" fmla="*/ 343567 h 390525"/>
                <a:gd name="connsiteX37" fmla="*/ 313849 w 390525"/>
                <a:gd name="connsiteY37" fmla="*/ 273558 h 390525"/>
                <a:gd name="connsiteX38" fmla="*/ 197072 w 390525"/>
                <a:gd name="connsiteY38" fmla="*/ 228981 h 390525"/>
                <a:gd name="connsiteX39" fmla="*/ 185261 w 390525"/>
                <a:gd name="connsiteY39" fmla="*/ 231458 h 390525"/>
                <a:gd name="connsiteX40" fmla="*/ 182785 w 390525"/>
                <a:gd name="connsiteY40" fmla="*/ 243269 h 390525"/>
                <a:gd name="connsiteX41" fmla="*/ 194310 w 390525"/>
                <a:gd name="connsiteY41" fmla="*/ 273558 h 390525"/>
                <a:gd name="connsiteX42" fmla="*/ 29337 w 390525"/>
                <a:gd name="connsiteY42" fmla="*/ 273558 h 390525"/>
                <a:gd name="connsiteX43" fmla="*/ 29337 w 390525"/>
                <a:gd name="connsiteY43" fmla="*/ 73724 h 390525"/>
                <a:gd name="connsiteX44" fmla="*/ 363855 w 390525"/>
                <a:gd name="connsiteY44" fmla="*/ 73724 h 390525"/>
                <a:gd name="connsiteX45" fmla="*/ 363855 w 390525"/>
                <a:gd name="connsiteY45" fmla="*/ 273558 h 390525"/>
                <a:gd name="connsiteX46" fmla="*/ 313849 w 390525"/>
                <a:gd name="connsiteY46" fmla="*/ 27355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284702"/>
                  </a:lnTo>
                  <a:cubicBezTo>
                    <a:pt x="7144" y="290798"/>
                    <a:pt x="12097" y="295846"/>
                    <a:pt x="18288" y="295846"/>
                  </a:cubicBezTo>
                  <a:lnTo>
                    <a:pt x="202883" y="295846"/>
                  </a:lnTo>
                  <a:lnTo>
                    <a:pt x="228029" y="361569"/>
                  </a:lnTo>
                  <a:cubicBezTo>
                    <a:pt x="229362" y="365093"/>
                    <a:pt x="232410" y="367665"/>
                    <a:pt x="236125" y="368427"/>
                  </a:cubicBezTo>
                  <a:cubicBezTo>
                    <a:pt x="239840" y="369189"/>
                    <a:pt x="243650" y="368046"/>
                    <a:pt x="246317" y="365379"/>
                  </a:cubicBezTo>
                  <a:lnTo>
                    <a:pt x="259271" y="352425"/>
                  </a:lnTo>
                  <a:lnTo>
                    <a:pt x="289560" y="382715"/>
                  </a:lnTo>
                  <a:cubicBezTo>
                    <a:pt x="291655" y="384810"/>
                    <a:pt x="294513" y="385953"/>
                    <a:pt x="297371" y="385953"/>
                  </a:cubicBezTo>
                  <a:cubicBezTo>
                    <a:pt x="300323" y="385953"/>
                    <a:pt x="303181" y="384810"/>
                    <a:pt x="305181" y="382715"/>
                  </a:cubicBezTo>
                  <a:lnTo>
                    <a:pt x="336613" y="351282"/>
                  </a:lnTo>
                  <a:cubicBezTo>
                    <a:pt x="340900" y="346900"/>
                    <a:pt x="340900" y="339947"/>
                    <a:pt x="336613" y="335566"/>
                  </a:cubicBezTo>
                  <a:lnTo>
                    <a:pt x="306324" y="305276"/>
                  </a:lnTo>
                  <a:lnTo>
                    <a:pt x="315849" y="295751"/>
                  </a:lnTo>
                  <a:lnTo>
                    <a:pt x="375095" y="295751"/>
                  </a:lnTo>
                  <a:cubicBezTo>
                    <a:pt x="381191" y="295751"/>
                    <a:pt x="386239" y="290798"/>
                    <a:pt x="386239" y="284607"/>
                  </a:cubicBezTo>
                  <a:lnTo>
                    <a:pt x="386239" y="18193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29337"/>
                  </a:moveTo>
                  <a:lnTo>
                    <a:pt x="363950" y="51530"/>
                  </a:ln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13373" y="343567"/>
                  </a:moveTo>
                  <a:lnTo>
                    <a:pt x="297656" y="359283"/>
                  </a:lnTo>
                  <a:lnTo>
                    <a:pt x="267367" y="328994"/>
                  </a:lnTo>
                  <a:cubicBezTo>
                    <a:pt x="265271" y="326898"/>
                    <a:pt x="262414" y="325755"/>
                    <a:pt x="259556" y="325755"/>
                  </a:cubicBezTo>
                  <a:cubicBezTo>
                    <a:pt x="256604" y="325755"/>
                    <a:pt x="253746" y="326898"/>
                    <a:pt x="251746" y="328994"/>
                  </a:cubicBezTo>
                  <a:lnTo>
                    <a:pt x="243078" y="337661"/>
                  </a:lnTo>
                  <a:lnTo>
                    <a:pt x="212884" y="258604"/>
                  </a:lnTo>
                  <a:lnTo>
                    <a:pt x="291846" y="288798"/>
                  </a:lnTo>
                  <a:lnTo>
                    <a:pt x="283178" y="297466"/>
                  </a:lnTo>
                  <a:cubicBezTo>
                    <a:pt x="278892" y="301847"/>
                    <a:pt x="278892" y="308800"/>
                    <a:pt x="283178" y="313182"/>
                  </a:cubicBezTo>
                  <a:lnTo>
                    <a:pt x="313373" y="343567"/>
                  </a:lnTo>
                  <a:close/>
                  <a:moveTo>
                    <a:pt x="313849" y="273558"/>
                  </a:moveTo>
                  <a:lnTo>
                    <a:pt x="197072" y="228981"/>
                  </a:lnTo>
                  <a:cubicBezTo>
                    <a:pt x="192976" y="227457"/>
                    <a:pt x="188309" y="228409"/>
                    <a:pt x="185261" y="231458"/>
                  </a:cubicBezTo>
                  <a:cubicBezTo>
                    <a:pt x="182118" y="234505"/>
                    <a:pt x="181166" y="239173"/>
                    <a:pt x="182785" y="243269"/>
                  </a:cubicBezTo>
                  <a:lnTo>
                    <a:pt x="194310" y="273558"/>
                  </a:lnTo>
                  <a:lnTo>
                    <a:pt x="29337" y="273558"/>
                  </a:lnTo>
                  <a:lnTo>
                    <a:pt x="29337" y="73724"/>
                  </a:lnTo>
                  <a:lnTo>
                    <a:pt x="363855" y="73724"/>
                  </a:lnTo>
                  <a:lnTo>
                    <a:pt x="363855" y="273558"/>
                  </a:lnTo>
                  <a:lnTo>
                    <a:pt x="313849" y="2735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0EA17B-FD8D-4D80-8929-63DFAEF25B5B}"/>
                </a:ext>
              </a:extLst>
            </p:cNvPr>
            <p:cNvSpPr/>
            <p:nvPr/>
          </p:nvSpPr>
          <p:spPr>
            <a:xfrm>
              <a:off x="2828154" y="2997517"/>
              <a:ext cx="57150" cy="76200"/>
            </a:xfrm>
            <a:custGeom>
              <a:avLst/>
              <a:gdLst>
                <a:gd name="connsiteX0" fmla="*/ 13621 w 57150"/>
                <a:gd name="connsiteY0" fmla="*/ 77438 h 76200"/>
                <a:gd name="connsiteX1" fmla="*/ 47434 w 57150"/>
                <a:gd name="connsiteY1" fmla="*/ 77438 h 76200"/>
                <a:gd name="connsiteX2" fmla="*/ 51911 w 57150"/>
                <a:gd name="connsiteY2" fmla="*/ 70866 h 76200"/>
                <a:gd name="connsiteX3" fmla="*/ 47434 w 57150"/>
                <a:gd name="connsiteY3" fmla="*/ 64103 h 76200"/>
                <a:gd name="connsiteX4" fmla="*/ 22003 w 57150"/>
                <a:gd name="connsiteY4" fmla="*/ 64103 h 76200"/>
                <a:gd name="connsiteX5" fmla="*/ 22003 w 57150"/>
                <a:gd name="connsiteY5" fmla="*/ 47816 h 76200"/>
                <a:gd name="connsiteX6" fmla="*/ 36767 w 57150"/>
                <a:gd name="connsiteY6" fmla="*/ 47816 h 76200"/>
                <a:gd name="connsiteX7" fmla="*/ 41434 w 57150"/>
                <a:gd name="connsiteY7" fmla="*/ 42005 h 76200"/>
                <a:gd name="connsiteX8" fmla="*/ 36767 w 57150"/>
                <a:gd name="connsiteY8" fmla="*/ 36004 h 76200"/>
                <a:gd name="connsiteX9" fmla="*/ 22003 w 57150"/>
                <a:gd name="connsiteY9" fmla="*/ 36004 h 76200"/>
                <a:gd name="connsiteX10" fmla="*/ 22003 w 57150"/>
                <a:gd name="connsiteY10" fmla="*/ 20479 h 76200"/>
                <a:gd name="connsiteX11" fmla="*/ 47434 w 57150"/>
                <a:gd name="connsiteY11" fmla="*/ 20479 h 76200"/>
                <a:gd name="connsiteX12" fmla="*/ 51911 w 57150"/>
                <a:gd name="connsiteY12" fmla="*/ 13716 h 76200"/>
                <a:gd name="connsiteX13" fmla="*/ 47434 w 57150"/>
                <a:gd name="connsiteY13" fmla="*/ 7144 h 76200"/>
                <a:gd name="connsiteX14" fmla="*/ 13621 w 57150"/>
                <a:gd name="connsiteY14" fmla="*/ 7144 h 76200"/>
                <a:gd name="connsiteX15" fmla="*/ 7144 w 57150"/>
                <a:gd name="connsiteY15" fmla="*/ 11811 h 76200"/>
                <a:gd name="connsiteX16" fmla="*/ 7144 w 57150"/>
                <a:gd name="connsiteY16" fmla="*/ 72676 h 76200"/>
                <a:gd name="connsiteX17" fmla="*/ 13621 w 57150"/>
                <a:gd name="connsiteY17" fmla="*/ 774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50" h="76200">
                  <a:moveTo>
                    <a:pt x="13621" y="77438"/>
                  </a:moveTo>
                  <a:lnTo>
                    <a:pt x="47434" y="77438"/>
                  </a:lnTo>
                  <a:cubicBezTo>
                    <a:pt x="50578" y="77438"/>
                    <a:pt x="51911" y="74009"/>
                    <a:pt x="51911" y="70866"/>
                  </a:cubicBezTo>
                  <a:cubicBezTo>
                    <a:pt x="51911" y="67246"/>
                    <a:pt x="50292" y="64103"/>
                    <a:pt x="47434" y="64103"/>
                  </a:cubicBezTo>
                  <a:lnTo>
                    <a:pt x="22003" y="64103"/>
                  </a:lnTo>
                  <a:lnTo>
                    <a:pt x="22003" y="47816"/>
                  </a:lnTo>
                  <a:lnTo>
                    <a:pt x="36767" y="47816"/>
                  </a:lnTo>
                  <a:cubicBezTo>
                    <a:pt x="40005" y="47816"/>
                    <a:pt x="41434" y="44672"/>
                    <a:pt x="41434" y="42005"/>
                  </a:cubicBezTo>
                  <a:cubicBezTo>
                    <a:pt x="41434" y="38862"/>
                    <a:pt x="39719" y="36004"/>
                    <a:pt x="36767" y="36004"/>
                  </a:cubicBezTo>
                  <a:lnTo>
                    <a:pt x="22003" y="36004"/>
                  </a:lnTo>
                  <a:lnTo>
                    <a:pt x="22003" y="20479"/>
                  </a:lnTo>
                  <a:lnTo>
                    <a:pt x="47434" y="20479"/>
                  </a:lnTo>
                  <a:cubicBezTo>
                    <a:pt x="50292" y="20479"/>
                    <a:pt x="51911" y="17336"/>
                    <a:pt x="51911" y="13716"/>
                  </a:cubicBezTo>
                  <a:cubicBezTo>
                    <a:pt x="51911" y="10573"/>
                    <a:pt x="50578" y="7144"/>
                    <a:pt x="47434" y="7144"/>
                  </a:cubicBezTo>
                  <a:lnTo>
                    <a:pt x="13621" y="7144"/>
                  </a:lnTo>
                  <a:cubicBezTo>
                    <a:pt x="10382" y="7144"/>
                    <a:pt x="7144" y="8668"/>
                    <a:pt x="7144" y="11811"/>
                  </a:cubicBezTo>
                  <a:lnTo>
                    <a:pt x="7144" y="72676"/>
                  </a:lnTo>
                  <a:cubicBezTo>
                    <a:pt x="7144" y="75819"/>
                    <a:pt x="10382" y="77438"/>
                    <a:pt x="13621" y="77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CED5489-E8D2-4B6D-83EC-C7F9D2866637}"/>
                </a:ext>
              </a:extLst>
            </p:cNvPr>
            <p:cNvSpPr/>
            <p:nvPr/>
          </p:nvSpPr>
          <p:spPr>
            <a:xfrm>
              <a:off x="2884447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3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7 w 57150"/>
                <a:gd name="connsiteY16" fmla="*/ 38195 h 76200"/>
                <a:gd name="connsiteX17" fmla="*/ 21907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3" y="38195"/>
                    <a:pt x="54673" y="27527"/>
                  </a:cubicBezTo>
                  <a:cubicBezTo>
                    <a:pt x="54673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3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7" y="38195"/>
                  </a:lnTo>
                  <a:lnTo>
                    <a:pt x="21907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40005" y="36004"/>
                    <a:pt x="36767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9E1ABED-224C-46E0-8EF8-16AB2CBC23E9}"/>
                </a:ext>
              </a:extLst>
            </p:cNvPr>
            <p:cNvSpPr/>
            <p:nvPr/>
          </p:nvSpPr>
          <p:spPr>
            <a:xfrm>
              <a:off x="2944454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8 w 57150"/>
                <a:gd name="connsiteY16" fmla="*/ 38195 h 76200"/>
                <a:gd name="connsiteX17" fmla="*/ 21908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8" y="38195"/>
                  </a:lnTo>
                  <a:lnTo>
                    <a:pt x="21908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39910" y="36004"/>
                    <a:pt x="36671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07EA633-F852-44AC-B8B3-98803A5D6EB4}"/>
                </a:ext>
              </a:extLst>
            </p:cNvPr>
            <p:cNvSpPr/>
            <p:nvPr/>
          </p:nvSpPr>
          <p:spPr>
            <a:xfrm>
              <a:off x="3003605" y="2997231"/>
              <a:ext cx="57150" cy="76200"/>
            </a:xfrm>
            <a:custGeom>
              <a:avLst/>
              <a:gdLst>
                <a:gd name="connsiteX0" fmla="*/ 30766 w 57150"/>
                <a:gd name="connsiteY0" fmla="*/ 7144 h 76200"/>
                <a:gd name="connsiteX1" fmla="*/ 7144 w 57150"/>
                <a:gd name="connsiteY1" fmla="*/ 29908 h 76200"/>
                <a:gd name="connsiteX2" fmla="*/ 7144 w 57150"/>
                <a:gd name="connsiteY2" fmla="*/ 55436 h 76200"/>
                <a:gd name="connsiteX3" fmla="*/ 30766 w 57150"/>
                <a:gd name="connsiteY3" fmla="*/ 78200 h 76200"/>
                <a:gd name="connsiteX4" fmla="*/ 54483 w 57150"/>
                <a:gd name="connsiteY4" fmla="*/ 55436 h 76200"/>
                <a:gd name="connsiteX5" fmla="*/ 54483 w 57150"/>
                <a:gd name="connsiteY5" fmla="*/ 29908 h 76200"/>
                <a:gd name="connsiteX6" fmla="*/ 30766 w 57150"/>
                <a:gd name="connsiteY6" fmla="*/ 7144 h 76200"/>
                <a:gd name="connsiteX7" fmla="*/ 38957 w 57150"/>
                <a:gd name="connsiteY7" fmla="*/ 55245 h 76200"/>
                <a:gd name="connsiteX8" fmla="*/ 30385 w 57150"/>
                <a:gd name="connsiteY8" fmla="*/ 64770 h 76200"/>
                <a:gd name="connsiteX9" fmla="*/ 21908 w 57150"/>
                <a:gd name="connsiteY9" fmla="*/ 55245 h 76200"/>
                <a:gd name="connsiteX10" fmla="*/ 21908 w 57150"/>
                <a:gd name="connsiteY10" fmla="*/ 30004 h 76200"/>
                <a:gd name="connsiteX11" fmla="*/ 30385 w 57150"/>
                <a:gd name="connsiteY11" fmla="*/ 20479 h 76200"/>
                <a:gd name="connsiteX12" fmla="*/ 38957 w 57150"/>
                <a:gd name="connsiteY12" fmla="*/ 30004 h 76200"/>
                <a:gd name="connsiteX13" fmla="*/ 38957 w 57150"/>
                <a:gd name="connsiteY13" fmla="*/ 5524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76200">
                  <a:moveTo>
                    <a:pt x="30766" y="7144"/>
                  </a:moveTo>
                  <a:cubicBezTo>
                    <a:pt x="17431" y="7144"/>
                    <a:pt x="7144" y="13335"/>
                    <a:pt x="7144" y="29908"/>
                  </a:cubicBezTo>
                  <a:lnTo>
                    <a:pt x="7144" y="55436"/>
                  </a:lnTo>
                  <a:cubicBezTo>
                    <a:pt x="7144" y="72009"/>
                    <a:pt x="17431" y="78200"/>
                    <a:pt x="30766" y="78200"/>
                  </a:cubicBezTo>
                  <a:cubicBezTo>
                    <a:pt x="44101" y="78200"/>
                    <a:pt x="54483" y="72009"/>
                    <a:pt x="54483" y="55436"/>
                  </a:cubicBezTo>
                  <a:lnTo>
                    <a:pt x="54483" y="29908"/>
                  </a:lnTo>
                  <a:cubicBezTo>
                    <a:pt x="54483" y="13240"/>
                    <a:pt x="44101" y="7144"/>
                    <a:pt x="30766" y="7144"/>
                  </a:cubicBezTo>
                  <a:close/>
                  <a:moveTo>
                    <a:pt x="38957" y="55245"/>
                  </a:moveTo>
                  <a:cubicBezTo>
                    <a:pt x="38957" y="61817"/>
                    <a:pt x="35719" y="64770"/>
                    <a:pt x="30385" y="64770"/>
                  </a:cubicBezTo>
                  <a:cubicBezTo>
                    <a:pt x="25051" y="64770"/>
                    <a:pt x="21908" y="61817"/>
                    <a:pt x="21908" y="55245"/>
                  </a:cubicBezTo>
                  <a:lnTo>
                    <a:pt x="21908" y="30004"/>
                  </a:lnTo>
                  <a:cubicBezTo>
                    <a:pt x="21908" y="23432"/>
                    <a:pt x="25051" y="20479"/>
                    <a:pt x="30385" y="20479"/>
                  </a:cubicBezTo>
                  <a:cubicBezTo>
                    <a:pt x="35719" y="20479"/>
                    <a:pt x="38957" y="23432"/>
                    <a:pt x="38957" y="30004"/>
                  </a:cubicBezTo>
                  <a:lnTo>
                    <a:pt x="38957" y="552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0BC3E1D-2CDB-42DC-9A2D-B1CF94BE20F5}"/>
                </a:ext>
              </a:extLst>
            </p:cNvPr>
            <p:cNvSpPr/>
            <p:nvPr/>
          </p:nvSpPr>
          <p:spPr>
            <a:xfrm>
              <a:off x="3064279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433 w 57150"/>
                <a:gd name="connsiteY15" fmla="*/ 38195 h 76200"/>
                <a:gd name="connsiteX16" fmla="*/ 22003 w 57150"/>
                <a:gd name="connsiteY16" fmla="*/ 38195 h 76200"/>
                <a:gd name="connsiteX17" fmla="*/ 22003 w 57150"/>
                <a:gd name="connsiteY17" fmla="*/ 20479 h 76200"/>
                <a:gd name="connsiteX18" fmla="*/ 31433 w 57150"/>
                <a:gd name="connsiteY18" fmla="*/ 20479 h 76200"/>
                <a:gd name="connsiteX19" fmla="*/ 40005 w 57150"/>
                <a:gd name="connsiteY19" fmla="*/ 29337 h 76200"/>
                <a:gd name="connsiteX20" fmla="*/ 31433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433" y="38195"/>
                  </a:moveTo>
                  <a:lnTo>
                    <a:pt x="22003" y="38195"/>
                  </a:lnTo>
                  <a:lnTo>
                    <a:pt x="22003" y="20479"/>
                  </a:lnTo>
                  <a:lnTo>
                    <a:pt x="31433" y="20479"/>
                  </a:lnTo>
                  <a:cubicBezTo>
                    <a:pt x="36767" y="20479"/>
                    <a:pt x="40005" y="22670"/>
                    <a:pt x="40005" y="29337"/>
                  </a:cubicBezTo>
                  <a:cubicBezTo>
                    <a:pt x="40005" y="36004"/>
                    <a:pt x="36767" y="38195"/>
                    <a:pt x="31433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537D691-75C0-4A4F-AE13-0FD9F043285E}"/>
                </a:ext>
              </a:extLst>
            </p:cNvPr>
            <p:cNvSpPr/>
            <p:nvPr/>
          </p:nvSpPr>
          <p:spPr>
            <a:xfrm>
              <a:off x="2824463" y="3093362"/>
              <a:ext cx="66675" cy="66675"/>
            </a:xfrm>
            <a:custGeom>
              <a:avLst/>
              <a:gdLst>
                <a:gd name="connsiteX0" fmla="*/ 61031 w 66675"/>
                <a:gd name="connsiteY0" fmla="*/ 10359 h 66675"/>
                <a:gd name="connsiteX1" fmla="*/ 45315 w 66675"/>
                <a:gd name="connsiteY1" fmla="*/ 10359 h 66675"/>
                <a:gd name="connsiteX2" fmla="*/ 35695 w 66675"/>
                <a:gd name="connsiteY2" fmla="*/ 19979 h 66675"/>
                <a:gd name="connsiteX3" fmla="*/ 26075 w 66675"/>
                <a:gd name="connsiteY3" fmla="*/ 10359 h 66675"/>
                <a:gd name="connsiteX4" fmla="*/ 10358 w 66675"/>
                <a:gd name="connsiteY4" fmla="*/ 10359 h 66675"/>
                <a:gd name="connsiteX5" fmla="*/ 10358 w 66675"/>
                <a:gd name="connsiteY5" fmla="*/ 26075 h 66675"/>
                <a:gd name="connsiteX6" fmla="*/ 19979 w 66675"/>
                <a:gd name="connsiteY6" fmla="*/ 35695 h 66675"/>
                <a:gd name="connsiteX7" fmla="*/ 10358 w 66675"/>
                <a:gd name="connsiteY7" fmla="*/ 45315 h 66675"/>
                <a:gd name="connsiteX8" fmla="*/ 10358 w 66675"/>
                <a:gd name="connsiteY8" fmla="*/ 61031 h 66675"/>
                <a:gd name="connsiteX9" fmla="*/ 18169 w 66675"/>
                <a:gd name="connsiteY9" fmla="*/ 64270 h 66675"/>
                <a:gd name="connsiteX10" fmla="*/ 25979 w 66675"/>
                <a:gd name="connsiteY10" fmla="*/ 61031 h 66675"/>
                <a:gd name="connsiteX11" fmla="*/ 35600 w 66675"/>
                <a:gd name="connsiteY11" fmla="*/ 51411 h 66675"/>
                <a:gd name="connsiteX12" fmla="*/ 45220 w 66675"/>
                <a:gd name="connsiteY12" fmla="*/ 61031 h 66675"/>
                <a:gd name="connsiteX13" fmla="*/ 53030 w 66675"/>
                <a:gd name="connsiteY13" fmla="*/ 64270 h 66675"/>
                <a:gd name="connsiteX14" fmla="*/ 60841 w 66675"/>
                <a:gd name="connsiteY14" fmla="*/ 61031 h 66675"/>
                <a:gd name="connsiteX15" fmla="*/ 60841 w 66675"/>
                <a:gd name="connsiteY15" fmla="*/ 45315 h 66675"/>
                <a:gd name="connsiteX16" fmla="*/ 51221 w 66675"/>
                <a:gd name="connsiteY16" fmla="*/ 35695 h 66675"/>
                <a:gd name="connsiteX17" fmla="*/ 60841 w 66675"/>
                <a:gd name="connsiteY17" fmla="*/ 26075 h 66675"/>
                <a:gd name="connsiteX18" fmla="*/ 61031 w 66675"/>
                <a:gd name="connsiteY18" fmla="*/ 1035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66675">
                  <a:moveTo>
                    <a:pt x="61031" y="10359"/>
                  </a:moveTo>
                  <a:cubicBezTo>
                    <a:pt x="56745" y="6072"/>
                    <a:pt x="49697" y="6072"/>
                    <a:pt x="45315" y="10359"/>
                  </a:cubicBezTo>
                  <a:lnTo>
                    <a:pt x="35695" y="19979"/>
                  </a:lnTo>
                  <a:lnTo>
                    <a:pt x="26075" y="10359"/>
                  </a:lnTo>
                  <a:cubicBezTo>
                    <a:pt x="21693" y="6072"/>
                    <a:pt x="14740" y="6072"/>
                    <a:pt x="10358" y="10359"/>
                  </a:cubicBezTo>
                  <a:cubicBezTo>
                    <a:pt x="6072" y="14740"/>
                    <a:pt x="6072" y="21693"/>
                    <a:pt x="10358" y="26075"/>
                  </a:cubicBezTo>
                  <a:lnTo>
                    <a:pt x="19979" y="35695"/>
                  </a:lnTo>
                  <a:lnTo>
                    <a:pt x="10358" y="45315"/>
                  </a:lnTo>
                  <a:cubicBezTo>
                    <a:pt x="6072" y="49697"/>
                    <a:pt x="6072" y="56650"/>
                    <a:pt x="10358" y="61031"/>
                  </a:cubicBezTo>
                  <a:cubicBezTo>
                    <a:pt x="12549" y="63222"/>
                    <a:pt x="15407" y="64270"/>
                    <a:pt x="18169" y="64270"/>
                  </a:cubicBezTo>
                  <a:cubicBezTo>
                    <a:pt x="21026" y="64270"/>
                    <a:pt x="23884" y="63222"/>
                    <a:pt x="25979" y="61031"/>
                  </a:cubicBezTo>
                  <a:lnTo>
                    <a:pt x="35600" y="51411"/>
                  </a:lnTo>
                  <a:lnTo>
                    <a:pt x="45220" y="61031"/>
                  </a:lnTo>
                  <a:cubicBezTo>
                    <a:pt x="47411" y="63222"/>
                    <a:pt x="50268" y="64270"/>
                    <a:pt x="53030" y="64270"/>
                  </a:cubicBezTo>
                  <a:cubicBezTo>
                    <a:pt x="55793" y="64270"/>
                    <a:pt x="58745" y="63222"/>
                    <a:pt x="60841" y="61031"/>
                  </a:cubicBezTo>
                  <a:cubicBezTo>
                    <a:pt x="65222" y="56650"/>
                    <a:pt x="65222" y="49697"/>
                    <a:pt x="60841" y="45315"/>
                  </a:cubicBezTo>
                  <a:lnTo>
                    <a:pt x="51221" y="35695"/>
                  </a:lnTo>
                  <a:lnTo>
                    <a:pt x="60841" y="26075"/>
                  </a:lnTo>
                  <a:cubicBezTo>
                    <a:pt x="65318" y="21693"/>
                    <a:pt x="65318" y="14645"/>
                    <a:pt x="61031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4E2543D-9AD1-4A3F-8E81-00971F79824B}"/>
              </a:ext>
            </a:extLst>
          </p:cNvPr>
          <p:cNvGrpSpPr/>
          <p:nvPr/>
        </p:nvGrpSpPr>
        <p:grpSpPr>
          <a:xfrm>
            <a:off x="3448898" y="892918"/>
            <a:ext cx="390525" cy="390525"/>
            <a:chOff x="3448898" y="892918"/>
            <a:chExt cx="390525" cy="390525"/>
          </a:xfrm>
          <a:solidFill>
            <a:schemeClr val="tx2"/>
          </a:solidFill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D9D8534-B19C-452E-A2EA-1BD99B734E4A}"/>
                </a:ext>
              </a:extLst>
            </p:cNvPr>
            <p:cNvSpPr/>
            <p:nvPr/>
          </p:nvSpPr>
          <p:spPr>
            <a:xfrm>
              <a:off x="3448898" y="892918"/>
              <a:ext cx="390525" cy="390525"/>
            </a:xfrm>
            <a:custGeom>
              <a:avLst/>
              <a:gdLst>
                <a:gd name="connsiteX0" fmla="*/ 352806 w 390525"/>
                <a:gd name="connsiteY0" fmla="*/ 51581 h 390525"/>
                <a:gd name="connsiteX1" fmla="*/ 341662 w 390525"/>
                <a:gd name="connsiteY1" fmla="*/ 51581 h 390525"/>
                <a:gd name="connsiteX2" fmla="*/ 341662 w 390525"/>
                <a:gd name="connsiteY2" fmla="*/ 41008 h 390525"/>
                <a:gd name="connsiteX3" fmla="*/ 310229 w 390525"/>
                <a:gd name="connsiteY3" fmla="*/ 7194 h 390525"/>
                <a:gd name="connsiteX4" fmla="*/ 275082 w 390525"/>
                <a:gd name="connsiteY4" fmla="*/ 40437 h 390525"/>
                <a:gd name="connsiteX5" fmla="*/ 275082 w 390525"/>
                <a:gd name="connsiteY5" fmla="*/ 51581 h 390525"/>
                <a:gd name="connsiteX6" fmla="*/ 230696 w 390525"/>
                <a:gd name="connsiteY6" fmla="*/ 51581 h 390525"/>
                <a:gd name="connsiteX7" fmla="*/ 230696 w 390525"/>
                <a:gd name="connsiteY7" fmla="*/ 41008 h 390525"/>
                <a:gd name="connsiteX8" fmla="*/ 199263 w 390525"/>
                <a:gd name="connsiteY8" fmla="*/ 7194 h 390525"/>
                <a:gd name="connsiteX9" fmla="*/ 164116 w 390525"/>
                <a:gd name="connsiteY9" fmla="*/ 40437 h 390525"/>
                <a:gd name="connsiteX10" fmla="*/ 164116 w 390525"/>
                <a:gd name="connsiteY10" fmla="*/ 51581 h 390525"/>
                <a:gd name="connsiteX11" fmla="*/ 118205 w 390525"/>
                <a:gd name="connsiteY11" fmla="*/ 51581 h 390525"/>
                <a:gd name="connsiteX12" fmla="*/ 118205 w 390525"/>
                <a:gd name="connsiteY12" fmla="*/ 41008 h 390525"/>
                <a:gd name="connsiteX13" fmla="*/ 86773 w 390525"/>
                <a:gd name="connsiteY13" fmla="*/ 7194 h 390525"/>
                <a:gd name="connsiteX14" fmla="*/ 51626 w 390525"/>
                <a:gd name="connsiteY14" fmla="*/ 40437 h 390525"/>
                <a:gd name="connsiteX15" fmla="*/ 51626 w 390525"/>
                <a:gd name="connsiteY15" fmla="*/ 51581 h 390525"/>
                <a:gd name="connsiteX16" fmla="*/ 40481 w 390525"/>
                <a:gd name="connsiteY16" fmla="*/ 51581 h 390525"/>
                <a:gd name="connsiteX17" fmla="*/ 7144 w 390525"/>
                <a:gd name="connsiteY17" fmla="*/ 84918 h 390525"/>
                <a:gd name="connsiteX18" fmla="*/ 7144 w 390525"/>
                <a:gd name="connsiteY18" fmla="*/ 352857 h 390525"/>
                <a:gd name="connsiteX19" fmla="*/ 40481 w 390525"/>
                <a:gd name="connsiteY19" fmla="*/ 386194 h 390525"/>
                <a:gd name="connsiteX20" fmla="*/ 352806 w 390525"/>
                <a:gd name="connsiteY20" fmla="*/ 386194 h 390525"/>
                <a:gd name="connsiteX21" fmla="*/ 386144 w 390525"/>
                <a:gd name="connsiteY21" fmla="*/ 352857 h 390525"/>
                <a:gd name="connsiteX22" fmla="*/ 386144 w 390525"/>
                <a:gd name="connsiteY22" fmla="*/ 84918 h 390525"/>
                <a:gd name="connsiteX23" fmla="*/ 352806 w 390525"/>
                <a:gd name="connsiteY23" fmla="*/ 51581 h 390525"/>
                <a:gd name="connsiteX24" fmla="*/ 297371 w 390525"/>
                <a:gd name="connsiteY24" fmla="*/ 40627 h 390525"/>
                <a:gd name="connsiteX25" fmla="*/ 309753 w 390525"/>
                <a:gd name="connsiteY25" fmla="*/ 29578 h 390525"/>
                <a:gd name="connsiteX26" fmla="*/ 319564 w 390525"/>
                <a:gd name="connsiteY26" fmla="*/ 40913 h 390525"/>
                <a:gd name="connsiteX27" fmla="*/ 319564 w 390525"/>
                <a:gd name="connsiteY27" fmla="*/ 84728 h 390525"/>
                <a:gd name="connsiteX28" fmla="*/ 309753 w 390525"/>
                <a:gd name="connsiteY28" fmla="*/ 96063 h 390525"/>
                <a:gd name="connsiteX29" fmla="*/ 297371 w 390525"/>
                <a:gd name="connsiteY29" fmla="*/ 85014 h 390525"/>
                <a:gd name="connsiteX30" fmla="*/ 297371 w 390525"/>
                <a:gd name="connsiteY30" fmla="*/ 40627 h 390525"/>
                <a:gd name="connsiteX31" fmla="*/ 186309 w 390525"/>
                <a:gd name="connsiteY31" fmla="*/ 40627 h 390525"/>
                <a:gd name="connsiteX32" fmla="*/ 198691 w 390525"/>
                <a:gd name="connsiteY32" fmla="*/ 29578 h 390525"/>
                <a:gd name="connsiteX33" fmla="*/ 208502 w 390525"/>
                <a:gd name="connsiteY33" fmla="*/ 40913 h 390525"/>
                <a:gd name="connsiteX34" fmla="*/ 208502 w 390525"/>
                <a:gd name="connsiteY34" fmla="*/ 84728 h 390525"/>
                <a:gd name="connsiteX35" fmla="*/ 198691 w 390525"/>
                <a:gd name="connsiteY35" fmla="*/ 96063 h 390525"/>
                <a:gd name="connsiteX36" fmla="*/ 186309 w 390525"/>
                <a:gd name="connsiteY36" fmla="*/ 85014 h 390525"/>
                <a:gd name="connsiteX37" fmla="*/ 186309 w 390525"/>
                <a:gd name="connsiteY37" fmla="*/ 40627 h 390525"/>
                <a:gd name="connsiteX38" fmla="*/ 73819 w 390525"/>
                <a:gd name="connsiteY38" fmla="*/ 40627 h 390525"/>
                <a:gd name="connsiteX39" fmla="*/ 86201 w 390525"/>
                <a:gd name="connsiteY39" fmla="*/ 29578 h 390525"/>
                <a:gd name="connsiteX40" fmla="*/ 96012 w 390525"/>
                <a:gd name="connsiteY40" fmla="*/ 40913 h 390525"/>
                <a:gd name="connsiteX41" fmla="*/ 96012 w 390525"/>
                <a:gd name="connsiteY41" fmla="*/ 84728 h 390525"/>
                <a:gd name="connsiteX42" fmla="*/ 86201 w 390525"/>
                <a:gd name="connsiteY42" fmla="*/ 96063 h 390525"/>
                <a:gd name="connsiteX43" fmla="*/ 73819 w 390525"/>
                <a:gd name="connsiteY43" fmla="*/ 85014 h 390525"/>
                <a:gd name="connsiteX44" fmla="*/ 73819 w 390525"/>
                <a:gd name="connsiteY44" fmla="*/ 40627 h 390525"/>
                <a:gd name="connsiteX45" fmla="*/ 352806 w 390525"/>
                <a:gd name="connsiteY45" fmla="*/ 363906 h 390525"/>
                <a:gd name="connsiteX46" fmla="*/ 40481 w 390525"/>
                <a:gd name="connsiteY46" fmla="*/ 363906 h 390525"/>
                <a:gd name="connsiteX47" fmla="*/ 29337 w 390525"/>
                <a:gd name="connsiteY47" fmla="*/ 352761 h 390525"/>
                <a:gd name="connsiteX48" fmla="*/ 29337 w 390525"/>
                <a:gd name="connsiteY48" fmla="*/ 164071 h 390525"/>
                <a:gd name="connsiteX49" fmla="*/ 363855 w 390525"/>
                <a:gd name="connsiteY49" fmla="*/ 164071 h 390525"/>
                <a:gd name="connsiteX50" fmla="*/ 363855 w 390525"/>
                <a:gd name="connsiteY50" fmla="*/ 352761 h 390525"/>
                <a:gd name="connsiteX51" fmla="*/ 352806 w 390525"/>
                <a:gd name="connsiteY51" fmla="*/ 363906 h 390525"/>
                <a:gd name="connsiteX52" fmla="*/ 363950 w 390525"/>
                <a:gd name="connsiteY52" fmla="*/ 141878 h 390525"/>
                <a:gd name="connsiteX53" fmla="*/ 29432 w 390525"/>
                <a:gd name="connsiteY53" fmla="*/ 141878 h 390525"/>
                <a:gd name="connsiteX54" fmla="*/ 29432 w 390525"/>
                <a:gd name="connsiteY54" fmla="*/ 84918 h 390525"/>
                <a:gd name="connsiteX55" fmla="*/ 40577 w 390525"/>
                <a:gd name="connsiteY55" fmla="*/ 73774 h 390525"/>
                <a:gd name="connsiteX56" fmla="*/ 51721 w 390525"/>
                <a:gd name="connsiteY56" fmla="*/ 73774 h 390525"/>
                <a:gd name="connsiteX57" fmla="*/ 51721 w 390525"/>
                <a:gd name="connsiteY57" fmla="*/ 84347 h 390525"/>
                <a:gd name="connsiteX58" fmla="*/ 83153 w 390525"/>
                <a:gd name="connsiteY58" fmla="*/ 118161 h 390525"/>
                <a:gd name="connsiteX59" fmla="*/ 118301 w 390525"/>
                <a:gd name="connsiteY59" fmla="*/ 84918 h 390525"/>
                <a:gd name="connsiteX60" fmla="*/ 118301 w 390525"/>
                <a:gd name="connsiteY60" fmla="*/ 73774 h 390525"/>
                <a:gd name="connsiteX61" fmla="*/ 164211 w 390525"/>
                <a:gd name="connsiteY61" fmla="*/ 73774 h 390525"/>
                <a:gd name="connsiteX62" fmla="*/ 164211 w 390525"/>
                <a:gd name="connsiteY62" fmla="*/ 84347 h 390525"/>
                <a:gd name="connsiteX63" fmla="*/ 195644 w 390525"/>
                <a:gd name="connsiteY63" fmla="*/ 118161 h 390525"/>
                <a:gd name="connsiteX64" fmla="*/ 230791 w 390525"/>
                <a:gd name="connsiteY64" fmla="*/ 84918 h 390525"/>
                <a:gd name="connsiteX65" fmla="*/ 230791 w 390525"/>
                <a:gd name="connsiteY65" fmla="*/ 73774 h 390525"/>
                <a:gd name="connsiteX66" fmla="*/ 275177 w 390525"/>
                <a:gd name="connsiteY66" fmla="*/ 73774 h 390525"/>
                <a:gd name="connsiteX67" fmla="*/ 275177 w 390525"/>
                <a:gd name="connsiteY67" fmla="*/ 84347 h 390525"/>
                <a:gd name="connsiteX68" fmla="*/ 306610 w 390525"/>
                <a:gd name="connsiteY68" fmla="*/ 118161 h 390525"/>
                <a:gd name="connsiteX69" fmla="*/ 341757 w 390525"/>
                <a:gd name="connsiteY69" fmla="*/ 84918 h 390525"/>
                <a:gd name="connsiteX70" fmla="*/ 341757 w 390525"/>
                <a:gd name="connsiteY70" fmla="*/ 73774 h 390525"/>
                <a:gd name="connsiteX71" fmla="*/ 352901 w 390525"/>
                <a:gd name="connsiteY71" fmla="*/ 73774 h 390525"/>
                <a:gd name="connsiteX72" fmla="*/ 364046 w 390525"/>
                <a:gd name="connsiteY72" fmla="*/ 84918 h 390525"/>
                <a:gd name="connsiteX73" fmla="*/ 364046 w 390525"/>
                <a:gd name="connsiteY73" fmla="*/ 14187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52806" y="51581"/>
                  </a:moveTo>
                  <a:lnTo>
                    <a:pt x="341662" y="51581"/>
                  </a:lnTo>
                  <a:lnTo>
                    <a:pt x="341662" y="41008"/>
                  </a:lnTo>
                  <a:cubicBezTo>
                    <a:pt x="341662" y="23673"/>
                    <a:pt x="327565" y="8147"/>
                    <a:pt x="310229" y="7194"/>
                  </a:cubicBezTo>
                  <a:cubicBezTo>
                    <a:pt x="290989" y="6147"/>
                    <a:pt x="275082" y="21482"/>
                    <a:pt x="275082" y="40437"/>
                  </a:cubicBezTo>
                  <a:lnTo>
                    <a:pt x="275082" y="51581"/>
                  </a:lnTo>
                  <a:lnTo>
                    <a:pt x="230696" y="51581"/>
                  </a:lnTo>
                  <a:lnTo>
                    <a:pt x="230696" y="41008"/>
                  </a:lnTo>
                  <a:cubicBezTo>
                    <a:pt x="230696" y="23673"/>
                    <a:pt x="216598" y="8147"/>
                    <a:pt x="199263" y="7194"/>
                  </a:cubicBezTo>
                  <a:cubicBezTo>
                    <a:pt x="180022" y="6147"/>
                    <a:pt x="164116" y="21482"/>
                    <a:pt x="164116" y="40437"/>
                  </a:cubicBezTo>
                  <a:lnTo>
                    <a:pt x="164116" y="51581"/>
                  </a:lnTo>
                  <a:lnTo>
                    <a:pt x="118205" y="51581"/>
                  </a:lnTo>
                  <a:lnTo>
                    <a:pt x="118205" y="41008"/>
                  </a:lnTo>
                  <a:cubicBezTo>
                    <a:pt x="118205" y="23673"/>
                    <a:pt x="104108" y="8147"/>
                    <a:pt x="86773" y="7194"/>
                  </a:cubicBezTo>
                  <a:cubicBezTo>
                    <a:pt x="67532" y="6147"/>
                    <a:pt x="51626" y="21482"/>
                    <a:pt x="51626" y="40437"/>
                  </a:cubicBezTo>
                  <a:lnTo>
                    <a:pt x="51626" y="51581"/>
                  </a:lnTo>
                  <a:lnTo>
                    <a:pt x="40481" y="51581"/>
                  </a:lnTo>
                  <a:cubicBezTo>
                    <a:pt x="22098" y="51581"/>
                    <a:pt x="7144" y="66535"/>
                    <a:pt x="7144" y="84918"/>
                  </a:cubicBezTo>
                  <a:lnTo>
                    <a:pt x="7144" y="352857"/>
                  </a:lnTo>
                  <a:cubicBezTo>
                    <a:pt x="7144" y="371240"/>
                    <a:pt x="22098" y="386194"/>
                    <a:pt x="40481" y="386194"/>
                  </a:cubicBezTo>
                  <a:lnTo>
                    <a:pt x="352806" y="386194"/>
                  </a:lnTo>
                  <a:cubicBezTo>
                    <a:pt x="371189" y="386194"/>
                    <a:pt x="386144" y="371240"/>
                    <a:pt x="386144" y="352857"/>
                  </a:cubicBezTo>
                  <a:lnTo>
                    <a:pt x="386144" y="84918"/>
                  </a:lnTo>
                  <a:cubicBezTo>
                    <a:pt x="386144" y="66535"/>
                    <a:pt x="371285" y="51581"/>
                    <a:pt x="352806" y="51581"/>
                  </a:cubicBezTo>
                  <a:close/>
                  <a:moveTo>
                    <a:pt x="297371" y="40627"/>
                  </a:moveTo>
                  <a:cubicBezTo>
                    <a:pt x="297371" y="34055"/>
                    <a:pt x="303086" y="28816"/>
                    <a:pt x="309753" y="29578"/>
                  </a:cubicBezTo>
                  <a:cubicBezTo>
                    <a:pt x="315373" y="30245"/>
                    <a:pt x="319564" y="35198"/>
                    <a:pt x="319564" y="40913"/>
                  </a:cubicBezTo>
                  <a:lnTo>
                    <a:pt x="319564" y="84728"/>
                  </a:lnTo>
                  <a:cubicBezTo>
                    <a:pt x="319564" y="90443"/>
                    <a:pt x="315373" y="95396"/>
                    <a:pt x="309753" y="96063"/>
                  </a:cubicBezTo>
                  <a:cubicBezTo>
                    <a:pt x="303086" y="96825"/>
                    <a:pt x="297371" y="91586"/>
                    <a:pt x="297371" y="85014"/>
                  </a:cubicBezTo>
                  <a:lnTo>
                    <a:pt x="297371" y="40627"/>
                  </a:lnTo>
                  <a:close/>
                  <a:moveTo>
                    <a:pt x="186309" y="40627"/>
                  </a:moveTo>
                  <a:cubicBezTo>
                    <a:pt x="186309" y="34055"/>
                    <a:pt x="192024" y="28816"/>
                    <a:pt x="198691" y="29578"/>
                  </a:cubicBezTo>
                  <a:cubicBezTo>
                    <a:pt x="204311" y="30245"/>
                    <a:pt x="208502" y="35198"/>
                    <a:pt x="208502" y="40913"/>
                  </a:cubicBezTo>
                  <a:lnTo>
                    <a:pt x="208502" y="84728"/>
                  </a:lnTo>
                  <a:cubicBezTo>
                    <a:pt x="208502" y="90443"/>
                    <a:pt x="204311" y="95396"/>
                    <a:pt x="198691" y="96063"/>
                  </a:cubicBezTo>
                  <a:cubicBezTo>
                    <a:pt x="192024" y="96825"/>
                    <a:pt x="186309" y="91586"/>
                    <a:pt x="186309" y="85014"/>
                  </a:cubicBezTo>
                  <a:lnTo>
                    <a:pt x="186309" y="40627"/>
                  </a:lnTo>
                  <a:close/>
                  <a:moveTo>
                    <a:pt x="73819" y="40627"/>
                  </a:moveTo>
                  <a:cubicBezTo>
                    <a:pt x="73819" y="34055"/>
                    <a:pt x="79534" y="28816"/>
                    <a:pt x="86201" y="29578"/>
                  </a:cubicBezTo>
                  <a:cubicBezTo>
                    <a:pt x="91821" y="30245"/>
                    <a:pt x="96012" y="35198"/>
                    <a:pt x="96012" y="40913"/>
                  </a:cubicBezTo>
                  <a:lnTo>
                    <a:pt x="96012" y="84728"/>
                  </a:lnTo>
                  <a:cubicBezTo>
                    <a:pt x="96012" y="90443"/>
                    <a:pt x="91821" y="95396"/>
                    <a:pt x="86201" y="96063"/>
                  </a:cubicBezTo>
                  <a:cubicBezTo>
                    <a:pt x="79534" y="96825"/>
                    <a:pt x="73819" y="91586"/>
                    <a:pt x="73819" y="85014"/>
                  </a:cubicBezTo>
                  <a:lnTo>
                    <a:pt x="73819" y="40627"/>
                  </a:lnTo>
                  <a:close/>
                  <a:moveTo>
                    <a:pt x="352806" y="363906"/>
                  </a:moveTo>
                  <a:lnTo>
                    <a:pt x="40481" y="363906"/>
                  </a:lnTo>
                  <a:cubicBezTo>
                    <a:pt x="34385" y="363906"/>
                    <a:pt x="29337" y="358953"/>
                    <a:pt x="29337" y="352761"/>
                  </a:cubicBezTo>
                  <a:lnTo>
                    <a:pt x="29337" y="164071"/>
                  </a:lnTo>
                  <a:lnTo>
                    <a:pt x="363855" y="164071"/>
                  </a:lnTo>
                  <a:lnTo>
                    <a:pt x="363855" y="352761"/>
                  </a:lnTo>
                  <a:cubicBezTo>
                    <a:pt x="363950" y="358953"/>
                    <a:pt x="358997" y="363906"/>
                    <a:pt x="352806" y="363906"/>
                  </a:cubicBezTo>
                  <a:close/>
                  <a:moveTo>
                    <a:pt x="363950" y="141878"/>
                  </a:moveTo>
                  <a:lnTo>
                    <a:pt x="29432" y="141878"/>
                  </a:lnTo>
                  <a:lnTo>
                    <a:pt x="29432" y="84918"/>
                  </a:lnTo>
                  <a:cubicBezTo>
                    <a:pt x="29432" y="78822"/>
                    <a:pt x="34385" y="73774"/>
                    <a:pt x="40577" y="73774"/>
                  </a:cubicBezTo>
                  <a:lnTo>
                    <a:pt x="51721" y="73774"/>
                  </a:lnTo>
                  <a:lnTo>
                    <a:pt x="51721" y="84347"/>
                  </a:lnTo>
                  <a:cubicBezTo>
                    <a:pt x="51721" y="101682"/>
                    <a:pt x="65818" y="117208"/>
                    <a:pt x="83153" y="118161"/>
                  </a:cubicBezTo>
                  <a:cubicBezTo>
                    <a:pt x="102394" y="119208"/>
                    <a:pt x="118301" y="103873"/>
                    <a:pt x="118301" y="84918"/>
                  </a:cubicBezTo>
                  <a:lnTo>
                    <a:pt x="118301" y="73774"/>
                  </a:lnTo>
                  <a:lnTo>
                    <a:pt x="164211" y="73774"/>
                  </a:lnTo>
                  <a:lnTo>
                    <a:pt x="164211" y="84347"/>
                  </a:lnTo>
                  <a:cubicBezTo>
                    <a:pt x="164211" y="101682"/>
                    <a:pt x="178308" y="117208"/>
                    <a:pt x="195644" y="118161"/>
                  </a:cubicBezTo>
                  <a:cubicBezTo>
                    <a:pt x="214884" y="119208"/>
                    <a:pt x="230791" y="103873"/>
                    <a:pt x="230791" y="84918"/>
                  </a:cubicBezTo>
                  <a:lnTo>
                    <a:pt x="230791" y="73774"/>
                  </a:lnTo>
                  <a:lnTo>
                    <a:pt x="275177" y="73774"/>
                  </a:lnTo>
                  <a:lnTo>
                    <a:pt x="275177" y="84347"/>
                  </a:lnTo>
                  <a:cubicBezTo>
                    <a:pt x="275177" y="101682"/>
                    <a:pt x="289274" y="117208"/>
                    <a:pt x="306610" y="118161"/>
                  </a:cubicBezTo>
                  <a:cubicBezTo>
                    <a:pt x="325850" y="119208"/>
                    <a:pt x="341757" y="103873"/>
                    <a:pt x="341757" y="84918"/>
                  </a:cubicBezTo>
                  <a:lnTo>
                    <a:pt x="341757" y="73774"/>
                  </a:lnTo>
                  <a:lnTo>
                    <a:pt x="352901" y="73774"/>
                  </a:lnTo>
                  <a:cubicBezTo>
                    <a:pt x="358997" y="73774"/>
                    <a:pt x="364046" y="78727"/>
                    <a:pt x="364046" y="84918"/>
                  </a:cubicBezTo>
                  <a:lnTo>
                    <a:pt x="364046" y="1418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035C80B-A89A-4F9E-8F46-FBEB975D1D7A}"/>
                </a:ext>
              </a:extLst>
            </p:cNvPr>
            <p:cNvSpPr/>
            <p:nvPr/>
          </p:nvSpPr>
          <p:spPr>
            <a:xfrm>
              <a:off x="3493285" y="1072038"/>
              <a:ext cx="295275" cy="161925"/>
            </a:xfrm>
            <a:custGeom>
              <a:avLst/>
              <a:gdLst>
                <a:gd name="connsiteX0" fmla="*/ 286226 w 295275"/>
                <a:gd name="connsiteY0" fmla="*/ 7144 h 161925"/>
                <a:gd name="connsiteX1" fmla="*/ 18288 w 295275"/>
                <a:gd name="connsiteY1" fmla="*/ 7144 h 161925"/>
                <a:gd name="connsiteX2" fmla="*/ 7144 w 295275"/>
                <a:gd name="connsiteY2" fmla="*/ 18288 h 161925"/>
                <a:gd name="connsiteX3" fmla="*/ 7144 w 295275"/>
                <a:gd name="connsiteY3" fmla="*/ 151543 h 161925"/>
                <a:gd name="connsiteX4" fmla="*/ 18288 w 295275"/>
                <a:gd name="connsiteY4" fmla="*/ 162687 h 161925"/>
                <a:gd name="connsiteX5" fmla="*/ 286226 w 295275"/>
                <a:gd name="connsiteY5" fmla="*/ 162687 h 161925"/>
                <a:gd name="connsiteX6" fmla="*/ 297371 w 295275"/>
                <a:gd name="connsiteY6" fmla="*/ 151543 h 161925"/>
                <a:gd name="connsiteX7" fmla="*/ 297371 w 295275"/>
                <a:gd name="connsiteY7" fmla="*/ 18288 h 161925"/>
                <a:gd name="connsiteX8" fmla="*/ 286226 w 295275"/>
                <a:gd name="connsiteY8" fmla="*/ 7144 h 161925"/>
                <a:gd name="connsiteX9" fmla="*/ 73819 w 295275"/>
                <a:gd name="connsiteY9" fmla="*/ 140399 h 161925"/>
                <a:gd name="connsiteX10" fmla="*/ 29432 w 295275"/>
                <a:gd name="connsiteY10" fmla="*/ 140399 h 161925"/>
                <a:gd name="connsiteX11" fmla="*/ 29432 w 295275"/>
                <a:gd name="connsiteY11" fmla="*/ 96012 h 161925"/>
                <a:gd name="connsiteX12" fmla="*/ 73819 w 295275"/>
                <a:gd name="connsiteY12" fmla="*/ 96012 h 161925"/>
                <a:gd name="connsiteX13" fmla="*/ 73819 w 295275"/>
                <a:gd name="connsiteY13" fmla="*/ 140399 h 161925"/>
                <a:gd name="connsiteX14" fmla="*/ 73819 w 295275"/>
                <a:gd name="connsiteY14" fmla="*/ 73819 h 161925"/>
                <a:gd name="connsiteX15" fmla="*/ 29432 w 295275"/>
                <a:gd name="connsiteY15" fmla="*/ 73819 h 161925"/>
                <a:gd name="connsiteX16" fmla="*/ 29432 w 295275"/>
                <a:gd name="connsiteY16" fmla="*/ 29432 h 161925"/>
                <a:gd name="connsiteX17" fmla="*/ 73819 w 295275"/>
                <a:gd name="connsiteY17" fmla="*/ 29432 h 161925"/>
                <a:gd name="connsiteX18" fmla="*/ 73819 w 295275"/>
                <a:gd name="connsiteY18" fmla="*/ 73819 h 161925"/>
                <a:gd name="connsiteX19" fmla="*/ 141922 w 295275"/>
                <a:gd name="connsiteY19" fmla="*/ 140399 h 161925"/>
                <a:gd name="connsiteX20" fmla="*/ 96012 w 295275"/>
                <a:gd name="connsiteY20" fmla="*/ 140399 h 161925"/>
                <a:gd name="connsiteX21" fmla="*/ 96012 w 295275"/>
                <a:gd name="connsiteY21" fmla="*/ 96012 h 161925"/>
                <a:gd name="connsiteX22" fmla="*/ 141922 w 295275"/>
                <a:gd name="connsiteY22" fmla="*/ 96012 h 161925"/>
                <a:gd name="connsiteX23" fmla="*/ 141922 w 295275"/>
                <a:gd name="connsiteY23" fmla="*/ 140399 h 161925"/>
                <a:gd name="connsiteX24" fmla="*/ 141922 w 295275"/>
                <a:gd name="connsiteY24" fmla="*/ 73819 h 161925"/>
                <a:gd name="connsiteX25" fmla="*/ 96012 w 295275"/>
                <a:gd name="connsiteY25" fmla="*/ 73819 h 161925"/>
                <a:gd name="connsiteX26" fmla="*/ 96012 w 295275"/>
                <a:gd name="connsiteY26" fmla="*/ 29432 h 161925"/>
                <a:gd name="connsiteX27" fmla="*/ 141922 w 295275"/>
                <a:gd name="connsiteY27" fmla="*/ 29432 h 161925"/>
                <a:gd name="connsiteX28" fmla="*/ 141922 w 295275"/>
                <a:gd name="connsiteY28" fmla="*/ 73819 h 161925"/>
                <a:gd name="connsiteX29" fmla="*/ 208502 w 295275"/>
                <a:gd name="connsiteY29" fmla="*/ 140399 h 161925"/>
                <a:gd name="connsiteX30" fmla="*/ 164116 w 295275"/>
                <a:gd name="connsiteY30" fmla="*/ 140399 h 161925"/>
                <a:gd name="connsiteX31" fmla="*/ 164116 w 295275"/>
                <a:gd name="connsiteY31" fmla="*/ 96012 h 161925"/>
                <a:gd name="connsiteX32" fmla="*/ 208502 w 295275"/>
                <a:gd name="connsiteY32" fmla="*/ 96012 h 161925"/>
                <a:gd name="connsiteX33" fmla="*/ 208502 w 295275"/>
                <a:gd name="connsiteY33" fmla="*/ 140399 h 161925"/>
                <a:gd name="connsiteX34" fmla="*/ 208502 w 295275"/>
                <a:gd name="connsiteY34" fmla="*/ 73819 h 161925"/>
                <a:gd name="connsiteX35" fmla="*/ 164116 w 295275"/>
                <a:gd name="connsiteY35" fmla="*/ 73819 h 161925"/>
                <a:gd name="connsiteX36" fmla="*/ 164116 w 295275"/>
                <a:gd name="connsiteY36" fmla="*/ 29432 h 161925"/>
                <a:gd name="connsiteX37" fmla="*/ 208502 w 295275"/>
                <a:gd name="connsiteY37" fmla="*/ 29432 h 161925"/>
                <a:gd name="connsiteX38" fmla="*/ 208502 w 295275"/>
                <a:gd name="connsiteY38" fmla="*/ 73819 h 161925"/>
                <a:gd name="connsiteX39" fmla="*/ 275177 w 295275"/>
                <a:gd name="connsiteY39" fmla="*/ 140399 h 161925"/>
                <a:gd name="connsiteX40" fmla="*/ 230791 w 295275"/>
                <a:gd name="connsiteY40" fmla="*/ 140399 h 161925"/>
                <a:gd name="connsiteX41" fmla="*/ 230791 w 295275"/>
                <a:gd name="connsiteY41" fmla="*/ 96012 h 161925"/>
                <a:gd name="connsiteX42" fmla="*/ 275177 w 295275"/>
                <a:gd name="connsiteY42" fmla="*/ 96012 h 161925"/>
                <a:gd name="connsiteX43" fmla="*/ 275177 w 295275"/>
                <a:gd name="connsiteY43" fmla="*/ 140399 h 161925"/>
                <a:gd name="connsiteX44" fmla="*/ 275177 w 295275"/>
                <a:gd name="connsiteY44" fmla="*/ 73819 h 161925"/>
                <a:gd name="connsiteX45" fmla="*/ 230791 w 295275"/>
                <a:gd name="connsiteY45" fmla="*/ 73819 h 161925"/>
                <a:gd name="connsiteX46" fmla="*/ 230791 w 295275"/>
                <a:gd name="connsiteY46" fmla="*/ 29432 h 161925"/>
                <a:gd name="connsiteX47" fmla="*/ 275177 w 295275"/>
                <a:gd name="connsiteY47" fmla="*/ 29432 h 161925"/>
                <a:gd name="connsiteX48" fmla="*/ 275177 w 295275"/>
                <a:gd name="connsiteY48" fmla="*/ 7381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5275" h="16192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286226" y="162687"/>
                  </a:lnTo>
                  <a:cubicBezTo>
                    <a:pt x="292322" y="162687"/>
                    <a:pt x="297371" y="157734"/>
                    <a:pt x="297371" y="151543"/>
                  </a:cubicBezTo>
                  <a:lnTo>
                    <a:pt x="297371" y="18288"/>
                  </a:lnTo>
                  <a:cubicBezTo>
                    <a:pt x="297371" y="12192"/>
                    <a:pt x="292417" y="7144"/>
                    <a:pt x="286226" y="7144"/>
                  </a:cubicBezTo>
                  <a:close/>
                  <a:moveTo>
                    <a:pt x="73819" y="140399"/>
                  </a:moveTo>
                  <a:lnTo>
                    <a:pt x="29432" y="140399"/>
                  </a:lnTo>
                  <a:lnTo>
                    <a:pt x="29432" y="96012"/>
                  </a:lnTo>
                  <a:lnTo>
                    <a:pt x="73819" y="96012"/>
                  </a:lnTo>
                  <a:lnTo>
                    <a:pt x="73819" y="140399"/>
                  </a:lnTo>
                  <a:close/>
                  <a:moveTo>
                    <a:pt x="73819" y="73819"/>
                  </a:moveTo>
                  <a:lnTo>
                    <a:pt x="29432" y="73819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73819"/>
                  </a:lnTo>
                  <a:close/>
                  <a:moveTo>
                    <a:pt x="141922" y="140399"/>
                  </a:moveTo>
                  <a:lnTo>
                    <a:pt x="96012" y="140399"/>
                  </a:lnTo>
                  <a:lnTo>
                    <a:pt x="96012" y="96012"/>
                  </a:lnTo>
                  <a:lnTo>
                    <a:pt x="141922" y="96012"/>
                  </a:lnTo>
                  <a:lnTo>
                    <a:pt x="141922" y="140399"/>
                  </a:lnTo>
                  <a:close/>
                  <a:moveTo>
                    <a:pt x="141922" y="73819"/>
                  </a:moveTo>
                  <a:lnTo>
                    <a:pt x="96012" y="73819"/>
                  </a:lnTo>
                  <a:lnTo>
                    <a:pt x="96012" y="29432"/>
                  </a:lnTo>
                  <a:lnTo>
                    <a:pt x="141922" y="29432"/>
                  </a:lnTo>
                  <a:lnTo>
                    <a:pt x="141922" y="73819"/>
                  </a:lnTo>
                  <a:close/>
                  <a:moveTo>
                    <a:pt x="208502" y="140399"/>
                  </a:moveTo>
                  <a:lnTo>
                    <a:pt x="164116" y="140399"/>
                  </a:lnTo>
                  <a:lnTo>
                    <a:pt x="164116" y="96012"/>
                  </a:lnTo>
                  <a:lnTo>
                    <a:pt x="208502" y="96012"/>
                  </a:lnTo>
                  <a:lnTo>
                    <a:pt x="208502" y="140399"/>
                  </a:lnTo>
                  <a:close/>
                  <a:moveTo>
                    <a:pt x="208502" y="73819"/>
                  </a:moveTo>
                  <a:lnTo>
                    <a:pt x="164116" y="73819"/>
                  </a:lnTo>
                  <a:lnTo>
                    <a:pt x="164116" y="29432"/>
                  </a:lnTo>
                  <a:lnTo>
                    <a:pt x="208502" y="29432"/>
                  </a:lnTo>
                  <a:lnTo>
                    <a:pt x="208502" y="73819"/>
                  </a:lnTo>
                  <a:close/>
                  <a:moveTo>
                    <a:pt x="275177" y="140399"/>
                  </a:moveTo>
                  <a:lnTo>
                    <a:pt x="230791" y="140399"/>
                  </a:lnTo>
                  <a:lnTo>
                    <a:pt x="230791" y="96012"/>
                  </a:lnTo>
                  <a:lnTo>
                    <a:pt x="275177" y="96012"/>
                  </a:lnTo>
                  <a:lnTo>
                    <a:pt x="275177" y="140399"/>
                  </a:lnTo>
                  <a:close/>
                  <a:moveTo>
                    <a:pt x="275177" y="73819"/>
                  </a:moveTo>
                  <a:lnTo>
                    <a:pt x="230791" y="73819"/>
                  </a:lnTo>
                  <a:lnTo>
                    <a:pt x="230791" y="29432"/>
                  </a:lnTo>
                  <a:lnTo>
                    <a:pt x="275177" y="29432"/>
                  </a:lnTo>
                  <a:lnTo>
                    <a:pt x="275177" y="73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10FBB2C-64A3-468D-BA59-CF8F8428B507}"/>
              </a:ext>
            </a:extLst>
          </p:cNvPr>
          <p:cNvGrpSpPr/>
          <p:nvPr/>
        </p:nvGrpSpPr>
        <p:grpSpPr>
          <a:xfrm>
            <a:off x="4116315" y="3561492"/>
            <a:ext cx="390525" cy="381000"/>
            <a:chOff x="4116315" y="3561492"/>
            <a:chExt cx="390525" cy="381000"/>
          </a:xfrm>
          <a:solidFill>
            <a:schemeClr val="tx2"/>
          </a:solidFill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8805E8A-1A78-4AA9-884A-E126D56DE342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CA06ACA-0C5F-4B01-888D-2F3AEADAAC6C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8B5B40C-8846-47F6-B60D-9CBC8E4C92A5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CADA043-0E1F-4EB9-B5DB-A053921DD896}"/>
              </a:ext>
            </a:extLst>
          </p:cNvPr>
          <p:cNvGrpSpPr/>
          <p:nvPr/>
        </p:nvGrpSpPr>
        <p:grpSpPr>
          <a:xfrm>
            <a:off x="7483688" y="912076"/>
            <a:ext cx="383879" cy="390525"/>
            <a:chOff x="7483688" y="912076"/>
            <a:chExt cx="383879" cy="390525"/>
          </a:xfrm>
          <a:solidFill>
            <a:schemeClr val="tx2"/>
          </a:solidFill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535D8ED-F1AF-4985-A4D4-065B289542B8}"/>
                </a:ext>
              </a:extLst>
            </p:cNvPr>
            <p:cNvSpPr/>
            <p:nvPr/>
          </p:nvSpPr>
          <p:spPr>
            <a:xfrm>
              <a:off x="7483688" y="912076"/>
              <a:ext cx="161925" cy="390525"/>
            </a:xfrm>
            <a:custGeom>
              <a:avLst/>
              <a:gdLst>
                <a:gd name="connsiteX0" fmla="*/ 140303 w 161925"/>
                <a:gd name="connsiteY0" fmla="*/ 62616 h 390525"/>
                <a:gd name="connsiteX1" fmla="*/ 82772 w 161925"/>
                <a:gd name="connsiteY1" fmla="*/ 7181 h 390525"/>
                <a:gd name="connsiteX2" fmla="*/ 29337 w 161925"/>
                <a:gd name="connsiteY2" fmla="*/ 63378 h 390525"/>
                <a:gd name="connsiteX3" fmla="*/ 29337 w 161925"/>
                <a:gd name="connsiteY3" fmla="*/ 253688 h 390525"/>
                <a:gd name="connsiteX4" fmla="*/ 7144 w 161925"/>
                <a:gd name="connsiteY4" fmla="*/ 308457 h 390525"/>
                <a:gd name="connsiteX5" fmla="*/ 84867 w 161925"/>
                <a:gd name="connsiteY5" fmla="*/ 386181 h 390525"/>
                <a:gd name="connsiteX6" fmla="*/ 162592 w 161925"/>
                <a:gd name="connsiteY6" fmla="*/ 308457 h 390525"/>
                <a:gd name="connsiteX7" fmla="*/ 140398 w 161925"/>
                <a:gd name="connsiteY7" fmla="*/ 253688 h 390525"/>
                <a:gd name="connsiteX8" fmla="*/ 140398 w 161925"/>
                <a:gd name="connsiteY8" fmla="*/ 62616 h 390525"/>
                <a:gd name="connsiteX9" fmla="*/ 118110 w 161925"/>
                <a:gd name="connsiteY9" fmla="*/ 141007 h 390525"/>
                <a:gd name="connsiteX10" fmla="*/ 95917 w 161925"/>
                <a:gd name="connsiteY10" fmla="*/ 141007 h 390525"/>
                <a:gd name="connsiteX11" fmla="*/ 95917 w 161925"/>
                <a:gd name="connsiteY11" fmla="*/ 118814 h 390525"/>
                <a:gd name="connsiteX12" fmla="*/ 118110 w 161925"/>
                <a:gd name="connsiteY12" fmla="*/ 118814 h 390525"/>
                <a:gd name="connsiteX13" fmla="*/ 118110 w 161925"/>
                <a:gd name="connsiteY13" fmla="*/ 141007 h 390525"/>
                <a:gd name="connsiteX14" fmla="*/ 85058 w 161925"/>
                <a:gd name="connsiteY14" fmla="*/ 297217 h 390525"/>
                <a:gd name="connsiteX15" fmla="*/ 96202 w 161925"/>
                <a:gd name="connsiteY15" fmla="*/ 308361 h 390525"/>
                <a:gd name="connsiteX16" fmla="*/ 85058 w 161925"/>
                <a:gd name="connsiteY16" fmla="*/ 319506 h 390525"/>
                <a:gd name="connsiteX17" fmla="*/ 73914 w 161925"/>
                <a:gd name="connsiteY17" fmla="*/ 308361 h 390525"/>
                <a:gd name="connsiteX18" fmla="*/ 85058 w 161925"/>
                <a:gd name="connsiteY18" fmla="*/ 297217 h 390525"/>
                <a:gd name="connsiteX19" fmla="*/ 95917 w 161925"/>
                <a:gd name="connsiteY19" fmla="*/ 163200 h 390525"/>
                <a:gd name="connsiteX20" fmla="*/ 118110 w 161925"/>
                <a:gd name="connsiteY20" fmla="*/ 163200 h 390525"/>
                <a:gd name="connsiteX21" fmla="*/ 118110 w 161925"/>
                <a:gd name="connsiteY21" fmla="*/ 185394 h 390525"/>
                <a:gd name="connsiteX22" fmla="*/ 95917 w 161925"/>
                <a:gd name="connsiteY22" fmla="*/ 185394 h 390525"/>
                <a:gd name="connsiteX23" fmla="*/ 95917 w 161925"/>
                <a:gd name="connsiteY23" fmla="*/ 163200 h 390525"/>
                <a:gd name="connsiteX24" fmla="*/ 84772 w 161925"/>
                <a:gd name="connsiteY24" fmla="*/ 363797 h 390525"/>
                <a:gd name="connsiteX25" fmla="*/ 29242 w 161925"/>
                <a:gd name="connsiteY25" fmla="*/ 308266 h 390525"/>
                <a:gd name="connsiteX26" fmla="*/ 47816 w 161925"/>
                <a:gd name="connsiteY26" fmla="*/ 266451 h 390525"/>
                <a:gd name="connsiteX27" fmla="*/ 51435 w 161925"/>
                <a:gd name="connsiteY27" fmla="*/ 258165 h 390525"/>
                <a:gd name="connsiteX28" fmla="*/ 51435 w 161925"/>
                <a:gd name="connsiteY28" fmla="*/ 63188 h 390525"/>
                <a:gd name="connsiteX29" fmla="*/ 82868 w 161925"/>
                <a:gd name="connsiteY29" fmla="*/ 29374 h 390525"/>
                <a:gd name="connsiteX30" fmla="*/ 118015 w 161925"/>
                <a:gd name="connsiteY30" fmla="*/ 62616 h 390525"/>
                <a:gd name="connsiteX31" fmla="*/ 118015 w 161925"/>
                <a:gd name="connsiteY31" fmla="*/ 96621 h 390525"/>
                <a:gd name="connsiteX32" fmla="*/ 95821 w 161925"/>
                <a:gd name="connsiteY32" fmla="*/ 96621 h 390525"/>
                <a:gd name="connsiteX33" fmla="*/ 95821 w 161925"/>
                <a:gd name="connsiteY33" fmla="*/ 62902 h 390525"/>
                <a:gd name="connsiteX34" fmla="*/ 86010 w 161925"/>
                <a:gd name="connsiteY34" fmla="*/ 51567 h 390525"/>
                <a:gd name="connsiteX35" fmla="*/ 73628 w 161925"/>
                <a:gd name="connsiteY35" fmla="*/ 62616 h 390525"/>
                <a:gd name="connsiteX36" fmla="*/ 73628 w 161925"/>
                <a:gd name="connsiteY36" fmla="*/ 276929 h 390525"/>
                <a:gd name="connsiteX37" fmla="*/ 51435 w 161925"/>
                <a:gd name="connsiteY37" fmla="*/ 310266 h 390525"/>
                <a:gd name="connsiteX38" fmla="*/ 83344 w 161925"/>
                <a:gd name="connsiteY38" fmla="*/ 341604 h 390525"/>
                <a:gd name="connsiteX39" fmla="*/ 118015 w 161925"/>
                <a:gd name="connsiteY39" fmla="*/ 308361 h 390525"/>
                <a:gd name="connsiteX40" fmla="*/ 95821 w 161925"/>
                <a:gd name="connsiteY40" fmla="*/ 276929 h 390525"/>
                <a:gd name="connsiteX41" fmla="*/ 95821 w 161925"/>
                <a:gd name="connsiteY41" fmla="*/ 207682 h 390525"/>
                <a:gd name="connsiteX42" fmla="*/ 118015 w 161925"/>
                <a:gd name="connsiteY42" fmla="*/ 207682 h 390525"/>
                <a:gd name="connsiteX43" fmla="*/ 118015 w 161925"/>
                <a:gd name="connsiteY43" fmla="*/ 258355 h 390525"/>
                <a:gd name="connsiteX44" fmla="*/ 121634 w 161925"/>
                <a:gd name="connsiteY44" fmla="*/ 266642 h 390525"/>
                <a:gd name="connsiteX45" fmla="*/ 140208 w 161925"/>
                <a:gd name="connsiteY45" fmla="*/ 308457 h 390525"/>
                <a:gd name="connsiteX46" fmla="*/ 84772 w 161925"/>
                <a:gd name="connsiteY46" fmla="*/ 36379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1925" h="390525">
                  <a:moveTo>
                    <a:pt x="140303" y="62616"/>
                  </a:moveTo>
                  <a:cubicBezTo>
                    <a:pt x="140303" y="31374"/>
                    <a:pt x="114300" y="6038"/>
                    <a:pt x="82772" y="7181"/>
                  </a:cubicBezTo>
                  <a:cubicBezTo>
                    <a:pt x="52864" y="8229"/>
                    <a:pt x="29337" y="33375"/>
                    <a:pt x="29337" y="63378"/>
                  </a:cubicBezTo>
                  <a:lnTo>
                    <a:pt x="29337" y="253688"/>
                  </a:lnTo>
                  <a:cubicBezTo>
                    <a:pt x="15144" y="268261"/>
                    <a:pt x="7144" y="287883"/>
                    <a:pt x="7144" y="308457"/>
                  </a:cubicBezTo>
                  <a:cubicBezTo>
                    <a:pt x="7144" y="351319"/>
                    <a:pt x="42005" y="386181"/>
                    <a:pt x="84867" y="386181"/>
                  </a:cubicBezTo>
                  <a:cubicBezTo>
                    <a:pt x="127730" y="386181"/>
                    <a:pt x="162592" y="351319"/>
                    <a:pt x="162592" y="308457"/>
                  </a:cubicBezTo>
                  <a:cubicBezTo>
                    <a:pt x="162592" y="287978"/>
                    <a:pt x="154591" y="268261"/>
                    <a:pt x="140398" y="253688"/>
                  </a:cubicBezTo>
                  <a:lnTo>
                    <a:pt x="140398" y="62616"/>
                  </a:lnTo>
                  <a:close/>
                  <a:moveTo>
                    <a:pt x="118110" y="141007"/>
                  </a:moveTo>
                  <a:lnTo>
                    <a:pt x="95917" y="141007"/>
                  </a:lnTo>
                  <a:lnTo>
                    <a:pt x="95917" y="118814"/>
                  </a:lnTo>
                  <a:lnTo>
                    <a:pt x="118110" y="118814"/>
                  </a:lnTo>
                  <a:lnTo>
                    <a:pt x="118110" y="141007"/>
                  </a:lnTo>
                  <a:close/>
                  <a:moveTo>
                    <a:pt x="85058" y="297217"/>
                  </a:moveTo>
                  <a:cubicBezTo>
                    <a:pt x="91154" y="297217"/>
                    <a:pt x="96202" y="302170"/>
                    <a:pt x="96202" y="308361"/>
                  </a:cubicBezTo>
                  <a:cubicBezTo>
                    <a:pt x="96202" y="314553"/>
                    <a:pt x="91250" y="319506"/>
                    <a:pt x="85058" y="319506"/>
                  </a:cubicBezTo>
                  <a:cubicBezTo>
                    <a:pt x="78962" y="319506"/>
                    <a:pt x="73914" y="314553"/>
                    <a:pt x="73914" y="308361"/>
                  </a:cubicBezTo>
                  <a:cubicBezTo>
                    <a:pt x="73914" y="302170"/>
                    <a:pt x="78962" y="297217"/>
                    <a:pt x="85058" y="297217"/>
                  </a:cubicBezTo>
                  <a:close/>
                  <a:moveTo>
                    <a:pt x="95917" y="163200"/>
                  </a:moveTo>
                  <a:lnTo>
                    <a:pt x="118110" y="163200"/>
                  </a:lnTo>
                  <a:lnTo>
                    <a:pt x="118110" y="185394"/>
                  </a:lnTo>
                  <a:lnTo>
                    <a:pt x="95917" y="185394"/>
                  </a:lnTo>
                  <a:lnTo>
                    <a:pt x="95917" y="163200"/>
                  </a:lnTo>
                  <a:close/>
                  <a:moveTo>
                    <a:pt x="84772" y="363797"/>
                  </a:moveTo>
                  <a:cubicBezTo>
                    <a:pt x="54197" y="363797"/>
                    <a:pt x="29242" y="338937"/>
                    <a:pt x="29242" y="308266"/>
                  </a:cubicBezTo>
                  <a:cubicBezTo>
                    <a:pt x="29242" y="292550"/>
                    <a:pt x="36195" y="276929"/>
                    <a:pt x="47816" y="266451"/>
                  </a:cubicBezTo>
                  <a:cubicBezTo>
                    <a:pt x="50102" y="264356"/>
                    <a:pt x="51435" y="261308"/>
                    <a:pt x="51435" y="258165"/>
                  </a:cubicBezTo>
                  <a:lnTo>
                    <a:pt x="51435" y="63188"/>
                  </a:lnTo>
                  <a:cubicBezTo>
                    <a:pt x="51435" y="45852"/>
                    <a:pt x="65532" y="30327"/>
                    <a:pt x="82868" y="29374"/>
                  </a:cubicBezTo>
                  <a:cubicBezTo>
                    <a:pt x="102108" y="28326"/>
                    <a:pt x="118015" y="43662"/>
                    <a:pt x="118015" y="62616"/>
                  </a:cubicBezTo>
                  <a:lnTo>
                    <a:pt x="118015" y="96621"/>
                  </a:lnTo>
                  <a:lnTo>
                    <a:pt x="95821" y="96621"/>
                  </a:lnTo>
                  <a:lnTo>
                    <a:pt x="95821" y="62902"/>
                  </a:lnTo>
                  <a:cubicBezTo>
                    <a:pt x="95821" y="57187"/>
                    <a:pt x="91630" y="52234"/>
                    <a:pt x="86010" y="51567"/>
                  </a:cubicBezTo>
                  <a:cubicBezTo>
                    <a:pt x="79343" y="50805"/>
                    <a:pt x="73628" y="56044"/>
                    <a:pt x="73628" y="62616"/>
                  </a:cubicBezTo>
                  <a:lnTo>
                    <a:pt x="73628" y="276929"/>
                  </a:lnTo>
                  <a:cubicBezTo>
                    <a:pt x="60103" y="281691"/>
                    <a:pt x="50578" y="294931"/>
                    <a:pt x="51435" y="310266"/>
                  </a:cubicBezTo>
                  <a:cubicBezTo>
                    <a:pt x="52388" y="327221"/>
                    <a:pt x="66294" y="340937"/>
                    <a:pt x="83344" y="341604"/>
                  </a:cubicBezTo>
                  <a:cubicBezTo>
                    <a:pt x="102298" y="342366"/>
                    <a:pt x="118015" y="327126"/>
                    <a:pt x="118015" y="308361"/>
                  </a:cubicBezTo>
                  <a:cubicBezTo>
                    <a:pt x="118015" y="293883"/>
                    <a:pt x="108775" y="281596"/>
                    <a:pt x="95821" y="276929"/>
                  </a:cubicBezTo>
                  <a:lnTo>
                    <a:pt x="95821" y="207682"/>
                  </a:lnTo>
                  <a:lnTo>
                    <a:pt x="118015" y="207682"/>
                  </a:lnTo>
                  <a:lnTo>
                    <a:pt x="118015" y="258355"/>
                  </a:lnTo>
                  <a:cubicBezTo>
                    <a:pt x="118015" y="261498"/>
                    <a:pt x="119348" y="264451"/>
                    <a:pt x="121634" y="266642"/>
                  </a:cubicBezTo>
                  <a:cubicBezTo>
                    <a:pt x="133255" y="277119"/>
                    <a:pt x="140208" y="292740"/>
                    <a:pt x="140208" y="308457"/>
                  </a:cubicBezTo>
                  <a:cubicBezTo>
                    <a:pt x="140303" y="338937"/>
                    <a:pt x="115443" y="363797"/>
                    <a:pt x="84772" y="36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A5C7D411-F306-405D-AA28-D8B62B5AFF74}"/>
                </a:ext>
              </a:extLst>
            </p:cNvPr>
            <p:cNvSpPr/>
            <p:nvPr/>
          </p:nvSpPr>
          <p:spPr>
            <a:xfrm>
              <a:off x="7638872" y="934878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5 h 76200"/>
                <a:gd name="connsiteX10" fmla="*/ 141901 w 228600"/>
                <a:gd name="connsiteY10" fmla="*/ 51625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5 h 76200"/>
                <a:gd name="connsiteX16" fmla="*/ 219435 w 228600"/>
                <a:gd name="connsiteY16" fmla="*/ 51625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5 h 76200"/>
                <a:gd name="connsiteX20" fmla="*/ 164189 w 228600"/>
                <a:gd name="connsiteY20" fmla="*/ 51625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5"/>
                    <a:pt x="18267" y="51625"/>
                  </a:cubicBezTo>
                  <a:lnTo>
                    <a:pt x="141901" y="51625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5"/>
                  </a:lnTo>
                  <a:lnTo>
                    <a:pt x="219435" y="51625"/>
                  </a:lnTo>
                  <a:cubicBezTo>
                    <a:pt x="225150" y="51625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5"/>
                  </a:moveTo>
                  <a:lnTo>
                    <a:pt x="164189" y="51625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73A0B3D6-36E0-4DF2-95A2-41AF9C924B83}"/>
                </a:ext>
              </a:extLst>
            </p:cNvPr>
            <p:cNvSpPr/>
            <p:nvPr/>
          </p:nvSpPr>
          <p:spPr>
            <a:xfrm>
              <a:off x="7638967" y="1023746"/>
              <a:ext cx="228600" cy="76200"/>
            </a:xfrm>
            <a:custGeom>
              <a:avLst/>
              <a:gdLst>
                <a:gd name="connsiteX0" fmla="*/ 219625 w 228600"/>
                <a:gd name="connsiteY0" fmla="*/ 29337 h 76200"/>
                <a:gd name="connsiteX1" fmla="*/ 95991 w 228600"/>
                <a:gd name="connsiteY1" fmla="*/ 29337 h 76200"/>
                <a:gd name="connsiteX2" fmla="*/ 95991 w 228600"/>
                <a:gd name="connsiteY2" fmla="*/ 18288 h 76200"/>
                <a:gd name="connsiteX3" fmla="*/ 84847 w 228600"/>
                <a:gd name="connsiteY3" fmla="*/ 7144 h 76200"/>
                <a:gd name="connsiteX4" fmla="*/ 40460 w 228600"/>
                <a:gd name="connsiteY4" fmla="*/ 7144 h 76200"/>
                <a:gd name="connsiteX5" fmla="*/ 29316 w 228600"/>
                <a:gd name="connsiteY5" fmla="*/ 18288 h 76200"/>
                <a:gd name="connsiteX6" fmla="*/ 29316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6 w 228600"/>
                <a:gd name="connsiteY9" fmla="*/ 51626 h 76200"/>
                <a:gd name="connsiteX10" fmla="*/ 29411 w 228600"/>
                <a:gd name="connsiteY10" fmla="*/ 51626 h 76200"/>
                <a:gd name="connsiteX11" fmla="*/ 29411 w 228600"/>
                <a:gd name="connsiteY11" fmla="*/ 62770 h 76200"/>
                <a:gd name="connsiteX12" fmla="*/ 40555 w 228600"/>
                <a:gd name="connsiteY12" fmla="*/ 73914 h 76200"/>
                <a:gd name="connsiteX13" fmla="*/ 84941 w 228600"/>
                <a:gd name="connsiteY13" fmla="*/ 73914 h 76200"/>
                <a:gd name="connsiteX14" fmla="*/ 96086 w 228600"/>
                <a:gd name="connsiteY14" fmla="*/ 62770 h 76200"/>
                <a:gd name="connsiteX15" fmla="*/ 96086 w 228600"/>
                <a:gd name="connsiteY15" fmla="*/ 51626 h 76200"/>
                <a:gd name="connsiteX16" fmla="*/ 219434 w 228600"/>
                <a:gd name="connsiteY16" fmla="*/ 51626 h 76200"/>
                <a:gd name="connsiteX17" fmla="*/ 230769 w 228600"/>
                <a:gd name="connsiteY17" fmla="*/ 41815 h 76200"/>
                <a:gd name="connsiteX18" fmla="*/ 219625 w 228600"/>
                <a:gd name="connsiteY18" fmla="*/ 29337 h 76200"/>
                <a:gd name="connsiteX19" fmla="*/ 73797 w 228600"/>
                <a:gd name="connsiteY19" fmla="*/ 51530 h 76200"/>
                <a:gd name="connsiteX20" fmla="*/ 51604 w 228600"/>
                <a:gd name="connsiteY20" fmla="*/ 51530 h 76200"/>
                <a:gd name="connsiteX21" fmla="*/ 51604 w 228600"/>
                <a:gd name="connsiteY21" fmla="*/ 29337 h 76200"/>
                <a:gd name="connsiteX22" fmla="*/ 73797 w 228600"/>
                <a:gd name="connsiteY22" fmla="*/ 29337 h 76200"/>
                <a:gd name="connsiteX23" fmla="*/ 73797 w 228600"/>
                <a:gd name="connsiteY2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625" y="29337"/>
                  </a:moveTo>
                  <a:lnTo>
                    <a:pt x="95991" y="29337"/>
                  </a:lnTo>
                  <a:lnTo>
                    <a:pt x="95991" y="18288"/>
                  </a:lnTo>
                  <a:cubicBezTo>
                    <a:pt x="95991" y="12192"/>
                    <a:pt x="91037" y="7144"/>
                    <a:pt x="84847" y="7144"/>
                  </a:cubicBezTo>
                  <a:lnTo>
                    <a:pt x="40460" y="7144"/>
                  </a:lnTo>
                  <a:cubicBezTo>
                    <a:pt x="34364" y="7144"/>
                    <a:pt x="29316" y="12097"/>
                    <a:pt x="29316" y="18288"/>
                  </a:cubicBezTo>
                  <a:lnTo>
                    <a:pt x="29316" y="29432"/>
                  </a:lnTo>
                  <a:lnTo>
                    <a:pt x="18552" y="29432"/>
                  </a:lnTo>
                  <a:cubicBezTo>
                    <a:pt x="12837" y="29432"/>
                    <a:pt x="7884" y="33623"/>
                    <a:pt x="7218" y="39243"/>
                  </a:cubicBezTo>
                  <a:cubicBezTo>
                    <a:pt x="6455" y="45910"/>
                    <a:pt x="11694" y="51626"/>
                    <a:pt x="18266" y="51626"/>
                  </a:cubicBezTo>
                  <a:lnTo>
                    <a:pt x="29411" y="51626"/>
                  </a:lnTo>
                  <a:lnTo>
                    <a:pt x="29411" y="62770"/>
                  </a:lnTo>
                  <a:cubicBezTo>
                    <a:pt x="29411" y="68866"/>
                    <a:pt x="34364" y="73914"/>
                    <a:pt x="40555" y="73914"/>
                  </a:cubicBezTo>
                  <a:lnTo>
                    <a:pt x="84941" y="73914"/>
                  </a:lnTo>
                  <a:cubicBezTo>
                    <a:pt x="91037" y="73914"/>
                    <a:pt x="96086" y="68961"/>
                    <a:pt x="96086" y="62770"/>
                  </a:cubicBezTo>
                  <a:lnTo>
                    <a:pt x="96086" y="51626"/>
                  </a:lnTo>
                  <a:lnTo>
                    <a:pt x="219434" y="51626"/>
                  </a:lnTo>
                  <a:cubicBezTo>
                    <a:pt x="225150" y="51626"/>
                    <a:pt x="230103" y="47434"/>
                    <a:pt x="230769" y="41815"/>
                  </a:cubicBezTo>
                  <a:cubicBezTo>
                    <a:pt x="231436" y="35052"/>
                    <a:pt x="226197" y="29337"/>
                    <a:pt x="219625" y="29337"/>
                  </a:cubicBezTo>
                  <a:close/>
                  <a:moveTo>
                    <a:pt x="73797" y="51530"/>
                  </a:moveTo>
                  <a:lnTo>
                    <a:pt x="51604" y="51530"/>
                  </a:lnTo>
                  <a:lnTo>
                    <a:pt x="51604" y="29337"/>
                  </a:lnTo>
                  <a:lnTo>
                    <a:pt x="73797" y="29337"/>
                  </a:lnTo>
                  <a:lnTo>
                    <a:pt x="73797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E4CBC3A-C2BA-438B-B6DD-CDA318DE75C7}"/>
                </a:ext>
              </a:extLst>
            </p:cNvPr>
            <p:cNvSpPr/>
            <p:nvPr/>
          </p:nvSpPr>
          <p:spPr>
            <a:xfrm>
              <a:off x="7638872" y="1112519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6 h 76200"/>
                <a:gd name="connsiteX10" fmla="*/ 141901 w 228600"/>
                <a:gd name="connsiteY10" fmla="*/ 51626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6 h 76200"/>
                <a:gd name="connsiteX16" fmla="*/ 219435 w 228600"/>
                <a:gd name="connsiteY16" fmla="*/ 51626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6 h 76200"/>
                <a:gd name="connsiteX20" fmla="*/ 164189 w 228600"/>
                <a:gd name="connsiteY20" fmla="*/ 51626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6"/>
                    <a:pt x="18267" y="51626"/>
                  </a:cubicBezTo>
                  <a:lnTo>
                    <a:pt x="141901" y="51626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6"/>
                  </a:lnTo>
                  <a:lnTo>
                    <a:pt x="219435" y="51626"/>
                  </a:lnTo>
                  <a:cubicBezTo>
                    <a:pt x="225150" y="51626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6"/>
                  </a:moveTo>
                  <a:lnTo>
                    <a:pt x="164189" y="51626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EF2AF21-F101-482F-A186-5BD44B55B46F}"/>
              </a:ext>
            </a:extLst>
          </p:cNvPr>
          <p:cNvGrpSpPr/>
          <p:nvPr/>
        </p:nvGrpSpPr>
        <p:grpSpPr>
          <a:xfrm>
            <a:off x="8143771" y="2230469"/>
            <a:ext cx="390525" cy="361950"/>
            <a:chOff x="8143771" y="2230469"/>
            <a:chExt cx="390525" cy="361950"/>
          </a:xfrm>
          <a:solidFill>
            <a:schemeClr val="tx2"/>
          </a:solidFill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6A2AE11-8E20-449D-B8D0-CD18BFC1F7DA}"/>
                </a:ext>
              </a:extLst>
            </p:cNvPr>
            <p:cNvSpPr/>
            <p:nvPr/>
          </p:nvSpPr>
          <p:spPr>
            <a:xfrm>
              <a:off x="8143771" y="2230469"/>
              <a:ext cx="390525" cy="361950"/>
            </a:xfrm>
            <a:custGeom>
              <a:avLst/>
              <a:gdLst>
                <a:gd name="connsiteX0" fmla="*/ 195834 w 390525"/>
                <a:gd name="connsiteY0" fmla="*/ 7144 h 361950"/>
                <a:gd name="connsiteX1" fmla="*/ 7144 w 390525"/>
                <a:gd name="connsiteY1" fmla="*/ 173641 h 361950"/>
                <a:gd name="connsiteX2" fmla="*/ 50482 w 390525"/>
                <a:gd name="connsiteY2" fmla="*/ 279845 h 361950"/>
                <a:gd name="connsiteX3" fmla="*/ 32671 w 390525"/>
                <a:gd name="connsiteY3" fmla="*/ 343471 h 361950"/>
                <a:gd name="connsiteX4" fmla="*/ 40481 w 390525"/>
                <a:gd name="connsiteY4" fmla="*/ 362426 h 361950"/>
                <a:gd name="connsiteX5" fmla="*/ 125254 w 390525"/>
                <a:gd name="connsiteY5" fmla="*/ 328136 h 361950"/>
                <a:gd name="connsiteX6" fmla="*/ 195834 w 390525"/>
                <a:gd name="connsiteY6" fmla="*/ 340138 h 361950"/>
                <a:gd name="connsiteX7" fmla="*/ 386049 w 390525"/>
                <a:gd name="connsiteY7" fmla="*/ 173641 h 361950"/>
                <a:gd name="connsiteX8" fmla="*/ 195834 w 390525"/>
                <a:gd name="connsiteY8" fmla="*/ 7144 h 361950"/>
                <a:gd name="connsiteX9" fmla="*/ 195834 w 390525"/>
                <a:gd name="connsiteY9" fmla="*/ 318135 h 361950"/>
                <a:gd name="connsiteX10" fmla="*/ 126397 w 390525"/>
                <a:gd name="connsiteY10" fmla="*/ 304895 h 361950"/>
                <a:gd name="connsiteX11" fmla="*/ 114109 w 390525"/>
                <a:gd name="connsiteY11" fmla="*/ 307753 h 361950"/>
                <a:gd name="connsiteX12" fmla="*/ 64294 w 390525"/>
                <a:gd name="connsiteY12" fmla="*/ 337280 h 361950"/>
                <a:gd name="connsiteX13" fmla="*/ 71057 w 390525"/>
                <a:gd name="connsiteY13" fmla="*/ 271177 h 361950"/>
                <a:gd name="connsiteX14" fmla="*/ 68389 w 390525"/>
                <a:gd name="connsiteY14" fmla="*/ 266509 h 361950"/>
                <a:gd name="connsiteX15" fmla="*/ 29146 w 390525"/>
                <a:gd name="connsiteY15" fmla="*/ 173641 h 361950"/>
                <a:gd name="connsiteX16" fmla="*/ 195834 w 390525"/>
                <a:gd name="connsiteY16" fmla="*/ 29146 h 361950"/>
                <a:gd name="connsiteX17" fmla="*/ 363950 w 390525"/>
                <a:gd name="connsiteY17" fmla="*/ 173641 h 361950"/>
                <a:gd name="connsiteX18" fmla="*/ 195834 w 390525"/>
                <a:gd name="connsiteY18" fmla="*/ 31813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0525" h="361950">
                  <a:moveTo>
                    <a:pt x="195834" y="7144"/>
                  </a:moveTo>
                  <a:cubicBezTo>
                    <a:pt x="90488" y="7144"/>
                    <a:pt x="7144" y="82582"/>
                    <a:pt x="7144" y="173641"/>
                  </a:cubicBezTo>
                  <a:cubicBezTo>
                    <a:pt x="7144" y="212408"/>
                    <a:pt x="22479" y="250031"/>
                    <a:pt x="50482" y="279845"/>
                  </a:cubicBezTo>
                  <a:cubicBezTo>
                    <a:pt x="56007" y="302609"/>
                    <a:pt x="49339" y="326803"/>
                    <a:pt x="32671" y="343471"/>
                  </a:cubicBezTo>
                  <a:cubicBezTo>
                    <a:pt x="25718" y="350425"/>
                    <a:pt x="30671" y="362426"/>
                    <a:pt x="40481" y="362426"/>
                  </a:cubicBezTo>
                  <a:cubicBezTo>
                    <a:pt x="72104" y="362426"/>
                    <a:pt x="102584" y="350044"/>
                    <a:pt x="125254" y="328136"/>
                  </a:cubicBezTo>
                  <a:cubicBezTo>
                    <a:pt x="147638" y="336137"/>
                    <a:pt x="171355" y="340138"/>
                    <a:pt x="195834" y="340138"/>
                  </a:cubicBezTo>
                  <a:cubicBezTo>
                    <a:pt x="301466" y="340138"/>
                    <a:pt x="386049" y="264509"/>
                    <a:pt x="386049" y="173641"/>
                  </a:cubicBezTo>
                  <a:cubicBezTo>
                    <a:pt x="386049" y="82772"/>
                    <a:pt x="301466" y="7144"/>
                    <a:pt x="195834" y="7144"/>
                  </a:cubicBezTo>
                  <a:close/>
                  <a:moveTo>
                    <a:pt x="195834" y="318135"/>
                  </a:moveTo>
                  <a:cubicBezTo>
                    <a:pt x="171641" y="318135"/>
                    <a:pt x="148304" y="313563"/>
                    <a:pt x="126397" y="304895"/>
                  </a:cubicBezTo>
                  <a:cubicBezTo>
                    <a:pt x="122111" y="303181"/>
                    <a:pt x="117253" y="304324"/>
                    <a:pt x="114109" y="307753"/>
                  </a:cubicBezTo>
                  <a:cubicBezTo>
                    <a:pt x="100679" y="322421"/>
                    <a:pt x="83248" y="332613"/>
                    <a:pt x="64294" y="337280"/>
                  </a:cubicBezTo>
                  <a:cubicBezTo>
                    <a:pt x="74771" y="317278"/>
                    <a:pt x="77438" y="293561"/>
                    <a:pt x="71057" y="271177"/>
                  </a:cubicBezTo>
                  <a:cubicBezTo>
                    <a:pt x="70581" y="269367"/>
                    <a:pt x="69628" y="267843"/>
                    <a:pt x="68389" y="266509"/>
                  </a:cubicBezTo>
                  <a:cubicBezTo>
                    <a:pt x="43243" y="240601"/>
                    <a:pt x="29146" y="207550"/>
                    <a:pt x="29146" y="173641"/>
                  </a:cubicBezTo>
                  <a:cubicBezTo>
                    <a:pt x="29146" y="94107"/>
                    <a:pt x="104013" y="29146"/>
                    <a:pt x="195834" y="29146"/>
                  </a:cubicBezTo>
                  <a:cubicBezTo>
                    <a:pt x="288512" y="29146"/>
                    <a:pt x="363950" y="94012"/>
                    <a:pt x="363950" y="173641"/>
                  </a:cubicBezTo>
                  <a:cubicBezTo>
                    <a:pt x="363950" y="253270"/>
                    <a:pt x="288417" y="318135"/>
                    <a:pt x="195834" y="318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88EAC2F-411B-4F54-9B0C-AA871FCC6C92}"/>
                </a:ext>
              </a:extLst>
            </p:cNvPr>
            <p:cNvSpPr/>
            <p:nvPr/>
          </p:nvSpPr>
          <p:spPr>
            <a:xfrm>
              <a:off x="8210255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631FBA0-B86D-4A2A-8B5B-80A6AEA28F26}"/>
                </a:ext>
              </a:extLst>
            </p:cNvPr>
            <p:cNvSpPr/>
            <p:nvPr/>
          </p:nvSpPr>
          <p:spPr>
            <a:xfrm>
              <a:off x="8299123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819"/>
                    <a:pt x="73819" y="58864"/>
                    <a:pt x="73819" y="40481"/>
                  </a:cubicBezTo>
                  <a:cubicBezTo>
                    <a:pt x="73723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18A19D4-B4C8-445E-8E7D-F7096213CFF2}"/>
                </a:ext>
              </a:extLst>
            </p:cNvPr>
            <p:cNvSpPr/>
            <p:nvPr/>
          </p:nvSpPr>
          <p:spPr>
            <a:xfrm>
              <a:off x="8389420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770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B8DEE8-E9CA-43E5-A402-F28F0217ED38}"/>
              </a:ext>
            </a:extLst>
          </p:cNvPr>
          <p:cNvGrpSpPr/>
          <p:nvPr/>
        </p:nvGrpSpPr>
        <p:grpSpPr>
          <a:xfrm>
            <a:off x="7470734" y="2256758"/>
            <a:ext cx="390525" cy="342900"/>
            <a:chOff x="7470734" y="2256758"/>
            <a:chExt cx="390525" cy="342900"/>
          </a:xfrm>
          <a:solidFill>
            <a:schemeClr val="tx2"/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78AA9B0-B94D-4CBC-BE80-79DB3E7CF532}"/>
                </a:ext>
              </a:extLst>
            </p:cNvPr>
            <p:cNvSpPr/>
            <p:nvPr/>
          </p:nvSpPr>
          <p:spPr>
            <a:xfrm>
              <a:off x="7470734" y="2256758"/>
              <a:ext cx="390525" cy="342900"/>
            </a:xfrm>
            <a:custGeom>
              <a:avLst/>
              <a:gdLst>
                <a:gd name="connsiteX0" fmla="*/ 352806 w 390525"/>
                <a:gd name="connsiteY0" fmla="*/ 96012 h 342900"/>
                <a:gd name="connsiteX1" fmla="*/ 275082 w 390525"/>
                <a:gd name="connsiteY1" fmla="*/ 96012 h 342900"/>
                <a:gd name="connsiteX2" fmla="*/ 275082 w 390525"/>
                <a:gd name="connsiteY2" fmla="*/ 40481 h 342900"/>
                <a:gd name="connsiteX3" fmla="*/ 241745 w 390525"/>
                <a:gd name="connsiteY3" fmla="*/ 7144 h 342900"/>
                <a:gd name="connsiteX4" fmla="*/ 40481 w 390525"/>
                <a:gd name="connsiteY4" fmla="*/ 7144 h 342900"/>
                <a:gd name="connsiteX5" fmla="*/ 7144 w 390525"/>
                <a:gd name="connsiteY5" fmla="*/ 40481 h 342900"/>
                <a:gd name="connsiteX6" fmla="*/ 7144 w 390525"/>
                <a:gd name="connsiteY6" fmla="*/ 173736 h 342900"/>
                <a:gd name="connsiteX7" fmla="*/ 40481 w 390525"/>
                <a:gd name="connsiteY7" fmla="*/ 207074 h 342900"/>
                <a:gd name="connsiteX8" fmla="*/ 51625 w 390525"/>
                <a:gd name="connsiteY8" fmla="*/ 207074 h 342900"/>
                <a:gd name="connsiteX9" fmla="*/ 51625 w 390525"/>
                <a:gd name="connsiteY9" fmla="*/ 240411 h 342900"/>
                <a:gd name="connsiteX10" fmla="*/ 68866 w 390525"/>
                <a:gd name="connsiteY10" fmla="*/ 249650 h 342900"/>
                <a:gd name="connsiteX11" fmla="*/ 118205 w 390525"/>
                <a:gd name="connsiteY11" fmla="*/ 216789 h 342900"/>
                <a:gd name="connsiteX12" fmla="*/ 118205 w 390525"/>
                <a:gd name="connsiteY12" fmla="*/ 262700 h 342900"/>
                <a:gd name="connsiteX13" fmla="*/ 151543 w 390525"/>
                <a:gd name="connsiteY13" fmla="*/ 296037 h 342900"/>
                <a:gd name="connsiteX14" fmla="*/ 260699 w 390525"/>
                <a:gd name="connsiteY14" fmla="*/ 296037 h 342900"/>
                <a:gd name="connsiteX15" fmla="*/ 324517 w 390525"/>
                <a:gd name="connsiteY15" fmla="*/ 338614 h 342900"/>
                <a:gd name="connsiteX16" fmla="*/ 341757 w 390525"/>
                <a:gd name="connsiteY16" fmla="*/ 329375 h 342900"/>
                <a:gd name="connsiteX17" fmla="*/ 341757 w 390525"/>
                <a:gd name="connsiteY17" fmla="*/ 296037 h 342900"/>
                <a:gd name="connsiteX18" fmla="*/ 352901 w 390525"/>
                <a:gd name="connsiteY18" fmla="*/ 296037 h 342900"/>
                <a:gd name="connsiteX19" fmla="*/ 386239 w 390525"/>
                <a:gd name="connsiteY19" fmla="*/ 262700 h 342900"/>
                <a:gd name="connsiteX20" fmla="*/ 386239 w 390525"/>
                <a:gd name="connsiteY20" fmla="*/ 129445 h 342900"/>
                <a:gd name="connsiteX21" fmla="*/ 352806 w 390525"/>
                <a:gd name="connsiteY21" fmla="*/ 96012 h 342900"/>
                <a:gd name="connsiteX22" fmla="*/ 123158 w 390525"/>
                <a:gd name="connsiteY22" fmla="*/ 186690 h 342900"/>
                <a:gd name="connsiteX23" fmla="*/ 123158 w 390525"/>
                <a:gd name="connsiteY23" fmla="*/ 186690 h 342900"/>
                <a:gd name="connsiteX24" fmla="*/ 73819 w 390525"/>
                <a:gd name="connsiteY24" fmla="*/ 219551 h 342900"/>
                <a:gd name="connsiteX25" fmla="*/ 73819 w 390525"/>
                <a:gd name="connsiteY25" fmla="*/ 195929 h 342900"/>
                <a:gd name="connsiteX26" fmla="*/ 62674 w 390525"/>
                <a:gd name="connsiteY26" fmla="*/ 184785 h 342900"/>
                <a:gd name="connsiteX27" fmla="*/ 40481 w 390525"/>
                <a:gd name="connsiteY27" fmla="*/ 184785 h 342900"/>
                <a:gd name="connsiteX28" fmla="*/ 29337 w 390525"/>
                <a:gd name="connsiteY28" fmla="*/ 173641 h 342900"/>
                <a:gd name="connsiteX29" fmla="*/ 29337 w 390525"/>
                <a:gd name="connsiteY29" fmla="*/ 40386 h 342900"/>
                <a:gd name="connsiteX30" fmla="*/ 40481 w 390525"/>
                <a:gd name="connsiteY30" fmla="*/ 29242 h 342900"/>
                <a:gd name="connsiteX31" fmla="*/ 241745 w 390525"/>
                <a:gd name="connsiteY31" fmla="*/ 29242 h 342900"/>
                <a:gd name="connsiteX32" fmla="*/ 252889 w 390525"/>
                <a:gd name="connsiteY32" fmla="*/ 40386 h 342900"/>
                <a:gd name="connsiteX33" fmla="*/ 252889 w 390525"/>
                <a:gd name="connsiteY33" fmla="*/ 173641 h 342900"/>
                <a:gd name="connsiteX34" fmla="*/ 241745 w 390525"/>
                <a:gd name="connsiteY34" fmla="*/ 184785 h 342900"/>
                <a:gd name="connsiteX35" fmla="*/ 129254 w 390525"/>
                <a:gd name="connsiteY35" fmla="*/ 184785 h 342900"/>
                <a:gd name="connsiteX36" fmla="*/ 123158 w 390525"/>
                <a:gd name="connsiteY36" fmla="*/ 186690 h 342900"/>
                <a:gd name="connsiteX37" fmla="*/ 363950 w 390525"/>
                <a:gd name="connsiteY37" fmla="*/ 262509 h 342900"/>
                <a:gd name="connsiteX38" fmla="*/ 352806 w 390525"/>
                <a:gd name="connsiteY38" fmla="*/ 273653 h 342900"/>
                <a:gd name="connsiteX39" fmla="*/ 330612 w 390525"/>
                <a:gd name="connsiteY39" fmla="*/ 273653 h 342900"/>
                <a:gd name="connsiteX40" fmla="*/ 319468 w 390525"/>
                <a:gd name="connsiteY40" fmla="*/ 284798 h 342900"/>
                <a:gd name="connsiteX41" fmla="*/ 319468 w 390525"/>
                <a:gd name="connsiteY41" fmla="*/ 308420 h 342900"/>
                <a:gd name="connsiteX42" fmla="*/ 270129 w 390525"/>
                <a:gd name="connsiteY42" fmla="*/ 275558 h 342900"/>
                <a:gd name="connsiteX43" fmla="*/ 263937 w 390525"/>
                <a:gd name="connsiteY43" fmla="*/ 273653 h 342900"/>
                <a:gd name="connsiteX44" fmla="*/ 151447 w 390525"/>
                <a:gd name="connsiteY44" fmla="*/ 273653 h 342900"/>
                <a:gd name="connsiteX45" fmla="*/ 140303 w 390525"/>
                <a:gd name="connsiteY45" fmla="*/ 262509 h 342900"/>
                <a:gd name="connsiteX46" fmla="*/ 140303 w 390525"/>
                <a:gd name="connsiteY46" fmla="*/ 206978 h 342900"/>
                <a:gd name="connsiteX47" fmla="*/ 241745 w 390525"/>
                <a:gd name="connsiteY47" fmla="*/ 206978 h 342900"/>
                <a:gd name="connsiteX48" fmla="*/ 275082 w 390525"/>
                <a:gd name="connsiteY48" fmla="*/ 173641 h 342900"/>
                <a:gd name="connsiteX49" fmla="*/ 275082 w 390525"/>
                <a:gd name="connsiteY49" fmla="*/ 118110 h 342900"/>
                <a:gd name="connsiteX50" fmla="*/ 352806 w 390525"/>
                <a:gd name="connsiteY50" fmla="*/ 118110 h 342900"/>
                <a:gd name="connsiteX51" fmla="*/ 363950 w 390525"/>
                <a:gd name="connsiteY51" fmla="*/ 129254 h 342900"/>
                <a:gd name="connsiteX52" fmla="*/ 363950 w 390525"/>
                <a:gd name="connsiteY52" fmla="*/ 2625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42900">
                  <a:moveTo>
                    <a:pt x="352806" y="96012"/>
                  </a:moveTo>
                  <a:lnTo>
                    <a:pt x="275082" y="96012"/>
                  </a:lnTo>
                  <a:lnTo>
                    <a:pt x="275082" y="40481"/>
                  </a:lnTo>
                  <a:cubicBezTo>
                    <a:pt x="275082" y="22098"/>
                    <a:pt x="260128" y="7144"/>
                    <a:pt x="241745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173736"/>
                  </a:lnTo>
                  <a:cubicBezTo>
                    <a:pt x="7144" y="192119"/>
                    <a:pt x="22098" y="207074"/>
                    <a:pt x="40481" y="207074"/>
                  </a:cubicBezTo>
                  <a:lnTo>
                    <a:pt x="51625" y="207074"/>
                  </a:lnTo>
                  <a:lnTo>
                    <a:pt x="51625" y="240411"/>
                  </a:lnTo>
                  <a:cubicBezTo>
                    <a:pt x="51625" y="249269"/>
                    <a:pt x="61531" y="254508"/>
                    <a:pt x="68866" y="249650"/>
                  </a:cubicBezTo>
                  <a:lnTo>
                    <a:pt x="118205" y="216789"/>
                  </a:lnTo>
                  <a:lnTo>
                    <a:pt x="118205" y="262700"/>
                  </a:lnTo>
                  <a:cubicBezTo>
                    <a:pt x="118205" y="281083"/>
                    <a:pt x="133159" y="296037"/>
                    <a:pt x="151543" y="296037"/>
                  </a:cubicBezTo>
                  <a:lnTo>
                    <a:pt x="260699" y="296037"/>
                  </a:lnTo>
                  <a:lnTo>
                    <a:pt x="324517" y="338614"/>
                  </a:lnTo>
                  <a:cubicBezTo>
                    <a:pt x="331851" y="343472"/>
                    <a:pt x="341757" y="338233"/>
                    <a:pt x="341757" y="329375"/>
                  </a:cubicBezTo>
                  <a:lnTo>
                    <a:pt x="341757" y="296037"/>
                  </a:lnTo>
                  <a:lnTo>
                    <a:pt x="352901" y="296037"/>
                  </a:lnTo>
                  <a:cubicBezTo>
                    <a:pt x="371284" y="296037"/>
                    <a:pt x="386239" y="281083"/>
                    <a:pt x="386239" y="262700"/>
                  </a:cubicBezTo>
                  <a:lnTo>
                    <a:pt x="386239" y="129445"/>
                  </a:lnTo>
                  <a:cubicBezTo>
                    <a:pt x="386143" y="110966"/>
                    <a:pt x="371189" y="96012"/>
                    <a:pt x="352806" y="96012"/>
                  </a:cubicBezTo>
                  <a:close/>
                  <a:moveTo>
                    <a:pt x="123158" y="186690"/>
                  </a:moveTo>
                  <a:cubicBezTo>
                    <a:pt x="123158" y="186690"/>
                    <a:pt x="123158" y="186785"/>
                    <a:pt x="123158" y="186690"/>
                  </a:cubicBezTo>
                  <a:lnTo>
                    <a:pt x="73819" y="219551"/>
                  </a:lnTo>
                  <a:lnTo>
                    <a:pt x="73819" y="195929"/>
                  </a:lnTo>
                  <a:cubicBezTo>
                    <a:pt x="73819" y="189833"/>
                    <a:pt x="68866" y="184785"/>
                    <a:pt x="62674" y="184785"/>
                  </a:cubicBezTo>
                  <a:lnTo>
                    <a:pt x="40481" y="184785"/>
                  </a:lnTo>
                  <a:cubicBezTo>
                    <a:pt x="34385" y="184785"/>
                    <a:pt x="29337" y="179832"/>
                    <a:pt x="29337" y="173641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241745" y="29242"/>
                  </a:lnTo>
                  <a:cubicBezTo>
                    <a:pt x="247840" y="29242"/>
                    <a:pt x="252889" y="34195"/>
                    <a:pt x="252889" y="40386"/>
                  </a:cubicBezTo>
                  <a:lnTo>
                    <a:pt x="252889" y="173641"/>
                  </a:lnTo>
                  <a:cubicBezTo>
                    <a:pt x="252889" y="179737"/>
                    <a:pt x="247935" y="184785"/>
                    <a:pt x="241745" y="184785"/>
                  </a:cubicBezTo>
                  <a:lnTo>
                    <a:pt x="129254" y="184785"/>
                  </a:lnTo>
                  <a:cubicBezTo>
                    <a:pt x="127159" y="184880"/>
                    <a:pt x="124968" y="185547"/>
                    <a:pt x="123158" y="186690"/>
                  </a:cubicBezTo>
                  <a:close/>
                  <a:moveTo>
                    <a:pt x="363950" y="262509"/>
                  </a:moveTo>
                  <a:cubicBezTo>
                    <a:pt x="363950" y="268605"/>
                    <a:pt x="358997" y="273653"/>
                    <a:pt x="352806" y="273653"/>
                  </a:cubicBezTo>
                  <a:lnTo>
                    <a:pt x="330612" y="273653"/>
                  </a:lnTo>
                  <a:cubicBezTo>
                    <a:pt x="324517" y="273653"/>
                    <a:pt x="319468" y="278606"/>
                    <a:pt x="319468" y="284798"/>
                  </a:cubicBezTo>
                  <a:lnTo>
                    <a:pt x="319468" y="308420"/>
                  </a:lnTo>
                  <a:lnTo>
                    <a:pt x="270129" y="275558"/>
                  </a:lnTo>
                  <a:cubicBezTo>
                    <a:pt x="268319" y="274320"/>
                    <a:pt x="266129" y="273653"/>
                    <a:pt x="263937" y="273653"/>
                  </a:cubicBezTo>
                  <a:lnTo>
                    <a:pt x="151447" y="273653"/>
                  </a:lnTo>
                  <a:cubicBezTo>
                    <a:pt x="145351" y="273653"/>
                    <a:pt x="140303" y="268700"/>
                    <a:pt x="140303" y="262509"/>
                  </a:cubicBezTo>
                  <a:lnTo>
                    <a:pt x="140303" y="206978"/>
                  </a:lnTo>
                  <a:lnTo>
                    <a:pt x="241745" y="206978"/>
                  </a:lnTo>
                  <a:cubicBezTo>
                    <a:pt x="260128" y="206978"/>
                    <a:pt x="275082" y="192024"/>
                    <a:pt x="275082" y="173641"/>
                  </a:cubicBezTo>
                  <a:lnTo>
                    <a:pt x="275082" y="118110"/>
                  </a:ln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2625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5955F6DA-6DDC-4577-98F2-9339C5C4F7BD}"/>
                </a:ext>
              </a:extLst>
            </p:cNvPr>
            <p:cNvSpPr/>
            <p:nvPr/>
          </p:nvSpPr>
          <p:spPr>
            <a:xfrm>
              <a:off x="7515216" y="2367819"/>
              <a:ext cx="123825" cy="28575"/>
            </a:xfrm>
            <a:custGeom>
              <a:avLst/>
              <a:gdLst>
                <a:gd name="connsiteX0" fmla="*/ 107061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061 w 123825"/>
                <a:gd name="connsiteY4" fmla="*/ 29432 h 28575"/>
                <a:gd name="connsiteX5" fmla="*/ 118205 w 123825"/>
                <a:gd name="connsiteY5" fmla="*/ 18288 h 28575"/>
                <a:gd name="connsiteX6" fmla="*/ 107061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061" y="29432"/>
                  </a:lnTo>
                  <a:cubicBezTo>
                    <a:pt x="113157" y="29432"/>
                    <a:pt x="118205" y="24479"/>
                    <a:pt x="118205" y="18288"/>
                  </a:cubicBezTo>
                  <a:cubicBezTo>
                    <a:pt x="118205" y="12097"/>
                    <a:pt x="113157" y="7144"/>
                    <a:pt x="1070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E31B0D7B-4D53-42CD-8D0F-116E43516735}"/>
                </a:ext>
              </a:extLst>
            </p:cNvPr>
            <p:cNvSpPr/>
            <p:nvPr/>
          </p:nvSpPr>
          <p:spPr>
            <a:xfrm>
              <a:off x="7515216" y="2323433"/>
              <a:ext cx="190500" cy="28575"/>
            </a:xfrm>
            <a:custGeom>
              <a:avLst/>
              <a:gdLst>
                <a:gd name="connsiteX0" fmla="*/ 175165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5165 w 190500"/>
                <a:gd name="connsiteY4" fmla="*/ 29432 h 28575"/>
                <a:gd name="connsiteX5" fmla="*/ 186309 w 190500"/>
                <a:gd name="connsiteY5" fmla="*/ 18288 h 28575"/>
                <a:gd name="connsiteX6" fmla="*/ 175165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516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5165" y="29432"/>
                  </a:lnTo>
                  <a:cubicBezTo>
                    <a:pt x="181260" y="29432"/>
                    <a:pt x="186309" y="24479"/>
                    <a:pt x="186309" y="18288"/>
                  </a:cubicBezTo>
                  <a:cubicBezTo>
                    <a:pt x="186309" y="12097"/>
                    <a:pt x="181260" y="7144"/>
                    <a:pt x="1751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BD4CAD63-8DC2-4DE6-9C0E-DB09A4C8FF74}"/>
              </a:ext>
            </a:extLst>
          </p:cNvPr>
          <p:cNvSpPr/>
          <p:nvPr/>
        </p:nvSpPr>
        <p:spPr>
          <a:xfrm>
            <a:off x="6818462" y="1551336"/>
            <a:ext cx="390525" cy="390525"/>
          </a:xfrm>
          <a:custGeom>
            <a:avLst/>
            <a:gdLst>
              <a:gd name="connsiteX0" fmla="*/ 368618 w 390525"/>
              <a:gd name="connsiteY0" fmla="*/ 142113 h 390525"/>
              <a:gd name="connsiteX1" fmla="*/ 336995 w 390525"/>
              <a:gd name="connsiteY1" fmla="*/ 121444 h 390525"/>
              <a:gd name="connsiteX2" fmla="*/ 338042 w 390525"/>
              <a:gd name="connsiteY2" fmla="*/ 107061 h 390525"/>
              <a:gd name="connsiteX3" fmla="*/ 238125 w 390525"/>
              <a:gd name="connsiteY3" fmla="*/ 7144 h 390525"/>
              <a:gd name="connsiteX4" fmla="*/ 151352 w 390525"/>
              <a:gd name="connsiteY4" fmla="*/ 57436 h 390525"/>
              <a:gd name="connsiteX5" fmla="*/ 130016 w 390525"/>
              <a:gd name="connsiteY5" fmla="*/ 54483 h 390525"/>
              <a:gd name="connsiteX6" fmla="*/ 75533 w 390525"/>
              <a:gd name="connsiteY6" fmla="*/ 76771 h 390525"/>
              <a:gd name="connsiteX7" fmla="*/ 52864 w 390525"/>
              <a:gd name="connsiteY7" fmla="*/ 122587 h 390525"/>
              <a:gd name="connsiteX8" fmla="*/ 7144 w 390525"/>
              <a:gd name="connsiteY8" fmla="*/ 188500 h 390525"/>
              <a:gd name="connsiteX9" fmla="*/ 77438 w 390525"/>
              <a:gd name="connsiteY9" fmla="*/ 258794 h 390525"/>
              <a:gd name="connsiteX10" fmla="*/ 152591 w 390525"/>
              <a:gd name="connsiteY10" fmla="*/ 258794 h 390525"/>
              <a:gd name="connsiteX11" fmla="*/ 152591 w 390525"/>
              <a:gd name="connsiteY11" fmla="*/ 275844 h 390525"/>
              <a:gd name="connsiteX12" fmla="*/ 120301 w 390525"/>
              <a:gd name="connsiteY12" fmla="*/ 275844 h 390525"/>
              <a:gd name="connsiteX13" fmla="*/ 103251 w 390525"/>
              <a:gd name="connsiteY13" fmla="*/ 287274 h 390525"/>
              <a:gd name="connsiteX14" fmla="*/ 107252 w 390525"/>
              <a:gd name="connsiteY14" fmla="*/ 307467 h 390525"/>
              <a:gd name="connsiteX15" fmla="*/ 178308 w 390525"/>
              <a:gd name="connsiteY15" fmla="*/ 378523 h 390525"/>
              <a:gd name="connsiteX16" fmla="*/ 196596 w 390525"/>
              <a:gd name="connsiteY16" fmla="*/ 386144 h 390525"/>
              <a:gd name="connsiteX17" fmla="*/ 214884 w 390525"/>
              <a:gd name="connsiteY17" fmla="*/ 378523 h 390525"/>
              <a:gd name="connsiteX18" fmla="*/ 285941 w 390525"/>
              <a:gd name="connsiteY18" fmla="*/ 307467 h 390525"/>
              <a:gd name="connsiteX19" fmla="*/ 289941 w 390525"/>
              <a:gd name="connsiteY19" fmla="*/ 287274 h 390525"/>
              <a:gd name="connsiteX20" fmla="*/ 272891 w 390525"/>
              <a:gd name="connsiteY20" fmla="*/ 276606 h 390525"/>
              <a:gd name="connsiteX21" fmla="*/ 241364 w 390525"/>
              <a:gd name="connsiteY21" fmla="*/ 276606 h 390525"/>
              <a:gd name="connsiteX22" fmla="*/ 241364 w 390525"/>
              <a:gd name="connsiteY22" fmla="*/ 258890 h 390525"/>
              <a:gd name="connsiteX23" fmla="*/ 315754 w 390525"/>
              <a:gd name="connsiteY23" fmla="*/ 258890 h 390525"/>
              <a:gd name="connsiteX24" fmla="*/ 386049 w 390525"/>
              <a:gd name="connsiteY24" fmla="*/ 188595 h 390525"/>
              <a:gd name="connsiteX25" fmla="*/ 368618 w 390525"/>
              <a:gd name="connsiteY25" fmla="*/ 142113 h 390525"/>
              <a:gd name="connsiteX26" fmla="*/ 264319 w 390525"/>
              <a:gd name="connsiteY26" fmla="*/ 298037 h 390525"/>
              <a:gd name="connsiteX27" fmla="*/ 199549 w 390525"/>
              <a:gd name="connsiteY27" fmla="*/ 362807 h 390525"/>
              <a:gd name="connsiteX28" fmla="*/ 194310 w 390525"/>
              <a:gd name="connsiteY28" fmla="*/ 362807 h 390525"/>
              <a:gd name="connsiteX29" fmla="*/ 129540 w 390525"/>
              <a:gd name="connsiteY29" fmla="*/ 298037 h 390525"/>
              <a:gd name="connsiteX30" fmla="*/ 163639 w 390525"/>
              <a:gd name="connsiteY30" fmla="*/ 298037 h 390525"/>
              <a:gd name="connsiteX31" fmla="*/ 174784 w 390525"/>
              <a:gd name="connsiteY31" fmla="*/ 286893 h 390525"/>
              <a:gd name="connsiteX32" fmla="*/ 174784 w 390525"/>
              <a:gd name="connsiteY32" fmla="*/ 209169 h 390525"/>
              <a:gd name="connsiteX33" fmla="*/ 219170 w 390525"/>
              <a:gd name="connsiteY33" fmla="*/ 209169 h 390525"/>
              <a:gd name="connsiteX34" fmla="*/ 219170 w 390525"/>
              <a:gd name="connsiteY34" fmla="*/ 286893 h 390525"/>
              <a:gd name="connsiteX35" fmla="*/ 230314 w 390525"/>
              <a:gd name="connsiteY35" fmla="*/ 298037 h 390525"/>
              <a:gd name="connsiteX36" fmla="*/ 264319 w 390525"/>
              <a:gd name="connsiteY36" fmla="*/ 298037 h 390525"/>
              <a:gd name="connsiteX37" fmla="*/ 320136 w 390525"/>
              <a:gd name="connsiteY37" fmla="*/ 236601 h 390525"/>
              <a:gd name="connsiteX38" fmla="*/ 241364 w 390525"/>
              <a:gd name="connsiteY38" fmla="*/ 236601 h 390525"/>
              <a:gd name="connsiteX39" fmla="*/ 241364 w 390525"/>
              <a:gd name="connsiteY39" fmla="*/ 205930 h 390525"/>
              <a:gd name="connsiteX40" fmla="*/ 222409 w 390525"/>
              <a:gd name="connsiteY40" fmla="*/ 186976 h 390525"/>
              <a:gd name="connsiteX41" fmla="*/ 171450 w 390525"/>
              <a:gd name="connsiteY41" fmla="*/ 186976 h 390525"/>
              <a:gd name="connsiteX42" fmla="*/ 152495 w 390525"/>
              <a:gd name="connsiteY42" fmla="*/ 205930 h 390525"/>
              <a:gd name="connsiteX43" fmla="*/ 152495 w 390525"/>
              <a:gd name="connsiteY43" fmla="*/ 236601 h 390525"/>
              <a:gd name="connsiteX44" fmla="*/ 73438 w 390525"/>
              <a:gd name="connsiteY44" fmla="*/ 236601 h 390525"/>
              <a:gd name="connsiteX45" fmla="*/ 38005 w 390525"/>
              <a:gd name="connsiteY45" fmla="*/ 216979 h 390525"/>
              <a:gd name="connsiteX46" fmla="*/ 66294 w 390525"/>
              <a:gd name="connsiteY46" fmla="*/ 141827 h 390525"/>
              <a:gd name="connsiteX47" fmla="*/ 74772 w 390525"/>
              <a:gd name="connsiteY47" fmla="*/ 131254 h 390525"/>
              <a:gd name="connsiteX48" fmla="*/ 106489 w 390525"/>
              <a:gd name="connsiteY48" fmla="*/ 82010 h 390525"/>
              <a:gd name="connsiteX49" fmla="*/ 116300 w 390525"/>
              <a:gd name="connsiteY49" fmla="*/ 78486 h 390525"/>
              <a:gd name="connsiteX50" fmla="*/ 152591 w 390525"/>
              <a:gd name="connsiteY50" fmla="*/ 81534 h 390525"/>
              <a:gd name="connsiteX51" fmla="*/ 167259 w 390525"/>
              <a:gd name="connsiteY51" fmla="*/ 75819 h 390525"/>
              <a:gd name="connsiteX52" fmla="*/ 238411 w 390525"/>
              <a:gd name="connsiteY52" fmla="*/ 29432 h 390525"/>
              <a:gd name="connsiteX53" fmla="*/ 316135 w 390525"/>
              <a:gd name="connsiteY53" fmla="*/ 107156 h 390525"/>
              <a:gd name="connsiteX54" fmla="*/ 313563 w 390525"/>
              <a:gd name="connsiteY54" fmla="*/ 127063 h 390525"/>
              <a:gd name="connsiteX55" fmla="*/ 319278 w 390525"/>
              <a:gd name="connsiteY55" fmla="*/ 139827 h 390525"/>
              <a:gd name="connsiteX56" fmla="*/ 322707 w 390525"/>
              <a:gd name="connsiteY56" fmla="*/ 140875 h 390525"/>
              <a:gd name="connsiteX57" fmla="*/ 354616 w 390525"/>
              <a:gd name="connsiteY57" fmla="*/ 218408 h 390525"/>
              <a:gd name="connsiteX58" fmla="*/ 320136 w 390525"/>
              <a:gd name="connsiteY58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0525" h="390525">
                <a:moveTo>
                  <a:pt x="368618" y="142113"/>
                </a:moveTo>
                <a:cubicBezTo>
                  <a:pt x="360045" y="132397"/>
                  <a:pt x="349091" y="125254"/>
                  <a:pt x="336995" y="121444"/>
                </a:cubicBezTo>
                <a:cubicBezTo>
                  <a:pt x="337661" y="116681"/>
                  <a:pt x="338042" y="111919"/>
                  <a:pt x="338042" y="107061"/>
                </a:cubicBezTo>
                <a:cubicBezTo>
                  <a:pt x="338042" y="52006"/>
                  <a:pt x="293180" y="7144"/>
                  <a:pt x="238125" y="7144"/>
                </a:cubicBezTo>
                <a:cubicBezTo>
                  <a:pt x="202025" y="7144"/>
                  <a:pt x="169069" y="26575"/>
                  <a:pt x="151352" y="57436"/>
                </a:cubicBezTo>
                <a:cubicBezTo>
                  <a:pt x="144495" y="55435"/>
                  <a:pt x="137351" y="54483"/>
                  <a:pt x="130016" y="54483"/>
                </a:cubicBezTo>
                <a:cubicBezTo>
                  <a:pt x="109538" y="54483"/>
                  <a:pt x="90202" y="62389"/>
                  <a:pt x="75533" y="76771"/>
                </a:cubicBezTo>
                <a:cubicBezTo>
                  <a:pt x="62865" y="89154"/>
                  <a:pt x="55055" y="105251"/>
                  <a:pt x="52864" y="122587"/>
                </a:cubicBezTo>
                <a:cubicBezTo>
                  <a:pt x="25527" y="132683"/>
                  <a:pt x="7144" y="158686"/>
                  <a:pt x="7144" y="188500"/>
                </a:cubicBezTo>
                <a:cubicBezTo>
                  <a:pt x="7144" y="227267"/>
                  <a:pt x="38671" y="258794"/>
                  <a:pt x="77438" y="258794"/>
                </a:cubicBezTo>
                <a:lnTo>
                  <a:pt x="152591" y="258794"/>
                </a:lnTo>
                <a:lnTo>
                  <a:pt x="152591" y="275844"/>
                </a:lnTo>
                <a:lnTo>
                  <a:pt x="120301" y="275844"/>
                </a:lnTo>
                <a:cubicBezTo>
                  <a:pt x="112776" y="275844"/>
                  <a:pt x="106109" y="280321"/>
                  <a:pt x="103251" y="287274"/>
                </a:cubicBezTo>
                <a:cubicBezTo>
                  <a:pt x="100394" y="294227"/>
                  <a:pt x="101918" y="302133"/>
                  <a:pt x="107252" y="307467"/>
                </a:cubicBezTo>
                <a:lnTo>
                  <a:pt x="178308" y="378523"/>
                </a:lnTo>
                <a:cubicBezTo>
                  <a:pt x="183356" y="383572"/>
                  <a:pt x="190024" y="386144"/>
                  <a:pt x="196596" y="386144"/>
                </a:cubicBezTo>
                <a:cubicBezTo>
                  <a:pt x="203168" y="386144"/>
                  <a:pt x="209836" y="383667"/>
                  <a:pt x="214884" y="378523"/>
                </a:cubicBezTo>
                <a:lnTo>
                  <a:pt x="285941" y="307467"/>
                </a:lnTo>
                <a:cubicBezTo>
                  <a:pt x="291275" y="302133"/>
                  <a:pt x="292798" y="294227"/>
                  <a:pt x="289941" y="287274"/>
                </a:cubicBezTo>
                <a:cubicBezTo>
                  <a:pt x="287084" y="280321"/>
                  <a:pt x="272891" y="276606"/>
                  <a:pt x="272891" y="276606"/>
                </a:cubicBezTo>
                <a:lnTo>
                  <a:pt x="241364" y="276606"/>
                </a:lnTo>
                <a:lnTo>
                  <a:pt x="241364" y="258890"/>
                </a:lnTo>
                <a:lnTo>
                  <a:pt x="315754" y="258890"/>
                </a:lnTo>
                <a:cubicBezTo>
                  <a:pt x="354521" y="258890"/>
                  <a:pt x="386049" y="227362"/>
                  <a:pt x="386049" y="188595"/>
                </a:cubicBezTo>
                <a:cubicBezTo>
                  <a:pt x="386049" y="171450"/>
                  <a:pt x="379857" y="154972"/>
                  <a:pt x="368618" y="142113"/>
                </a:cubicBezTo>
                <a:close/>
                <a:moveTo>
                  <a:pt x="264319" y="298037"/>
                </a:moveTo>
                <a:lnTo>
                  <a:pt x="199549" y="362807"/>
                </a:lnTo>
                <a:cubicBezTo>
                  <a:pt x="198120" y="364236"/>
                  <a:pt x="195739" y="364236"/>
                  <a:pt x="194310" y="362807"/>
                </a:cubicBezTo>
                <a:lnTo>
                  <a:pt x="129540" y="298037"/>
                </a:lnTo>
                <a:lnTo>
                  <a:pt x="163639" y="298037"/>
                </a:lnTo>
                <a:cubicBezTo>
                  <a:pt x="169736" y="298037"/>
                  <a:pt x="174784" y="293084"/>
                  <a:pt x="174784" y="286893"/>
                </a:cubicBezTo>
                <a:lnTo>
                  <a:pt x="174784" y="209169"/>
                </a:lnTo>
                <a:lnTo>
                  <a:pt x="219170" y="209169"/>
                </a:lnTo>
                <a:lnTo>
                  <a:pt x="219170" y="286893"/>
                </a:lnTo>
                <a:cubicBezTo>
                  <a:pt x="219170" y="292989"/>
                  <a:pt x="224124" y="298037"/>
                  <a:pt x="230314" y="298037"/>
                </a:cubicBezTo>
                <a:lnTo>
                  <a:pt x="264319" y="298037"/>
                </a:lnTo>
                <a:close/>
                <a:moveTo>
                  <a:pt x="320136" y="236601"/>
                </a:moveTo>
                <a:lnTo>
                  <a:pt x="241364" y="236601"/>
                </a:lnTo>
                <a:lnTo>
                  <a:pt x="241364" y="205930"/>
                </a:lnTo>
                <a:cubicBezTo>
                  <a:pt x="241364" y="195453"/>
                  <a:pt x="232886" y="186976"/>
                  <a:pt x="222409" y="186976"/>
                </a:cubicBezTo>
                <a:lnTo>
                  <a:pt x="171450" y="186976"/>
                </a:lnTo>
                <a:cubicBezTo>
                  <a:pt x="160973" y="186976"/>
                  <a:pt x="152495" y="195453"/>
                  <a:pt x="152495" y="205930"/>
                </a:cubicBezTo>
                <a:lnTo>
                  <a:pt x="152495" y="236601"/>
                </a:lnTo>
                <a:lnTo>
                  <a:pt x="73438" y="236601"/>
                </a:lnTo>
                <a:cubicBezTo>
                  <a:pt x="60674" y="236601"/>
                  <a:pt x="44672" y="227838"/>
                  <a:pt x="38005" y="216979"/>
                </a:cubicBezTo>
                <a:cubicBezTo>
                  <a:pt x="18288" y="184594"/>
                  <a:pt x="35814" y="149257"/>
                  <a:pt x="66294" y="141827"/>
                </a:cubicBezTo>
                <a:cubicBezTo>
                  <a:pt x="71152" y="140589"/>
                  <a:pt x="74676" y="136303"/>
                  <a:pt x="74772" y="131254"/>
                </a:cubicBezTo>
                <a:cubicBezTo>
                  <a:pt x="75152" y="110680"/>
                  <a:pt x="86773" y="91821"/>
                  <a:pt x="106489" y="82010"/>
                </a:cubicBezTo>
                <a:cubicBezTo>
                  <a:pt x="109633" y="80486"/>
                  <a:pt x="112967" y="79248"/>
                  <a:pt x="116300" y="78486"/>
                </a:cubicBezTo>
                <a:cubicBezTo>
                  <a:pt x="128969" y="75533"/>
                  <a:pt x="141351" y="76581"/>
                  <a:pt x="152591" y="81534"/>
                </a:cubicBezTo>
                <a:cubicBezTo>
                  <a:pt x="158211" y="84011"/>
                  <a:pt x="164783" y="81439"/>
                  <a:pt x="167259" y="75819"/>
                </a:cubicBezTo>
                <a:cubicBezTo>
                  <a:pt x="179737" y="47625"/>
                  <a:pt x="207645" y="29432"/>
                  <a:pt x="238411" y="29432"/>
                </a:cubicBezTo>
                <a:cubicBezTo>
                  <a:pt x="281274" y="29432"/>
                  <a:pt x="316135" y="64294"/>
                  <a:pt x="316135" y="107156"/>
                </a:cubicBezTo>
                <a:cubicBezTo>
                  <a:pt x="316135" y="113919"/>
                  <a:pt x="315278" y="120586"/>
                  <a:pt x="313563" y="127063"/>
                </a:cubicBezTo>
                <a:cubicBezTo>
                  <a:pt x="312325" y="131921"/>
                  <a:pt x="314420" y="137255"/>
                  <a:pt x="319278" y="139827"/>
                </a:cubicBezTo>
                <a:cubicBezTo>
                  <a:pt x="320326" y="140398"/>
                  <a:pt x="321469" y="140684"/>
                  <a:pt x="322707" y="140875"/>
                </a:cubicBezTo>
                <a:cubicBezTo>
                  <a:pt x="355949" y="145447"/>
                  <a:pt x="377762" y="184118"/>
                  <a:pt x="354616" y="218408"/>
                </a:cubicBezTo>
                <a:cubicBezTo>
                  <a:pt x="346901" y="229838"/>
                  <a:pt x="333946" y="236601"/>
                  <a:pt x="320136" y="236601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62A4287-8E3C-4FB4-B165-EBE32BB7F083}"/>
              </a:ext>
            </a:extLst>
          </p:cNvPr>
          <p:cNvGrpSpPr/>
          <p:nvPr/>
        </p:nvGrpSpPr>
        <p:grpSpPr>
          <a:xfrm>
            <a:off x="8162630" y="1551336"/>
            <a:ext cx="390525" cy="390525"/>
            <a:chOff x="8162630" y="1551336"/>
            <a:chExt cx="390525" cy="390525"/>
          </a:xfrm>
          <a:solidFill>
            <a:schemeClr val="tx2"/>
          </a:solidFill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6788D34-2639-4AF4-AAD3-A22530294CBE}"/>
                </a:ext>
              </a:extLst>
            </p:cNvPr>
            <p:cNvSpPr/>
            <p:nvPr/>
          </p:nvSpPr>
          <p:spPr>
            <a:xfrm>
              <a:off x="8340938" y="159572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4E9C9C61-D190-4D30-9EDE-9C96300C56BF}"/>
                </a:ext>
              </a:extLst>
            </p:cNvPr>
            <p:cNvSpPr/>
            <p:nvPr/>
          </p:nvSpPr>
          <p:spPr>
            <a:xfrm>
              <a:off x="8207017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3405934-97B7-46CB-A660-0715BA4F3CE2}"/>
                </a:ext>
              </a:extLst>
            </p:cNvPr>
            <p:cNvSpPr/>
            <p:nvPr/>
          </p:nvSpPr>
          <p:spPr>
            <a:xfrm>
              <a:off x="8474955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6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9FDAB42E-D2A0-4C15-B6AE-3C6ADFF49404}"/>
                </a:ext>
              </a:extLst>
            </p:cNvPr>
            <p:cNvSpPr/>
            <p:nvPr/>
          </p:nvSpPr>
          <p:spPr>
            <a:xfrm>
              <a:off x="8162630" y="1551336"/>
              <a:ext cx="390525" cy="390525"/>
            </a:xfrm>
            <a:custGeom>
              <a:avLst/>
              <a:gdLst>
                <a:gd name="connsiteX0" fmla="*/ 330708 w 390525"/>
                <a:gd name="connsiteY0" fmla="*/ 30861 h 390525"/>
                <a:gd name="connsiteX1" fmla="*/ 275177 w 390525"/>
                <a:gd name="connsiteY1" fmla="*/ 86392 h 390525"/>
                <a:gd name="connsiteX2" fmla="*/ 282607 w 390525"/>
                <a:gd name="connsiteY2" fmla="*/ 114109 h 390525"/>
                <a:gd name="connsiteX3" fmla="*/ 319564 w 390525"/>
                <a:gd name="connsiteY3" fmla="*/ 178213 h 390525"/>
                <a:gd name="connsiteX4" fmla="*/ 319564 w 390525"/>
                <a:gd name="connsiteY4" fmla="*/ 208502 h 390525"/>
                <a:gd name="connsiteX5" fmla="*/ 228124 w 390525"/>
                <a:gd name="connsiteY5" fmla="*/ 208502 h 390525"/>
                <a:gd name="connsiteX6" fmla="*/ 207836 w 390525"/>
                <a:gd name="connsiteY6" fmla="*/ 188214 h 390525"/>
                <a:gd name="connsiteX7" fmla="*/ 207836 w 390525"/>
                <a:gd name="connsiteY7" fmla="*/ 154495 h 390525"/>
                <a:gd name="connsiteX8" fmla="*/ 244793 w 390525"/>
                <a:gd name="connsiteY8" fmla="*/ 90392 h 390525"/>
                <a:gd name="connsiteX9" fmla="*/ 252222 w 390525"/>
                <a:gd name="connsiteY9" fmla="*/ 62674 h 390525"/>
                <a:gd name="connsiteX10" fmla="*/ 196691 w 390525"/>
                <a:gd name="connsiteY10" fmla="*/ 7144 h 390525"/>
                <a:gd name="connsiteX11" fmla="*/ 141161 w 390525"/>
                <a:gd name="connsiteY11" fmla="*/ 62674 h 390525"/>
                <a:gd name="connsiteX12" fmla="*/ 148590 w 390525"/>
                <a:gd name="connsiteY12" fmla="*/ 90392 h 390525"/>
                <a:gd name="connsiteX13" fmla="*/ 185547 w 390525"/>
                <a:gd name="connsiteY13" fmla="*/ 154495 h 390525"/>
                <a:gd name="connsiteX14" fmla="*/ 185547 w 390525"/>
                <a:gd name="connsiteY14" fmla="*/ 188214 h 390525"/>
                <a:gd name="connsiteX15" fmla="*/ 165259 w 390525"/>
                <a:gd name="connsiteY15" fmla="*/ 208502 h 390525"/>
                <a:gd name="connsiteX16" fmla="*/ 73819 w 390525"/>
                <a:gd name="connsiteY16" fmla="*/ 208502 h 390525"/>
                <a:gd name="connsiteX17" fmla="*/ 73819 w 390525"/>
                <a:gd name="connsiteY17" fmla="*/ 178213 h 390525"/>
                <a:gd name="connsiteX18" fmla="*/ 110776 w 390525"/>
                <a:gd name="connsiteY18" fmla="*/ 114109 h 390525"/>
                <a:gd name="connsiteX19" fmla="*/ 118206 w 390525"/>
                <a:gd name="connsiteY19" fmla="*/ 86392 h 390525"/>
                <a:gd name="connsiteX20" fmla="*/ 62675 w 390525"/>
                <a:gd name="connsiteY20" fmla="*/ 30861 h 390525"/>
                <a:gd name="connsiteX21" fmla="*/ 7144 w 390525"/>
                <a:gd name="connsiteY21" fmla="*/ 86392 h 390525"/>
                <a:gd name="connsiteX22" fmla="*/ 14574 w 390525"/>
                <a:gd name="connsiteY22" fmla="*/ 114109 h 390525"/>
                <a:gd name="connsiteX23" fmla="*/ 51531 w 390525"/>
                <a:gd name="connsiteY23" fmla="*/ 178213 h 390525"/>
                <a:gd name="connsiteX24" fmla="*/ 51531 w 390525"/>
                <a:gd name="connsiteY24" fmla="*/ 219646 h 390525"/>
                <a:gd name="connsiteX25" fmla="*/ 62675 w 390525"/>
                <a:gd name="connsiteY25" fmla="*/ 230791 h 390525"/>
                <a:gd name="connsiteX26" fmla="*/ 165259 w 390525"/>
                <a:gd name="connsiteY26" fmla="*/ 230791 h 390525"/>
                <a:gd name="connsiteX27" fmla="*/ 185547 w 390525"/>
                <a:gd name="connsiteY27" fmla="*/ 251079 h 390525"/>
                <a:gd name="connsiteX28" fmla="*/ 185547 w 390525"/>
                <a:gd name="connsiteY28" fmla="*/ 275177 h 390525"/>
                <a:gd name="connsiteX29" fmla="*/ 63437 w 390525"/>
                <a:gd name="connsiteY29" fmla="*/ 275177 h 390525"/>
                <a:gd name="connsiteX30" fmla="*/ 52293 w 390525"/>
                <a:gd name="connsiteY30" fmla="*/ 286321 h 390525"/>
                <a:gd name="connsiteX31" fmla="*/ 52293 w 390525"/>
                <a:gd name="connsiteY31" fmla="*/ 375094 h 390525"/>
                <a:gd name="connsiteX32" fmla="*/ 63437 w 390525"/>
                <a:gd name="connsiteY32" fmla="*/ 386239 h 390525"/>
                <a:gd name="connsiteX33" fmla="*/ 329851 w 390525"/>
                <a:gd name="connsiteY33" fmla="*/ 386239 h 390525"/>
                <a:gd name="connsiteX34" fmla="*/ 340995 w 390525"/>
                <a:gd name="connsiteY34" fmla="*/ 375094 h 390525"/>
                <a:gd name="connsiteX35" fmla="*/ 340995 w 390525"/>
                <a:gd name="connsiteY35" fmla="*/ 286321 h 390525"/>
                <a:gd name="connsiteX36" fmla="*/ 329851 w 390525"/>
                <a:gd name="connsiteY36" fmla="*/ 275177 h 390525"/>
                <a:gd name="connsiteX37" fmla="*/ 207740 w 390525"/>
                <a:gd name="connsiteY37" fmla="*/ 275177 h 390525"/>
                <a:gd name="connsiteX38" fmla="*/ 207740 w 390525"/>
                <a:gd name="connsiteY38" fmla="*/ 251079 h 390525"/>
                <a:gd name="connsiteX39" fmla="*/ 228029 w 390525"/>
                <a:gd name="connsiteY39" fmla="*/ 230791 h 390525"/>
                <a:gd name="connsiteX40" fmla="*/ 330613 w 390525"/>
                <a:gd name="connsiteY40" fmla="*/ 230791 h 390525"/>
                <a:gd name="connsiteX41" fmla="*/ 341757 w 390525"/>
                <a:gd name="connsiteY41" fmla="*/ 219646 h 390525"/>
                <a:gd name="connsiteX42" fmla="*/ 341757 w 390525"/>
                <a:gd name="connsiteY42" fmla="*/ 178213 h 390525"/>
                <a:gd name="connsiteX43" fmla="*/ 378714 w 390525"/>
                <a:gd name="connsiteY43" fmla="*/ 114109 h 390525"/>
                <a:gd name="connsiteX44" fmla="*/ 386144 w 390525"/>
                <a:gd name="connsiteY44" fmla="*/ 86392 h 390525"/>
                <a:gd name="connsiteX45" fmla="*/ 330708 w 390525"/>
                <a:gd name="connsiteY45" fmla="*/ 30861 h 390525"/>
                <a:gd name="connsiteX46" fmla="*/ 33814 w 390525"/>
                <a:gd name="connsiteY46" fmla="*/ 102965 h 390525"/>
                <a:gd name="connsiteX47" fmla="*/ 29337 w 390525"/>
                <a:gd name="connsiteY47" fmla="*/ 86392 h 390525"/>
                <a:gd name="connsiteX48" fmla="*/ 62675 w 390525"/>
                <a:gd name="connsiteY48" fmla="*/ 53054 h 390525"/>
                <a:gd name="connsiteX49" fmla="*/ 96012 w 390525"/>
                <a:gd name="connsiteY49" fmla="*/ 86392 h 390525"/>
                <a:gd name="connsiteX50" fmla="*/ 91536 w 390525"/>
                <a:gd name="connsiteY50" fmla="*/ 103061 h 390525"/>
                <a:gd name="connsiteX51" fmla="*/ 62675 w 390525"/>
                <a:gd name="connsiteY51" fmla="*/ 153067 h 390525"/>
                <a:gd name="connsiteX52" fmla="*/ 33814 w 390525"/>
                <a:gd name="connsiteY52" fmla="*/ 102965 h 390525"/>
                <a:gd name="connsiteX53" fmla="*/ 318802 w 390525"/>
                <a:gd name="connsiteY53" fmla="*/ 363950 h 390525"/>
                <a:gd name="connsiteX54" fmla="*/ 74581 w 390525"/>
                <a:gd name="connsiteY54" fmla="*/ 363950 h 390525"/>
                <a:gd name="connsiteX55" fmla="*/ 74581 w 390525"/>
                <a:gd name="connsiteY55" fmla="*/ 297370 h 390525"/>
                <a:gd name="connsiteX56" fmla="*/ 318802 w 390525"/>
                <a:gd name="connsiteY56" fmla="*/ 297370 h 390525"/>
                <a:gd name="connsiteX57" fmla="*/ 318802 w 390525"/>
                <a:gd name="connsiteY57" fmla="*/ 363950 h 390525"/>
                <a:gd name="connsiteX58" fmla="*/ 167830 w 390525"/>
                <a:gd name="connsiteY58" fmla="*/ 79343 h 390525"/>
                <a:gd name="connsiteX59" fmla="*/ 163354 w 390525"/>
                <a:gd name="connsiteY59" fmla="*/ 62770 h 390525"/>
                <a:gd name="connsiteX60" fmla="*/ 196691 w 390525"/>
                <a:gd name="connsiteY60" fmla="*/ 29432 h 390525"/>
                <a:gd name="connsiteX61" fmla="*/ 230029 w 390525"/>
                <a:gd name="connsiteY61" fmla="*/ 62770 h 390525"/>
                <a:gd name="connsiteX62" fmla="*/ 225553 w 390525"/>
                <a:gd name="connsiteY62" fmla="*/ 79438 h 390525"/>
                <a:gd name="connsiteX63" fmla="*/ 196691 w 390525"/>
                <a:gd name="connsiteY63" fmla="*/ 129445 h 390525"/>
                <a:gd name="connsiteX64" fmla="*/ 167830 w 390525"/>
                <a:gd name="connsiteY64" fmla="*/ 79343 h 390525"/>
                <a:gd name="connsiteX65" fmla="*/ 196691 w 390525"/>
                <a:gd name="connsiteY65" fmla="*/ 230695 h 390525"/>
                <a:gd name="connsiteX66" fmla="*/ 185547 w 390525"/>
                <a:gd name="connsiteY66" fmla="*/ 219551 h 390525"/>
                <a:gd name="connsiteX67" fmla="*/ 196691 w 390525"/>
                <a:gd name="connsiteY67" fmla="*/ 208407 h 390525"/>
                <a:gd name="connsiteX68" fmla="*/ 207836 w 390525"/>
                <a:gd name="connsiteY68" fmla="*/ 219551 h 390525"/>
                <a:gd name="connsiteX69" fmla="*/ 196691 w 390525"/>
                <a:gd name="connsiteY69" fmla="*/ 230695 h 390525"/>
                <a:gd name="connsiteX70" fmla="*/ 359474 w 390525"/>
                <a:gd name="connsiteY70" fmla="*/ 102965 h 390525"/>
                <a:gd name="connsiteX71" fmla="*/ 330613 w 390525"/>
                <a:gd name="connsiteY71" fmla="*/ 152971 h 390525"/>
                <a:gd name="connsiteX72" fmla="*/ 301753 w 390525"/>
                <a:gd name="connsiteY72" fmla="*/ 102965 h 390525"/>
                <a:gd name="connsiteX73" fmla="*/ 297275 w 390525"/>
                <a:gd name="connsiteY73" fmla="*/ 86296 h 390525"/>
                <a:gd name="connsiteX74" fmla="*/ 330613 w 390525"/>
                <a:gd name="connsiteY74" fmla="*/ 52959 h 390525"/>
                <a:gd name="connsiteX75" fmla="*/ 363950 w 390525"/>
                <a:gd name="connsiteY75" fmla="*/ 86296 h 390525"/>
                <a:gd name="connsiteX76" fmla="*/ 359474 w 390525"/>
                <a:gd name="connsiteY76" fmla="*/ 1029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25" h="390525">
                  <a:moveTo>
                    <a:pt x="330708" y="30861"/>
                  </a:moveTo>
                  <a:cubicBezTo>
                    <a:pt x="300133" y="30861"/>
                    <a:pt x="275177" y="55721"/>
                    <a:pt x="275177" y="86392"/>
                  </a:cubicBezTo>
                  <a:cubicBezTo>
                    <a:pt x="275177" y="96107"/>
                    <a:pt x="277749" y="105727"/>
                    <a:pt x="282607" y="114109"/>
                  </a:cubicBezTo>
                  <a:lnTo>
                    <a:pt x="319564" y="178213"/>
                  </a:lnTo>
                  <a:lnTo>
                    <a:pt x="319564" y="208502"/>
                  </a:lnTo>
                  <a:lnTo>
                    <a:pt x="228124" y="208502"/>
                  </a:lnTo>
                  <a:cubicBezTo>
                    <a:pt x="224790" y="199072"/>
                    <a:pt x="217265" y="191548"/>
                    <a:pt x="207836" y="188214"/>
                  </a:cubicBezTo>
                  <a:lnTo>
                    <a:pt x="207836" y="154495"/>
                  </a:lnTo>
                  <a:lnTo>
                    <a:pt x="244793" y="90392"/>
                  </a:lnTo>
                  <a:cubicBezTo>
                    <a:pt x="249650" y="82010"/>
                    <a:pt x="252222" y="72390"/>
                    <a:pt x="252222" y="62674"/>
                  </a:cubicBezTo>
                  <a:cubicBezTo>
                    <a:pt x="252222" y="32099"/>
                    <a:pt x="227362" y="7144"/>
                    <a:pt x="196691" y="7144"/>
                  </a:cubicBezTo>
                  <a:cubicBezTo>
                    <a:pt x="166021" y="7144"/>
                    <a:pt x="141161" y="32004"/>
                    <a:pt x="141161" y="62674"/>
                  </a:cubicBezTo>
                  <a:cubicBezTo>
                    <a:pt x="141161" y="72390"/>
                    <a:pt x="143733" y="82010"/>
                    <a:pt x="148590" y="90392"/>
                  </a:cubicBezTo>
                  <a:lnTo>
                    <a:pt x="185547" y="154495"/>
                  </a:lnTo>
                  <a:lnTo>
                    <a:pt x="185547" y="188214"/>
                  </a:lnTo>
                  <a:cubicBezTo>
                    <a:pt x="176118" y="191548"/>
                    <a:pt x="168593" y="199072"/>
                    <a:pt x="165259" y="208502"/>
                  </a:cubicBezTo>
                  <a:lnTo>
                    <a:pt x="73819" y="208502"/>
                  </a:lnTo>
                  <a:lnTo>
                    <a:pt x="73819" y="178213"/>
                  </a:lnTo>
                  <a:lnTo>
                    <a:pt x="110776" y="114109"/>
                  </a:lnTo>
                  <a:cubicBezTo>
                    <a:pt x="115634" y="105727"/>
                    <a:pt x="118206" y="96107"/>
                    <a:pt x="118206" y="86392"/>
                  </a:cubicBezTo>
                  <a:cubicBezTo>
                    <a:pt x="118206" y="55817"/>
                    <a:pt x="93345" y="30861"/>
                    <a:pt x="62675" y="30861"/>
                  </a:cubicBezTo>
                  <a:cubicBezTo>
                    <a:pt x="32004" y="30861"/>
                    <a:pt x="7144" y="55721"/>
                    <a:pt x="7144" y="86392"/>
                  </a:cubicBezTo>
                  <a:cubicBezTo>
                    <a:pt x="7144" y="96107"/>
                    <a:pt x="9716" y="105727"/>
                    <a:pt x="14574" y="114109"/>
                  </a:cubicBezTo>
                  <a:lnTo>
                    <a:pt x="51531" y="178213"/>
                  </a:lnTo>
                  <a:lnTo>
                    <a:pt x="51531" y="219646"/>
                  </a:lnTo>
                  <a:cubicBezTo>
                    <a:pt x="51531" y="225742"/>
                    <a:pt x="56484" y="230791"/>
                    <a:pt x="62675" y="230791"/>
                  </a:cubicBezTo>
                  <a:lnTo>
                    <a:pt x="165259" y="230791"/>
                  </a:lnTo>
                  <a:cubicBezTo>
                    <a:pt x="168593" y="240220"/>
                    <a:pt x="176118" y="247745"/>
                    <a:pt x="185547" y="251079"/>
                  </a:cubicBezTo>
                  <a:lnTo>
                    <a:pt x="185547" y="275177"/>
                  </a:lnTo>
                  <a:lnTo>
                    <a:pt x="63437" y="275177"/>
                  </a:lnTo>
                  <a:cubicBezTo>
                    <a:pt x="57341" y="275177"/>
                    <a:pt x="52293" y="280130"/>
                    <a:pt x="52293" y="286321"/>
                  </a:cubicBezTo>
                  <a:lnTo>
                    <a:pt x="52293" y="375094"/>
                  </a:lnTo>
                  <a:cubicBezTo>
                    <a:pt x="52293" y="381190"/>
                    <a:pt x="57245" y="386239"/>
                    <a:pt x="63437" y="386239"/>
                  </a:cubicBezTo>
                  <a:lnTo>
                    <a:pt x="329851" y="386239"/>
                  </a:lnTo>
                  <a:cubicBezTo>
                    <a:pt x="335947" y="386239"/>
                    <a:pt x="340995" y="381286"/>
                    <a:pt x="340995" y="375094"/>
                  </a:cubicBezTo>
                  <a:lnTo>
                    <a:pt x="340995" y="286321"/>
                  </a:lnTo>
                  <a:cubicBezTo>
                    <a:pt x="340995" y="280225"/>
                    <a:pt x="336042" y="275177"/>
                    <a:pt x="329851" y="275177"/>
                  </a:cubicBezTo>
                  <a:lnTo>
                    <a:pt x="207740" y="275177"/>
                  </a:lnTo>
                  <a:lnTo>
                    <a:pt x="207740" y="251079"/>
                  </a:lnTo>
                  <a:cubicBezTo>
                    <a:pt x="217170" y="247745"/>
                    <a:pt x="224695" y="240220"/>
                    <a:pt x="228029" y="230791"/>
                  </a:cubicBezTo>
                  <a:lnTo>
                    <a:pt x="330613" y="230791"/>
                  </a:lnTo>
                  <a:cubicBezTo>
                    <a:pt x="336709" y="230791"/>
                    <a:pt x="341757" y="225838"/>
                    <a:pt x="341757" y="219646"/>
                  </a:cubicBezTo>
                  <a:lnTo>
                    <a:pt x="341757" y="178213"/>
                  </a:lnTo>
                  <a:lnTo>
                    <a:pt x="378714" y="114109"/>
                  </a:lnTo>
                  <a:cubicBezTo>
                    <a:pt x="383572" y="105727"/>
                    <a:pt x="386144" y="96107"/>
                    <a:pt x="386144" y="86392"/>
                  </a:cubicBezTo>
                  <a:cubicBezTo>
                    <a:pt x="386239" y="55721"/>
                    <a:pt x="361284" y="30861"/>
                    <a:pt x="330708" y="30861"/>
                  </a:cubicBezTo>
                  <a:close/>
                  <a:moveTo>
                    <a:pt x="33814" y="102965"/>
                  </a:moveTo>
                  <a:cubicBezTo>
                    <a:pt x="30956" y="97917"/>
                    <a:pt x="29337" y="92202"/>
                    <a:pt x="29337" y="86392"/>
                  </a:cubicBezTo>
                  <a:cubicBezTo>
                    <a:pt x="29337" y="68008"/>
                    <a:pt x="44291" y="53054"/>
                    <a:pt x="62675" y="53054"/>
                  </a:cubicBezTo>
                  <a:cubicBezTo>
                    <a:pt x="81058" y="53054"/>
                    <a:pt x="96012" y="68008"/>
                    <a:pt x="96012" y="86392"/>
                  </a:cubicBezTo>
                  <a:cubicBezTo>
                    <a:pt x="96012" y="92202"/>
                    <a:pt x="94488" y="98012"/>
                    <a:pt x="91536" y="103061"/>
                  </a:cubicBezTo>
                  <a:lnTo>
                    <a:pt x="62675" y="153067"/>
                  </a:lnTo>
                  <a:lnTo>
                    <a:pt x="33814" y="102965"/>
                  </a:lnTo>
                  <a:close/>
                  <a:moveTo>
                    <a:pt x="318802" y="363950"/>
                  </a:moveTo>
                  <a:lnTo>
                    <a:pt x="74581" y="363950"/>
                  </a:lnTo>
                  <a:lnTo>
                    <a:pt x="74581" y="297370"/>
                  </a:lnTo>
                  <a:lnTo>
                    <a:pt x="318802" y="297370"/>
                  </a:lnTo>
                  <a:lnTo>
                    <a:pt x="318802" y="363950"/>
                  </a:lnTo>
                  <a:close/>
                  <a:moveTo>
                    <a:pt x="167830" y="79343"/>
                  </a:moveTo>
                  <a:cubicBezTo>
                    <a:pt x="164973" y="74295"/>
                    <a:pt x="163354" y="68580"/>
                    <a:pt x="163354" y="62770"/>
                  </a:cubicBezTo>
                  <a:cubicBezTo>
                    <a:pt x="163354" y="44386"/>
                    <a:pt x="178308" y="29432"/>
                    <a:pt x="196691" y="29432"/>
                  </a:cubicBezTo>
                  <a:cubicBezTo>
                    <a:pt x="215075" y="29432"/>
                    <a:pt x="230029" y="44386"/>
                    <a:pt x="230029" y="62770"/>
                  </a:cubicBezTo>
                  <a:cubicBezTo>
                    <a:pt x="230029" y="68580"/>
                    <a:pt x="228505" y="74390"/>
                    <a:pt x="225553" y="79438"/>
                  </a:cubicBezTo>
                  <a:lnTo>
                    <a:pt x="196691" y="129445"/>
                  </a:lnTo>
                  <a:lnTo>
                    <a:pt x="167830" y="79343"/>
                  </a:lnTo>
                  <a:close/>
                  <a:moveTo>
                    <a:pt x="196691" y="230695"/>
                  </a:moveTo>
                  <a:cubicBezTo>
                    <a:pt x="190595" y="230695"/>
                    <a:pt x="185547" y="225742"/>
                    <a:pt x="185547" y="219551"/>
                  </a:cubicBezTo>
                  <a:cubicBezTo>
                    <a:pt x="185547" y="213455"/>
                    <a:pt x="190500" y="208407"/>
                    <a:pt x="196691" y="208407"/>
                  </a:cubicBezTo>
                  <a:cubicBezTo>
                    <a:pt x="202788" y="208407"/>
                    <a:pt x="207836" y="213360"/>
                    <a:pt x="207836" y="219551"/>
                  </a:cubicBezTo>
                  <a:cubicBezTo>
                    <a:pt x="207740" y="225742"/>
                    <a:pt x="202788" y="230695"/>
                    <a:pt x="196691" y="230695"/>
                  </a:cubicBezTo>
                  <a:close/>
                  <a:moveTo>
                    <a:pt x="359474" y="102965"/>
                  </a:moveTo>
                  <a:lnTo>
                    <a:pt x="330613" y="152971"/>
                  </a:lnTo>
                  <a:lnTo>
                    <a:pt x="301753" y="102965"/>
                  </a:lnTo>
                  <a:cubicBezTo>
                    <a:pt x="298895" y="97917"/>
                    <a:pt x="297275" y="92202"/>
                    <a:pt x="297275" y="86296"/>
                  </a:cubicBezTo>
                  <a:cubicBezTo>
                    <a:pt x="297275" y="67913"/>
                    <a:pt x="312230" y="52959"/>
                    <a:pt x="330613" y="52959"/>
                  </a:cubicBezTo>
                  <a:cubicBezTo>
                    <a:pt x="348996" y="52959"/>
                    <a:pt x="363950" y="67913"/>
                    <a:pt x="363950" y="86296"/>
                  </a:cubicBezTo>
                  <a:cubicBezTo>
                    <a:pt x="363950" y="92202"/>
                    <a:pt x="362427" y="97917"/>
                    <a:pt x="359474" y="102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B3E19A5-BCED-4AB6-8711-1A40E707261B}"/>
                </a:ext>
              </a:extLst>
            </p:cNvPr>
            <p:cNvSpPr/>
            <p:nvPr/>
          </p:nvSpPr>
          <p:spPr>
            <a:xfrm>
              <a:off x="8252165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6E825870-0A26-42E7-BAB1-AF5CB6692909}"/>
                </a:ext>
              </a:extLst>
            </p:cNvPr>
            <p:cNvSpPr/>
            <p:nvPr/>
          </p:nvSpPr>
          <p:spPr>
            <a:xfrm>
              <a:off x="8296551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196B243-396E-4072-9AB4-D526162FEE5F}"/>
                </a:ext>
              </a:extLst>
            </p:cNvPr>
            <p:cNvSpPr/>
            <p:nvPr/>
          </p:nvSpPr>
          <p:spPr>
            <a:xfrm>
              <a:off x="8340938" y="186366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7FD60AE-2F19-4718-9ED5-9CE0C96D0FA5}"/>
              </a:ext>
            </a:extLst>
          </p:cNvPr>
          <p:cNvSpPr/>
          <p:nvPr/>
        </p:nvSpPr>
        <p:spPr>
          <a:xfrm>
            <a:off x="7490070" y="1551431"/>
            <a:ext cx="390525" cy="390525"/>
          </a:xfrm>
          <a:custGeom>
            <a:avLst/>
            <a:gdLst>
              <a:gd name="connsiteX0" fmla="*/ 374999 w 390525"/>
              <a:gd name="connsiteY0" fmla="*/ 341662 h 390525"/>
              <a:gd name="connsiteX1" fmla="*/ 228029 w 390525"/>
              <a:gd name="connsiteY1" fmla="*/ 341662 h 390525"/>
              <a:gd name="connsiteX2" fmla="*/ 207740 w 390525"/>
              <a:gd name="connsiteY2" fmla="*/ 321374 h 390525"/>
              <a:gd name="connsiteX3" fmla="*/ 207740 w 390525"/>
              <a:gd name="connsiteY3" fmla="*/ 295751 h 390525"/>
              <a:gd name="connsiteX4" fmla="*/ 263271 w 390525"/>
              <a:gd name="connsiteY4" fmla="*/ 295751 h 390525"/>
              <a:gd name="connsiteX5" fmla="*/ 274415 w 390525"/>
              <a:gd name="connsiteY5" fmla="*/ 284607 h 390525"/>
              <a:gd name="connsiteX6" fmla="*/ 274415 w 390525"/>
              <a:gd name="connsiteY6" fmla="*/ 272796 h 390525"/>
              <a:gd name="connsiteX7" fmla="*/ 307753 w 390525"/>
              <a:gd name="connsiteY7" fmla="*/ 272796 h 390525"/>
              <a:gd name="connsiteX8" fmla="*/ 309372 w 390525"/>
              <a:gd name="connsiteY8" fmla="*/ 272701 h 390525"/>
              <a:gd name="connsiteX9" fmla="*/ 386239 w 390525"/>
              <a:gd name="connsiteY9" fmla="*/ 184785 h 390525"/>
              <a:gd name="connsiteX10" fmla="*/ 318325 w 390525"/>
              <a:gd name="connsiteY10" fmla="*/ 98965 h 390525"/>
              <a:gd name="connsiteX11" fmla="*/ 263366 w 390525"/>
              <a:gd name="connsiteY11" fmla="*/ 51530 h 390525"/>
              <a:gd name="connsiteX12" fmla="*/ 257175 w 390525"/>
              <a:gd name="connsiteY12" fmla="*/ 51530 h 390525"/>
              <a:gd name="connsiteX13" fmla="*/ 224980 w 390525"/>
              <a:gd name="connsiteY13" fmla="*/ 20955 h 390525"/>
              <a:gd name="connsiteX14" fmla="*/ 174498 w 390525"/>
              <a:gd name="connsiteY14" fmla="*/ 7144 h 390525"/>
              <a:gd name="connsiteX15" fmla="*/ 74866 w 390525"/>
              <a:gd name="connsiteY15" fmla="*/ 99060 h 390525"/>
              <a:gd name="connsiteX16" fmla="*/ 7144 w 390525"/>
              <a:gd name="connsiteY16" fmla="*/ 184880 h 390525"/>
              <a:gd name="connsiteX17" fmla="*/ 84011 w 390525"/>
              <a:gd name="connsiteY17" fmla="*/ 272796 h 390525"/>
              <a:gd name="connsiteX18" fmla="*/ 85630 w 390525"/>
              <a:gd name="connsiteY18" fmla="*/ 272891 h 390525"/>
              <a:gd name="connsiteX19" fmla="*/ 118967 w 390525"/>
              <a:gd name="connsiteY19" fmla="*/ 272891 h 390525"/>
              <a:gd name="connsiteX20" fmla="*/ 118967 w 390525"/>
              <a:gd name="connsiteY20" fmla="*/ 284702 h 390525"/>
              <a:gd name="connsiteX21" fmla="*/ 130112 w 390525"/>
              <a:gd name="connsiteY21" fmla="*/ 295847 h 390525"/>
              <a:gd name="connsiteX22" fmla="*/ 185642 w 390525"/>
              <a:gd name="connsiteY22" fmla="*/ 295847 h 390525"/>
              <a:gd name="connsiteX23" fmla="*/ 185642 w 390525"/>
              <a:gd name="connsiteY23" fmla="*/ 321469 h 390525"/>
              <a:gd name="connsiteX24" fmla="*/ 165354 w 390525"/>
              <a:gd name="connsiteY24" fmla="*/ 341757 h 390525"/>
              <a:gd name="connsiteX25" fmla="*/ 18669 w 390525"/>
              <a:gd name="connsiteY25" fmla="*/ 341757 h 390525"/>
              <a:gd name="connsiteX26" fmla="*/ 7334 w 390525"/>
              <a:gd name="connsiteY26" fmla="*/ 351568 h 390525"/>
              <a:gd name="connsiteX27" fmla="*/ 18383 w 390525"/>
              <a:gd name="connsiteY27" fmla="*/ 363950 h 390525"/>
              <a:gd name="connsiteX28" fmla="*/ 165354 w 390525"/>
              <a:gd name="connsiteY28" fmla="*/ 363950 h 390525"/>
              <a:gd name="connsiteX29" fmla="*/ 196787 w 390525"/>
              <a:gd name="connsiteY29" fmla="*/ 386144 h 390525"/>
              <a:gd name="connsiteX30" fmla="*/ 228219 w 390525"/>
              <a:gd name="connsiteY30" fmla="*/ 363950 h 390525"/>
              <a:gd name="connsiteX31" fmla="*/ 374904 w 390525"/>
              <a:gd name="connsiteY31" fmla="*/ 363950 h 390525"/>
              <a:gd name="connsiteX32" fmla="*/ 386239 w 390525"/>
              <a:gd name="connsiteY32" fmla="*/ 354140 h 390525"/>
              <a:gd name="connsiteX33" fmla="*/ 374999 w 390525"/>
              <a:gd name="connsiteY33" fmla="*/ 341662 h 390525"/>
              <a:gd name="connsiteX34" fmla="*/ 207645 w 390525"/>
              <a:gd name="connsiteY34" fmla="*/ 118110 h 390525"/>
              <a:gd name="connsiteX35" fmla="*/ 214122 w 390525"/>
              <a:gd name="connsiteY35" fmla="*/ 118110 h 390525"/>
              <a:gd name="connsiteX36" fmla="*/ 252032 w 390525"/>
              <a:gd name="connsiteY36" fmla="*/ 156020 h 390525"/>
              <a:gd name="connsiteX37" fmla="*/ 252032 w 390525"/>
              <a:gd name="connsiteY37" fmla="*/ 162497 h 390525"/>
              <a:gd name="connsiteX38" fmla="*/ 207645 w 390525"/>
              <a:gd name="connsiteY38" fmla="*/ 162497 h 390525"/>
              <a:gd name="connsiteX39" fmla="*/ 207645 w 390525"/>
              <a:gd name="connsiteY39" fmla="*/ 118110 h 390525"/>
              <a:gd name="connsiteX40" fmla="*/ 86392 w 390525"/>
              <a:gd name="connsiteY40" fmla="*/ 250603 h 390525"/>
              <a:gd name="connsiteX41" fmla="*/ 29337 w 390525"/>
              <a:gd name="connsiteY41" fmla="*/ 184785 h 390525"/>
              <a:gd name="connsiteX42" fmla="*/ 87154 w 390525"/>
              <a:gd name="connsiteY42" fmla="*/ 119158 h 390525"/>
              <a:gd name="connsiteX43" fmla="*/ 96679 w 390525"/>
              <a:gd name="connsiteY43" fmla="*/ 108204 h 390525"/>
              <a:gd name="connsiteX44" fmla="*/ 96679 w 390525"/>
              <a:gd name="connsiteY44" fmla="*/ 108014 h 390525"/>
              <a:gd name="connsiteX45" fmla="*/ 173355 w 390525"/>
              <a:gd name="connsiteY45" fmla="*/ 29337 h 390525"/>
              <a:gd name="connsiteX46" fmla="*/ 241268 w 390525"/>
              <a:gd name="connsiteY46" fmla="*/ 68199 h 390525"/>
              <a:gd name="connsiteX47" fmla="*/ 250889 w 390525"/>
              <a:gd name="connsiteY47" fmla="*/ 73724 h 390525"/>
              <a:gd name="connsiteX48" fmla="*/ 263176 w 390525"/>
              <a:gd name="connsiteY48" fmla="*/ 73724 h 390525"/>
              <a:gd name="connsiteX49" fmla="*/ 296513 w 390525"/>
              <a:gd name="connsiteY49" fmla="*/ 107061 h 390525"/>
              <a:gd name="connsiteX50" fmla="*/ 296513 w 390525"/>
              <a:gd name="connsiteY50" fmla="*/ 108204 h 390525"/>
              <a:gd name="connsiteX51" fmla="*/ 306038 w 390525"/>
              <a:gd name="connsiteY51" fmla="*/ 119158 h 390525"/>
              <a:gd name="connsiteX52" fmla="*/ 363855 w 390525"/>
              <a:gd name="connsiteY52" fmla="*/ 184785 h 390525"/>
              <a:gd name="connsiteX53" fmla="*/ 306800 w 390525"/>
              <a:gd name="connsiteY53" fmla="*/ 250603 h 390525"/>
              <a:gd name="connsiteX54" fmla="*/ 274320 w 390525"/>
              <a:gd name="connsiteY54" fmla="*/ 250603 h 390525"/>
              <a:gd name="connsiteX55" fmla="*/ 274320 w 390525"/>
              <a:gd name="connsiteY55" fmla="*/ 151448 h 390525"/>
              <a:gd name="connsiteX56" fmla="*/ 271082 w 390525"/>
              <a:gd name="connsiteY56" fmla="*/ 143637 h 390525"/>
              <a:gd name="connsiteX57" fmla="*/ 226695 w 390525"/>
              <a:gd name="connsiteY57" fmla="*/ 99251 h 390525"/>
              <a:gd name="connsiteX58" fmla="*/ 218884 w 390525"/>
              <a:gd name="connsiteY58" fmla="*/ 96012 h 390525"/>
              <a:gd name="connsiteX59" fmla="*/ 130112 w 390525"/>
              <a:gd name="connsiteY59" fmla="*/ 96012 h 390525"/>
              <a:gd name="connsiteX60" fmla="*/ 118967 w 390525"/>
              <a:gd name="connsiteY60" fmla="*/ 107156 h 390525"/>
              <a:gd name="connsiteX61" fmla="*/ 118967 w 390525"/>
              <a:gd name="connsiteY61" fmla="*/ 250698 h 390525"/>
              <a:gd name="connsiteX62" fmla="*/ 86392 w 390525"/>
              <a:gd name="connsiteY62" fmla="*/ 250698 h 390525"/>
              <a:gd name="connsiteX63" fmla="*/ 141065 w 390525"/>
              <a:gd name="connsiteY63" fmla="*/ 118110 h 390525"/>
              <a:gd name="connsiteX64" fmla="*/ 185452 w 390525"/>
              <a:gd name="connsiteY64" fmla="*/ 118110 h 390525"/>
              <a:gd name="connsiteX65" fmla="*/ 185452 w 390525"/>
              <a:gd name="connsiteY65" fmla="*/ 173641 h 390525"/>
              <a:gd name="connsiteX66" fmla="*/ 196596 w 390525"/>
              <a:gd name="connsiteY66" fmla="*/ 184785 h 390525"/>
              <a:gd name="connsiteX67" fmla="*/ 252127 w 390525"/>
              <a:gd name="connsiteY67" fmla="*/ 184785 h 390525"/>
              <a:gd name="connsiteX68" fmla="*/ 252127 w 390525"/>
              <a:gd name="connsiteY68" fmla="*/ 273558 h 390525"/>
              <a:gd name="connsiteX69" fmla="*/ 141065 w 390525"/>
              <a:gd name="connsiteY69" fmla="*/ 273558 h 390525"/>
              <a:gd name="connsiteX70" fmla="*/ 141065 w 390525"/>
              <a:gd name="connsiteY70" fmla="*/ 118110 h 390525"/>
              <a:gd name="connsiteX71" fmla="*/ 196215 w 390525"/>
              <a:gd name="connsiteY71" fmla="*/ 363855 h 390525"/>
              <a:gd name="connsiteX72" fmla="*/ 185071 w 390525"/>
              <a:gd name="connsiteY72" fmla="*/ 352711 h 390525"/>
              <a:gd name="connsiteX73" fmla="*/ 196215 w 390525"/>
              <a:gd name="connsiteY73" fmla="*/ 341567 h 390525"/>
              <a:gd name="connsiteX74" fmla="*/ 207359 w 390525"/>
              <a:gd name="connsiteY74" fmla="*/ 352711 h 390525"/>
              <a:gd name="connsiteX75" fmla="*/ 196215 w 390525"/>
              <a:gd name="connsiteY75" fmla="*/ 36385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0525" h="390525">
                <a:moveTo>
                  <a:pt x="374999" y="341662"/>
                </a:moveTo>
                <a:lnTo>
                  <a:pt x="228029" y="341662"/>
                </a:lnTo>
                <a:cubicBezTo>
                  <a:pt x="224695" y="332232"/>
                  <a:pt x="217170" y="324707"/>
                  <a:pt x="207740" y="321374"/>
                </a:cubicBezTo>
                <a:lnTo>
                  <a:pt x="207740" y="295751"/>
                </a:lnTo>
                <a:lnTo>
                  <a:pt x="263271" y="295751"/>
                </a:lnTo>
                <a:cubicBezTo>
                  <a:pt x="269367" y="295751"/>
                  <a:pt x="274415" y="290798"/>
                  <a:pt x="274415" y="284607"/>
                </a:cubicBezTo>
                <a:lnTo>
                  <a:pt x="274415" y="272796"/>
                </a:lnTo>
                <a:lnTo>
                  <a:pt x="307753" y="272796"/>
                </a:lnTo>
                <a:cubicBezTo>
                  <a:pt x="308324" y="272796"/>
                  <a:pt x="308800" y="272796"/>
                  <a:pt x="309372" y="272701"/>
                </a:cubicBezTo>
                <a:cubicBezTo>
                  <a:pt x="353187" y="266414"/>
                  <a:pt x="386239" y="228600"/>
                  <a:pt x="386239" y="184785"/>
                </a:cubicBezTo>
                <a:cubicBezTo>
                  <a:pt x="386239" y="144209"/>
                  <a:pt x="357569" y="108776"/>
                  <a:pt x="318325" y="98965"/>
                </a:cubicBezTo>
                <a:cubicBezTo>
                  <a:pt x="314420" y="72200"/>
                  <a:pt x="291275" y="51530"/>
                  <a:pt x="263366" y="51530"/>
                </a:cubicBezTo>
                <a:lnTo>
                  <a:pt x="257175" y="51530"/>
                </a:lnTo>
                <a:cubicBezTo>
                  <a:pt x="248793" y="39053"/>
                  <a:pt x="237840" y="28575"/>
                  <a:pt x="224980" y="20955"/>
                </a:cubicBezTo>
                <a:cubicBezTo>
                  <a:pt x="209741" y="11906"/>
                  <a:pt x="192310" y="7144"/>
                  <a:pt x="174498" y="7144"/>
                </a:cubicBezTo>
                <a:cubicBezTo>
                  <a:pt x="122111" y="7144"/>
                  <a:pt x="78963" y="47720"/>
                  <a:pt x="74866" y="99060"/>
                </a:cubicBezTo>
                <a:cubicBezTo>
                  <a:pt x="35719" y="108966"/>
                  <a:pt x="7144" y="144304"/>
                  <a:pt x="7144" y="184880"/>
                </a:cubicBezTo>
                <a:cubicBezTo>
                  <a:pt x="7144" y="228695"/>
                  <a:pt x="40196" y="266510"/>
                  <a:pt x="84011" y="272796"/>
                </a:cubicBezTo>
                <a:cubicBezTo>
                  <a:pt x="84487" y="272891"/>
                  <a:pt x="85058" y="272891"/>
                  <a:pt x="85630" y="272891"/>
                </a:cubicBezTo>
                <a:lnTo>
                  <a:pt x="118967" y="272891"/>
                </a:lnTo>
                <a:lnTo>
                  <a:pt x="118967" y="284702"/>
                </a:lnTo>
                <a:cubicBezTo>
                  <a:pt x="118967" y="290798"/>
                  <a:pt x="123920" y="295847"/>
                  <a:pt x="130112" y="295847"/>
                </a:cubicBezTo>
                <a:lnTo>
                  <a:pt x="185642" y="295847"/>
                </a:lnTo>
                <a:lnTo>
                  <a:pt x="185642" y="321469"/>
                </a:lnTo>
                <a:cubicBezTo>
                  <a:pt x="176213" y="324803"/>
                  <a:pt x="168688" y="332327"/>
                  <a:pt x="165354" y="341757"/>
                </a:cubicBezTo>
                <a:lnTo>
                  <a:pt x="18669" y="341757"/>
                </a:lnTo>
                <a:cubicBezTo>
                  <a:pt x="12954" y="341757"/>
                  <a:pt x="8001" y="345948"/>
                  <a:pt x="7334" y="351568"/>
                </a:cubicBezTo>
                <a:cubicBezTo>
                  <a:pt x="6572" y="358235"/>
                  <a:pt x="11811" y="363950"/>
                  <a:pt x="18383" y="363950"/>
                </a:cubicBezTo>
                <a:lnTo>
                  <a:pt x="165354" y="363950"/>
                </a:lnTo>
                <a:cubicBezTo>
                  <a:pt x="169926" y="376904"/>
                  <a:pt x="182309" y="386144"/>
                  <a:pt x="196787" y="386144"/>
                </a:cubicBezTo>
                <a:cubicBezTo>
                  <a:pt x="211264" y="386144"/>
                  <a:pt x="223552" y="376904"/>
                  <a:pt x="228219" y="363950"/>
                </a:cubicBezTo>
                <a:lnTo>
                  <a:pt x="374904" y="363950"/>
                </a:lnTo>
                <a:cubicBezTo>
                  <a:pt x="380619" y="363950"/>
                  <a:pt x="385572" y="359759"/>
                  <a:pt x="386239" y="354140"/>
                </a:cubicBezTo>
                <a:cubicBezTo>
                  <a:pt x="386715" y="347282"/>
                  <a:pt x="381476" y="341662"/>
                  <a:pt x="374999" y="341662"/>
                </a:cubicBezTo>
                <a:close/>
                <a:moveTo>
                  <a:pt x="207645" y="118110"/>
                </a:moveTo>
                <a:lnTo>
                  <a:pt x="214122" y="118110"/>
                </a:lnTo>
                <a:lnTo>
                  <a:pt x="252032" y="156020"/>
                </a:lnTo>
                <a:lnTo>
                  <a:pt x="252032" y="162497"/>
                </a:lnTo>
                <a:lnTo>
                  <a:pt x="207645" y="162497"/>
                </a:lnTo>
                <a:lnTo>
                  <a:pt x="207645" y="118110"/>
                </a:lnTo>
                <a:close/>
                <a:moveTo>
                  <a:pt x="86392" y="250603"/>
                </a:moveTo>
                <a:cubicBezTo>
                  <a:pt x="53816" y="245555"/>
                  <a:pt x="29337" y="217361"/>
                  <a:pt x="29337" y="184785"/>
                </a:cubicBezTo>
                <a:cubicBezTo>
                  <a:pt x="29337" y="152114"/>
                  <a:pt x="54197" y="123920"/>
                  <a:pt x="87154" y="119158"/>
                </a:cubicBezTo>
                <a:cubicBezTo>
                  <a:pt x="92583" y="118396"/>
                  <a:pt x="96679" y="113729"/>
                  <a:pt x="96679" y="108204"/>
                </a:cubicBezTo>
                <a:lnTo>
                  <a:pt x="96679" y="108014"/>
                </a:lnTo>
                <a:cubicBezTo>
                  <a:pt x="96679" y="65818"/>
                  <a:pt x="131159" y="29908"/>
                  <a:pt x="173355" y="29337"/>
                </a:cubicBezTo>
                <a:cubicBezTo>
                  <a:pt x="201454" y="28956"/>
                  <a:pt x="226981" y="43529"/>
                  <a:pt x="241268" y="68199"/>
                </a:cubicBezTo>
                <a:cubicBezTo>
                  <a:pt x="243269" y="71628"/>
                  <a:pt x="246888" y="73724"/>
                  <a:pt x="250889" y="73724"/>
                </a:cubicBezTo>
                <a:lnTo>
                  <a:pt x="263176" y="73724"/>
                </a:lnTo>
                <a:cubicBezTo>
                  <a:pt x="281559" y="73724"/>
                  <a:pt x="296513" y="88678"/>
                  <a:pt x="296513" y="107061"/>
                </a:cubicBezTo>
                <a:lnTo>
                  <a:pt x="296513" y="108204"/>
                </a:lnTo>
                <a:cubicBezTo>
                  <a:pt x="296513" y="113729"/>
                  <a:pt x="300609" y="118396"/>
                  <a:pt x="306038" y="119158"/>
                </a:cubicBezTo>
                <a:cubicBezTo>
                  <a:pt x="338995" y="123920"/>
                  <a:pt x="363855" y="152114"/>
                  <a:pt x="363855" y="184785"/>
                </a:cubicBezTo>
                <a:cubicBezTo>
                  <a:pt x="363855" y="217456"/>
                  <a:pt x="339376" y="245555"/>
                  <a:pt x="306800" y="250603"/>
                </a:cubicBezTo>
                <a:lnTo>
                  <a:pt x="274320" y="250603"/>
                </a:lnTo>
                <a:lnTo>
                  <a:pt x="274320" y="151448"/>
                </a:lnTo>
                <a:cubicBezTo>
                  <a:pt x="274320" y="148495"/>
                  <a:pt x="273177" y="145637"/>
                  <a:pt x="271082" y="143637"/>
                </a:cubicBezTo>
                <a:lnTo>
                  <a:pt x="226695" y="99251"/>
                </a:lnTo>
                <a:cubicBezTo>
                  <a:pt x="224600" y="97155"/>
                  <a:pt x="221742" y="96012"/>
                  <a:pt x="218884" y="96012"/>
                </a:cubicBezTo>
                <a:lnTo>
                  <a:pt x="130112" y="96012"/>
                </a:lnTo>
                <a:cubicBezTo>
                  <a:pt x="124016" y="96012"/>
                  <a:pt x="118967" y="100965"/>
                  <a:pt x="118967" y="107156"/>
                </a:cubicBezTo>
                <a:lnTo>
                  <a:pt x="118967" y="250698"/>
                </a:lnTo>
                <a:lnTo>
                  <a:pt x="86392" y="250698"/>
                </a:lnTo>
                <a:close/>
                <a:moveTo>
                  <a:pt x="141065" y="118110"/>
                </a:moveTo>
                <a:lnTo>
                  <a:pt x="185452" y="118110"/>
                </a:lnTo>
                <a:lnTo>
                  <a:pt x="185452" y="173641"/>
                </a:lnTo>
                <a:cubicBezTo>
                  <a:pt x="185452" y="179737"/>
                  <a:pt x="190405" y="184785"/>
                  <a:pt x="196596" y="184785"/>
                </a:cubicBezTo>
                <a:lnTo>
                  <a:pt x="252127" y="184785"/>
                </a:lnTo>
                <a:lnTo>
                  <a:pt x="252127" y="273558"/>
                </a:lnTo>
                <a:lnTo>
                  <a:pt x="141065" y="273558"/>
                </a:lnTo>
                <a:lnTo>
                  <a:pt x="141065" y="118110"/>
                </a:lnTo>
                <a:close/>
                <a:moveTo>
                  <a:pt x="196215" y="363855"/>
                </a:moveTo>
                <a:cubicBezTo>
                  <a:pt x="190119" y="363855"/>
                  <a:pt x="185071" y="358902"/>
                  <a:pt x="185071" y="352711"/>
                </a:cubicBezTo>
                <a:cubicBezTo>
                  <a:pt x="185071" y="346615"/>
                  <a:pt x="190024" y="341567"/>
                  <a:pt x="196215" y="341567"/>
                </a:cubicBezTo>
                <a:cubicBezTo>
                  <a:pt x="202311" y="341567"/>
                  <a:pt x="207359" y="346520"/>
                  <a:pt x="207359" y="352711"/>
                </a:cubicBezTo>
                <a:cubicBezTo>
                  <a:pt x="207359" y="358807"/>
                  <a:pt x="202406" y="363855"/>
                  <a:pt x="196215" y="363855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EA3A4E1-DCB3-4FEF-8312-04FDEBE7D70F}"/>
              </a:ext>
            </a:extLst>
          </p:cNvPr>
          <p:cNvSpPr/>
          <p:nvPr/>
        </p:nvSpPr>
        <p:spPr>
          <a:xfrm>
            <a:off x="6143683" y="1551336"/>
            <a:ext cx="390525" cy="390525"/>
          </a:xfrm>
          <a:custGeom>
            <a:avLst/>
            <a:gdLst>
              <a:gd name="connsiteX0" fmla="*/ 368646 w 390525"/>
              <a:gd name="connsiteY0" fmla="*/ 142113 h 390525"/>
              <a:gd name="connsiteX1" fmla="*/ 337023 w 390525"/>
              <a:gd name="connsiteY1" fmla="*/ 121444 h 390525"/>
              <a:gd name="connsiteX2" fmla="*/ 338071 w 390525"/>
              <a:gd name="connsiteY2" fmla="*/ 107061 h 390525"/>
              <a:gd name="connsiteX3" fmla="*/ 238153 w 390525"/>
              <a:gd name="connsiteY3" fmla="*/ 7144 h 390525"/>
              <a:gd name="connsiteX4" fmla="*/ 151381 w 390525"/>
              <a:gd name="connsiteY4" fmla="*/ 57436 h 390525"/>
              <a:gd name="connsiteX5" fmla="*/ 130044 w 390525"/>
              <a:gd name="connsiteY5" fmla="*/ 54483 h 390525"/>
              <a:gd name="connsiteX6" fmla="*/ 75562 w 390525"/>
              <a:gd name="connsiteY6" fmla="*/ 76771 h 390525"/>
              <a:gd name="connsiteX7" fmla="*/ 52892 w 390525"/>
              <a:gd name="connsiteY7" fmla="*/ 122587 h 390525"/>
              <a:gd name="connsiteX8" fmla="*/ 7172 w 390525"/>
              <a:gd name="connsiteY8" fmla="*/ 190405 h 390525"/>
              <a:gd name="connsiteX9" fmla="*/ 78324 w 390525"/>
              <a:gd name="connsiteY9" fmla="*/ 258794 h 390525"/>
              <a:gd name="connsiteX10" fmla="*/ 114042 w 390525"/>
              <a:gd name="connsiteY10" fmla="*/ 258794 h 390525"/>
              <a:gd name="connsiteX11" fmla="*/ 107375 w 390525"/>
              <a:gd name="connsiteY11" fmla="*/ 265462 h 390525"/>
              <a:gd name="connsiteX12" fmla="*/ 102231 w 390525"/>
              <a:gd name="connsiteY12" fmla="*/ 283273 h 390525"/>
              <a:gd name="connsiteX13" fmla="*/ 120234 w 390525"/>
              <a:gd name="connsiteY13" fmla="*/ 297275 h 390525"/>
              <a:gd name="connsiteX14" fmla="*/ 152142 w 390525"/>
              <a:gd name="connsiteY14" fmla="*/ 297275 h 390525"/>
              <a:gd name="connsiteX15" fmla="*/ 152142 w 390525"/>
              <a:gd name="connsiteY15" fmla="*/ 363855 h 390525"/>
              <a:gd name="connsiteX16" fmla="*/ 174336 w 390525"/>
              <a:gd name="connsiteY16" fmla="*/ 386048 h 390525"/>
              <a:gd name="connsiteX17" fmla="*/ 218722 w 390525"/>
              <a:gd name="connsiteY17" fmla="*/ 386048 h 390525"/>
              <a:gd name="connsiteX18" fmla="*/ 240915 w 390525"/>
              <a:gd name="connsiteY18" fmla="*/ 363855 h 390525"/>
              <a:gd name="connsiteX19" fmla="*/ 240915 w 390525"/>
              <a:gd name="connsiteY19" fmla="*/ 297275 h 390525"/>
              <a:gd name="connsiteX20" fmla="*/ 272443 w 390525"/>
              <a:gd name="connsiteY20" fmla="*/ 297275 h 390525"/>
              <a:gd name="connsiteX21" fmla="*/ 288636 w 390525"/>
              <a:gd name="connsiteY21" fmla="*/ 288322 h 390525"/>
              <a:gd name="connsiteX22" fmla="*/ 285874 w 390525"/>
              <a:gd name="connsiteY22" fmla="*/ 265747 h 390525"/>
              <a:gd name="connsiteX23" fmla="*/ 285874 w 390525"/>
              <a:gd name="connsiteY23" fmla="*/ 265747 h 390525"/>
              <a:gd name="connsiteX24" fmla="*/ 279015 w 390525"/>
              <a:gd name="connsiteY24" fmla="*/ 258890 h 390525"/>
              <a:gd name="connsiteX25" fmla="*/ 315687 w 390525"/>
              <a:gd name="connsiteY25" fmla="*/ 258890 h 390525"/>
              <a:gd name="connsiteX26" fmla="*/ 385981 w 390525"/>
              <a:gd name="connsiteY26" fmla="*/ 188595 h 390525"/>
              <a:gd name="connsiteX27" fmla="*/ 368646 w 390525"/>
              <a:gd name="connsiteY27" fmla="*/ 142113 h 390525"/>
              <a:gd name="connsiteX28" fmla="*/ 218913 w 390525"/>
              <a:gd name="connsiteY28" fmla="*/ 286226 h 390525"/>
              <a:gd name="connsiteX29" fmla="*/ 218913 w 390525"/>
              <a:gd name="connsiteY29" fmla="*/ 363950 h 390525"/>
              <a:gd name="connsiteX30" fmla="*/ 174526 w 390525"/>
              <a:gd name="connsiteY30" fmla="*/ 363950 h 390525"/>
              <a:gd name="connsiteX31" fmla="*/ 174526 w 390525"/>
              <a:gd name="connsiteY31" fmla="*/ 286226 h 390525"/>
              <a:gd name="connsiteX32" fmla="*/ 163382 w 390525"/>
              <a:gd name="connsiteY32" fmla="*/ 275082 h 390525"/>
              <a:gd name="connsiteX33" fmla="*/ 129283 w 390525"/>
              <a:gd name="connsiteY33" fmla="*/ 275082 h 390525"/>
              <a:gd name="connsiteX34" fmla="*/ 194053 w 390525"/>
              <a:gd name="connsiteY34" fmla="*/ 210312 h 390525"/>
              <a:gd name="connsiteX35" fmla="*/ 194624 w 390525"/>
              <a:gd name="connsiteY35" fmla="*/ 209836 h 390525"/>
              <a:gd name="connsiteX36" fmla="*/ 194719 w 390525"/>
              <a:gd name="connsiteY36" fmla="*/ 209740 h 390525"/>
              <a:gd name="connsiteX37" fmla="*/ 195291 w 390525"/>
              <a:gd name="connsiteY37" fmla="*/ 209455 h 390525"/>
              <a:gd name="connsiteX38" fmla="*/ 195386 w 390525"/>
              <a:gd name="connsiteY38" fmla="*/ 209455 h 390525"/>
              <a:gd name="connsiteX39" fmla="*/ 196052 w 390525"/>
              <a:gd name="connsiteY39" fmla="*/ 209264 h 390525"/>
              <a:gd name="connsiteX40" fmla="*/ 196052 w 390525"/>
              <a:gd name="connsiteY40" fmla="*/ 209264 h 390525"/>
              <a:gd name="connsiteX41" fmla="*/ 197386 w 390525"/>
              <a:gd name="connsiteY41" fmla="*/ 209264 h 390525"/>
              <a:gd name="connsiteX42" fmla="*/ 197481 w 390525"/>
              <a:gd name="connsiteY42" fmla="*/ 209264 h 390525"/>
              <a:gd name="connsiteX43" fmla="*/ 198148 w 390525"/>
              <a:gd name="connsiteY43" fmla="*/ 209455 h 390525"/>
              <a:gd name="connsiteX44" fmla="*/ 198244 w 390525"/>
              <a:gd name="connsiteY44" fmla="*/ 209455 h 390525"/>
              <a:gd name="connsiteX45" fmla="*/ 198815 w 390525"/>
              <a:gd name="connsiteY45" fmla="*/ 209740 h 390525"/>
              <a:gd name="connsiteX46" fmla="*/ 198910 w 390525"/>
              <a:gd name="connsiteY46" fmla="*/ 209836 h 390525"/>
              <a:gd name="connsiteX47" fmla="*/ 199482 w 390525"/>
              <a:gd name="connsiteY47" fmla="*/ 210312 h 390525"/>
              <a:gd name="connsiteX48" fmla="*/ 264252 w 390525"/>
              <a:gd name="connsiteY48" fmla="*/ 275082 h 390525"/>
              <a:gd name="connsiteX49" fmla="*/ 230152 w 390525"/>
              <a:gd name="connsiteY49" fmla="*/ 275082 h 390525"/>
              <a:gd name="connsiteX50" fmla="*/ 218913 w 390525"/>
              <a:gd name="connsiteY50" fmla="*/ 286226 h 390525"/>
              <a:gd name="connsiteX51" fmla="*/ 319783 w 390525"/>
              <a:gd name="connsiteY51" fmla="*/ 236601 h 390525"/>
              <a:gd name="connsiteX52" fmla="*/ 256917 w 390525"/>
              <a:gd name="connsiteY52" fmla="*/ 236601 h 390525"/>
              <a:gd name="connsiteX53" fmla="*/ 212245 w 390525"/>
              <a:gd name="connsiteY53" fmla="*/ 191929 h 390525"/>
              <a:gd name="connsiteX54" fmla="*/ 181003 w 390525"/>
              <a:gd name="connsiteY54" fmla="*/ 191929 h 390525"/>
              <a:gd name="connsiteX55" fmla="*/ 136331 w 390525"/>
              <a:gd name="connsiteY55" fmla="*/ 236601 h 390525"/>
              <a:gd name="connsiteX56" fmla="*/ 73180 w 390525"/>
              <a:gd name="connsiteY56" fmla="*/ 236601 h 390525"/>
              <a:gd name="connsiteX57" fmla="*/ 37747 w 390525"/>
              <a:gd name="connsiteY57" fmla="*/ 216979 h 390525"/>
              <a:gd name="connsiteX58" fmla="*/ 66037 w 390525"/>
              <a:gd name="connsiteY58" fmla="*/ 141827 h 390525"/>
              <a:gd name="connsiteX59" fmla="*/ 74514 w 390525"/>
              <a:gd name="connsiteY59" fmla="*/ 131254 h 390525"/>
              <a:gd name="connsiteX60" fmla="*/ 106232 w 390525"/>
              <a:gd name="connsiteY60" fmla="*/ 82010 h 390525"/>
              <a:gd name="connsiteX61" fmla="*/ 116043 w 390525"/>
              <a:gd name="connsiteY61" fmla="*/ 78486 h 390525"/>
              <a:gd name="connsiteX62" fmla="*/ 152333 w 390525"/>
              <a:gd name="connsiteY62" fmla="*/ 81534 h 390525"/>
              <a:gd name="connsiteX63" fmla="*/ 167001 w 390525"/>
              <a:gd name="connsiteY63" fmla="*/ 75819 h 390525"/>
              <a:gd name="connsiteX64" fmla="*/ 238153 w 390525"/>
              <a:gd name="connsiteY64" fmla="*/ 29432 h 390525"/>
              <a:gd name="connsiteX65" fmla="*/ 315877 w 390525"/>
              <a:gd name="connsiteY65" fmla="*/ 107156 h 390525"/>
              <a:gd name="connsiteX66" fmla="*/ 313306 w 390525"/>
              <a:gd name="connsiteY66" fmla="*/ 127063 h 390525"/>
              <a:gd name="connsiteX67" fmla="*/ 319021 w 390525"/>
              <a:gd name="connsiteY67" fmla="*/ 139827 h 390525"/>
              <a:gd name="connsiteX68" fmla="*/ 322449 w 390525"/>
              <a:gd name="connsiteY68" fmla="*/ 140875 h 390525"/>
              <a:gd name="connsiteX69" fmla="*/ 354358 w 390525"/>
              <a:gd name="connsiteY69" fmla="*/ 218408 h 390525"/>
              <a:gd name="connsiteX70" fmla="*/ 319783 w 390525"/>
              <a:gd name="connsiteY70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8646" y="142113"/>
                </a:moveTo>
                <a:cubicBezTo>
                  <a:pt x="360073" y="132397"/>
                  <a:pt x="349119" y="125254"/>
                  <a:pt x="337023" y="121444"/>
                </a:cubicBezTo>
                <a:cubicBezTo>
                  <a:pt x="337690" y="116681"/>
                  <a:pt x="338071" y="111919"/>
                  <a:pt x="338071" y="107061"/>
                </a:cubicBezTo>
                <a:cubicBezTo>
                  <a:pt x="338071" y="52006"/>
                  <a:pt x="293208" y="7144"/>
                  <a:pt x="238153" y="7144"/>
                </a:cubicBezTo>
                <a:cubicBezTo>
                  <a:pt x="202053" y="7144"/>
                  <a:pt x="169097" y="26575"/>
                  <a:pt x="151381" y="57436"/>
                </a:cubicBezTo>
                <a:cubicBezTo>
                  <a:pt x="144522" y="55435"/>
                  <a:pt x="137379" y="54483"/>
                  <a:pt x="130044" y="54483"/>
                </a:cubicBezTo>
                <a:cubicBezTo>
                  <a:pt x="109566" y="54483"/>
                  <a:pt x="90230" y="62389"/>
                  <a:pt x="75562" y="76771"/>
                </a:cubicBezTo>
                <a:cubicBezTo>
                  <a:pt x="62893" y="89154"/>
                  <a:pt x="55083" y="105251"/>
                  <a:pt x="52892" y="122587"/>
                </a:cubicBezTo>
                <a:cubicBezTo>
                  <a:pt x="24984" y="132969"/>
                  <a:pt x="6315" y="159925"/>
                  <a:pt x="7172" y="190405"/>
                </a:cubicBezTo>
                <a:cubicBezTo>
                  <a:pt x="8220" y="228028"/>
                  <a:pt x="40700" y="258794"/>
                  <a:pt x="78324" y="258794"/>
                </a:cubicBezTo>
                <a:lnTo>
                  <a:pt x="114042" y="258794"/>
                </a:lnTo>
                <a:lnTo>
                  <a:pt x="107375" y="265462"/>
                </a:lnTo>
                <a:cubicBezTo>
                  <a:pt x="102708" y="270129"/>
                  <a:pt x="100612" y="276892"/>
                  <a:pt x="102231" y="283273"/>
                </a:cubicBezTo>
                <a:cubicBezTo>
                  <a:pt x="104327" y="291655"/>
                  <a:pt x="111756" y="297275"/>
                  <a:pt x="120234" y="297275"/>
                </a:cubicBezTo>
                <a:lnTo>
                  <a:pt x="152142" y="297275"/>
                </a:lnTo>
                <a:lnTo>
                  <a:pt x="152142" y="363855"/>
                </a:lnTo>
                <a:cubicBezTo>
                  <a:pt x="152142" y="376142"/>
                  <a:pt x="162049" y="386048"/>
                  <a:pt x="174336" y="386048"/>
                </a:cubicBezTo>
                <a:lnTo>
                  <a:pt x="218722" y="386048"/>
                </a:lnTo>
                <a:cubicBezTo>
                  <a:pt x="231010" y="386048"/>
                  <a:pt x="240915" y="376142"/>
                  <a:pt x="240915" y="363855"/>
                </a:cubicBezTo>
                <a:lnTo>
                  <a:pt x="240915" y="297275"/>
                </a:lnTo>
                <a:lnTo>
                  <a:pt x="272443" y="297275"/>
                </a:lnTo>
                <a:cubicBezTo>
                  <a:pt x="279015" y="297275"/>
                  <a:pt x="285302" y="293942"/>
                  <a:pt x="288636" y="288322"/>
                </a:cubicBezTo>
                <a:cubicBezTo>
                  <a:pt x="293017" y="280892"/>
                  <a:pt x="291779" y="271653"/>
                  <a:pt x="285874" y="265747"/>
                </a:cubicBezTo>
                <a:lnTo>
                  <a:pt x="285874" y="265747"/>
                </a:lnTo>
                <a:lnTo>
                  <a:pt x="279015" y="258890"/>
                </a:lnTo>
                <a:lnTo>
                  <a:pt x="315687" y="258890"/>
                </a:lnTo>
                <a:cubicBezTo>
                  <a:pt x="354453" y="258890"/>
                  <a:pt x="385981" y="227362"/>
                  <a:pt x="385981" y="188595"/>
                </a:cubicBezTo>
                <a:cubicBezTo>
                  <a:pt x="386172" y="171450"/>
                  <a:pt x="379885" y="154972"/>
                  <a:pt x="368646" y="142113"/>
                </a:cubicBezTo>
                <a:close/>
                <a:moveTo>
                  <a:pt x="218913" y="286226"/>
                </a:moveTo>
                <a:lnTo>
                  <a:pt x="218913" y="363950"/>
                </a:lnTo>
                <a:lnTo>
                  <a:pt x="174526" y="363950"/>
                </a:lnTo>
                <a:lnTo>
                  <a:pt x="174526" y="286226"/>
                </a:lnTo>
                <a:cubicBezTo>
                  <a:pt x="174526" y="280130"/>
                  <a:pt x="169573" y="275082"/>
                  <a:pt x="163382" y="275082"/>
                </a:cubicBezTo>
                <a:lnTo>
                  <a:pt x="129283" y="275082"/>
                </a:lnTo>
                <a:lnTo>
                  <a:pt x="194053" y="210312"/>
                </a:lnTo>
                <a:cubicBezTo>
                  <a:pt x="194243" y="210121"/>
                  <a:pt x="194433" y="210026"/>
                  <a:pt x="194624" y="209836"/>
                </a:cubicBezTo>
                <a:cubicBezTo>
                  <a:pt x="194624" y="209836"/>
                  <a:pt x="194719" y="209836"/>
                  <a:pt x="194719" y="209740"/>
                </a:cubicBezTo>
                <a:cubicBezTo>
                  <a:pt x="194909" y="209645"/>
                  <a:pt x="195100" y="209550"/>
                  <a:pt x="195291" y="209455"/>
                </a:cubicBezTo>
                <a:cubicBezTo>
                  <a:pt x="195291" y="209455"/>
                  <a:pt x="195291" y="209455"/>
                  <a:pt x="195386" y="209455"/>
                </a:cubicBezTo>
                <a:cubicBezTo>
                  <a:pt x="195576" y="209359"/>
                  <a:pt x="195767" y="209264"/>
                  <a:pt x="196052" y="209264"/>
                </a:cubicBezTo>
                <a:cubicBezTo>
                  <a:pt x="196052" y="209264"/>
                  <a:pt x="196052" y="209264"/>
                  <a:pt x="196052" y="209264"/>
                </a:cubicBezTo>
                <a:cubicBezTo>
                  <a:pt x="196529" y="209169"/>
                  <a:pt x="197005" y="209169"/>
                  <a:pt x="197386" y="209264"/>
                </a:cubicBezTo>
                <a:cubicBezTo>
                  <a:pt x="197386" y="209264"/>
                  <a:pt x="197386" y="209264"/>
                  <a:pt x="197481" y="209264"/>
                </a:cubicBezTo>
                <a:cubicBezTo>
                  <a:pt x="197672" y="209264"/>
                  <a:pt x="197862" y="209359"/>
                  <a:pt x="198148" y="209455"/>
                </a:cubicBezTo>
                <a:cubicBezTo>
                  <a:pt x="198148" y="209455"/>
                  <a:pt x="198148" y="209455"/>
                  <a:pt x="198244" y="209455"/>
                </a:cubicBezTo>
                <a:cubicBezTo>
                  <a:pt x="198434" y="209550"/>
                  <a:pt x="198624" y="209645"/>
                  <a:pt x="198815" y="209740"/>
                </a:cubicBezTo>
                <a:cubicBezTo>
                  <a:pt x="198815" y="209740"/>
                  <a:pt x="198910" y="209740"/>
                  <a:pt x="198910" y="209836"/>
                </a:cubicBezTo>
                <a:cubicBezTo>
                  <a:pt x="199101" y="209931"/>
                  <a:pt x="199291" y="210121"/>
                  <a:pt x="199482" y="210312"/>
                </a:cubicBezTo>
                <a:lnTo>
                  <a:pt x="264252" y="275082"/>
                </a:lnTo>
                <a:lnTo>
                  <a:pt x="230152" y="275082"/>
                </a:lnTo>
                <a:cubicBezTo>
                  <a:pt x="223866" y="275082"/>
                  <a:pt x="218913" y="280035"/>
                  <a:pt x="218913" y="286226"/>
                </a:cubicBezTo>
                <a:close/>
                <a:moveTo>
                  <a:pt x="319783" y="236601"/>
                </a:moveTo>
                <a:lnTo>
                  <a:pt x="256917" y="236601"/>
                </a:lnTo>
                <a:lnTo>
                  <a:pt x="212245" y="191929"/>
                </a:lnTo>
                <a:cubicBezTo>
                  <a:pt x="203578" y="183261"/>
                  <a:pt x="189671" y="183261"/>
                  <a:pt x="181003" y="191929"/>
                </a:cubicBezTo>
                <a:lnTo>
                  <a:pt x="136331" y="236601"/>
                </a:lnTo>
                <a:lnTo>
                  <a:pt x="73180" y="236601"/>
                </a:lnTo>
                <a:cubicBezTo>
                  <a:pt x="60417" y="236601"/>
                  <a:pt x="44415" y="227838"/>
                  <a:pt x="37747" y="216979"/>
                </a:cubicBezTo>
                <a:cubicBezTo>
                  <a:pt x="18031" y="184594"/>
                  <a:pt x="35556" y="149257"/>
                  <a:pt x="66037" y="141827"/>
                </a:cubicBezTo>
                <a:cubicBezTo>
                  <a:pt x="70894" y="140589"/>
                  <a:pt x="74419" y="136303"/>
                  <a:pt x="74514" y="131254"/>
                </a:cubicBezTo>
                <a:cubicBezTo>
                  <a:pt x="74895" y="110680"/>
                  <a:pt x="86515" y="91821"/>
                  <a:pt x="106232" y="82010"/>
                </a:cubicBezTo>
                <a:cubicBezTo>
                  <a:pt x="109375" y="80486"/>
                  <a:pt x="112709" y="79248"/>
                  <a:pt x="116043" y="78486"/>
                </a:cubicBezTo>
                <a:cubicBezTo>
                  <a:pt x="128711" y="75533"/>
                  <a:pt x="141094" y="76581"/>
                  <a:pt x="152333" y="81534"/>
                </a:cubicBezTo>
                <a:cubicBezTo>
                  <a:pt x="157952" y="84011"/>
                  <a:pt x="164525" y="81439"/>
                  <a:pt x="167001" y="75819"/>
                </a:cubicBezTo>
                <a:cubicBezTo>
                  <a:pt x="179479" y="47625"/>
                  <a:pt x="207387" y="29432"/>
                  <a:pt x="238153" y="29432"/>
                </a:cubicBezTo>
                <a:cubicBezTo>
                  <a:pt x="281016" y="29432"/>
                  <a:pt x="315877" y="64294"/>
                  <a:pt x="315877" y="107156"/>
                </a:cubicBezTo>
                <a:cubicBezTo>
                  <a:pt x="315877" y="113919"/>
                  <a:pt x="315020" y="120586"/>
                  <a:pt x="313306" y="127063"/>
                </a:cubicBezTo>
                <a:cubicBezTo>
                  <a:pt x="312067" y="131921"/>
                  <a:pt x="314163" y="137255"/>
                  <a:pt x="319021" y="139827"/>
                </a:cubicBezTo>
                <a:cubicBezTo>
                  <a:pt x="320068" y="140398"/>
                  <a:pt x="321211" y="140684"/>
                  <a:pt x="322449" y="140875"/>
                </a:cubicBezTo>
                <a:cubicBezTo>
                  <a:pt x="355692" y="145447"/>
                  <a:pt x="377504" y="184118"/>
                  <a:pt x="354358" y="218408"/>
                </a:cubicBezTo>
                <a:cubicBezTo>
                  <a:pt x="346548" y="229838"/>
                  <a:pt x="333593" y="236601"/>
                  <a:pt x="319783" y="236601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5FFC27F-1EDC-46E6-B7B4-0B733A85BD4C}"/>
              </a:ext>
            </a:extLst>
          </p:cNvPr>
          <p:cNvGrpSpPr/>
          <p:nvPr/>
        </p:nvGrpSpPr>
        <p:grpSpPr>
          <a:xfrm>
            <a:off x="7523884" y="5609272"/>
            <a:ext cx="323850" cy="323850"/>
            <a:chOff x="7523884" y="5609272"/>
            <a:chExt cx="323850" cy="323850"/>
          </a:xfrm>
          <a:solidFill>
            <a:schemeClr val="tx2"/>
          </a:solidFill>
        </p:grpSpPr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4609B5-ECC1-457D-9DCE-E384B4340DE9}"/>
                </a:ext>
              </a:extLst>
            </p:cNvPr>
            <p:cNvSpPr/>
            <p:nvPr/>
          </p:nvSpPr>
          <p:spPr>
            <a:xfrm>
              <a:off x="7523884" y="5609272"/>
              <a:ext cx="323850" cy="323850"/>
            </a:xfrm>
            <a:custGeom>
              <a:avLst/>
              <a:gdLst>
                <a:gd name="connsiteX0" fmla="*/ 164592 w 323850"/>
                <a:gd name="connsiteY0" fmla="*/ 7144 h 323850"/>
                <a:gd name="connsiteX1" fmla="*/ 7144 w 323850"/>
                <a:gd name="connsiteY1" fmla="*/ 164592 h 323850"/>
                <a:gd name="connsiteX2" fmla="*/ 164592 w 323850"/>
                <a:gd name="connsiteY2" fmla="*/ 322041 h 323850"/>
                <a:gd name="connsiteX3" fmla="*/ 322040 w 323850"/>
                <a:gd name="connsiteY3" fmla="*/ 164592 h 323850"/>
                <a:gd name="connsiteX4" fmla="*/ 164592 w 323850"/>
                <a:gd name="connsiteY4" fmla="*/ 7144 h 323850"/>
                <a:gd name="connsiteX5" fmla="*/ 164592 w 323850"/>
                <a:gd name="connsiteY5" fmla="*/ 301371 h 323850"/>
                <a:gd name="connsiteX6" fmla="*/ 27813 w 323850"/>
                <a:gd name="connsiteY6" fmla="*/ 164592 h 323850"/>
                <a:gd name="connsiteX7" fmla="*/ 164592 w 323850"/>
                <a:gd name="connsiteY7" fmla="*/ 27813 h 323850"/>
                <a:gd name="connsiteX8" fmla="*/ 301371 w 323850"/>
                <a:gd name="connsiteY8" fmla="*/ 164592 h 323850"/>
                <a:gd name="connsiteX9" fmla="*/ 164592 w 323850"/>
                <a:gd name="connsiteY9" fmla="*/ 30137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23850">
                  <a:moveTo>
                    <a:pt x="164592" y="7144"/>
                  </a:moveTo>
                  <a:cubicBezTo>
                    <a:pt x="77724" y="7144"/>
                    <a:pt x="7144" y="77819"/>
                    <a:pt x="7144" y="164592"/>
                  </a:cubicBezTo>
                  <a:cubicBezTo>
                    <a:pt x="7144" y="251460"/>
                    <a:pt x="77820" y="322041"/>
                    <a:pt x="164592" y="322041"/>
                  </a:cubicBezTo>
                  <a:cubicBezTo>
                    <a:pt x="251460" y="322041"/>
                    <a:pt x="322040" y="251365"/>
                    <a:pt x="322040" y="164592"/>
                  </a:cubicBezTo>
                  <a:cubicBezTo>
                    <a:pt x="322040" y="77819"/>
                    <a:pt x="251365" y="7144"/>
                    <a:pt x="164592" y="7144"/>
                  </a:cubicBezTo>
                  <a:close/>
                  <a:moveTo>
                    <a:pt x="164592" y="301371"/>
                  </a:moveTo>
                  <a:cubicBezTo>
                    <a:pt x="89154" y="301371"/>
                    <a:pt x="27813" y="240030"/>
                    <a:pt x="27813" y="164592"/>
                  </a:cubicBezTo>
                  <a:cubicBezTo>
                    <a:pt x="27813" y="89154"/>
                    <a:pt x="89154" y="27813"/>
                    <a:pt x="164592" y="27813"/>
                  </a:cubicBezTo>
                  <a:cubicBezTo>
                    <a:pt x="240030" y="27813"/>
                    <a:pt x="301371" y="89154"/>
                    <a:pt x="301371" y="164592"/>
                  </a:cubicBezTo>
                  <a:cubicBezTo>
                    <a:pt x="301276" y="240030"/>
                    <a:pt x="239935" y="301371"/>
                    <a:pt x="164592" y="301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DA98BEEF-8F5C-42E0-B67D-7E06710C706B}"/>
                </a:ext>
              </a:extLst>
            </p:cNvPr>
            <p:cNvSpPr/>
            <p:nvPr/>
          </p:nvSpPr>
          <p:spPr>
            <a:xfrm>
              <a:off x="7630278" y="5650151"/>
              <a:ext cx="114300" cy="238125"/>
            </a:xfrm>
            <a:custGeom>
              <a:avLst/>
              <a:gdLst>
                <a:gd name="connsiteX0" fmla="*/ 68008 w 114300"/>
                <a:gd name="connsiteY0" fmla="*/ 114474 h 238125"/>
                <a:gd name="connsiteX1" fmla="*/ 68008 w 114300"/>
                <a:gd name="connsiteY1" fmla="*/ 55610 h 238125"/>
                <a:gd name="connsiteX2" fmla="*/ 82296 w 114300"/>
                <a:gd name="connsiteY2" fmla="*/ 66754 h 238125"/>
                <a:gd name="connsiteX3" fmla="*/ 95535 w 114300"/>
                <a:gd name="connsiteY3" fmla="*/ 70850 h 238125"/>
                <a:gd name="connsiteX4" fmla="*/ 99822 w 114300"/>
                <a:gd name="connsiteY4" fmla="*/ 55705 h 238125"/>
                <a:gd name="connsiteX5" fmla="*/ 68008 w 114300"/>
                <a:gd name="connsiteY5" fmla="*/ 33988 h 238125"/>
                <a:gd name="connsiteX6" fmla="*/ 68008 w 114300"/>
                <a:gd name="connsiteY6" fmla="*/ 17891 h 238125"/>
                <a:gd name="connsiteX7" fmla="*/ 58960 w 114300"/>
                <a:gd name="connsiteY7" fmla="*/ 7223 h 238125"/>
                <a:gd name="connsiteX8" fmla="*/ 47339 w 114300"/>
                <a:gd name="connsiteY8" fmla="*/ 17510 h 238125"/>
                <a:gd name="connsiteX9" fmla="*/ 47339 w 114300"/>
                <a:gd name="connsiteY9" fmla="*/ 33893 h 238125"/>
                <a:gd name="connsiteX10" fmla="*/ 7144 w 114300"/>
                <a:gd name="connsiteY10" fmla="*/ 83327 h 238125"/>
                <a:gd name="connsiteX11" fmla="*/ 47339 w 114300"/>
                <a:gd name="connsiteY11" fmla="*/ 132762 h 238125"/>
                <a:gd name="connsiteX12" fmla="*/ 47339 w 114300"/>
                <a:gd name="connsiteY12" fmla="*/ 191627 h 238125"/>
                <a:gd name="connsiteX13" fmla="*/ 33051 w 114300"/>
                <a:gd name="connsiteY13" fmla="*/ 180482 h 238125"/>
                <a:gd name="connsiteX14" fmla="*/ 19812 w 114300"/>
                <a:gd name="connsiteY14" fmla="*/ 176387 h 238125"/>
                <a:gd name="connsiteX15" fmla="*/ 15526 w 114300"/>
                <a:gd name="connsiteY15" fmla="*/ 191531 h 238125"/>
                <a:gd name="connsiteX16" fmla="*/ 47339 w 114300"/>
                <a:gd name="connsiteY16" fmla="*/ 213248 h 238125"/>
                <a:gd name="connsiteX17" fmla="*/ 47339 w 114300"/>
                <a:gd name="connsiteY17" fmla="*/ 229346 h 238125"/>
                <a:gd name="connsiteX18" fmla="*/ 56388 w 114300"/>
                <a:gd name="connsiteY18" fmla="*/ 240014 h 238125"/>
                <a:gd name="connsiteX19" fmla="*/ 68008 w 114300"/>
                <a:gd name="connsiteY19" fmla="*/ 229727 h 238125"/>
                <a:gd name="connsiteX20" fmla="*/ 68008 w 114300"/>
                <a:gd name="connsiteY20" fmla="*/ 213344 h 238125"/>
                <a:gd name="connsiteX21" fmla="*/ 108204 w 114300"/>
                <a:gd name="connsiteY21" fmla="*/ 163909 h 238125"/>
                <a:gd name="connsiteX22" fmla="*/ 68008 w 114300"/>
                <a:gd name="connsiteY22" fmla="*/ 114474 h 238125"/>
                <a:gd name="connsiteX23" fmla="*/ 68008 w 114300"/>
                <a:gd name="connsiteY23" fmla="*/ 114474 h 238125"/>
                <a:gd name="connsiteX24" fmla="*/ 27813 w 114300"/>
                <a:gd name="connsiteY24" fmla="*/ 83613 h 238125"/>
                <a:gd name="connsiteX25" fmla="*/ 47339 w 114300"/>
                <a:gd name="connsiteY25" fmla="*/ 55705 h 238125"/>
                <a:gd name="connsiteX26" fmla="*/ 47339 w 114300"/>
                <a:gd name="connsiteY26" fmla="*/ 111617 h 238125"/>
                <a:gd name="connsiteX27" fmla="*/ 27813 w 114300"/>
                <a:gd name="connsiteY27" fmla="*/ 83613 h 238125"/>
                <a:gd name="connsiteX28" fmla="*/ 68008 w 114300"/>
                <a:gd name="connsiteY28" fmla="*/ 191913 h 238125"/>
                <a:gd name="connsiteX29" fmla="*/ 68008 w 114300"/>
                <a:gd name="connsiteY29" fmla="*/ 136000 h 238125"/>
                <a:gd name="connsiteX30" fmla="*/ 87535 w 114300"/>
                <a:gd name="connsiteY30" fmla="*/ 163909 h 238125"/>
                <a:gd name="connsiteX31" fmla="*/ 68008 w 114300"/>
                <a:gd name="connsiteY31" fmla="*/ 1919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238125">
                  <a:moveTo>
                    <a:pt x="68008" y="114474"/>
                  </a:moveTo>
                  <a:lnTo>
                    <a:pt x="68008" y="55610"/>
                  </a:lnTo>
                  <a:cubicBezTo>
                    <a:pt x="73723" y="57705"/>
                    <a:pt x="78771" y="61610"/>
                    <a:pt x="82296" y="66754"/>
                  </a:cubicBezTo>
                  <a:cubicBezTo>
                    <a:pt x="85248" y="71040"/>
                    <a:pt x="90868" y="73136"/>
                    <a:pt x="95535" y="70850"/>
                  </a:cubicBezTo>
                  <a:cubicBezTo>
                    <a:pt x="101346" y="68087"/>
                    <a:pt x="103251" y="60944"/>
                    <a:pt x="99822" y="55705"/>
                  </a:cubicBezTo>
                  <a:cubicBezTo>
                    <a:pt x="92392" y="44370"/>
                    <a:pt x="80867" y="36750"/>
                    <a:pt x="68008" y="33988"/>
                  </a:cubicBezTo>
                  <a:lnTo>
                    <a:pt x="68008" y="17891"/>
                  </a:lnTo>
                  <a:cubicBezTo>
                    <a:pt x="68008" y="12557"/>
                    <a:pt x="64198" y="7889"/>
                    <a:pt x="58960" y="7223"/>
                  </a:cubicBezTo>
                  <a:cubicBezTo>
                    <a:pt x="52673" y="6460"/>
                    <a:pt x="47339" y="11318"/>
                    <a:pt x="47339" y="17510"/>
                  </a:cubicBezTo>
                  <a:lnTo>
                    <a:pt x="47339" y="33893"/>
                  </a:lnTo>
                  <a:cubicBezTo>
                    <a:pt x="24384" y="38655"/>
                    <a:pt x="7144" y="59039"/>
                    <a:pt x="7144" y="83327"/>
                  </a:cubicBezTo>
                  <a:cubicBezTo>
                    <a:pt x="7144" y="107616"/>
                    <a:pt x="24384" y="128000"/>
                    <a:pt x="47339" y="132762"/>
                  </a:cubicBezTo>
                  <a:lnTo>
                    <a:pt x="47339" y="191627"/>
                  </a:lnTo>
                  <a:cubicBezTo>
                    <a:pt x="41624" y="189531"/>
                    <a:pt x="36576" y="185626"/>
                    <a:pt x="33051" y="180482"/>
                  </a:cubicBezTo>
                  <a:cubicBezTo>
                    <a:pt x="30099" y="176101"/>
                    <a:pt x="24479" y="174100"/>
                    <a:pt x="19812" y="176387"/>
                  </a:cubicBezTo>
                  <a:cubicBezTo>
                    <a:pt x="14001" y="179149"/>
                    <a:pt x="12096" y="186293"/>
                    <a:pt x="15526" y="191531"/>
                  </a:cubicBezTo>
                  <a:cubicBezTo>
                    <a:pt x="22955" y="202866"/>
                    <a:pt x="34480" y="210486"/>
                    <a:pt x="47339" y="213248"/>
                  </a:cubicBezTo>
                  <a:lnTo>
                    <a:pt x="47339" y="229346"/>
                  </a:lnTo>
                  <a:cubicBezTo>
                    <a:pt x="47339" y="234680"/>
                    <a:pt x="51149" y="239347"/>
                    <a:pt x="56388" y="240014"/>
                  </a:cubicBezTo>
                  <a:cubicBezTo>
                    <a:pt x="62674" y="240775"/>
                    <a:pt x="68008" y="235918"/>
                    <a:pt x="68008" y="229727"/>
                  </a:cubicBezTo>
                  <a:lnTo>
                    <a:pt x="68008" y="213344"/>
                  </a:lnTo>
                  <a:cubicBezTo>
                    <a:pt x="90964" y="208581"/>
                    <a:pt x="108204" y="188198"/>
                    <a:pt x="108204" y="163909"/>
                  </a:cubicBezTo>
                  <a:cubicBezTo>
                    <a:pt x="108204" y="139620"/>
                    <a:pt x="90964" y="119236"/>
                    <a:pt x="68008" y="114474"/>
                  </a:cubicBezTo>
                  <a:lnTo>
                    <a:pt x="68008" y="114474"/>
                  </a:lnTo>
                  <a:close/>
                  <a:moveTo>
                    <a:pt x="27813" y="83613"/>
                  </a:moveTo>
                  <a:cubicBezTo>
                    <a:pt x="27813" y="70850"/>
                    <a:pt x="35909" y="59896"/>
                    <a:pt x="47339" y="55705"/>
                  </a:cubicBezTo>
                  <a:lnTo>
                    <a:pt x="47339" y="111617"/>
                  </a:lnTo>
                  <a:cubicBezTo>
                    <a:pt x="35909" y="107330"/>
                    <a:pt x="27813" y="96377"/>
                    <a:pt x="27813" y="83613"/>
                  </a:cubicBezTo>
                  <a:close/>
                  <a:moveTo>
                    <a:pt x="68008" y="191913"/>
                  </a:moveTo>
                  <a:lnTo>
                    <a:pt x="68008" y="136000"/>
                  </a:lnTo>
                  <a:cubicBezTo>
                    <a:pt x="79343" y="140191"/>
                    <a:pt x="87535" y="151145"/>
                    <a:pt x="87535" y="163909"/>
                  </a:cubicBezTo>
                  <a:cubicBezTo>
                    <a:pt x="87439" y="176768"/>
                    <a:pt x="79343" y="187626"/>
                    <a:pt x="68008" y="1919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E38F4FD-B064-420E-B82B-08E1CDB1D503}"/>
              </a:ext>
            </a:extLst>
          </p:cNvPr>
          <p:cNvGrpSpPr/>
          <p:nvPr/>
        </p:nvGrpSpPr>
        <p:grpSpPr>
          <a:xfrm>
            <a:off x="4790113" y="2291143"/>
            <a:ext cx="390525" cy="352425"/>
            <a:chOff x="4790113" y="2291143"/>
            <a:chExt cx="390525" cy="352425"/>
          </a:xfrm>
          <a:solidFill>
            <a:schemeClr val="tx2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05E67C62-FA47-4A04-8FA8-DBA3D492CBF5}"/>
                </a:ext>
              </a:extLst>
            </p:cNvPr>
            <p:cNvSpPr/>
            <p:nvPr/>
          </p:nvSpPr>
          <p:spPr>
            <a:xfrm>
              <a:off x="4790113" y="2291143"/>
              <a:ext cx="390525" cy="352425"/>
            </a:xfrm>
            <a:custGeom>
              <a:avLst/>
              <a:gdLst>
                <a:gd name="connsiteX0" fmla="*/ 356140 w 390525"/>
                <a:gd name="connsiteY0" fmla="*/ 7144 h 352425"/>
                <a:gd name="connsiteX1" fmla="*/ 37052 w 390525"/>
                <a:gd name="connsiteY1" fmla="*/ 7144 h 352425"/>
                <a:gd name="connsiteX2" fmla="*/ 7144 w 390525"/>
                <a:gd name="connsiteY2" fmla="*/ 37052 h 352425"/>
                <a:gd name="connsiteX3" fmla="*/ 7144 w 390525"/>
                <a:gd name="connsiteY3" fmla="*/ 263652 h 352425"/>
                <a:gd name="connsiteX4" fmla="*/ 37052 w 390525"/>
                <a:gd name="connsiteY4" fmla="*/ 293561 h 352425"/>
                <a:gd name="connsiteX5" fmla="*/ 152210 w 390525"/>
                <a:gd name="connsiteY5" fmla="*/ 293561 h 352425"/>
                <a:gd name="connsiteX6" fmla="*/ 152210 w 390525"/>
                <a:gd name="connsiteY6" fmla="*/ 325374 h 352425"/>
                <a:gd name="connsiteX7" fmla="*/ 128969 w 390525"/>
                <a:gd name="connsiteY7" fmla="*/ 325374 h 352425"/>
                <a:gd name="connsiteX8" fmla="*/ 117538 w 390525"/>
                <a:gd name="connsiteY8" fmla="*/ 335947 h 352425"/>
                <a:gd name="connsiteX9" fmla="*/ 128683 w 390525"/>
                <a:gd name="connsiteY9" fmla="*/ 347567 h 352425"/>
                <a:gd name="connsiteX10" fmla="*/ 264890 w 390525"/>
                <a:gd name="connsiteY10" fmla="*/ 347567 h 352425"/>
                <a:gd name="connsiteX11" fmla="*/ 276320 w 390525"/>
                <a:gd name="connsiteY11" fmla="*/ 336995 h 352425"/>
                <a:gd name="connsiteX12" fmla="*/ 265176 w 390525"/>
                <a:gd name="connsiteY12" fmla="*/ 325374 h 352425"/>
                <a:gd name="connsiteX13" fmla="*/ 241745 w 390525"/>
                <a:gd name="connsiteY13" fmla="*/ 325374 h 352425"/>
                <a:gd name="connsiteX14" fmla="*/ 241745 w 390525"/>
                <a:gd name="connsiteY14" fmla="*/ 293561 h 352425"/>
                <a:gd name="connsiteX15" fmla="*/ 356140 w 390525"/>
                <a:gd name="connsiteY15" fmla="*/ 293561 h 352425"/>
                <a:gd name="connsiteX16" fmla="*/ 386048 w 390525"/>
                <a:gd name="connsiteY16" fmla="*/ 263652 h 352425"/>
                <a:gd name="connsiteX17" fmla="*/ 386048 w 390525"/>
                <a:gd name="connsiteY17" fmla="*/ 37052 h 352425"/>
                <a:gd name="connsiteX18" fmla="*/ 356140 w 390525"/>
                <a:gd name="connsiteY18" fmla="*/ 7144 h 352425"/>
                <a:gd name="connsiteX19" fmla="*/ 37529 w 390525"/>
                <a:gd name="connsiteY19" fmla="*/ 29337 h 352425"/>
                <a:gd name="connsiteX20" fmla="*/ 356330 w 390525"/>
                <a:gd name="connsiteY20" fmla="*/ 29337 h 352425"/>
                <a:gd name="connsiteX21" fmla="*/ 363855 w 390525"/>
                <a:gd name="connsiteY21" fmla="*/ 36862 h 352425"/>
                <a:gd name="connsiteX22" fmla="*/ 363855 w 390525"/>
                <a:gd name="connsiteY22" fmla="*/ 198120 h 352425"/>
                <a:gd name="connsiteX23" fmla="*/ 30099 w 390525"/>
                <a:gd name="connsiteY23" fmla="*/ 198120 h 352425"/>
                <a:gd name="connsiteX24" fmla="*/ 30099 w 390525"/>
                <a:gd name="connsiteY24" fmla="*/ 36767 h 352425"/>
                <a:gd name="connsiteX25" fmla="*/ 37529 w 390525"/>
                <a:gd name="connsiteY25" fmla="*/ 29337 h 352425"/>
                <a:gd name="connsiteX26" fmla="*/ 219456 w 390525"/>
                <a:gd name="connsiteY26" fmla="*/ 325374 h 352425"/>
                <a:gd name="connsiteX27" fmla="*/ 174307 w 390525"/>
                <a:gd name="connsiteY27" fmla="*/ 325374 h 352425"/>
                <a:gd name="connsiteX28" fmla="*/ 174307 w 390525"/>
                <a:gd name="connsiteY28" fmla="*/ 293561 h 352425"/>
                <a:gd name="connsiteX29" fmla="*/ 219456 w 390525"/>
                <a:gd name="connsiteY29" fmla="*/ 293561 h 352425"/>
                <a:gd name="connsiteX30" fmla="*/ 219456 w 390525"/>
                <a:gd name="connsiteY30" fmla="*/ 325374 h 352425"/>
                <a:gd name="connsiteX31" fmla="*/ 355568 w 390525"/>
                <a:gd name="connsiteY31" fmla="*/ 271272 h 352425"/>
                <a:gd name="connsiteX32" fmla="*/ 36767 w 390525"/>
                <a:gd name="connsiteY32" fmla="*/ 271272 h 352425"/>
                <a:gd name="connsiteX33" fmla="*/ 29242 w 390525"/>
                <a:gd name="connsiteY33" fmla="*/ 263747 h 352425"/>
                <a:gd name="connsiteX34" fmla="*/ 29242 w 390525"/>
                <a:gd name="connsiteY34" fmla="*/ 220123 h 352425"/>
                <a:gd name="connsiteX35" fmla="*/ 362998 w 390525"/>
                <a:gd name="connsiteY35" fmla="*/ 220123 h 352425"/>
                <a:gd name="connsiteX36" fmla="*/ 362998 w 390525"/>
                <a:gd name="connsiteY36" fmla="*/ 263747 h 352425"/>
                <a:gd name="connsiteX37" fmla="*/ 355568 w 390525"/>
                <a:gd name="connsiteY37" fmla="*/ 271272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352425">
                  <a:moveTo>
                    <a:pt x="356140" y="7144"/>
                  </a:moveTo>
                  <a:lnTo>
                    <a:pt x="37052" y="7144"/>
                  </a:lnTo>
                  <a:cubicBezTo>
                    <a:pt x="20574" y="7144"/>
                    <a:pt x="7144" y="20574"/>
                    <a:pt x="7144" y="37052"/>
                  </a:cubicBezTo>
                  <a:lnTo>
                    <a:pt x="7144" y="263652"/>
                  </a:lnTo>
                  <a:cubicBezTo>
                    <a:pt x="7144" y="280130"/>
                    <a:pt x="20574" y="293561"/>
                    <a:pt x="37052" y="293561"/>
                  </a:cubicBezTo>
                  <a:lnTo>
                    <a:pt x="152210" y="293561"/>
                  </a:lnTo>
                  <a:lnTo>
                    <a:pt x="152210" y="325374"/>
                  </a:lnTo>
                  <a:lnTo>
                    <a:pt x="128969" y="325374"/>
                  </a:lnTo>
                  <a:cubicBezTo>
                    <a:pt x="122968" y="325374"/>
                    <a:pt x="117824" y="329946"/>
                    <a:pt x="117538" y="335947"/>
                  </a:cubicBezTo>
                  <a:cubicBezTo>
                    <a:pt x="117253" y="342329"/>
                    <a:pt x="122396" y="347567"/>
                    <a:pt x="128683" y="347567"/>
                  </a:cubicBezTo>
                  <a:lnTo>
                    <a:pt x="264890" y="347567"/>
                  </a:lnTo>
                  <a:cubicBezTo>
                    <a:pt x="270891" y="347567"/>
                    <a:pt x="276035" y="342995"/>
                    <a:pt x="276320" y="336995"/>
                  </a:cubicBezTo>
                  <a:cubicBezTo>
                    <a:pt x="276606" y="330613"/>
                    <a:pt x="271463" y="325374"/>
                    <a:pt x="265176" y="325374"/>
                  </a:cubicBezTo>
                  <a:lnTo>
                    <a:pt x="241745" y="325374"/>
                  </a:lnTo>
                  <a:lnTo>
                    <a:pt x="241745" y="293561"/>
                  </a:lnTo>
                  <a:lnTo>
                    <a:pt x="356140" y="293561"/>
                  </a:lnTo>
                  <a:cubicBezTo>
                    <a:pt x="372618" y="293561"/>
                    <a:pt x="386048" y="280130"/>
                    <a:pt x="386048" y="263652"/>
                  </a:cubicBezTo>
                  <a:lnTo>
                    <a:pt x="386048" y="37052"/>
                  </a:lnTo>
                  <a:cubicBezTo>
                    <a:pt x="386048" y="20479"/>
                    <a:pt x="372618" y="7144"/>
                    <a:pt x="356140" y="7144"/>
                  </a:cubicBezTo>
                  <a:close/>
                  <a:moveTo>
                    <a:pt x="37529" y="29337"/>
                  </a:moveTo>
                  <a:lnTo>
                    <a:pt x="356330" y="29337"/>
                  </a:lnTo>
                  <a:cubicBezTo>
                    <a:pt x="360426" y="29337"/>
                    <a:pt x="363855" y="32671"/>
                    <a:pt x="363855" y="36862"/>
                  </a:cubicBezTo>
                  <a:lnTo>
                    <a:pt x="363855" y="198120"/>
                  </a:lnTo>
                  <a:lnTo>
                    <a:pt x="30099" y="198120"/>
                  </a:lnTo>
                  <a:lnTo>
                    <a:pt x="30099" y="36767"/>
                  </a:lnTo>
                  <a:cubicBezTo>
                    <a:pt x="30004" y="32671"/>
                    <a:pt x="33433" y="29337"/>
                    <a:pt x="37529" y="29337"/>
                  </a:cubicBezTo>
                  <a:close/>
                  <a:moveTo>
                    <a:pt x="219456" y="325374"/>
                  </a:moveTo>
                  <a:lnTo>
                    <a:pt x="174307" y="325374"/>
                  </a:lnTo>
                  <a:lnTo>
                    <a:pt x="174307" y="293561"/>
                  </a:lnTo>
                  <a:lnTo>
                    <a:pt x="219456" y="293561"/>
                  </a:lnTo>
                  <a:lnTo>
                    <a:pt x="219456" y="325374"/>
                  </a:lnTo>
                  <a:close/>
                  <a:moveTo>
                    <a:pt x="355568" y="271272"/>
                  </a:moveTo>
                  <a:lnTo>
                    <a:pt x="36767" y="271272"/>
                  </a:lnTo>
                  <a:cubicBezTo>
                    <a:pt x="32671" y="271272"/>
                    <a:pt x="29242" y="267938"/>
                    <a:pt x="29242" y="263747"/>
                  </a:cubicBezTo>
                  <a:lnTo>
                    <a:pt x="29242" y="220123"/>
                  </a:lnTo>
                  <a:lnTo>
                    <a:pt x="362998" y="220123"/>
                  </a:lnTo>
                  <a:lnTo>
                    <a:pt x="362998" y="263747"/>
                  </a:lnTo>
                  <a:cubicBezTo>
                    <a:pt x="363093" y="267938"/>
                    <a:pt x="359759" y="271272"/>
                    <a:pt x="355568" y="2712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2C929F8-9D05-49CD-BCA8-43E6DB45FCF0}"/>
                </a:ext>
              </a:extLst>
            </p:cNvPr>
            <p:cNvSpPr/>
            <p:nvPr/>
          </p:nvSpPr>
          <p:spPr>
            <a:xfrm>
              <a:off x="4948494" y="2519076"/>
              <a:ext cx="76200" cy="28575"/>
            </a:xfrm>
            <a:custGeom>
              <a:avLst/>
              <a:gdLst>
                <a:gd name="connsiteX0" fmla="*/ 18213 w 76200"/>
                <a:gd name="connsiteY0" fmla="*/ 29337 h 28575"/>
                <a:gd name="connsiteX1" fmla="*/ 57837 w 76200"/>
                <a:gd name="connsiteY1" fmla="*/ 29337 h 28575"/>
                <a:gd name="connsiteX2" fmla="*/ 69267 w 76200"/>
                <a:gd name="connsiteY2" fmla="*/ 18764 h 28575"/>
                <a:gd name="connsiteX3" fmla="*/ 58218 w 76200"/>
                <a:gd name="connsiteY3" fmla="*/ 7144 h 28575"/>
                <a:gd name="connsiteX4" fmla="*/ 18593 w 76200"/>
                <a:gd name="connsiteY4" fmla="*/ 7144 h 28575"/>
                <a:gd name="connsiteX5" fmla="*/ 7164 w 76200"/>
                <a:gd name="connsiteY5" fmla="*/ 17717 h 28575"/>
                <a:gd name="connsiteX6" fmla="*/ 18213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13" y="29337"/>
                  </a:moveTo>
                  <a:lnTo>
                    <a:pt x="57837" y="29337"/>
                  </a:lnTo>
                  <a:cubicBezTo>
                    <a:pt x="63837" y="29337"/>
                    <a:pt x="68981" y="24765"/>
                    <a:pt x="69267" y="18764"/>
                  </a:cubicBezTo>
                  <a:cubicBezTo>
                    <a:pt x="69552" y="12383"/>
                    <a:pt x="64504" y="7144"/>
                    <a:pt x="58218" y="7144"/>
                  </a:cubicBezTo>
                  <a:lnTo>
                    <a:pt x="18593" y="7144"/>
                  </a:lnTo>
                  <a:cubicBezTo>
                    <a:pt x="12593" y="7144"/>
                    <a:pt x="7449" y="11716"/>
                    <a:pt x="7164" y="17717"/>
                  </a:cubicBezTo>
                  <a:cubicBezTo>
                    <a:pt x="6783" y="24098"/>
                    <a:pt x="11926" y="29337"/>
                    <a:pt x="1821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4F0D257B-C9C8-4850-BEAE-79B6D964E04D}"/>
              </a:ext>
            </a:extLst>
          </p:cNvPr>
          <p:cNvSpPr/>
          <p:nvPr/>
        </p:nvSpPr>
        <p:spPr>
          <a:xfrm>
            <a:off x="6155046" y="2208109"/>
            <a:ext cx="371475" cy="390525"/>
          </a:xfrm>
          <a:custGeom>
            <a:avLst/>
            <a:gdLst>
              <a:gd name="connsiteX0" fmla="*/ 364236 w 371475"/>
              <a:gd name="connsiteY0" fmla="*/ 140946 h 390525"/>
              <a:gd name="connsiteX1" fmla="*/ 364236 w 371475"/>
              <a:gd name="connsiteY1" fmla="*/ 140946 h 390525"/>
              <a:gd name="connsiteX2" fmla="*/ 220408 w 371475"/>
              <a:gd name="connsiteY2" fmla="*/ 19217 h 390525"/>
              <a:gd name="connsiteX3" fmla="*/ 154971 w 371475"/>
              <a:gd name="connsiteY3" fmla="*/ 19217 h 390525"/>
              <a:gd name="connsiteX4" fmla="*/ 11144 w 371475"/>
              <a:gd name="connsiteY4" fmla="*/ 140946 h 390525"/>
              <a:gd name="connsiteX5" fmla="*/ 11144 w 371475"/>
              <a:gd name="connsiteY5" fmla="*/ 140946 h 390525"/>
              <a:gd name="connsiteX6" fmla="*/ 7144 w 371475"/>
              <a:gd name="connsiteY6" fmla="*/ 149519 h 390525"/>
              <a:gd name="connsiteX7" fmla="*/ 7144 w 371475"/>
              <a:gd name="connsiteY7" fmla="*/ 374880 h 390525"/>
              <a:gd name="connsiteX8" fmla="*/ 18383 w 371475"/>
              <a:gd name="connsiteY8" fmla="*/ 386120 h 390525"/>
              <a:gd name="connsiteX9" fmla="*/ 357092 w 371475"/>
              <a:gd name="connsiteY9" fmla="*/ 386120 h 390525"/>
              <a:gd name="connsiteX10" fmla="*/ 368332 w 371475"/>
              <a:gd name="connsiteY10" fmla="*/ 374880 h 390525"/>
              <a:gd name="connsiteX11" fmla="*/ 368332 w 371475"/>
              <a:gd name="connsiteY11" fmla="*/ 149519 h 390525"/>
              <a:gd name="connsiteX12" fmla="*/ 364236 w 371475"/>
              <a:gd name="connsiteY12" fmla="*/ 140946 h 390525"/>
              <a:gd name="connsiteX13" fmla="*/ 187261 w 371475"/>
              <a:gd name="connsiteY13" fmla="*/ 288108 h 390525"/>
              <a:gd name="connsiteX14" fmla="*/ 46958 w 371475"/>
              <a:gd name="connsiteY14" fmla="*/ 160377 h 390525"/>
              <a:gd name="connsiteX15" fmla="*/ 327660 w 371475"/>
              <a:gd name="connsiteY15" fmla="*/ 160377 h 390525"/>
              <a:gd name="connsiteX16" fmla="*/ 187261 w 371475"/>
              <a:gd name="connsiteY16" fmla="*/ 288108 h 390525"/>
              <a:gd name="connsiteX17" fmla="*/ 124777 w 371475"/>
              <a:gd name="connsiteY17" fmla="*/ 261818 h 390525"/>
              <a:gd name="connsiteX18" fmla="*/ 29242 w 371475"/>
              <a:gd name="connsiteY18" fmla="*/ 349353 h 390525"/>
              <a:gd name="connsiteX19" fmla="*/ 29242 w 371475"/>
              <a:gd name="connsiteY19" fmla="*/ 174951 h 390525"/>
              <a:gd name="connsiteX20" fmla="*/ 124777 w 371475"/>
              <a:gd name="connsiteY20" fmla="*/ 261818 h 390525"/>
              <a:gd name="connsiteX21" fmla="*/ 141351 w 371475"/>
              <a:gd name="connsiteY21" fmla="*/ 277344 h 390525"/>
              <a:gd name="connsiteX22" fmla="*/ 179737 w 371475"/>
              <a:gd name="connsiteY22" fmla="*/ 312301 h 390525"/>
              <a:gd name="connsiteX23" fmla="*/ 187261 w 371475"/>
              <a:gd name="connsiteY23" fmla="*/ 315254 h 390525"/>
              <a:gd name="connsiteX24" fmla="*/ 194786 w 371475"/>
              <a:gd name="connsiteY24" fmla="*/ 312301 h 390525"/>
              <a:gd name="connsiteX25" fmla="*/ 233172 w 371475"/>
              <a:gd name="connsiteY25" fmla="*/ 277344 h 390525"/>
              <a:gd name="connsiteX26" fmla="*/ 327660 w 371475"/>
              <a:gd name="connsiteY26" fmla="*/ 363926 h 390525"/>
              <a:gd name="connsiteX27" fmla="*/ 46863 w 371475"/>
              <a:gd name="connsiteY27" fmla="*/ 363926 h 390525"/>
              <a:gd name="connsiteX28" fmla="*/ 141351 w 371475"/>
              <a:gd name="connsiteY28" fmla="*/ 277344 h 390525"/>
              <a:gd name="connsiteX29" fmla="*/ 249745 w 371475"/>
              <a:gd name="connsiteY29" fmla="*/ 261818 h 390525"/>
              <a:gd name="connsiteX30" fmla="*/ 345281 w 371475"/>
              <a:gd name="connsiteY30" fmla="*/ 174855 h 390525"/>
              <a:gd name="connsiteX31" fmla="*/ 345281 w 371475"/>
              <a:gd name="connsiteY31" fmla="*/ 349353 h 390525"/>
              <a:gd name="connsiteX32" fmla="*/ 249745 w 371475"/>
              <a:gd name="connsiteY32" fmla="*/ 261818 h 390525"/>
              <a:gd name="connsiteX33" fmla="*/ 169069 w 371475"/>
              <a:gd name="connsiteY33" fmla="*/ 36267 h 390525"/>
              <a:gd name="connsiteX34" fmla="*/ 205549 w 371475"/>
              <a:gd name="connsiteY34" fmla="*/ 36267 h 390525"/>
              <a:gd name="connsiteX35" fmla="*/ 326041 w 371475"/>
              <a:gd name="connsiteY35" fmla="*/ 138184 h 390525"/>
              <a:gd name="connsiteX36" fmla="*/ 48673 w 371475"/>
              <a:gd name="connsiteY36" fmla="*/ 138184 h 390525"/>
              <a:gd name="connsiteX37" fmla="*/ 169069 w 371475"/>
              <a:gd name="connsiteY37" fmla="*/ 3626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1475" h="390525">
                <a:moveTo>
                  <a:pt x="364236" y="140946"/>
                </a:moveTo>
                <a:lnTo>
                  <a:pt x="364236" y="140946"/>
                </a:lnTo>
                <a:lnTo>
                  <a:pt x="220408" y="19217"/>
                </a:lnTo>
                <a:cubicBezTo>
                  <a:pt x="201453" y="3119"/>
                  <a:pt x="173927" y="3119"/>
                  <a:pt x="154971" y="19217"/>
                </a:cubicBezTo>
                <a:lnTo>
                  <a:pt x="11144" y="140946"/>
                </a:lnTo>
                <a:lnTo>
                  <a:pt x="11144" y="140946"/>
                </a:lnTo>
                <a:cubicBezTo>
                  <a:pt x="8667" y="143042"/>
                  <a:pt x="7144" y="146090"/>
                  <a:pt x="7144" y="149519"/>
                </a:cubicBezTo>
                <a:lnTo>
                  <a:pt x="7144" y="374880"/>
                </a:lnTo>
                <a:cubicBezTo>
                  <a:pt x="7144" y="381072"/>
                  <a:pt x="12192" y="386120"/>
                  <a:pt x="18383" y="386120"/>
                </a:cubicBezTo>
                <a:lnTo>
                  <a:pt x="357092" y="386120"/>
                </a:lnTo>
                <a:cubicBezTo>
                  <a:pt x="363283" y="386120"/>
                  <a:pt x="368332" y="381072"/>
                  <a:pt x="368332" y="374880"/>
                </a:cubicBezTo>
                <a:lnTo>
                  <a:pt x="368332" y="149519"/>
                </a:lnTo>
                <a:cubicBezTo>
                  <a:pt x="368236" y="146090"/>
                  <a:pt x="366713" y="142947"/>
                  <a:pt x="364236" y="140946"/>
                </a:cubicBezTo>
                <a:close/>
                <a:moveTo>
                  <a:pt x="187261" y="288108"/>
                </a:moveTo>
                <a:lnTo>
                  <a:pt x="46958" y="160377"/>
                </a:lnTo>
                <a:lnTo>
                  <a:pt x="327660" y="160377"/>
                </a:lnTo>
                <a:lnTo>
                  <a:pt x="187261" y="288108"/>
                </a:lnTo>
                <a:close/>
                <a:moveTo>
                  <a:pt x="124777" y="261818"/>
                </a:moveTo>
                <a:lnTo>
                  <a:pt x="29242" y="349353"/>
                </a:lnTo>
                <a:lnTo>
                  <a:pt x="29242" y="174951"/>
                </a:lnTo>
                <a:lnTo>
                  <a:pt x="124777" y="261818"/>
                </a:lnTo>
                <a:close/>
                <a:moveTo>
                  <a:pt x="141351" y="277344"/>
                </a:moveTo>
                <a:lnTo>
                  <a:pt x="179737" y="312301"/>
                </a:lnTo>
                <a:cubicBezTo>
                  <a:pt x="181832" y="314206"/>
                  <a:pt x="184595" y="315254"/>
                  <a:pt x="187261" y="315254"/>
                </a:cubicBezTo>
                <a:cubicBezTo>
                  <a:pt x="189929" y="315254"/>
                  <a:pt x="192691" y="314301"/>
                  <a:pt x="194786" y="312301"/>
                </a:cubicBezTo>
                <a:lnTo>
                  <a:pt x="233172" y="277344"/>
                </a:lnTo>
                <a:lnTo>
                  <a:pt x="327660" y="363926"/>
                </a:lnTo>
                <a:lnTo>
                  <a:pt x="46863" y="363926"/>
                </a:lnTo>
                <a:lnTo>
                  <a:pt x="141351" y="277344"/>
                </a:lnTo>
                <a:close/>
                <a:moveTo>
                  <a:pt x="249745" y="261818"/>
                </a:moveTo>
                <a:lnTo>
                  <a:pt x="345281" y="174855"/>
                </a:lnTo>
                <a:lnTo>
                  <a:pt x="345281" y="349353"/>
                </a:lnTo>
                <a:lnTo>
                  <a:pt x="249745" y="261818"/>
                </a:lnTo>
                <a:close/>
                <a:moveTo>
                  <a:pt x="169069" y="36267"/>
                </a:moveTo>
                <a:cubicBezTo>
                  <a:pt x="179641" y="27313"/>
                  <a:pt x="194976" y="27313"/>
                  <a:pt x="205549" y="36267"/>
                </a:cubicBezTo>
                <a:lnTo>
                  <a:pt x="326041" y="138184"/>
                </a:lnTo>
                <a:lnTo>
                  <a:pt x="48673" y="138184"/>
                </a:lnTo>
                <a:lnTo>
                  <a:pt x="169069" y="36267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9B51B07-4EDF-4267-BFE2-6095F687975F}"/>
              </a:ext>
            </a:extLst>
          </p:cNvPr>
          <p:cNvGrpSpPr/>
          <p:nvPr/>
        </p:nvGrpSpPr>
        <p:grpSpPr>
          <a:xfrm>
            <a:off x="2801293" y="892968"/>
            <a:ext cx="390525" cy="390525"/>
            <a:chOff x="2801293" y="892968"/>
            <a:chExt cx="390525" cy="390525"/>
          </a:xfrm>
          <a:solidFill>
            <a:schemeClr val="tx2"/>
          </a:solidFill>
        </p:grpSpPr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6A1BE133-D009-488C-B8EF-668EA89A80D9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8589083F-31F5-4A6E-9CB8-7B4E32571FA3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55EE9D70-5C2A-4B30-9220-6A7377F4FAC1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568D5144-80EE-478D-B287-5849DAFDB037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A1D30A0-3790-4852-805B-6C94C0595FF3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B8A3DD0-981C-4E93-88E3-479D949D9452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308665-1261-4DF9-BD0A-3B0752A83936}"/>
              </a:ext>
            </a:extLst>
          </p:cNvPr>
          <p:cNvGrpSpPr/>
          <p:nvPr/>
        </p:nvGrpSpPr>
        <p:grpSpPr>
          <a:xfrm>
            <a:off x="5449339" y="2217420"/>
            <a:ext cx="388048" cy="391784"/>
            <a:chOff x="5449339" y="2217420"/>
            <a:chExt cx="388048" cy="391784"/>
          </a:xfrm>
          <a:solidFill>
            <a:schemeClr val="tx2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C63A30C-C635-4EE7-AF55-4696EFD9CEF6}"/>
                </a:ext>
              </a:extLst>
            </p:cNvPr>
            <p:cNvSpPr/>
            <p:nvPr/>
          </p:nvSpPr>
          <p:spPr>
            <a:xfrm>
              <a:off x="5561162" y="2217420"/>
              <a:ext cx="276225" cy="361950"/>
            </a:xfrm>
            <a:custGeom>
              <a:avLst/>
              <a:gdLst>
                <a:gd name="connsiteX0" fmla="*/ 263366 w 276225"/>
                <a:gd name="connsiteY0" fmla="*/ 96107 h 361950"/>
                <a:gd name="connsiteX1" fmla="*/ 230029 w 276225"/>
                <a:gd name="connsiteY1" fmla="*/ 96107 h 361950"/>
                <a:gd name="connsiteX2" fmla="*/ 230029 w 276225"/>
                <a:gd name="connsiteY2" fmla="*/ 40576 h 361950"/>
                <a:gd name="connsiteX3" fmla="*/ 218885 w 276225"/>
                <a:gd name="connsiteY3" fmla="*/ 29432 h 361950"/>
                <a:gd name="connsiteX4" fmla="*/ 73818 w 276225"/>
                <a:gd name="connsiteY4" fmla="*/ 29432 h 361950"/>
                <a:gd name="connsiteX5" fmla="*/ 73818 w 276225"/>
                <a:gd name="connsiteY5" fmla="*/ 18288 h 361950"/>
                <a:gd name="connsiteX6" fmla="*/ 62674 w 276225"/>
                <a:gd name="connsiteY6" fmla="*/ 7144 h 361950"/>
                <a:gd name="connsiteX7" fmla="*/ 18288 w 276225"/>
                <a:gd name="connsiteY7" fmla="*/ 7144 h 361950"/>
                <a:gd name="connsiteX8" fmla="*/ 7144 w 276225"/>
                <a:gd name="connsiteY8" fmla="*/ 18288 h 361950"/>
                <a:gd name="connsiteX9" fmla="*/ 7144 w 276225"/>
                <a:gd name="connsiteY9" fmla="*/ 62675 h 361950"/>
                <a:gd name="connsiteX10" fmla="*/ 18288 w 276225"/>
                <a:gd name="connsiteY10" fmla="*/ 73819 h 361950"/>
                <a:gd name="connsiteX11" fmla="*/ 62674 w 276225"/>
                <a:gd name="connsiteY11" fmla="*/ 73819 h 361950"/>
                <a:gd name="connsiteX12" fmla="*/ 73818 w 276225"/>
                <a:gd name="connsiteY12" fmla="*/ 62675 h 361950"/>
                <a:gd name="connsiteX13" fmla="*/ 73818 w 276225"/>
                <a:gd name="connsiteY13" fmla="*/ 51530 h 361950"/>
                <a:gd name="connsiteX14" fmla="*/ 207740 w 276225"/>
                <a:gd name="connsiteY14" fmla="*/ 51530 h 361950"/>
                <a:gd name="connsiteX15" fmla="*/ 207740 w 276225"/>
                <a:gd name="connsiteY15" fmla="*/ 95917 h 361950"/>
                <a:gd name="connsiteX16" fmla="*/ 174402 w 276225"/>
                <a:gd name="connsiteY16" fmla="*/ 95917 h 361950"/>
                <a:gd name="connsiteX17" fmla="*/ 163258 w 276225"/>
                <a:gd name="connsiteY17" fmla="*/ 107061 h 361950"/>
                <a:gd name="connsiteX18" fmla="*/ 163258 w 276225"/>
                <a:gd name="connsiteY18" fmla="*/ 263938 h 361950"/>
                <a:gd name="connsiteX19" fmla="*/ 174402 w 276225"/>
                <a:gd name="connsiteY19" fmla="*/ 275082 h 361950"/>
                <a:gd name="connsiteX20" fmla="*/ 207740 w 276225"/>
                <a:gd name="connsiteY20" fmla="*/ 275082 h 361950"/>
                <a:gd name="connsiteX21" fmla="*/ 207740 w 276225"/>
                <a:gd name="connsiteY21" fmla="*/ 319468 h 361950"/>
                <a:gd name="connsiteX22" fmla="*/ 185547 w 276225"/>
                <a:gd name="connsiteY22" fmla="*/ 319468 h 361950"/>
                <a:gd name="connsiteX23" fmla="*/ 185547 w 276225"/>
                <a:gd name="connsiteY23" fmla="*/ 308324 h 361950"/>
                <a:gd name="connsiteX24" fmla="*/ 174402 w 276225"/>
                <a:gd name="connsiteY24" fmla="*/ 297180 h 361950"/>
                <a:gd name="connsiteX25" fmla="*/ 130016 w 276225"/>
                <a:gd name="connsiteY25" fmla="*/ 297180 h 361950"/>
                <a:gd name="connsiteX26" fmla="*/ 118872 w 276225"/>
                <a:gd name="connsiteY26" fmla="*/ 308324 h 361950"/>
                <a:gd name="connsiteX27" fmla="*/ 118872 w 276225"/>
                <a:gd name="connsiteY27" fmla="*/ 352711 h 361950"/>
                <a:gd name="connsiteX28" fmla="*/ 130016 w 276225"/>
                <a:gd name="connsiteY28" fmla="*/ 363855 h 361950"/>
                <a:gd name="connsiteX29" fmla="*/ 174402 w 276225"/>
                <a:gd name="connsiteY29" fmla="*/ 363855 h 361950"/>
                <a:gd name="connsiteX30" fmla="*/ 185547 w 276225"/>
                <a:gd name="connsiteY30" fmla="*/ 352711 h 361950"/>
                <a:gd name="connsiteX31" fmla="*/ 185547 w 276225"/>
                <a:gd name="connsiteY31" fmla="*/ 341567 h 361950"/>
                <a:gd name="connsiteX32" fmla="*/ 218885 w 276225"/>
                <a:gd name="connsiteY32" fmla="*/ 341567 h 361950"/>
                <a:gd name="connsiteX33" fmla="*/ 230029 w 276225"/>
                <a:gd name="connsiteY33" fmla="*/ 330422 h 361950"/>
                <a:gd name="connsiteX34" fmla="*/ 230029 w 276225"/>
                <a:gd name="connsiteY34" fmla="*/ 274892 h 361950"/>
                <a:gd name="connsiteX35" fmla="*/ 263366 w 276225"/>
                <a:gd name="connsiteY35" fmla="*/ 274892 h 361950"/>
                <a:gd name="connsiteX36" fmla="*/ 274510 w 276225"/>
                <a:gd name="connsiteY36" fmla="*/ 263747 h 361950"/>
                <a:gd name="connsiteX37" fmla="*/ 274510 w 276225"/>
                <a:gd name="connsiteY37" fmla="*/ 106871 h 361950"/>
                <a:gd name="connsiteX38" fmla="*/ 263366 w 276225"/>
                <a:gd name="connsiteY38" fmla="*/ 96107 h 361950"/>
                <a:gd name="connsiteX39" fmla="*/ 51721 w 276225"/>
                <a:gd name="connsiteY39" fmla="*/ 51721 h 361950"/>
                <a:gd name="connsiteX40" fmla="*/ 29527 w 276225"/>
                <a:gd name="connsiteY40" fmla="*/ 51721 h 361950"/>
                <a:gd name="connsiteX41" fmla="*/ 29527 w 276225"/>
                <a:gd name="connsiteY41" fmla="*/ 29527 h 361950"/>
                <a:gd name="connsiteX42" fmla="*/ 51721 w 276225"/>
                <a:gd name="connsiteY42" fmla="*/ 29527 h 361950"/>
                <a:gd name="connsiteX43" fmla="*/ 51721 w 276225"/>
                <a:gd name="connsiteY43" fmla="*/ 51721 h 361950"/>
                <a:gd name="connsiteX44" fmla="*/ 163449 w 276225"/>
                <a:gd name="connsiteY44" fmla="*/ 341852 h 361950"/>
                <a:gd name="connsiteX45" fmla="*/ 141256 w 276225"/>
                <a:gd name="connsiteY45" fmla="*/ 341852 h 361950"/>
                <a:gd name="connsiteX46" fmla="*/ 141256 w 276225"/>
                <a:gd name="connsiteY46" fmla="*/ 319659 h 361950"/>
                <a:gd name="connsiteX47" fmla="*/ 163449 w 276225"/>
                <a:gd name="connsiteY47" fmla="*/ 319659 h 361950"/>
                <a:gd name="connsiteX48" fmla="*/ 163449 w 276225"/>
                <a:gd name="connsiteY48" fmla="*/ 341852 h 361950"/>
                <a:gd name="connsiteX49" fmla="*/ 185642 w 276225"/>
                <a:gd name="connsiteY49" fmla="*/ 162782 h 361950"/>
                <a:gd name="connsiteX50" fmla="*/ 252222 w 276225"/>
                <a:gd name="connsiteY50" fmla="*/ 162782 h 361950"/>
                <a:gd name="connsiteX51" fmla="*/ 252222 w 276225"/>
                <a:gd name="connsiteY51" fmla="*/ 208693 h 361950"/>
                <a:gd name="connsiteX52" fmla="*/ 185642 w 276225"/>
                <a:gd name="connsiteY52" fmla="*/ 208693 h 361950"/>
                <a:gd name="connsiteX53" fmla="*/ 185642 w 276225"/>
                <a:gd name="connsiteY53" fmla="*/ 162782 h 361950"/>
                <a:gd name="connsiteX54" fmla="*/ 252317 w 276225"/>
                <a:gd name="connsiteY54" fmla="*/ 118300 h 361950"/>
                <a:gd name="connsiteX55" fmla="*/ 252317 w 276225"/>
                <a:gd name="connsiteY55" fmla="*/ 140494 h 361950"/>
                <a:gd name="connsiteX56" fmla="*/ 185737 w 276225"/>
                <a:gd name="connsiteY56" fmla="*/ 140494 h 361950"/>
                <a:gd name="connsiteX57" fmla="*/ 185737 w 276225"/>
                <a:gd name="connsiteY57" fmla="*/ 118300 h 361950"/>
                <a:gd name="connsiteX58" fmla="*/ 252317 w 276225"/>
                <a:gd name="connsiteY58" fmla="*/ 118300 h 361950"/>
                <a:gd name="connsiteX59" fmla="*/ 185642 w 276225"/>
                <a:gd name="connsiteY59" fmla="*/ 252984 h 361950"/>
                <a:gd name="connsiteX60" fmla="*/ 185642 w 276225"/>
                <a:gd name="connsiteY60" fmla="*/ 230791 h 361950"/>
                <a:gd name="connsiteX61" fmla="*/ 252222 w 276225"/>
                <a:gd name="connsiteY61" fmla="*/ 230791 h 361950"/>
                <a:gd name="connsiteX62" fmla="*/ 252222 w 276225"/>
                <a:gd name="connsiteY62" fmla="*/ 252984 h 361950"/>
                <a:gd name="connsiteX63" fmla="*/ 185642 w 276225"/>
                <a:gd name="connsiteY63" fmla="*/ 25298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76225" h="361950">
                  <a:moveTo>
                    <a:pt x="263366" y="96107"/>
                  </a:moveTo>
                  <a:lnTo>
                    <a:pt x="230029" y="96107"/>
                  </a:lnTo>
                  <a:lnTo>
                    <a:pt x="230029" y="40576"/>
                  </a:lnTo>
                  <a:cubicBezTo>
                    <a:pt x="230029" y="34480"/>
                    <a:pt x="225076" y="29432"/>
                    <a:pt x="218885" y="29432"/>
                  </a:cubicBezTo>
                  <a:lnTo>
                    <a:pt x="73818" y="29432"/>
                  </a:lnTo>
                  <a:lnTo>
                    <a:pt x="73818" y="18288"/>
                  </a:lnTo>
                  <a:cubicBezTo>
                    <a:pt x="73818" y="12192"/>
                    <a:pt x="68866" y="7144"/>
                    <a:pt x="62674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7" y="73819"/>
                    <a:pt x="18288" y="73819"/>
                  </a:cubicBezTo>
                  <a:lnTo>
                    <a:pt x="62674" y="73819"/>
                  </a:lnTo>
                  <a:cubicBezTo>
                    <a:pt x="68771" y="73819"/>
                    <a:pt x="73818" y="68866"/>
                    <a:pt x="73818" y="62675"/>
                  </a:cubicBezTo>
                  <a:lnTo>
                    <a:pt x="73818" y="51530"/>
                  </a:lnTo>
                  <a:lnTo>
                    <a:pt x="207740" y="51530"/>
                  </a:lnTo>
                  <a:lnTo>
                    <a:pt x="207740" y="95917"/>
                  </a:lnTo>
                  <a:lnTo>
                    <a:pt x="174402" y="95917"/>
                  </a:lnTo>
                  <a:cubicBezTo>
                    <a:pt x="168307" y="95917"/>
                    <a:pt x="163258" y="100870"/>
                    <a:pt x="163258" y="107061"/>
                  </a:cubicBezTo>
                  <a:lnTo>
                    <a:pt x="163258" y="263938"/>
                  </a:lnTo>
                  <a:cubicBezTo>
                    <a:pt x="163258" y="270034"/>
                    <a:pt x="168212" y="275082"/>
                    <a:pt x="174402" y="275082"/>
                  </a:cubicBezTo>
                  <a:lnTo>
                    <a:pt x="207740" y="275082"/>
                  </a:lnTo>
                  <a:lnTo>
                    <a:pt x="207740" y="319468"/>
                  </a:lnTo>
                  <a:lnTo>
                    <a:pt x="185547" y="319468"/>
                  </a:lnTo>
                  <a:lnTo>
                    <a:pt x="185547" y="308324"/>
                  </a:lnTo>
                  <a:cubicBezTo>
                    <a:pt x="185547" y="302228"/>
                    <a:pt x="180594" y="297180"/>
                    <a:pt x="174402" y="297180"/>
                  </a:cubicBezTo>
                  <a:lnTo>
                    <a:pt x="130016" y="297180"/>
                  </a:lnTo>
                  <a:cubicBezTo>
                    <a:pt x="123920" y="297180"/>
                    <a:pt x="118872" y="302133"/>
                    <a:pt x="118872" y="308324"/>
                  </a:cubicBezTo>
                  <a:lnTo>
                    <a:pt x="118872" y="352711"/>
                  </a:lnTo>
                  <a:cubicBezTo>
                    <a:pt x="118872" y="358807"/>
                    <a:pt x="123825" y="363855"/>
                    <a:pt x="130016" y="363855"/>
                  </a:cubicBezTo>
                  <a:lnTo>
                    <a:pt x="174402" y="363855"/>
                  </a:lnTo>
                  <a:cubicBezTo>
                    <a:pt x="180499" y="363855"/>
                    <a:pt x="185547" y="358902"/>
                    <a:pt x="185547" y="352711"/>
                  </a:cubicBezTo>
                  <a:lnTo>
                    <a:pt x="185547" y="341567"/>
                  </a:lnTo>
                  <a:lnTo>
                    <a:pt x="218885" y="341567"/>
                  </a:lnTo>
                  <a:cubicBezTo>
                    <a:pt x="224980" y="341567"/>
                    <a:pt x="230029" y="336613"/>
                    <a:pt x="230029" y="330422"/>
                  </a:cubicBezTo>
                  <a:lnTo>
                    <a:pt x="230029" y="274892"/>
                  </a:lnTo>
                  <a:lnTo>
                    <a:pt x="263366" y="274892"/>
                  </a:lnTo>
                  <a:cubicBezTo>
                    <a:pt x="269462" y="274892"/>
                    <a:pt x="274510" y="269938"/>
                    <a:pt x="274510" y="263747"/>
                  </a:cubicBezTo>
                  <a:lnTo>
                    <a:pt x="274510" y="106871"/>
                  </a:lnTo>
                  <a:cubicBezTo>
                    <a:pt x="274510" y="101060"/>
                    <a:pt x="269462" y="96107"/>
                    <a:pt x="263366" y="96107"/>
                  </a:cubicBezTo>
                  <a:close/>
                  <a:moveTo>
                    <a:pt x="51721" y="51721"/>
                  </a:moveTo>
                  <a:lnTo>
                    <a:pt x="29527" y="51721"/>
                  </a:lnTo>
                  <a:lnTo>
                    <a:pt x="29527" y="29527"/>
                  </a:lnTo>
                  <a:lnTo>
                    <a:pt x="51721" y="29527"/>
                  </a:lnTo>
                  <a:lnTo>
                    <a:pt x="51721" y="51721"/>
                  </a:lnTo>
                  <a:close/>
                  <a:moveTo>
                    <a:pt x="163449" y="341852"/>
                  </a:moveTo>
                  <a:lnTo>
                    <a:pt x="141256" y="341852"/>
                  </a:lnTo>
                  <a:lnTo>
                    <a:pt x="141256" y="319659"/>
                  </a:lnTo>
                  <a:lnTo>
                    <a:pt x="163449" y="319659"/>
                  </a:lnTo>
                  <a:lnTo>
                    <a:pt x="163449" y="341852"/>
                  </a:lnTo>
                  <a:close/>
                  <a:moveTo>
                    <a:pt x="185642" y="162782"/>
                  </a:moveTo>
                  <a:lnTo>
                    <a:pt x="252222" y="162782"/>
                  </a:lnTo>
                  <a:lnTo>
                    <a:pt x="252222" y="208693"/>
                  </a:lnTo>
                  <a:lnTo>
                    <a:pt x="185642" y="208693"/>
                  </a:lnTo>
                  <a:lnTo>
                    <a:pt x="185642" y="162782"/>
                  </a:lnTo>
                  <a:close/>
                  <a:moveTo>
                    <a:pt x="252317" y="118300"/>
                  </a:moveTo>
                  <a:lnTo>
                    <a:pt x="252317" y="140494"/>
                  </a:lnTo>
                  <a:lnTo>
                    <a:pt x="185737" y="140494"/>
                  </a:lnTo>
                  <a:lnTo>
                    <a:pt x="185737" y="118300"/>
                  </a:lnTo>
                  <a:lnTo>
                    <a:pt x="252317" y="118300"/>
                  </a:lnTo>
                  <a:close/>
                  <a:moveTo>
                    <a:pt x="185642" y="252984"/>
                  </a:moveTo>
                  <a:lnTo>
                    <a:pt x="185642" y="230791"/>
                  </a:lnTo>
                  <a:lnTo>
                    <a:pt x="252222" y="230791"/>
                  </a:lnTo>
                  <a:lnTo>
                    <a:pt x="252222" y="252984"/>
                  </a:lnTo>
                  <a:lnTo>
                    <a:pt x="185642" y="2529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2F539B9-41FF-4D76-B99A-85C5D38EC4FC}"/>
                </a:ext>
              </a:extLst>
            </p:cNvPr>
            <p:cNvSpPr/>
            <p:nvPr/>
          </p:nvSpPr>
          <p:spPr>
            <a:xfrm>
              <a:off x="5494678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9F7F77C-C244-4993-A3D9-FD1681C834DD}"/>
                </a:ext>
              </a:extLst>
            </p:cNvPr>
            <p:cNvSpPr/>
            <p:nvPr/>
          </p:nvSpPr>
          <p:spPr>
            <a:xfrm>
              <a:off x="5494678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E6CE246-E042-424D-9806-8EBB82D27B16}"/>
                </a:ext>
              </a:extLst>
            </p:cNvPr>
            <p:cNvSpPr/>
            <p:nvPr/>
          </p:nvSpPr>
          <p:spPr>
            <a:xfrm>
              <a:off x="5561353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F3E1B9A-0C53-4CDC-96FE-9DA55A4C777D}"/>
                </a:ext>
              </a:extLst>
            </p:cNvPr>
            <p:cNvSpPr/>
            <p:nvPr/>
          </p:nvSpPr>
          <p:spPr>
            <a:xfrm>
              <a:off x="5561353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DC37B89-EAA6-4213-81C8-2198E5C35F2E}"/>
                </a:ext>
              </a:extLst>
            </p:cNvPr>
            <p:cNvSpPr/>
            <p:nvPr/>
          </p:nvSpPr>
          <p:spPr>
            <a:xfrm>
              <a:off x="5628695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AF20A180-4CC4-4C0A-A85C-7E2896AA7E27}"/>
                </a:ext>
              </a:extLst>
            </p:cNvPr>
            <p:cNvSpPr/>
            <p:nvPr/>
          </p:nvSpPr>
          <p:spPr>
            <a:xfrm>
              <a:off x="5628695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6753A7A4-F2E7-4048-9678-9A1CCB8A0EBB}"/>
                </a:ext>
              </a:extLst>
            </p:cNvPr>
            <p:cNvSpPr/>
            <p:nvPr/>
          </p:nvSpPr>
          <p:spPr>
            <a:xfrm>
              <a:off x="5449339" y="2306383"/>
              <a:ext cx="257175" cy="161925"/>
            </a:xfrm>
            <a:custGeom>
              <a:avLst/>
              <a:gdLst>
                <a:gd name="connsiteX0" fmla="*/ 197358 w 257175"/>
                <a:gd name="connsiteY0" fmla="*/ 164021 h 161925"/>
                <a:gd name="connsiteX1" fmla="*/ 252889 w 257175"/>
                <a:gd name="connsiteY1" fmla="*/ 107728 h 161925"/>
                <a:gd name="connsiteX2" fmla="*/ 200692 w 257175"/>
                <a:gd name="connsiteY2" fmla="*/ 51625 h 161925"/>
                <a:gd name="connsiteX3" fmla="*/ 130016 w 257175"/>
                <a:gd name="connsiteY3" fmla="*/ 7144 h 161925"/>
                <a:gd name="connsiteX4" fmla="*/ 60008 w 257175"/>
                <a:gd name="connsiteY4" fmla="*/ 51625 h 161925"/>
                <a:gd name="connsiteX5" fmla="*/ 7144 w 257175"/>
                <a:gd name="connsiteY5" fmla="*/ 107728 h 161925"/>
                <a:gd name="connsiteX6" fmla="*/ 63437 w 257175"/>
                <a:gd name="connsiteY6" fmla="*/ 164021 h 161925"/>
                <a:gd name="connsiteX7" fmla="*/ 197358 w 257175"/>
                <a:gd name="connsiteY7" fmla="*/ 164021 h 161925"/>
                <a:gd name="connsiteX8" fmla="*/ 29337 w 257175"/>
                <a:gd name="connsiteY8" fmla="*/ 107823 h 161925"/>
                <a:gd name="connsiteX9" fmla="*/ 63341 w 257175"/>
                <a:gd name="connsiteY9" fmla="*/ 73819 h 161925"/>
                <a:gd name="connsiteX10" fmla="*/ 86868 w 257175"/>
                <a:gd name="connsiteY10" fmla="*/ 83534 h 161925"/>
                <a:gd name="connsiteX11" fmla="*/ 102584 w 257175"/>
                <a:gd name="connsiteY11" fmla="*/ 83534 h 161925"/>
                <a:gd name="connsiteX12" fmla="*/ 102584 w 257175"/>
                <a:gd name="connsiteY12" fmla="*/ 67818 h 161925"/>
                <a:gd name="connsiteX13" fmla="*/ 83249 w 257175"/>
                <a:gd name="connsiteY13" fmla="*/ 55245 h 161925"/>
                <a:gd name="connsiteX14" fmla="*/ 129921 w 257175"/>
                <a:gd name="connsiteY14" fmla="*/ 29337 h 161925"/>
                <a:gd name="connsiteX15" fmla="*/ 177260 w 257175"/>
                <a:gd name="connsiteY15" fmla="*/ 55150 h 161925"/>
                <a:gd name="connsiteX16" fmla="*/ 157353 w 257175"/>
                <a:gd name="connsiteY16" fmla="*/ 67818 h 161925"/>
                <a:gd name="connsiteX17" fmla="*/ 157353 w 257175"/>
                <a:gd name="connsiteY17" fmla="*/ 83534 h 161925"/>
                <a:gd name="connsiteX18" fmla="*/ 173069 w 257175"/>
                <a:gd name="connsiteY18" fmla="*/ 83534 h 161925"/>
                <a:gd name="connsiteX19" fmla="*/ 197358 w 257175"/>
                <a:gd name="connsiteY19" fmla="*/ 73819 h 161925"/>
                <a:gd name="connsiteX20" fmla="*/ 230696 w 257175"/>
                <a:gd name="connsiteY20" fmla="*/ 107823 h 161925"/>
                <a:gd name="connsiteX21" fmla="*/ 197358 w 257175"/>
                <a:gd name="connsiteY21" fmla="*/ 141827 h 161925"/>
                <a:gd name="connsiteX22" fmla="*/ 63437 w 257175"/>
                <a:gd name="connsiteY22" fmla="*/ 141827 h 161925"/>
                <a:gd name="connsiteX23" fmla="*/ 29337 w 257175"/>
                <a:gd name="connsiteY23" fmla="*/ 10782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161925">
                  <a:moveTo>
                    <a:pt x="197358" y="164021"/>
                  </a:moveTo>
                  <a:cubicBezTo>
                    <a:pt x="228029" y="164021"/>
                    <a:pt x="252889" y="138493"/>
                    <a:pt x="252889" y="107728"/>
                  </a:cubicBezTo>
                  <a:cubicBezTo>
                    <a:pt x="252889" y="78105"/>
                    <a:pt x="229743" y="53340"/>
                    <a:pt x="200692" y="51625"/>
                  </a:cubicBezTo>
                  <a:cubicBezTo>
                    <a:pt x="187928" y="24670"/>
                    <a:pt x="160496" y="7144"/>
                    <a:pt x="130016" y="7144"/>
                  </a:cubicBezTo>
                  <a:cubicBezTo>
                    <a:pt x="99917" y="7144"/>
                    <a:pt x="72771" y="24765"/>
                    <a:pt x="60008" y="51625"/>
                  </a:cubicBezTo>
                  <a:cubicBezTo>
                    <a:pt x="30956" y="53340"/>
                    <a:pt x="7144" y="78105"/>
                    <a:pt x="7144" y="107728"/>
                  </a:cubicBezTo>
                  <a:cubicBezTo>
                    <a:pt x="7144" y="138398"/>
                    <a:pt x="32671" y="164021"/>
                    <a:pt x="63437" y="164021"/>
                  </a:cubicBezTo>
                  <a:lnTo>
                    <a:pt x="197358" y="164021"/>
                  </a:lnTo>
                  <a:close/>
                  <a:moveTo>
                    <a:pt x="29337" y="107823"/>
                  </a:moveTo>
                  <a:cubicBezTo>
                    <a:pt x="29337" y="89345"/>
                    <a:pt x="44958" y="73819"/>
                    <a:pt x="63341" y="73819"/>
                  </a:cubicBezTo>
                  <a:cubicBezTo>
                    <a:pt x="73343" y="74200"/>
                    <a:pt x="80867" y="77438"/>
                    <a:pt x="86868" y="83534"/>
                  </a:cubicBezTo>
                  <a:cubicBezTo>
                    <a:pt x="91154" y="87916"/>
                    <a:pt x="98203" y="87916"/>
                    <a:pt x="102584" y="83534"/>
                  </a:cubicBezTo>
                  <a:cubicBezTo>
                    <a:pt x="106966" y="79248"/>
                    <a:pt x="106966" y="72200"/>
                    <a:pt x="102584" y="67818"/>
                  </a:cubicBezTo>
                  <a:cubicBezTo>
                    <a:pt x="96965" y="62198"/>
                    <a:pt x="90488" y="58007"/>
                    <a:pt x="83249" y="55245"/>
                  </a:cubicBezTo>
                  <a:cubicBezTo>
                    <a:pt x="93250" y="39338"/>
                    <a:pt x="110776" y="29337"/>
                    <a:pt x="129921" y="29337"/>
                  </a:cubicBezTo>
                  <a:cubicBezTo>
                    <a:pt x="149352" y="29337"/>
                    <a:pt x="167164" y="39338"/>
                    <a:pt x="177260" y="55150"/>
                  </a:cubicBezTo>
                  <a:cubicBezTo>
                    <a:pt x="169736" y="57912"/>
                    <a:pt x="162878" y="62198"/>
                    <a:pt x="157353" y="67818"/>
                  </a:cubicBezTo>
                  <a:cubicBezTo>
                    <a:pt x="152971" y="72104"/>
                    <a:pt x="152971" y="79153"/>
                    <a:pt x="157353" y="83534"/>
                  </a:cubicBezTo>
                  <a:cubicBezTo>
                    <a:pt x="161639" y="87916"/>
                    <a:pt x="168688" y="87916"/>
                    <a:pt x="173069" y="83534"/>
                  </a:cubicBezTo>
                  <a:cubicBezTo>
                    <a:pt x="178689" y="77915"/>
                    <a:pt x="186595" y="74200"/>
                    <a:pt x="197358" y="73819"/>
                  </a:cubicBezTo>
                  <a:cubicBezTo>
                    <a:pt x="215455" y="73819"/>
                    <a:pt x="230696" y="89440"/>
                    <a:pt x="230696" y="107823"/>
                  </a:cubicBezTo>
                  <a:cubicBezTo>
                    <a:pt x="230696" y="126301"/>
                    <a:pt x="215455" y="141827"/>
                    <a:pt x="197358" y="141827"/>
                  </a:cubicBezTo>
                  <a:lnTo>
                    <a:pt x="63437" y="141827"/>
                  </a:lnTo>
                  <a:cubicBezTo>
                    <a:pt x="44958" y="141827"/>
                    <a:pt x="29337" y="126301"/>
                    <a:pt x="29337" y="107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77BDEDD-7DAE-4CD7-A808-F4F41255989C}"/>
              </a:ext>
            </a:extLst>
          </p:cNvPr>
          <p:cNvGrpSpPr/>
          <p:nvPr/>
        </p:nvGrpSpPr>
        <p:grpSpPr>
          <a:xfrm>
            <a:off x="797519" y="892968"/>
            <a:ext cx="390525" cy="390525"/>
            <a:chOff x="797519" y="892968"/>
            <a:chExt cx="390525" cy="390525"/>
          </a:xfrm>
          <a:solidFill>
            <a:schemeClr val="tx2"/>
          </a:solidFill>
        </p:grpSpPr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C7ABB20A-58EB-47C5-A331-CDCBD6E24419}"/>
                </a:ext>
              </a:extLst>
            </p:cNvPr>
            <p:cNvSpPr/>
            <p:nvPr/>
          </p:nvSpPr>
          <p:spPr>
            <a:xfrm>
              <a:off x="909248" y="93811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2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90CB0F6D-0D59-4F22-AEC0-634ECE359BF5}"/>
                </a:ext>
              </a:extLst>
            </p:cNvPr>
            <p:cNvSpPr/>
            <p:nvPr/>
          </p:nvSpPr>
          <p:spPr>
            <a:xfrm>
              <a:off x="887150" y="1004755"/>
              <a:ext cx="123825" cy="95250"/>
            </a:xfrm>
            <a:custGeom>
              <a:avLst/>
              <a:gdLst>
                <a:gd name="connsiteX0" fmla="*/ 7144 w 123825"/>
                <a:gd name="connsiteY0" fmla="*/ 63283 h 95250"/>
                <a:gd name="connsiteX1" fmla="*/ 7144 w 123825"/>
                <a:gd name="connsiteY1" fmla="*/ 84810 h 95250"/>
                <a:gd name="connsiteX2" fmla="*/ 18288 w 123825"/>
                <a:gd name="connsiteY2" fmla="*/ 95954 h 95250"/>
                <a:gd name="connsiteX3" fmla="*/ 107061 w 123825"/>
                <a:gd name="connsiteY3" fmla="*/ 95954 h 95250"/>
                <a:gd name="connsiteX4" fmla="*/ 118205 w 123825"/>
                <a:gd name="connsiteY4" fmla="*/ 84810 h 95250"/>
                <a:gd name="connsiteX5" fmla="*/ 118205 w 123825"/>
                <a:gd name="connsiteY5" fmla="*/ 62616 h 95250"/>
                <a:gd name="connsiteX6" fmla="*/ 60674 w 123825"/>
                <a:gd name="connsiteY6" fmla="*/ 7181 h 95250"/>
                <a:gd name="connsiteX7" fmla="*/ 7144 w 123825"/>
                <a:gd name="connsiteY7" fmla="*/ 63283 h 95250"/>
                <a:gd name="connsiteX8" fmla="*/ 95917 w 123825"/>
                <a:gd name="connsiteY8" fmla="*/ 73761 h 95250"/>
                <a:gd name="connsiteX9" fmla="*/ 29337 w 123825"/>
                <a:gd name="connsiteY9" fmla="*/ 73761 h 95250"/>
                <a:gd name="connsiteX10" fmla="*/ 29337 w 123825"/>
                <a:gd name="connsiteY10" fmla="*/ 63188 h 95250"/>
                <a:gd name="connsiteX11" fmla="*/ 60769 w 123825"/>
                <a:gd name="connsiteY11" fmla="*/ 29374 h 95250"/>
                <a:gd name="connsiteX12" fmla="*/ 95917 w 123825"/>
                <a:gd name="connsiteY12" fmla="*/ 62616 h 95250"/>
                <a:gd name="connsiteX13" fmla="*/ 95917 w 123825"/>
                <a:gd name="connsiteY13" fmla="*/ 737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3283"/>
                  </a:moveTo>
                  <a:lnTo>
                    <a:pt x="7144" y="84810"/>
                  </a:lnTo>
                  <a:cubicBezTo>
                    <a:pt x="7144" y="90906"/>
                    <a:pt x="12097" y="95954"/>
                    <a:pt x="18288" y="95954"/>
                  </a:cubicBezTo>
                  <a:lnTo>
                    <a:pt x="107061" y="95954"/>
                  </a:lnTo>
                  <a:cubicBezTo>
                    <a:pt x="113157" y="95954"/>
                    <a:pt x="118205" y="91001"/>
                    <a:pt x="118205" y="84810"/>
                  </a:cubicBezTo>
                  <a:lnTo>
                    <a:pt x="118205" y="62616"/>
                  </a:lnTo>
                  <a:cubicBezTo>
                    <a:pt x="118205" y="31374"/>
                    <a:pt x="92202" y="6038"/>
                    <a:pt x="60674" y="7181"/>
                  </a:cubicBezTo>
                  <a:cubicBezTo>
                    <a:pt x="30575" y="8229"/>
                    <a:pt x="7144" y="33375"/>
                    <a:pt x="7144" y="63283"/>
                  </a:cubicBezTo>
                  <a:close/>
                  <a:moveTo>
                    <a:pt x="95917" y="73761"/>
                  </a:moveTo>
                  <a:lnTo>
                    <a:pt x="29337" y="73761"/>
                  </a:lnTo>
                  <a:lnTo>
                    <a:pt x="29337" y="63188"/>
                  </a:lnTo>
                  <a:cubicBezTo>
                    <a:pt x="29337" y="45852"/>
                    <a:pt x="43434" y="30327"/>
                    <a:pt x="60769" y="29374"/>
                  </a:cubicBezTo>
                  <a:cubicBezTo>
                    <a:pt x="80010" y="28326"/>
                    <a:pt x="95917" y="43662"/>
                    <a:pt x="95917" y="62616"/>
                  </a:cubicBezTo>
                  <a:lnTo>
                    <a:pt x="95917" y="737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36658020-B952-40C6-AF8E-7CEF8AC54855}"/>
                </a:ext>
              </a:extLst>
            </p:cNvPr>
            <p:cNvSpPr/>
            <p:nvPr/>
          </p:nvSpPr>
          <p:spPr>
            <a:xfrm>
              <a:off x="887171" y="1115758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764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2C8C954-5907-440F-BC75-000C993B6A13}"/>
                </a:ext>
              </a:extLst>
            </p:cNvPr>
            <p:cNvSpPr/>
            <p:nvPr/>
          </p:nvSpPr>
          <p:spPr>
            <a:xfrm>
              <a:off x="887171" y="1160144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859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5BB33AB-6C38-4661-9F75-691AED52C532}"/>
                </a:ext>
              </a:extLst>
            </p:cNvPr>
            <p:cNvSpPr/>
            <p:nvPr/>
          </p:nvSpPr>
          <p:spPr>
            <a:xfrm>
              <a:off x="797519" y="892968"/>
              <a:ext cx="390525" cy="390525"/>
            </a:xfrm>
            <a:custGeom>
              <a:avLst/>
              <a:gdLst>
                <a:gd name="connsiteX0" fmla="*/ 386144 w 390525"/>
                <a:gd name="connsiteY0" fmla="*/ 138494 h 390525"/>
                <a:gd name="connsiteX1" fmla="*/ 382905 w 390525"/>
                <a:gd name="connsiteY1" fmla="*/ 130683 h 390525"/>
                <a:gd name="connsiteX2" fmla="*/ 351472 w 390525"/>
                <a:gd name="connsiteY2" fmla="*/ 99251 h 390525"/>
                <a:gd name="connsiteX3" fmla="*/ 335756 w 390525"/>
                <a:gd name="connsiteY3" fmla="*/ 99251 h 390525"/>
                <a:gd name="connsiteX4" fmla="*/ 296513 w 390525"/>
                <a:gd name="connsiteY4" fmla="*/ 138494 h 390525"/>
                <a:gd name="connsiteX5" fmla="*/ 296513 w 390525"/>
                <a:gd name="connsiteY5" fmla="*/ 85630 h 390525"/>
                <a:gd name="connsiteX6" fmla="*/ 293275 w 390525"/>
                <a:gd name="connsiteY6" fmla="*/ 77819 h 390525"/>
                <a:gd name="connsiteX7" fmla="*/ 226695 w 390525"/>
                <a:gd name="connsiteY7" fmla="*/ 10478 h 390525"/>
                <a:gd name="connsiteX8" fmla="*/ 226695 w 390525"/>
                <a:gd name="connsiteY8" fmla="*/ 10478 h 390525"/>
                <a:gd name="connsiteX9" fmla="*/ 218885 w 390525"/>
                <a:gd name="connsiteY9" fmla="*/ 7144 h 390525"/>
                <a:gd name="connsiteX10" fmla="*/ 63437 w 390525"/>
                <a:gd name="connsiteY10" fmla="*/ 7144 h 390525"/>
                <a:gd name="connsiteX11" fmla="*/ 52292 w 390525"/>
                <a:gd name="connsiteY11" fmla="*/ 18288 h 390525"/>
                <a:gd name="connsiteX12" fmla="*/ 52292 w 390525"/>
                <a:gd name="connsiteY12" fmla="*/ 52292 h 390525"/>
                <a:gd name="connsiteX13" fmla="*/ 18288 w 390525"/>
                <a:gd name="connsiteY13" fmla="*/ 52292 h 390525"/>
                <a:gd name="connsiteX14" fmla="*/ 7144 w 390525"/>
                <a:gd name="connsiteY14" fmla="*/ 63437 h 390525"/>
                <a:gd name="connsiteX15" fmla="*/ 7144 w 390525"/>
                <a:gd name="connsiteY15" fmla="*/ 374999 h 390525"/>
                <a:gd name="connsiteX16" fmla="*/ 18288 w 390525"/>
                <a:gd name="connsiteY16" fmla="*/ 386144 h 390525"/>
                <a:gd name="connsiteX17" fmla="*/ 241078 w 390525"/>
                <a:gd name="connsiteY17" fmla="*/ 386144 h 390525"/>
                <a:gd name="connsiteX18" fmla="*/ 252222 w 390525"/>
                <a:gd name="connsiteY18" fmla="*/ 374999 h 390525"/>
                <a:gd name="connsiteX19" fmla="*/ 252222 w 390525"/>
                <a:gd name="connsiteY19" fmla="*/ 340995 h 390525"/>
                <a:gd name="connsiteX20" fmla="*/ 285560 w 390525"/>
                <a:gd name="connsiteY20" fmla="*/ 340995 h 390525"/>
                <a:gd name="connsiteX21" fmla="*/ 296704 w 390525"/>
                <a:gd name="connsiteY21" fmla="*/ 329851 h 390525"/>
                <a:gd name="connsiteX22" fmla="*/ 296704 w 390525"/>
                <a:gd name="connsiteY22" fmla="*/ 232601 h 390525"/>
                <a:gd name="connsiteX23" fmla="*/ 383000 w 390525"/>
                <a:gd name="connsiteY23" fmla="*/ 146304 h 390525"/>
                <a:gd name="connsiteX24" fmla="*/ 386144 w 390525"/>
                <a:gd name="connsiteY24" fmla="*/ 138494 h 390525"/>
                <a:gd name="connsiteX25" fmla="*/ 277654 w 390525"/>
                <a:gd name="connsiteY25" fmla="*/ 220123 h 390525"/>
                <a:gd name="connsiteX26" fmla="*/ 274130 w 390525"/>
                <a:gd name="connsiteY26" fmla="*/ 223647 h 390525"/>
                <a:gd name="connsiteX27" fmla="*/ 250603 w 390525"/>
                <a:gd name="connsiteY27" fmla="*/ 231458 h 390525"/>
                <a:gd name="connsiteX28" fmla="*/ 258413 w 390525"/>
                <a:gd name="connsiteY28" fmla="*/ 207931 h 390525"/>
                <a:gd name="connsiteX29" fmla="*/ 311468 w 390525"/>
                <a:gd name="connsiteY29" fmla="*/ 154877 h 390525"/>
                <a:gd name="connsiteX30" fmla="*/ 327184 w 390525"/>
                <a:gd name="connsiteY30" fmla="*/ 170593 h 390525"/>
                <a:gd name="connsiteX31" fmla="*/ 277654 w 390525"/>
                <a:gd name="connsiteY31" fmla="*/ 220123 h 390525"/>
                <a:gd name="connsiteX32" fmla="*/ 229934 w 390525"/>
                <a:gd name="connsiteY32" fmla="*/ 45244 h 390525"/>
                <a:gd name="connsiteX33" fmla="*/ 258890 w 390525"/>
                <a:gd name="connsiteY33" fmla="*/ 74486 h 390525"/>
                <a:gd name="connsiteX34" fmla="*/ 229934 w 390525"/>
                <a:gd name="connsiteY34" fmla="*/ 74486 h 390525"/>
                <a:gd name="connsiteX35" fmla="*/ 229934 w 390525"/>
                <a:gd name="connsiteY35" fmla="*/ 45244 h 390525"/>
                <a:gd name="connsiteX36" fmla="*/ 229934 w 390525"/>
                <a:gd name="connsiteY36" fmla="*/ 363855 h 390525"/>
                <a:gd name="connsiteX37" fmla="*/ 29337 w 390525"/>
                <a:gd name="connsiteY37" fmla="*/ 363855 h 390525"/>
                <a:gd name="connsiteX38" fmla="*/ 29337 w 390525"/>
                <a:gd name="connsiteY38" fmla="*/ 74486 h 390525"/>
                <a:gd name="connsiteX39" fmla="*/ 52292 w 390525"/>
                <a:gd name="connsiteY39" fmla="*/ 74486 h 390525"/>
                <a:gd name="connsiteX40" fmla="*/ 52292 w 390525"/>
                <a:gd name="connsiteY40" fmla="*/ 329851 h 390525"/>
                <a:gd name="connsiteX41" fmla="*/ 63437 w 390525"/>
                <a:gd name="connsiteY41" fmla="*/ 340995 h 390525"/>
                <a:gd name="connsiteX42" fmla="*/ 229934 w 390525"/>
                <a:gd name="connsiteY42" fmla="*/ 340995 h 390525"/>
                <a:gd name="connsiteX43" fmla="*/ 229934 w 390525"/>
                <a:gd name="connsiteY43" fmla="*/ 363855 h 390525"/>
                <a:gd name="connsiteX44" fmla="*/ 74486 w 390525"/>
                <a:gd name="connsiteY44" fmla="*/ 318707 h 390525"/>
                <a:gd name="connsiteX45" fmla="*/ 74486 w 390525"/>
                <a:gd name="connsiteY45" fmla="*/ 29337 h 390525"/>
                <a:gd name="connsiteX46" fmla="*/ 207740 w 390525"/>
                <a:gd name="connsiteY46" fmla="*/ 29337 h 390525"/>
                <a:gd name="connsiteX47" fmla="*/ 207740 w 390525"/>
                <a:gd name="connsiteY47" fmla="*/ 85630 h 390525"/>
                <a:gd name="connsiteX48" fmla="*/ 218885 w 390525"/>
                <a:gd name="connsiteY48" fmla="*/ 96774 h 390525"/>
                <a:gd name="connsiteX49" fmla="*/ 274415 w 390525"/>
                <a:gd name="connsiteY49" fmla="*/ 96774 h 390525"/>
                <a:gd name="connsiteX50" fmla="*/ 274415 w 390525"/>
                <a:gd name="connsiteY50" fmla="*/ 160687 h 390525"/>
                <a:gd name="connsiteX51" fmla="*/ 240887 w 390525"/>
                <a:gd name="connsiteY51" fmla="*/ 194215 h 390525"/>
                <a:gd name="connsiteX52" fmla="*/ 238220 w 390525"/>
                <a:gd name="connsiteY52" fmla="*/ 198596 h 390525"/>
                <a:gd name="connsiteX53" fmla="*/ 222504 w 390525"/>
                <a:gd name="connsiteY53" fmla="*/ 245650 h 390525"/>
                <a:gd name="connsiteX54" fmla="*/ 225171 w 390525"/>
                <a:gd name="connsiteY54" fmla="*/ 256985 h 390525"/>
                <a:gd name="connsiteX55" fmla="*/ 236506 w 390525"/>
                <a:gd name="connsiteY55" fmla="*/ 259652 h 390525"/>
                <a:gd name="connsiteX56" fmla="*/ 274415 w 390525"/>
                <a:gd name="connsiteY56" fmla="*/ 246983 h 390525"/>
                <a:gd name="connsiteX57" fmla="*/ 274415 w 390525"/>
                <a:gd name="connsiteY57" fmla="*/ 318707 h 390525"/>
                <a:gd name="connsiteX58" fmla="*/ 74486 w 390525"/>
                <a:gd name="connsiteY58" fmla="*/ 318707 h 390525"/>
                <a:gd name="connsiteX59" fmla="*/ 342900 w 390525"/>
                <a:gd name="connsiteY59" fmla="*/ 154877 h 390525"/>
                <a:gd name="connsiteX60" fmla="*/ 327184 w 390525"/>
                <a:gd name="connsiteY60" fmla="*/ 139160 h 390525"/>
                <a:gd name="connsiteX61" fmla="*/ 343662 w 390525"/>
                <a:gd name="connsiteY61" fmla="*/ 122682 h 390525"/>
                <a:gd name="connsiteX62" fmla="*/ 359378 w 390525"/>
                <a:gd name="connsiteY62" fmla="*/ 138398 h 390525"/>
                <a:gd name="connsiteX63" fmla="*/ 342900 w 390525"/>
                <a:gd name="connsiteY63" fmla="*/ 15487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390525">
                  <a:moveTo>
                    <a:pt x="386144" y="138494"/>
                  </a:moveTo>
                  <a:cubicBezTo>
                    <a:pt x="386144" y="135541"/>
                    <a:pt x="385001" y="132683"/>
                    <a:pt x="382905" y="130683"/>
                  </a:cubicBezTo>
                  <a:lnTo>
                    <a:pt x="351472" y="99251"/>
                  </a:lnTo>
                  <a:cubicBezTo>
                    <a:pt x="347091" y="94869"/>
                    <a:pt x="340138" y="94869"/>
                    <a:pt x="335756" y="99251"/>
                  </a:cubicBezTo>
                  <a:lnTo>
                    <a:pt x="296513" y="138494"/>
                  </a:lnTo>
                  <a:lnTo>
                    <a:pt x="296513" y="85630"/>
                  </a:lnTo>
                  <a:cubicBezTo>
                    <a:pt x="296513" y="82677"/>
                    <a:pt x="295275" y="79820"/>
                    <a:pt x="293275" y="77819"/>
                  </a:cubicBezTo>
                  <a:lnTo>
                    <a:pt x="226695" y="10478"/>
                  </a:lnTo>
                  <a:cubicBezTo>
                    <a:pt x="226695" y="10478"/>
                    <a:pt x="226695" y="10478"/>
                    <a:pt x="226695" y="10478"/>
                  </a:cubicBezTo>
                  <a:cubicBezTo>
                    <a:pt x="224695" y="8382"/>
                    <a:pt x="221933" y="7144"/>
                    <a:pt x="218885" y="7144"/>
                  </a:cubicBezTo>
                  <a:lnTo>
                    <a:pt x="63437" y="7144"/>
                  </a:lnTo>
                  <a:cubicBezTo>
                    <a:pt x="57341" y="7144"/>
                    <a:pt x="52292" y="12097"/>
                    <a:pt x="52292" y="18288"/>
                  </a:cubicBezTo>
                  <a:lnTo>
                    <a:pt x="52292" y="52292"/>
                  </a:lnTo>
                  <a:lnTo>
                    <a:pt x="18288" y="52292"/>
                  </a:lnTo>
                  <a:cubicBezTo>
                    <a:pt x="12192" y="52292"/>
                    <a:pt x="7144" y="57245"/>
                    <a:pt x="7144" y="63437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1078" y="386144"/>
                  </a:lnTo>
                  <a:cubicBezTo>
                    <a:pt x="247174" y="386144"/>
                    <a:pt x="252222" y="381191"/>
                    <a:pt x="252222" y="374999"/>
                  </a:cubicBezTo>
                  <a:lnTo>
                    <a:pt x="252222" y="340995"/>
                  </a:lnTo>
                  <a:lnTo>
                    <a:pt x="285560" y="340995"/>
                  </a:lnTo>
                  <a:cubicBezTo>
                    <a:pt x="291656" y="340995"/>
                    <a:pt x="296704" y="336042"/>
                    <a:pt x="296704" y="329851"/>
                  </a:cubicBezTo>
                  <a:lnTo>
                    <a:pt x="296704" y="232601"/>
                  </a:lnTo>
                  <a:lnTo>
                    <a:pt x="383000" y="146304"/>
                  </a:lnTo>
                  <a:cubicBezTo>
                    <a:pt x="384905" y="144209"/>
                    <a:pt x="386144" y="141446"/>
                    <a:pt x="386144" y="138494"/>
                  </a:cubicBezTo>
                  <a:close/>
                  <a:moveTo>
                    <a:pt x="277654" y="220123"/>
                  </a:moveTo>
                  <a:lnTo>
                    <a:pt x="274130" y="223647"/>
                  </a:lnTo>
                  <a:lnTo>
                    <a:pt x="250603" y="231458"/>
                  </a:lnTo>
                  <a:lnTo>
                    <a:pt x="258413" y="207931"/>
                  </a:lnTo>
                  <a:lnTo>
                    <a:pt x="311468" y="154877"/>
                  </a:lnTo>
                  <a:lnTo>
                    <a:pt x="327184" y="170593"/>
                  </a:lnTo>
                  <a:lnTo>
                    <a:pt x="277654" y="220123"/>
                  </a:lnTo>
                  <a:close/>
                  <a:moveTo>
                    <a:pt x="229934" y="45244"/>
                  </a:moveTo>
                  <a:lnTo>
                    <a:pt x="258890" y="74486"/>
                  </a:lnTo>
                  <a:lnTo>
                    <a:pt x="229934" y="74486"/>
                  </a:lnTo>
                  <a:lnTo>
                    <a:pt x="229934" y="45244"/>
                  </a:lnTo>
                  <a:close/>
                  <a:moveTo>
                    <a:pt x="229934" y="363855"/>
                  </a:moveTo>
                  <a:lnTo>
                    <a:pt x="29337" y="363855"/>
                  </a:lnTo>
                  <a:lnTo>
                    <a:pt x="29337" y="74486"/>
                  </a:lnTo>
                  <a:lnTo>
                    <a:pt x="52292" y="74486"/>
                  </a:lnTo>
                  <a:lnTo>
                    <a:pt x="52292" y="329851"/>
                  </a:lnTo>
                  <a:cubicBezTo>
                    <a:pt x="52292" y="335947"/>
                    <a:pt x="57245" y="340995"/>
                    <a:pt x="63437" y="340995"/>
                  </a:cubicBezTo>
                  <a:lnTo>
                    <a:pt x="229934" y="340995"/>
                  </a:lnTo>
                  <a:lnTo>
                    <a:pt x="229934" y="363855"/>
                  </a:lnTo>
                  <a:close/>
                  <a:moveTo>
                    <a:pt x="74486" y="318707"/>
                  </a:moveTo>
                  <a:lnTo>
                    <a:pt x="74486" y="29337"/>
                  </a:lnTo>
                  <a:lnTo>
                    <a:pt x="207740" y="29337"/>
                  </a:lnTo>
                  <a:lnTo>
                    <a:pt x="207740" y="85630"/>
                  </a:lnTo>
                  <a:cubicBezTo>
                    <a:pt x="207740" y="91726"/>
                    <a:pt x="212693" y="96774"/>
                    <a:pt x="218885" y="96774"/>
                  </a:cubicBezTo>
                  <a:lnTo>
                    <a:pt x="274415" y="96774"/>
                  </a:lnTo>
                  <a:lnTo>
                    <a:pt x="274415" y="160687"/>
                  </a:lnTo>
                  <a:lnTo>
                    <a:pt x="240887" y="194215"/>
                  </a:lnTo>
                  <a:cubicBezTo>
                    <a:pt x="239649" y="195453"/>
                    <a:pt x="238792" y="196882"/>
                    <a:pt x="238220" y="198596"/>
                  </a:cubicBezTo>
                  <a:lnTo>
                    <a:pt x="222504" y="245650"/>
                  </a:lnTo>
                  <a:cubicBezTo>
                    <a:pt x="221171" y="249650"/>
                    <a:pt x="222218" y="254032"/>
                    <a:pt x="225171" y="256985"/>
                  </a:cubicBezTo>
                  <a:cubicBezTo>
                    <a:pt x="228124" y="259937"/>
                    <a:pt x="232505" y="260985"/>
                    <a:pt x="236506" y="259652"/>
                  </a:cubicBezTo>
                  <a:lnTo>
                    <a:pt x="274415" y="246983"/>
                  </a:lnTo>
                  <a:lnTo>
                    <a:pt x="274415" y="318707"/>
                  </a:lnTo>
                  <a:lnTo>
                    <a:pt x="74486" y="318707"/>
                  </a:lnTo>
                  <a:close/>
                  <a:moveTo>
                    <a:pt x="342900" y="154877"/>
                  </a:moveTo>
                  <a:lnTo>
                    <a:pt x="327184" y="139160"/>
                  </a:lnTo>
                  <a:lnTo>
                    <a:pt x="343662" y="122682"/>
                  </a:lnTo>
                  <a:lnTo>
                    <a:pt x="359378" y="138398"/>
                  </a:lnTo>
                  <a:lnTo>
                    <a:pt x="342900" y="1548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C479410-2E54-4CD7-87D4-37A6D84AFE45}"/>
              </a:ext>
            </a:extLst>
          </p:cNvPr>
          <p:cNvGrpSpPr/>
          <p:nvPr/>
        </p:nvGrpSpPr>
        <p:grpSpPr>
          <a:xfrm>
            <a:off x="7493118" y="3599592"/>
            <a:ext cx="390525" cy="266700"/>
            <a:chOff x="7493118" y="3599592"/>
            <a:chExt cx="390525" cy="266700"/>
          </a:xfrm>
          <a:solidFill>
            <a:schemeClr val="tx2"/>
          </a:solidFill>
        </p:grpSpPr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F6E411F-65BF-4F98-8CC0-C5CF6BF935C7}"/>
                </a:ext>
              </a:extLst>
            </p:cNvPr>
            <p:cNvSpPr/>
            <p:nvPr/>
          </p:nvSpPr>
          <p:spPr>
            <a:xfrm>
              <a:off x="7493118" y="3599592"/>
              <a:ext cx="390525" cy="266700"/>
            </a:xfrm>
            <a:custGeom>
              <a:avLst/>
              <a:gdLst>
                <a:gd name="connsiteX0" fmla="*/ 330708 w 390525"/>
                <a:gd name="connsiteY0" fmla="*/ 62674 h 266700"/>
                <a:gd name="connsiteX1" fmla="*/ 196691 w 390525"/>
                <a:gd name="connsiteY1" fmla="*/ 7144 h 266700"/>
                <a:gd name="connsiteX2" fmla="*/ 62675 w 390525"/>
                <a:gd name="connsiteY2" fmla="*/ 62674 h 266700"/>
                <a:gd name="connsiteX3" fmla="*/ 7144 w 390525"/>
                <a:gd name="connsiteY3" fmla="*/ 196691 h 266700"/>
                <a:gd name="connsiteX4" fmla="*/ 11621 w 390525"/>
                <a:gd name="connsiteY4" fmla="*/ 237935 h 266700"/>
                <a:gd name="connsiteX5" fmla="*/ 18288 w 390525"/>
                <a:gd name="connsiteY5" fmla="*/ 260890 h 266700"/>
                <a:gd name="connsiteX6" fmla="*/ 28861 w 390525"/>
                <a:gd name="connsiteY6" fmla="*/ 268319 h 266700"/>
                <a:gd name="connsiteX7" fmla="*/ 32671 w 390525"/>
                <a:gd name="connsiteY7" fmla="*/ 267653 h 266700"/>
                <a:gd name="connsiteX8" fmla="*/ 39434 w 390525"/>
                <a:gd name="connsiteY8" fmla="*/ 253270 h 266700"/>
                <a:gd name="connsiteX9" fmla="*/ 33528 w 390525"/>
                <a:gd name="connsiteY9" fmla="*/ 232981 h 266700"/>
                <a:gd name="connsiteX10" fmla="*/ 29909 w 390525"/>
                <a:gd name="connsiteY10" fmla="*/ 207454 h 266700"/>
                <a:gd name="connsiteX11" fmla="*/ 64389 w 390525"/>
                <a:gd name="connsiteY11" fmla="*/ 207454 h 266700"/>
                <a:gd name="connsiteX12" fmla="*/ 75629 w 390525"/>
                <a:gd name="connsiteY12" fmla="*/ 196501 h 266700"/>
                <a:gd name="connsiteX13" fmla="*/ 64389 w 390525"/>
                <a:gd name="connsiteY13" fmla="*/ 185261 h 266700"/>
                <a:gd name="connsiteX14" fmla="*/ 29909 w 390525"/>
                <a:gd name="connsiteY14" fmla="*/ 185261 h 266700"/>
                <a:gd name="connsiteX15" fmla="*/ 46673 w 390525"/>
                <a:gd name="connsiteY15" fmla="*/ 122872 h 266700"/>
                <a:gd name="connsiteX16" fmla="*/ 76486 w 390525"/>
                <a:gd name="connsiteY16" fmla="*/ 140113 h 266700"/>
                <a:gd name="connsiteX17" fmla="*/ 82105 w 390525"/>
                <a:gd name="connsiteY17" fmla="*/ 141637 h 266700"/>
                <a:gd name="connsiteX18" fmla="*/ 91821 w 390525"/>
                <a:gd name="connsiteY18" fmla="*/ 136017 h 266700"/>
                <a:gd name="connsiteX19" fmla="*/ 87725 w 390525"/>
                <a:gd name="connsiteY19" fmla="*/ 120682 h 266700"/>
                <a:gd name="connsiteX20" fmla="*/ 57912 w 390525"/>
                <a:gd name="connsiteY20" fmla="*/ 103441 h 266700"/>
                <a:gd name="connsiteX21" fmla="*/ 103632 w 390525"/>
                <a:gd name="connsiteY21" fmla="*/ 57721 h 266700"/>
                <a:gd name="connsiteX22" fmla="*/ 120872 w 390525"/>
                <a:gd name="connsiteY22" fmla="*/ 87535 h 266700"/>
                <a:gd name="connsiteX23" fmla="*/ 130588 w 390525"/>
                <a:gd name="connsiteY23" fmla="*/ 93154 h 266700"/>
                <a:gd name="connsiteX24" fmla="*/ 136207 w 390525"/>
                <a:gd name="connsiteY24" fmla="*/ 91630 h 266700"/>
                <a:gd name="connsiteX25" fmla="*/ 140303 w 390525"/>
                <a:gd name="connsiteY25" fmla="*/ 76295 h 266700"/>
                <a:gd name="connsiteX26" fmla="*/ 123063 w 390525"/>
                <a:gd name="connsiteY26" fmla="*/ 46482 h 266700"/>
                <a:gd name="connsiteX27" fmla="*/ 185547 w 390525"/>
                <a:gd name="connsiteY27" fmla="*/ 29718 h 266700"/>
                <a:gd name="connsiteX28" fmla="*/ 185547 w 390525"/>
                <a:gd name="connsiteY28" fmla="*/ 64198 h 266700"/>
                <a:gd name="connsiteX29" fmla="*/ 196691 w 390525"/>
                <a:gd name="connsiteY29" fmla="*/ 75438 h 266700"/>
                <a:gd name="connsiteX30" fmla="*/ 207836 w 390525"/>
                <a:gd name="connsiteY30" fmla="*/ 64198 h 266700"/>
                <a:gd name="connsiteX31" fmla="*/ 207836 w 390525"/>
                <a:gd name="connsiteY31" fmla="*/ 29718 h 266700"/>
                <a:gd name="connsiteX32" fmla="*/ 270320 w 390525"/>
                <a:gd name="connsiteY32" fmla="*/ 46482 h 266700"/>
                <a:gd name="connsiteX33" fmla="*/ 253079 w 390525"/>
                <a:gd name="connsiteY33" fmla="*/ 76295 h 266700"/>
                <a:gd name="connsiteX34" fmla="*/ 257175 w 390525"/>
                <a:gd name="connsiteY34" fmla="*/ 91630 h 266700"/>
                <a:gd name="connsiteX35" fmla="*/ 262795 w 390525"/>
                <a:gd name="connsiteY35" fmla="*/ 93154 h 266700"/>
                <a:gd name="connsiteX36" fmla="*/ 272510 w 390525"/>
                <a:gd name="connsiteY36" fmla="*/ 87535 h 266700"/>
                <a:gd name="connsiteX37" fmla="*/ 289750 w 390525"/>
                <a:gd name="connsiteY37" fmla="*/ 57721 h 266700"/>
                <a:gd name="connsiteX38" fmla="*/ 335471 w 390525"/>
                <a:gd name="connsiteY38" fmla="*/ 103441 h 266700"/>
                <a:gd name="connsiteX39" fmla="*/ 305658 w 390525"/>
                <a:gd name="connsiteY39" fmla="*/ 120682 h 266700"/>
                <a:gd name="connsiteX40" fmla="*/ 301561 w 390525"/>
                <a:gd name="connsiteY40" fmla="*/ 136017 h 266700"/>
                <a:gd name="connsiteX41" fmla="*/ 311277 w 390525"/>
                <a:gd name="connsiteY41" fmla="*/ 141637 h 266700"/>
                <a:gd name="connsiteX42" fmla="*/ 316897 w 390525"/>
                <a:gd name="connsiteY42" fmla="*/ 140113 h 266700"/>
                <a:gd name="connsiteX43" fmla="*/ 346710 w 390525"/>
                <a:gd name="connsiteY43" fmla="*/ 122872 h 266700"/>
                <a:gd name="connsiteX44" fmla="*/ 363474 w 390525"/>
                <a:gd name="connsiteY44" fmla="*/ 185166 h 266700"/>
                <a:gd name="connsiteX45" fmla="*/ 328993 w 390525"/>
                <a:gd name="connsiteY45" fmla="*/ 185166 h 266700"/>
                <a:gd name="connsiteX46" fmla="*/ 317754 w 390525"/>
                <a:gd name="connsiteY46" fmla="*/ 196405 h 266700"/>
                <a:gd name="connsiteX47" fmla="*/ 328993 w 390525"/>
                <a:gd name="connsiteY47" fmla="*/ 207359 h 266700"/>
                <a:gd name="connsiteX48" fmla="*/ 363474 w 390525"/>
                <a:gd name="connsiteY48" fmla="*/ 207359 h 266700"/>
                <a:gd name="connsiteX49" fmla="*/ 360140 w 390525"/>
                <a:gd name="connsiteY49" fmla="*/ 231553 h 266700"/>
                <a:gd name="connsiteX50" fmla="*/ 354806 w 390525"/>
                <a:gd name="connsiteY50" fmla="*/ 250698 h 266700"/>
                <a:gd name="connsiteX51" fmla="*/ 361759 w 390525"/>
                <a:gd name="connsiteY51" fmla="*/ 264890 h 266700"/>
                <a:gd name="connsiteX52" fmla="*/ 375952 w 390525"/>
                <a:gd name="connsiteY52" fmla="*/ 257937 h 266700"/>
                <a:gd name="connsiteX53" fmla="*/ 381952 w 390525"/>
                <a:gd name="connsiteY53" fmla="*/ 236125 h 266700"/>
                <a:gd name="connsiteX54" fmla="*/ 386143 w 390525"/>
                <a:gd name="connsiteY54" fmla="*/ 196310 h 266700"/>
                <a:gd name="connsiteX55" fmla="*/ 330708 w 390525"/>
                <a:gd name="connsiteY55" fmla="*/ 6267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90525" h="266700">
                  <a:moveTo>
                    <a:pt x="330708" y="62674"/>
                  </a:moveTo>
                  <a:cubicBezTo>
                    <a:pt x="294894" y="26861"/>
                    <a:pt x="247365" y="7144"/>
                    <a:pt x="196691" y="7144"/>
                  </a:cubicBezTo>
                  <a:cubicBezTo>
                    <a:pt x="146018" y="7144"/>
                    <a:pt x="98489" y="26861"/>
                    <a:pt x="62675" y="62674"/>
                  </a:cubicBezTo>
                  <a:cubicBezTo>
                    <a:pt x="26861" y="98488"/>
                    <a:pt x="7144" y="146018"/>
                    <a:pt x="7144" y="196691"/>
                  </a:cubicBezTo>
                  <a:cubicBezTo>
                    <a:pt x="7144" y="210598"/>
                    <a:pt x="8667" y="224504"/>
                    <a:pt x="11621" y="237935"/>
                  </a:cubicBezTo>
                  <a:cubicBezTo>
                    <a:pt x="13335" y="245745"/>
                    <a:pt x="15621" y="253460"/>
                    <a:pt x="18288" y="260890"/>
                  </a:cubicBezTo>
                  <a:cubicBezTo>
                    <a:pt x="19908" y="265462"/>
                    <a:pt x="24193" y="268319"/>
                    <a:pt x="28861" y="268319"/>
                  </a:cubicBezTo>
                  <a:cubicBezTo>
                    <a:pt x="30099" y="268319"/>
                    <a:pt x="31432" y="268129"/>
                    <a:pt x="32671" y="267653"/>
                  </a:cubicBezTo>
                  <a:cubicBezTo>
                    <a:pt x="38481" y="265557"/>
                    <a:pt x="41529" y="259175"/>
                    <a:pt x="39434" y="253270"/>
                  </a:cubicBezTo>
                  <a:cubicBezTo>
                    <a:pt x="37052" y="246697"/>
                    <a:pt x="35052" y="239839"/>
                    <a:pt x="33528" y="232981"/>
                  </a:cubicBezTo>
                  <a:cubicBezTo>
                    <a:pt x="31718" y="224695"/>
                    <a:pt x="30480" y="216313"/>
                    <a:pt x="29909" y="207454"/>
                  </a:cubicBezTo>
                  <a:lnTo>
                    <a:pt x="64389" y="207454"/>
                  </a:lnTo>
                  <a:cubicBezTo>
                    <a:pt x="70580" y="207740"/>
                    <a:pt x="75629" y="202692"/>
                    <a:pt x="75629" y="196501"/>
                  </a:cubicBezTo>
                  <a:cubicBezTo>
                    <a:pt x="75629" y="190310"/>
                    <a:pt x="70580" y="185261"/>
                    <a:pt x="64389" y="185261"/>
                  </a:cubicBezTo>
                  <a:lnTo>
                    <a:pt x="29909" y="185261"/>
                  </a:lnTo>
                  <a:cubicBezTo>
                    <a:pt x="31432" y="163068"/>
                    <a:pt x="37242" y="142018"/>
                    <a:pt x="46673" y="122872"/>
                  </a:cubicBezTo>
                  <a:lnTo>
                    <a:pt x="76486" y="140113"/>
                  </a:lnTo>
                  <a:cubicBezTo>
                    <a:pt x="78296" y="141161"/>
                    <a:pt x="80200" y="141637"/>
                    <a:pt x="82105" y="141637"/>
                  </a:cubicBezTo>
                  <a:cubicBezTo>
                    <a:pt x="86011" y="141637"/>
                    <a:pt x="89725" y="139637"/>
                    <a:pt x="91821" y="136017"/>
                  </a:cubicBezTo>
                  <a:cubicBezTo>
                    <a:pt x="94869" y="130683"/>
                    <a:pt x="93059" y="123825"/>
                    <a:pt x="87725" y="120682"/>
                  </a:cubicBezTo>
                  <a:lnTo>
                    <a:pt x="57912" y="103441"/>
                  </a:lnTo>
                  <a:cubicBezTo>
                    <a:pt x="70009" y="85439"/>
                    <a:pt x="85534" y="69913"/>
                    <a:pt x="103632" y="57721"/>
                  </a:cubicBezTo>
                  <a:lnTo>
                    <a:pt x="120872" y="87535"/>
                  </a:lnTo>
                  <a:cubicBezTo>
                    <a:pt x="122967" y="91154"/>
                    <a:pt x="126682" y="93154"/>
                    <a:pt x="130588" y="93154"/>
                  </a:cubicBezTo>
                  <a:cubicBezTo>
                    <a:pt x="132493" y="93154"/>
                    <a:pt x="134398" y="92678"/>
                    <a:pt x="136207" y="91630"/>
                  </a:cubicBezTo>
                  <a:cubicBezTo>
                    <a:pt x="141541" y="88582"/>
                    <a:pt x="143446" y="81724"/>
                    <a:pt x="140303" y="76295"/>
                  </a:cubicBezTo>
                  <a:lnTo>
                    <a:pt x="123063" y="46482"/>
                  </a:lnTo>
                  <a:cubicBezTo>
                    <a:pt x="142113" y="37052"/>
                    <a:pt x="163259" y="31242"/>
                    <a:pt x="185547" y="29718"/>
                  </a:cubicBezTo>
                  <a:lnTo>
                    <a:pt x="185547" y="64198"/>
                  </a:lnTo>
                  <a:cubicBezTo>
                    <a:pt x="185452" y="70390"/>
                    <a:pt x="190500" y="75438"/>
                    <a:pt x="196691" y="75438"/>
                  </a:cubicBezTo>
                  <a:cubicBezTo>
                    <a:pt x="202882" y="75438"/>
                    <a:pt x="207931" y="70390"/>
                    <a:pt x="207836" y="64198"/>
                  </a:cubicBezTo>
                  <a:lnTo>
                    <a:pt x="207836" y="29718"/>
                  </a:lnTo>
                  <a:cubicBezTo>
                    <a:pt x="230219" y="31242"/>
                    <a:pt x="251270" y="37052"/>
                    <a:pt x="270320" y="46482"/>
                  </a:cubicBezTo>
                  <a:lnTo>
                    <a:pt x="253079" y="76295"/>
                  </a:lnTo>
                  <a:cubicBezTo>
                    <a:pt x="250031" y="81629"/>
                    <a:pt x="251841" y="88487"/>
                    <a:pt x="257175" y="91630"/>
                  </a:cubicBezTo>
                  <a:cubicBezTo>
                    <a:pt x="258985" y="92678"/>
                    <a:pt x="260890" y="93154"/>
                    <a:pt x="262795" y="93154"/>
                  </a:cubicBezTo>
                  <a:cubicBezTo>
                    <a:pt x="266700" y="93154"/>
                    <a:pt x="270415" y="91154"/>
                    <a:pt x="272510" y="87535"/>
                  </a:cubicBezTo>
                  <a:lnTo>
                    <a:pt x="289750" y="57721"/>
                  </a:lnTo>
                  <a:cubicBezTo>
                    <a:pt x="307753" y="69818"/>
                    <a:pt x="323279" y="85344"/>
                    <a:pt x="335471" y="103441"/>
                  </a:cubicBezTo>
                  <a:lnTo>
                    <a:pt x="305658" y="120682"/>
                  </a:lnTo>
                  <a:cubicBezTo>
                    <a:pt x="300324" y="123730"/>
                    <a:pt x="298418" y="130588"/>
                    <a:pt x="301561" y="136017"/>
                  </a:cubicBezTo>
                  <a:cubicBezTo>
                    <a:pt x="303657" y="139637"/>
                    <a:pt x="307372" y="141637"/>
                    <a:pt x="311277" y="141637"/>
                  </a:cubicBezTo>
                  <a:cubicBezTo>
                    <a:pt x="313182" y="141637"/>
                    <a:pt x="315087" y="141161"/>
                    <a:pt x="316897" y="140113"/>
                  </a:cubicBezTo>
                  <a:lnTo>
                    <a:pt x="346710" y="122872"/>
                  </a:lnTo>
                  <a:cubicBezTo>
                    <a:pt x="356140" y="141922"/>
                    <a:pt x="361950" y="162973"/>
                    <a:pt x="363474" y="185166"/>
                  </a:cubicBezTo>
                  <a:lnTo>
                    <a:pt x="328993" y="185166"/>
                  </a:lnTo>
                  <a:cubicBezTo>
                    <a:pt x="322802" y="185261"/>
                    <a:pt x="317754" y="190310"/>
                    <a:pt x="317754" y="196405"/>
                  </a:cubicBezTo>
                  <a:cubicBezTo>
                    <a:pt x="317754" y="202502"/>
                    <a:pt x="322802" y="207645"/>
                    <a:pt x="328993" y="207359"/>
                  </a:cubicBezTo>
                  <a:lnTo>
                    <a:pt x="363474" y="207359"/>
                  </a:lnTo>
                  <a:cubicBezTo>
                    <a:pt x="362902" y="215741"/>
                    <a:pt x="361855" y="223742"/>
                    <a:pt x="360140" y="231553"/>
                  </a:cubicBezTo>
                  <a:cubicBezTo>
                    <a:pt x="358711" y="238030"/>
                    <a:pt x="356997" y="244507"/>
                    <a:pt x="354806" y="250698"/>
                  </a:cubicBezTo>
                  <a:cubicBezTo>
                    <a:pt x="352806" y="256508"/>
                    <a:pt x="355949" y="262890"/>
                    <a:pt x="361759" y="264890"/>
                  </a:cubicBezTo>
                  <a:cubicBezTo>
                    <a:pt x="367570" y="266890"/>
                    <a:pt x="373952" y="263747"/>
                    <a:pt x="375952" y="257937"/>
                  </a:cubicBezTo>
                  <a:cubicBezTo>
                    <a:pt x="378428" y="250793"/>
                    <a:pt x="380429" y="243554"/>
                    <a:pt x="381952" y="236125"/>
                  </a:cubicBezTo>
                  <a:cubicBezTo>
                    <a:pt x="384715" y="223171"/>
                    <a:pt x="386143" y="209740"/>
                    <a:pt x="386143" y="196310"/>
                  </a:cubicBezTo>
                  <a:cubicBezTo>
                    <a:pt x="386239" y="146113"/>
                    <a:pt x="366522" y="98488"/>
                    <a:pt x="330708" y="6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E53A641-5C67-4F33-9384-0DDF7617CF84}"/>
                </a:ext>
              </a:extLst>
            </p:cNvPr>
            <p:cNvSpPr/>
            <p:nvPr/>
          </p:nvSpPr>
          <p:spPr>
            <a:xfrm>
              <a:off x="7650757" y="3706677"/>
              <a:ext cx="123825" cy="123825"/>
            </a:xfrm>
            <a:custGeom>
              <a:avLst/>
              <a:gdLst>
                <a:gd name="connsiteX0" fmla="*/ 101918 w 123825"/>
                <a:gd name="connsiteY0" fmla="*/ 10739 h 123825"/>
                <a:gd name="connsiteX1" fmla="*/ 54102 w 123825"/>
                <a:gd name="connsiteY1" fmla="*/ 62174 h 123825"/>
                <a:gd name="connsiteX2" fmla="*/ 38576 w 123825"/>
                <a:gd name="connsiteY2" fmla="*/ 58079 h 123825"/>
                <a:gd name="connsiteX3" fmla="*/ 7144 w 123825"/>
                <a:gd name="connsiteY3" fmla="*/ 89511 h 123825"/>
                <a:gd name="connsiteX4" fmla="*/ 38576 w 123825"/>
                <a:gd name="connsiteY4" fmla="*/ 120944 h 123825"/>
                <a:gd name="connsiteX5" fmla="*/ 70009 w 123825"/>
                <a:gd name="connsiteY5" fmla="*/ 89511 h 123825"/>
                <a:gd name="connsiteX6" fmla="*/ 68389 w 123825"/>
                <a:gd name="connsiteY6" fmla="*/ 79605 h 123825"/>
                <a:gd name="connsiteX7" fmla="*/ 118206 w 123825"/>
                <a:gd name="connsiteY7" fmla="*/ 25884 h 123825"/>
                <a:gd name="connsiteX8" fmla="*/ 117634 w 123825"/>
                <a:gd name="connsiteY8" fmla="*/ 10073 h 123825"/>
                <a:gd name="connsiteX9" fmla="*/ 101918 w 123825"/>
                <a:gd name="connsiteY9" fmla="*/ 10739 h 123825"/>
                <a:gd name="connsiteX10" fmla="*/ 38671 w 123825"/>
                <a:gd name="connsiteY10" fmla="*/ 98655 h 123825"/>
                <a:gd name="connsiteX11" fmla="*/ 29623 w 123825"/>
                <a:gd name="connsiteY11" fmla="*/ 89606 h 123825"/>
                <a:gd name="connsiteX12" fmla="*/ 38671 w 123825"/>
                <a:gd name="connsiteY12" fmla="*/ 80558 h 123825"/>
                <a:gd name="connsiteX13" fmla="*/ 47720 w 123825"/>
                <a:gd name="connsiteY13" fmla="*/ 89606 h 123825"/>
                <a:gd name="connsiteX14" fmla="*/ 38671 w 123825"/>
                <a:gd name="connsiteY14" fmla="*/ 9865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123825">
                  <a:moveTo>
                    <a:pt x="101918" y="10739"/>
                  </a:moveTo>
                  <a:lnTo>
                    <a:pt x="54102" y="62174"/>
                  </a:lnTo>
                  <a:cubicBezTo>
                    <a:pt x="49530" y="59603"/>
                    <a:pt x="44196" y="58079"/>
                    <a:pt x="38576" y="58079"/>
                  </a:cubicBezTo>
                  <a:cubicBezTo>
                    <a:pt x="21241" y="58079"/>
                    <a:pt x="7144" y="72176"/>
                    <a:pt x="7144" y="89511"/>
                  </a:cubicBezTo>
                  <a:cubicBezTo>
                    <a:pt x="7144" y="106847"/>
                    <a:pt x="21241" y="120944"/>
                    <a:pt x="38576" y="120944"/>
                  </a:cubicBezTo>
                  <a:cubicBezTo>
                    <a:pt x="55912" y="120944"/>
                    <a:pt x="70009" y="106847"/>
                    <a:pt x="70009" y="89511"/>
                  </a:cubicBezTo>
                  <a:cubicBezTo>
                    <a:pt x="70009" y="86082"/>
                    <a:pt x="69438" y="82748"/>
                    <a:pt x="68389" y="79605"/>
                  </a:cubicBezTo>
                  <a:lnTo>
                    <a:pt x="118206" y="25884"/>
                  </a:lnTo>
                  <a:cubicBezTo>
                    <a:pt x="122397" y="21312"/>
                    <a:pt x="122111" y="14264"/>
                    <a:pt x="117634" y="10073"/>
                  </a:cubicBezTo>
                  <a:cubicBezTo>
                    <a:pt x="113157" y="5882"/>
                    <a:pt x="106109" y="6263"/>
                    <a:pt x="101918" y="10739"/>
                  </a:cubicBezTo>
                  <a:close/>
                  <a:moveTo>
                    <a:pt x="38671" y="98655"/>
                  </a:moveTo>
                  <a:cubicBezTo>
                    <a:pt x="33719" y="98655"/>
                    <a:pt x="29623" y="94559"/>
                    <a:pt x="29623" y="89606"/>
                  </a:cubicBezTo>
                  <a:cubicBezTo>
                    <a:pt x="29623" y="84654"/>
                    <a:pt x="33719" y="80558"/>
                    <a:pt x="38671" y="80558"/>
                  </a:cubicBezTo>
                  <a:cubicBezTo>
                    <a:pt x="43625" y="80558"/>
                    <a:pt x="47720" y="84654"/>
                    <a:pt x="47720" y="89606"/>
                  </a:cubicBezTo>
                  <a:cubicBezTo>
                    <a:pt x="47720" y="94559"/>
                    <a:pt x="43625" y="98655"/>
                    <a:pt x="38671" y="986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988A4E9-D1E7-4D49-BCFA-C8B8E1B6D820}"/>
              </a:ext>
            </a:extLst>
          </p:cNvPr>
          <p:cNvGrpSpPr/>
          <p:nvPr/>
        </p:nvGrpSpPr>
        <p:grpSpPr>
          <a:xfrm>
            <a:off x="769421" y="2905696"/>
            <a:ext cx="390525" cy="361950"/>
            <a:chOff x="769421" y="2905696"/>
            <a:chExt cx="390525" cy="361950"/>
          </a:xfrm>
          <a:solidFill>
            <a:schemeClr val="tx2"/>
          </a:solidFill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5CB4E84-E75B-4B81-A3F1-ED15B75BF2BF}"/>
                </a:ext>
              </a:extLst>
            </p:cNvPr>
            <p:cNvSpPr/>
            <p:nvPr/>
          </p:nvSpPr>
          <p:spPr>
            <a:xfrm>
              <a:off x="992210" y="3039046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C9C97A-CDA4-4923-9F5A-A07B49F8D807}"/>
                </a:ext>
              </a:extLst>
            </p:cNvPr>
            <p:cNvSpPr/>
            <p:nvPr/>
          </p:nvSpPr>
          <p:spPr>
            <a:xfrm>
              <a:off x="1080983" y="31723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4944E19-C190-4435-B9BF-A3D3E1728B7D}"/>
                </a:ext>
              </a:extLst>
            </p:cNvPr>
            <p:cNvSpPr/>
            <p:nvPr/>
          </p:nvSpPr>
          <p:spPr>
            <a:xfrm>
              <a:off x="814664" y="2994659"/>
              <a:ext cx="161925" cy="228600"/>
            </a:xfrm>
            <a:custGeom>
              <a:avLst/>
              <a:gdLst>
                <a:gd name="connsiteX0" fmla="*/ 84868 w 161925"/>
                <a:gd name="connsiteY0" fmla="*/ 7144 h 228600"/>
                <a:gd name="connsiteX1" fmla="*/ 7144 w 161925"/>
                <a:gd name="connsiteY1" fmla="*/ 51530 h 228600"/>
                <a:gd name="connsiteX2" fmla="*/ 7144 w 161925"/>
                <a:gd name="connsiteY2" fmla="*/ 184785 h 228600"/>
                <a:gd name="connsiteX3" fmla="*/ 84868 w 161925"/>
                <a:gd name="connsiteY3" fmla="*/ 229172 h 228600"/>
                <a:gd name="connsiteX4" fmla="*/ 162592 w 161925"/>
                <a:gd name="connsiteY4" fmla="*/ 184785 h 228600"/>
                <a:gd name="connsiteX5" fmla="*/ 162592 w 161925"/>
                <a:gd name="connsiteY5" fmla="*/ 51530 h 228600"/>
                <a:gd name="connsiteX6" fmla="*/ 84868 w 161925"/>
                <a:gd name="connsiteY6" fmla="*/ 7144 h 228600"/>
                <a:gd name="connsiteX7" fmla="*/ 140399 w 161925"/>
                <a:gd name="connsiteY7" fmla="*/ 140399 h 228600"/>
                <a:gd name="connsiteX8" fmla="*/ 84868 w 161925"/>
                <a:gd name="connsiteY8" fmla="*/ 162592 h 228600"/>
                <a:gd name="connsiteX9" fmla="*/ 29337 w 161925"/>
                <a:gd name="connsiteY9" fmla="*/ 140399 h 228600"/>
                <a:gd name="connsiteX10" fmla="*/ 29337 w 161925"/>
                <a:gd name="connsiteY10" fmla="*/ 127635 h 228600"/>
                <a:gd name="connsiteX11" fmla="*/ 84868 w 161925"/>
                <a:gd name="connsiteY11" fmla="*/ 140399 h 228600"/>
                <a:gd name="connsiteX12" fmla="*/ 140399 w 161925"/>
                <a:gd name="connsiteY12" fmla="*/ 127635 h 228600"/>
                <a:gd name="connsiteX13" fmla="*/ 140399 w 161925"/>
                <a:gd name="connsiteY13" fmla="*/ 140399 h 228600"/>
                <a:gd name="connsiteX14" fmla="*/ 140399 w 161925"/>
                <a:gd name="connsiteY14" fmla="*/ 96012 h 228600"/>
                <a:gd name="connsiteX15" fmla="*/ 84868 w 161925"/>
                <a:gd name="connsiteY15" fmla="*/ 118205 h 228600"/>
                <a:gd name="connsiteX16" fmla="*/ 29337 w 161925"/>
                <a:gd name="connsiteY16" fmla="*/ 96012 h 228600"/>
                <a:gd name="connsiteX17" fmla="*/ 29337 w 161925"/>
                <a:gd name="connsiteY17" fmla="*/ 83249 h 228600"/>
                <a:gd name="connsiteX18" fmla="*/ 84868 w 161925"/>
                <a:gd name="connsiteY18" fmla="*/ 96012 h 228600"/>
                <a:gd name="connsiteX19" fmla="*/ 140399 w 161925"/>
                <a:gd name="connsiteY19" fmla="*/ 83249 h 228600"/>
                <a:gd name="connsiteX20" fmla="*/ 140399 w 161925"/>
                <a:gd name="connsiteY20" fmla="*/ 96012 h 228600"/>
                <a:gd name="connsiteX21" fmla="*/ 84868 w 161925"/>
                <a:gd name="connsiteY21" fmla="*/ 29337 h 228600"/>
                <a:gd name="connsiteX22" fmla="*/ 140399 w 161925"/>
                <a:gd name="connsiteY22" fmla="*/ 51530 h 228600"/>
                <a:gd name="connsiteX23" fmla="*/ 84868 w 161925"/>
                <a:gd name="connsiteY23" fmla="*/ 73724 h 228600"/>
                <a:gd name="connsiteX24" fmla="*/ 29337 w 161925"/>
                <a:gd name="connsiteY24" fmla="*/ 51530 h 228600"/>
                <a:gd name="connsiteX25" fmla="*/ 84868 w 161925"/>
                <a:gd name="connsiteY25" fmla="*/ 29337 h 228600"/>
                <a:gd name="connsiteX26" fmla="*/ 84868 w 161925"/>
                <a:gd name="connsiteY26" fmla="*/ 206978 h 228600"/>
                <a:gd name="connsiteX27" fmla="*/ 29337 w 161925"/>
                <a:gd name="connsiteY27" fmla="*/ 184785 h 228600"/>
                <a:gd name="connsiteX28" fmla="*/ 29337 w 161925"/>
                <a:gd name="connsiteY28" fmla="*/ 172022 h 228600"/>
                <a:gd name="connsiteX29" fmla="*/ 84868 w 161925"/>
                <a:gd name="connsiteY29" fmla="*/ 184785 h 228600"/>
                <a:gd name="connsiteX30" fmla="*/ 140399 w 161925"/>
                <a:gd name="connsiteY30" fmla="*/ 172022 h 228600"/>
                <a:gd name="connsiteX31" fmla="*/ 140399 w 161925"/>
                <a:gd name="connsiteY31" fmla="*/ 184785 h 228600"/>
                <a:gd name="connsiteX32" fmla="*/ 84868 w 161925"/>
                <a:gd name="connsiteY32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1925" h="228600">
                  <a:moveTo>
                    <a:pt x="84868" y="7144"/>
                  </a:moveTo>
                  <a:cubicBezTo>
                    <a:pt x="40577" y="7144"/>
                    <a:pt x="7144" y="26194"/>
                    <a:pt x="7144" y="51530"/>
                  </a:cubicBezTo>
                  <a:lnTo>
                    <a:pt x="7144" y="184785"/>
                  </a:lnTo>
                  <a:cubicBezTo>
                    <a:pt x="7144" y="210122"/>
                    <a:pt x="40577" y="229172"/>
                    <a:pt x="84868" y="229172"/>
                  </a:cubicBezTo>
                  <a:cubicBezTo>
                    <a:pt x="129159" y="229172"/>
                    <a:pt x="162592" y="210122"/>
                    <a:pt x="162592" y="184785"/>
                  </a:cubicBezTo>
                  <a:lnTo>
                    <a:pt x="162592" y="51530"/>
                  </a:lnTo>
                  <a:cubicBezTo>
                    <a:pt x="162592" y="26289"/>
                    <a:pt x="129159" y="7144"/>
                    <a:pt x="84868" y="7144"/>
                  </a:cubicBezTo>
                  <a:close/>
                  <a:moveTo>
                    <a:pt x="140399" y="140399"/>
                  </a:moveTo>
                  <a:cubicBezTo>
                    <a:pt x="140399" y="149447"/>
                    <a:pt x="118777" y="162592"/>
                    <a:pt x="84868" y="162592"/>
                  </a:cubicBezTo>
                  <a:cubicBezTo>
                    <a:pt x="50959" y="162592"/>
                    <a:pt x="29337" y="149447"/>
                    <a:pt x="29337" y="140399"/>
                  </a:cubicBezTo>
                  <a:lnTo>
                    <a:pt x="29337" y="127635"/>
                  </a:lnTo>
                  <a:cubicBezTo>
                    <a:pt x="43244" y="135541"/>
                    <a:pt x="62675" y="140399"/>
                    <a:pt x="84868" y="140399"/>
                  </a:cubicBezTo>
                  <a:cubicBezTo>
                    <a:pt x="107061" y="140399"/>
                    <a:pt x="126492" y="135636"/>
                    <a:pt x="140399" y="127635"/>
                  </a:cubicBezTo>
                  <a:lnTo>
                    <a:pt x="140399" y="140399"/>
                  </a:lnTo>
                  <a:close/>
                  <a:moveTo>
                    <a:pt x="140399" y="96012"/>
                  </a:moveTo>
                  <a:cubicBezTo>
                    <a:pt x="140399" y="105061"/>
                    <a:pt x="118777" y="118205"/>
                    <a:pt x="84868" y="118205"/>
                  </a:cubicBezTo>
                  <a:cubicBezTo>
                    <a:pt x="50959" y="118205"/>
                    <a:pt x="29337" y="105061"/>
                    <a:pt x="29337" y="96012"/>
                  </a:cubicBezTo>
                  <a:lnTo>
                    <a:pt x="29337" y="83249"/>
                  </a:lnTo>
                  <a:cubicBezTo>
                    <a:pt x="43244" y="91154"/>
                    <a:pt x="62675" y="96012"/>
                    <a:pt x="84868" y="96012"/>
                  </a:cubicBezTo>
                  <a:cubicBezTo>
                    <a:pt x="107061" y="96012"/>
                    <a:pt x="126492" y="91250"/>
                    <a:pt x="140399" y="83249"/>
                  </a:cubicBezTo>
                  <a:lnTo>
                    <a:pt x="140399" y="96012"/>
                  </a:lnTo>
                  <a:close/>
                  <a:moveTo>
                    <a:pt x="84868" y="29337"/>
                  </a:moveTo>
                  <a:cubicBezTo>
                    <a:pt x="118777" y="29337"/>
                    <a:pt x="140399" y="42482"/>
                    <a:pt x="140399" y="51530"/>
                  </a:cubicBezTo>
                  <a:cubicBezTo>
                    <a:pt x="140399" y="60579"/>
                    <a:pt x="118777" y="73724"/>
                    <a:pt x="84868" y="73724"/>
                  </a:cubicBezTo>
                  <a:cubicBezTo>
                    <a:pt x="50959" y="73724"/>
                    <a:pt x="29337" y="60579"/>
                    <a:pt x="29337" y="51530"/>
                  </a:cubicBezTo>
                  <a:cubicBezTo>
                    <a:pt x="29337" y="42482"/>
                    <a:pt x="50959" y="29337"/>
                    <a:pt x="84868" y="29337"/>
                  </a:cubicBezTo>
                  <a:close/>
                  <a:moveTo>
                    <a:pt x="84868" y="206978"/>
                  </a:moveTo>
                  <a:cubicBezTo>
                    <a:pt x="50959" y="206978"/>
                    <a:pt x="29337" y="193834"/>
                    <a:pt x="29337" y="184785"/>
                  </a:cubicBezTo>
                  <a:lnTo>
                    <a:pt x="29337" y="172022"/>
                  </a:lnTo>
                  <a:cubicBezTo>
                    <a:pt x="43244" y="179927"/>
                    <a:pt x="62675" y="184785"/>
                    <a:pt x="84868" y="184785"/>
                  </a:cubicBezTo>
                  <a:cubicBezTo>
                    <a:pt x="107061" y="184785"/>
                    <a:pt x="126492" y="180023"/>
                    <a:pt x="140399" y="172022"/>
                  </a:cubicBezTo>
                  <a:lnTo>
                    <a:pt x="140399" y="184785"/>
                  </a:lnTo>
                  <a:cubicBezTo>
                    <a:pt x="140399" y="193834"/>
                    <a:pt x="118682" y="206978"/>
                    <a:pt x="84868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C89F74C-E037-42D5-B80B-B51AF77A414D}"/>
                </a:ext>
              </a:extLst>
            </p:cNvPr>
            <p:cNvSpPr/>
            <p:nvPr/>
          </p:nvSpPr>
          <p:spPr>
            <a:xfrm>
              <a:off x="769421" y="2905696"/>
              <a:ext cx="390525" cy="361950"/>
            </a:xfrm>
            <a:custGeom>
              <a:avLst/>
              <a:gdLst>
                <a:gd name="connsiteX0" fmla="*/ 375095 w 390525"/>
                <a:gd name="connsiteY0" fmla="*/ 7144 h 361950"/>
                <a:gd name="connsiteX1" fmla="*/ 18288 w 390525"/>
                <a:gd name="connsiteY1" fmla="*/ 7144 h 361950"/>
                <a:gd name="connsiteX2" fmla="*/ 7144 w 390525"/>
                <a:gd name="connsiteY2" fmla="*/ 18288 h 361950"/>
                <a:gd name="connsiteX3" fmla="*/ 7144 w 390525"/>
                <a:gd name="connsiteY3" fmla="*/ 351377 h 361950"/>
                <a:gd name="connsiteX4" fmla="*/ 18288 w 390525"/>
                <a:gd name="connsiteY4" fmla="*/ 362521 h 361950"/>
                <a:gd name="connsiteX5" fmla="*/ 374999 w 390525"/>
                <a:gd name="connsiteY5" fmla="*/ 362521 h 361950"/>
                <a:gd name="connsiteX6" fmla="*/ 386144 w 390525"/>
                <a:gd name="connsiteY6" fmla="*/ 351377 h 361950"/>
                <a:gd name="connsiteX7" fmla="*/ 386144 w 390525"/>
                <a:gd name="connsiteY7" fmla="*/ 18288 h 361950"/>
                <a:gd name="connsiteX8" fmla="*/ 375095 w 390525"/>
                <a:gd name="connsiteY8" fmla="*/ 7144 h 361950"/>
                <a:gd name="connsiteX9" fmla="*/ 363950 w 390525"/>
                <a:gd name="connsiteY9" fmla="*/ 29337 h 361950"/>
                <a:gd name="connsiteX10" fmla="*/ 363950 w 390525"/>
                <a:gd name="connsiteY10" fmla="*/ 95917 h 361950"/>
                <a:gd name="connsiteX11" fmla="*/ 245745 w 390525"/>
                <a:gd name="connsiteY11" fmla="*/ 95917 h 361950"/>
                <a:gd name="connsiteX12" fmla="*/ 204597 w 390525"/>
                <a:gd name="connsiteY12" fmla="*/ 54769 h 361950"/>
                <a:gd name="connsiteX13" fmla="*/ 196787 w 390525"/>
                <a:gd name="connsiteY13" fmla="*/ 51530 h 361950"/>
                <a:gd name="connsiteX14" fmla="*/ 29432 w 390525"/>
                <a:gd name="connsiteY14" fmla="*/ 51530 h 361950"/>
                <a:gd name="connsiteX15" fmla="*/ 29432 w 390525"/>
                <a:gd name="connsiteY15" fmla="*/ 29337 h 361950"/>
                <a:gd name="connsiteX16" fmla="*/ 363950 w 390525"/>
                <a:gd name="connsiteY16" fmla="*/ 29337 h 361950"/>
                <a:gd name="connsiteX17" fmla="*/ 363950 w 390525"/>
                <a:gd name="connsiteY17" fmla="*/ 340233 h 361950"/>
                <a:gd name="connsiteX18" fmla="*/ 29432 w 390525"/>
                <a:gd name="connsiteY18" fmla="*/ 340233 h 361950"/>
                <a:gd name="connsiteX19" fmla="*/ 29432 w 390525"/>
                <a:gd name="connsiteY19" fmla="*/ 73724 h 361950"/>
                <a:gd name="connsiteX20" fmla="*/ 192119 w 390525"/>
                <a:gd name="connsiteY20" fmla="*/ 73724 h 361950"/>
                <a:gd name="connsiteX21" fmla="*/ 233267 w 390525"/>
                <a:gd name="connsiteY21" fmla="*/ 114871 h 361950"/>
                <a:gd name="connsiteX22" fmla="*/ 241078 w 390525"/>
                <a:gd name="connsiteY22" fmla="*/ 118110 h 361950"/>
                <a:gd name="connsiteX23" fmla="*/ 363950 w 390525"/>
                <a:gd name="connsiteY23" fmla="*/ 118110 h 361950"/>
                <a:gd name="connsiteX24" fmla="*/ 363950 w 390525"/>
                <a:gd name="connsiteY24" fmla="*/ 34023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361950">
                  <a:moveTo>
                    <a:pt x="37509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51377"/>
                  </a:lnTo>
                  <a:cubicBezTo>
                    <a:pt x="7144" y="357473"/>
                    <a:pt x="12097" y="362521"/>
                    <a:pt x="18288" y="362521"/>
                  </a:cubicBezTo>
                  <a:lnTo>
                    <a:pt x="374999" y="362521"/>
                  </a:lnTo>
                  <a:cubicBezTo>
                    <a:pt x="381095" y="362521"/>
                    <a:pt x="386144" y="357569"/>
                    <a:pt x="386144" y="351377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5095" y="7144"/>
                  </a:cubicBezTo>
                  <a:close/>
                  <a:moveTo>
                    <a:pt x="363950" y="29337"/>
                  </a:moveTo>
                  <a:lnTo>
                    <a:pt x="363950" y="95917"/>
                  </a:lnTo>
                  <a:lnTo>
                    <a:pt x="245745" y="95917"/>
                  </a:lnTo>
                  <a:lnTo>
                    <a:pt x="204597" y="54769"/>
                  </a:lnTo>
                  <a:cubicBezTo>
                    <a:pt x="202502" y="52673"/>
                    <a:pt x="199644" y="51530"/>
                    <a:pt x="196787" y="51530"/>
                  </a:cubicBez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63950" y="340233"/>
                  </a:moveTo>
                  <a:lnTo>
                    <a:pt x="29432" y="340233"/>
                  </a:lnTo>
                  <a:lnTo>
                    <a:pt x="29432" y="73724"/>
                  </a:lnTo>
                  <a:lnTo>
                    <a:pt x="192119" y="73724"/>
                  </a:lnTo>
                  <a:lnTo>
                    <a:pt x="233267" y="114871"/>
                  </a:lnTo>
                  <a:cubicBezTo>
                    <a:pt x="235363" y="116967"/>
                    <a:pt x="238220" y="118110"/>
                    <a:pt x="241078" y="118110"/>
                  </a:cubicBezTo>
                  <a:lnTo>
                    <a:pt x="363950" y="118110"/>
                  </a:lnTo>
                  <a:lnTo>
                    <a:pt x="363950" y="340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BE2DA92-6256-4F42-92C9-6BD610420121}"/>
                </a:ext>
              </a:extLst>
            </p:cNvPr>
            <p:cNvSpPr/>
            <p:nvPr/>
          </p:nvSpPr>
          <p:spPr>
            <a:xfrm>
              <a:off x="1036635" y="3038951"/>
              <a:ext cx="76200" cy="28575"/>
            </a:xfrm>
            <a:custGeom>
              <a:avLst/>
              <a:gdLst>
                <a:gd name="connsiteX0" fmla="*/ 18250 w 76200"/>
                <a:gd name="connsiteY0" fmla="*/ 29337 h 28575"/>
                <a:gd name="connsiteX1" fmla="*/ 62351 w 76200"/>
                <a:gd name="connsiteY1" fmla="*/ 29337 h 28575"/>
                <a:gd name="connsiteX2" fmla="*/ 73686 w 76200"/>
                <a:gd name="connsiteY2" fmla="*/ 19526 h 28575"/>
                <a:gd name="connsiteX3" fmla="*/ 62637 w 76200"/>
                <a:gd name="connsiteY3" fmla="*/ 7144 h 28575"/>
                <a:gd name="connsiteX4" fmla="*/ 18536 w 76200"/>
                <a:gd name="connsiteY4" fmla="*/ 7144 h 28575"/>
                <a:gd name="connsiteX5" fmla="*/ 7201 w 76200"/>
                <a:gd name="connsiteY5" fmla="*/ 16954 h 28575"/>
                <a:gd name="connsiteX6" fmla="*/ 18250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50" y="29337"/>
                  </a:moveTo>
                  <a:lnTo>
                    <a:pt x="62351" y="29337"/>
                  </a:lnTo>
                  <a:cubicBezTo>
                    <a:pt x="68066" y="29337"/>
                    <a:pt x="73019" y="25146"/>
                    <a:pt x="73686" y="19526"/>
                  </a:cubicBezTo>
                  <a:cubicBezTo>
                    <a:pt x="74448" y="12859"/>
                    <a:pt x="69209" y="7144"/>
                    <a:pt x="62637" y="7144"/>
                  </a:cubicBezTo>
                  <a:lnTo>
                    <a:pt x="18536" y="7144"/>
                  </a:lnTo>
                  <a:cubicBezTo>
                    <a:pt x="12821" y="7144"/>
                    <a:pt x="7868" y="11335"/>
                    <a:pt x="7201" y="16954"/>
                  </a:cubicBezTo>
                  <a:cubicBezTo>
                    <a:pt x="6534" y="23622"/>
                    <a:pt x="11773" y="29337"/>
                    <a:pt x="18250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418F5B7E-4ADF-45DB-BA13-599B30152B4C}"/>
                </a:ext>
              </a:extLst>
            </p:cNvPr>
            <p:cNvSpPr/>
            <p:nvPr/>
          </p:nvSpPr>
          <p:spPr>
            <a:xfrm>
              <a:off x="992232" y="317211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859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9A3E0047-1A8C-4804-BFA6-BA3BD75EFEA0}"/>
                </a:ext>
              </a:extLst>
            </p:cNvPr>
            <p:cNvSpPr/>
            <p:nvPr/>
          </p:nvSpPr>
          <p:spPr>
            <a:xfrm>
              <a:off x="992232" y="3083337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3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B5636AF-0E68-4DED-92F2-E96A88036F44}"/>
                </a:ext>
              </a:extLst>
            </p:cNvPr>
            <p:cNvSpPr/>
            <p:nvPr/>
          </p:nvSpPr>
          <p:spPr>
            <a:xfrm>
              <a:off x="992232" y="3127724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4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5931ACF-DB32-4403-8A7C-3B0F02F1E560}"/>
              </a:ext>
            </a:extLst>
          </p:cNvPr>
          <p:cNvGrpSpPr/>
          <p:nvPr/>
        </p:nvGrpSpPr>
        <p:grpSpPr>
          <a:xfrm>
            <a:off x="7498452" y="4229100"/>
            <a:ext cx="339566" cy="385572"/>
            <a:chOff x="7498452" y="4229100"/>
            <a:chExt cx="339566" cy="385572"/>
          </a:xfrm>
          <a:solidFill>
            <a:schemeClr val="tx2"/>
          </a:solidFill>
        </p:grpSpPr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FE9154D0-38FA-4A6C-8F78-71A6332E2C13}"/>
                </a:ext>
              </a:extLst>
            </p:cNvPr>
            <p:cNvSpPr/>
            <p:nvPr/>
          </p:nvSpPr>
          <p:spPr>
            <a:xfrm>
              <a:off x="7676093" y="4319492"/>
              <a:ext cx="161925" cy="228600"/>
            </a:xfrm>
            <a:custGeom>
              <a:avLst/>
              <a:gdLst>
                <a:gd name="connsiteX0" fmla="*/ 152209 w 161925"/>
                <a:gd name="connsiteY0" fmla="*/ 112586 h 228600"/>
                <a:gd name="connsiteX1" fmla="*/ 94488 w 161925"/>
                <a:gd name="connsiteY1" fmla="*/ 12668 h 228600"/>
                <a:gd name="connsiteX2" fmla="*/ 84867 w 161925"/>
                <a:gd name="connsiteY2" fmla="*/ 7144 h 228600"/>
                <a:gd name="connsiteX3" fmla="*/ 75247 w 161925"/>
                <a:gd name="connsiteY3" fmla="*/ 12668 h 228600"/>
                <a:gd name="connsiteX4" fmla="*/ 17526 w 161925"/>
                <a:gd name="connsiteY4" fmla="*/ 112586 h 228600"/>
                <a:gd name="connsiteX5" fmla="*/ 17526 w 161925"/>
                <a:gd name="connsiteY5" fmla="*/ 112586 h 228600"/>
                <a:gd name="connsiteX6" fmla="*/ 7144 w 161925"/>
                <a:gd name="connsiteY6" fmla="*/ 151352 h 228600"/>
                <a:gd name="connsiteX7" fmla="*/ 84867 w 161925"/>
                <a:gd name="connsiteY7" fmla="*/ 229076 h 228600"/>
                <a:gd name="connsiteX8" fmla="*/ 162592 w 161925"/>
                <a:gd name="connsiteY8" fmla="*/ 151352 h 228600"/>
                <a:gd name="connsiteX9" fmla="*/ 152209 w 161925"/>
                <a:gd name="connsiteY9" fmla="*/ 112586 h 228600"/>
                <a:gd name="connsiteX10" fmla="*/ 84772 w 161925"/>
                <a:gd name="connsiteY10" fmla="*/ 206883 h 228600"/>
                <a:gd name="connsiteX11" fmla="*/ 36671 w 161925"/>
                <a:gd name="connsiteY11" fmla="*/ 123635 h 228600"/>
                <a:gd name="connsiteX12" fmla="*/ 84772 w 161925"/>
                <a:gd name="connsiteY12" fmla="*/ 40291 h 228600"/>
                <a:gd name="connsiteX13" fmla="*/ 132873 w 161925"/>
                <a:gd name="connsiteY13" fmla="*/ 123635 h 228600"/>
                <a:gd name="connsiteX14" fmla="*/ 84772 w 161925"/>
                <a:gd name="connsiteY14" fmla="*/ 20688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52209" y="112586"/>
                  </a:moveTo>
                  <a:lnTo>
                    <a:pt x="94488" y="12668"/>
                  </a:lnTo>
                  <a:cubicBezTo>
                    <a:pt x="92487" y="9239"/>
                    <a:pt x="88868" y="7144"/>
                    <a:pt x="84867" y="7144"/>
                  </a:cubicBezTo>
                  <a:cubicBezTo>
                    <a:pt x="80867" y="7144"/>
                    <a:pt x="77248" y="9239"/>
                    <a:pt x="75247" y="12668"/>
                  </a:cubicBezTo>
                  <a:lnTo>
                    <a:pt x="17526" y="112586"/>
                  </a:lnTo>
                  <a:lnTo>
                    <a:pt x="17526" y="112586"/>
                  </a:lnTo>
                  <a:cubicBezTo>
                    <a:pt x="10763" y="124301"/>
                    <a:pt x="7144" y="137732"/>
                    <a:pt x="7144" y="151352"/>
                  </a:cubicBezTo>
                  <a:cubicBezTo>
                    <a:pt x="7144" y="194215"/>
                    <a:pt x="42005" y="229076"/>
                    <a:pt x="84867" y="229076"/>
                  </a:cubicBezTo>
                  <a:cubicBezTo>
                    <a:pt x="127730" y="229076"/>
                    <a:pt x="162592" y="194215"/>
                    <a:pt x="162592" y="151352"/>
                  </a:cubicBezTo>
                  <a:cubicBezTo>
                    <a:pt x="162592" y="137732"/>
                    <a:pt x="158972" y="124301"/>
                    <a:pt x="152209" y="112586"/>
                  </a:cubicBezTo>
                  <a:close/>
                  <a:moveTo>
                    <a:pt x="84772" y="206883"/>
                  </a:moveTo>
                  <a:cubicBezTo>
                    <a:pt x="42100" y="206883"/>
                    <a:pt x="15430" y="160496"/>
                    <a:pt x="36671" y="123635"/>
                  </a:cubicBezTo>
                  <a:lnTo>
                    <a:pt x="84772" y="40291"/>
                  </a:lnTo>
                  <a:lnTo>
                    <a:pt x="132873" y="123635"/>
                  </a:lnTo>
                  <a:cubicBezTo>
                    <a:pt x="154114" y="160496"/>
                    <a:pt x="127445" y="206883"/>
                    <a:pt x="84772" y="2068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E06DC847-EDDC-4692-89FA-37095A35FB91}"/>
                </a:ext>
              </a:extLst>
            </p:cNvPr>
            <p:cNvSpPr/>
            <p:nvPr/>
          </p:nvSpPr>
          <p:spPr>
            <a:xfrm>
              <a:off x="7498452" y="4386072"/>
              <a:ext cx="161925" cy="228600"/>
            </a:xfrm>
            <a:custGeom>
              <a:avLst/>
              <a:gdLst>
                <a:gd name="connsiteX0" fmla="*/ 94488 w 161925"/>
                <a:gd name="connsiteY0" fmla="*/ 12668 h 228600"/>
                <a:gd name="connsiteX1" fmla="*/ 84868 w 161925"/>
                <a:gd name="connsiteY1" fmla="*/ 7144 h 228600"/>
                <a:gd name="connsiteX2" fmla="*/ 75248 w 161925"/>
                <a:gd name="connsiteY2" fmla="*/ 12668 h 228600"/>
                <a:gd name="connsiteX3" fmla="*/ 17526 w 161925"/>
                <a:gd name="connsiteY3" fmla="*/ 112585 h 228600"/>
                <a:gd name="connsiteX4" fmla="*/ 17526 w 161925"/>
                <a:gd name="connsiteY4" fmla="*/ 112585 h 228600"/>
                <a:gd name="connsiteX5" fmla="*/ 7144 w 161925"/>
                <a:gd name="connsiteY5" fmla="*/ 151352 h 228600"/>
                <a:gd name="connsiteX6" fmla="*/ 84868 w 161925"/>
                <a:gd name="connsiteY6" fmla="*/ 229076 h 228600"/>
                <a:gd name="connsiteX7" fmla="*/ 162592 w 161925"/>
                <a:gd name="connsiteY7" fmla="*/ 151352 h 228600"/>
                <a:gd name="connsiteX8" fmla="*/ 152209 w 161925"/>
                <a:gd name="connsiteY8" fmla="*/ 112585 h 228600"/>
                <a:gd name="connsiteX9" fmla="*/ 94488 w 161925"/>
                <a:gd name="connsiteY9" fmla="*/ 12668 h 228600"/>
                <a:gd name="connsiteX10" fmla="*/ 84773 w 161925"/>
                <a:gd name="connsiteY10" fmla="*/ 206978 h 228600"/>
                <a:gd name="connsiteX11" fmla="*/ 36671 w 161925"/>
                <a:gd name="connsiteY11" fmla="*/ 123730 h 228600"/>
                <a:gd name="connsiteX12" fmla="*/ 84773 w 161925"/>
                <a:gd name="connsiteY12" fmla="*/ 40386 h 228600"/>
                <a:gd name="connsiteX13" fmla="*/ 132874 w 161925"/>
                <a:gd name="connsiteY13" fmla="*/ 123730 h 228600"/>
                <a:gd name="connsiteX14" fmla="*/ 84773 w 161925"/>
                <a:gd name="connsiteY14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4488" y="12668"/>
                  </a:moveTo>
                  <a:cubicBezTo>
                    <a:pt x="92488" y="9239"/>
                    <a:pt x="88868" y="7144"/>
                    <a:pt x="84868" y="7144"/>
                  </a:cubicBezTo>
                  <a:cubicBezTo>
                    <a:pt x="80867" y="7144"/>
                    <a:pt x="77248" y="9239"/>
                    <a:pt x="75248" y="12668"/>
                  </a:cubicBezTo>
                  <a:lnTo>
                    <a:pt x="17526" y="112585"/>
                  </a:lnTo>
                  <a:lnTo>
                    <a:pt x="17526" y="112585"/>
                  </a:lnTo>
                  <a:cubicBezTo>
                    <a:pt x="10763" y="124301"/>
                    <a:pt x="7144" y="137731"/>
                    <a:pt x="7144" y="151352"/>
                  </a:cubicBezTo>
                  <a:cubicBezTo>
                    <a:pt x="7144" y="194215"/>
                    <a:pt x="42006" y="229076"/>
                    <a:pt x="84868" y="229076"/>
                  </a:cubicBezTo>
                  <a:cubicBezTo>
                    <a:pt x="127731" y="229076"/>
                    <a:pt x="162592" y="194215"/>
                    <a:pt x="162592" y="151352"/>
                  </a:cubicBezTo>
                  <a:cubicBezTo>
                    <a:pt x="162592" y="137731"/>
                    <a:pt x="158972" y="124301"/>
                    <a:pt x="152209" y="112585"/>
                  </a:cubicBezTo>
                  <a:lnTo>
                    <a:pt x="94488" y="12668"/>
                  </a:lnTo>
                  <a:close/>
                  <a:moveTo>
                    <a:pt x="84773" y="206978"/>
                  </a:moveTo>
                  <a:cubicBezTo>
                    <a:pt x="42100" y="206978"/>
                    <a:pt x="15430" y="160591"/>
                    <a:pt x="36671" y="123730"/>
                  </a:cubicBezTo>
                  <a:lnTo>
                    <a:pt x="84773" y="40386"/>
                  </a:lnTo>
                  <a:lnTo>
                    <a:pt x="132874" y="123730"/>
                  </a:lnTo>
                  <a:cubicBezTo>
                    <a:pt x="154114" y="160496"/>
                    <a:pt x="127445" y="206978"/>
                    <a:pt x="84773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FFAA807-2FB1-4880-B1B0-BA1BE377E8E2}"/>
                </a:ext>
              </a:extLst>
            </p:cNvPr>
            <p:cNvSpPr/>
            <p:nvPr/>
          </p:nvSpPr>
          <p:spPr>
            <a:xfrm>
              <a:off x="7587320" y="4229100"/>
              <a:ext cx="123825" cy="161925"/>
            </a:xfrm>
            <a:custGeom>
              <a:avLst/>
              <a:gdLst>
                <a:gd name="connsiteX0" fmla="*/ 62580 w 123825"/>
                <a:gd name="connsiteY0" fmla="*/ 163354 h 161925"/>
                <a:gd name="connsiteX1" fmla="*/ 118110 w 123825"/>
                <a:gd name="connsiteY1" fmla="*/ 107823 h 161925"/>
                <a:gd name="connsiteX2" fmla="*/ 110776 w 123825"/>
                <a:gd name="connsiteY2" fmla="*/ 80201 h 161925"/>
                <a:gd name="connsiteX3" fmla="*/ 72295 w 123825"/>
                <a:gd name="connsiteY3" fmla="*/ 12763 h 161925"/>
                <a:gd name="connsiteX4" fmla="*/ 62675 w 123825"/>
                <a:gd name="connsiteY4" fmla="*/ 7144 h 161925"/>
                <a:gd name="connsiteX5" fmla="*/ 53055 w 123825"/>
                <a:gd name="connsiteY5" fmla="*/ 12763 h 161925"/>
                <a:gd name="connsiteX6" fmla="*/ 14573 w 123825"/>
                <a:gd name="connsiteY6" fmla="*/ 80105 h 161925"/>
                <a:gd name="connsiteX7" fmla="*/ 7144 w 123825"/>
                <a:gd name="connsiteY7" fmla="*/ 107823 h 161925"/>
                <a:gd name="connsiteX8" fmla="*/ 62580 w 123825"/>
                <a:gd name="connsiteY8" fmla="*/ 163354 h 161925"/>
                <a:gd name="connsiteX9" fmla="*/ 33719 w 123825"/>
                <a:gd name="connsiteY9" fmla="*/ 91154 h 161925"/>
                <a:gd name="connsiteX10" fmla="*/ 62580 w 123825"/>
                <a:gd name="connsiteY10" fmla="*/ 40672 h 161925"/>
                <a:gd name="connsiteX11" fmla="*/ 91440 w 123825"/>
                <a:gd name="connsiteY11" fmla="*/ 91249 h 161925"/>
                <a:gd name="connsiteX12" fmla="*/ 62580 w 123825"/>
                <a:gd name="connsiteY12" fmla="*/ 141161 h 161925"/>
                <a:gd name="connsiteX13" fmla="*/ 33719 w 123825"/>
                <a:gd name="connsiteY13" fmla="*/ 911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61925">
                  <a:moveTo>
                    <a:pt x="62580" y="163354"/>
                  </a:moveTo>
                  <a:cubicBezTo>
                    <a:pt x="93154" y="163354"/>
                    <a:pt x="118110" y="138494"/>
                    <a:pt x="118110" y="107823"/>
                  </a:cubicBezTo>
                  <a:cubicBezTo>
                    <a:pt x="118110" y="98012"/>
                    <a:pt x="115539" y="88487"/>
                    <a:pt x="110776" y="80201"/>
                  </a:cubicBezTo>
                  <a:lnTo>
                    <a:pt x="72295" y="12763"/>
                  </a:lnTo>
                  <a:cubicBezTo>
                    <a:pt x="70295" y="9335"/>
                    <a:pt x="66675" y="7144"/>
                    <a:pt x="62675" y="7144"/>
                  </a:cubicBezTo>
                  <a:cubicBezTo>
                    <a:pt x="58674" y="7144"/>
                    <a:pt x="55054" y="9239"/>
                    <a:pt x="53055" y="12763"/>
                  </a:cubicBezTo>
                  <a:lnTo>
                    <a:pt x="14573" y="80105"/>
                  </a:lnTo>
                  <a:cubicBezTo>
                    <a:pt x="9715" y="88487"/>
                    <a:pt x="7144" y="98012"/>
                    <a:pt x="7144" y="107823"/>
                  </a:cubicBezTo>
                  <a:cubicBezTo>
                    <a:pt x="7049" y="138398"/>
                    <a:pt x="31909" y="163354"/>
                    <a:pt x="62580" y="163354"/>
                  </a:cubicBezTo>
                  <a:close/>
                  <a:moveTo>
                    <a:pt x="33719" y="91154"/>
                  </a:moveTo>
                  <a:lnTo>
                    <a:pt x="62580" y="40672"/>
                  </a:lnTo>
                  <a:lnTo>
                    <a:pt x="91440" y="91249"/>
                  </a:lnTo>
                  <a:cubicBezTo>
                    <a:pt x="104204" y="113252"/>
                    <a:pt x="88202" y="141161"/>
                    <a:pt x="62580" y="141161"/>
                  </a:cubicBezTo>
                  <a:cubicBezTo>
                    <a:pt x="36862" y="141161"/>
                    <a:pt x="20955" y="113252"/>
                    <a:pt x="33719" y="91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AFED6D6-A7DA-4801-8AD4-9213C5161D87}"/>
              </a:ext>
            </a:extLst>
          </p:cNvPr>
          <p:cNvGrpSpPr/>
          <p:nvPr/>
        </p:nvGrpSpPr>
        <p:grpSpPr>
          <a:xfrm>
            <a:off x="824094" y="4903660"/>
            <a:ext cx="389131" cy="388644"/>
            <a:chOff x="824094" y="4903660"/>
            <a:chExt cx="389131" cy="388644"/>
          </a:xfrm>
          <a:solidFill>
            <a:schemeClr val="tx2"/>
          </a:solidFill>
        </p:grpSpPr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DEEF668-8CC1-482A-A480-5370B90BD17A}"/>
                </a:ext>
              </a:extLst>
            </p:cNvPr>
            <p:cNvSpPr/>
            <p:nvPr/>
          </p:nvSpPr>
          <p:spPr>
            <a:xfrm>
              <a:off x="824094" y="5016079"/>
              <a:ext cx="209550" cy="276225"/>
            </a:xfrm>
            <a:custGeom>
              <a:avLst/>
              <a:gdLst>
                <a:gd name="connsiteX0" fmla="*/ 151638 w 209550"/>
                <a:gd name="connsiteY0" fmla="*/ 140375 h 276225"/>
                <a:gd name="connsiteX1" fmla="*/ 140494 w 209550"/>
                <a:gd name="connsiteY1" fmla="*/ 140375 h 276225"/>
                <a:gd name="connsiteX2" fmla="*/ 140494 w 209550"/>
                <a:gd name="connsiteY2" fmla="*/ 129040 h 276225"/>
                <a:gd name="connsiteX3" fmla="*/ 162687 w 209550"/>
                <a:gd name="connsiteY3" fmla="*/ 84844 h 276225"/>
                <a:gd name="connsiteX4" fmla="*/ 162687 w 209550"/>
                <a:gd name="connsiteY4" fmla="*/ 65032 h 276225"/>
                <a:gd name="connsiteX5" fmla="*/ 116396 w 209550"/>
                <a:gd name="connsiteY5" fmla="*/ 7882 h 276225"/>
                <a:gd name="connsiteX6" fmla="*/ 51626 w 209550"/>
                <a:gd name="connsiteY6" fmla="*/ 62651 h 276225"/>
                <a:gd name="connsiteX7" fmla="*/ 51626 w 209550"/>
                <a:gd name="connsiteY7" fmla="*/ 84844 h 276225"/>
                <a:gd name="connsiteX8" fmla="*/ 73819 w 209550"/>
                <a:gd name="connsiteY8" fmla="*/ 129040 h 276225"/>
                <a:gd name="connsiteX9" fmla="*/ 73819 w 209550"/>
                <a:gd name="connsiteY9" fmla="*/ 140375 h 276225"/>
                <a:gd name="connsiteX10" fmla="*/ 62675 w 209550"/>
                <a:gd name="connsiteY10" fmla="*/ 140375 h 276225"/>
                <a:gd name="connsiteX11" fmla="*/ 7144 w 209550"/>
                <a:gd name="connsiteY11" fmla="*/ 195905 h 276225"/>
                <a:gd name="connsiteX12" fmla="*/ 7144 w 209550"/>
                <a:gd name="connsiteY12" fmla="*/ 262485 h 276225"/>
                <a:gd name="connsiteX13" fmla="*/ 18288 w 209550"/>
                <a:gd name="connsiteY13" fmla="*/ 273629 h 276225"/>
                <a:gd name="connsiteX14" fmla="*/ 195929 w 209550"/>
                <a:gd name="connsiteY14" fmla="*/ 273629 h 276225"/>
                <a:gd name="connsiteX15" fmla="*/ 207074 w 209550"/>
                <a:gd name="connsiteY15" fmla="*/ 262485 h 276225"/>
                <a:gd name="connsiteX16" fmla="*/ 207074 w 209550"/>
                <a:gd name="connsiteY16" fmla="*/ 195905 h 276225"/>
                <a:gd name="connsiteX17" fmla="*/ 151638 w 209550"/>
                <a:gd name="connsiteY17" fmla="*/ 140375 h 276225"/>
                <a:gd name="connsiteX18" fmla="*/ 184976 w 209550"/>
                <a:gd name="connsiteY18" fmla="*/ 251436 h 276225"/>
                <a:gd name="connsiteX19" fmla="*/ 29528 w 209550"/>
                <a:gd name="connsiteY19" fmla="*/ 251436 h 276225"/>
                <a:gd name="connsiteX20" fmla="*/ 29528 w 209550"/>
                <a:gd name="connsiteY20" fmla="*/ 195905 h 276225"/>
                <a:gd name="connsiteX21" fmla="*/ 62865 w 209550"/>
                <a:gd name="connsiteY21" fmla="*/ 162568 h 276225"/>
                <a:gd name="connsiteX22" fmla="*/ 85058 w 209550"/>
                <a:gd name="connsiteY22" fmla="*/ 162568 h 276225"/>
                <a:gd name="connsiteX23" fmla="*/ 96203 w 209550"/>
                <a:gd name="connsiteY23" fmla="*/ 151424 h 276225"/>
                <a:gd name="connsiteX24" fmla="*/ 96203 w 209550"/>
                <a:gd name="connsiteY24" fmla="*/ 123039 h 276225"/>
                <a:gd name="connsiteX25" fmla="*/ 90678 w 209550"/>
                <a:gd name="connsiteY25" fmla="*/ 113419 h 276225"/>
                <a:gd name="connsiteX26" fmla="*/ 74009 w 209550"/>
                <a:gd name="connsiteY26" fmla="*/ 84749 h 276225"/>
                <a:gd name="connsiteX27" fmla="*/ 74009 w 209550"/>
                <a:gd name="connsiteY27" fmla="*/ 62555 h 276225"/>
                <a:gd name="connsiteX28" fmla="*/ 112967 w 209550"/>
                <a:gd name="connsiteY28" fmla="*/ 29694 h 276225"/>
                <a:gd name="connsiteX29" fmla="*/ 140589 w 209550"/>
                <a:gd name="connsiteY29" fmla="*/ 64937 h 276225"/>
                <a:gd name="connsiteX30" fmla="*/ 140589 w 209550"/>
                <a:gd name="connsiteY30" fmla="*/ 84749 h 276225"/>
                <a:gd name="connsiteX31" fmla="*/ 123920 w 209550"/>
                <a:gd name="connsiteY31" fmla="*/ 113419 h 276225"/>
                <a:gd name="connsiteX32" fmla="*/ 118396 w 209550"/>
                <a:gd name="connsiteY32" fmla="*/ 123039 h 276225"/>
                <a:gd name="connsiteX33" fmla="*/ 118396 w 209550"/>
                <a:gd name="connsiteY33" fmla="*/ 151424 h 276225"/>
                <a:gd name="connsiteX34" fmla="*/ 129540 w 209550"/>
                <a:gd name="connsiteY34" fmla="*/ 162568 h 276225"/>
                <a:gd name="connsiteX35" fmla="*/ 151733 w 209550"/>
                <a:gd name="connsiteY35" fmla="*/ 162568 h 276225"/>
                <a:gd name="connsiteX36" fmla="*/ 185071 w 209550"/>
                <a:gd name="connsiteY36" fmla="*/ 195905 h 276225"/>
                <a:gd name="connsiteX37" fmla="*/ 185071 w 209550"/>
                <a:gd name="connsiteY37" fmla="*/ 25143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9550" h="276225">
                  <a:moveTo>
                    <a:pt x="151638" y="140375"/>
                  </a:moveTo>
                  <a:lnTo>
                    <a:pt x="140494" y="140375"/>
                  </a:lnTo>
                  <a:lnTo>
                    <a:pt x="140494" y="129040"/>
                  </a:lnTo>
                  <a:cubicBezTo>
                    <a:pt x="154305" y="118658"/>
                    <a:pt x="162687" y="102179"/>
                    <a:pt x="162687" y="84844"/>
                  </a:cubicBezTo>
                  <a:lnTo>
                    <a:pt x="162687" y="65032"/>
                  </a:lnTo>
                  <a:cubicBezTo>
                    <a:pt x="162687" y="36743"/>
                    <a:pt x="142780" y="12168"/>
                    <a:pt x="116396" y="7882"/>
                  </a:cubicBezTo>
                  <a:cubicBezTo>
                    <a:pt x="82201" y="2357"/>
                    <a:pt x="51626" y="28551"/>
                    <a:pt x="51626" y="62651"/>
                  </a:cubicBezTo>
                  <a:lnTo>
                    <a:pt x="51626" y="84844"/>
                  </a:lnTo>
                  <a:cubicBezTo>
                    <a:pt x="51626" y="102179"/>
                    <a:pt x="60008" y="118562"/>
                    <a:pt x="73819" y="129040"/>
                  </a:cubicBezTo>
                  <a:lnTo>
                    <a:pt x="73819" y="140375"/>
                  </a:lnTo>
                  <a:lnTo>
                    <a:pt x="62675" y="140375"/>
                  </a:lnTo>
                  <a:cubicBezTo>
                    <a:pt x="32004" y="140375"/>
                    <a:pt x="7144" y="165235"/>
                    <a:pt x="7144" y="195905"/>
                  </a:cubicBezTo>
                  <a:lnTo>
                    <a:pt x="7144" y="262485"/>
                  </a:lnTo>
                  <a:cubicBezTo>
                    <a:pt x="7144" y="268581"/>
                    <a:pt x="12097" y="273629"/>
                    <a:pt x="18288" y="273629"/>
                  </a:cubicBezTo>
                  <a:lnTo>
                    <a:pt x="195929" y="273629"/>
                  </a:lnTo>
                  <a:cubicBezTo>
                    <a:pt x="202025" y="273629"/>
                    <a:pt x="207074" y="268676"/>
                    <a:pt x="207074" y="262485"/>
                  </a:cubicBezTo>
                  <a:lnTo>
                    <a:pt x="207074" y="195905"/>
                  </a:lnTo>
                  <a:cubicBezTo>
                    <a:pt x="207169" y="165235"/>
                    <a:pt x="182309" y="140375"/>
                    <a:pt x="151638" y="140375"/>
                  </a:cubicBezTo>
                  <a:close/>
                  <a:moveTo>
                    <a:pt x="184976" y="251436"/>
                  </a:moveTo>
                  <a:lnTo>
                    <a:pt x="29528" y="251436"/>
                  </a:lnTo>
                  <a:lnTo>
                    <a:pt x="29528" y="195905"/>
                  </a:lnTo>
                  <a:cubicBezTo>
                    <a:pt x="29528" y="177522"/>
                    <a:pt x="44482" y="162568"/>
                    <a:pt x="62865" y="162568"/>
                  </a:cubicBezTo>
                  <a:lnTo>
                    <a:pt x="85058" y="162568"/>
                  </a:lnTo>
                  <a:cubicBezTo>
                    <a:pt x="91154" y="162568"/>
                    <a:pt x="96203" y="157615"/>
                    <a:pt x="96203" y="151424"/>
                  </a:cubicBezTo>
                  <a:lnTo>
                    <a:pt x="96203" y="123039"/>
                  </a:lnTo>
                  <a:cubicBezTo>
                    <a:pt x="96203" y="119039"/>
                    <a:pt x="94107" y="115419"/>
                    <a:pt x="90678" y="113419"/>
                  </a:cubicBezTo>
                  <a:cubicBezTo>
                    <a:pt x="80201" y="107323"/>
                    <a:pt x="74009" y="96655"/>
                    <a:pt x="74009" y="84749"/>
                  </a:cubicBezTo>
                  <a:lnTo>
                    <a:pt x="74009" y="62555"/>
                  </a:lnTo>
                  <a:cubicBezTo>
                    <a:pt x="74009" y="42648"/>
                    <a:pt x="91726" y="26265"/>
                    <a:pt x="112967" y="29694"/>
                  </a:cubicBezTo>
                  <a:cubicBezTo>
                    <a:pt x="128683" y="32266"/>
                    <a:pt x="140589" y="47411"/>
                    <a:pt x="140589" y="64937"/>
                  </a:cubicBezTo>
                  <a:lnTo>
                    <a:pt x="140589" y="84749"/>
                  </a:lnTo>
                  <a:cubicBezTo>
                    <a:pt x="140589" y="96560"/>
                    <a:pt x="134398" y="107323"/>
                    <a:pt x="123920" y="113419"/>
                  </a:cubicBezTo>
                  <a:cubicBezTo>
                    <a:pt x="120491" y="115419"/>
                    <a:pt x="118396" y="119039"/>
                    <a:pt x="118396" y="123039"/>
                  </a:cubicBezTo>
                  <a:lnTo>
                    <a:pt x="118396" y="151424"/>
                  </a:lnTo>
                  <a:cubicBezTo>
                    <a:pt x="118396" y="157520"/>
                    <a:pt x="123349" y="162568"/>
                    <a:pt x="129540" y="162568"/>
                  </a:cubicBezTo>
                  <a:lnTo>
                    <a:pt x="151733" y="162568"/>
                  </a:lnTo>
                  <a:cubicBezTo>
                    <a:pt x="170117" y="162568"/>
                    <a:pt x="185071" y="177522"/>
                    <a:pt x="185071" y="195905"/>
                  </a:cubicBezTo>
                  <a:lnTo>
                    <a:pt x="185071" y="2514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26718E4D-4CAE-48C4-AA53-130848CB800F}"/>
                </a:ext>
              </a:extLst>
            </p:cNvPr>
            <p:cNvSpPr/>
            <p:nvPr/>
          </p:nvSpPr>
          <p:spPr>
            <a:xfrm>
              <a:off x="1048027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852BCA23-577D-4969-B36C-A60F4076DA48}"/>
                </a:ext>
              </a:extLst>
            </p:cNvPr>
            <p:cNvSpPr/>
            <p:nvPr/>
          </p:nvSpPr>
          <p:spPr>
            <a:xfrm>
              <a:off x="1092509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A50F8AF-A865-42AA-AD3F-F66A485BE60F}"/>
                </a:ext>
              </a:extLst>
            </p:cNvPr>
            <p:cNvSpPr/>
            <p:nvPr/>
          </p:nvSpPr>
          <p:spPr>
            <a:xfrm>
              <a:off x="1136895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803DBBD-1F98-4342-839E-2111EC684942}"/>
                </a:ext>
              </a:extLst>
            </p:cNvPr>
            <p:cNvSpPr/>
            <p:nvPr/>
          </p:nvSpPr>
          <p:spPr>
            <a:xfrm>
              <a:off x="1003675" y="4903660"/>
              <a:ext cx="209550" cy="209550"/>
            </a:xfrm>
            <a:custGeom>
              <a:avLst/>
              <a:gdLst>
                <a:gd name="connsiteX0" fmla="*/ 107122 w 209550"/>
                <a:gd name="connsiteY0" fmla="*/ 7144 h 209550"/>
                <a:gd name="connsiteX1" fmla="*/ 7204 w 209550"/>
                <a:gd name="connsiteY1" fmla="*/ 107061 h 209550"/>
                <a:gd name="connsiteX2" fmla="*/ 25588 w 209550"/>
                <a:gd name="connsiteY2" fmla="*/ 164878 h 209550"/>
                <a:gd name="connsiteX3" fmla="*/ 9014 w 209550"/>
                <a:gd name="connsiteY3" fmla="*/ 189738 h 209550"/>
                <a:gd name="connsiteX4" fmla="*/ 8443 w 209550"/>
                <a:gd name="connsiteY4" fmla="*/ 201168 h 209550"/>
                <a:gd name="connsiteX5" fmla="*/ 18253 w 209550"/>
                <a:gd name="connsiteY5" fmla="*/ 207073 h 209550"/>
                <a:gd name="connsiteX6" fmla="*/ 107026 w 209550"/>
                <a:gd name="connsiteY6" fmla="*/ 207073 h 209550"/>
                <a:gd name="connsiteX7" fmla="*/ 206944 w 209550"/>
                <a:gd name="connsiteY7" fmla="*/ 107156 h 209550"/>
                <a:gd name="connsiteX8" fmla="*/ 107122 w 209550"/>
                <a:gd name="connsiteY8" fmla="*/ 7144 h 209550"/>
                <a:gd name="connsiteX9" fmla="*/ 107122 w 209550"/>
                <a:gd name="connsiteY9" fmla="*/ 184785 h 209550"/>
                <a:gd name="connsiteX10" fmla="*/ 39018 w 209550"/>
                <a:gd name="connsiteY10" fmla="*/ 184785 h 209550"/>
                <a:gd name="connsiteX11" fmla="*/ 48543 w 209550"/>
                <a:gd name="connsiteY11" fmla="*/ 170593 h 209550"/>
                <a:gd name="connsiteX12" fmla="*/ 47781 w 209550"/>
                <a:gd name="connsiteY12" fmla="*/ 157258 h 209550"/>
                <a:gd name="connsiteX13" fmla="*/ 29398 w 209550"/>
                <a:gd name="connsiteY13" fmla="*/ 107061 h 209550"/>
                <a:gd name="connsiteX14" fmla="*/ 107122 w 209550"/>
                <a:gd name="connsiteY14" fmla="*/ 29337 h 209550"/>
                <a:gd name="connsiteX15" fmla="*/ 184846 w 209550"/>
                <a:gd name="connsiteY15" fmla="*/ 107061 h 209550"/>
                <a:gd name="connsiteX16" fmla="*/ 107122 w 209550"/>
                <a:gd name="connsiteY16" fmla="*/ 18478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550" h="209550">
                  <a:moveTo>
                    <a:pt x="107122" y="7144"/>
                  </a:moveTo>
                  <a:cubicBezTo>
                    <a:pt x="52067" y="7144"/>
                    <a:pt x="7204" y="52006"/>
                    <a:pt x="7204" y="107061"/>
                  </a:cubicBezTo>
                  <a:cubicBezTo>
                    <a:pt x="7204" y="127825"/>
                    <a:pt x="13681" y="148018"/>
                    <a:pt x="25588" y="164878"/>
                  </a:cubicBezTo>
                  <a:lnTo>
                    <a:pt x="9014" y="189738"/>
                  </a:lnTo>
                  <a:cubicBezTo>
                    <a:pt x="6728" y="193167"/>
                    <a:pt x="6538" y="197548"/>
                    <a:pt x="8443" y="201168"/>
                  </a:cubicBezTo>
                  <a:cubicBezTo>
                    <a:pt x="10348" y="204788"/>
                    <a:pt x="14158" y="207073"/>
                    <a:pt x="18253" y="207073"/>
                  </a:cubicBezTo>
                  <a:lnTo>
                    <a:pt x="107026" y="207073"/>
                  </a:lnTo>
                  <a:cubicBezTo>
                    <a:pt x="162081" y="207073"/>
                    <a:pt x="206944" y="162211"/>
                    <a:pt x="206944" y="107156"/>
                  </a:cubicBezTo>
                  <a:cubicBezTo>
                    <a:pt x="206944" y="52102"/>
                    <a:pt x="162176" y="7144"/>
                    <a:pt x="107122" y="7144"/>
                  </a:cubicBezTo>
                  <a:close/>
                  <a:moveTo>
                    <a:pt x="107122" y="184785"/>
                  </a:moveTo>
                  <a:lnTo>
                    <a:pt x="39018" y="184785"/>
                  </a:lnTo>
                  <a:lnTo>
                    <a:pt x="48543" y="170593"/>
                  </a:lnTo>
                  <a:cubicBezTo>
                    <a:pt x="51305" y="166497"/>
                    <a:pt x="51019" y="161068"/>
                    <a:pt x="47781" y="157258"/>
                  </a:cubicBezTo>
                  <a:cubicBezTo>
                    <a:pt x="35970" y="143256"/>
                    <a:pt x="29398" y="125444"/>
                    <a:pt x="29398" y="107061"/>
                  </a:cubicBezTo>
                  <a:cubicBezTo>
                    <a:pt x="29398" y="64198"/>
                    <a:pt x="64259" y="29337"/>
                    <a:pt x="107122" y="29337"/>
                  </a:cubicBezTo>
                  <a:cubicBezTo>
                    <a:pt x="149984" y="29337"/>
                    <a:pt x="184846" y="64198"/>
                    <a:pt x="184846" y="107061"/>
                  </a:cubicBezTo>
                  <a:cubicBezTo>
                    <a:pt x="184846" y="149923"/>
                    <a:pt x="149889" y="184785"/>
                    <a:pt x="107122" y="184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FB19F09-44D6-416C-8EE5-1FCD7D121801}"/>
              </a:ext>
            </a:extLst>
          </p:cNvPr>
          <p:cNvGrpSpPr/>
          <p:nvPr/>
        </p:nvGrpSpPr>
        <p:grpSpPr>
          <a:xfrm>
            <a:off x="2136830" y="3561492"/>
            <a:ext cx="295275" cy="390525"/>
            <a:chOff x="2136830" y="3561492"/>
            <a:chExt cx="295275" cy="390525"/>
          </a:xfrm>
          <a:solidFill>
            <a:schemeClr val="tx2"/>
          </a:solidFill>
        </p:grpSpPr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034F22A4-200B-49BC-8AF3-203815F3305E}"/>
                </a:ext>
              </a:extLst>
            </p:cNvPr>
            <p:cNvSpPr/>
            <p:nvPr/>
          </p:nvSpPr>
          <p:spPr>
            <a:xfrm>
              <a:off x="2206379" y="3608161"/>
              <a:ext cx="161925" cy="152400"/>
            </a:xfrm>
            <a:custGeom>
              <a:avLst/>
              <a:gdLst>
                <a:gd name="connsiteX0" fmla="*/ 118379 w 161925"/>
                <a:gd name="connsiteY0" fmla="*/ 148403 h 152400"/>
                <a:gd name="connsiteX1" fmla="*/ 128857 w 161925"/>
                <a:gd name="connsiteY1" fmla="*/ 146784 h 152400"/>
                <a:gd name="connsiteX2" fmla="*/ 133238 w 161925"/>
                <a:gd name="connsiteY2" fmla="*/ 137164 h 152400"/>
                <a:gd name="connsiteX3" fmla="*/ 130571 w 161925"/>
                <a:gd name="connsiteY3" fmla="*/ 99540 h 152400"/>
                <a:gd name="connsiteX4" fmla="*/ 153717 w 161925"/>
                <a:gd name="connsiteY4" fmla="*/ 69822 h 152400"/>
                <a:gd name="connsiteX5" fmla="*/ 155431 w 161925"/>
                <a:gd name="connsiteY5" fmla="*/ 59344 h 152400"/>
                <a:gd name="connsiteX6" fmla="*/ 147621 w 161925"/>
                <a:gd name="connsiteY6" fmla="*/ 52201 h 152400"/>
                <a:gd name="connsiteX7" fmla="*/ 111045 w 161925"/>
                <a:gd name="connsiteY7" fmla="*/ 43152 h 152400"/>
                <a:gd name="connsiteX8" fmla="*/ 89899 w 161925"/>
                <a:gd name="connsiteY8" fmla="*/ 12005 h 152400"/>
                <a:gd name="connsiteX9" fmla="*/ 80470 w 161925"/>
                <a:gd name="connsiteY9" fmla="*/ 7147 h 152400"/>
                <a:gd name="connsiteX10" fmla="*/ 71230 w 161925"/>
                <a:gd name="connsiteY10" fmla="*/ 12386 h 152400"/>
                <a:gd name="connsiteX11" fmla="*/ 51323 w 161925"/>
                <a:gd name="connsiteY11" fmla="*/ 44390 h 152400"/>
                <a:gd name="connsiteX12" fmla="*/ 15128 w 161925"/>
                <a:gd name="connsiteY12" fmla="*/ 54868 h 152400"/>
                <a:gd name="connsiteX13" fmla="*/ 7603 w 161925"/>
                <a:gd name="connsiteY13" fmla="*/ 62297 h 152400"/>
                <a:gd name="connsiteX14" fmla="*/ 9699 w 161925"/>
                <a:gd name="connsiteY14" fmla="*/ 72679 h 152400"/>
                <a:gd name="connsiteX15" fmla="*/ 33988 w 161925"/>
                <a:gd name="connsiteY15" fmla="*/ 101445 h 152400"/>
                <a:gd name="connsiteX16" fmla="*/ 32749 w 161925"/>
                <a:gd name="connsiteY16" fmla="*/ 139069 h 152400"/>
                <a:gd name="connsiteX17" fmla="*/ 37512 w 161925"/>
                <a:gd name="connsiteY17" fmla="*/ 148498 h 152400"/>
                <a:gd name="connsiteX18" fmla="*/ 48085 w 161925"/>
                <a:gd name="connsiteY18" fmla="*/ 149641 h 152400"/>
                <a:gd name="connsiteX19" fmla="*/ 82946 w 161925"/>
                <a:gd name="connsiteY19" fmla="*/ 135449 h 152400"/>
                <a:gd name="connsiteX20" fmla="*/ 118379 w 161925"/>
                <a:gd name="connsiteY20" fmla="*/ 148403 h 152400"/>
                <a:gd name="connsiteX21" fmla="*/ 78565 w 161925"/>
                <a:gd name="connsiteY21" fmla="*/ 113446 h 152400"/>
                <a:gd name="connsiteX22" fmla="*/ 55514 w 161925"/>
                <a:gd name="connsiteY22" fmla="*/ 122781 h 152400"/>
                <a:gd name="connsiteX23" fmla="*/ 56371 w 161925"/>
                <a:gd name="connsiteY23" fmla="*/ 97921 h 152400"/>
                <a:gd name="connsiteX24" fmla="*/ 53800 w 161925"/>
                <a:gd name="connsiteY24" fmla="*/ 90396 h 152400"/>
                <a:gd name="connsiteX25" fmla="*/ 37798 w 161925"/>
                <a:gd name="connsiteY25" fmla="*/ 71441 h 152400"/>
                <a:gd name="connsiteX26" fmla="*/ 61705 w 161925"/>
                <a:gd name="connsiteY26" fmla="*/ 64583 h 152400"/>
                <a:gd name="connsiteX27" fmla="*/ 68087 w 161925"/>
                <a:gd name="connsiteY27" fmla="*/ 59821 h 152400"/>
                <a:gd name="connsiteX28" fmla="*/ 81232 w 161925"/>
                <a:gd name="connsiteY28" fmla="*/ 38770 h 152400"/>
                <a:gd name="connsiteX29" fmla="*/ 95138 w 161925"/>
                <a:gd name="connsiteY29" fmla="*/ 59344 h 152400"/>
                <a:gd name="connsiteX30" fmla="*/ 101710 w 161925"/>
                <a:gd name="connsiteY30" fmla="*/ 63916 h 152400"/>
                <a:gd name="connsiteX31" fmla="*/ 125809 w 161925"/>
                <a:gd name="connsiteY31" fmla="*/ 69917 h 152400"/>
                <a:gd name="connsiteX32" fmla="*/ 110569 w 161925"/>
                <a:gd name="connsiteY32" fmla="*/ 89539 h 152400"/>
                <a:gd name="connsiteX33" fmla="*/ 108283 w 161925"/>
                <a:gd name="connsiteY33" fmla="*/ 97159 h 152400"/>
                <a:gd name="connsiteX34" fmla="*/ 110092 w 161925"/>
                <a:gd name="connsiteY34" fmla="*/ 121923 h 152400"/>
                <a:gd name="connsiteX35" fmla="*/ 86756 w 161925"/>
                <a:gd name="connsiteY35" fmla="*/ 113446 h 152400"/>
                <a:gd name="connsiteX36" fmla="*/ 78565 w 161925"/>
                <a:gd name="connsiteY36" fmla="*/ 11344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925" h="152400">
                  <a:moveTo>
                    <a:pt x="118379" y="148403"/>
                  </a:moveTo>
                  <a:cubicBezTo>
                    <a:pt x="121903" y="149641"/>
                    <a:pt x="125809" y="149070"/>
                    <a:pt x="128857" y="146784"/>
                  </a:cubicBezTo>
                  <a:cubicBezTo>
                    <a:pt x="131809" y="144498"/>
                    <a:pt x="133524" y="140878"/>
                    <a:pt x="133238" y="137164"/>
                  </a:cubicBezTo>
                  <a:lnTo>
                    <a:pt x="130571" y="99540"/>
                  </a:lnTo>
                  <a:lnTo>
                    <a:pt x="153717" y="69822"/>
                  </a:lnTo>
                  <a:cubicBezTo>
                    <a:pt x="156003" y="66869"/>
                    <a:pt x="156670" y="62964"/>
                    <a:pt x="155431" y="59344"/>
                  </a:cubicBezTo>
                  <a:cubicBezTo>
                    <a:pt x="154193" y="55820"/>
                    <a:pt x="151240" y="53153"/>
                    <a:pt x="147621" y="52201"/>
                  </a:cubicBezTo>
                  <a:lnTo>
                    <a:pt x="111045" y="43152"/>
                  </a:lnTo>
                  <a:lnTo>
                    <a:pt x="89899" y="12005"/>
                  </a:lnTo>
                  <a:cubicBezTo>
                    <a:pt x="87804" y="8862"/>
                    <a:pt x="84280" y="7052"/>
                    <a:pt x="80470" y="7147"/>
                  </a:cubicBezTo>
                  <a:cubicBezTo>
                    <a:pt x="76755" y="7243"/>
                    <a:pt x="73231" y="9148"/>
                    <a:pt x="71230" y="12386"/>
                  </a:cubicBezTo>
                  <a:lnTo>
                    <a:pt x="51323" y="44390"/>
                  </a:lnTo>
                  <a:lnTo>
                    <a:pt x="15128" y="54868"/>
                  </a:lnTo>
                  <a:cubicBezTo>
                    <a:pt x="11509" y="55915"/>
                    <a:pt x="8651" y="58678"/>
                    <a:pt x="7603" y="62297"/>
                  </a:cubicBezTo>
                  <a:cubicBezTo>
                    <a:pt x="6556" y="65917"/>
                    <a:pt x="7318" y="69822"/>
                    <a:pt x="9699" y="72679"/>
                  </a:cubicBezTo>
                  <a:lnTo>
                    <a:pt x="33988" y="101445"/>
                  </a:lnTo>
                  <a:lnTo>
                    <a:pt x="32749" y="139069"/>
                  </a:lnTo>
                  <a:cubicBezTo>
                    <a:pt x="32654" y="142783"/>
                    <a:pt x="34369" y="146403"/>
                    <a:pt x="37512" y="148498"/>
                  </a:cubicBezTo>
                  <a:cubicBezTo>
                    <a:pt x="40560" y="150689"/>
                    <a:pt x="44560" y="151070"/>
                    <a:pt x="48085" y="149641"/>
                  </a:cubicBezTo>
                  <a:lnTo>
                    <a:pt x="82946" y="135449"/>
                  </a:lnTo>
                  <a:lnTo>
                    <a:pt x="118379" y="148403"/>
                  </a:lnTo>
                  <a:close/>
                  <a:moveTo>
                    <a:pt x="78565" y="113446"/>
                  </a:moveTo>
                  <a:lnTo>
                    <a:pt x="55514" y="122781"/>
                  </a:lnTo>
                  <a:lnTo>
                    <a:pt x="56371" y="97921"/>
                  </a:lnTo>
                  <a:cubicBezTo>
                    <a:pt x="56467" y="95158"/>
                    <a:pt x="55514" y="92491"/>
                    <a:pt x="53800" y="90396"/>
                  </a:cubicBezTo>
                  <a:lnTo>
                    <a:pt x="37798" y="71441"/>
                  </a:lnTo>
                  <a:lnTo>
                    <a:pt x="61705" y="64583"/>
                  </a:lnTo>
                  <a:cubicBezTo>
                    <a:pt x="64372" y="63821"/>
                    <a:pt x="66563" y="62106"/>
                    <a:pt x="68087" y="59821"/>
                  </a:cubicBezTo>
                  <a:lnTo>
                    <a:pt x="81232" y="38770"/>
                  </a:lnTo>
                  <a:lnTo>
                    <a:pt x="95138" y="59344"/>
                  </a:lnTo>
                  <a:cubicBezTo>
                    <a:pt x="96662" y="61630"/>
                    <a:pt x="99043" y="63250"/>
                    <a:pt x="101710" y="63916"/>
                  </a:cubicBezTo>
                  <a:lnTo>
                    <a:pt x="125809" y="69917"/>
                  </a:lnTo>
                  <a:lnTo>
                    <a:pt x="110569" y="89539"/>
                  </a:lnTo>
                  <a:cubicBezTo>
                    <a:pt x="108854" y="91729"/>
                    <a:pt x="108092" y="94396"/>
                    <a:pt x="108283" y="97159"/>
                  </a:cubicBezTo>
                  <a:lnTo>
                    <a:pt x="110092" y="121923"/>
                  </a:lnTo>
                  <a:lnTo>
                    <a:pt x="86756" y="113446"/>
                  </a:lnTo>
                  <a:cubicBezTo>
                    <a:pt x="83899" y="112398"/>
                    <a:pt x="81136" y="112398"/>
                    <a:pt x="78565" y="1134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93D76373-DB46-49DA-9FFB-9D1561AAB0D2}"/>
                </a:ext>
              </a:extLst>
            </p:cNvPr>
            <p:cNvSpPr/>
            <p:nvPr/>
          </p:nvSpPr>
          <p:spPr>
            <a:xfrm>
              <a:off x="2136830" y="3561492"/>
              <a:ext cx="295275" cy="390525"/>
            </a:xfrm>
            <a:custGeom>
              <a:avLst/>
              <a:gdLst>
                <a:gd name="connsiteX0" fmla="*/ 253365 w 295275"/>
                <a:gd name="connsiteY0" fmla="*/ 308705 h 390525"/>
                <a:gd name="connsiteX1" fmla="*/ 186404 w 295275"/>
                <a:gd name="connsiteY1" fmla="*/ 298418 h 390525"/>
                <a:gd name="connsiteX2" fmla="*/ 260128 w 295275"/>
                <a:gd name="connsiteY2" fmla="*/ 184499 h 390525"/>
                <a:gd name="connsiteX3" fmla="*/ 273558 w 295275"/>
                <a:gd name="connsiteY3" fmla="*/ 129254 h 390525"/>
                <a:gd name="connsiteX4" fmla="*/ 151447 w 295275"/>
                <a:gd name="connsiteY4" fmla="*/ 7144 h 390525"/>
                <a:gd name="connsiteX5" fmla="*/ 29337 w 295275"/>
                <a:gd name="connsiteY5" fmla="*/ 129254 h 390525"/>
                <a:gd name="connsiteX6" fmla="*/ 116491 w 295275"/>
                <a:gd name="connsiteY6" fmla="*/ 298418 h 390525"/>
                <a:gd name="connsiteX7" fmla="*/ 49530 w 295275"/>
                <a:gd name="connsiteY7" fmla="*/ 308705 h 390525"/>
                <a:gd name="connsiteX8" fmla="*/ 7144 w 295275"/>
                <a:gd name="connsiteY8" fmla="*/ 341662 h 390525"/>
                <a:gd name="connsiteX9" fmla="*/ 54578 w 295275"/>
                <a:gd name="connsiteY9" fmla="*/ 375952 h 390525"/>
                <a:gd name="connsiteX10" fmla="*/ 151447 w 295275"/>
                <a:gd name="connsiteY10" fmla="*/ 386048 h 390525"/>
                <a:gd name="connsiteX11" fmla="*/ 248317 w 295275"/>
                <a:gd name="connsiteY11" fmla="*/ 375952 h 390525"/>
                <a:gd name="connsiteX12" fmla="*/ 295751 w 295275"/>
                <a:gd name="connsiteY12" fmla="*/ 341662 h 390525"/>
                <a:gd name="connsiteX13" fmla="*/ 253365 w 295275"/>
                <a:gd name="connsiteY13" fmla="*/ 308705 h 390525"/>
                <a:gd name="connsiteX14" fmla="*/ 51530 w 295275"/>
                <a:gd name="connsiteY14" fmla="*/ 129349 h 390525"/>
                <a:gd name="connsiteX15" fmla="*/ 151447 w 295275"/>
                <a:gd name="connsiteY15" fmla="*/ 29432 h 390525"/>
                <a:gd name="connsiteX16" fmla="*/ 251365 w 295275"/>
                <a:gd name="connsiteY16" fmla="*/ 129349 h 390525"/>
                <a:gd name="connsiteX17" fmla="*/ 182689 w 295275"/>
                <a:gd name="connsiteY17" fmla="*/ 264319 h 390525"/>
                <a:gd name="connsiteX18" fmla="*/ 151447 w 295275"/>
                <a:gd name="connsiteY18" fmla="*/ 310705 h 390525"/>
                <a:gd name="connsiteX19" fmla="*/ 120587 w 295275"/>
                <a:gd name="connsiteY19" fmla="*/ 264795 h 390525"/>
                <a:gd name="connsiteX20" fmla="*/ 51530 w 295275"/>
                <a:gd name="connsiteY20" fmla="*/ 129349 h 390525"/>
                <a:gd name="connsiteX21" fmla="*/ 237744 w 295275"/>
                <a:gd name="connsiteY21" fmla="*/ 355759 h 390525"/>
                <a:gd name="connsiteX22" fmla="*/ 151447 w 295275"/>
                <a:gd name="connsiteY22" fmla="*/ 363950 h 390525"/>
                <a:gd name="connsiteX23" fmla="*/ 65151 w 295275"/>
                <a:gd name="connsiteY23" fmla="*/ 355759 h 390525"/>
                <a:gd name="connsiteX24" fmla="*/ 29908 w 295275"/>
                <a:gd name="connsiteY24" fmla="*/ 341757 h 390525"/>
                <a:gd name="connsiteX25" fmla="*/ 60388 w 295275"/>
                <a:gd name="connsiteY25" fmla="*/ 328898 h 390525"/>
                <a:gd name="connsiteX26" fmla="*/ 130969 w 295275"/>
                <a:gd name="connsiteY26" fmla="*/ 319945 h 390525"/>
                <a:gd name="connsiteX27" fmla="*/ 142304 w 295275"/>
                <a:gd name="connsiteY27" fmla="*/ 336804 h 390525"/>
                <a:gd name="connsiteX28" fmla="*/ 151543 w 295275"/>
                <a:gd name="connsiteY28" fmla="*/ 341757 h 390525"/>
                <a:gd name="connsiteX29" fmla="*/ 160782 w 295275"/>
                <a:gd name="connsiteY29" fmla="*/ 336804 h 390525"/>
                <a:gd name="connsiteX30" fmla="*/ 172117 w 295275"/>
                <a:gd name="connsiteY30" fmla="*/ 319945 h 390525"/>
                <a:gd name="connsiteX31" fmla="*/ 242697 w 295275"/>
                <a:gd name="connsiteY31" fmla="*/ 328898 h 390525"/>
                <a:gd name="connsiteX32" fmla="*/ 273177 w 295275"/>
                <a:gd name="connsiteY32" fmla="*/ 341757 h 390525"/>
                <a:gd name="connsiteX33" fmla="*/ 237744 w 295275"/>
                <a:gd name="connsiteY33" fmla="*/ 35575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5275" h="390525">
                  <a:moveTo>
                    <a:pt x="253365" y="308705"/>
                  </a:moveTo>
                  <a:cubicBezTo>
                    <a:pt x="235267" y="303657"/>
                    <a:pt x="211931" y="300133"/>
                    <a:pt x="186404" y="298418"/>
                  </a:cubicBezTo>
                  <a:cubicBezTo>
                    <a:pt x="227267" y="237744"/>
                    <a:pt x="248412" y="207359"/>
                    <a:pt x="260128" y="184499"/>
                  </a:cubicBezTo>
                  <a:cubicBezTo>
                    <a:pt x="271367" y="162592"/>
                    <a:pt x="273558" y="148209"/>
                    <a:pt x="273558" y="129254"/>
                  </a:cubicBezTo>
                  <a:cubicBezTo>
                    <a:pt x="273558" y="61913"/>
                    <a:pt x="218789" y="7144"/>
                    <a:pt x="151447" y="7144"/>
                  </a:cubicBezTo>
                  <a:cubicBezTo>
                    <a:pt x="84106" y="7144"/>
                    <a:pt x="29337" y="61913"/>
                    <a:pt x="29337" y="129254"/>
                  </a:cubicBezTo>
                  <a:cubicBezTo>
                    <a:pt x="29337" y="172117"/>
                    <a:pt x="40481" y="185547"/>
                    <a:pt x="116491" y="298418"/>
                  </a:cubicBezTo>
                  <a:cubicBezTo>
                    <a:pt x="90964" y="300133"/>
                    <a:pt x="67628" y="303657"/>
                    <a:pt x="49530" y="308705"/>
                  </a:cubicBezTo>
                  <a:cubicBezTo>
                    <a:pt x="31623" y="313658"/>
                    <a:pt x="7144" y="323088"/>
                    <a:pt x="7144" y="341662"/>
                  </a:cubicBezTo>
                  <a:cubicBezTo>
                    <a:pt x="7144" y="361569"/>
                    <a:pt x="35147" y="371094"/>
                    <a:pt x="54578" y="375952"/>
                  </a:cubicBezTo>
                  <a:cubicBezTo>
                    <a:pt x="80581" y="382429"/>
                    <a:pt x="114967" y="386048"/>
                    <a:pt x="151447" y="386048"/>
                  </a:cubicBezTo>
                  <a:cubicBezTo>
                    <a:pt x="187928" y="386048"/>
                    <a:pt x="222313" y="382429"/>
                    <a:pt x="248317" y="375952"/>
                  </a:cubicBezTo>
                  <a:cubicBezTo>
                    <a:pt x="267748" y="371094"/>
                    <a:pt x="295751" y="361569"/>
                    <a:pt x="295751" y="341662"/>
                  </a:cubicBezTo>
                  <a:cubicBezTo>
                    <a:pt x="295751" y="323183"/>
                    <a:pt x="271272" y="313754"/>
                    <a:pt x="253365" y="308705"/>
                  </a:cubicBezTo>
                  <a:close/>
                  <a:moveTo>
                    <a:pt x="51530" y="129349"/>
                  </a:moveTo>
                  <a:cubicBezTo>
                    <a:pt x="51530" y="74295"/>
                    <a:pt x="96393" y="29432"/>
                    <a:pt x="151447" y="29432"/>
                  </a:cubicBezTo>
                  <a:cubicBezTo>
                    <a:pt x="206502" y="29432"/>
                    <a:pt x="251365" y="74295"/>
                    <a:pt x="251365" y="129349"/>
                  </a:cubicBezTo>
                  <a:cubicBezTo>
                    <a:pt x="251365" y="162592"/>
                    <a:pt x="243554" y="174212"/>
                    <a:pt x="182689" y="264319"/>
                  </a:cubicBezTo>
                  <a:cubicBezTo>
                    <a:pt x="173355" y="278130"/>
                    <a:pt x="163068" y="293370"/>
                    <a:pt x="151447" y="310705"/>
                  </a:cubicBezTo>
                  <a:cubicBezTo>
                    <a:pt x="139922" y="293561"/>
                    <a:pt x="129730" y="278416"/>
                    <a:pt x="120587" y="264795"/>
                  </a:cubicBezTo>
                  <a:cubicBezTo>
                    <a:pt x="59341" y="174212"/>
                    <a:pt x="51530" y="162592"/>
                    <a:pt x="51530" y="129349"/>
                  </a:cubicBezTo>
                  <a:close/>
                  <a:moveTo>
                    <a:pt x="237744" y="355759"/>
                  </a:moveTo>
                  <a:cubicBezTo>
                    <a:pt x="214122" y="361093"/>
                    <a:pt x="183451" y="363950"/>
                    <a:pt x="151447" y="363950"/>
                  </a:cubicBezTo>
                  <a:cubicBezTo>
                    <a:pt x="119443" y="363950"/>
                    <a:pt x="88773" y="360997"/>
                    <a:pt x="65151" y="355759"/>
                  </a:cubicBezTo>
                  <a:cubicBezTo>
                    <a:pt x="39624" y="350044"/>
                    <a:pt x="31909" y="343948"/>
                    <a:pt x="29908" y="341757"/>
                  </a:cubicBezTo>
                  <a:cubicBezTo>
                    <a:pt x="31813" y="339757"/>
                    <a:pt x="38671" y="334232"/>
                    <a:pt x="60388" y="328898"/>
                  </a:cubicBezTo>
                  <a:cubicBezTo>
                    <a:pt x="79438" y="324136"/>
                    <a:pt x="104394" y="320992"/>
                    <a:pt x="130969" y="319945"/>
                  </a:cubicBezTo>
                  <a:cubicBezTo>
                    <a:pt x="134588" y="325374"/>
                    <a:pt x="138398" y="330994"/>
                    <a:pt x="142304" y="336804"/>
                  </a:cubicBezTo>
                  <a:cubicBezTo>
                    <a:pt x="144399" y="339852"/>
                    <a:pt x="147828" y="341757"/>
                    <a:pt x="151543" y="341757"/>
                  </a:cubicBezTo>
                  <a:cubicBezTo>
                    <a:pt x="155258" y="341757"/>
                    <a:pt x="158687" y="339947"/>
                    <a:pt x="160782" y="336804"/>
                  </a:cubicBezTo>
                  <a:cubicBezTo>
                    <a:pt x="164687" y="330994"/>
                    <a:pt x="168402" y="325374"/>
                    <a:pt x="172117" y="319945"/>
                  </a:cubicBezTo>
                  <a:cubicBezTo>
                    <a:pt x="198787" y="320992"/>
                    <a:pt x="223647" y="324136"/>
                    <a:pt x="242697" y="328898"/>
                  </a:cubicBezTo>
                  <a:cubicBezTo>
                    <a:pt x="264414" y="334328"/>
                    <a:pt x="271272" y="339757"/>
                    <a:pt x="273177" y="341757"/>
                  </a:cubicBezTo>
                  <a:cubicBezTo>
                    <a:pt x="271081" y="343853"/>
                    <a:pt x="263271" y="350044"/>
                    <a:pt x="237744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6DF2A6F-916E-4DA3-B3AE-CE16F46BEE2E}"/>
              </a:ext>
            </a:extLst>
          </p:cNvPr>
          <p:cNvGrpSpPr/>
          <p:nvPr/>
        </p:nvGrpSpPr>
        <p:grpSpPr>
          <a:xfrm>
            <a:off x="6202541" y="5552027"/>
            <a:ext cx="247650" cy="392756"/>
            <a:chOff x="6202541" y="5552027"/>
            <a:chExt cx="247650" cy="392756"/>
          </a:xfrm>
          <a:solidFill>
            <a:schemeClr val="tx2"/>
          </a:solidFill>
        </p:grpSpPr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741624AB-F1F4-4F13-B82C-F034091EF124}"/>
                </a:ext>
              </a:extLst>
            </p:cNvPr>
            <p:cNvSpPr/>
            <p:nvPr/>
          </p:nvSpPr>
          <p:spPr>
            <a:xfrm>
              <a:off x="6219054" y="5552217"/>
              <a:ext cx="66675" cy="66675"/>
            </a:xfrm>
            <a:custGeom>
              <a:avLst/>
              <a:gdLst>
                <a:gd name="connsiteX0" fmla="*/ 19526 w 66675"/>
                <a:gd name="connsiteY0" fmla="*/ 60484 h 66675"/>
                <a:gd name="connsiteX1" fmla="*/ 29337 w 66675"/>
                <a:gd name="connsiteY1" fmla="*/ 49149 h 66675"/>
                <a:gd name="connsiteX2" fmla="*/ 29337 w 66675"/>
                <a:gd name="connsiteY2" fmla="*/ 38290 h 66675"/>
                <a:gd name="connsiteX3" fmla="*/ 29337 w 66675"/>
                <a:gd name="connsiteY3" fmla="*/ 29337 h 66675"/>
                <a:gd name="connsiteX4" fmla="*/ 38291 w 66675"/>
                <a:gd name="connsiteY4" fmla="*/ 29337 h 66675"/>
                <a:gd name="connsiteX5" fmla="*/ 49054 w 66675"/>
                <a:gd name="connsiteY5" fmla="*/ 29337 h 66675"/>
                <a:gd name="connsiteX6" fmla="*/ 60389 w 66675"/>
                <a:gd name="connsiteY6" fmla="*/ 19526 h 66675"/>
                <a:gd name="connsiteX7" fmla="*/ 49339 w 66675"/>
                <a:gd name="connsiteY7" fmla="*/ 7144 h 66675"/>
                <a:gd name="connsiteX8" fmla="*/ 18288 w 66675"/>
                <a:gd name="connsiteY8" fmla="*/ 7144 h 66675"/>
                <a:gd name="connsiteX9" fmla="*/ 7144 w 66675"/>
                <a:gd name="connsiteY9" fmla="*/ 18288 h 66675"/>
                <a:gd name="connsiteX10" fmla="*/ 7144 w 66675"/>
                <a:gd name="connsiteY10" fmla="*/ 49530 h 66675"/>
                <a:gd name="connsiteX11" fmla="*/ 19526 w 66675"/>
                <a:gd name="connsiteY11" fmla="*/ 604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19526" y="60484"/>
                  </a:moveTo>
                  <a:cubicBezTo>
                    <a:pt x="25146" y="59817"/>
                    <a:pt x="29337" y="54864"/>
                    <a:pt x="29337" y="49149"/>
                  </a:cubicBezTo>
                  <a:lnTo>
                    <a:pt x="29337" y="38290"/>
                  </a:lnTo>
                  <a:lnTo>
                    <a:pt x="29337" y="29337"/>
                  </a:lnTo>
                  <a:lnTo>
                    <a:pt x="38291" y="29337"/>
                  </a:lnTo>
                  <a:lnTo>
                    <a:pt x="49054" y="29337"/>
                  </a:lnTo>
                  <a:cubicBezTo>
                    <a:pt x="54769" y="29337"/>
                    <a:pt x="59722" y="25146"/>
                    <a:pt x="60389" y="19526"/>
                  </a:cubicBezTo>
                  <a:cubicBezTo>
                    <a:pt x="61150" y="12859"/>
                    <a:pt x="55912" y="7144"/>
                    <a:pt x="4933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49530"/>
                  </a:lnTo>
                  <a:cubicBezTo>
                    <a:pt x="7144" y="56007"/>
                    <a:pt x="12859" y="61246"/>
                    <a:pt x="19526" y="60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2A4EAFFB-510A-4E6A-BA8D-6D16508723E7}"/>
                </a:ext>
              </a:extLst>
            </p:cNvPr>
            <p:cNvSpPr/>
            <p:nvPr/>
          </p:nvSpPr>
          <p:spPr>
            <a:xfrm>
              <a:off x="6306420" y="5552027"/>
              <a:ext cx="66675" cy="66675"/>
            </a:xfrm>
            <a:custGeom>
              <a:avLst/>
              <a:gdLst>
                <a:gd name="connsiteX0" fmla="*/ 7217 w 66675"/>
                <a:gd name="connsiteY0" fmla="*/ 19621 h 66675"/>
                <a:gd name="connsiteX1" fmla="*/ 18552 w 66675"/>
                <a:gd name="connsiteY1" fmla="*/ 29432 h 66675"/>
                <a:gd name="connsiteX2" fmla="*/ 29316 w 66675"/>
                <a:gd name="connsiteY2" fmla="*/ 29432 h 66675"/>
                <a:gd name="connsiteX3" fmla="*/ 38269 w 66675"/>
                <a:gd name="connsiteY3" fmla="*/ 29432 h 66675"/>
                <a:gd name="connsiteX4" fmla="*/ 38269 w 66675"/>
                <a:gd name="connsiteY4" fmla="*/ 38386 h 66675"/>
                <a:gd name="connsiteX5" fmla="*/ 38269 w 66675"/>
                <a:gd name="connsiteY5" fmla="*/ 49244 h 66675"/>
                <a:gd name="connsiteX6" fmla="*/ 48080 w 66675"/>
                <a:gd name="connsiteY6" fmla="*/ 60579 h 66675"/>
                <a:gd name="connsiteX7" fmla="*/ 60462 w 66675"/>
                <a:gd name="connsiteY7" fmla="*/ 49530 h 66675"/>
                <a:gd name="connsiteX8" fmla="*/ 60462 w 66675"/>
                <a:gd name="connsiteY8" fmla="*/ 18288 h 66675"/>
                <a:gd name="connsiteX9" fmla="*/ 49318 w 66675"/>
                <a:gd name="connsiteY9" fmla="*/ 7144 h 66675"/>
                <a:gd name="connsiteX10" fmla="*/ 18267 w 66675"/>
                <a:gd name="connsiteY10" fmla="*/ 7144 h 66675"/>
                <a:gd name="connsiteX11" fmla="*/ 7217 w 66675"/>
                <a:gd name="connsiteY11" fmla="*/ 1962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7217" y="19621"/>
                  </a:moveTo>
                  <a:cubicBezTo>
                    <a:pt x="7884" y="25241"/>
                    <a:pt x="12837" y="29432"/>
                    <a:pt x="18552" y="29432"/>
                  </a:cubicBezTo>
                  <a:lnTo>
                    <a:pt x="29316" y="29432"/>
                  </a:lnTo>
                  <a:lnTo>
                    <a:pt x="38269" y="29432"/>
                  </a:lnTo>
                  <a:lnTo>
                    <a:pt x="38269" y="38386"/>
                  </a:lnTo>
                  <a:lnTo>
                    <a:pt x="38269" y="49244"/>
                  </a:lnTo>
                  <a:cubicBezTo>
                    <a:pt x="38269" y="54959"/>
                    <a:pt x="42460" y="59912"/>
                    <a:pt x="48080" y="60579"/>
                  </a:cubicBezTo>
                  <a:cubicBezTo>
                    <a:pt x="54747" y="61341"/>
                    <a:pt x="60462" y="56102"/>
                    <a:pt x="60462" y="49530"/>
                  </a:cubicBezTo>
                  <a:lnTo>
                    <a:pt x="60462" y="18288"/>
                  </a:lnTo>
                  <a:cubicBezTo>
                    <a:pt x="60462" y="12192"/>
                    <a:pt x="55509" y="7144"/>
                    <a:pt x="49318" y="7144"/>
                  </a:cubicBezTo>
                  <a:lnTo>
                    <a:pt x="18267" y="7144"/>
                  </a:lnTo>
                  <a:cubicBezTo>
                    <a:pt x="11695" y="7239"/>
                    <a:pt x="6456" y="12954"/>
                    <a:pt x="7217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C240F4B7-9C61-4E0D-9C65-14FE291CD9B2}"/>
                </a:ext>
              </a:extLst>
            </p:cNvPr>
            <p:cNvSpPr/>
            <p:nvPr/>
          </p:nvSpPr>
          <p:spPr>
            <a:xfrm>
              <a:off x="6202541" y="5611408"/>
              <a:ext cx="247650" cy="333375"/>
            </a:xfrm>
            <a:custGeom>
              <a:avLst/>
              <a:gdLst>
                <a:gd name="connsiteX0" fmla="*/ 216919 w 247650"/>
                <a:gd name="connsiteY0" fmla="*/ 102449 h 333375"/>
                <a:gd name="connsiteX1" fmla="*/ 202155 w 247650"/>
                <a:gd name="connsiteY1" fmla="*/ 106068 h 333375"/>
                <a:gd name="connsiteX2" fmla="*/ 175771 w 247650"/>
                <a:gd name="connsiteY2" fmla="*/ 91971 h 333375"/>
                <a:gd name="connsiteX3" fmla="*/ 160150 w 247650"/>
                <a:gd name="connsiteY3" fmla="*/ 96067 h 333375"/>
                <a:gd name="connsiteX4" fmla="*/ 134623 w 247650"/>
                <a:gd name="connsiteY4" fmla="*/ 83113 h 333375"/>
                <a:gd name="connsiteX5" fmla="*/ 125193 w 247650"/>
                <a:gd name="connsiteY5" fmla="*/ 84542 h 333375"/>
                <a:gd name="connsiteX6" fmla="*/ 125193 w 247650"/>
                <a:gd name="connsiteY6" fmla="*/ 78065 h 333375"/>
                <a:gd name="connsiteX7" fmla="*/ 153291 w 247650"/>
                <a:gd name="connsiteY7" fmla="*/ 78065 h 333375"/>
                <a:gd name="connsiteX8" fmla="*/ 164436 w 247650"/>
                <a:gd name="connsiteY8" fmla="*/ 66920 h 333375"/>
                <a:gd name="connsiteX9" fmla="*/ 164436 w 247650"/>
                <a:gd name="connsiteY9" fmla="*/ 34440 h 333375"/>
                <a:gd name="connsiteX10" fmla="*/ 154625 w 247650"/>
                <a:gd name="connsiteY10" fmla="*/ 23105 h 333375"/>
                <a:gd name="connsiteX11" fmla="*/ 142243 w 247650"/>
                <a:gd name="connsiteY11" fmla="*/ 34154 h 333375"/>
                <a:gd name="connsiteX12" fmla="*/ 142243 w 247650"/>
                <a:gd name="connsiteY12" fmla="*/ 43965 h 333375"/>
                <a:gd name="connsiteX13" fmla="*/ 142243 w 247650"/>
                <a:gd name="connsiteY13" fmla="*/ 55776 h 333375"/>
                <a:gd name="connsiteX14" fmla="*/ 129193 w 247650"/>
                <a:gd name="connsiteY14" fmla="*/ 55776 h 333375"/>
                <a:gd name="connsiteX15" fmla="*/ 125955 w 247650"/>
                <a:gd name="connsiteY15" fmla="*/ 55776 h 333375"/>
                <a:gd name="connsiteX16" fmla="*/ 125955 w 247650"/>
                <a:gd name="connsiteY16" fmla="*/ 39298 h 333375"/>
                <a:gd name="connsiteX17" fmla="*/ 99475 w 247650"/>
                <a:gd name="connsiteY17" fmla="*/ 7580 h 333375"/>
                <a:gd name="connsiteX18" fmla="*/ 62328 w 247650"/>
                <a:gd name="connsiteY18" fmla="*/ 38822 h 333375"/>
                <a:gd name="connsiteX19" fmla="*/ 62328 w 247650"/>
                <a:gd name="connsiteY19" fmla="*/ 55776 h 333375"/>
                <a:gd name="connsiteX20" fmla="*/ 59375 w 247650"/>
                <a:gd name="connsiteY20" fmla="*/ 55776 h 333375"/>
                <a:gd name="connsiteX21" fmla="*/ 46040 w 247650"/>
                <a:gd name="connsiteY21" fmla="*/ 55776 h 333375"/>
                <a:gd name="connsiteX22" fmla="*/ 46040 w 247650"/>
                <a:gd name="connsiteY22" fmla="*/ 43965 h 333375"/>
                <a:gd name="connsiteX23" fmla="*/ 46040 w 247650"/>
                <a:gd name="connsiteY23" fmla="*/ 34440 h 333375"/>
                <a:gd name="connsiteX24" fmla="*/ 36229 w 247650"/>
                <a:gd name="connsiteY24" fmla="*/ 23105 h 333375"/>
                <a:gd name="connsiteX25" fmla="*/ 23847 w 247650"/>
                <a:gd name="connsiteY25" fmla="*/ 34154 h 333375"/>
                <a:gd name="connsiteX26" fmla="*/ 23847 w 247650"/>
                <a:gd name="connsiteY26" fmla="*/ 66920 h 333375"/>
                <a:gd name="connsiteX27" fmla="*/ 34991 w 247650"/>
                <a:gd name="connsiteY27" fmla="*/ 78065 h 333375"/>
                <a:gd name="connsiteX28" fmla="*/ 62328 w 247650"/>
                <a:gd name="connsiteY28" fmla="*/ 78065 h 333375"/>
                <a:gd name="connsiteX29" fmla="*/ 62328 w 247650"/>
                <a:gd name="connsiteY29" fmla="*/ 143406 h 333375"/>
                <a:gd name="connsiteX30" fmla="*/ 33848 w 247650"/>
                <a:gd name="connsiteY30" fmla="*/ 134643 h 333375"/>
                <a:gd name="connsiteX31" fmla="*/ 12893 w 247650"/>
                <a:gd name="connsiteY31" fmla="*/ 144835 h 333375"/>
                <a:gd name="connsiteX32" fmla="*/ 7940 w 247650"/>
                <a:gd name="connsiteY32" fmla="*/ 168743 h 333375"/>
                <a:gd name="connsiteX33" fmla="*/ 22609 w 247650"/>
                <a:gd name="connsiteY33" fmla="*/ 231132 h 333375"/>
                <a:gd name="connsiteX34" fmla="*/ 73472 w 247650"/>
                <a:gd name="connsiteY34" fmla="*/ 323714 h 333375"/>
                <a:gd name="connsiteX35" fmla="*/ 81092 w 247650"/>
                <a:gd name="connsiteY35" fmla="*/ 326762 h 333375"/>
                <a:gd name="connsiteX36" fmla="*/ 205774 w 247650"/>
                <a:gd name="connsiteY36" fmla="*/ 326762 h 333375"/>
                <a:gd name="connsiteX37" fmla="*/ 215014 w 247650"/>
                <a:gd name="connsiteY37" fmla="*/ 321809 h 333375"/>
                <a:gd name="connsiteX38" fmla="*/ 248065 w 247650"/>
                <a:gd name="connsiteY38" fmla="*/ 208843 h 333375"/>
                <a:gd name="connsiteX39" fmla="*/ 248827 w 247650"/>
                <a:gd name="connsiteY39" fmla="*/ 133786 h 333375"/>
                <a:gd name="connsiteX40" fmla="*/ 248827 w 247650"/>
                <a:gd name="connsiteY40" fmla="*/ 133881 h 333375"/>
                <a:gd name="connsiteX41" fmla="*/ 216919 w 247650"/>
                <a:gd name="connsiteY41" fmla="*/ 102449 h 333375"/>
                <a:gd name="connsiteX42" fmla="*/ 85473 w 247650"/>
                <a:gd name="connsiteY42" fmla="*/ 304664 h 333375"/>
                <a:gd name="connsiteX43" fmla="*/ 43659 w 247650"/>
                <a:gd name="connsiteY43" fmla="*/ 227321 h 333375"/>
                <a:gd name="connsiteX44" fmla="*/ 43468 w 247650"/>
                <a:gd name="connsiteY44" fmla="*/ 226464 h 333375"/>
                <a:gd name="connsiteX45" fmla="*/ 28514 w 247650"/>
                <a:gd name="connsiteY45" fmla="*/ 163599 h 333375"/>
                <a:gd name="connsiteX46" fmla="*/ 29181 w 247650"/>
                <a:gd name="connsiteY46" fmla="*/ 158551 h 333375"/>
                <a:gd name="connsiteX47" fmla="*/ 34039 w 247650"/>
                <a:gd name="connsiteY47" fmla="*/ 156741 h 333375"/>
                <a:gd name="connsiteX48" fmla="*/ 36610 w 247650"/>
                <a:gd name="connsiteY48" fmla="*/ 156455 h 333375"/>
                <a:gd name="connsiteX49" fmla="*/ 48136 w 247650"/>
                <a:gd name="connsiteY49" fmla="*/ 163504 h 333375"/>
                <a:gd name="connsiteX50" fmla="*/ 60994 w 247650"/>
                <a:gd name="connsiteY50" fmla="*/ 217701 h 333375"/>
                <a:gd name="connsiteX51" fmla="*/ 70614 w 247650"/>
                <a:gd name="connsiteY51" fmla="*/ 226178 h 333375"/>
                <a:gd name="connsiteX52" fmla="*/ 71472 w 247650"/>
                <a:gd name="connsiteY52" fmla="*/ 226274 h 333375"/>
                <a:gd name="connsiteX53" fmla="*/ 75377 w 247650"/>
                <a:gd name="connsiteY53" fmla="*/ 226083 h 333375"/>
                <a:gd name="connsiteX54" fmla="*/ 84140 w 247650"/>
                <a:gd name="connsiteY54" fmla="*/ 215224 h 333375"/>
                <a:gd name="connsiteX55" fmla="*/ 84140 w 247650"/>
                <a:gd name="connsiteY55" fmla="*/ 39012 h 333375"/>
                <a:gd name="connsiteX56" fmla="*/ 91284 w 247650"/>
                <a:gd name="connsiteY56" fmla="*/ 29583 h 333375"/>
                <a:gd name="connsiteX57" fmla="*/ 103380 w 247650"/>
                <a:gd name="connsiteY57" fmla="*/ 38726 h 333375"/>
                <a:gd name="connsiteX58" fmla="*/ 103380 w 247650"/>
                <a:gd name="connsiteY58" fmla="*/ 115308 h 333375"/>
                <a:gd name="connsiteX59" fmla="*/ 103380 w 247650"/>
                <a:gd name="connsiteY59" fmla="*/ 142358 h 333375"/>
                <a:gd name="connsiteX60" fmla="*/ 113668 w 247650"/>
                <a:gd name="connsiteY60" fmla="*/ 153408 h 333375"/>
                <a:gd name="connsiteX61" fmla="*/ 124907 w 247650"/>
                <a:gd name="connsiteY61" fmla="*/ 142644 h 333375"/>
                <a:gd name="connsiteX62" fmla="*/ 124907 w 247650"/>
                <a:gd name="connsiteY62" fmla="*/ 114831 h 333375"/>
                <a:gd name="connsiteX63" fmla="*/ 131479 w 247650"/>
                <a:gd name="connsiteY63" fmla="*/ 105592 h 333375"/>
                <a:gd name="connsiteX64" fmla="*/ 144148 w 247650"/>
                <a:gd name="connsiteY64" fmla="*/ 114736 h 333375"/>
                <a:gd name="connsiteX65" fmla="*/ 144148 w 247650"/>
                <a:gd name="connsiteY65" fmla="*/ 123499 h 333375"/>
                <a:gd name="connsiteX66" fmla="*/ 144148 w 247650"/>
                <a:gd name="connsiteY66" fmla="*/ 143978 h 333375"/>
                <a:gd name="connsiteX67" fmla="*/ 153958 w 247650"/>
                <a:gd name="connsiteY67" fmla="*/ 155312 h 333375"/>
                <a:gd name="connsiteX68" fmla="*/ 166341 w 247650"/>
                <a:gd name="connsiteY68" fmla="*/ 144263 h 333375"/>
                <a:gd name="connsiteX69" fmla="*/ 166341 w 247650"/>
                <a:gd name="connsiteY69" fmla="*/ 123689 h 333375"/>
                <a:gd name="connsiteX70" fmla="*/ 172913 w 247650"/>
                <a:gd name="connsiteY70" fmla="*/ 114450 h 333375"/>
                <a:gd name="connsiteX71" fmla="*/ 185581 w 247650"/>
                <a:gd name="connsiteY71" fmla="*/ 123594 h 333375"/>
                <a:gd name="connsiteX72" fmla="*/ 185581 w 247650"/>
                <a:gd name="connsiteY72" fmla="*/ 134453 h 333375"/>
                <a:gd name="connsiteX73" fmla="*/ 185581 w 247650"/>
                <a:gd name="connsiteY73" fmla="*/ 151502 h 333375"/>
                <a:gd name="connsiteX74" fmla="*/ 195868 w 247650"/>
                <a:gd name="connsiteY74" fmla="*/ 162551 h 333375"/>
                <a:gd name="connsiteX75" fmla="*/ 207108 w 247650"/>
                <a:gd name="connsiteY75" fmla="*/ 151788 h 333375"/>
                <a:gd name="connsiteX76" fmla="*/ 207108 w 247650"/>
                <a:gd name="connsiteY76" fmla="*/ 133976 h 333375"/>
                <a:gd name="connsiteX77" fmla="*/ 214252 w 247650"/>
                <a:gd name="connsiteY77" fmla="*/ 124547 h 333375"/>
                <a:gd name="connsiteX78" fmla="*/ 226348 w 247650"/>
                <a:gd name="connsiteY78" fmla="*/ 133691 h 333375"/>
                <a:gd name="connsiteX79" fmla="*/ 226348 w 247650"/>
                <a:gd name="connsiteY79" fmla="*/ 208747 h 333375"/>
                <a:gd name="connsiteX80" fmla="*/ 198916 w 247650"/>
                <a:gd name="connsiteY80" fmla="*/ 304474 h 333375"/>
                <a:gd name="connsiteX81" fmla="*/ 85473 w 247650"/>
                <a:gd name="connsiteY81" fmla="*/ 304474 h 333375"/>
                <a:gd name="connsiteX82" fmla="*/ 85473 w 247650"/>
                <a:gd name="connsiteY82" fmla="*/ 3046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47650" h="333375">
                  <a:moveTo>
                    <a:pt x="216919" y="102449"/>
                  </a:moveTo>
                  <a:cubicBezTo>
                    <a:pt x="211585" y="102449"/>
                    <a:pt x="206536" y="103782"/>
                    <a:pt x="202155" y="106068"/>
                  </a:cubicBezTo>
                  <a:cubicBezTo>
                    <a:pt x="196440" y="97591"/>
                    <a:pt x="186724" y="91971"/>
                    <a:pt x="175771" y="91971"/>
                  </a:cubicBezTo>
                  <a:cubicBezTo>
                    <a:pt x="170055" y="91971"/>
                    <a:pt x="164721" y="93495"/>
                    <a:pt x="160150" y="96067"/>
                  </a:cubicBezTo>
                  <a:cubicBezTo>
                    <a:pt x="154340" y="88257"/>
                    <a:pt x="145100" y="83113"/>
                    <a:pt x="134623" y="83113"/>
                  </a:cubicBezTo>
                  <a:cubicBezTo>
                    <a:pt x="131289" y="83113"/>
                    <a:pt x="128146" y="83589"/>
                    <a:pt x="125193" y="84542"/>
                  </a:cubicBezTo>
                  <a:lnTo>
                    <a:pt x="125193" y="78065"/>
                  </a:lnTo>
                  <a:lnTo>
                    <a:pt x="153291" y="78065"/>
                  </a:lnTo>
                  <a:cubicBezTo>
                    <a:pt x="159387" y="78065"/>
                    <a:pt x="164436" y="73112"/>
                    <a:pt x="164436" y="66920"/>
                  </a:cubicBezTo>
                  <a:lnTo>
                    <a:pt x="164436" y="34440"/>
                  </a:lnTo>
                  <a:cubicBezTo>
                    <a:pt x="164436" y="28725"/>
                    <a:pt x="160245" y="23772"/>
                    <a:pt x="154625" y="23105"/>
                  </a:cubicBezTo>
                  <a:cubicBezTo>
                    <a:pt x="147957" y="22343"/>
                    <a:pt x="142243" y="27582"/>
                    <a:pt x="142243" y="34154"/>
                  </a:cubicBezTo>
                  <a:lnTo>
                    <a:pt x="142243" y="43965"/>
                  </a:lnTo>
                  <a:lnTo>
                    <a:pt x="142243" y="55776"/>
                  </a:lnTo>
                  <a:lnTo>
                    <a:pt x="129193" y="55776"/>
                  </a:lnTo>
                  <a:lnTo>
                    <a:pt x="125955" y="55776"/>
                  </a:lnTo>
                  <a:lnTo>
                    <a:pt x="125955" y="39298"/>
                  </a:lnTo>
                  <a:cubicBezTo>
                    <a:pt x="125955" y="24439"/>
                    <a:pt x="114048" y="9961"/>
                    <a:pt x="99475" y="7580"/>
                  </a:cubicBezTo>
                  <a:cubicBezTo>
                    <a:pt x="79568" y="4341"/>
                    <a:pt x="62328" y="19581"/>
                    <a:pt x="62328" y="38822"/>
                  </a:cubicBezTo>
                  <a:lnTo>
                    <a:pt x="62328" y="55776"/>
                  </a:lnTo>
                  <a:lnTo>
                    <a:pt x="59375" y="55776"/>
                  </a:lnTo>
                  <a:lnTo>
                    <a:pt x="46040" y="55776"/>
                  </a:lnTo>
                  <a:lnTo>
                    <a:pt x="46040" y="43965"/>
                  </a:lnTo>
                  <a:lnTo>
                    <a:pt x="46040" y="34440"/>
                  </a:lnTo>
                  <a:cubicBezTo>
                    <a:pt x="46040" y="28725"/>
                    <a:pt x="41849" y="23772"/>
                    <a:pt x="36229" y="23105"/>
                  </a:cubicBezTo>
                  <a:cubicBezTo>
                    <a:pt x="29562" y="22343"/>
                    <a:pt x="23847" y="27582"/>
                    <a:pt x="23847" y="34154"/>
                  </a:cubicBezTo>
                  <a:lnTo>
                    <a:pt x="23847" y="66920"/>
                  </a:lnTo>
                  <a:cubicBezTo>
                    <a:pt x="23847" y="73016"/>
                    <a:pt x="28800" y="78065"/>
                    <a:pt x="34991" y="78065"/>
                  </a:cubicBezTo>
                  <a:lnTo>
                    <a:pt x="62328" y="78065"/>
                  </a:lnTo>
                  <a:lnTo>
                    <a:pt x="62328" y="143406"/>
                  </a:lnTo>
                  <a:cubicBezTo>
                    <a:pt x="55089" y="136167"/>
                    <a:pt x="44516" y="132548"/>
                    <a:pt x="33848" y="134643"/>
                  </a:cubicBezTo>
                  <a:cubicBezTo>
                    <a:pt x="25371" y="135024"/>
                    <a:pt x="17751" y="138644"/>
                    <a:pt x="12893" y="144835"/>
                  </a:cubicBezTo>
                  <a:cubicBezTo>
                    <a:pt x="7750" y="151312"/>
                    <a:pt x="5940" y="160075"/>
                    <a:pt x="7940" y="168743"/>
                  </a:cubicBezTo>
                  <a:lnTo>
                    <a:pt x="22609" y="231132"/>
                  </a:lnTo>
                  <a:cubicBezTo>
                    <a:pt x="30991" y="283138"/>
                    <a:pt x="71757" y="322095"/>
                    <a:pt x="73472" y="323714"/>
                  </a:cubicBezTo>
                  <a:cubicBezTo>
                    <a:pt x="75568" y="325619"/>
                    <a:pt x="78235" y="326762"/>
                    <a:pt x="81092" y="326762"/>
                  </a:cubicBezTo>
                  <a:lnTo>
                    <a:pt x="205774" y="326762"/>
                  </a:lnTo>
                  <a:cubicBezTo>
                    <a:pt x="205774" y="326762"/>
                    <a:pt x="213013" y="324953"/>
                    <a:pt x="215014" y="321809"/>
                  </a:cubicBezTo>
                  <a:cubicBezTo>
                    <a:pt x="237112" y="288186"/>
                    <a:pt x="248827" y="249134"/>
                    <a:pt x="248065" y="208843"/>
                  </a:cubicBezTo>
                  <a:lnTo>
                    <a:pt x="248827" y="133786"/>
                  </a:lnTo>
                  <a:cubicBezTo>
                    <a:pt x="248827" y="133786"/>
                    <a:pt x="248827" y="133881"/>
                    <a:pt x="248827" y="133881"/>
                  </a:cubicBezTo>
                  <a:cubicBezTo>
                    <a:pt x="248637" y="116641"/>
                    <a:pt x="234445" y="102449"/>
                    <a:pt x="216919" y="102449"/>
                  </a:cubicBezTo>
                  <a:close/>
                  <a:moveTo>
                    <a:pt x="85473" y="304664"/>
                  </a:moveTo>
                  <a:cubicBezTo>
                    <a:pt x="76330" y="295235"/>
                    <a:pt x="49565" y="264564"/>
                    <a:pt x="43659" y="227321"/>
                  </a:cubicBezTo>
                  <a:cubicBezTo>
                    <a:pt x="43659" y="227036"/>
                    <a:pt x="43564" y="226750"/>
                    <a:pt x="43468" y="226464"/>
                  </a:cubicBezTo>
                  <a:lnTo>
                    <a:pt x="28514" y="163599"/>
                  </a:lnTo>
                  <a:cubicBezTo>
                    <a:pt x="28038" y="161504"/>
                    <a:pt x="28229" y="159694"/>
                    <a:pt x="29181" y="158551"/>
                  </a:cubicBezTo>
                  <a:cubicBezTo>
                    <a:pt x="30133" y="157408"/>
                    <a:pt x="31848" y="156836"/>
                    <a:pt x="34039" y="156741"/>
                  </a:cubicBezTo>
                  <a:cubicBezTo>
                    <a:pt x="35086" y="156646"/>
                    <a:pt x="35753" y="156646"/>
                    <a:pt x="36610" y="156455"/>
                  </a:cubicBezTo>
                  <a:cubicBezTo>
                    <a:pt x="41754" y="155312"/>
                    <a:pt x="46993" y="158456"/>
                    <a:pt x="48136" y="163504"/>
                  </a:cubicBezTo>
                  <a:lnTo>
                    <a:pt x="60994" y="217701"/>
                  </a:lnTo>
                  <a:cubicBezTo>
                    <a:pt x="62042" y="222273"/>
                    <a:pt x="65947" y="225607"/>
                    <a:pt x="70614" y="226178"/>
                  </a:cubicBezTo>
                  <a:lnTo>
                    <a:pt x="71472" y="226274"/>
                  </a:lnTo>
                  <a:cubicBezTo>
                    <a:pt x="72806" y="226464"/>
                    <a:pt x="74139" y="226464"/>
                    <a:pt x="75377" y="226083"/>
                  </a:cubicBezTo>
                  <a:cubicBezTo>
                    <a:pt x="80806" y="224749"/>
                    <a:pt x="84140" y="220178"/>
                    <a:pt x="84140" y="215224"/>
                  </a:cubicBezTo>
                  <a:lnTo>
                    <a:pt x="84140" y="39012"/>
                  </a:lnTo>
                  <a:cubicBezTo>
                    <a:pt x="84140" y="34631"/>
                    <a:pt x="87093" y="30630"/>
                    <a:pt x="91284" y="29583"/>
                  </a:cubicBezTo>
                  <a:cubicBezTo>
                    <a:pt x="97666" y="28058"/>
                    <a:pt x="103380" y="32726"/>
                    <a:pt x="103380" y="38726"/>
                  </a:cubicBezTo>
                  <a:lnTo>
                    <a:pt x="103380" y="115308"/>
                  </a:lnTo>
                  <a:lnTo>
                    <a:pt x="103380" y="142358"/>
                  </a:lnTo>
                  <a:cubicBezTo>
                    <a:pt x="103380" y="148169"/>
                    <a:pt x="107857" y="153122"/>
                    <a:pt x="113668" y="153408"/>
                  </a:cubicBezTo>
                  <a:cubicBezTo>
                    <a:pt x="119859" y="153693"/>
                    <a:pt x="124907" y="148740"/>
                    <a:pt x="124907" y="142644"/>
                  </a:cubicBezTo>
                  <a:lnTo>
                    <a:pt x="124907" y="114831"/>
                  </a:lnTo>
                  <a:cubicBezTo>
                    <a:pt x="124907" y="110640"/>
                    <a:pt x="127479" y="106830"/>
                    <a:pt x="131479" y="105592"/>
                  </a:cubicBezTo>
                  <a:cubicBezTo>
                    <a:pt x="138052" y="103496"/>
                    <a:pt x="144148" y="108449"/>
                    <a:pt x="144148" y="114736"/>
                  </a:cubicBezTo>
                  <a:lnTo>
                    <a:pt x="144148" y="123499"/>
                  </a:lnTo>
                  <a:lnTo>
                    <a:pt x="144148" y="143978"/>
                  </a:lnTo>
                  <a:cubicBezTo>
                    <a:pt x="144148" y="149693"/>
                    <a:pt x="148339" y="154646"/>
                    <a:pt x="153958" y="155312"/>
                  </a:cubicBezTo>
                  <a:cubicBezTo>
                    <a:pt x="160626" y="156074"/>
                    <a:pt x="166341" y="150836"/>
                    <a:pt x="166341" y="144263"/>
                  </a:cubicBezTo>
                  <a:lnTo>
                    <a:pt x="166341" y="123689"/>
                  </a:lnTo>
                  <a:cubicBezTo>
                    <a:pt x="166341" y="119499"/>
                    <a:pt x="168912" y="115688"/>
                    <a:pt x="172913" y="114450"/>
                  </a:cubicBezTo>
                  <a:cubicBezTo>
                    <a:pt x="179485" y="112355"/>
                    <a:pt x="185581" y="117308"/>
                    <a:pt x="185581" y="123594"/>
                  </a:cubicBezTo>
                  <a:lnTo>
                    <a:pt x="185581" y="134453"/>
                  </a:lnTo>
                  <a:lnTo>
                    <a:pt x="185581" y="151502"/>
                  </a:lnTo>
                  <a:cubicBezTo>
                    <a:pt x="185581" y="157313"/>
                    <a:pt x="190058" y="162266"/>
                    <a:pt x="195868" y="162551"/>
                  </a:cubicBezTo>
                  <a:cubicBezTo>
                    <a:pt x="202060" y="162837"/>
                    <a:pt x="207108" y="157884"/>
                    <a:pt x="207108" y="151788"/>
                  </a:cubicBezTo>
                  <a:lnTo>
                    <a:pt x="207108" y="133976"/>
                  </a:lnTo>
                  <a:cubicBezTo>
                    <a:pt x="207108" y="129595"/>
                    <a:pt x="210061" y="125594"/>
                    <a:pt x="214252" y="124547"/>
                  </a:cubicBezTo>
                  <a:cubicBezTo>
                    <a:pt x="220633" y="123023"/>
                    <a:pt x="226348" y="127690"/>
                    <a:pt x="226348" y="133691"/>
                  </a:cubicBezTo>
                  <a:lnTo>
                    <a:pt x="226348" y="208747"/>
                  </a:lnTo>
                  <a:cubicBezTo>
                    <a:pt x="226348" y="242656"/>
                    <a:pt x="216823" y="275613"/>
                    <a:pt x="198916" y="304474"/>
                  </a:cubicBezTo>
                  <a:lnTo>
                    <a:pt x="85473" y="304474"/>
                  </a:lnTo>
                  <a:lnTo>
                    <a:pt x="85473" y="3046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8E4C50E-3E90-423E-95D9-4E8D9EC833A7}"/>
              </a:ext>
            </a:extLst>
          </p:cNvPr>
          <p:cNvGrpSpPr/>
          <p:nvPr/>
        </p:nvGrpSpPr>
        <p:grpSpPr>
          <a:xfrm>
            <a:off x="6834179" y="3561588"/>
            <a:ext cx="390525" cy="390525"/>
            <a:chOff x="6834179" y="3561588"/>
            <a:chExt cx="390525" cy="390525"/>
          </a:xfrm>
          <a:solidFill>
            <a:schemeClr val="tx2"/>
          </a:solidFill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E03678D-B41A-43BA-BDFD-8FB1D4DBF0C7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1013A9FC-ECCE-4ACB-B579-E31BC8566436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B5A33130-9464-459A-BD6B-2FDFF5B54F8A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2B853D1-B4A9-48DC-8619-B37501D0A7C3}"/>
              </a:ext>
            </a:extLst>
          </p:cNvPr>
          <p:cNvGrpSpPr/>
          <p:nvPr/>
        </p:nvGrpSpPr>
        <p:grpSpPr>
          <a:xfrm>
            <a:off x="3506630" y="3561589"/>
            <a:ext cx="290789" cy="390525"/>
            <a:chOff x="3506630" y="3561589"/>
            <a:chExt cx="290789" cy="390525"/>
          </a:xfrm>
          <a:solidFill>
            <a:schemeClr val="tx2"/>
          </a:solidFill>
        </p:grpSpPr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B73D01C-EBA5-4C8D-891B-1DE7D4D945C2}"/>
                </a:ext>
              </a:extLst>
            </p:cNvPr>
            <p:cNvSpPr/>
            <p:nvPr/>
          </p:nvSpPr>
          <p:spPr>
            <a:xfrm>
              <a:off x="3506630" y="3591125"/>
              <a:ext cx="247650" cy="247650"/>
            </a:xfrm>
            <a:custGeom>
              <a:avLst/>
              <a:gdLst>
                <a:gd name="connsiteX0" fmla="*/ 127720 w 247650"/>
                <a:gd name="connsiteY0" fmla="*/ 248497 h 247650"/>
                <a:gd name="connsiteX1" fmla="*/ 174488 w 247650"/>
                <a:gd name="connsiteY1" fmla="*/ 238972 h 247650"/>
                <a:gd name="connsiteX2" fmla="*/ 239449 w 247650"/>
                <a:gd name="connsiteY2" fmla="*/ 173345 h 247650"/>
                <a:gd name="connsiteX3" fmla="*/ 238972 w 247650"/>
                <a:gd name="connsiteY3" fmla="*/ 81048 h 247650"/>
                <a:gd name="connsiteX4" fmla="*/ 173345 w 247650"/>
                <a:gd name="connsiteY4" fmla="*/ 16087 h 247650"/>
                <a:gd name="connsiteX5" fmla="*/ 16087 w 247650"/>
                <a:gd name="connsiteY5" fmla="*/ 82191 h 247650"/>
                <a:gd name="connsiteX6" fmla="*/ 82191 w 247650"/>
                <a:gd name="connsiteY6" fmla="*/ 239449 h 247650"/>
                <a:gd name="connsiteX7" fmla="*/ 127720 w 247650"/>
                <a:gd name="connsiteY7" fmla="*/ 248497 h 247650"/>
                <a:gd name="connsiteX8" fmla="*/ 93621 w 247650"/>
                <a:gd name="connsiteY8" fmla="*/ 126006 h 247650"/>
                <a:gd name="connsiteX9" fmla="*/ 153438 w 247650"/>
                <a:gd name="connsiteY9" fmla="*/ 150390 h 247650"/>
                <a:gd name="connsiteX10" fmla="*/ 119148 w 247650"/>
                <a:gd name="connsiteY10" fmla="*/ 203349 h 247650"/>
                <a:gd name="connsiteX11" fmla="*/ 90668 w 247650"/>
                <a:gd name="connsiteY11" fmla="*/ 218779 h 247650"/>
                <a:gd name="connsiteX12" fmla="*/ 81143 w 247650"/>
                <a:gd name="connsiteY12" fmla="*/ 187918 h 247650"/>
                <a:gd name="connsiteX13" fmla="*/ 93621 w 247650"/>
                <a:gd name="connsiteY13" fmla="*/ 126006 h 247650"/>
                <a:gd name="connsiteX14" fmla="*/ 136388 w 247650"/>
                <a:gd name="connsiteY14" fmla="*/ 52282 h 247650"/>
                <a:gd name="connsiteX15" fmla="*/ 164868 w 247650"/>
                <a:gd name="connsiteY15" fmla="*/ 36852 h 247650"/>
                <a:gd name="connsiteX16" fmla="*/ 164868 w 247650"/>
                <a:gd name="connsiteY16" fmla="*/ 36852 h 247650"/>
                <a:gd name="connsiteX17" fmla="*/ 164868 w 247650"/>
                <a:gd name="connsiteY17" fmla="*/ 36852 h 247650"/>
                <a:gd name="connsiteX18" fmla="*/ 174393 w 247650"/>
                <a:gd name="connsiteY18" fmla="*/ 67713 h 247650"/>
                <a:gd name="connsiteX19" fmla="*/ 161820 w 247650"/>
                <a:gd name="connsiteY19" fmla="*/ 129625 h 247650"/>
                <a:gd name="connsiteX20" fmla="*/ 102003 w 247650"/>
                <a:gd name="connsiteY20" fmla="*/ 105241 h 247650"/>
                <a:gd name="connsiteX21" fmla="*/ 136388 w 247650"/>
                <a:gd name="connsiteY21" fmla="*/ 52282 h 247650"/>
                <a:gd name="connsiteX22" fmla="*/ 165820 w 247650"/>
                <a:gd name="connsiteY22" fmla="*/ 218398 h 247650"/>
                <a:gd name="connsiteX23" fmla="*/ 127625 w 247650"/>
                <a:gd name="connsiteY23" fmla="*/ 226114 h 247650"/>
                <a:gd name="connsiteX24" fmla="*/ 135245 w 247650"/>
                <a:gd name="connsiteY24" fmla="*/ 218875 h 247650"/>
                <a:gd name="connsiteX25" fmla="*/ 174202 w 247650"/>
                <a:gd name="connsiteY25" fmla="*/ 158867 h 247650"/>
                <a:gd name="connsiteX26" fmla="*/ 213922 w 247650"/>
                <a:gd name="connsiteY26" fmla="*/ 175060 h 247650"/>
                <a:gd name="connsiteX27" fmla="*/ 165820 w 247650"/>
                <a:gd name="connsiteY27" fmla="*/ 218398 h 247650"/>
                <a:gd name="connsiteX28" fmla="*/ 218303 w 247650"/>
                <a:gd name="connsiteY28" fmla="*/ 89716 h 247650"/>
                <a:gd name="connsiteX29" fmla="*/ 222304 w 247650"/>
                <a:gd name="connsiteY29" fmla="*/ 154295 h 247650"/>
                <a:gd name="connsiteX30" fmla="*/ 182584 w 247650"/>
                <a:gd name="connsiteY30" fmla="*/ 138102 h 247650"/>
                <a:gd name="connsiteX31" fmla="*/ 196777 w 247650"/>
                <a:gd name="connsiteY31" fmla="*/ 67903 h 247650"/>
                <a:gd name="connsiteX32" fmla="*/ 196396 w 247650"/>
                <a:gd name="connsiteY32" fmla="*/ 57426 h 247650"/>
                <a:gd name="connsiteX33" fmla="*/ 218303 w 247650"/>
                <a:gd name="connsiteY33" fmla="*/ 89716 h 247650"/>
                <a:gd name="connsiteX34" fmla="*/ 127816 w 247650"/>
                <a:gd name="connsiteY34" fmla="*/ 29613 h 247650"/>
                <a:gd name="connsiteX35" fmla="*/ 120291 w 247650"/>
                <a:gd name="connsiteY35" fmla="*/ 36757 h 247650"/>
                <a:gd name="connsiteX36" fmla="*/ 81334 w 247650"/>
                <a:gd name="connsiteY36" fmla="*/ 96859 h 247650"/>
                <a:gd name="connsiteX37" fmla="*/ 41614 w 247650"/>
                <a:gd name="connsiteY37" fmla="*/ 80667 h 247650"/>
                <a:gd name="connsiteX38" fmla="*/ 127816 w 247650"/>
                <a:gd name="connsiteY38" fmla="*/ 29613 h 247650"/>
                <a:gd name="connsiteX39" fmla="*/ 33137 w 247650"/>
                <a:gd name="connsiteY39" fmla="*/ 101336 h 247650"/>
                <a:gd name="connsiteX40" fmla="*/ 72856 w 247650"/>
                <a:gd name="connsiteY40" fmla="*/ 117528 h 247650"/>
                <a:gd name="connsiteX41" fmla="*/ 58664 w 247650"/>
                <a:gd name="connsiteY41" fmla="*/ 187728 h 247650"/>
                <a:gd name="connsiteX42" fmla="*/ 59045 w 247650"/>
                <a:gd name="connsiteY42" fmla="*/ 198110 h 247650"/>
                <a:gd name="connsiteX43" fmla="*/ 33137 w 247650"/>
                <a:gd name="connsiteY43" fmla="*/ 10133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47650" h="247650">
                  <a:moveTo>
                    <a:pt x="127720" y="248497"/>
                  </a:moveTo>
                  <a:cubicBezTo>
                    <a:pt x="143532" y="248497"/>
                    <a:pt x="159439" y="245354"/>
                    <a:pt x="174488" y="238972"/>
                  </a:cubicBezTo>
                  <a:cubicBezTo>
                    <a:pt x="204206" y="226494"/>
                    <a:pt x="227257" y="203158"/>
                    <a:pt x="239449" y="173345"/>
                  </a:cubicBezTo>
                  <a:cubicBezTo>
                    <a:pt x="251641" y="143532"/>
                    <a:pt x="251450" y="110766"/>
                    <a:pt x="238972" y="81048"/>
                  </a:cubicBezTo>
                  <a:cubicBezTo>
                    <a:pt x="226495" y="51330"/>
                    <a:pt x="203158" y="28279"/>
                    <a:pt x="173345" y="16087"/>
                  </a:cubicBezTo>
                  <a:cubicBezTo>
                    <a:pt x="111813" y="-9059"/>
                    <a:pt x="41233" y="20659"/>
                    <a:pt x="16087" y="82191"/>
                  </a:cubicBezTo>
                  <a:cubicBezTo>
                    <a:pt x="-9059" y="143722"/>
                    <a:pt x="20659" y="214302"/>
                    <a:pt x="82191" y="239449"/>
                  </a:cubicBezTo>
                  <a:cubicBezTo>
                    <a:pt x="96859" y="245449"/>
                    <a:pt x="112290" y="248497"/>
                    <a:pt x="127720" y="248497"/>
                  </a:cubicBezTo>
                  <a:close/>
                  <a:moveTo>
                    <a:pt x="93621" y="126006"/>
                  </a:moveTo>
                  <a:lnTo>
                    <a:pt x="153438" y="150390"/>
                  </a:lnTo>
                  <a:cubicBezTo>
                    <a:pt x="143627" y="171821"/>
                    <a:pt x="131626" y="190395"/>
                    <a:pt x="119148" y="203349"/>
                  </a:cubicBezTo>
                  <a:cubicBezTo>
                    <a:pt x="105337" y="217636"/>
                    <a:pt x="95240" y="220589"/>
                    <a:pt x="90668" y="218779"/>
                  </a:cubicBezTo>
                  <a:cubicBezTo>
                    <a:pt x="86191" y="216969"/>
                    <a:pt x="80953" y="207730"/>
                    <a:pt x="81143" y="187918"/>
                  </a:cubicBezTo>
                  <a:cubicBezTo>
                    <a:pt x="81238" y="169821"/>
                    <a:pt x="85620" y="148199"/>
                    <a:pt x="93621" y="126006"/>
                  </a:cubicBezTo>
                  <a:close/>
                  <a:moveTo>
                    <a:pt x="136388" y="52282"/>
                  </a:moveTo>
                  <a:cubicBezTo>
                    <a:pt x="150199" y="37995"/>
                    <a:pt x="160296" y="3504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9345" y="38661"/>
                    <a:pt x="174583" y="47901"/>
                    <a:pt x="174393" y="67713"/>
                  </a:cubicBezTo>
                  <a:cubicBezTo>
                    <a:pt x="174297" y="85715"/>
                    <a:pt x="169821" y="107432"/>
                    <a:pt x="161820" y="129625"/>
                  </a:cubicBezTo>
                  <a:lnTo>
                    <a:pt x="102003" y="105241"/>
                  </a:lnTo>
                  <a:cubicBezTo>
                    <a:pt x="111909" y="83810"/>
                    <a:pt x="123815" y="65236"/>
                    <a:pt x="136388" y="52282"/>
                  </a:cubicBezTo>
                  <a:close/>
                  <a:moveTo>
                    <a:pt x="165820" y="218398"/>
                  </a:moveTo>
                  <a:cubicBezTo>
                    <a:pt x="153533" y="223542"/>
                    <a:pt x="140579" y="226114"/>
                    <a:pt x="127625" y="226114"/>
                  </a:cubicBezTo>
                  <a:cubicBezTo>
                    <a:pt x="130102" y="223923"/>
                    <a:pt x="132673" y="221542"/>
                    <a:pt x="135245" y="218875"/>
                  </a:cubicBezTo>
                  <a:cubicBezTo>
                    <a:pt x="149628" y="203920"/>
                    <a:pt x="163249" y="182870"/>
                    <a:pt x="174202" y="158867"/>
                  </a:cubicBezTo>
                  <a:lnTo>
                    <a:pt x="213922" y="175060"/>
                  </a:lnTo>
                  <a:cubicBezTo>
                    <a:pt x="203254" y="194491"/>
                    <a:pt x="186489" y="209635"/>
                    <a:pt x="165820" y="218398"/>
                  </a:cubicBezTo>
                  <a:close/>
                  <a:moveTo>
                    <a:pt x="218303" y="89716"/>
                  </a:moveTo>
                  <a:cubicBezTo>
                    <a:pt x="226971" y="110480"/>
                    <a:pt x="228400" y="132959"/>
                    <a:pt x="222304" y="154295"/>
                  </a:cubicBezTo>
                  <a:lnTo>
                    <a:pt x="182584" y="138102"/>
                  </a:lnTo>
                  <a:cubicBezTo>
                    <a:pt x="191633" y="113242"/>
                    <a:pt x="196586" y="88668"/>
                    <a:pt x="196777" y="67903"/>
                  </a:cubicBezTo>
                  <a:cubicBezTo>
                    <a:pt x="196777" y="64284"/>
                    <a:pt x="196681" y="60760"/>
                    <a:pt x="196396" y="57426"/>
                  </a:cubicBezTo>
                  <a:cubicBezTo>
                    <a:pt x="205635" y="66570"/>
                    <a:pt x="213064" y="77428"/>
                    <a:pt x="218303" y="89716"/>
                  </a:cubicBezTo>
                  <a:close/>
                  <a:moveTo>
                    <a:pt x="127816" y="29613"/>
                  </a:moveTo>
                  <a:cubicBezTo>
                    <a:pt x="125339" y="31803"/>
                    <a:pt x="122767" y="34185"/>
                    <a:pt x="120291" y="36757"/>
                  </a:cubicBezTo>
                  <a:cubicBezTo>
                    <a:pt x="105908" y="51711"/>
                    <a:pt x="92287" y="72761"/>
                    <a:pt x="81334" y="96859"/>
                  </a:cubicBezTo>
                  <a:lnTo>
                    <a:pt x="41614" y="80667"/>
                  </a:lnTo>
                  <a:cubicBezTo>
                    <a:pt x="59045" y="48663"/>
                    <a:pt x="92668" y="29613"/>
                    <a:pt x="127816" y="29613"/>
                  </a:cubicBezTo>
                  <a:close/>
                  <a:moveTo>
                    <a:pt x="33137" y="101336"/>
                  </a:moveTo>
                  <a:lnTo>
                    <a:pt x="72856" y="117528"/>
                  </a:lnTo>
                  <a:cubicBezTo>
                    <a:pt x="63808" y="142389"/>
                    <a:pt x="58855" y="166963"/>
                    <a:pt x="58664" y="187728"/>
                  </a:cubicBezTo>
                  <a:cubicBezTo>
                    <a:pt x="58664" y="191347"/>
                    <a:pt x="58759" y="194776"/>
                    <a:pt x="59045" y="198110"/>
                  </a:cubicBezTo>
                  <a:cubicBezTo>
                    <a:pt x="33899" y="173440"/>
                    <a:pt x="23326" y="136388"/>
                    <a:pt x="33137" y="101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7BF64BF-DE0B-4DFC-BFA0-9694E96301BD}"/>
                </a:ext>
              </a:extLst>
            </p:cNvPr>
            <p:cNvSpPr/>
            <p:nvPr/>
          </p:nvSpPr>
          <p:spPr>
            <a:xfrm>
              <a:off x="3559294" y="3561589"/>
              <a:ext cx="238125" cy="390525"/>
            </a:xfrm>
            <a:custGeom>
              <a:avLst/>
              <a:gdLst>
                <a:gd name="connsiteX0" fmla="*/ 223837 w 238125"/>
                <a:gd name="connsiteY0" fmla="*/ 94868 h 390525"/>
                <a:gd name="connsiteX1" fmla="*/ 136016 w 238125"/>
                <a:gd name="connsiteY1" fmla="*/ 8000 h 390525"/>
                <a:gd name="connsiteX2" fmla="*/ 121443 w 238125"/>
                <a:gd name="connsiteY2" fmla="*/ 14096 h 390525"/>
                <a:gd name="connsiteX3" fmla="*/ 127539 w 238125"/>
                <a:gd name="connsiteY3" fmla="*/ 28669 h 390525"/>
                <a:gd name="connsiteX4" fmla="*/ 203739 w 238125"/>
                <a:gd name="connsiteY4" fmla="*/ 209835 h 390525"/>
                <a:gd name="connsiteX5" fmla="*/ 22573 w 238125"/>
                <a:gd name="connsiteY5" fmla="*/ 286035 h 390525"/>
                <a:gd name="connsiteX6" fmla="*/ 8000 w 238125"/>
                <a:gd name="connsiteY6" fmla="*/ 292131 h 390525"/>
                <a:gd name="connsiteX7" fmla="*/ 14096 w 238125"/>
                <a:gd name="connsiteY7" fmla="*/ 306704 h 390525"/>
                <a:gd name="connsiteX8" fmla="*/ 63817 w 238125"/>
                <a:gd name="connsiteY8" fmla="*/ 318324 h 390525"/>
                <a:gd name="connsiteX9" fmla="*/ 63817 w 238125"/>
                <a:gd name="connsiteY9" fmla="*/ 363663 h 390525"/>
                <a:gd name="connsiteX10" fmla="*/ 24288 w 238125"/>
                <a:gd name="connsiteY10" fmla="*/ 363663 h 390525"/>
                <a:gd name="connsiteX11" fmla="*/ 13144 w 238125"/>
                <a:gd name="connsiteY11" fmla="*/ 374808 h 390525"/>
                <a:gd name="connsiteX12" fmla="*/ 24288 w 238125"/>
                <a:gd name="connsiteY12" fmla="*/ 385857 h 390525"/>
                <a:gd name="connsiteX13" fmla="*/ 125920 w 238125"/>
                <a:gd name="connsiteY13" fmla="*/ 385857 h 390525"/>
                <a:gd name="connsiteX14" fmla="*/ 137064 w 238125"/>
                <a:gd name="connsiteY14" fmla="*/ 374808 h 390525"/>
                <a:gd name="connsiteX15" fmla="*/ 125920 w 238125"/>
                <a:gd name="connsiteY15" fmla="*/ 363663 h 390525"/>
                <a:gd name="connsiteX16" fmla="*/ 86010 w 238125"/>
                <a:gd name="connsiteY16" fmla="*/ 363663 h 390525"/>
                <a:gd name="connsiteX17" fmla="*/ 86010 w 238125"/>
                <a:gd name="connsiteY17" fmla="*/ 318324 h 390525"/>
                <a:gd name="connsiteX18" fmla="*/ 137635 w 238125"/>
                <a:gd name="connsiteY18" fmla="*/ 306037 h 390525"/>
                <a:gd name="connsiteX19" fmla="*/ 224503 w 238125"/>
                <a:gd name="connsiteY19" fmla="*/ 218217 h 390525"/>
                <a:gd name="connsiteX20" fmla="*/ 223837 w 238125"/>
                <a:gd name="connsiteY20" fmla="*/ 9486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390525">
                  <a:moveTo>
                    <a:pt x="223837" y="94868"/>
                  </a:moveTo>
                  <a:cubicBezTo>
                    <a:pt x="207168" y="55149"/>
                    <a:pt x="175926" y="24288"/>
                    <a:pt x="136016" y="8000"/>
                  </a:cubicBezTo>
                  <a:cubicBezTo>
                    <a:pt x="130301" y="5619"/>
                    <a:pt x="123729" y="8381"/>
                    <a:pt x="121443" y="14096"/>
                  </a:cubicBezTo>
                  <a:cubicBezTo>
                    <a:pt x="119062" y="19811"/>
                    <a:pt x="121824" y="26383"/>
                    <a:pt x="127539" y="28669"/>
                  </a:cubicBezTo>
                  <a:cubicBezTo>
                    <a:pt x="198500" y="57625"/>
                    <a:pt x="232695" y="138873"/>
                    <a:pt x="203739" y="209835"/>
                  </a:cubicBezTo>
                  <a:cubicBezTo>
                    <a:pt x="174783" y="280796"/>
                    <a:pt x="93535" y="314991"/>
                    <a:pt x="22573" y="286035"/>
                  </a:cubicBezTo>
                  <a:cubicBezTo>
                    <a:pt x="16858" y="283654"/>
                    <a:pt x="10286" y="286416"/>
                    <a:pt x="8000" y="292131"/>
                  </a:cubicBezTo>
                  <a:cubicBezTo>
                    <a:pt x="5619" y="297846"/>
                    <a:pt x="8381" y="304418"/>
                    <a:pt x="14096" y="306704"/>
                  </a:cubicBezTo>
                  <a:cubicBezTo>
                    <a:pt x="30193" y="313276"/>
                    <a:pt x="46957" y="317181"/>
                    <a:pt x="63817" y="318324"/>
                  </a:cubicBezTo>
                  <a:lnTo>
                    <a:pt x="63817" y="363663"/>
                  </a:lnTo>
                  <a:lnTo>
                    <a:pt x="24288" y="363663"/>
                  </a:lnTo>
                  <a:cubicBezTo>
                    <a:pt x="18096" y="363568"/>
                    <a:pt x="13144" y="368616"/>
                    <a:pt x="13144" y="374808"/>
                  </a:cubicBezTo>
                  <a:cubicBezTo>
                    <a:pt x="13144" y="380999"/>
                    <a:pt x="18192" y="385952"/>
                    <a:pt x="24288" y="385857"/>
                  </a:cubicBezTo>
                  <a:lnTo>
                    <a:pt x="125920" y="385857"/>
                  </a:lnTo>
                  <a:cubicBezTo>
                    <a:pt x="132111" y="385952"/>
                    <a:pt x="137064" y="380999"/>
                    <a:pt x="137064" y="374808"/>
                  </a:cubicBezTo>
                  <a:cubicBezTo>
                    <a:pt x="137064" y="368616"/>
                    <a:pt x="132016" y="363663"/>
                    <a:pt x="125920" y="363663"/>
                  </a:cubicBezTo>
                  <a:lnTo>
                    <a:pt x="86010" y="363663"/>
                  </a:lnTo>
                  <a:lnTo>
                    <a:pt x="86010" y="318324"/>
                  </a:lnTo>
                  <a:cubicBezTo>
                    <a:pt x="103726" y="317086"/>
                    <a:pt x="121062" y="312990"/>
                    <a:pt x="137635" y="306037"/>
                  </a:cubicBezTo>
                  <a:cubicBezTo>
                    <a:pt x="177354" y="289368"/>
                    <a:pt x="208216" y="258126"/>
                    <a:pt x="224503" y="218217"/>
                  </a:cubicBezTo>
                  <a:cubicBezTo>
                    <a:pt x="240791" y="178402"/>
                    <a:pt x="240505" y="134587"/>
                    <a:pt x="223837" y="94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B651AD0C-8283-49A6-BB4F-656BB6F83459}"/>
              </a:ext>
            </a:extLst>
          </p:cNvPr>
          <p:cNvSpPr/>
          <p:nvPr/>
        </p:nvSpPr>
        <p:spPr>
          <a:xfrm>
            <a:off x="771182" y="5571172"/>
            <a:ext cx="390525" cy="381000"/>
          </a:xfrm>
          <a:custGeom>
            <a:avLst/>
            <a:gdLst>
              <a:gd name="connsiteX0" fmla="*/ 384763 w 390525"/>
              <a:gd name="connsiteY0" fmla="*/ 361188 h 381000"/>
              <a:gd name="connsiteX1" fmla="*/ 297324 w 390525"/>
              <a:gd name="connsiteY1" fmla="*/ 187357 h 381000"/>
              <a:gd name="connsiteX2" fmla="*/ 275702 w 390525"/>
              <a:gd name="connsiteY2" fmla="*/ 187357 h 381000"/>
              <a:gd name="connsiteX3" fmla="*/ 242841 w 390525"/>
              <a:gd name="connsiteY3" fmla="*/ 252794 h 381000"/>
              <a:gd name="connsiteX4" fmla="*/ 164736 w 390525"/>
              <a:gd name="connsiteY4" fmla="*/ 98012 h 381000"/>
              <a:gd name="connsiteX5" fmla="*/ 164736 w 390525"/>
              <a:gd name="connsiteY5" fmla="*/ 78962 h 381000"/>
              <a:gd name="connsiteX6" fmla="*/ 227410 w 390525"/>
              <a:gd name="connsiteY6" fmla="*/ 78962 h 381000"/>
              <a:gd name="connsiteX7" fmla="*/ 239507 w 390525"/>
              <a:gd name="connsiteY7" fmla="*/ 66866 h 381000"/>
              <a:gd name="connsiteX8" fmla="*/ 239507 w 390525"/>
              <a:gd name="connsiteY8" fmla="*/ 19241 h 381000"/>
              <a:gd name="connsiteX9" fmla="*/ 227410 w 390525"/>
              <a:gd name="connsiteY9" fmla="*/ 7144 h 381000"/>
              <a:gd name="connsiteX10" fmla="*/ 152925 w 390525"/>
              <a:gd name="connsiteY10" fmla="*/ 7144 h 381000"/>
              <a:gd name="connsiteX11" fmla="*/ 140352 w 390525"/>
              <a:gd name="connsiteY11" fmla="*/ 18955 h 381000"/>
              <a:gd name="connsiteX12" fmla="*/ 140352 w 390525"/>
              <a:gd name="connsiteY12" fmla="*/ 98012 h 381000"/>
              <a:gd name="connsiteX13" fmla="*/ 8431 w 390525"/>
              <a:gd name="connsiteY13" fmla="*/ 361188 h 381000"/>
              <a:gd name="connsiteX14" fmla="*/ 19194 w 390525"/>
              <a:gd name="connsiteY14" fmla="*/ 378714 h 381000"/>
              <a:gd name="connsiteX15" fmla="*/ 373905 w 390525"/>
              <a:gd name="connsiteY15" fmla="*/ 378714 h 381000"/>
              <a:gd name="connsiteX16" fmla="*/ 384763 w 390525"/>
              <a:gd name="connsiteY16" fmla="*/ 361188 h 381000"/>
              <a:gd name="connsiteX17" fmla="*/ 164736 w 390525"/>
              <a:gd name="connsiteY17" fmla="*/ 30861 h 381000"/>
              <a:gd name="connsiteX18" fmla="*/ 215028 w 390525"/>
              <a:gd name="connsiteY18" fmla="*/ 30861 h 381000"/>
              <a:gd name="connsiteX19" fmla="*/ 215028 w 390525"/>
              <a:gd name="connsiteY19" fmla="*/ 54578 h 381000"/>
              <a:gd name="connsiteX20" fmla="*/ 164736 w 390525"/>
              <a:gd name="connsiteY20" fmla="*/ 54578 h 381000"/>
              <a:gd name="connsiteX21" fmla="*/ 164736 w 390525"/>
              <a:gd name="connsiteY21" fmla="*/ 30861 h 381000"/>
              <a:gd name="connsiteX22" fmla="*/ 152925 w 390525"/>
              <a:gd name="connsiteY22" fmla="*/ 127730 h 381000"/>
              <a:gd name="connsiteX23" fmla="*/ 193501 w 390525"/>
              <a:gd name="connsiteY23" fmla="*/ 208407 h 381000"/>
              <a:gd name="connsiteX24" fmla="*/ 171784 w 390525"/>
              <a:gd name="connsiteY24" fmla="*/ 198501 h 381000"/>
              <a:gd name="connsiteX25" fmla="*/ 162355 w 390525"/>
              <a:gd name="connsiteY25" fmla="*/ 198215 h 381000"/>
              <a:gd name="connsiteX26" fmla="*/ 106633 w 390525"/>
              <a:gd name="connsiteY26" fmla="*/ 219742 h 381000"/>
              <a:gd name="connsiteX27" fmla="*/ 152925 w 390525"/>
              <a:gd name="connsiteY27" fmla="*/ 127730 h 381000"/>
              <a:gd name="connsiteX28" fmla="*/ 38911 w 390525"/>
              <a:gd name="connsiteY28" fmla="*/ 354330 h 381000"/>
              <a:gd name="connsiteX29" fmla="*/ 90441 w 390525"/>
              <a:gd name="connsiteY29" fmla="*/ 251841 h 381000"/>
              <a:gd name="connsiteX30" fmla="*/ 166355 w 390525"/>
              <a:gd name="connsiteY30" fmla="*/ 222504 h 381000"/>
              <a:gd name="connsiteX31" fmla="*/ 210837 w 390525"/>
              <a:gd name="connsiteY31" fmla="*/ 242792 h 381000"/>
              <a:gd name="connsiteX32" fmla="*/ 266939 w 390525"/>
              <a:gd name="connsiteY32" fmla="*/ 354330 h 381000"/>
              <a:gd name="connsiteX33" fmla="*/ 38911 w 390525"/>
              <a:gd name="connsiteY33" fmla="*/ 354330 h 381000"/>
              <a:gd name="connsiteX34" fmla="*/ 38911 w 390525"/>
              <a:gd name="connsiteY34" fmla="*/ 354330 h 381000"/>
              <a:gd name="connsiteX35" fmla="*/ 293990 w 390525"/>
              <a:gd name="connsiteY35" fmla="*/ 354330 h 381000"/>
              <a:gd name="connsiteX36" fmla="*/ 256366 w 390525"/>
              <a:gd name="connsiteY36" fmla="*/ 279559 h 381000"/>
              <a:gd name="connsiteX37" fmla="*/ 286561 w 390525"/>
              <a:gd name="connsiteY37" fmla="*/ 219551 h 381000"/>
              <a:gd name="connsiteX38" fmla="*/ 354379 w 390525"/>
              <a:gd name="connsiteY38" fmla="*/ 354330 h 381000"/>
              <a:gd name="connsiteX39" fmla="*/ 293990 w 390525"/>
              <a:gd name="connsiteY39" fmla="*/ 354330 h 381000"/>
              <a:gd name="connsiteX40" fmla="*/ 293990 w 390525"/>
              <a:gd name="connsiteY40" fmla="*/ 35433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81000">
                <a:moveTo>
                  <a:pt x="384763" y="361188"/>
                </a:moveTo>
                <a:lnTo>
                  <a:pt x="297324" y="187357"/>
                </a:lnTo>
                <a:cubicBezTo>
                  <a:pt x="292847" y="178499"/>
                  <a:pt x="280179" y="178499"/>
                  <a:pt x="275702" y="187357"/>
                </a:cubicBezTo>
                <a:lnTo>
                  <a:pt x="242841" y="252794"/>
                </a:lnTo>
                <a:lnTo>
                  <a:pt x="164736" y="98012"/>
                </a:lnTo>
                <a:lnTo>
                  <a:pt x="164736" y="78962"/>
                </a:lnTo>
                <a:lnTo>
                  <a:pt x="227410" y="78962"/>
                </a:lnTo>
                <a:cubicBezTo>
                  <a:pt x="234078" y="78962"/>
                  <a:pt x="239507" y="73533"/>
                  <a:pt x="239507" y="66866"/>
                </a:cubicBezTo>
                <a:lnTo>
                  <a:pt x="239507" y="19241"/>
                </a:lnTo>
                <a:cubicBezTo>
                  <a:pt x="239507" y="12573"/>
                  <a:pt x="234078" y="7144"/>
                  <a:pt x="227410" y="7144"/>
                </a:cubicBezTo>
                <a:lnTo>
                  <a:pt x="152925" y="7144"/>
                </a:lnTo>
                <a:cubicBezTo>
                  <a:pt x="152925" y="7144"/>
                  <a:pt x="140828" y="12287"/>
                  <a:pt x="140352" y="18955"/>
                </a:cubicBezTo>
                <a:lnTo>
                  <a:pt x="140352" y="98012"/>
                </a:lnTo>
                <a:lnTo>
                  <a:pt x="8431" y="361188"/>
                </a:lnTo>
                <a:cubicBezTo>
                  <a:pt x="4430" y="369189"/>
                  <a:pt x="10240" y="378714"/>
                  <a:pt x="19194" y="378714"/>
                </a:cubicBezTo>
                <a:lnTo>
                  <a:pt x="373905" y="378714"/>
                </a:lnTo>
                <a:cubicBezTo>
                  <a:pt x="382954" y="378714"/>
                  <a:pt x="388764" y="369189"/>
                  <a:pt x="384763" y="361188"/>
                </a:cubicBezTo>
                <a:close/>
                <a:moveTo>
                  <a:pt x="164736" y="30861"/>
                </a:moveTo>
                <a:lnTo>
                  <a:pt x="215028" y="30861"/>
                </a:lnTo>
                <a:lnTo>
                  <a:pt x="215028" y="54578"/>
                </a:lnTo>
                <a:lnTo>
                  <a:pt x="164736" y="54578"/>
                </a:lnTo>
                <a:lnTo>
                  <a:pt x="164736" y="30861"/>
                </a:lnTo>
                <a:close/>
                <a:moveTo>
                  <a:pt x="152925" y="127730"/>
                </a:moveTo>
                <a:lnTo>
                  <a:pt x="193501" y="208407"/>
                </a:lnTo>
                <a:lnTo>
                  <a:pt x="171784" y="198501"/>
                </a:lnTo>
                <a:cubicBezTo>
                  <a:pt x="168832" y="197168"/>
                  <a:pt x="165403" y="197072"/>
                  <a:pt x="162355" y="198215"/>
                </a:cubicBezTo>
                <a:lnTo>
                  <a:pt x="106633" y="219742"/>
                </a:lnTo>
                <a:lnTo>
                  <a:pt x="152925" y="127730"/>
                </a:lnTo>
                <a:close/>
                <a:moveTo>
                  <a:pt x="38911" y="354330"/>
                </a:moveTo>
                <a:lnTo>
                  <a:pt x="90441" y="251841"/>
                </a:lnTo>
                <a:lnTo>
                  <a:pt x="166355" y="222504"/>
                </a:lnTo>
                <a:lnTo>
                  <a:pt x="210837" y="242792"/>
                </a:lnTo>
                <a:cubicBezTo>
                  <a:pt x="242079" y="304990"/>
                  <a:pt x="266653" y="353854"/>
                  <a:pt x="266939" y="354330"/>
                </a:cubicBezTo>
                <a:lnTo>
                  <a:pt x="38911" y="354330"/>
                </a:lnTo>
                <a:lnTo>
                  <a:pt x="38911" y="354330"/>
                </a:lnTo>
                <a:close/>
                <a:moveTo>
                  <a:pt x="293990" y="354330"/>
                </a:moveTo>
                <a:lnTo>
                  <a:pt x="256366" y="279559"/>
                </a:lnTo>
                <a:lnTo>
                  <a:pt x="286561" y="219551"/>
                </a:lnTo>
                <a:lnTo>
                  <a:pt x="354379" y="354330"/>
                </a:lnTo>
                <a:lnTo>
                  <a:pt x="293990" y="354330"/>
                </a:lnTo>
                <a:lnTo>
                  <a:pt x="293990" y="35433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8FDC1CF-12F6-425C-B701-8B620D282935}"/>
              </a:ext>
            </a:extLst>
          </p:cNvPr>
          <p:cNvSpPr/>
          <p:nvPr/>
        </p:nvSpPr>
        <p:spPr>
          <a:xfrm>
            <a:off x="4808501" y="1570404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09FC6843-A1A8-48EF-A82F-5C51C7B8F339}"/>
              </a:ext>
            </a:extLst>
          </p:cNvPr>
          <p:cNvSpPr/>
          <p:nvPr/>
        </p:nvSpPr>
        <p:spPr>
          <a:xfrm>
            <a:off x="746465" y="1570432"/>
            <a:ext cx="390525" cy="390525"/>
          </a:xfrm>
          <a:custGeom>
            <a:avLst/>
            <a:gdLst>
              <a:gd name="connsiteX0" fmla="*/ 125540 w 390525"/>
              <a:gd name="connsiteY0" fmla="*/ 335996 h 390525"/>
              <a:gd name="connsiteX1" fmla="*/ 29337 w 390525"/>
              <a:gd name="connsiteY1" fmla="*/ 335996 h 390525"/>
              <a:gd name="connsiteX2" fmla="*/ 29337 w 390525"/>
              <a:gd name="connsiteY2" fmla="*/ 364095 h 390525"/>
              <a:gd name="connsiteX3" fmla="*/ 125540 w 390525"/>
              <a:gd name="connsiteY3" fmla="*/ 364095 h 390525"/>
              <a:gd name="connsiteX4" fmla="*/ 125540 w 390525"/>
              <a:gd name="connsiteY4" fmla="*/ 335996 h 390525"/>
              <a:gd name="connsiteX5" fmla="*/ 314516 w 390525"/>
              <a:gd name="connsiteY5" fmla="*/ 29196 h 390525"/>
              <a:gd name="connsiteX6" fmla="*/ 304514 w 390525"/>
              <a:gd name="connsiteY6" fmla="*/ 17194 h 390525"/>
              <a:gd name="connsiteX7" fmla="*/ 316516 w 390525"/>
              <a:gd name="connsiteY7" fmla="*/ 7193 h 390525"/>
              <a:gd name="connsiteX8" fmla="*/ 375952 w 390525"/>
              <a:gd name="connsiteY8" fmla="*/ 12622 h 390525"/>
              <a:gd name="connsiteX9" fmla="*/ 385382 w 390525"/>
              <a:gd name="connsiteY9" fmla="*/ 27481 h 390525"/>
              <a:gd name="connsiteX10" fmla="*/ 364808 w 390525"/>
              <a:gd name="connsiteY10" fmla="*/ 83583 h 390525"/>
              <a:gd name="connsiteX11" fmla="*/ 350615 w 390525"/>
              <a:gd name="connsiteY11" fmla="*/ 90156 h 390525"/>
              <a:gd name="connsiteX12" fmla="*/ 344043 w 390525"/>
              <a:gd name="connsiteY12" fmla="*/ 75963 h 390525"/>
              <a:gd name="connsiteX13" fmla="*/ 354140 w 390525"/>
              <a:gd name="connsiteY13" fmla="*/ 48436 h 390525"/>
              <a:gd name="connsiteX14" fmla="*/ 24003 w 390525"/>
              <a:gd name="connsiteY14" fmla="*/ 235793 h 390525"/>
              <a:gd name="connsiteX15" fmla="*/ 8954 w 390525"/>
              <a:gd name="connsiteY15" fmla="*/ 231602 h 390525"/>
              <a:gd name="connsiteX16" fmla="*/ 13145 w 390525"/>
              <a:gd name="connsiteY16" fmla="*/ 216552 h 390525"/>
              <a:gd name="connsiteX17" fmla="*/ 339090 w 390525"/>
              <a:gd name="connsiteY17" fmla="*/ 31386 h 390525"/>
              <a:gd name="connsiteX18" fmla="*/ 314516 w 390525"/>
              <a:gd name="connsiteY18" fmla="*/ 29196 h 390525"/>
              <a:gd name="connsiteX19" fmla="*/ 363855 w 390525"/>
              <a:gd name="connsiteY19" fmla="*/ 165022 h 390525"/>
              <a:gd name="connsiteX20" fmla="*/ 266224 w 390525"/>
              <a:gd name="connsiteY20" fmla="*/ 165022 h 390525"/>
              <a:gd name="connsiteX21" fmla="*/ 266224 w 390525"/>
              <a:gd name="connsiteY21" fmla="*/ 364095 h 390525"/>
              <a:gd name="connsiteX22" fmla="*/ 363950 w 390525"/>
              <a:gd name="connsiteY22" fmla="*/ 364095 h 390525"/>
              <a:gd name="connsiteX23" fmla="*/ 363950 w 390525"/>
              <a:gd name="connsiteY23" fmla="*/ 165022 h 390525"/>
              <a:gd name="connsiteX24" fmla="*/ 255080 w 390525"/>
              <a:gd name="connsiteY24" fmla="*/ 142829 h 390525"/>
              <a:gd name="connsiteX25" fmla="*/ 374999 w 390525"/>
              <a:gd name="connsiteY25" fmla="*/ 142829 h 390525"/>
              <a:gd name="connsiteX26" fmla="*/ 386144 w 390525"/>
              <a:gd name="connsiteY26" fmla="*/ 153973 h 390525"/>
              <a:gd name="connsiteX27" fmla="*/ 386144 w 390525"/>
              <a:gd name="connsiteY27" fmla="*/ 375239 h 390525"/>
              <a:gd name="connsiteX28" fmla="*/ 374999 w 390525"/>
              <a:gd name="connsiteY28" fmla="*/ 386383 h 390525"/>
              <a:gd name="connsiteX29" fmla="*/ 18288 w 390525"/>
              <a:gd name="connsiteY29" fmla="*/ 386383 h 390525"/>
              <a:gd name="connsiteX30" fmla="*/ 7144 w 390525"/>
              <a:gd name="connsiteY30" fmla="*/ 375239 h 390525"/>
              <a:gd name="connsiteX31" fmla="*/ 7144 w 390525"/>
              <a:gd name="connsiteY31" fmla="*/ 324947 h 390525"/>
              <a:gd name="connsiteX32" fmla="*/ 18288 w 390525"/>
              <a:gd name="connsiteY32" fmla="*/ 313803 h 390525"/>
              <a:gd name="connsiteX33" fmla="*/ 125635 w 390525"/>
              <a:gd name="connsiteY33" fmla="*/ 313803 h 390525"/>
              <a:gd name="connsiteX34" fmla="*/ 125635 w 390525"/>
              <a:gd name="connsiteY34" fmla="*/ 256081 h 390525"/>
              <a:gd name="connsiteX35" fmla="*/ 136779 w 390525"/>
              <a:gd name="connsiteY35" fmla="*/ 244937 h 390525"/>
              <a:gd name="connsiteX36" fmla="*/ 244126 w 390525"/>
              <a:gd name="connsiteY36" fmla="*/ 244937 h 390525"/>
              <a:gd name="connsiteX37" fmla="*/ 244126 w 390525"/>
              <a:gd name="connsiteY37" fmla="*/ 153878 h 390525"/>
              <a:gd name="connsiteX38" fmla="*/ 255080 w 390525"/>
              <a:gd name="connsiteY38" fmla="*/ 142829 h 390525"/>
              <a:gd name="connsiteX39" fmla="*/ 243935 w 390525"/>
              <a:gd name="connsiteY39" fmla="*/ 364190 h 390525"/>
              <a:gd name="connsiteX40" fmla="*/ 243935 w 390525"/>
              <a:gd name="connsiteY40" fmla="*/ 267225 h 390525"/>
              <a:gd name="connsiteX41" fmla="*/ 147733 w 390525"/>
              <a:gd name="connsiteY41" fmla="*/ 267225 h 390525"/>
              <a:gd name="connsiteX42" fmla="*/ 147733 w 390525"/>
              <a:gd name="connsiteY42" fmla="*/ 364190 h 390525"/>
              <a:gd name="connsiteX43" fmla="*/ 243935 w 390525"/>
              <a:gd name="connsiteY43" fmla="*/ 36419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90525" h="390525">
                <a:moveTo>
                  <a:pt x="125540" y="335996"/>
                </a:moveTo>
                <a:lnTo>
                  <a:pt x="29337" y="335996"/>
                </a:lnTo>
                <a:lnTo>
                  <a:pt x="29337" y="364095"/>
                </a:lnTo>
                <a:lnTo>
                  <a:pt x="125540" y="364095"/>
                </a:lnTo>
                <a:lnTo>
                  <a:pt x="125540" y="335996"/>
                </a:lnTo>
                <a:close/>
                <a:moveTo>
                  <a:pt x="314516" y="29196"/>
                </a:moveTo>
                <a:cubicBezTo>
                  <a:pt x="308420" y="28624"/>
                  <a:pt x="303943" y="23290"/>
                  <a:pt x="304514" y="17194"/>
                </a:cubicBezTo>
                <a:cubicBezTo>
                  <a:pt x="305086" y="11098"/>
                  <a:pt x="310420" y="6621"/>
                  <a:pt x="316516" y="7193"/>
                </a:cubicBezTo>
                <a:lnTo>
                  <a:pt x="375952" y="12622"/>
                </a:lnTo>
                <a:cubicBezTo>
                  <a:pt x="383096" y="13289"/>
                  <a:pt x="387858" y="20623"/>
                  <a:pt x="385382" y="27481"/>
                </a:cubicBezTo>
                <a:lnTo>
                  <a:pt x="364808" y="83583"/>
                </a:lnTo>
                <a:cubicBezTo>
                  <a:pt x="362712" y="89298"/>
                  <a:pt x="356330" y="92251"/>
                  <a:pt x="350615" y="90156"/>
                </a:cubicBezTo>
                <a:cubicBezTo>
                  <a:pt x="344900" y="88060"/>
                  <a:pt x="341948" y="81678"/>
                  <a:pt x="344043" y="75963"/>
                </a:cubicBezTo>
                <a:lnTo>
                  <a:pt x="354140" y="48436"/>
                </a:lnTo>
                <a:lnTo>
                  <a:pt x="24003" y="235793"/>
                </a:lnTo>
                <a:cubicBezTo>
                  <a:pt x="18669" y="238841"/>
                  <a:pt x="11906" y="236936"/>
                  <a:pt x="8954" y="231602"/>
                </a:cubicBezTo>
                <a:cubicBezTo>
                  <a:pt x="6001" y="226268"/>
                  <a:pt x="7811" y="219505"/>
                  <a:pt x="13145" y="216552"/>
                </a:cubicBezTo>
                <a:lnTo>
                  <a:pt x="339090" y="31386"/>
                </a:lnTo>
                <a:lnTo>
                  <a:pt x="314516" y="29196"/>
                </a:lnTo>
                <a:close/>
                <a:moveTo>
                  <a:pt x="363855" y="165022"/>
                </a:moveTo>
                <a:lnTo>
                  <a:pt x="266224" y="165022"/>
                </a:lnTo>
                <a:lnTo>
                  <a:pt x="266224" y="364095"/>
                </a:lnTo>
                <a:lnTo>
                  <a:pt x="363950" y="364095"/>
                </a:lnTo>
                <a:lnTo>
                  <a:pt x="363950" y="165022"/>
                </a:lnTo>
                <a:close/>
                <a:moveTo>
                  <a:pt x="255080" y="142829"/>
                </a:moveTo>
                <a:lnTo>
                  <a:pt x="374999" y="142829"/>
                </a:lnTo>
                <a:cubicBezTo>
                  <a:pt x="381095" y="142829"/>
                  <a:pt x="386144" y="147782"/>
                  <a:pt x="386144" y="153973"/>
                </a:cubicBezTo>
                <a:lnTo>
                  <a:pt x="386144" y="375239"/>
                </a:lnTo>
                <a:cubicBezTo>
                  <a:pt x="386144" y="381335"/>
                  <a:pt x="381191" y="386383"/>
                  <a:pt x="374999" y="386383"/>
                </a:cubicBezTo>
                <a:lnTo>
                  <a:pt x="18288" y="386383"/>
                </a:lnTo>
                <a:cubicBezTo>
                  <a:pt x="12192" y="386383"/>
                  <a:pt x="7144" y="381430"/>
                  <a:pt x="7144" y="375239"/>
                </a:cubicBezTo>
                <a:lnTo>
                  <a:pt x="7144" y="324947"/>
                </a:lnTo>
                <a:cubicBezTo>
                  <a:pt x="7144" y="318851"/>
                  <a:pt x="12097" y="313803"/>
                  <a:pt x="18288" y="313803"/>
                </a:cubicBezTo>
                <a:lnTo>
                  <a:pt x="125635" y="313803"/>
                </a:lnTo>
                <a:lnTo>
                  <a:pt x="125635" y="256081"/>
                </a:lnTo>
                <a:cubicBezTo>
                  <a:pt x="125635" y="249985"/>
                  <a:pt x="130588" y="244937"/>
                  <a:pt x="136779" y="244937"/>
                </a:cubicBezTo>
                <a:lnTo>
                  <a:pt x="244126" y="244937"/>
                </a:lnTo>
                <a:lnTo>
                  <a:pt x="244126" y="153878"/>
                </a:lnTo>
                <a:cubicBezTo>
                  <a:pt x="243935" y="147877"/>
                  <a:pt x="248984" y="142829"/>
                  <a:pt x="255080" y="142829"/>
                </a:cubicBezTo>
                <a:close/>
                <a:moveTo>
                  <a:pt x="243935" y="364190"/>
                </a:moveTo>
                <a:lnTo>
                  <a:pt x="243935" y="267225"/>
                </a:lnTo>
                <a:lnTo>
                  <a:pt x="147733" y="267225"/>
                </a:lnTo>
                <a:lnTo>
                  <a:pt x="147733" y="364190"/>
                </a:lnTo>
                <a:lnTo>
                  <a:pt x="243935" y="36419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D6260AAB-7F31-4E7C-83DA-E906F633AA0A}"/>
              </a:ext>
            </a:extLst>
          </p:cNvPr>
          <p:cNvSpPr/>
          <p:nvPr/>
        </p:nvSpPr>
        <p:spPr>
          <a:xfrm>
            <a:off x="4782029" y="4941783"/>
            <a:ext cx="390525" cy="314325"/>
          </a:xfrm>
          <a:custGeom>
            <a:avLst/>
            <a:gdLst>
              <a:gd name="connsiteX0" fmla="*/ 384512 w 390525"/>
              <a:gd name="connsiteY0" fmla="*/ 120468 h 314325"/>
              <a:gd name="connsiteX1" fmla="*/ 319361 w 390525"/>
              <a:gd name="connsiteY1" fmla="*/ 12645 h 314325"/>
              <a:gd name="connsiteX2" fmla="*/ 305360 w 390525"/>
              <a:gd name="connsiteY2" fmla="*/ 8264 h 314325"/>
              <a:gd name="connsiteX3" fmla="*/ 265545 w 390525"/>
              <a:gd name="connsiteY3" fmla="*/ 25790 h 314325"/>
              <a:gd name="connsiteX4" fmla="*/ 204109 w 390525"/>
              <a:gd name="connsiteY4" fmla="*/ 7597 h 314325"/>
              <a:gd name="connsiteX5" fmla="*/ 195536 w 390525"/>
              <a:gd name="connsiteY5" fmla="*/ 8550 h 314325"/>
              <a:gd name="connsiteX6" fmla="*/ 124766 w 390525"/>
              <a:gd name="connsiteY6" fmla="*/ 47697 h 314325"/>
              <a:gd name="connsiteX7" fmla="*/ 83999 w 390525"/>
              <a:gd name="connsiteY7" fmla="*/ 21599 h 314325"/>
              <a:gd name="connsiteX8" fmla="*/ 75521 w 390525"/>
              <a:gd name="connsiteY8" fmla="*/ 20170 h 314325"/>
              <a:gd name="connsiteX9" fmla="*/ 68568 w 390525"/>
              <a:gd name="connsiteY9" fmla="*/ 25218 h 314325"/>
              <a:gd name="connsiteX10" fmla="*/ 8751 w 390525"/>
              <a:gd name="connsiteY10" fmla="*/ 124183 h 314325"/>
              <a:gd name="connsiteX11" fmla="*/ 12276 w 390525"/>
              <a:gd name="connsiteY11" fmla="*/ 139328 h 314325"/>
              <a:gd name="connsiteX12" fmla="*/ 37421 w 390525"/>
              <a:gd name="connsiteY12" fmla="*/ 155425 h 314325"/>
              <a:gd name="connsiteX13" fmla="*/ 32373 w 390525"/>
              <a:gd name="connsiteY13" fmla="*/ 162188 h 314325"/>
              <a:gd name="connsiteX14" fmla="*/ 38565 w 390525"/>
              <a:gd name="connsiteY14" fmla="*/ 205717 h 314325"/>
              <a:gd name="connsiteX15" fmla="*/ 57138 w 390525"/>
              <a:gd name="connsiteY15" fmla="*/ 211908 h 314325"/>
              <a:gd name="connsiteX16" fmla="*/ 58948 w 390525"/>
              <a:gd name="connsiteY16" fmla="*/ 211813 h 314325"/>
              <a:gd name="connsiteX17" fmla="*/ 70568 w 390525"/>
              <a:gd name="connsiteY17" fmla="*/ 229625 h 314325"/>
              <a:gd name="connsiteX18" fmla="*/ 89142 w 390525"/>
              <a:gd name="connsiteY18" fmla="*/ 235816 h 314325"/>
              <a:gd name="connsiteX19" fmla="*/ 90857 w 390525"/>
              <a:gd name="connsiteY19" fmla="*/ 235721 h 314325"/>
              <a:gd name="connsiteX20" fmla="*/ 102477 w 390525"/>
              <a:gd name="connsiteY20" fmla="*/ 253533 h 314325"/>
              <a:gd name="connsiteX21" fmla="*/ 121051 w 390525"/>
              <a:gd name="connsiteY21" fmla="*/ 259724 h 314325"/>
              <a:gd name="connsiteX22" fmla="*/ 122861 w 390525"/>
              <a:gd name="connsiteY22" fmla="*/ 259628 h 314325"/>
              <a:gd name="connsiteX23" fmla="*/ 134481 w 390525"/>
              <a:gd name="connsiteY23" fmla="*/ 277440 h 314325"/>
              <a:gd name="connsiteX24" fmla="*/ 153055 w 390525"/>
              <a:gd name="connsiteY24" fmla="*/ 283632 h 314325"/>
              <a:gd name="connsiteX25" fmla="*/ 178010 w 390525"/>
              <a:gd name="connsiteY25" fmla="*/ 271154 h 314325"/>
              <a:gd name="connsiteX26" fmla="*/ 179058 w 390525"/>
              <a:gd name="connsiteY26" fmla="*/ 269820 h 314325"/>
              <a:gd name="connsiteX27" fmla="*/ 223445 w 390525"/>
              <a:gd name="connsiteY27" fmla="*/ 301443 h 314325"/>
              <a:gd name="connsiteX28" fmla="*/ 242304 w 390525"/>
              <a:gd name="connsiteY28" fmla="*/ 307444 h 314325"/>
              <a:gd name="connsiteX29" fmla="*/ 268784 w 390525"/>
              <a:gd name="connsiteY29" fmla="*/ 293919 h 314325"/>
              <a:gd name="connsiteX30" fmla="*/ 274213 w 390525"/>
              <a:gd name="connsiteY30" fmla="*/ 281536 h 314325"/>
              <a:gd name="connsiteX31" fmla="*/ 306884 w 390525"/>
              <a:gd name="connsiteY31" fmla="*/ 268582 h 314325"/>
              <a:gd name="connsiteX32" fmla="*/ 312980 w 390525"/>
              <a:gd name="connsiteY32" fmla="*/ 249818 h 314325"/>
              <a:gd name="connsiteX33" fmla="*/ 335554 w 390525"/>
              <a:gd name="connsiteY33" fmla="*/ 236578 h 314325"/>
              <a:gd name="connsiteX34" fmla="*/ 341460 w 390525"/>
              <a:gd name="connsiteY34" fmla="*/ 221243 h 314325"/>
              <a:gd name="connsiteX35" fmla="*/ 368796 w 390525"/>
              <a:gd name="connsiteY35" fmla="*/ 207717 h 314325"/>
              <a:gd name="connsiteX36" fmla="*/ 374416 w 390525"/>
              <a:gd name="connsiteY36" fmla="*/ 183524 h 314325"/>
              <a:gd name="connsiteX37" fmla="*/ 361176 w 390525"/>
              <a:gd name="connsiteY37" fmla="*/ 162378 h 314325"/>
              <a:gd name="connsiteX38" fmla="*/ 350413 w 390525"/>
              <a:gd name="connsiteY38" fmla="*/ 154758 h 314325"/>
              <a:gd name="connsiteX39" fmla="*/ 380893 w 390525"/>
              <a:gd name="connsiteY39" fmla="*/ 135518 h 314325"/>
              <a:gd name="connsiteX40" fmla="*/ 384512 w 390525"/>
              <a:gd name="connsiteY40" fmla="*/ 120468 h 314325"/>
              <a:gd name="connsiteX41" fmla="*/ 64377 w 390525"/>
              <a:gd name="connsiteY41" fmla="*/ 186000 h 314325"/>
              <a:gd name="connsiteX42" fmla="*/ 58567 w 390525"/>
              <a:gd name="connsiteY42" fmla="*/ 189429 h 314325"/>
              <a:gd name="connsiteX43" fmla="*/ 51995 w 390525"/>
              <a:gd name="connsiteY43" fmla="*/ 187715 h 314325"/>
              <a:gd name="connsiteX44" fmla="*/ 50185 w 390525"/>
              <a:gd name="connsiteY44" fmla="*/ 175237 h 314325"/>
              <a:gd name="connsiteX45" fmla="*/ 64758 w 390525"/>
              <a:gd name="connsiteY45" fmla="*/ 155806 h 314325"/>
              <a:gd name="connsiteX46" fmla="*/ 77236 w 390525"/>
              <a:gd name="connsiteY46" fmla="*/ 153996 h 314325"/>
              <a:gd name="connsiteX47" fmla="*/ 79046 w 390525"/>
              <a:gd name="connsiteY47" fmla="*/ 166474 h 314325"/>
              <a:gd name="connsiteX48" fmla="*/ 64377 w 390525"/>
              <a:gd name="connsiteY48" fmla="*/ 186000 h 314325"/>
              <a:gd name="connsiteX49" fmla="*/ 96381 w 390525"/>
              <a:gd name="connsiteY49" fmla="*/ 210003 h 314325"/>
              <a:gd name="connsiteX50" fmla="*/ 83903 w 390525"/>
              <a:gd name="connsiteY50" fmla="*/ 211813 h 314325"/>
              <a:gd name="connsiteX51" fmla="*/ 82094 w 390525"/>
              <a:gd name="connsiteY51" fmla="*/ 199335 h 314325"/>
              <a:gd name="connsiteX52" fmla="*/ 96667 w 390525"/>
              <a:gd name="connsiteY52" fmla="*/ 179904 h 314325"/>
              <a:gd name="connsiteX53" fmla="*/ 96667 w 390525"/>
              <a:gd name="connsiteY53" fmla="*/ 179904 h 314325"/>
              <a:gd name="connsiteX54" fmla="*/ 106954 w 390525"/>
              <a:gd name="connsiteY54" fmla="*/ 166284 h 314325"/>
              <a:gd name="connsiteX55" fmla="*/ 112764 w 390525"/>
              <a:gd name="connsiteY55" fmla="*/ 162855 h 314325"/>
              <a:gd name="connsiteX56" fmla="*/ 119336 w 390525"/>
              <a:gd name="connsiteY56" fmla="*/ 164569 h 314325"/>
              <a:gd name="connsiteX57" fmla="*/ 121146 w 390525"/>
              <a:gd name="connsiteY57" fmla="*/ 177047 h 314325"/>
              <a:gd name="connsiteX58" fmla="*/ 96381 w 390525"/>
              <a:gd name="connsiteY58" fmla="*/ 210003 h 314325"/>
              <a:gd name="connsiteX59" fmla="*/ 128385 w 390525"/>
              <a:gd name="connsiteY59" fmla="*/ 234006 h 314325"/>
              <a:gd name="connsiteX60" fmla="*/ 122575 w 390525"/>
              <a:gd name="connsiteY60" fmla="*/ 237435 h 314325"/>
              <a:gd name="connsiteX61" fmla="*/ 116003 w 390525"/>
              <a:gd name="connsiteY61" fmla="*/ 235721 h 314325"/>
              <a:gd name="connsiteX62" fmla="*/ 112574 w 390525"/>
              <a:gd name="connsiteY62" fmla="*/ 229911 h 314325"/>
              <a:gd name="connsiteX63" fmla="*/ 114288 w 390525"/>
              <a:gd name="connsiteY63" fmla="*/ 223338 h 314325"/>
              <a:gd name="connsiteX64" fmla="*/ 139053 w 390525"/>
              <a:gd name="connsiteY64" fmla="*/ 190286 h 314325"/>
              <a:gd name="connsiteX65" fmla="*/ 139053 w 390525"/>
              <a:gd name="connsiteY65" fmla="*/ 190286 h 314325"/>
              <a:gd name="connsiteX66" fmla="*/ 143530 w 390525"/>
              <a:gd name="connsiteY66" fmla="*/ 184286 h 314325"/>
              <a:gd name="connsiteX67" fmla="*/ 149340 w 390525"/>
              <a:gd name="connsiteY67" fmla="*/ 180857 h 314325"/>
              <a:gd name="connsiteX68" fmla="*/ 150578 w 390525"/>
              <a:gd name="connsiteY68" fmla="*/ 180761 h 314325"/>
              <a:gd name="connsiteX69" fmla="*/ 155912 w 390525"/>
              <a:gd name="connsiteY69" fmla="*/ 182571 h 314325"/>
              <a:gd name="connsiteX70" fmla="*/ 159342 w 390525"/>
              <a:gd name="connsiteY70" fmla="*/ 188382 h 314325"/>
              <a:gd name="connsiteX71" fmla="*/ 157627 w 390525"/>
              <a:gd name="connsiteY71" fmla="*/ 194954 h 314325"/>
              <a:gd name="connsiteX72" fmla="*/ 128385 w 390525"/>
              <a:gd name="connsiteY72" fmla="*/ 234006 h 314325"/>
              <a:gd name="connsiteX73" fmla="*/ 174867 w 390525"/>
              <a:gd name="connsiteY73" fmla="*/ 238483 h 314325"/>
              <a:gd name="connsiteX74" fmla="*/ 160294 w 390525"/>
              <a:gd name="connsiteY74" fmla="*/ 257914 h 314325"/>
              <a:gd name="connsiteX75" fmla="*/ 147816 w 390525"/>
              <a:gd name="connsiteY75" fmla="*/ 259724 h 314325"/>
              <a:gd name="connsiteX76" fmla="*/ 146007 w 390525"/>
              <a:gd name="connsiteY76" fmla="*/ 247246 h 314325"/>
              <a:gd name="connsiteX77" fmla="*/ 160580 w 390525"/>
              <a:gd name="connsiteY77" fmla="*/ 227815 h 314325"/>
              <a:gd name="connsiteX78" fmla="*/ 166390 w 390525"/>
              <a:gd name="connsiteY78" fmla="*/ 224386 h 314325"/>
              <a:gd name="connsiteX79" fmla="*/ 172962 w 390525"/>
              <a:gd name="connsiteY79" fmla="*/ 226101 h 314325"/>
              <a:gd name="connsiteX80" fmla="*/ 174867 w 390525"/>
              <a:gd name="connsiteY80" fmla="*/ 238483 h 314325"/>
              <a:gd name="connsiteX81" fmla="*/ 352509 w 390525"/>
              <a:gd name="connsiteY81" fmla="*/ 187143 h 314325"/>
              <a:gd name="connsiteX82" fmla="*/ 350699 w 390525"/>
              <a:gd name="connsiteY82" fmla="*/ 194763 h 314325"/>
              <a:gd name="connsiteX83" fmla="*/ 336221 w 390525"/>
              <a:gd name="connsiteY83" fmla="*/ 197144 h 314325"/>
              <a:gd name="connsiteX84" fmla="*/ 328220 w 390525"/>
              <a:gd name="connsiteY84" fmla="*/ 191430 h 314325"/>
              <a:gd name="connsiteX85" fmla="*/ 328220 w 390525"/>
              <a:gd name="connsiteY85" fmla="*/ 191430 h 314325"/>
              <a:gd name="connsiteX86" fmla="*/ 328220 w 390525"/>
              <a:gd name="connsiteY86" fmla="*/ 191430 h 314325"/>
              <a:gd name="connsiteX87" fmla="*/ 283357 w 390525"/>
              <a:gd name="connsiteY87" fmla="*/ 159616 h 314325"/>
              <a:gd name="connsiteX88" fmla="*/ 267831 w 390525"/>
              <a:gd name="connsiteY88" fmla="*/ 162188 h 314325"/>
              <a:gd name="connsiteX89" fmla="*/ 270403 w 390525"/>
              <a:gd name="connsiteY89" fmla="*/ 177714 h 314325"/>
              <a:gd name="connsiteX90" fmla="*/ 315170 w 390525"/>
              <a:gd name="connsiteY90" fmla="*/ 209527 h 314325"/>
              <a:gd name="connsiteX91" fmla="*/ 317457 w 390525"/>
              <a:gd name="connsiteY91" fmla="*/ 223719 h 314325"/>
              <a:gd name="connsiteX92" fmla="*/ 302978 w 390525"/>
              <a:gd name="connsiteY92" fmla="*/ 226101 h 314325"/>
              <a:gd name="connsiteX93" fmla="*/ 299454 w 390525"/>
              <a:gd name="connsiteY93" fmla="*/ 223624 h 314325"/>
              <a:gd name="connsiteX94" fmla="*/ 299454 w 390525"/>
              <a:gd name="connsiteY94" fmla="*/ 223624 h 314325"/>
              <a:gd name="connsiteX95" fmla="*/ 299454 w 390525"/>
              <a:gd name="connsiteY95" fmla="*/ 223624 h 314325"/>
              <a:gd name="connsiteX96" fmla="*/ 265069 w 390525"/>
              <a:gd name="connsiteY96" fmla="*/ 199145 h 314325"/>
              <a:gd name="connsiteX97" fmla="*/ 250115 w 390525"/>
              <a:gd name="connsiteY97" fmla="*/ 200574 h 314325"/>
              <a:gd name="connsiteX98" fmla="*/ 251925 w 390525"/>
              <a:gd name="connsiteY98" fmla="*/ 217052 h 314325"/>
              <a:gd name="connsiteX99" fmla="*/ 286405 w 390525"/>
              <a:gd name="connsiteY99" fmla="*/ 241626 h 314325"/>
              <a:gd name="connsiteX100" fmla="*/ 288691 w 390525"/>
              <a:gd name="connsiteY100" fmla="*/ 255819 h 314325"/>
              <a:gd name="connsiteX101" fmla="*/ 274213 w 390525"/>
              <a:gd name="connsiteY101" fmla="*/ 258200 h 314325"/>
              <a:gd name="connsiteX102" fmla="*/ 261926 w 390525"/>
              <a:gd name="connsiteY102" fmla="*/ 249437 h 314325"/>
              <a:gd name="connsiteX103" fmla="*/ 261926 w 390525"/>
              <a:gd name="connsiteY103" fmla="*/ 249437 h 314325"/>
              <a:gd name="connsiteX104" fmla="*/ 243257 w 390525"/>
              <a:gd name="connsiteY104" fmla="*/ 236197 h 314325"/>
              <a:gd name="connsiteX105" fmla="*/ 227064 w 390525"/>
              <a:gd name="connsiteY105" fmla="*/ 239912 h 314325"/>
              <a:gd name="connsiteX106" fmla="*/ 230589 w 390525"/>
              <a:gd name="connsiteY106" fmla="*/ 254485 h 314325"/>
              <a:gd name="connsiteX107" fmla="*/ 248686 w 390525"/>
              <a:gd name="connsiteY107" fmla="*/ 267344 h 314325"/>
              <a:gd name="connsiteX108" fmla="*/ 250591 w 390525"/>
              <a:gd name="connsiteY108" fmla="*/ 281155 h 314325"/>
              <a:gd name="connsiteX109" fmla="*/ 236113 w 390525"/>
              <a:gd name="connsiteY109" fmla="*/ 283536 h 314325"/>
              <a:gd name="connsiteX110" fmla="*/ 192203 w 390525"/>
              <a:gd name="connsiteY110" fmla="*/ 252294 h 314325"/>
              <a:gd name="connsiteX111" fmla="*/ 192298 w 390525"/>
              <a:gd name="connsiteY111" fmla="*/ 252199 h 314325"/>
              <a:gd name="connsiteX112" fmla="*/ 191060 w 390525"/>
              <a:gd name="connsiteY112" fmla="*/ 212861 h 314325"/>
              <a:gd name="connsiteX113" fmla="*/ 177915 w 390525"/>
              <a:gd name="connsiteY113" fmla="*/ 204003 h 314325"/>
              <a:gd name="connsiteX114" fmla="*/ 180868 w 390525"/>
              <a:gd name="connsiteY114" fmla="*/ 183905 h 314325"/>
              <a:gd name="connsiteX115" fmla="*/ 169914 w 390525"/>
              <a:gd name="connsiteY115" fmla="*/ 165522 h 314325"/>
              <a:gd name="connsiteX116" fmla="*/ 145911 w 390525"/>
              <a:gd name="connsiteY116" fmla="*/ 158854 h 314325"/>
              <a:gd name="connsiteX117" fmla="*/ 142387 w 390525"/>
              <a:gd name="connsiteY117" fmla="*/ 159521 h 314325"/>
              <a:gd name="connsiteX118" fmla="*/ 132386 w 390525"/>
              <a:gd name="connsiteY118" fmla="*/ 146757 h 314325"/>
              <a:gd name="connsiteX119" fmla="*/ 109335 w 390525"/>
              <a:gd name="connsiteY119" fmla="*/ 140852 h 314325"/>
              <a:gd name="connsiteX120" fmla="*/ 97905 w 390525"/>
              <a:gd name="connsiteY120" fmla="*/ 144852 h 314325"/>
              <a:gd name="connsiteX121" fmla="*/ 90190 w 390525"/>
              <a:gd name="connsiteY121" fmla="*/ 136470 h 314325"/>
              <a:gd name="connsiteX122" fmla="*/ 51137 w 390525"/>
              <a:gd name="connsiteY122" fmla="*/ 137899 h 314325"/>
              <a:gd name="connsiteX123" fmla="*/ 33135 w 390525"/>
              <a:gd name="connsiteY123" fmla="*/ 126374 h 314325"/>
              <a:gd name="connsiteX124" fmla="*/ 81522 w 390525"/>
              <a:gd name="connsiteY124" fmla="*/ 46364 h 314325"/>
              <a:gd name="connsiteX125" fmla="*/ 102573 w 390525"/>
              <a:gd name="connsiteY125" fmla="*/ 59794 h 314325"/>
              <a:gd name="connsiteX126" fmla="*/ 88666 w 390525"/>
              <a:gd name="connsiteY126" fmla="*/ 67509 h 314325"/>
              <a:gd name="connsiteX127" fmla="*/ 82951 w 390525"/>
              <a:gd name="connsiteY127" fmla="*/ 76463 h 314325"/>
              <a:gd name="connsiteX128" fmla="*/ 87618 w 390525"/>
              <a:gd name="connsiteY128" fmla="*/ 99323 h 314325"/>
              <a:gd name="connsiteX129" fmla="*/ 147435 w 390525"/>
              <a:gd name="connsiteY129" fmla="*/ 119040 h 314325"/>
              <a:gd name="connsiteX130" fmla="*/ 198966 w 390525"/>
              <a:gd name="connsiteY130" fmla="*/ 93322 h 314325"/>
              <a:gd name="connsiteX131" fmla="*/ 225064 w 390525"/>
              <a:gd name="connsiteY131" fmla="*/ 93703 h 314325"/>
              <a:gd name="connsiteX132" fmla="*/ 323934 w 390525"/>
              <a:gd name="connsiteY132" fmla="*/ 163331 h 314325"/>
              <a:gd name="connsiteX133" fmla="*/ 323934 w 390525"/>
              <a:gd name="connsiteY133" fmla="*/ 163331 h 314325"/>
              <a:gd name="connsiteX134" fmla="*/ 348127 w 390525"/>
              <a:gd name="connsiteY134" fmla="*/ 180571 h 314325"/>
              <a:gd name="connsiteX135" fmla="*/ 352509 w 390525"/>
              <a:gd name="connsiteY135" fmla="*/ 187143 h 314325"/>
              <a:gd name="connsiteX136" fmla="*/ 330887 w 390525"/>
              <a:gd name="connsiteY136" fmla="*/ 140947 h 314325"/>
              <a:gd name="connsiteX137" fmla="*/ 235256 w 390525"/>
              <a:gd name="connsiteY137" fmla="*/ 73605 h 314325"/>
              <a:gd name="connsiteX138" fmla="*/ 229065 w 390525"/>
              <a:gd name="connsiteY138" fmla="*/ 71700 h 314325"/>
              <a:gd name="connsiteX139" fmla="*/ 196775 w 390525"/>
              <a:gd name="connsiteY139" fmla="*/ 70938 h 314325"/>
              <a:gd name="connsiteX140" fmla="*/ 196584 w 390525"/>
              <a:gd name="connsiteY140" fmla="*/ 70938 h 314325"/>
              <a:gd name="connsiteX141" fmla="*/ 191631 w 390525"/>
              <a:gd name="connsiteY141" fmla="*/ 72177 h 314325"/>
              <a:gd name="connsiteX142" fmla="*/ 137720 w 390525"/>
              <a:gd name="connsiteY142" fmla="*/ 99132 h 314325"/>
              <a:gd name="connsiteX143" fmla="*/ 107621 w 390525"/>
              <a:gd name="connsiteY143" fmla="*/ 89226 h 314325"/>
              <a:gd name="connsiteX144" fmla="*/ 105620 w 390525"/>
              <a:gd name="connsiteY144" fmla="*/ 83416 h 314325"/>
              <a:gd name="connsiteX145" fmla="*/ 202204 w 390525"/>
              <a:gd name="connsiteY145" fmla="*/ 29981 h 314325"/>
              <a:gd name="connsiteX146" fmla="*/ 263069 w 390525"/>
              <a:gd name="connsiteY146" fmla="*/ 47983 h 314325"/>
              <a:gd name="connsiteX147" fmla="*/ 270689 w 390525"/>
              <a:gd name="connsiteY147" fmla="*/ 47507 h 314325"/>
              <a:gd name="connsiteX148" fmla="*/ 305360 w 390525"/>
              <a:gd name="connsiteY148" fmla="*/ 32267 h 314325"/>
              <a:gd name="connsiteX149" fmla="*/ 359843 w 390525"/>
              <a:gd name="connsiteY149" fmla="*/ 122469 h 314325"/>
              <a:gd name="connsiteX150" fmla="*/ 330887 w 390525"/>
              <a:gd name="connsiteY150" fmla="*/ 14094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90525" h="314325">
                <a:moveTo>
                  <a:pt x="384512" y="120468"/>
                </a:moveTo>
                <a:lnTo>
                  <a:pt x="319361" y="12645"/>
                </a:lnTo>
                <a:cubicBezTo>
                  <a:pt x="316504" y="7883"/>
                  <a:pt x="310503" y="5978"/>
                  <a:pt x="305360" y="8264"/>
                </a:cubicBezTo>
                <a:lnTo>
                  <a:pt x="265545" y="25790"/>
                </a:lnTo>
                <a:lnTo>
                  <a:pt x="204109" y="7597"/>
                </a:lnTo>
                <a:cubicBezTo>
                  <a:pt x="201252" y="6740"/>
                  <a:pt x="198203" y="7121"/>
                  <a:pt x="195536" y="8550"/>
                </a:cubicBezTo>
                <a:lnTo>
                  <a:pt x="124766" y="47697"/>
                </a:lnTo>
                <a:lnTo>
                  <a:pt x="83999" y="21599"/>
                </a:lnTo>
                <a:cubicBezTo>
                  <a:pt x="81522" y="19980"/>
                  <a:pt x="78379" y="19503"/>
                  <a:pt x="75521" y="20170"/>
                </a:cubicBezTo>
                <a:cubicBezTo>
                  <a:pt x="72569" y="20837"/>
                  <a:pt x="70092" y="22647"/>
                  <a:pt x="68568" y="25218"/>
                </a:cubicBezTo>
                <a:lnTo>
                  <a:pt x="8751" y="124183"/>
                </a:lnTo>
                <a:cubicBezTo>
                  <a:pt x="5608" y="129327"/>
                  <a:pt x="7227" y="136089"/>
                  <a:pt x="12276" y="139328"/>
                </a:cubicBezTo>
                <a:lnTo>
                  <a:pt x="37421" y="155425"/>
                </a:lnTo>
                <a:lnTo>
                  <a:pt x="32373" y="162188"/>
                </a:lnTo>
                <a:cubicBezTo>
                  <a:pt x="22086" y="175904"/>
                  <a:pt x="24849" y="195430"/>
                  <a:pt x="38565" y="205717"/>
                </a:cubicBezTo>
                <a:cubicBezTo>
                  <a:pt x="43994" y="209813"/>
                  <a:pt x="50471" y="211908"/>
                  <a:pt x="57138" y="211908"/>
                </a:cubicBezTo>
                <a:cubicBezTo>
                  <a:pt x="57710" y="211908"/>
                  <a:pt x="58376" y="211908"/>
                  <a:pt x="58948" y="211813"/>
                </a:cubicBezTo>
                <a:cubicBezTo>
                  <a:pt x="60567" y="218671"/>
                  <a:pt x="64473" y="225053"/>
                  <a:pt x="70568" y="229625"/>
                </a:cubicBezTo>
                <a:cubicBezTo>
                  <a:pt x="76188" y="233816"/>
                  <a:pt x="82665" y="235816"/>
                  <a:pt x="89142" y="235816"/>
                </a:cubicBezTo>
                <a:cubicBezTo>
                  <a:pt x="89714" y="235816"/>
                  <a:pt x="90285" y="235816"/>
                  <a:pt x="90857" y="235721"/>
                </a:cubicBezTo>
                <a:cubicBezTo>
                  <a:pt x="92476" y="242865"/>
                  <a:pt x="96572" y="249056"/>
                  <a:pt x="102477" y="253533"/>
                </a:cubicBezTo>
                <a:cubicBezTo>
                  <a:pt x="107907" y="257628"/>
                  <a:pt x="114384" y="259724"/>
                  <a:pt x="121051" y="259724"/>
                </a:cubicBezTo>
                <a:cubicBezTo>
                  <a:pt x="121623" y="259724"/>
                  <a:pt x="122289" y="259724"/>
                  <a:pt x="122861" y="259628"/>
                </a:cubicBezTo>
                <a:cubicBezTo>
                  <a:pt x="124480" y="266486"/>
                  <a:pt x="128385" y="272868"/>
                  <a:pt x="134481" y="277440"/>
                </a:cubicBezTo>
                <a:cubicBezTo>
                  <a:pt x="140101" y="281632"/>
                  <a:pt x="146578" y="283632"/>
                  <a:pt x="153055" y="283632"/>
                </a:cubicBezTo>
                <a:cubicBezTo>
                  <a:pt x="162485" y="283632"/>
                  <a:pt x="171915" y="279345"/>
                  <a:pt x="178010" y="271154"/>
                </a:cubicBezTo>
                <a:lnTo>
                  <a:pt x="179058" y="269820"/>
                </a:lnTo>
                <a:lnTo>
                  <a:pt x="223445" y="301443"/>
                </a:lnTo>
                <a:cubicBezTo>
                  <a:pt x="229160" y="305539"/>
                  <a:pt x="235732" y="307444"/>
                  <a:pt x="242304" y="307444"/>
                </a:cubicBezTo>
                <a:cubicBezTo>
                  <a:pt x="252496" y="307444"/>
                  <a:pt x="262497" y="302777"/>
                  <a:pt x="268784" y="293919"/>
                </a:cubicBezTo>
                <a:cubicBezTo>
                  <a:pt x="271546" y="290109"/>
                  <a:pt x="273356" y="285918"/>
                  <a:pt x="274213" y="281536"/>
                </a:cubicBezTo>
                <a:cubicBezTo>
                  <a:pt x="286310" y="283822"/>
                  <a:pt x="299264" y="279155"/>
                  <a:pt x="306884" y="268582"/>
                </a:cubicBezTo>
                <a:cubicBezTo>
                  <a:pt x="310979" y="262867"/>
                  <a:pt x="312980" y="256295"/>
                  <a:pt x="312980" y="249818"/>
                </a:cubicBezTo>
                <a:cubicBezTo>
                  <a:pt x="321743" y="248770"/>
                  <a:pt x="330029" y="244198"/>
                  <a:pt x="335554" y="236578"/>
                </a:cubicBezTo>
                <a:cubicBezTo>
                  <a:pt x="338888" y="231911"/>
                  <a:pt x="340888" y="226577"/>
                  <a:pt x="341460" y="221243"/>
                </a:cubicBezTo>
                <a:cubicBezTo>
                  <a:pt x="351842" y="221433"/>
                  <a:pt x="362224" y="216766"/>
                  <a:pt x="368796" y="207717"/>
                </a:cubicBezTo>
                <a:cubicBezTo>
                  <a:pt x="373844" y="200669"/>
                  <a:pt x="375845" y="192096"/>
                  <a:pt x="374416" y="183524"/>
                </a:cubicBezTo>
                <a:cubicBezTo>
                  <a:pt x="372987" y="174951"/>
                  <a:pt x="368320" y="167427"/>
                  <a:pt x="361176" y="162378"/>
                </a:cubicBezTo>
                <a:lnTo>
                  <a:pt x="350413" y="154758"/>
                </a:lnTo>
                <a:lnTo>
                  <a:pt x="380893" y="135518"/>
                </a:lnTo>
                <a:cubicBezTo>
                  <a:pt x="386036" y="132375"/>
                  <a:pt x="387656" y="125707"/>
                  <a:pt x="384512" y="120468"/>
                </a:cubicBezTo>
                <a:close/>
                <a:moveTo>
                  <a:pt x="64377" y="186000"/>
                </a:moveTo>
                <a:cubicBezTo>
                  <a:pt x="62949" y="187905"/>
                  <a:pt x="60853" y="189144"/>
                  <a:pt x="58567" y="189429"/>
                </a:cubicBezTo>
                <a:cubicBezTo>
                  <a:pt x="56186" y="189810"/>
                  <a:pt x="53900" y="189144"/>
                  <a:pt x="51995" y="187715"/>
                </a:cubicBezTo>
                <a:cubicBezTo>
                  <a:pt x="48090" y="184762"/>
                  <a:pt x="47232" y="179238"/>
                  <a:pt x="50185" y="175237"/>
                </a:cubicBezTo>
                <a:lnTo>
                  <a:pt x="64758" y="155806"/>
                </a:lnTo>
                <a:cubicBezTo>
                  <a:pt x="67711" y="151901"/>
                  <a:pt x="73235" y="151044"/>
                  <a:pt x="77236" y="153996"/>
                </a:cubicBezTo>
                <a:cubicBezTo>
                  <a:pt x="81141" y="156949"/>
                  <a:pt x="81999" y="162474"/>
                  <a:pt x="79046" y="166474"/>
                </a:cubicBezTo>
                <a:lnTo>
                  <a:pt x="64377" y="186000"/>
                </a:lnTo>
                <a:close/>
                <a:moveTo>
                  <a:pt x="96381" y="210003"/>
                </a:moveTo>
                <a:cubicBezTo>
                  <a:pt x="93428" y="213909"/>
                  <a:pt x="87904" y="214766"/>
                  <a:pt x="83903" y="211813"/>
                </a:cubicBezTo>
                <a:cubicBezTo>
                  <a:pt x="79998" y="208860"/>
                  <a:pt x="79141" y="203336"/>
                  <a:pt x="82094" y="199335"/>
                </a:cubicBezTo>
                <a:lnTo>
                  <a:pt x="96667" y="179904"/>
                </a:lnTo>
                <a:cubicBezTo>
                  <a:pt x="96667" y="179904"/>
                  <a:pt x="96667" y="179904"/>
                  <a:pt x="96667" y="179904"/>
                </a:cubicBezTo>
                <a:lnTo>
                  <a:pt x="106954" y="166284"/>
                </a:lnTo>
                <a:cubicBezTo>
                  <a:pt x="108383" y="164378"/>
                  <a:pt x="110478" y="163140"/>
                  <a:pt x="112764" y="162855"/>
                </a:cubicBezTo>
                <a:cubicBezTo>
                  <a:pt x="115145" y="162474"/>
                  <a:pt x="117432" y="163140"/>
                  <a:pt x="119336" y="164569"/>
                </a:cubicBezTo>
                <a:cubicBezTo>
                  <a:pt x="123242" y="167522"/>
                  <a:pt x="124099" y="173046"/>
                  <a:pt x="121146" y="177047"/>
                </a:cubicBezTo>
                <a:lnTo>
                  <a:pt x="96381" y="210003"/>
                </a:lnTo>
                <a:close/>
                <a:moveTo>
                  <a:pt x="128385" y="234006"/>
                </a:moveTo>
                <a:cubicBezTo>
                  <a:pt x="126957" y="235911"/>
                  <a:pt x="124861" y="237150"/>
                  <a:pt x="122575" y="237435"/>
                </a:cubicBezTo>
                <a:cubicBezTo>
                  <a:pt x="120194" y="237816"/>
                  <a:pt x="117908" y="237150"/>
                  <a:pt x="116003" y="235721"/>
                </a:cubicBezTo>
                <a:cubicBezTo>
                  <a:pt x="114098" y="234292"/>
                  <a:pt x="112860" y="232197"/>
                  <a:pt x="112574" y="229911"/>
                </a:cubicBezTo>
                <a:cubicBezTo>
                  <a:pt x="112193" y="227529"/>
                  <a:pt x="112860" y="225243"/>
                  <a:pt x="114288" y="223338"/>
                </a:cubicBezTo>
                <a:lnTo>
                  <a:pt x="139053" y="190286"/>
                </a:lnTo>
                <a:cubicBezTo>
                  <a:pt x="139053" y="190286"/>
                  <a:pt x="139053" y="190286"/>
                  <a:pt x="139053" y="190286"/>
                </a:cubicBezTo>
                <a:lnTo>
                  <a:pt x="143530" y="184286"/>
                </a:lnTo>
                <a:cubicBezTo>
                  <a:pt x="144959" y="182381"/>
                  <a:pt x="147054" y="181143"/>
                  <a:pt x="149340" y="180857"/>
                </a:cubicBezTo>
                <a:cubicBezTo>
                  <a:pt x="149721" y="180761"/>
                  <a:pt x="150198" y="180761"/>
                  <a:pt x="150578" y="180761"/>
                </a:cubicBezTo>
                <a:cubicBezTo>
                  <a:pt x="152484" y="180761"/>
                  <a:pt x="154293" y="181333"/>
                  <a:pt x="155912" y="182571"/>
                </a:cubicBezTo>
                <a:cubicBezTo>
                  <a:pt x="157818" y="184000"/>
                  <a:pt x="159056" y="186095"/>
                  <a:pt x="159342" y="188382"/>
                </a:cubicBezTo>
                <a:cubicBezTo>
                  <a:pt x="159723" y="190763"/>
                  <a:pt x="159056" y="193049"/>
                  <a:pt x="157627" y="194954"/>
                </a:cubicBezTo>
                <a:lnTo>
                  <a:pt x="128385" y="234006"/>
                </a:lnTo>
                <a:close/>
                <a:moveTo>
                  <a:pt x="174867" y="238483"/>
                </a:moveTo>
                <a:lnTo>
                  <a:pt x="160294" y="257914"/>
                </a:lnTo>
                <a:cubicBezTo>
                  <a:pt x="157341" y="261819"/>
                  <a:pt x="151817" y="262677"/>
                  <a:pt x="147816" y="259724"/>
                </a:cubicBezTo>
                <a:cubicBezTo>
                  <a:pt x="143911" y="256771"/>
                  <a:pt x="143054" y="251247"/>
                  <a:pt x="146007" y="247246"/>
                </a:cubicBezTo>
                <a:lnTo>
                  <a:pt x="160580" y="227815"/>
                </a:lnTo>
                <a:cubicBezTo>
                  <a:pt x="162009" y="225910"/>
                  <a:pt x="164104" y="224672"/>
                  <a:pt x="166390" y="224386"/>
                </a:cubicBezTo>
                <a:cubicBezTo>
                  <a:pt x="168771" y="224005"/>
                  <a:pt x="171057" y="224672"/>
                  <a:pt x="172962" y="226101"/>
                </a:cubicBezTo>
                <a:cubicBezTo>
                  <a:pt x="177058" y="229053"/>
                  <a:pt x="177820" y="234578"/>
                  <a:pt x="174867" y="238483"/>
                </a:cubicBezTo>
                <a:close/>
                <a:moveTo>
                  <a:pt x="352509" y="187143"/>
                </a:moveTo>
                <a:cubicBezTo>
                  <a:pt x="352985" y="189810"/>
                  <a:pt x="352318" y="192477"/>
                  <a:pt x="350699" y="194763"/>
                </a:cubicBezTo>
                <a:cubicBezTo>
                  <a:pt x="347365" y="199431"/>
                  <a:pt x="340888" y="200478"/>
                  <a:pt x="336221" y="197144"/>
                </a:cubicBezTo>
                <a:lnTo>
                  <a:pt x="328220" y="191430"/>
                </a:lnTo>
                <a:cubicBezTo>
                  <a:pt x="328220" y="191430"/>
                  <a:pt x="328220" y="191430"/>
                  <a:pt x="328220" y="191430"/>
                </a:cubicBezTo>
                <a:lnTo>
                  <a:pt x="328220" y="191430"/>
                </a:lnTo>
                <a:lnTo>
                  <a:pt x="283357" y="159616"/>
                </a:lnTo>
                <a:cubicBezTo>
                  <a:pt x="278404" y="156092"/>
                  <a:pt x="271451" y="157235"/>
                  <a:pt x="267831" y="162188"/>
                </a:cubicBezTo>
                <a:cubicBezTo>
                  <a:pt x="264307" y="167141"/>
                  <a:pt x="265450" y="174094"/>
                  <a:pt x="270403" y="177714"/>
                </a:cubicBezTo>
                <a:lnTo>
                  <a:pt x="315170" y="209527"/>
                </a:lnTo>
                <a:cubicBezTo>
                  <a:pt x="319743" y="212861"/>
                  <a:pt x="320695" y="219147"/>
                  <a:pt x="317457" y="223719"/>
                </a:cubicBezTo>
                <a:cubicBezTo>
                  <a:pt x="314123" y="228386"/>
                  <a:pt x="307646" y="229434"/>
                  <a:pt x="302978" y="226101"/>
                </a:cubicBezTo>
                <a:lnTo>
                  <a:pt x="299454" y="223624"/>
                </a:lnTo>
                <a:cubicBezTo>
                  <a:pt x="299454" y="223624"/>
                  <a:pt x="299454" y="223624"/>
                  <a:pt x="299454" y="223624"/>
                </a:cubicBezTo>
                <a:cubicBezTo>
                  <a:pt x="299454" y="223624"/>
                  <a:pt x="299454" y="223624"/>
                  <a:pt x="299454" y="223624"/>
                </a:cubicBezTo>
                <a:lnTo>
                  <a:pt x="265069" y="199145"/>
                </a:lnTo>
                <a:cubicBezTo>
                  <a:pt x="260402" y="195811"/>
                  <a:pt x="253925" y="196383"/>
                  <a:pt x="250115" y="200574"/>
                </a:cubicBezTo>
                <a:cubicBezTo>
                  <a:pt x="245638" y="205622"/>
                  <a:pt x="246591" y="213242"/>
                  <a:pt x="251925" y="217052"/>
                </a:cubicBezTo>
                <a:lnTo>
                  <a:pt x="286405" y="241626"/>
                </a:lnTo>
                <a:cubicBezTo>
                  <a:pt x="290977" y="244960"/>
                  <a:pt x="291929" y="251247"/>
                  <a:pt x="288691" y="255819"/>
                </a:cubicBezTo>
                <a:cubicBezTo>
                  <a:pt x="285357" y="260486"/>
                  <a:pt x="278880" y="261534"/>
                  <a:pt x="274213" y="258200"/>
                </a:cubicBezTo>
                <a:lnTo>
                  <a:pt x="261926" y="249437"/>
                </a:lnTo>
                <a:cubicBezTo>
                  <a:pt x="261926" y="249437"/>
                  <a:pt x="261926" y="249437"/>
                  <a:pt x="261926" y="249437"/>
                </a:cubicBezTo>
                <a:lnTo>
                  <a:pt x="243257" y="236197"/>
                </a:lnTo>
                <a:cubicBezTo>
                  <a:pt x="237923" y="232387"/>
                  <a:pt x="230398" y="234006"/>
                  <a:pt x="227064" y="239912"/>
                </a:cubicBezTo>
                <a:cubicBezTo>
                  <a:pt x="224302" y="244865"/>
                  <a:pt x="225921" y="251151"/>
                  <a:pt x="230589" y="254485"/>
                </a:cubicBezTo>
                <a:lnTo>
                  <a:pt x="248686" y="267344"/>
                </a:lnTo>
                <a:cubicBezTo>
                  <a:pt x="252877" y="270773"/>
                  <a:pt x="253734" y="276774"/>
                  <a:pt x="250591" y="281155"/>
                </a:cubicBezTo>
                <a:cubicBezTo>
                  <a:pt x="247257" y="285822"/>
                  <a:pt x="240780" y="286870"/>
                  <a:pt x="236113" y="283536"/>
                </a:cubicBezTo>
                <a:lnTo>
                  <a:pt x="192203" y="252294"/>
                </a:lnTo>
                <a:lnTo>
                  <a:pt x="192298" y="252199"/>
                </a:lnTo>
                <a:cubicBezTo>
                  <a:pt x="201156" y="240388"/>
                  <a:pt x="200870" y="223910"/>
                  <a:pt x="191060" y="212861"/>
                </a:cubicBezTo>
                <a:cubicBezTo>
                  <a:pt x="187250" y="208575"/>
                  <a:pt x="182773" y="205622"/>
                  <a:pt x="177915" y="204003"/>
                </a:cubicBezTo>
                <a:cubicBezTo>
                  <a:pt x="181154" y="197907"/>
                  <a:pt x="182202" y="190858"/>
                  <a:pt x="180868" y="183905"/>
                </a:cubicBezTo>
                <a:cubicBezTo>
                  <a:pt x="179535" y="176666"/>
                  <a:pt x="175629" y="170094"/>
                  <a:pt x="169914" y="165522"/>
                </a:cubicBezTo>
                <a:cubicBezTo>
                  <a:pt x="163152" y="159997"/>
                  <a:pt x="154484" y="157616"/>
                  <a:pt x="145911" y="158854"/>
                </a:cubicBezTo>
                <a:cubicBezTo>
                  <a:pt x="144768" y="159044"/>
                  <a:pt x="143530" y="159235"/>
                  <a:pt x="142387" y="159521"/>
                </a:cubicBezTo>
                <a:cubicBezTo>
                  <a:pt x="140292" y="154663"/>
                  <a:pt x="136958" y="150186"/>
                  <a:pt x="132386" y="146757"/>
                </a:cubicBezTo>
                <a:cubicBezTo>
                  <a:pt x="125718" y="141804"/>
                  <a:pt x="117527" y="139709"/>
                  <a:pt x="109335" y="140852"/>
                </a:cubicBezTo>
                <a:cubicBezTo>
                  <a:pt x="105240" y="141423"/>
                  <a:pt x="101334" y="142852"/>
                  <a:pt x="97905" y="144852"/>
                </a:cubicBezTo>
                <a:cubicBezTo>
                  <a:pt x="95905" y="141709"/>
                  <a:pt x="93333" y="138852"/>
                  <a:pt x="90190" y="136470"/>
                </a:cubicBezTo>
                <a:cubicBezTo>
                  <a:pt x="78284" y="127517"/>
                  <a:pt x="61996" y="128469"/>
                  <a:pt x="51137" y="137899"/>
                </a:cubicBezTo>
                <a:lnTo>
                  <a:pt x="33135" y="126374"/>
                </a:lnTo>
                <a:lnTo>
                  <a:pt x="81522" y="46364"/>
                </a:lnTo>
                <a:lnTo>
                  <a:pt x="102573" y="59794"/>
                </a:lnTo>
                <a:lnTo>
                  <a:pt x="88666" y="67509"/>
                </a:lnTo>
                <a:cubicBezTo>
                  <a:pt x="85332" y="69319"/>
                  <a:pt x="83237" y="72748"/>
                  <a:pt x="82951" y="76463"/>
                </a:cubicBezTo>
                <a:cubicBezTo>
                  <a:pt x="82379" y="84369"/>
                  <a:pt x="83999" y="92274"/>
                  <a:pt x="87618" y="99323"/>
                </a:cubicBezTo>
                <a:cubicBezTo>
                  <a:pt x="98667" y="121135"/>
                  <a:pt x="125528" y="129993"/>
                  <a:pt x="147435" y="119040"/>
                </a:cubicBezTo>
                <a:lnTo>
                  <a:pt x="198966" y="93322"/>
                </a:lnTo>
                <a:lnTo>
                  <a:pt x="225064" y="93703"/>
                </a:lnTo>
                <a:lnTo>
                  <a:pt x="323934" y="163331"/>
                </a:lnTo>
                <a:cubicBezTo>
                  <a:pt x="323934" y="163331"/>
                  <a:pt x="323934" y="163331"/>
                  <a:pt x="323934" y="163331"/>
                </a:cubicBezTo>
                <a:lnTo>
                  <a:pt x="348127" y="180571"/>
                </a:lnTo>
                <a:cubicBezTo>
                  <a:pt x="350603" y="182095"/>
                  <a:pt x="352127" y="184381"/>
                  <a:pt x="352509" y="187143"/>
                </a:cubicBezTo>
                <a:close/>
                <a:moveTo>
                  <a:pt x="330887" y="140947"/>
                </a:moveTo>
                <a:lnTo>
                  <a:pt x="235256" y="73605"/>
                </a:lnTo>
                <a:cubicBezTo>
                  <a:pt x="233446" y="72367"/>
                  <a:pt x="231255" y="71605"/>
                  <a:pt x="229065" y="71700"/>
                </a:cubicBezTo>
                <a:lnTo>
                  <a:pt x="196775" y="70938"/>
                </a:lnTo>
                <a:lnTo>
                  <a:pt x="196584" y="70938"/>
                </a:lnTo>
                <a:cubicBezTo>
                  <a:pt x="194870" y="71034"/>
                  <a:pt x="193155" y="71415"/>
                  <a:pt x="191631" y="72177"/>
                </a:cubicBezTo>
                <a:lnTo>
                  <a:pt x="137720" y="99132"/>
                </a:lnTo>
                <a:cubicBezTo>
                  <a:pt x="126671" y="104657"/>
                  <a:pt x="113145" y="100180"/>
                  <a:pt x="107621" y="89226"/>
                </a:cubicBezTo>
                <a:cubicBezTo>
                  <a:pt x="106668" y="87417"/>
                  <a:pt x="106002" y="85416"/>
                  <a:pt x="105620" y="83416"/>
                </a:cubicBezTo>
                <a:lnTo>
                  <a:pt x="202204" y="29981"/>
                </a:lnTo>
                <a:lnTo>
                  <a:pt x="263069" y="47983"/>
                </a:lnTo>
                <a:cubicBezTo>
                  <a:pt x="265545" y="48745"/>
                  <a:pt x="268308" y="48555"/>
                  <a:pt x="270689" y="47507"/>
                </a:cubicBezTo>
                <a:lnTo>
                  <a:pt x="305360" y="32267"/>
                </a:lnTo>
                <a:lnTo>
                  <a:pt x="359843" y="122469"/>
                </a:lnTo>
                <a:lnTo>
                  <a:pt x="330887" y="140947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3F338CC9-4CE2-4F65-93A8-9E93C12F2AFC}"/>
              </a:ext>
            </a:extLst>
          </p:cNvPr>
          <p:cNvSpPr/>
          <p:nvPr/>
        </p:nvSpPr>
        <p:spPr>
          <a:xfrm>
            <a:off x="1447485" y="5552122"/>
            <a:ext cx="390525" cy="390525"/>
          </a:xfrm>
          <a:custGeom>
            <a:avLst/>
            <a:gdLst>
              <a:gd name="connsiteX0" fmla="*/ 363875 w 390525"/>
              <a:gd name="connsiteY0" fmla="*/ 180499 h 390525"/>
              <a:gd name="connsiteX1" fmla="*/ 363875 w 390525"/>
              <a:gd name="connsiteY1" fmla="*/ 173641 h 390525"/>
              <a:gd name="connsiteX2" fmla="*/ 195854 w 390525"/>
              <a:gd name="connsiteY2" fmla="*/ 7144 h 390525"/>
              <a:gd name="connsiteX3" fmla="*/ 29357 w 390525"/>
              <a:gd name="connsiteY3" fmla="*/ 173641 h 390525"/>
              <a:gd name="connsiteX4" fmla="*/ 29357 w 390525"/>
              <a:gd name="connsiteY4" fmla="*/ 180499 h 390525"/>
              <a:gd name="connsiteX5" fmla="*/ 7164 w 390525"/>
              <a:gd name="connsiteY5" fmla="*/ 232696 h 390525"/>
              <a:gd name="connsiteX6" fmla="*/ 74601 w 390525"/>
              <a:gd name="connsiteY6" fmla="*/ 297561 h 390525"/>
              <a:gd name="connsiteX7" fmla="*/ 107081 w 390525"/>
              <a:gd name="connsiteY7" fmla="*/ 297561 h 390525"/>
              <a:gd name="connsiteX8" fmla="*/ 140419 w 390525"/>
              <a:gd name="connsiteY8" fmla="*/ 264224 h 390525"/>
              <a:gd name="connsiteX9" fmla="*/ 140419 w 390525"/>
              <a:gd name="connsiteY9" fmla="*/ 196215 h 390525"/>
              <a:gd name="connsiteX10" fmla="*/ 107081 w 390525"/>
              <a:gd name="connsiteY10" fmla="*/ 162878 h 390525"/>
              <a:gd name="connsiteX11" fmla="*/ 96604 w 390525"/>
              <a:gd name="connsiteY11" fmla="*/ 162878 h 390525"/>
              <a:gd name="connsiteX12" fmla="*/ 195854 w 390525"/>
              <a:gd name="connsiteY12" fmla="*/ 74104 h 390525"/>
              <a:gd name="connsiteX13" fmla="*/ 296629 w 390525"/>
              <a:gd name="connsiteY13" fmla="*/ 162878 h 390525"/>
              <a:gd name="connsiteX14" fmla="*/ 286151 w 390525"/>
              <a:gd name="connsiteY14" fmla="*/ 162878 h 390525"/>
              <a:gd name="connsiteX15" fmla="*/ 252814 w 390525"/>
              <a:gd name="connsiteY15" fmla="*/ 196215 h 390525"/>
              <a:gd name="connsiteX16" fmla="*/ 252814 w 390525"/>
              <a:gd name="connsiteY16" fmla="*/ 264319 h 390525"/>
              <a:gd name="connsiteX17" fmla="*/ 286151 w 390525"/>
              <a:gd name="connsiteY17" fmla="*/ 297657 h 390525"/>
              <a:gd name="connsiteX18" fmla="*/ 297295 w 390525"/>
              <a:gd name="connsiteY18" fmla="*/ 297657 h 390525"/>
              <a:gd name="connsiteX19" fmla="*/ 297295 w 390525"/>
              <a:gd name="connsiteY19" fmla="*/ 308801 h 390525"/>
              <a:gd name="connsiteX20" fmla="*/ 263958 w 390525"/>
              <a:gd name="connsiteY20" fmla="*/ 342138 h 390525"/>
              <a:gd name="connsiteX21" fmla="*/ 250909 w 390525"/>
              <a:gd name="connsiteY21" fmla="*/ 342138 h 390525"/>
              <a:gd name="connsiteX22" fmla="*/ 219476 w 390525"/>
              <a:gd name="connsiteY22" fmla="*/ 319945 h 390525"/>
              <a:gd name="connsiteX23" fmla="*/ 196140 w 390525"/>
              <a:gd name="connsiteY23" fmla="*/ 319945 h 390525"/>
              <a:gd name="connsiteX24" fmla="*/ 162326 w 390525"/>
              <a:gd name="connsiteY24" fmla="*/ 351377 h 390525"/>
              <a:gd name="connsiteX25" fmla="*/ 195568 w 390525"/>
              <a:gd name="connsiteY25" fmla="*/ 386524 h 390525"/>
              <a:gd name="connsiteX26" fmla="*/ 219476 w 390525"/>
              <a:gd name="connsiteY26" fmla="*/ 386524 h 390525"/>
              <a:gd name="connsiteX27" fmla="*/ 250909 w 390525"/>
              <a:gd name="connsiteY27" fmla="*/ 364332 h 390525"/>
              <a:gd name="connsiteX28" fmla="*/ 263958 w 390525"/>
              <a:gd name="connsiteY28" fmla="*/ 364332 h 390525"/>
              <a:gd name="connsiteX29" fmla="*/ 319489 w 390525"/>
              <a:gd name="connsiteY29" fmla="*/ 308801 h 390525"/>
              <a:gd name="connsiteX30" fmla="*/ 319489 w 390525"/>
              <a:gd name="connsiteY30" fmla="*/ 297657 h 390525"/>
              <a:gd name="connsiteX31" fmla="*/ 386068 w 390525"/>
              <a:gd name="connsiteY31" fmla="*/ 231076 h 390525"/>
              <a:gd name="connsiteX32" fmla="*/ 363875 w 390525"/>
              <a:gd name="connsiteY32" fmla="*/ 180499 h 390525"/>
              <a:gd name="connsiteX33" fmla="*/ 219381 w 390525"/>
              <a:gd name="connsiteY33" fmla="*/ 364236 h 390525"/>
              <a:gd name="connsiteX34" fmla="*/ 196045 w 390525"/>
              <a:gd name="connsiteY34" fmla="*/ 364236 h 390525"/>
              <a:gd name="connsiteX35" fmla="*/ 184710 w 390525"/>
              <a:gd name="connsiteY35" fmla="*/ 354425 h 390525"/>
              <a:gd name="connsiteX36" fmla="*/ 195759 w 390525"/>
              <a:gd name="connsiteY36" fmla="*/ 342043 h 390525"/>
              <a:gd name="connsiteX37" fmla="*/ 219095 w 390525"/>
              <a:gd name="connsiteY37" fmla="*/ 342043 h 390525"/>
              <a:gd name="connsiteX38" fmla="*/ 230430 w 390525"/>
              <a:gd name="connsiteY38" fmla="*/ 351854 h 390525"/>
              <a:gd name="connsiteX39" fmla="*/ 219381 w 390525"/>
              <a:gd name="connsiteY39" fmla="*/ 364236 h 390525"/>
              <a:gd name="connsiteX40" fmla="*/ 73744 w 390525"/>
              <a:gd name="connsiteY40" fmla="*/ 275082 h 390525"/>
              <a:gd name="connsiteX41" fmla="*/ 29357 w 390525"/>
              <a:gd name="connsiteY41" fmla="*/ 230696 h 390525"/>
              <a:gd name="connsiteX42" fmla="*/ 73744 w 390525"/>
              <a:gd name="connsiteY42" fmla="*/ 184785 h 390525"/>
              <a:gd name="connsiteX43" fmla="*/ 73744 w 390525"/>
              <a:gd name="connsiteY43" fmla="*/ 275082 h 390525"/>
              <a:gd name="connsiteX44" fmla="*/ 118130 w 390525"/>
              <a:gd name="connsiteY44" fmla="*/ 196215 h 390525"/>
              <a:gd name="connsiteX45" fmla="*/ 118130 w 390525"/>
              <a:gd name="connsiteY45" fmla="*/ 264319 h 390525"/>
              <a:gd name="connsiteX46" fmla="*/ 106986 w 390525"/>
              <a:gd name="connsiteY46" fmla="*/ 275463 h 390525"/>
              <a:gd name="connsiteX47" fmla="*/ 95842 w 390525"/>
              <a:gd name="connsiteY47" fmla="*/ 275463 h 390525"/>
              <a:gd name="connsiteX48" fmla="*/ 95842 w 390525"/>
              <a:gd name="connsiteY48" fmla="*/ 185166 h 390525"/>
              <a:gd name="connsiteX49" fmla="*/ 106986 w 390525"/>
              <a:gd name="connsiteY49" fmla="*/ 185166 h 390525"/>
              <a:gd name="connsiteX50" fmla="*/ 118130 w 390525"/>
              <a:gd name="connsiteY50" fmla="*/ 196215 h 390525"/>
              <a:gd name="connsiteX51" fmla="*/ 297200 w 390525"/>
              <a:gd name="connsiteY51" fmla="*/ 275368 h 390525"/>
              <a:gd name="connsiteX52" fmla="*/ 286056 w 390525"/>
              <a:gd name="connsiteY52" fmla="*/ 275368 h 390525"/>
              <a:gd name="connsiteX53" fmla="*/ 274912 w 390525"/>
              <a:gd name="connsiteY53" fmla="*/ 264224 h 390525"/>
              <a:gd name="connsiteX54" fmla="*/ 274912 w 390525"/>
              <a:gd name="connsiteY54" fmla="*/ 196215 h 390525"/>
              <a:gd name="connsiteX55" fmla="*/ 286056 w 390525"/>
              <a:gd name="connsiteY55" fmla="*/ 185071 h 390525"/>
              <a:gd name="connsiteX56" fmla="*/ 297200 w 390525"/>
              <a:gd name="connsiteY56" fmla="*/ 185071 h 390525"/>
              <a:gd name="connsiteX57" fmla="*/ 297200 w 390525"/>
              <a:gd name="connsiteY57" fmla="*/ 275368 h 390525"/>
              <a:gd name="connsiteX58" fmla="*/ 318727 w 390525"/>
              <a:gd name="connsiteY58" fmla="*/ 162878 h 390525"/>
              <a:gd name="connsiteX59" fmla="*/ 195664 w 390525"/>
              <a:gd name="connsiteY59" fmla="*/ 51816 h 390525"/>
              <a:gd name="connsiteX60" fmla="*/ 74029 w 390525"/>
              <a:gd name="connsiteY60" fmla="*/ 162878 h 390525"/>
              <a:gd name="connsiteX61" fmla="*/ 73553 w 390525"/>
              <a:gd name="connsiteY61" fmla="*/ 162878 h 390525"/>
              <a:gd name="connsiteX62" fmla="*/ 51550 w 390525"/>
              <a:gd name="connsiteY62" fmla="*/ 166783 h 390525"/>
              <a:gd name="connsiteX63" fmla="*/ 195664 w 390525"/>
              <a:gd name="connsiteY63" fmla="*/ 29718 h 390525"/>
              <a:gd name="connsiteX64" fmla="*/ 341301 w 390525"/>
              <a:gd name="connsiteY64" fmla="*/ 166783 h 390525"/>
              <a:gd name="connsiteX65" fmla="*/ 319298 w 390525"/>
              <a:gd name="connsiteY65" fmla="*/ 162878 h 390525"/>
              <a:gd name="connsiteX66" fmla="*/ 318727 w 390525"/>
              <a:gd name="connsiteY66" fmla="*/ 162878 h 390525"/>
              <a:gd name="connsiteX67" fmla="*/ 319489 w 390525"/>
              <a:gd name="connsiteY67" fmla="*/ 275082 h 390525"/>
              <a:gd name="connsiteX68" fmla="*/ 319489 w 390525"/>
              <a:gd name="connsiteY68" fmla="*/ 184785 h 390525"/>
              <a:gd name="connsiteX69" fmla="*/ 363875 w 390525"/>
              <a:gd name="connsiteY69" fmla="*/ 230696 h 390525"/>
              <a:gd name="connsiteX70" fmla="*/ 319489 w 390525"/>
              <a:gd name="connsiteY70" fmla="*/ 27508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3875" y="180499"/>
                </a:moveTo>
                <a:lnTo>
                  <a:pt x="363875" y="173641"/>
                </a:lnTo>
                <a:cubicBezTo>
                  <a:pt x="363875" y="80963"/>
                  <a:pt x="287294" y="7144"/>
                  <a:pt x="195854" y="7144"/>
                </a:cubicBezTo>
                <a:cubicBezTo>
                  <a:pt x="103843" y="7144"/>
                  <a:pt x="29357" y="81629"/>
                  <a:pt x="29357" y="173641"/>
                </a:cubicBezTo>
                <a:lnTo>
                  <a:pt x="29357" y="180499"/>
                </a:lnTo>
                <a:cubicBezTo>
                  <a:pt x="14689" y="194024"/>
                  <a:pt x="6688" y="212884"/>
                  <a:pt x="7164" y="232696"/>
                </a:cubicBezTo>
                <a:cubicBezTo>
                  <a:pt x="8021" y="268415"/>
                  <a:pt x="38882" y="297561"/>
                  <a:pt x="74601" y="297561"/>
                </a:cubicBezTo>
                <a:lnTo>
                  <a:pt x="107081" y="297561"/>
                </a:lnTo>
                <a:cubicBezTo>
                  <a:pt x="125464" y="297561"/>
                  <a:pt x="140419" y="282607"/>
                  <a:pt x="140419" y="264224"/>
                </a:cubicBezTo>
                <a:lnTo>
                  <a:pt x="140419" y="196215"/>
                </a:lnTo>
                <a:cubicBezTo>
                  <a:pt x="140419" y="177832"/>
                  <a:pt x="125464" y="162878"/>
                  <a:pt x="107081" y="162878"/>
                </a:cubicBezTo>
                <a:lnTo>
                  <a:pt x="96604" y="162878"/>
                </a:lnTo>
                <a:cubicBezTo>
                  <a:pt x="102128" y="112967"/>
                  <a:pt x="144514" y="74104"/>
                  <a:pt x="195854" y="74104"/>
                </a:cubicBezTo>
                <a:cubicBezTo>
                  <a:pt x="247956" y="74104"/>
                  <a:pt x="291009" y="113062"/>
                  <a:pt x="296629" y="162878"/>
                </a:cubicBezTo>
                <a:lnTo>
                  <a:pt x="286151" y="162878"/>
                </a:lnTo>
                <a:cubicBezTo>
                  <a:pt x="267768" y="162878"/>
                  <a:pt x="252814" y="177832"/>
                  <a:pt x="252814" y="196215"/>
                </a:cubicBezTo>
                <a:lnTo>
                  <a:pt x="252814" y="264319"/>
                </a:lnTo>
                <a:cubicBezTo>
                  <a:pt x="252814" y="282702"/>
                  <a:pt x="267768" y="297657"/>
                  <a:pt x="286151" y="297657"/>
                </a:cubicBezTo>
                <a:lnTo>
                  <a:pt x="297295" y="297657"/>
                </a:lnTo>
                <a:lnTo>
                  <a:pt x="297295" y="308801"/>
                </a:lnTo>
                <a:cubicBezTo>
                  <a:pt x="297295" y="327184"/>
                  <a:pt x="282341" y="342138"/>
                  <a:pt x="263958" y="342138"/>
                </a:cubicBezTo>
                <a:lnTo>
                  <a:pt x="250909" y="342138"/>
                </a:lnTo>
                <a:cubicBezTo>
                  <a:pt x="246337" y="329184"/>
                  <a:pt x="233954" y="319945"/>
                  <a:pt x="219476" y="319945"/>
                </a:cubicBezTo>
                <a:lnTo>
                  <a:pt x="196140" y="319945"/>
                </a:lnTo>
                <a:cubicBezTo>
                  <a:pt x="178804" y="319945"/>
                  <a:pt x="163279" y="334042"/>
                  <a:pt x="162326" y="351377"/>
                </a:cubicBezTo>
                <a:cubicBezTo>
                  <a:pt x="161278" y="370618"/>
                  <a:pt x="176614" y="386524"/>
                  <a:pt x="195568" y="386524"/>
                </a:cubicBezTo>
                <a:lnTo>
                  <a:pt x="219476" y="386524"/>
                </a:lnTo>
                <a:cubicBezTo>
                  <a:pt x="233954" y="386524"/>
                  <a:pt x="246241" y="377285"/>
                  <a:pt x="250909" y="364332"/>
                </a:cubicBezTo>
                <a:lnTo>
                  <a:pt x="263958" y="364332"/>
                </a:lnTo>
                <a:cubicBezTo>
                  <a:pt x="294628" y="364332"/>
                  <a:pt x="319489" y="339471"/>
                  <a:pt x="319489" y="308801"/>
                </a:cubicBezTo>
                <a:lnTo>
                  <a:pt x="319489" y="297657"/>
                </a:lnTo>
                <a:cubicBezTo>
                  <a:pt x="356255" y="297657"/>
                  <a:pt x="386068" y="267748"/>
                  <a:pt x="386068" y="231076"/>
                </a:cubicBezTo>
                <a:cubicBezTo>
                  <a:pt x="386068" y="211836"/>
                  <a:pt x="378067" y="193738"/>
                  <a:pt x="363875" y="180499"/>
                </a:cubicBezTo>
                <a:close/>
                <a:moveTo>
                  <a:pt x="219381" y="364236"/>
                </a:moveTo>
                <a:lnTo>
                  <a:pt x="196045" y="364236"/>
                </a:lnTo>
                <a:cubicBezTo>
                  <a:pt x="190330" y="364236"/>
                  <a:pt x="185377" y="360045"/>
                  <a:pt x="184710" y="354425"/>
                </a:cubicBezTo>
                <a:cubicBezTo>
                  <a:pt x="183948" y="347758"/>
                  <a:pt x="189187" y="342043"/>
                  <a:pt x="195759" y="342043"/>
                </a:cubicBezTo>
                <a:lnTo>
                  <a:pt x="219095" y="342043"/>
                </a:lnTo>
                <a:cubicBezTo>
                  <a:pt x="224810" y="342043"/>
                  <a:pt x="229763" y="346234"/>
                  <a:pt x="230430" y="351854"/>
                </a:cubicBezTo>
                <a:cubicBezTo>
                  <a:pt x="231097" y="358521"/>
                  <a:pt x="225858" y="364236"/>
                  <a:pt x="219381" y="364236"/>
                </a:cubicBezTo>
                <a:close/>
                <a:moveTo>
                  <a:pt x="73744" y="275082"/>
                </a:moveTo>
                <a:cubicBezTo>
                  <a:pt x="49264" y="275082"/>
                  <a:pt x="29357" y="255175"/>
                  <a:pt x="29357" y="230696"/>
                </a:cubicBezTo>
                <a:cubicBezTo>
                  <a:pt x="29357" y="205835"/>
                  <a:pt x="49645" y="184785"/>
                  <a:pt x="73744" y="184785"/>
                </a:cubicBezTo>
                <a:lnTo>
                  <a:pt x="73744" y="275082"/>
                </a:lnTo>
                <a:close/>
                <a:moveTo>
                  <a:pt x="118130" y="196215"/>
                </a:moveTo>
                <a:lnTo>
                  <a:pt x="118130" y="264319"/>
                </a:lnTo>
                <a:cubicBezTo>
                  <a:pt x="118130" y="270415"/>
                  <a:pt x="113177" y="275463"/>
                  <a:pt x="106986" y="275463"/>
                </a:cubicBezTo>
                <a:lnTo>
                  <a:pt x="95842" y="275463"/>
                </a:lnTo>
                <a:lnTo>
                  <a:pt x="95842" y="185166"/>
                </a:lnTo>
                <a:lnTo>
                  <a:pt x="106986" y="185166"/>
                </a:lnTo>
                <a:cubicBezTo>
                  <a:pt x="113177" y="185071"/>
                  <a:pt x="118130" y="190119"/>
                  <a:pt x="118130" y="196215"/>
                </a:cubicBezTo>
                <a:close/>
                <a:moveTo>
                  <a:pt x="297200" y="275368"/>
                </a:moveTo>
                <a:lnTo>
                  <a:pt x="286056" y="275368"/>
                </a:lnTo>
                <a:cubicBezTo>
                  <a:pt x="279960" y="275368"/>
                  <a:pt x="274912" y="270415"/>
                  <a:pt x="274912" y="264224"/>
                </a:cubicBezTo>
                <a:lnTo>
                  <a:pt x="274912" y="196215"/>
                </a:lnTo>
                <a:cubicBezTo>
                  <a:pt x="274912" y="190119"/>
                  <a:pt x="279865" y="185071"/>
                  <a:pt x="286056" y="185071"/>
                </a:cubicBezTo>
                <a:lnTo>
                  <a:pt x="297200" y="185071"/>
                </a:lnTo>
                <a:lnTo>
                  <a:pt x="297200" y="275368"/>
                </a:lnTo>
                <a:close/>
                <a:moveTo>
                  <a:pt x="318727" y="162878"/>
                </a:moveTo>
                <a:cubicBezTo>
                  <a:pt x="313012" y="101060"/>
                  <a:pt x="259862" y="51816"/>
                  <a:pt x="195664" y="51816"/>
                </a:cubicBezTo>
                <a:cubicBezTo>
                  <a:pt x="132037" y="51816"/>
                  <a:pt x="79649" y="100679"/>
                  <a:pt x="74029" y="162878"/>
                </a:cubicBezTo>
                <a:lnTo>
                  <a:pt x="73553" y="162878"/>
                </a:lnTo>
                <a:cubicBezTo>
                  <a:pt x="65933" y="162878"/>
                  <a:pt x="58504" y="164211"/>
                  <a:pt x="51550" y="166783"/>
                </a:cubicBezTo>
                <a:cubicBezTo>
                  <a:pt x="55360" y="90583"/>
                  <a:pt x="118511" y="29718"/>
                  <a:pt x="195664" y="29718"/>
                </a:cubicBezTo>
                <a:cubicBezTo>
                  <a:pt x="273578" y="29718"/>
                  <a:pt x="337491" y="90583"/>
                  <a:pt x="341301" y="166783"/>
                </a:cubicBezTo>
                <a:cubicBezTo>
                  <a:pt x="334348" y="164211"/>
                  <a:pt x="326918" y="162878"/>
                  <a:pt x="319298" y="162878"/>
                </a:cubicBezTo>
                <a:lnTo>
                  <a:pt x="318727" y="162878"/>
                </a:lnTo>
                <a:close/>
                <a:moveTo>
                  <a:pt x="319489" y="275082"/>
                </a:moveTo>
                <a:lnTo>
                  <a:pt x="319489" y="184785"/>
                </a:lnTo>
                <a:cubicBezTo>
                  <a:pt x="343587" y="184785"/>
                  <a:pt x="363875" y="205835"/>
                  <a:pt x="363875" y="230696"/>
                </a:cubicBezTo>
                <a:cubicBezTo>
                  <a:pt x="363875" y="255175"/>
                  <a:pt x="343968" y="275082"/>
                  <a:pt x="319489" y="275082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1EAE9D7-314B-40D0-96C3-FC71E0C15694}"/>
              </a:ext>
            </a:extLst>
          </p:cNvPr>
          <p:cNvGrpSpPr/>
          <p:nvPr/>
        </p:nvGrpSpPr>
        <p:grpSpPr>
          <a:xfrm>
            <a:off x="8143534" y="5571196"/>
            <a:ext cx="390525" cy="390525"/>
            <a:chOff x="8143534" y="5571196"/>
            <a:chExt cx="390525" cy="390525"/>
          </a:xfrm>
          <a:solidFill>
            <a:schemeClr val="tx2"/>
          </a:solidFill>
        </p:grpSpPr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7BEA4E25-B25D-4509-BAF1-1C828EA1F5B5}"/>
                </a:ext>
              </a:extLst>
            </p:cNvPr>
            <p:cNvSpPr/>
            <p:nvPr/>
          </p:nvSpPr>
          <p:spPr>
            <a:xfrm>
              <a:off x="8143534" y="5571196"/>
              <a:ext cx="390525" cy="390525"/>
            </a:xfrm>
            <a:custGeom>
              <a:avLst/>
              <a:gdLst>
                <a:gd name="connsiteX0" fmla="*/ 386286 w 390525"/>
                <a:gd name="connsiteY0" fmla="*/ 171426 h 390525"/>
                <a:gd name="connsiteX1" fmla="*/ 374760 w 390525"/>
                <a:gd name="connsiteY1" fmla="*/ 148662 h 390525"/>
                <a:gd name="connsiteX2" fmla="*/ 341994 w 390525"/>
                <a:gd name="connsiteY2" fmla="*/ 120563 h 390525"/>
                <a:gd name="connsiteX3" fmla="*/ 341994 w 390525"/>
                <a:gd name="connsiteY3" fmla="*/ 40743 h 390525"/>
                <a:gd name="connsiteX4" fmla="*/ 330850 w 390525"/>
                <a:gd name="connsiteY4" fmla="*/ 29313 h 390525"/>
                <a:gd name="connsiteX5" fmla="*/ 286273 w 390525"/>
                <a:gd name="connsiteY5" fmla="*/ 29313 h 390525"/>
                <a:gd name="connsiteX6" fmla="*/ 275319 w 390525"/>
                <a:gd name="connsiteY6" fmla="*/ 40267 h 390525"/>
                <a:gd name="connsiteX7" fmla="*/ 275319 w 390525"/>
                <a:gd name="connsiteY7" fmla="*/ 63127 h 390525"/>
                <a:gd name="connsiteX8" fmla="*/ 219121 w 390525"/>
                <a:gd name="connsiteY8" fmla="*/ 15216 h 390525"/>
                <a:gd name="connsiteX9" fmla="*/ 175783 w 390525"/>
                <a:gd name="connsiteY9" fmla="*/ 15216 h 390525"/>
                <a:gd name="connsiteX10" fmla="*/ 18811 w 390525"/>
                <a:gd name="connsiteY10" fmla="*/ 148280 h 390525"/>
                <a:gd name="connsiteX11" fmla="*/ 15191 w 390525"/>
                <a:gd name="connsiteY11" fmla="*/ 195239 h 390525"/>
                <a:gd name="connsiteX12" fmla="*/ 51672 w 390525"/>
                <a:gd name="connsiteY12" fmla="*/ 204954 h 390525"/>
                <a:gd name="connsiteX13" fmla="*/ 51672 w 390525"/>
                <a:gd name="connsiteY13" fmla="*/ 374880 h 390525"/>
                <a:gd name="connsiteX14" fmla="*/ 62816 w 390525"/>
                <a:gd name="connsiteY14" fmla="*/ 386024 h 390525"/>
                <a:gd name="connsiteX15" fmla="*/ 330755 w 390525"/>
                <a:gd name="connsiteY15" fmla="*/ 386024 h 390525"/>
                <a:gd name="connsiteX16" fmla="*/ 341137 w 390525"/>
                <a:gd name="connsiteY16" fmla="*/ 375261 h 390525"/>
                <a:gd name="connsiteX17" fmla="*/ 341137 w 390525"/>
                <a:gd name="connsiteY17" fmla="*/ 205335 h 390525"/>
                <a:gd name="connsiteX18" fmla="*/ 378284 w 390525"/>
                <a:gd name="connsiteY18" fmla="*/ 195620 h 390525"/>
                <a:gd name="connsiteX19" fmla="*/ 386286 w 390525"/>
                <a:gd name="connsiteY19" fmla="*/ 171426 h 390525"/>
                <a:gd name="connsiteX20" fmla="*/ 297608 w 390525"/>
                <a:gd name="connsiteY20" fmla="*/ 51506 h 390525"/>
                <a:gd name="connsiteX21" fmla="*/ 319801 w 390525"/>
                <a:gd name="connsiteY21" fmla="*/ 51506 h 390525"/>
                <a:gd name="connsiteX22" fmla="*/ 319801 w 390525"/>
                <a:gd name="connsiteY22" fmla="*/ 101227 h 390525"/>
                <a:gd name="connsiteX23" fmla="*/ 297608 w 390525"/>
                <a:gd name="connsiteY23" fmla="*/ 82177 h 390525"/>
                <a:gd name="connsiteX24" fmla="*/ 297608 w 390525"/>
                <a:gd name="connsiteY24" fmla="*/ 51506 h 390525"/>
                <a:gd name="connsiteX25" fmla="*/ 242077 w 390525"/>
                <a:gd name="connsiteY25" fmla="*/ 363831 h 390525"/>
                <a:gd name="connsiteX26" fmla="*/ 151780 w 390525"/>
                <a:gd name="connsiteY26" fmla="*/ 363831 h 390525"/>
                <a:gd name="connsiteX27" fmla="*/ 151780 w 390525"/>
                <a:gd name="connsiteY27" fmla="*/ 275059 h 390525"/>
                <a:gd name="connsiteX28" fmla="*/ 242077 w 390525"/>
                <a:gd name="connsiteY28" fmla="*/ 275059 h 390525"/>
                <a:gd name="connsiteX29" fmla="*/ 242077 w 390525"/>
                <a:gd name="connsiteY29" fmla="*/ 363831 h 390525"/>
                <a:gd name="connsiteX30" fmla="*/ 319801 w 390525"/>
                <a:gd name="connsiteY30" fmla="*/ 363831 h 390525"/>
                <a:gd name="connsiteX31" fmla="*/ 264270 w 390525"/>
                <a:gd name="connsiteY31" fmla="*/ 363831 h 390525"/>
                <a:gd name="connsiteX32" fmla="*/ 264270 w 390525"/>
                <a:gd name="connsiteY32" fmla="*/ 263914 h 390525"/>
                <a:gd name="connsiteX33" fmla="*/ 253126 w 390525"/>
                <a:gd name="connsiteY33" fmla="*/ 252770 h 390525"/>
                <a:gd name="connsiteX34" fmla="*/ 140540 w 390525"/>
                <a:gd name="connsiteY34" fmla="*/ 252770 h 390525"/>
                <a:gd name="connsiteX35" fmla="*/ 129587 w 390525"/>
                <a:gd name="connsiteY35" fmla="*/ 263724 h 390525"/>
                <a:gd name="connsiteX36" fmla="*/ 129587 w 390525"/>
                <a:gd name="connsiteY36" fmla="*/ 363831 h 390525"/>
                <a:gd name="connsiteX37" fmla="*/ 74056 w 390525"/>
                <a:gd name="connsiteY37" fmla="*/ 363831 h 390525"/>
                <a:gd name="connsiteX38" fmla="*/ 74056 w 390525"/>
                <a:gd name="connsiteY38" fmla="*/ 189047 h 390525"/>
                <a:gd name="connsiteX39" fmla="*/ 197500 w 390525"/>
                <a:gd name="connsiteY39" fmla="*/ 84272 h 390525"/>
                <a:gd name="connsiteX40" fmla="*/ 319705 w 390525"/>
                <a:gd name="connsiteY40" fmla="*/ 188952 h 390525"/>
                <a:gd name="connsiteX41" fmla="*/ 319801 w 390525"/>
                <a:gd name="connsiteY41" fmla="*/ 363831 h 390525"/>
                <a:gd name="connsiteX42" fmla="*/ 319801 w 390525"/>
                <a:gd name="connsiteY42" fmla="*/ 363831 h 390525"/>
                <a:gd name="connsiteX43" fmla="*/ 361520 w 390525"/>
                <a:gd name="connsiteY43" fmla="*/ 181142 h 390525"/>
                <a:gd name="connsiteX44" fmla="*/ 345899 w 390525"/>
                <a:gd name="connsiteY44" fmla="*/ 182380 h 390525"/>
                <a:gd name="connsiteX45" fmla="*/ 204929 w 390525"/>
                <a:gd name="connsiteY45" fmla="*/ 61508 h 390525"/>
                <a:gd name="connsiteX46" fmla="*/ 190546 w 390525"/>
                <a:gd name="connsiteY46" fmla="*/ 61508 h 390525"/>
                <a:gd name="connsiteX47" fmla="*/ 48053 w 390525"/>
                <a:gd name="connsiteY47" fmla="*/ 182380 h 390525"/>
                <a:gd name="connsiteX48" fmla="*/ 32432 w 390525"/>
                <a:gd name="connsiteY48" fmla="*/ 181142 h 390525"/>
                <a:gd name="connsiteX49" fmla="*/ 33575 w 390525"/>
                <a:gd name="connsiteY49" fmla="*/ 165521 h 390525"/>
                <a:gd name="connsiteX50" fmla="*/ 190546 w 390525"/>
                <a:gd name="connsiteY50" fmla="*/ 32456 h 390525"/>
                <a:gd name="connsiteX51" fmla="*/ 205025 w 390525"/>
                <a:gd name="connsiteY51" fmla="*/ 32456 h 390525"/>
                <a:gd name="connsiteX52" fmla="*/ 360473 w 390525"/>
                <a:gd name="connsiteY52" fmla="*/ 165521 h 390525"/>
                <a:gd name="connsiteX53" fmla="*/ 361520 w 390525"/>
                <a:gd name="connsiteY53" fmla="*/ 1811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86286" y="171426"/>
                  </a:moveTo>
                  <a:cubicBezTo>
                    <a:pt x="385619" y="162568"/>
                    <a:pt x="381523" y="154472"/>
                    <a:pt x="374760" y="148662"/>
                  </a:cubicBezTo>
                  <a:lnTo>
                    <a:pt x="341994" y="120563"/>
                  </a:lnTo>
                  <a:lnTo>
                    <a:pt x="341994" y="40743"/>
                  </a:lnTo>
                  <a:cubicBezTo>
                    <a:pt x="341994" y="34647"/>
                    <a:pt x="330850" y="29313"/>
                    <a:pt x="330850" y="29313"/>
                  </a:cubicBezTo>
                  <a:lnTo>
                    <a:pt x="286273" y="29313"/>
                  </a:lnTo>
                  <a:cubicBezTo>
                    <a:pt x="280177" y="29313"/>
                    <a:pt x="275319" y="34171"/>
                    <a:pt x="275319" y="40267"/>
                  </a:cubicBezTo>
                  <a:lnTo>
                    <a:pt x="275319" y="63127"/>
                  </a:lnTo>
                  <a:lnTo>
                    <a:pt x="219121" y="15216"/>
                  </a:lnTo>
                  <a:cubicBezTo>
                    <a:pt x="206549" y="4453"/>
                    <a:pt x="188356" y="4453"/>
                    <a:pt x="175783" y="15216"/>
                  </a:cubicBezTo>
                  <a:lnTo>
                    <a:pt x="18811" y="148280"/>
                  </a:lnTo>
                  <a:cubicBezTo>
                    <a:pt x="4904" y="160187"/>
                    <a:pt x="3094" y="181142"/>
                    <a:pt x="15191" y="195239"/>
                  </a:cubicBezTo>
                  <a:cubicBezTo>
                    <a:pt x="24430" y="205907"/>
                    <a:pt x="39099" y="209336"/>
                    <a:pt x="51672" y="204954"/>
                  </a:cubicBezTo>
                  <a:lnTo>
                    <a:pt x="51672" y="374880"/>
                  </a:lnTo>
                  <a:cubicBezTo>
                    <a:pt x="51672" y="380976"/>
                    <a:pt x="56625" y="386024"/>
                    <a:pt x="62816" y="386024"/>
                  </a:cubicBezTo>
                  <a:lnTo>
                    <a:pt x="330755" y="386024"/>
                  </a:lnTo>
                  <a:cubicBezTo>
                    <a:pt x="330755" y="386024"/>
                    <a:pt x="341899" y="381357"/>
                    <a:pt x="341137" y="375261"/>
                  </a:cubicBezTo>
                  <a:lnTo>
                    <a:pt x="341137" y="205335"/>
                  </a:lnTo>
                  <a:cubicBezTo>
                    <a:pt x="354853" y="209907"/>
                    <a:pt x="369331" y="206097"/>
                    <a:pt x="378284" y="195620"/>
                  </a:cubicBezTo>
                  <a:cubicBezTo>
                    <a:pt x="384190" y="188857"/>
                    <a:pt x="386952" y="180284"/>
                    <a:pt x="386286" y="171426"/>
                  </a:cubicBezTo>
                  <a:close/>
                  <a:moveTo>
                    <a:pt x="297608" y="51506"/>
                  </a:moveTo>
                  <a:lnTo>
                    <a:pt x="319801" y="51506"/>
                  </a:lnTo>
                  <a:lnTo>
                    <a:pt x="319801" y="101227"/>
                  </a:lnTo>
                  <a:lnTo>
                    <a:pt x="297608" y="82177"/>
                  </a:lnTo>
                  <a:lnTo>
                    <a:pt x="297608" y="51506"/>
                  </a:lnTo>
                  <a:close/>
                  <a:moveTo>
                    <a:pt x="242077" y="363831"/>
                  </a:moveTo>
                  <a:lnTo>
                    <a:pt x="151780" y="363831"/>
                  </a:lnTo>
                  <a:lnTo>
                    <a:pt x="151780" y="275059"/>
                  </a:lnTo>
                  <a:lnTo>
                    <a:pt x="242077" y="275059"/>
                  </a:lnTo>
                  <a:lnTo>
                    <a:pt x="242077" y="363831"/>
                  </a:lnTo>
                  <a:close/>
                  <a:moveTo>
                    <a:pt x="319801" y="363831"/>
                  </a:moveTo>
                  <a:lnTo>
                    <a:pt x="264270" y="363831"/>
                  </a:lnTo>
                  <a:lnTo>
                    <a:pt x="264270" y="263914"/>
                  </a:lnTo>
                  <a:cubicBezTo>
                    <a:pt x="264270" y="257818"/>
                    <a:pt x="259317" y="252770"/>
                    <a:pt x="253126" y="252770"/>
                  </a:cubicBezTo>
                  <a:lnTo>
                    <a:pt x="140540" y="252770"/>
                  </a:lnTo>
                  <a:cubicBezTo>
                    <a:pt x="134445" y="252770"/>
                    <a:pt x="129587" y="257628"/>
                    <a:pt x="129587" y="263724"/>
                  </a:cubicBezTo>
                  <a:lnTo>
                    <a:pt x="129587" y="363831"/>
                  </a:lnTo>
                  <a:lnTo>
                    <a:pt x="74056" y="363831"/>
                  </a:lnTo>
                  <a:lnTo>
                    <a:pt x="74056" y="189047"/>
                  </a:lnTo>
                  <a:lnTo>
                    <a:pt x="197500" y="84272"/>
                  </a:lnTo>
                  <a:lnTo>
                    <a:pt x="319705" y="188952"/>
                  </a:lnTo>
                  <a:lnTo>
                    <a:pt x="319801" y="363831"/>
                  </a:lnTo>
                  <a:lnTo>
                    <a:pt x="319801" y="363831"/>
                  </a:lnTo>
                  <a:close/>
                  <a:moveTo>
                    <a:pt x="361520" y="181142"/>
                  </a:moveTo>
                  <a:cubicBezTo>
                    <a:pt x="357615" y="185714"/>
                    <a:pt x="350567" y="186380"/>
                    <a:pt x="345899" y="182380"/>
                  </a:cubicBezTo>
                  <a:lnTo>
                    <a:pt x="204929" y="61508"/>
                  </a:lnTo>
                  <a:cubicBezTo>
                    <a:pt x="200834" y="57983"/>
                    <a:pt x="194643" y="57983"/>
                    <a:pt x="190546" y="61508"/>
                  </a:cubicBezTo>
                  <a:cubicBezTo>
                    <a:pt x="187499" y="64080"/>
                    <a:pt x="48624" y="181904"/>
                    <a:pt x="48053" y="182380"/>
                  </a:cubicBezTo>
                  <a:cubicBezTo>
                    <a:pt x="43386" y="186380"/>
                    <a:pt x="36337" y="185809"/>
                    <a:pt x="32432" y="181142"/>
                  </a:cubicBezTo>
                  <a:cubicBezTo>
                    <a:pt x="28431" y="176474"/>
                    <a:pt x="29003" y="169426"/>
                    <a:pt x="33575" y="165521"/>
                  </a:cubicBezTo>
                  <a:lnTo>
                    <a:pt x="190546" y="32456"/>
                  </a:lnTo>
                  <a:cubicBezTo>
                    <a:pt x="194737" y="28837"/>
                    <a:pt x="200834" y="28837"/>
                    <a:pt x="205025" y="32456"/>
                  </a:cubicBezTo>
                  <a:lnTo>
                    <a:pt x="360473" y="165521"/>
                  </a:lnTo>
                  <a:cubicBezTo>
                    <a:pt x="364949" y="169521"/>
                    <a:pt x="365521" y="176474"/>
                    <a:pt x="361520" y="181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C758AC33-9548-4FE7-A1E1-8CE9F491B2AC}"/>
                </a:ext>
              </a:extLst>
            </p:cNvPr>
            <p:cNvSpPr/>
            <p:nvPr/>
          </p:nvSpPr>
          <p:spPr>
            <a:xfrm>
              <a:off x="8288170" y="5704332"/>
              <a:ext cx="95250" cy="95250"/>
            </a:xfrm>
            <a:custGeom>
              <a:avLst/>
              <a:gdLst>
                <a:gd name="connsiteX0" fmla="*/ 86296 w 95250"/>
                <a:gd name="connsiteY0" fmla="*/ 7144 h 95250"/>
                <a:gd name="connsiteX1" fmla="*/ 18097 w 95250"/>
                <a:gd name="connsiteY1" fmla="*/ 7144 h 95250"/>
                <a:gd name="connsiteX2" fmla="*/ 7144 w 95250"/>
                <a:gd name="connsiteY2" fmla="*/ 18097 h 95250"/>
                <a:gd name="connsiteX3" fmla="*/ 7144 w 95250"/>
                <a:gd name="connsiteY3" fmla="*/ 84867 h 95250"/>
                <a:gd name="connsiteX4" fmla="*/ 18288 w 95250"/>
                <a:gd name="connsiteY4" fmla="*/ 96012 h 95250"/>
                <a:gd name="connsiteX5" fmla="*/ 86391 w 95250"/>
                <a:gd name="connsiteY5" fmla="*/ 96012 h 95250"/>
                <a:gd name="connsiteX6" fmla="*/ 97536 w 95250"/>
                <a:gd name="connsiteY6" fmla="*/ 84867 h 95250"/>
                <a:gd name="connsiteX7" fmla="*/ 97536 w 95250"/>
                <a:gd name="connsiteY7" fmla="*/ 18288 h 95250"/>
                <a:gd name="connsiteX8" fmla="*/ 86296 w 95250"/>
                <a:gd name="connsiteY8" fmla="*/ 7144 h 95250"/>
                <a:gd name="connsiteX9" fmla="*/ 75247 w 95250"/>
                <a:gd name="connsiteY9" fmla="*/ 73723 h 95250"/>
                <a:gd name="connsiteX10" fmla="*/ 29337 w 95250"/>
                <a:gd name="connsiteY10" fmla="*/ 73723 h 95250"/>
                <a:gd name="connsiteX11" fmla="*/ 29337 w 95250"/>
                <a:gd name="connsiteY11" fmla="*/ 29337 h 95250"/>
                <a:gd name="connsiteX12" fmla="*/ 75247 w 95250"/>
                <a:gd name="connsiteY12" fmla="*/ 29337 h 95250"/>
                <a:gd name="connsiteX13" fmla="*/ 75247 w 95250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6296" y="7144"/>
                  </a:moveTo>
                  <a:lnTo>
                    <a:pt x="18097" y="7144"/>
                  </a:lnTo>
                  <a:cubicBezTo>
                    <a:pt x="12001" y="7144"/>
                    <a:pt x="7144" y="12002"/>
                    <a:pt x="7144" y="18097"/>
                  </a:cubicBezTo>
                  <a:lnTo>
                    <a:pt x="7144" y="84867"/>
                  </a:lnTo>
                  <a:cubicBezTo>
                    <a:pt x="7144" y="90964"/>
                    <a:pt x="12096" y="96012"/>
                    <a:pt x="18288" y="96012"/>
                  </a:cubicBezTo>
                  <a:lnTo>
                    <a:pt x="86391" y="96012"/>
                  </a:lnTo>
                  <a:cubicBezTo>
                    <a:pt x="92487" y="96012"/>
                    <a:pt x="97536" y="91059"/>
                    <a:pt x="97536" y="84867"/>
                  </a:cubicBezTo>
                  <a:lnTo>
                    <a:pt x="97536" y="18288"/>
                  </a:lnTo>
                  <a:cubicBezTo>
                    <a:pt x="97441" y="12097"/>
                    <a:pt x="92487" y="7144"/>
                    <a:pt x="86296" y="7144"/>
                  </a:cubicBezTo>
                  <a:close/>
                  <a:moveTo>
                    <a:pt x="75247" y="73723"/>
                  </a:moveTo>
                  <a:lnTo>
                    <a:pt x="29337" y="73723"/>
                  </a:lnTo>
                  <a:lnTo>
                    <a:pt x="29337" y="29337"/>
                  </a:lnTo>
                  <a:lnTo>
                    <a:pt x="75247" y="29337"/>
                  </a:lnTo>
                  <a:lnTo>
                    <a:pt x="75247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FDABD880-43D0-415B-BC2A-BB0FF6A660B6}"/>
                </a:ext>
              </a:extLst>
            </p:cNvPr>
            <p:cNvSpPr/>
            <p:nvPr/>
          </p:nvSpPr>
          <p:spPr>
            <a:xfrm>
              <a:off x="8333985" y="5861589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033E639-6E5D-4ADE-9E34-6D64B25640FC}"/>
              </a:ext>
            </a:extLst>
          </p:cNvPr>
          <p:cNvGrpSpPr/>
          <p:nvPr/>
        </p:nvGrpSpPr>
        <p:grpSpPr>
          <a:xfrm>
            <a:off x="5483724" y="3599688"/>
            <a:ext cx="390525" cy="295275"/>
            <a:chOff x="5483724" y="3599688"/>
            <a:chExt cx="390525" cy="295275"/>
          </a:xfrm>
          <a:solidFill>
            <a:schemeClr val="tx2"/>
          </a:solidFill>
        </p:grpSpPr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AD9592BD-24D7-4A32-B5ED-E2911535E375}"/>
                </a:ext>
              </a:extLst>
            </p:cNvPr>
            <p:cNvSpPr/>
            <p:nvPr/>
          </p:nvSpPr>
          <p:spPr>
            <a:xfrm>
              <a:off x="5483724" y="3599688"/>
              <a:ext cx="390525" cy="295275"/>
            </a:xfrm>
            <a:custGeom>
              <a:avLst/>
              <a:gdLst>
                <a:gd name="connsiteX0" fmla="*/ 352806 w 390525"/>
                <a:gd name="connsiteY0" fmla="*/ 7144 h 295275"/>
                <a:gd name="connsiteX1" fmla="*/ 40481 w 390525"/>
                <a:gd name="connsiteY1" fmla="*/ 7144 h 295275"/>
                <a:gd name="connsiteX2" fmla="*/ 7144 w 390525"/>
                <a:gd name="connsiteY2" fmla="*/ 40481 h 295275"/>
                <a:gd name="connsiteX3" fmla="*/ 7144 w 390525"/>
                <a:gd name="connsiteY3" fmla="*/ 262509 h 295275"/>
                <a:gd name="connsiteX4" fmla="*/ 40481 w 390525"/>
                <a:gd name="connsiteY4" fmla="*/ 295846 h 295275"/>
                <a:gd name="connsiteX5" fmla="*/ 352806 w 390525"/>
                <a:gd name="connsiteY5" fmla="*/ 295846 h 295275"/>
                <a:gd name="connsiteX6" fmla="*/ 386144 w 390525"/>
                <a:gd name="connsiteY6" fmla="*/ 262509 h 295275"/>
                <a:gd name="connsiteX7" fmla="*/ 386144 w 390525"/>
                <a:gd name="connsiteY7" fmla="*/ 40481 h 295275"/>
                <a:gd name="connsiteX8" fmla="*/ 352806 w 390525"/>
                <a:gd name="connsiteY8" fmla="*/ 7144 h 295275"/>
                <a:gd name="connsiteX9" fmla="*/ 352806 w 390525"/>
                <a:gd name="connsiteY9" fmla="*/ 273558 h 295275"/>
                <a:gd name="connsiteX10" fmla="*/ 40481 w 390525"/>
                <a:gd name="connsiteY10" fmla="*/ 273558 h 295275"/>
                <a:gd name="connsiteX11" fmla="*/ 29337 w 390525"/>
                <a:gd name="connsiteY11" fmla="*/ 262414 h 295275"/>
                <a:gd name="connsiteX12" fmla="*/ 29337 w 390525"/>
                <a:gd name="connsiteY12" fmla="*/ 40386 h 295275"/>
                <a:gd name="connsiteX13" fmla="*/ 40481 w 390525"/>
                <a:gd name="connsiteY13" fmla="*/ 29242 h 295275"/>
                <a:gd name="connsiteX14" fmla="*/ 352806 w 390525"/>
                <a:gd name="connsiteY14" fmla="*/ 29242 h 295275"/>
                <a:gd name="connsiteX15" fmla="*/ 363950 w 390525"/>
                <a:gd name="connsiteY15" fmla="*/ 40386 h 295275"/>
                <a:gd name="connsiteX16" fmla="*/ 363950 w 390525"/>
                <a:gd name="connsiteY16" fmla="*/ 262414 h 295275"/>
                <a:gd name="connsiteX17" fmla="*/ 352806 w 390525"/>
                <a:gd name="connsiteY17" fmla="*/ 27355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5280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262509"/>
                  </a:lnTo>
                  <a:cubicBezTo>
                    <a:pt x="7144" y="280892"/>
                    <a:pt x="22098" y="295846"/>
                    <a:pt x="40481" y="295846"/>
                  </a:cubicBezTo>
                  <a:lnTo>
                    <a:pt x="352806" y="295846"/>
                  </a:lnTo>
                  <a:cubicBezTo>
                    <a:pt x="371189" y="295846"/>
                    <a:pt x="386144" y="280892"/>
                    <a:pt x="386144" y="262509"/>
                  </a:cubicBezTo>
                  <a:lnTo>
                    <a:pt x="386144" y="40481"/>
                  </a:lnTo>
                  <a:cubicBezTo>
                    <a:pt x="386048" y="22003"/>
                    <a:pt x="371189" y="7144"/>
                    <a:pt x="352806" y="7144"/>
                  </a:cubicBezTo>
                  <a:close/>
                  <a:moveTo>
                    <a:pt x="352806" y="273558"/>
                  </a:moveTo>
                  <a:lnTo>
                    <a:pt x="40481" y="273558"/>
                  </a:lnTo>
                  <a:cubicBezTo>
                    <a:pt x="34385" y="273558"/>
                    <a:pt x="29337" y="268605"/>
                    <a:pt x="29337" y="262414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352806" y="29242"/>
                  </a:lnTo>
                  <a:cubicBezTo>
                    <a:pt x="358902" y="29242"/>
                    <a:pt x="363950" y="34195"/>
                    <a:pt x="363950" y="40386"/>
                  </a:cubicBezTo>
                  <a:lnTo>
                    <a:pt x="363950" y="262414"/>
                  </a:lnTo>
                  <a:cubicBezTo>
                    <a:pt x="363855" y="268605"/>
                    <a:pt x="358902" y="273558"/>
                    <a:pt x="352806" y="27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0F68708B-CCA0-448D-9626-399BB7929B4C}"/>
                </a:ext>
              </a:extLst>
            </p:cNvPr>
            <p:cNvSpPr/>
            <p:nvPr/>
          </p:nvSpPr>
          <p:spPr>
            <a:xfrm>
              <a:off x="5528111" y="3732805"/>
              <a:ext cx="142875" cy="123825"/>
            </a:xfrm>
            <a:custGeom>
              <a:avLst/>
              <a:gdLst>
                <a:gd name="connsiteX0" fmla="*/ 7144 w 142875"/>
                <a:gd name="connsiteY0" fmla="*/ 74623 h 123825"/>
                <a:gd name="connsiteX1" fmla="*/ 7144 w 142875"/>
                <a:gd name="connsiteY1" fmla="*/ 84910 h 123825"/>
                <a:gd name="connsiteX2" fmla="*/ 40481 w 142875"/>
                <a:gd name="connsiteY2" fmla="*/ 118248 h 123825"/>
                <a:gd name="connsiteX3" fmla="*/ 107061 w 142875"/>
                <a:gd name="connsiteY3" fmla="*/ 118248 h 123825"/>
                <a:gd name="connsiteX4" fmla="*/ 140398 w 142875"/>
                <a:gd name="connsiteY4" fmla="*/ 84910 h 123825"/>
                <a:gd name="connsiteX5" fmla="*/ 140398 w 142875"/>
                <a:gd name="connsiteY5" fmla="*/ 73766 h 123825"/>
                <a:gd name="connsiteX6" fmla="*/ 71342 w 142875"/>
                <a:gd name="connsiteY6" fmla="*/ 7186 h 123825"/>
                <a:gd name="connsiteX7" fmla="*/ 7144 w 142875"/>
                <a:gd name="connsiteY7" fmla="*/ 74623 h 123825"/>
                <a:gd name="connsiteX8" fmla="*/ 107061 w 142875"/>
                <a:gd name="connsiteY8" fmla="*/ 96054 h 123825"/>
                <a:gd name="connsiteX9" fmla="*/ 40481 w 142875"/>
                <a:gd name="connsiteY9" fmla="*/ 96054 h 123825"/>
                <a:gd name="connsiteX10" fmla="*/ 29337 w 142875"/>
                <a:gd name="connsiteY10" fmla="*/ 84910 h 123825"/>
                <a:gd name="connsiteX11" fmla="*/ 29337 w 142875"/>
                <a:gd name="connsiteY11" fmla="*/ 74432 h 123825"/>
                <a:gd name="connsiteX12" fmla="*/ 71628 w 142875"/>
                <a:gd name="connsiteY12" fmla="*/ 29379 h 123825"/>
                <a:gd name="connsiteX13" fmla="*/ 118205 w 142875"/>
                <a:gd name="connsiteY13" fmla="*/ 73766 h 123825"/>
                <a:gd name="connsiteX14" fmla="*/ 118205 w 142875"/>
                <a:gd name="connsiteY14" fmla="*/ 84910 h 123825"/>
                <a:gd name="connsiteX15" fmla="*/ 107061 w 142875"/>
                <a:gd name="connsiteY15" fmla="*/ 9605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875" h="123825">
                  <a:moveTo>
                    <a:pt x="7144" y="74623"/>
                  </a:moveTo>
                  <a:lnTo>
                    <a:pt x="7144" y="84910"/>
                  </a:lnTo>
                  <a:cubicBezTo>
                    <a:pt x="7144" y="103293"/>
                    <a:pt x="22098" y="118248"/>
                    <a:pt x="40481" y="118248"/>
                  </a:cubicBezTo>
                  <a:lnTo>
                    <a:pt x="107061" y="118248"/>
                  </a:lnTo>
                  <a:cubicBezTo>
                    <a:pt x="125444" y="118248"/>
                    <a:pt x="140398" y="103293"/>
                    <a:pt x="140398" y="84910"/>
                  </a:cubicBezTo>
                  <a:lnTo>
                    <a:pt x="140398" y="73766"/>
                  </a:lnTo>
                  <a:cubicBezTo>
                    <a:pt x="140398" y="36237"/>
                    <a:pt x="109156" y="5853"/>
                    <a:pt x="71342" y="7186"/>
                  </a:cubicBezTo>
                  <a:cubicBezTo>
                    <a:pt x="35338" y="8615"/>
                    <a:pt x="7144" y="38714"/>
                    <a:pt x="7144" y="74623"/>
                  </a:cubicBezTo>
                  <a:close/>
                  <a:moveTo>
                    <a:pt x="107061" y="96054"/>
                  </a:moveTo>
                  <a:lnTo>
                    <a:pt x="40481" y="96054"/>
                  </a:lnTo>
                  <a:cubicBezTo>
                    <a:pt x="34385" y="96054"/>
                    <a:pt x="29337" y="91101"/>
                    <a:pt x="29337" y="84910"/>
                  </a:cubicBezTo>
                  <a:lnTo>
                    <a:pt x="29337" y="74432"/>
                  </a:lnTo>
                  <a:cubicBezTo>
                    <a:pt x="29337" y="50620"/>
                    <a:pt x="47815" y="30522"/>
                    <a:pt x="71628" y="29379"/>
                  </a:cubicBezTo>
                  <a:cubicBezTo>
                    <a:pt x="97060" y="28141"/>
                    <a:pt x="118205" y="48524"/>
                    <a:pt x="118205" y="73766"/>
                  </a:cubicBezTo>
                  <a:lnTo>
                    <a:pt x="118205" y="84910"/>
                  </a:lnTo>
                  <a:cubicBezTo>
                    <a:pt x="118205" y="91101"/>
                    <a:pt x="113252" y="96054"/>
                    <a:pt x="107061" y="96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B8E7080-AA82-4471-A3BC-E84C0EB15222}"/>
                </a:ext>
              </a:extLst>
            </p:cNvPr>
            <p:cNvSpPr/>
            <p:nvPr/>
          </p:nvSpPr>
          <p:spPr>
            <a:xfrm>
              <a:off x="5550399" y="3644074"/>
              <a:ext cx="95250" cy="95250"/>
            </a:xfrm>
            <a:custGeom>
              <a:avLst/>
              <a:gdLst>
                <a:gd name="connsiteX0" fmla="*/ 51530 w 95250"/>
                <a:gd name="connsiteY0" fmla="*/ 7144 h 95250"/>
                <a:gd name="connsiteX1" fmla="*/ 7144 w 95250"/>
                <a:gd name="connsiteY1" fmla="*/ 51530 h 95250"/>
                <a:gd name="connsiteX2" fmla="*/ 51530 w 95250"/>
                <a:gd name="connsiteY2" fmla="*/ 95917 h 95250"/>
                <a:gd name="connsiteX3" fmla="*/ 95917 w 95250"/>
                <a:gd name="connsiteY3" fmla="*/ 51530 h 95250"/>
                <a:gd name="connsiteX4" fmla="*/ 51530 w 95250"/>
                <a:gd name="connsiteY4" fmla="*/ 7144 h 95250"/>
                <a:gd name="connsiteX5" fmla="*/ 51530 w 95250"/>
                <a:gd name="connsiteY5" fmla="*/ 73724 h 95250"/>
                <a:gd name="connsiteX6" fmla="*/ 29337 w 95250"/>
                <a:gd name="connsiteY6" fmla="*/ 51530 h 95250"/>
                <a:gd name="connsiteX7" fmla="*/ 51530 w 95250"/>
                <a:gd name="connsiteY7" fmla="*/ 29337 h 95250"/>
                <a:gd name="connsiteX8" fmla="*/ 73723 w 95250"/>
                <a:gd name="connsiteY8" fmla="*/ 51530 h 95250"/>
                <a:gd name="connsiteX9" fmla="*/ 51530 w 95250"/>
                <a:gd name="connsiteY9" fmla="*/ 73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cubicBezTo>
                    <a:pt x="7144" y="76010"/>
                    <a:pt x="27051" y="95917"/>
                    <a:pt x="51530" y="95917"/>
                  </a:cubicBezTo>
                  <a:cubicBezTo>
                    <a:pt x="76009" y="95917"/>
                    <a:pt x="95917" y="76010"/>
                    <a:pt x="95917" y="51530"/>
                  </a:cubicBezTo>
                  <a:cubicBezTo>
                    <a:pt x="95917" y="27051"/>
                    <a:pt x="76009" y="7144"/>
                    <a:pt x="51530" y="7144"/>
                  </a:cubicBezTo>
                  <a:close/>
                  <a:moveTo>
                    <a:pt x="51530" y="73724"/>
                  </a:moveTo>
                  <a:cubicBezTo>
                    <a:pt x="39243" y="73724"/>
                    <a:pt x="29337" y="63722"/>
                    <a:pt x="29337" y="51530"/>
                  </a:cubicBezTo>
                  <a:cubicBezTo>
                    <a:pt x="29337" y="39338"/>
                    <a:pt x="39338" y="29337"/>
                    <a:pt x="51530" y="29337"/>
                  </a:cubicBezTo>
                  <a:cubicBezTo>
                    <a:pt x="63722" y="29337"/>
                    <a:pt x="73723" y="39338"/>
                    <a:pt x="73723" y="51530"/>
                  </a:cubicBezTo>
                  <a:cubicBezTo>
                    <a:pt x="73723" y="63722"/>
                    <a:pt x="63722" y="73724"/>
                    <a:pt x="51530" y="73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DF0158F-482A-4771-BBAF-F5BDEAF97B6C}"/>
                </a:ext>
              </a:extLst>
            </p:cNvPr>
            <p:cNvSpPr/>
            <p:nvPr/>
          </p:nvSpPr>
          <p:spPr>
            <a:xfrm>
              <a:off x="5684987" y="3799522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31CB5F90-4758-48EB-96E9-9B243BBC9FAB}"/>
                </a:ext>
              </a:extLst>
            </p:cNvPr>
            <p:cNvSpPr/>
            <p:nvPr/>
          </p:nvSpPr>
          <p:spPr>
            <a:xfrm>
              <a:off x="5684987" y="3755040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F7B0DB3-F79F-4E74-A082-BE3F2C449CE7}"/>
                </a:ext>
              </a:extLst>
            </p:cNvPr>
            <p:cNvSpPr/>
            <p:nvPr/>
          </p:nvSpPr>
          <p:spPr>
            <a:xfrm>
              <a:off x="5684987" y="3710654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00741A2-92DB-46FF-B1A8-114C48658781}"/>
                </a:ext>
              </a:extLst>
            </p:cNvPr>
            <p:cNvSpPr/>
            <p:nvPr/>
          </p:nvSpPr>
          <p:spPr>
            <a:xfrm>
              <a:off x="5707180" y="3666267"/>
              <a:ext cx="95250" cy="28575"/>
            </a:xfrm>
            <a:custGeom>
              <a:avLst/>
              <a:gdLst>
                <a:gd name="connsiteX0" fmla="*/ 84867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7 w 95250"/>
                <a:gd name="connsiteY4" fmla="*/ 29432 h 28575"/>
                <a:gd name="connsiteX5" fmla="*/ 96012 w 95250"/>
                <a:gd name="connsiteY5" fmla="*/ 18288 h 28575"/>
                <a:gd name="connsiteX6" fmla="*/ 84867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7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7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1059" y="7144"/>
                    <a:pt x="848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68710BB0-E72C-43D1-A67C-A9779926CB1C}"/>
              </a:ext>
            </a:extLst>
          </p:cNvPr>
          <p:cNvGrpSpPr/>
          <p:nvPr/>
        </p:nvGrpSpPr>
        <p:grpSpPr>
          <a:xfrm>
            <a:off x="4795162" y="3580638"/>
            <a:ext cx="390525" cy="333375"/>
            <a:chOff x="4795162" y="3580638"/>
            <a:chExt cx="390525" cy="333375"/>
          </a:xfrm>
          <a:solidFill>
            <a:schemeClr val="tx2"/>
          </a:solidFill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CF142E1-3276-4910-A607-B61D8EB4F4CD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68A590-8AED-426E-A2E8-76C1CDD5276F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D8238AC1-015D-401B-8423-D1B3AF7B9C6E}"/>
              </a:ext>
            </a:extLst>
          </p:cNvPr>
          <p:cNvSpPr/>
          <p:nvPr/>
        </p:nvSpPr>
        <p:spPr>
          <a:xfrm>
            <a:off x="5470341" y="5571196"/>
            <a:ext cx="390525" cy="390525"/>
          </a:xfrm>
          <a:custGeom>
            <a:avLst/>
            <a:gdLst>
              <a:gd name="connsiteX0" fmla="*/ 363331 w 390525"/>
              <a:gd name="connsiteY0" fmla="*/ 29790 h 390525"/>
              <a:gd name="connsiteX1" fmla="*/ 253413 w 390525"/>
              <a:gd name="connsiteY1" fmla="*/ 29790 h 390525"/>
              <a:gd name="connsiteX2" fmla="*/ 139779 w 390525"/>
              <a:gd name="connsiteY2" fmla="*/ 143423 h 390525"/>
              <a:gd name="connsiteX3" fmla="*/ 139779 w 390525"/>
              <a:gd name="connsiteY3" fmla="*/ 143423 h 390525"/>
              <a:gd name="connsiteX4" fmla="*/ 29861 w 390525"/>
              <a:gd name="connsiteY4" fmla="*/ 253341 h 390525"/>
              <a:gd name="connsiteX5" fmla="*/ 29861 w 390525"/>
              <a:gd name="connsiteY5" fmla="*/ 363260 h 390525"/>
              <a:gd name="connsiteX6" fmla="*/ 139779 w 390525"/>
              <a:gd name="connsiteY6" fmla="*/ 363260 h 390525"/>
              <a:gd name="connsiteX7" fmla="*/ 249698 w 390525"/>
              <a:gd name="connsiteY7" fmla="*/ 253341 h 390525"/>
              <a:gd name="connsiteX8" fmla="*/ 249698 w 390525"/>
              <a:gd name="connsiteY8" fmla="*/ 253341 h 390525"/>
              <a:gd name="connsiteX9" fmla="*/ 363331 w 390525"/>
              <a:gd name="connsiteY9" fmla="*/ 139708 h 390525"/>
              <a:gd name="connsiteX10" fmla="*/ 363331 w 390525"/>
              <a:gd name="connsiteY10" fmla="*/ 29790 h 390525"/>
              <a:gd name="connsiteX11" fmla="*/ 124063 w 390525"/>
              <a:gd name="connsiteY11" fmla="*/ 347544 h 390525"/>
              <a:gd name="connsiteX12" fmla="*/ 45577 w 390525"/>
              <a:gd name="connsiteY12" fmla="*/ 347544 h 390525"/>
              <a:gd name="connsiteX13" fmla="*/ 45577 w 390525"/>
              <a:gd name="connsiteY13" fmla="*/ 269058 h 390525"/>
              <a:gd name="connsiteX14" fmla="*/ 155496 w 390525"/>
              <a:gd name="connsiteY14" fmla="*/ 159139 h 390525"/>
              <a:gd name="connsiteX15" fmla="*/ 241030 w 390525"/>
              <a:gd name="connsiteY15" fmla="*/ 167807 h 390525"/>
              <a:gd name="connsiteX16" fmla="*/ 224742 w 390525"/>
              <a:gd name="connsiteY16" fmla="*/ 184095 h 390525"/>
              <a:gd name="connsiteX17" fmla="*/ 171116 w 390525"/>
              <a:gd name="connsiteY17" fmla="*/ 174950 h 390525"/>
              <a:gd name="connsiteX18" fmla="*/ 61198 w 390525"/>
              <a:gd name="connsiteY18" fmla="*/ 284869 h 390525"/>
              <a:gd name="connsiteX19" fmla="*/ 61198 w 390525"/>
              <a:gd name="connsiteY19" fmla="*/ 332018 h 390525"/>
              <a:gd name="connsiteX20" fmla="*/ 108347 w 390525"/>
              <a:gd name="connsiteY20" fmla="*/ 332018 h 390525"/>
              <a:gd name="connsiteX21" fmla="*/ 168545 w 390525"/>
              <a:gd name="connsiteY21" fmla="*/ 271820 h 390525"/>
              <a:gd name="connsiteX22" fmla="*/ 195500 w 390525"/>
              <a:gd name="connsiteY22" fmla="*/ 276296 h 390525"/>
              <a:gd name="connsiteX23" fmla="*/ 124063 w 390525"/>
              <a:gd name="connsiteY23" fmla="*/ 347544 h 390525"/>
              <a:gd name="connsiteX24" fmla="*/ 202644 w 390525"/>
              <a:gd name="connsiteY24" fmla="*/ 206288 h 390525"/>
              <a:gd name="connsiteX25" fmla="*/ 186928 w 390525"/>
              <a:gd name="connsiteY25" fmla="*/ 206288 h 390525"/>
              <a:gd name="connsiteX26" fmla="*/ 186928 w 390525"/>
              <a:gd name="connsiteY26" fmla="*/ 190572 h 390525"/>
              <a:gd name="connsiteX27" fmla="*/ 202644 w 390525"/>
              <a:gd name="connsiteY27" fmla="*/ 190572 h 390525"/>
              <a:gd name="connsiteX28" fmla="*/ 202644 w 390525"/>
              <a:gd name="connsiteY28" fmla="*/ 206288 h 390525"/>
              <a:gd name="connsiteX29" fmla="*/ 148257 w 390525"/>
              <a:gd name="connsiteY29" fmla="*/ 260676 h 390525"/>
              <a:gd name="connsiteX30" fmla="*/ 92726 w 390525"/>
              <a:gd name="connsiteY30" fmla="*/ 316206 h 390525"/>
              <a:gd name="connsiteX31" fmla="*/ 77010 w 390525"/>
              <a:gd name="connsiteY31" fmla="*/ 316206 h 390525"/>
              <a:gd name="connsiteX32" fmla="*/ 77010 w 390525"/>
              <a:gd name="connsiteY32" fmla="*/ 300490 h 390525"/>
              <a:gd name="connsiteX33" fmla="*/ 132540 w 390525"/>
              <a:gd name="connsiteY33" fmla="*/ 244959 h 390525"/>
              <a:gd name="connsiteX34" fmla="*/ 148257 w 390525"/>
              <a:gd name="connsiteY34" fmla="*/ 260676 h 390525"/>
              <a:gd name="connsiteX35" fmla="*/ 347615 w 390525"/>
              <a:gd name="connsiteY35" fmla="*/ 123992 h 390525"/>
              <a:gd name="connsiteX36" fmla="*/ 233982 w 390525"/>
              <a:gd name="connsiteY36" fmla="*/ 237625 h 390525"/>
              <a:gd name="connsiteX37" fmla="*/ 233982 w 390525"/>
              <a:gd name="connsiteY37" fmla="*/ 237625 h 390525"/>
              <a:gd name="connsiteX38" fmla="*/ 233982 w 390525"/>
              <a:gd name="connsiteY38" fmla="*/ 237625 h 390525"/>
              <a:gd name="connsiteX39" fmla="*/ 148447 w 390525"/>
              <a:gd name="connsiteY39" fmla="*/ 228957 h 390525"/>
              <a:gd name="connsiteX40" fmla="*/ 164735 w 390525"/>
              <a:gd name="connsiteY40" fmla="*/ 212669 h 390525"/>
              <a:gd name="connsiteX41" fmla="*/ 218361 w 390525"/>
              <a:gd name="connsiteY41" fmla="*/ 221909 h 390525"/>
              <a:gd name="connsiteX42" fmla="*/ 218361 w 390525"/>
              <a:gd name="connsiteY42" fmla="*/ 221909 h 390525"/>
              <a:gd name="connsiteX43" fmla="*/ 218361 w 390525"/>
              <a:gd name="connsiteY43" fmla="*/ 221909 h 390525"/>
              <a:gd name="connsiteX44" fmla="*/ 331994 w 390525"/>
              <a:gd name="connsiteY44" fmla="*/ 108275 h 390525"/>
              <a:gd name="connsiteX45" fmla="*/ 331994 w 390525"/>
              <a:gd name="connsiteY45" fmla="*/ 61127 h 390525"/>
              <a:gd name="connsiteX46" fmla="*/ 284845 w 390525"/>
              <a:gd name="connsiteY46" fmla="*/ 61127 h 390525"/>
              <a:gd name="connsiteX47" fmla="*/ 220933 w 390525"/>
              <a:gd name="connsiteY47" fmla="*/ 125040 h 390525"/>
              <a:gd name="connsiteX48" fmla="*/ 193977 w 390525"/>
              <a:gd name="connsiteY48" fmla="*/ 120563 h 390525"/>
              <a:gd name="connsiteX49" fmla="*/ 269129 w 390525"/>
              <a:gd name="connsiteY49" fmla="*/ 45411 h 390525"/>
              <a:gd name="connsiteX50" fmla="*/ 347615 w 390525"/>
              <a:gd name="connsiteY50" fmla="*/ 45411 h 390525"/>
              <a:gd name="connsiteX51" fmla="*/ 347615 w 390525"/>
              <a:gd name="connsiteY51" fmla="*/ 123992 h 390525"/>
              <a:gd name="connsiteX52" fmla="*/ 241316 w 390525"/>
              <a:gd name="connsiteY52" fmla="*/ 136184 h 390525"/>
              <a:gd name="connsiteX53" fmla="*/ 300561 w 390525"/>
              <a:gd name="connsiteY53" fmla="*/ 76938 h 390525"/>
              <a:gd name="connsiteX54" fmla="*/ 316278 w 390525"/>
              <a:gd name="connsiteY54" fmla="*/ 76938 h 390525"/>
              <a:gd name="connsiteX55" fmla="*/ 316278 w 390525"/>
              <a:gd name="connsiteY55" fmla="*/ 92655 h 390525"/>
              <a:gd name="connsiteX56" fmla="*/ 257032 w 390525"/>
              <a:gd name="connsiteY56" fmla="*/ 151900 h 390525"/>
              <a:gd name="connsiteX57" fmla="*/ 241316 w 390525"/>
              <a:gd name="connsiteY57" fmla="*/ 1361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0525" h="390525">
                <a:moveTo>
                  <a:pt x="363331" y="29790"/>
                </a:moveTo>
                <a:cubicBezTo>
                  <a:pt x="333137" y="-405"/>
                  <a:pt x="283607" y="-405"/>
                  <a:pt x="253413" y="29790"/>
                </a:cubicBezTo>
                <a:lnTo>
                  <a:pt x="139779" y="143423"/>
                </a:lnTo>
                <a:cubicBezTo>
                  <a:pt x="139779" y="143423"/>
                  <a:pt x="139779" y="143423"/>
                  <a:pt x="139779" y="143423"/>
                </a:cubicBezTo>
                <a:lnTo>
                  <a:pt x="29861" y="253341"/>
                </a:lnTo>
                <a:cubicBezTo>
                  <a:pt x="-429" y="283631"/>
                  <a:pt x="-429" y="332970"/>
                  <a:pt x="29861" y="363260"/>
                </a:cubicBezTo>
                <a:cubicBezTo>
                  <a:pt x="60151" y="393549"/>
                  <a:pt x="109490" y="393549"/>
                  <a:pt x="139779" y="363260"/>
                </a:cubicBezTo>
                <a:lnTo>
                  <a:pt x="249698" y="253341"/>
                </a:lnTo>
                <a:cubicBezTo>
                  <a:pt x="249698" y="253341"/>
                  <a:pt x="249698" y="253341"/>
                  <a:pt x="249698" y="253341"/>
                </a:cubicBezTo>
                <a:lnTo>
                  <a:pt x="363331" y="139708"/>
                </a:lnTo>
                <a:cubicBezTo>
                  <a:pt x="393621" y="109419"/>
                  <a:pt x="393621" y="60079"/>
                  <a:pt x="363331" y="29790"/>
                </a:cubicBezTo>
                <a:close/>
                <a:moveTo>
                  <a:pt x="124063" y="347544"/>
                </a:moveTo>
                <a:cubicBezTo>
                  <a:pt x="102442" y="369165"/>
                  <a:pt x="67199" y="369165"/>
                  <a:pt x="45577" y="347544"/>
                </a:cubicBezTo>
                <a:cubicBezTo>
                  <a:pt x="23955" y="325922"/>
                  <a:pt x="23955" y="290679"/>
                  <a:pt x="45577" y="269058"/>
                </a:cubicBezTo>
                <a:lnTo>
                  <a:pt x="155496" y="159139"/>
                </a:lnTo>
                <a:cubicBezTo>
                  <a:pt x="180261" y="134374"/>
                  <a:pt x="221599" y="138374"/>
                  <a:pt x="241030" y="167807"/>
                </a:cubicBezTo>
                <a:lnTo>
                  <a:pt x="224742" y="184095"/>
                </a:lnTo>
                <a:cubicBezTo>
                  <a:pt x="214836" y="163330"/>
                  <a:pt x="187309" y="158758"/>
                  <a:pt x="171116" y="174950"/>
                </a:cubicBezTo>
                <a:lnTo>
                  <a:pt x="61198" y="284869"/>
                </a:lnTo>
                <a:cubicBezTo>
                  <a:pt x="48244" y="297823"/>
                  <a:pt x="48244" y="318969"/>
                  <a:pt x="61198" y="332018"/>
                </a:cubicBezTo>
                <a:cubicBezTo>
                  <a:pt x="74152" y="344972"/>
                  <a:pt x="95298" y="344972"/>
                  <a:pt x="108347" y="332018"/>
                </a:cubicBezTo>
                <a:lnTo>
                  <a:pt x="168545" y="271820"/>
                </a:lnTo>
                <a:cubicBezTo>
                  <a:pt x="176832" y="274773"/>
                  <a:pt x="185881" y="276392"/>
                  <a:pt x="195500" y="276296"/>
                </a:cubicBezTo>
                <a:lnTo>
                  <a:pt x="124063" y="347544"/>
                </a:lnTo>
                <a:close/>
                <a:moveTo>
                  <a:pt x="202644" y="206288"/>
                </a:moveTo>
                <a:cubicBezTo>
                  <a:pt x="198358" y="210574"/>
                  <a:pt x="191310" y="210574"/>
                  <a:pt x="186928" y="206288"/>
                </a:cubicBezTo>
                <a:cubicBezTo>
                  <a:pt x="182547" y="201906"/>
                  <a:pt x="182547" y="194953"/>
                  <a:pt x="186928" y="190572"/>
                </a:cubicBezTo>
                <a:cubicBezTo>
                  <a:pt x="191215" y="186285"/>
                  <a:pt x="198263" y="186285"/>
                  <a:pt x="202644" y="190572"/>
                </a:cubicBezTo>
                <a:cubicBezTo>
                  <a:pt x="206931" y="194858"/>
                  <a:pt x="206931" y="201906"/>
                  <a:pt x="202644" y="206288"/>
                </a:cubicBezTo>
                <a:close/>
                <a:moveTo>
                  <a:pt x="148257" y="260676"/>
                </a:moveTo>
                <a:lnTo>
                  <a:pt x="92726" y="316206"/>
                </a:lnTo>
                <a:cubicBezTo>
                  <a:pt x="88440" y="320492"/>
                  <a:pt x="81391" y="320492"/>
                  <a:pt x="77010" y="316206"/>
                </a:cubicBezTo>
                <a:cubicBezTo>
                  <a:pt x="72723" y="311920"/>
                  <a:pt x="72723" y="304871"/>
                  <a:pt x="77010" y="300490"/>
                </a:cubicBezTo>
                <a:lnTo>
                  <a:pt x="132540" y="244959"/>
                </a:lnTo>
                <a:cubicBezTo>
                  <a:pt x="136922" y="250865"/>
                  <a:pt x="142065" y="256103"/>
                  <a:pt x="148257" y="260676"/>
                </a:cubicBezTo>
                <a:close/>
                <a:moveTo>
                  <a:pt x="347615" y="123992"/>
                </a:moveTo>
                <a:lnTo>
                  <a:pt x="233982" y="237625"/>
                </a:lnTo>
                <a:cubicBezTo>
                  <a:pt x="233982" y="237625"/>
                  <a:pt x="233982" y="237625"/>
                  <a:pt x="233982" y="237625"/>
                </a:cubicBezTo>
                <a:lnTo>
                  <a:pt x="233982" y="237625"/>
                </a:lnTo>
                <a:cubicBezTo>
                  <a:pt x="209216" y="262390"/>
                  <a:pt x="167878" y="258294"/>
                  <a:pt x="148447" y="228957"/>
                </a:cubicBezTo>
                <a:lnTo>
                  <a:pt x="164735" y="212669"/>
                </a:lnTo>
                <a:cubicBezTo>
                  <a:pt x="174641" y="233434"/>
                  <a:pt x="202168" y="238006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lnTo>
                  <a:pt x="331994" y="108275"/>
                </a:lnTo>
                <a:cubicBezTo>
                  <a:pt x="344948" y="95322"/>
                  <a:pt x="344948" y="74176"/>
                  <a:pt x="331994" y="61127"/>
                </a:cubicBezTo>
                <a:cubicBezTo>
                  <a:pt x="319040" y="48173"/>
                  <a:pt x="297894" y="48173"/>
                  <a:pt x="284845" y="61127"/>
                </a:cubicBezTo>
                <a:lnTo>
                  <a:pt x="220933" y="125040"/>
                </a:lnTo>
                <a:cubicBezTo>
                  <a:pt x="212360" y="121991"/>
                  <a:pt x="203311" y="120467"/>
                  <a:pt x="193977" y="120563"/>
                </a:cubicBezTo>
                <a:lnTo>
                  <a:pt x="269129" y="45411"/>
                </a:lnTo>
                <a:cubicBezTo>
                  <a:pt x="290656" y="23884"/>
                  <a:pt x="326184" y="23884"/>
                  <a:pt x="347615" y="45411"/>
                </a:cubicBezTo>
                <a:cubicBezTo>
                  <a:pt x="369332" y="67128"/>
                  <a:pt x="369332" y="102370"/>
                  <a:pt x="347615" y="123992"/>
                </a:cubicBezTo>
                <a:close/>
                <a:moveTo>
                  <a:pt x="241316" y="136184"/>
                </a:moveTo>
                <a:lnTo>
                  <a:pt x="300561" y="76938"/>
                </a:lnTo>
                <a:cubicBezTo>
                  <a:pt x="304848" y="72652"/>
                  <a:pt x="311896" y="72652"/>
                  <a:pt x="316278" y="76938"/>
                </a:cubicBezTo>
                <a:cubicBezTo>
                  <a:pt x="320564" y="81224"/>
                  <a:pt x="320564" y="88273"/>
                  <a:pt x="316278" y="92655"/>
                </a:cubicBezTo>
                <a:lnTo>
                  <a:pt x="257032" y="151900"/>
                </a:lnTo>
                <a:cubicBezTo>
                  <a:pt x="252650" y="145995"/>
                  <a:pt x="247507" y="140756"/>
                  <a:pt x="241316" y="136184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E717FD30-0AE0-4C68-8E63-6763F518B98E}"/>
              </a:ext>
            </a:extLst>
          </p:cNvPr>
          <p:cNvSpPr/>
          <p:nvPr/>
        </p:nvSpPr>
        <p:spPr>
          <a:xfrm>
            <a:off x="2834631" y="3561597"/>
            <a:ext cx="304800" cy="352425"/>
          </a:xfrm>
          <a:custGeom>
            <a:avLst/>
            <a:gdLst>
              <a:gd name="connsiteX0" fmla="*/ 294323 w 304800"/>
              <a:gd name="connsiteY0" fmla="*/ 73238 h 352425"/>
              <a:gd name="connsiteX1" fmla="*/ 224123 w 304800"/>
              <a:gd name="connsiteY1" fmla="*/ 73238 h 352425"/>
              <a:gd name="connsiteX2" fmla="*/ 206026 w 304800"/>
              <a:gd name="connsiteY2" fmla="*/ 29042 h 352425"/>
              <a:gd name="connsiteX3" fmla="*/ 162211 w 304800"/>
              <a:gd name="connsiteY3" fmla="*/ 7420 h 352425"/>
              <a:gd name="connsiteX4" fmla="*/ 101632 w 304800"/>
              <a:gd name="connsiteY4" fmla="*/ 33995 h 352425"/>
              <a:gd name="connsiteX5" fmla="*/ 87725 w 304800"/>
              <a:gd name="connsiteY5" fmla="*/ 73238 h 352425"/>
              <a:gd name="connsiteX6" fmla="*/ 17526 w 304800"/>
              <a:gd name="connsiteY6" fmla="*/ 73238 h 352425"/>
              <a:gd name="connsiteX7" fmla="*/ 7144 w 304800"/>
              <a:gd name="connsiteY7" fmla="*/ 83620 h 352425"/>
              <a:gd name="connsiteX8" fmla="*/ 7144 w 304800"/>
              <a:gd name="connsiteY8" fmla="*/ 339652 h 352425"/>
              <a:gd name="connsiteX9" fmla="*/ 17526 w 304800"/>
              <a:gd name="connsiteY9" fmla="*/ 350035 h 352425"/>
              <a:gd name="connsiteX10" fmla="*/ 294323 w 304800"/>
              <a:gd name="connsiteY10" fmla="*/ 350035 h 352425"/>
              <a:gd name="connsiteX11" fmla="*/ 304705 w 304800"/>
              <a:gd name="connsiteY11" fmla="*/ 339652 h 352425"/>
              <a:gd name="connsiteX12" fmla="*/ 304705 w 304800"/>
              <a:gd name="connsiteY12" fmla="*/ 83620 h 352425"/>
              <a:gd name="connsiteX13" fmla="*/ 294323 w 304800"/>
              <a:gd name="connsiteY13" fmla="*/ 73238 h 352425"/>
              <a:gd name="connsiteX14" fmla="*/ 294323 w 304800"/>
              <a:gd name="connsiteY14" fmla="*/ 73238 h 352425"/>
              <a:gd name="connsiteX15" fmla="*/ 156305 w 304800"/>
              <a:gd name="connsiteY15" fmla="*/ 27328 h 352425"/>
              <a:gd name="connsiteX16" fmla="*/ 193929 w 304800"/>
              <a:gd name="connsiteY16" fmla="*/ 45996 h 352425"/>
              <a:gd name="connsiteX17" fmla="*/ 202025 w 304800"/>
              <a:gd name="connsiteY17" fmla="*/ 86668 h 352425"/>
              <a:gd name="connsiteX18" fmla="*/ 156210 w 304800"/>
              <a:gd name="connsiteY18" fmla="*/ 194396 h 352425"/>
              <a:gd name="connsiteX19" fmla="*/ 110395 w 304800"/>
              <a:gd name="connsiteY19" fmla="*/ 86668 h 352425"/>
              <a:gd name="connsiteX20" fmla="*/ 118491 w 304800"/>
              <a:gd name="connsiteY20" fmla="*/ 45996 h 352425"/>
              <a:gd name="connsiteX21" fmla="*/ 156305 w 304800"/>
              <a:gd name="connsiteY21" fmla="*/ 27328 h 352425"/>
              <a:gd name="connsiteX22" fmla="*/ 147066 w 304800"/>
              <a:gd name="connsiteY22" fmla="*/ 224781 h 352425"/>
              <a:gd name="connsiteX23" fmla="*/ 156591 w 304800"/>
              <a:gd name="connsiteY23" fmla="*/ 231067 h 352425"/>
              <a:gd name="connsiteX24" fmla="*/ 166116 w 304800"/>
              <a:gd name="connsiteY24" fmla="*/ 224781 h 352425"/>
              <a:gd name="connsiteX25" fmla="*/ 207836 w 304800"/>
              <a:gd name="connsiteY25" fmla="*/ 126483 h 352425"/>
              <a:gd name="connsiteX26" fmla="*/ 248317 w 304800"/>
              <a:gd name="connsiteY26" fmla="*/ 126483 h 352425"/>
              <a:gd name="connsiteX27" fmla="*/ 248317 w 304800"/>
              <a:gd name="connsiteY27" fmla="*/ 295266 h 352425"/>
              <a:gd name="connsiteX28" fmla="*/ 64770 w 304800"/>
              <a:gd name="connsiteY28" fmla="*/ 295266 h 352425"/>
              <a:gd name="connsiteX29" fmla="*/ 64770 w 304800"/>
              <a:gd name="connsiteY29" fmla="*/ 126483 h 352425"/>
              <a:gd name="connsiteX30" fmla="*/ 105251 w 304800"/>
              <a:gd name="connsiteY30" fmla="*/ 126483 h 352425"/>
              <a:gd name="connsiteX31" fmla="*/ 147066 w 304800"/>
              <a:gd name="connsiteY31" fmla="*/ 224781 h 352425"/>
              <a:gd name="connsiteX32" fmla="*/ 283940 w 304800"/>
              <a:gd name="connsiteY32" fmla="*/ 329270 h 352425"/>
              <a:gd name="connsiteX33" fmla="*/ 27908 w 304800"/>
              <a:gd name="connsiteY33" fmla="*/ 329270 h 352425"/>
              <a:gd name="connsiteX34" fmla="*/ 27908 w 304800"/>
              <a:gd name="connsiteY34" fmla="*/ 92478 h 352425"/>
              <a:gd name="connsiteX35" fmla="*/ 93917 w 304800"/>
              <a:gd name="connsiteY35" fmla="*/ 92478 h 352425"/>
              <a:gd name="connsiteX36" fmla="*/ 94202 w 304800"/>
              <a:gd name="connsiteY36" fmla="*/ 93240 h 352425"/>
              <a:gd name="connsiteX37" fmla="*/ 99536 w 304800"/>
              <a:gd name="connsiteY37" fmla="*/ 105813 h 352425"/>
              <a:gd name="connsiteX38" fmla="*/ 54578 w 304800"/>
              <a:gd name="connsiteY38" fmla="*/ 105813 h 352425"/>
              <a:gd name="connsiteX39" fmla="*/ 44196 w 304800"/>
              <a:gd name="connsiteY39" fmla="*/ 116196 h 352425"/>
              <a:gd name="connsiteX40" fmla="*/ 44196 w 304800"/>
              <a:gd name="connsiteY40" fmla="*/ 305648 h 352425"/>
              <a:gd name="connsiteX41" fmla="*/ 54578 w 304800"/>
              <a:gd name="connsiteY41" fmla="*/ 316030 h 352425"/>
              <a:gd name="connsiteX42" fmla="*/ 258890 w 304800"/>
              <a:gd name="connsiteY42" fmla="*/ 316030 h 352425"/>
              <a:gd name="connsiteX43" fmla="*/ 269272 w 304800"/>
              <a:gd name="connsiteY43" fmla="*/ 305648 h 352425"/>
              <a:gd name="connsiteX44" fmla="*/ 269272 w 304800"/>
              <a:gd name="connsiteY44" fmla="*/ 116196 h 352425"/>
              <a:gd name="connsiteX45" fmla="*/ 258890 w 304800"/>
              <a:gd name="connsiteY45" fmla="*/ 105813 h 352425"/>
              <a:gd name="connsiteX46" fmla="*/ 213836 w 304800"/>
              <a:gd name="connsiteY46" fmla="*/ 105813 h 352425"/>
              <a:gd name="connsiteX47" fmla="*/ 219170 w 304800"/>
              <a:gd name="connsiteY47" fmla="*/ 93240 h 352425"/>
              <a:gd name="connsiteX48" fmla="*/ 219456 w 304800"/>
              <a:gd name="connsiteY48" fmla="*/ 92478 h 352425"/>
              <a:gd name="connsiteX49" fmla="*/ 284131 w 304800"/>
              <a:gd name="connsiteY49" fmla="*/ 92478 h 352425"/>
              <a:gd name="connsiteX50" fmla="*/ 283940 w 304800"/>
              <a:gd name="connsiteY50" fmla="*/ 329270 h 352425"/>
              <a:gd name="connsiteX51" fmla="*/ 283940 w 304800"/>
              <a:gd name="connsiteY51" fmla="*/ 32927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04800" h="352425">
                <a:moveTo>
                  <a:pt x="294323" y="73238"/>
                </a:moveTo>
                <a:lnTo>
                  <a:pt x="224123" y="73238"/>
                </a:lnTo>
                <a:cubicBezTo>
                  <a:pt x="223647" y="57141"/>
                  <a:pt x="217551" y="41520"/>
                  <a:pt x="206026" y="29042"/>
                </a:cubicBezTo>
                <a:cubicBezTo>
                  <a:pt x="194691" y="16660"/>
                  <a:pt x="178975" y="8944"/>
                  <a:pt x="162211" y="7420"/>
                </a:cubicBezTo>
                <a:cubicBezTo>
                  <a:pt x="138303" y="5325"/>
                  <a:pt x="115919" y="15231"/>
                  <a:pt x="101632" y="33995"/>
                </a:cubicBezTo>
                <a:cubicBezTo>
                  <a:pt x="92869" y="45520"/>
                  <a:pt x="88106" y="59236"/>
                  <a:pt x="87725" y="73238"/>
                </a:cubicBezTo>
                <a:lnTo>
                  <a:pt x="17526" y="73238"/>
                </a:lnTo>
                <a:cubicBezTo>
                  <a:pt x="11811" y="73238"/>
                  <a:pt x="7144" y="77905"/>
                  <a:pt x="7144" y="83620"/>
                </a:cubicBezTo>
                <a:lnTo>
                  <a:pt x="7144" y="339652"/>
                </a:lnTo>
                <a:cubicBezTo>
                  <a:pt x="7144" y="345367"/>
                  <a:pt x="11811" y="350035"/>
                  <a:pt x="17526" y="350035"/>
                </a:cubicBezTo>
                <a:lnTo>
                  <a:pt x="294323" y="350035"/>
                </a:lnTo>
                <a:cubicBezTo>
                  <a:pt x="300038" y="350035"/>
                  <a:pt x="304705" y="345367"/>
                  <a:pt x="304705" y="339652"/>
                </a:cubicBezTo>
                <a:lnTo>
                  <a:pt x="304705" y="83620"/>
                </a:lnTo>
                <a:cubicBezTo>
                  <a:pt x="304705" y="77810"/>
                  <a:pt x="300038" y="73238"/>
                  <a:pt x="294323" y="73238"/>
                </a:cubicBezTo>
                <a:lnTo>
                  <a:pt x="294323" y="73238"/>
                </a:lnTo>
                <a:close/>
                <a:moveTo>
                  <a:pt x="156305" y="27328"/>
                </a:moveTo>
                <a:cubicBezTo>
                  <a:pt x="171260" y="27328"/>
                  <a:pt x="184975" y="34090"/>
                  <a:pt x="193929" y="45996"/>
                </a:cubicBezTo>
                <a:cubicBezTo>
                  <a:pt x="202787" y="57712"/>
                  <a:pt x="205740" y="72476"/>
                  <a:pt x="202025" y="86668"/>
                </a:cubicBezTo>
                <a:lnTo>
                  <a:pt x="156210" y="194396"/>
                </a:lnTo>
                <a:lnTo>
                  <a:pt x="110395" y="86668"/>
                </a:lnTo>
                <a:cubicBezTo>
                  <a:pt x="106680" y="72476"/>
                  <a:pt x="109633" y="57712"/>
                  <a:pt x="118491" y="45996"/>
                </a:cubicBezTo>
                <a:cubicBezTo>
                  <a:pt x="127730" y="34090"/>
                  <a:pt x="141446" y="27328"/>
                  <a:pt x="156305" y="27328"/>
                </a:cubicBezTo>
                <a:close/>
                <a:moveTo>
                  <a:pt x="147066" y="224781"/>
                </a:moveTo>
                <a:cubicBezTo>
                  <a:pt x="148685" y="228591"/>
                  <a:pt x="152400" y="231067"/>
                  <a:pt x="156591" y="231067"/>
                </a:cubicBezTo>
                <a:cubicBezTo>
                  <a:pt x="160782" y="231067"/>
                  <a:pt x="164497" y="228591"/>
                  <a:pt x="166116" y="224781"/>
                </a:cubicBezTo>
                <a:lnTo>
                  <a:pt x="207836" y="126483"/>
                </a:lnTo>
                <a:lnTo>
                  <a:pt x="248317" y="126483"/>
                </a:lnTo>
                <a:lnTo>
                  <a:pt x="248317" y="295266"/>
                </a:lnTo>
                <a:lnTo>
                  <a:pt x="64770" y="295266"/>
                </a:lnTo>
                <a:lnTo>
                  <a:pt x="64770" y="126483"/>
                </a:lnTo>
                <a:lnTo>
                  <a:pt x="105251" y="126483"/>
                </a:lnTo>
                <a:cubicBezTo>
                  <a:pt x="105346" y="126483"/>
                  <a:pt x="147066" y="224781"/>
                  <a:pt x="147066" y="224781"/>
                </a:cubicBezTo>
                <a:close/>
                <a:moveTo>
                  <a:pt x="283940" y="329270"/>
                </a:moveTo>
                <a:lnTo>
                  <a:pt x="27908" y="329270"/>
                </a:lnTo>
                <a:lnTo>
                  <a:pt x="27908" y="92478"/>
                </a:lnTo>
                <a:lnTo>
                  <a:pt x="93917" y="92478"/>
                </a:lnTo>
                <a:cubicBezTo>
                  <a:pt x="94012" y="92764"/>
                  <a:pt x="94107" y="92955"/>
                  <a:pt x="94202" y="93240"/>
                </a:cubicBezTo>
                <a:lnTo>
                  <a:pt x="99536" y="105813"/>
                </a:lnTo>
                <a:lnTo>
                  <a:pt x="54578" y="105813"/>
                </a:lnTo>
                <a:cubicBezTo>
                  <a:pt x="48863" y="105813"/>
                  <a:pt x="44196" y="110481"/>
                  <a:pt x="44196" y="116196"/>
                </a:cubicBezTo>
                <a:lnTo>
                  <a:pt x="44196" y="305648"/>
                </a:lnTo>
                <a:cubicBezTo>
                  <a:pt x="44196" y="311363"/>
                  <a:pt x="48863" y="316030"/>
                  <a:pt x="54578" y="316030"/>
                </a:cubicBezTo>
                <a:lnTo>
                  <a:pt x="258890" y="316030"/>
                </a:lnTo>
                <a:cubicBezTo>
                  <a:pt x="264605" y="316030"/>
                  <a:pt x="269272" y="311363"/>
                  <a:pt x="269272" y="305648"/>
                </a:cubicBezTo>
                <a:lnTo>
                  <a:pt x="269272" y="116196"/>
                </a:lnTo>
                <a:cubicBezTo>
                  <a:pt x="269272" y="110481"/>
                  <a:pt x="264605" y="105813"/>
                  <a:pt x="258890" y="105813"/>
                </a:cubicBezTo>
                <a:lnTo>
                  <a:pt x="213836" y="105813"/>
                </a:lnTo>
                <a:lnTo>
                  <a:pt x="219170" y="93240"/>
                </a:lnTo>
                <a:cubicBezTo>
                  <a:pt x="219266" y="92955"/>
                  <a:pt x="219361" y="92764"/>
                  <a:pt x="219456" y="92478"/>
                </a:cubicBezTo>
                <a:lnTo>
                  <a:pt x="284131" y="92478"/>
                </a:lnTo>
                <a:lnTo>
                  <a:pt x="283940" y="329270"/>
                </a:lnTo>
                <a:lnTo>
                  <a:pt x="283940" y="32927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4D0AB27-CFC6-4D3C-A22D-20317EFEA3DD}"/>
              </a:ext>
            </a:extLst>
          </p:cNvPr>
          <p:cNvGrpSpPr/>
          <p:nvPr/>
        </p:nvGrpSpPr>
        <p:grpSpPr>
          <a:xfrm>
            <a:off x="6855705" y="2233803"/>
            <a:ext cx="342900" cy="390525"/>
            <a:chOff x="6855705" y="2233803"/>
            <a:chExt cx="342900" cy="390525"/>
          </a:xfrm>
          <a:solidFill>
            <a:schemeClr val="tx2"/>
          </a:solidFill>
        </p:grpSpPr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29AA890D-CC02-4D15-BCCB-14131BDC411B}"/>
                </a:ext>
              </a:extLst>
            </p:cNvPr>
            <p:cNvSpPr/>
            <p:nvPr/>
          </p:nvSpPr>
          <p:spPr>
            <a:xfrm>
              <a:off x="6944192" y="2278475"/>
              <a:ext cx="161925" cy="161925"/>
            </a:xfrm>
            <a:custGeom>
              <a:avLst/>
              <a:gdLst>
                <a:gd name="connsiteX0" fmla="*/ 84868 w 161925"/>
                <a:gd name="connsiteY0" fmla="*/ 7144 h 161925"/>
                <a:gd name="connsiteX1" fmla="*/ 7144 w 161925"/>
                <a:gd name="connsiteY1" fmla="*/ 84868 h 161925"/>
                <a:gd name="connsiteX2" fmla="*/ 43053 w 161925"/>
                <a:gd name="connsiteY2" fmla="*/ 150304 h 161925"/>
                <a:gd name="connsiteX3" fmla="*/ 120301 w 161925"/>
                <a:gd name="connsiteY3" fmla="*/ 154495 h 161925"/>
                <a:gd name="connsiteX4" fmla="*/ 125730 w 161925"/>
                <a:gd name="connsiteY4" fmla="*/ 139732 h 161925"/>
                <a:gd name="connsiteX5" fmla="*/ 110966 w 161925"/>
                <a:gd name="connsiteY5" fmla="*/ 134302 h 161925"/>
                <a:gd name="connsiteX6" fmla="*/ 54959 w 161925"/>
                <a:gd name="connsiteY6" fmla="*/ 131540 h 161925"/>
                <a:gd name="connsiteX7" fmla="*/ 29337 w 161925"/>
                <a:gd name="connsiteY7" fmla="*/ 84772 h 161925"/>
                <a:gd name="connsiteX8" fmla="*/ 84868 w 161925"/>
                <a:gd name="connsiteY8" fmla="*/ 29242 h 161925"/>
                <a:gd name="connsiteX9" fmla="*/ 140398 w 161925"/>
                <a:gd name="connsiteY9" fmla="*/ 84772 h 161925"/>
                <a:gd name="connsiteX10" fmla="*/ 129254 w 161925"/>
                <a:gd name="connsiteY10" fmla="*/ 95917 h 161925"/>
                <a:gd name="connsiteX11" fmla="*/ 118110 w 161925"/>
                <a:gd name="connsiteY11" fmla="*/ 84963 h 161925"/>
                <a:gd name="connsiteX12" fmla="*/ 118110 w 161925"/>
                <a:gd name="connsiteY12" fmla="*/ 84772 h 161925"/>
                <a:gd name="connsiteX13" fmla="*/ 84773 w 161925"/>
                <a:gd name="connsiteY13" fmla="*/ 51435 h 161925"/>
                <a:gd name="connsiteX14" fmla="*/ 51435 w 161925"/>
                <a:gd name="connsiteY14" fmla="*/ 84772 h 161925"/>
                <a:gd name="connsiteX15" fmla="*/ 84773 w 161925"/>
                <a:gd name="connsiteY15" fmla="*/ 118110 h 161925"/>
                <a:gd name="connsiteX16" fmla="*/ 106966 w 161925"/>
                <a:gd name="connsiteY16" fmla="*/ 109633 h 161925"/>
                <a:gd name="connsiteX17" fmla="*/ 129159 w 161925"/>
                <a:gd name="connsiteY17" fmla="*/ 118110 h 161925"/>
                <a:gd name="connsiteX18" fmla="*/ 162496 w 161925"/>
                <a:gd name="connsiteY18" fmla="*/ 84772 h 161925"/>
                <a:gd name="connsiteX19" fmla="*/ 84868 w 161925"/>
                <a:gd name="connsiteY19" fmla="*/ 7144 h 161925"/>
                <a:gd name="connsiteX20" fmla="*/ 95821 w 161925"/>
                <a:gd name="connsiteY20" fmla="*/ 86677 h 161925"/>
                <a:gd name="connsiteX21" fmla="*/ 84868 w 161925"/>
                <a:gd name="connsiteY21" fmla="*/ 96012 h 161925"/>
                <a:gd name="connsiteX22" fmla="*/ 73723 w 161925"/>
                <a:gd name="connsiteY22" fmla="*/ 84868 h 161925"/>
                <a:gd name="connsiteX23" fmla="*/ 84868 w 161925"/>
                <a:gd name="connsiteY23" fmla="*/ 73723 h 161925"/>
                <a:gd name="connsiteX24" fmla="*/ 95917 w 161925"/>
                <a:gd name="connsiteY24" fmla="*/ 83534 h 161925"/>
                <a:gd name="connsiteX25" fmla="*/ 95821 w 161925"/>
                <a:gd name="connsiteY25" fmla="*/ 8667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161925">
                  <a:moveTo>
                    <a:pt x="84868" y="7144"/>
                  </a:moveTo>
                  <a:cubicBezTo>
                    <a:pt x="42006" y="7144"/>
                    <a:pt x="7144" y="42005"/>
                    <a:pt x="7144" y="84868"/>
                  </a:cubicBezTo>
                  <a:cubicBezTo>
                    <a:pt x="7144" y="111442"/>
                    <a:pt x="20574" y="135922"/>
                    <a:pt x="43053" y="150304"/>
                  </a:cubicBezTo>
                  <a:cubicBezTo>
                    <a:pt x="66008" y="164973"/>
                    <a:pt x="94202" y="166592"/>
                    <a:pt x="120301" y="154495"/>
                  </a:cubicBezTo>
                  <a:cubicBezTo>
                    <a:pt x="125825" y="151924"/>
                    <a:pt x="128302" y="145351"/>
                    <a:pt x="125730" y="139732"/>
                  </a:cubicBezTo>
                  <a:cubicBezTo>
                    <a:pt x="123158" y="134207"/>
                    <a:pt x="116586" y="131731"/>
                    <a:pt x="110966" y="134302"/>
                  </a:cubicBezTo>
                  <a:cubicBezTo>
                    <a:pt x="91821" y="143065"/>
                    <a:pt x="71438" y="142113"/>
                    <a:pt x="54959" y="131540"/>
                  </a:cubicBezTo>
                  <a:cubicBezTo>
                    <a:pt x="38862" y="121253"/>
                    <a:pt x="29337" y="103727"/>
                    <a:pt x="29337" y="84772"/>
                  </a:cubicBezTo>
                  <a:cubicBezTo>
                    <a:pt x="29337" y="54197"/>
                    <a:pt x="54197" y="29242"/>
                    <a:pt x="84868" y="29242"/>
                  </a:cubicBezTo>
                  <a:cubicBezTo>
                    <a:pt x="115443" y="29242"/>
                    <a:pt x="140398" y="54102"/>
                    <a:pt x="140398" y="84772"/>
                  </a:cubicBezTo>
                  <a:cubicBezTo>
                    <a:pt x="140398" y="90868"/>
                    <a:pt x="135446" y="95917"/>
                    <a:pt x="129254" y="95917"/>
                  </a:cubicBezTo>
                  <a:cubicBezTo>
                    <a:pt x="123634" y="95917"/>
                    <a:pt x="118396" y="91630"/>
                    <a:pt x="118110" y="84963"/>
                  </a:cubicBezTo>
                  <a:cubicBezTo>
                    <a:pt x="118110" y="84868"/>
                    <a:pt x="118110" y="84868"/>
                    <a:pt x="118110" y="84772"/>
                  </a:cubicBezTo>
                  <a:cubicBezTo>
                    <a:pt x="118110" y="66389"/>
                    <a:pt x="103156" y="51435"/>
                    <a:pt x="84773" y="51435"/>
                  </a:cubicBezTo>
                  <a:cubicBezTo>
                    <a:pt x="66390" y="51435"/>
                    <a:pt x="51435" y="66389"/>
                    <a:pt x="51435" y="84772"/>
                  </a:cubicBezTo>
                  <a:cubicBezTo>
                    <a:pt x="51435" y="103156"/>
                    <a:pt x="66390" y="118110"/>
                    <a:pt x="84773" y="118110"/>
                  </a:cubicBezTo>
                  <a:cubicBezTo>
                    <a:pt x="93250" y="118110"/>
                    <a:pt x="101060" y="114871"/>
                    <a:pt x="106966" y="109633"/>
                  </a:cubicBezTo>
                  <a:cubicBezTo>
                    <a:pt x="112872" y="114871"/>
                    <a:pt x="120682" y="118110"/>
                    <a:pt x="129159" y="118110"/>
                  </a:cubicBezTo>
                  <a:cubicBezTo>
                    <a:pt x="147542" y="118110"/>
                    <a:pt x="162496" y="103156"/>
                    <a:pt x="162496" y="84772"/>
                  </a:cubicBezTo>
                  <a:cubicBezTo>
                    <a:pt x="162592" y="42005"/>
                    <a:pt x="127731" y="7144"/>
                    <a:pt x="84868" y="7144"/>
                  </a:cubicBezTo>
                  <a:close/>
                  <a:moveTo>
                    <a:pt x="95821" y="86677"/>
                  </a:moveTo>
                  <a:cubicBezTo>
                    <a:pt x="94965" y="91916"/>
                    <a:pt x="90392" y="96012"/>
                    <a:pt x="84868" y="96012"/>
                  </a:cubicBezTo>
                  <a:cubicBezTo>
                    <a:pt x="78772" y="96012"/>
                    <a:pt x="73723" y="91059"/>
                    <a:pt x="73723" y="84868"/>
                  </a:cubicBezTo>
                  <a:cubicBezTo>
                    <a:pt x="73723" y="78676"/>
                    <a:pt x="78677" y="73723"/>
                    <a:pt x="84868" y="73723"/>
                  </a:cubicBezTo>
                  <a:cubicBezTo>
                    <a:pt x="90583" y="73723"/>
                    <a:pt x="95250" y="78010"/>
                    <a:pt x="95917" y="83534"/>
                  </a:cubicBezTo>
                  <a:cubicBezTo>
                    <a:pt x="95726" y="84582"/>
                    <a:pt x="95631" y="85630"/>
                    <a:pt x="95821" y="86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1E95B44-4AED-400A-96F2-9752DB9211BC}"/>
                </a:ext>
              </a:extLst>
            </p:cNvPr>
            <p:cNvSpPr/>
            <p:nvPr/>
          </p:nvSpPr>
          <p:spPr>
            <a:xfrm>
              <a:off x="6855705" y="2233803"/>
              <a:ext cx="342900" cy="390525"/>
            </a:xfrm>
            <a:custGeom>
              <a:avLst/>
              <a:gdLst>
                <a:gd name="connsiteX0" fmla="*/ 340233 w 342900"/>
                <a:gd name="connsiteY0" fmla="*/ 152971 h 390525"/>
                <a:gd name="connsiteX1" fmla="*/ 336995 w 342900"/>
                <a:gd name="connsiteY1" fmla="*/ 145161 h 390525"/>
                <a:gd name="connsiteX2" fmla="*/ 295846 w 342900"/>
                <a:gd name="connsiteY2" fmla="*/ 104013 h 390525"/>
                <a:gd name="connsiteX3" fmla="*/ 295846 w 342900"/>
                <a:gd name="connsiteY3" fmla="*/ 18288 h 390525"/>
                <a:gd name="connsiteX4" fmla="*/ 284702 w 342900"/>
                <a:gd name="connsiteY4" fmla="*/ 7144 h 390525"/>
                <a:gd name="connsiteX5" fmla="*/ 62674 w 342900"/>
                <a:gd name="connsiteY5" fmla="*/ 7144 h 390525"/>
                <a:gd name="connsiteX6" fmla="*/ 51530 w 342900"/>
                <a:gd name="connsiteY6" fmla="*/ 18288 h 390525"/>
                <a:gd name="connsiteX7" fmla="*/ 51530 w 342900"/>
                <a:gd name="connsiteY7" fmla="*/ 104013 h 390525"/>
                <a:gd name="connsiteX8" fmla="*/ 10382 w 342900"/>
                <a:gd name="connsiteY8" fmla="*/ 145161 h 390525"/>
                <a:gd name="connsiteX9" fmla="*/ 10287 w 342900"/>
                <a:gd name="connsiteY9" fmla="*/ 145256 h 390525"/>
                <a:gd name="connsiteX10" fmla="*/ 7144 w 342900"/>
                <a:gd name="connsiteY10" fmla="*/ 152971 h 390525"/>
                <a:gd name="connsiteX11" fmla="*/ 7144 w 342900"/>
                <a:gd name="connsiteY11" fmla="*/ 152971 h 390525"/>
                <a:gd name="connsiteX12" fmla="*/ 7144 w 342900"/>
                <a:gd name="connsiteY12" fmla="*/ 352806 h 390525"/>
                <a:gd name="connsiteX13" fmla="*/ 40481 w 342900"/>
                <a:gd name="connsiteY13" fmla="*/ 386143 h 390525"/>
                <a:gd name="connsiteX14" fmla="*/ 306895 w 342900"/>
                <a:gd name="connsiteY14" fmla="*/ 386143 h 390525"/>
                <a:gd name="connsiteX15" fmla="*/ 340233 w 342900"/>
                <a:gd name="connsiteY15" fmla="*/ 352806 h 390525"/>
                <a:gd name="connsiteX16" fmla="*/ 340233 w 342900"/>
                <a:gd name="connsiteY16" fmla="*/ 152971 h 390525"/>
                <a:gd name="connsiteX17" fmla="*/ 340233 w 342900"/>
                <a:gd name="connsiteY17" fmla="*/ 152971 h 390525"/>
                <a:gd name="connsiteX18" fmla="*/ 295846 w 342900"/>
                <a:gd name="connsiteY18" fmla="*/ 135636 h 390525"/>
                <a:gd name="connsiteX19" fmla="*/ 313468 w 342900"/>
                <a:gd name="connsiteY19" fmla="*/ 153257 h 390525"/>
                <a:gd name="connsiteX20" fmla="*/ 295846 w 342900"/>
                <a:gd name="connsiteY20" fmla="*/ 170879 h 390525"/>
                <a:gd name="connsiteX21" fmla="*/ 295846 w 342900"/>
                <a:gd name="connsiteY21" fmla="*/ 135636 h 390525"/>
                <a:gd name="connsiteX22" fmla="*/ 73819 w 342900"/>
                <a:gd name="connsiteY22" fmla="*/ 108585 h 390525"/>
                <a:gd name="connsiteX23" fmla="*/ 73819 w 342900"/>
                <a:gd name="connsiteY23" fmla="*/ 108585 h 390525"/>
                <a:gd name="connsiteX24" fmla="*/ 73819 w 342900"/>
                <a:gd name="connsiteY24" fmla="*/ 29432 h 390525"/>
                <a:gd name="connsiteX25" fmla="*/ 273653 w 342900"/>
                <a:gd name="connsiteY25" fmla="*/ 29432 h 390525"/>
                <a:gd name="connsiteX26" fmla="*/ 273653 w 342900"/>
                <a:gd name="connsiteY26" fmla="*/ 108585 h 390525"/>
                <a:gd name="connsiteX27" fmla="*/ 273653 w 342900"/>
                <a:gd name="connsiteY27" fmla="*/ 108585 h 390525"/>
                <a:gd name="connsiteX28" fmla="*/ 273653 w 342900"/>
                <a:gd name="connsiteY28" fmla="*/ 192786 h 390525"/>
                <a:gd name="connsiteX29" fmla="*/ 213550 w 342900"/>
                <a:gd name="connsiteY29" fmla="*/ 252889 h 390525"/>
                <a:gd name="connsiteX30" fmla="*/ 133921 w 342900"/>
                <a:gd name="connsiteY30" fmla="*/ 252889 h 390525"/>
                <a:gd name="connsiteX31" fmla="*/ 73819 w 342900"/>
                <a:gd name="connsiteY31" fmla="*/ 192786 h 390525"/>
                <a:gd name="connsiteX32" fmla="*/ 73819 w 342900"/>
                <a:gd name="connsiteY32" fmla="*/ 108585 h 390525"/>
                <a:gd name="connsiteX33" fmla="*/ 51530 w 342900"/>
                <a:gd name="connsiteY33" fmla="*/ 135636 h 390525"/>
                <a:gd name="connsiteX34" fmla="*/ 51530 w 342900"/>
                <a:gd name="connsiteY34" fmla="*/ 170879 h 390525"/>
                <a:gd name="connsiteX35" fmla="*/ 33909 w 342900"/>
                <a:gd name="connsiteY35" fmla="*/ 153257 h 390525"/>
                <a:gd name="connsiteX36" fmla="*/ 51530 w 342900"/>
                <a:gd name="connsiteY36" fmla="*/ 135636 h 390525"/>
                <a:gd name="connsiteX37" fmla="*/ 29337 w 342900"/>
                <a:gd name="connsiteY37" fmla="*/ 348520 h 390525"/>
                <a:gd name="connsiteX38" fmla="*/ 29337 w 342900"/>
                <a:gd name="connsiteY38" fmla="*/ 180118 h 390525"/>
                <a:gd name="connsiteX39" fmla="*/ 113538 w 342900"/>
                <a:gd name="connsiteY39" fmla="*/ 264319 h 390525"/>
                <a:gd name="connsiteX40" fmla="*/ 29337 w 342900"/>
                <a:gd name="connsiteY40" fmla="*/ 348520 h 390525"/>
                <a:gd name="connsiteX41" fmla="*/ 44672 w 342900"/>
                <a:gd name="connsiteY41" fmla="*/ 363950 h 390525"/>
                <a:gd name="connsiteX42" fmla="*/ 133445 w 342900"/>
                <a:gd name="connsiteY42" fmla="*/ 275177 h 390525"/>
                <a:gd name="connsiteX43" fmla="*/ 213074 w 342900"/>
                <a:gd name="connsiteY43" fmla="*/ 275177 h 390525"/>
                <a:gd name="connsiteX44" fmla="*/ 301847 w 342900"/>
                <a:gd name="connsiteY44" fmla="*/ 363950 h 390525"/>
                <a:gd name="connsiteX45" fmla="*/ 44672 w 342900"/>
                <a:gd name="connsiteY45" fmla="*/ 363950 h 390525"/>
                <a:gd name="connsiteX46" fmla="*/ 318040 w 342900"/>
                <a:gd name="connsiteY46" fmla="*/ 348520 h 390525"/>
                <a:gd name="connsiteX47" fmla="*/ 233839 w 342900"/>
                <a:gd name="connsiteY47" fmla="*/ 264319 h 390525"/>
                <a:gd name="connsiteX48" fmla="*/ 318040 w 342900"/>
                <a:gd name="connsiteY48" fmla="*/ 180118 h 390525"/>
                <a:gd name="connsiteX49" fmla="*/ 318040 w 342900"/>
                <a:gd name="connsiteY49" fmla="*/ 3485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2900" h="390525">
                  <a:moveTo>
                    <a:pt x="340233" y="152971"/>
                  </a:moveTo>
                  <a:cubicBezTo>
                    <a:pt x="340233" y="150114"/>
                    <a:pt x="339090" y="147256"/>
                    <a:pt x="336995" y="145161"/>
                  </a:cubicBezTo>
                  <a:lnTo>
                    <a:pt x="295846" y="104013"/>
                  </a:lnTo>
                  <a:lnTo>
                    <a:pt x="295846" y="18288"/>
                  </a:lnTo>
                  <a:cubicBezTo>
                    <a:pt x="295846" y="12192"/>
                    <a:pt x="290893" y="7144"/>
                    <a:pt x="284702" y="7144"/>
                  </a:cubicBezTo>
                  <a:lnTo>
                    <a:pt x="62674" y="7144"/>
                  </a:lnTo>
                  <a:cubicBezTo>
                    <a:pt x="56579" y="7144"/>
                    <a:pt x="51530" y="12097"/>
                    <a:pt x="51530" y="18288"/>
                  </a:cubicBezTo>
                  <a:lnTo>
                    <a:pt x="51530" y="104013"/>
                  </a:lnTo>
                  <a:lnTo>
                    <a:pt x="10382" y="145161"/>
                  </a:lnTo>
                  <a:cubicBezTo>
                    <a:pt x="10382" y="145161"/>
                    <a:pt x="10287" y="145256"/>
                    <a:pt x="10287" y="145256"/>
                  </a:cubicBezTo>
                  <a:cubicBezTo>
                    <a:pt x="8191" y="147447"/>
                    <a:pt x="7144" y="150209"/>
                    <a:pt x="7144" y="152971"/>
                  </a:cubicBezTo>
                  <a:cubicBezTo>
                    <a:pt x="7144" y="152971"/>
                    <a:pt x="7144" y="152971"/>
                    <a:pt x="7144" y="15297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06895" y="386143"/>
                  </a:lnTo>
                  <a:cubicBezTo>
                    <a:pt x="325278" y="386143"/>
                    <a:pt x="340233" y="371189"/>
                    <a:pt x="340233" y="352806"/>
                  </a:cubicBezTo>
                  <a:lnTo>
                    <a:pt x="340233" y="152971"/>
                  </a:lnTo>
                  <a:cubicBezTo>
                    <a:pt x="340233" y="152971"/>
                    <a:pt x="340233" y="152971"/>
                    <a:pt x="340233" y="152971"/>
                  </a:cubicBezTo>
                  <a:close/>
                  <a:moveTo>
                    <a:pt x="295846" y="135636"/>
                  </a:moveTo>
                  <a:lnTo>
                    <a:pt x="313468" y="153257"/>
                  </a:lnTo>
                  <a:lnTo>
                    <a:pt x="295846" y="170879"/>
                  </a:lnTo>
                  <a:lnTo>
                    <a:pt x="295846" y="135636"/>
                  </a:lnTo>
                  <a:close/>
                  <a:moveTo>
                    <a:pt x="73819" y="108585"/>
                  </a:moveTo>
                  <a:cubicBezTo>
                    <a:pt x="73819" y="108585"/>
                    <a:pt x="73819" y="108585"/>
                    <a:pt x="73819" y="108585"/>
                  </a:cubicBezTo>
                  <a:lnTo>
                    <a:pt x="73819" y="29432"/>
                  </a:lnTo>
                  <a:lnTo>
                    <a:pt x="273653" y="29432"/>
                  </a:lnTo>
                  <a:lnTo>
                    <a:pt x="273653" y="108585"/>
                  </a:lnTo>
                  <a:cubicBezTo>
                    <a:pt x="273653" y="108585"/>
                    <a:pt x="273653" y="108585"/>
                    <a:pt x="273653" y="108585"/>
                  </a:cubicBezTo>
                  <a:lnTo>
                    <a:pt x="273653" y="192786"/>
                  </a:lnTo>
                  <a:lnTo>
                    <a:pt x="213550" y="252889"/>
                  </a:lnTo>
                  <a:lnTo>
                    <a:pt x="133921" y="252889"/>
                  </a:lnTo>
                  <a:lnTo>
                    <a:pt x="73819" y="192786"/>
                  </a:lnTo>
                  <a:lnTo>
                    <a:pt x="73819" y="108585"/>
                  </a:lnTo>
                  <a:close/>
                  <a:moveTo>
                    <a:pt x="51530" y="135636"/>
                  </a:moveTo>
                  <a:lnTo>
                    <a:pt x="51530" y="170879"/>
                  </a:lnTo>
                  <a:lnTo>
                    <a:pt x="33909" y="153257"/>
                  </a:lnTo>
                  <a:lnTo>
                    <a:pt x="51530" y="135636"/>
                  </a:lnTo>
                  <a:close/>
                  <a:moveTo>
                    <a:pt x="29337" y="348520"/>
                  </a:moveTo>
                  <a:lnTo>
                    <a:pt x="29337" y="180118"/>
                  </a:lnTo>
                  <a:lnTo>
                    <a:pt x="113538" y="264319"/>
                  </a:lnTo>
                  <a:lnTo>
                    <a:pt x="29337" y="348520"/>
                  </a:lnTo>
                  <a:close/>
                  <a:moveTo>
                    <a:pt x="44672" y="363950"/>
                  </a:moveTo>
                  <a:lnTo>
                    <a:pt x="133445" y="275177"/>
                  </a:lnTo>
                  <a:lnTo>
                    <a:pt x="213074" y="275177"/>
                  </a:lnTo>
                  <a:lnTo>
                    <a:pt x="301847" y="363950"/>
                  </a:lnTo>
                  <a:lnTo>
                    <a:pt x="44672" y="363950"/>
                  </a:lnTo>
                  <a:close/>
                  <a:moveTo>
                    <a:pt x="318040" y="348520"/>
                  </a:moveTo>
                  <a:lnTo>
                    <a:pt x="233839" y="264319"/>
                  </a:lnTo>
                  <a:lnTo>
                    <a:pt x="318040" y="180118"/>
                  </a:lnTo>
                  <a:lnTo>
                    <a:pt x="318040" y="3485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03502FA-3120-41E8-87BA-CCB22E823AA3}"/>
              </a:ext>
            </a:extLst>
          </p:cNvPr>
          <p:cNvGrpSpPr/>
          <p:nvPr/>
        </p:nvGrpSpPr>
        <p:grpSpPr>
          <a:xfrm>
            <a:off x="6119423" y="3561508"/>
            <a:ext cx="390525" cy="342900"/>
            <a:chOff x="6119423" y="3561508"/>
            <a:chExt cx="390525" cy="342900"/>
          </a:xfrm>
          <a:solidFill>
            <a:schemeClr val="tx2"/>
          </a:solidFill>
        </p:grpSpPr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DDE86361-9E76-49AD-BF24-1120DBBF2E82}"/>
                </a:ext>
              </a:extLst>
            </p:cNvPr>
            <p:cNvSpPr/>
            <p:nvPr/>
          </p:nvSpPr>
          <p:spPr>
            <a:xfrm>
              <a:off x="6119423" y="3561508"/>
              <a:ext cx="390525" cy="342900"/>
            </a:xfrm>
            <a:custGeom>
              <a:avLst/>
              <a:gdLst>
                <a:gd name="connsiteX0" fmla="*/ 370904 w 390525"/>
                <a:gd name="connsiteY0" fmla="*/ 7985 h 342900"/>
                <a:gd name="connsiteX1" fmla="*/ 263652 w 390525"/>
                <a:gd name="connsiteY1" fmla="*/ 50848 h 342900"/>
                <a:gd name="connsiteX2" fmla="*/ 132779 w 390525"/>
                <a:gd name="connsiteY2" fmla="*/ 7699 h 342900"/>
                <a:gd name="connsiteX3" fmla="*/ 125158 w 390525"/>
                <a:gd name="connsiteY3" fmla="*/ 7890 h 342900"/>
                <a:gd name="connsiteX4" fmla="*/ 14097 w 390525"/>
                <a:gd name="connsiteY4" fmla="*/ 52276 h 342900"/>
                <a:gd name="connsiteX5" fmla="*/ 7144 w 390525"/>
                <a:gd name="connsiteY5" fmla="*/ 62563 h 342900"/>
                <a:gd name="connsiteX6" fmla="*/ 7144 w 390525"/>
                <a:gd name="connsiteY6" fmla="*/ 328978 h 342900"/>
                <a:gd name="connsiteX7" fmla="*/ 22384 w 390525"/>
                <a:gd name="connsiteY7" fmla="*/ 339265 h 342900"/>
                <a:gd name="connsiteX8" fmla="*/ 129635 w 390525"/>
                <a:gd name="connsiteY8" fmla="*/ 296402 h 342900"/>
                <a:gd name="connsiteX9" fmla="*/ 260413 w 390525"/>
                <a:gd name="connsiteY9" fmla="*/ 339550 h 342900"/>
                <a:gd name="connsiteX10" fmla="*/ 261366 w 390525"/>
                <a:gd name="connsiteY10" fmla="*/ 339836 h 342900"/>
                <a:gd name="connsiteX11" fmla="*/ 268033 w 390525"/>
                <a:gd name="connsiteY11" fmla="*/ 339360 h 342900"/>
                <a:gd name="connsiteX12" fmla="*/ 379000 w 390525"/>
                <a:gd name="connsiteY12" fmla="*/ 294973 h 342900"/>
                <a:gd name="connsiteX13" fmla="*/ 385953 w 390525"/>
                <a:gd name="connsiteY13" fmla="*/ 284686 h 342900"/>
                <a:gd name="connsiteX14" fmla="*/ 385953 w 390525"/>
                <a:gd name="connsiteY14" fmla="*/ 18272 h 342900"/>
                <a:gd name="connsiteX15" fmla="*/ 370904 w 390525"/>
                <a:gd name="connsiteY15" fmla="*/ 7985 h 342900"/>
                <a:gd name="connsiteX16" fmla="*/ 118205 w 390525"/>
                <a:gd name="connsiteY16" fmla="*/ 277257 h 342900"/>
                <a:gd name="connsiteX17" fmla="*/ 29432 w 390525"/>
                <a:gd name="connsiteY17" fmla="*/ 312785 h 342900"/>
                <a:gd name="connsiteX18" fmla="*/ 29432 w 390525"/>
                <a:gd name="connsiteY18" fmla="*/ 70279 h 342900"/>
                <a:gd name="connsiteX19" fmla="*/ 118205 w 390525"/>
                <a:gd name="connsiteY19" fmla="*/ 34750 h 342900"/>
                <a:gd name="connsiteX20" fmla="*/ 118205 w 390525"/>
                <a:gd name="connsiteY20" fmla="*/ 277257 h 342900"/>
                <a:gd name="connsiteX21" fmla="*/ 252889 w 390525"/>
                <a:gd name="connsiteY21" fmla="*/ 192770 h 342900"/>
                <a:gd name="connsiteX22" fmla="*/ 252507 w 390525"/>
                <a:gd name="connsiteY22" fmla="*/ 192675 h 342900"/>
                <a:gd name="connsiteX23" fmla="*/ 235077 w 390525"/>
                <a:gd name="connsiteY23" fmla="*/ 188484 h 342900"/>
                <a:gd name="connsiteX24" fmla="*/ 220503 w 390525"/>
                <a:gd name="connsiteY24" fmla="*/ 194389 h 342900"/>
                <a:gd name="connsiteX25" fmla="*/ 226409 w 390525"/>
                <a:gd name="connsiteY25" fmla="*/ 208963 h 342900"/>
                <a:gd name="connsiteX26" fmla="*/ 252889 w 390525"/>
                <a:gd name="connsiteY26" fmla="*/ 214868 h 342900"/>
                <a:gd name="connsiteX27" fmla="*/ 252889 w 390525"/>
                <a:gd name="connsiteY27" fmla="*/ 313833 h 342900"/>
                <a:gd name="connsiteX28" fmla="*/ 140398 w 390525"/>
                <a:gd name="connsiteY28" fmla="*/ 276781 h 342900"/>
                <a:gd name="connsiteX29" fmla="*/ 140398 w 390525"/>
                <a:gd name="connsiteY29" fmla="*/ 140097 h 342900"/>
                <a:gd name="connsiteX30" fmla="*/ 149542 w 390525"/>
                <a:gd name="connsiteY30" fmla="*/ 141049 h 342900"/>
                <a:gd name="connsiteX31" fmla="*/ 162687 w 390525"/>
                <a:gd name="connsiteY31" fmla="*/ 131143 h 342900"/>
                <a:gd name="connsiteX32" fmla="*/ 153257 w 390525"/>
                <a:gd name="connsiteY32" fmla="*/ 119237 h 342900"/>
                <a:gd name="connsiteX33" fmla="*/ 140398 w 390525"/>
                <a:gd name="connsiteY33" fmla="*/ 117999 h 342900"/>
                <a:gd name="connsiteX34" fmla="*/ 140398 w 390525"/>
                <a:gd name="connsiteY34" fmla="*/ 33798 h 342900"/>
                <a:gd name="connsiteX35" fmla="*/ 252889 w 390525"/>
                <a:gd name="connsiteY35" fmla="*/ 70850 h 342900"/>
                <a:gd name="connsiteX36" fmla="*/ 252889 w 390525"/>
                <a:gd name="connsiteY36" fmla="*/ 192770 h 342900"/>
                <a:gd name="connsiteX37" fmla="*/ 252889 w 390525"/>
                <a:gd name="connsiteY37" fmla="*/ 192770 h 342900"/>
                <a:gd name="connsiteX38" fmla="*/ 363950 w 390525"/>
                <a:gd name="connsiteY38" fmla="*/ 277257 h 342900"/>
                <a:gd name="connsiteX39" fmla="*/ 275177 w 390525"/>
                <a:gd name="connsiteY39" fmla="*/ 312785 h 342900"/>
                <a:gd name="connsiteX40" fmla="*/ 275177 w 390525"/>
                <a:gd name="connsiteY40" fmla="*/ 70279 h 342900"/>
                <a:gd name="connsiteX41" fmla="*/ 363950 w 390525"/>
                <a:gd name="connsiteY41" fmla="*/ 34750 h 342900"/>
                <a:gd name="connsiteX42" fmla="*/ 363950 w 390525"/>
                <a:gd name="connsiteY42" fmla="*/ 27725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0525" h="342900">
                  <a:moveTo>
                    <a:pt x="370904" y="7985"/>
                  </a:moveTo>
                  <a:lnTo>
                    <a:pt x="263652" y="50848"/>
                  </a:lnTo>
                  <a:lnTo>
                    <a:pt x="132779" y="7699"/>
                  </a:lnTo>
                  <a:cubicBezTo>
                    <a:pt x="130207" y="6842"/>
                    <a:pt x="127444" y="7033"/>
                    <a:pt x="125158" y="7890"/>
                  </a:cubicBezTo>
                  <a:lnTo>
                    <a:pt x="14097" y="52276"/>
                  </a:lnTo>
                  <a:cubicBezTo>
                    <a:pt x="9906" y="53991"/>
                    <a:pt x="7144" y="58087"/>
                    <a:pt x="7144" y="62563"/>
                  </a:cubicBezTo>
                  <a:lnTo>
                    <a:pt x="7144" y="328978"/>
                  </a:lnTo>
                  <a:cubicBezTo>
                    <a:pt x="7144" y="336883"/>
                    <a:pt x="15144" y="342217"/>
                    <a:pt x="22384" y="339265"/>
                  </a:cubicBezTo>
                  <a:lnTo>
                    <a:pt x="129635" y="296402"/>
                  </a:lnTo>
                  <a:lnTo>
                    <a:pt x="260413" y="339550"/>
                  </a:lnTo>
                  <a:cubicBezTo>
                    <a:pt x="260985" y="339741"/>
                    <a:pt x="260985" y="339741"/>
                    <a:pt x="261366" y="339836"/>
                  </a:cubicBezTo>
                  <a:cubicBezTo>
                    <a:pt x="262128" y="339836"/>
                    <a:pt x="264509" y="340789"/>
                    <a:pt x="268033" y="339360"/>
                  </a:cubicBezTo>
                  <a:lnTo>
                    <a:pt x="379000" y="294973"/>
                  </a:lnTo>
                  <a:cubicBezTo>
                    <a:pt x="383191" y="293259"/>
                    <a:pt x="385953" y="289163"/>
                    <a:pt x="385953" y="284686"/>
                  </a:cubicBezTo>
                  <a:lnTo>
                    <a:pt x="385953" y="18272"/>
                  </a:lnTo>
                  <a:cubicBezTo>
                    <a:pt x="386143" y="10462"/>
                    <a:pt x="378142" y="5128"/>
                    <a:pt x="370904" y="7985"/>
                  </a:cubicBezTo>
                  <a:close/>
                  <a:moveTo>
                    <a:pt x="118205" y="277257"/>
                  </a:moveTo>
                  <a:lnTo>
                    <a:pt x="29432" y="312785"/>
                  </a:lnTo>
                  <a:lnTo>
                    <a:pt x="29432" y="70279"/>
                  </a:lnTo>
                  <a:lnTo>
                    <a:pt x="118205" y="34750"/>
                  </a:lnTo>
                  <a:lnTo>
                    <a:pt x="118205" y="277257"/>
                  </a:lnTo>
                  <a:close/>
                  <a:moveTo>
                    <a:pt x="252889" y="192770"/>
                  </a:moveTo>
                  <a:cubicBezTo>
                    <a:pt x="252793" y="192770"/>
                    <a:pt x="252603" y="192770"/>
                    <a:pt x="252507" y="192675"/>
                  </a:cubicBezTo>
                  <a:cubicBezTo>
                    <a:pt x="246412" y="192199"/>
                    <a:pt x="240506" y="190770"/>
                    <a:pt x="235077" y="188484"/>
                  </a:cubicBezTo>
                  <a:cubicBezTo>
                    <a:pt x="229457" y="186103"/>
                    <a:pt x="222885" y="188770"/>
                    <a:pt x="220503" y="194389"/>
                  </a:cubicBezTo>
                  <a:cubicBezTo>
                    <a:pt x="218122" y="200009"/>
                    <a:pt x="220789" y="206581"/>
                    <a:pt x="226409" y="208963"/>
                  </a:cubicBezTo>
                  <a:cubicBezTo>
                    <a:pt x="237268" y="213534"/>
                    <a:pt x="249364" y="215249"/>
                    <a:pt x="252889" y="214868"/>
                  </a:cubicBezTo>
                  <a:lnTo>
                    <a:pt x="252889" y="313833"/>
                  </a:lnTo>
                  <a:lnTo>
                    <a:pt x="140398" y="276781"/>
                  </a:lnTo>
                  <a:lnTo>
                    <a:pt x="140398" y="140097"/>
                  </a:lnTo>
                  <a:cubicBezTo>
                    <a:pt x="143446" y="140192"/>
                    <a:pt x="146494" y="140478"/>
                    <a:pt x="149542" y="141049"/>
                  </a:cubicBezTo>
                  <a:cubicBezTo>
                    <a:pt x="155924" y="142288"/>
                    <a:pt x="162115" y="137716"/>
                    <a:pt x="162687" y="131143"/>
                  </a:cubicBezTo>
                  <a:cubicBezTo>
                    <a:pt x="163163" y="125333"/>
                    <a:pt x="158972" y="120285"/>
                    <a:pt x="153257" y="119237"/>
                  </a:cubicBezTo>
                  <a:cubicBezTo>
                    <a:pt x="149066" y="118475"/>
                    <a:pt x="144685" y="117999"/>
                    <a:pt x="140398" y="117999"/>
                  </a:cubicBezTo>
                  <a:lnTo>
                    <a:pt x="140398" y="33798"/>
                  </a:lnTo>
                  <a:lnTo>
                    <a:pt x="252889" y="70850"/>
                  </a:lnTo>
                  <a:lnTo>
                    <a:pt x="252889" y="192770"/>
                  </a:lnTo>
                  <a:lnTo>
                    <a:pt x="252889" y="192770"/>
                  </a:lnTo>
                  <a:close/>
                  <a:moveTo>
                    <a:pt x="363950" y="277257"/>
                  </a:moveTo>
                  <a:lnTo>
                    <a:pt x="275177" y="312785"/>
                  </a:lnTo>
                  <a:lnTo>
                    <a:pt x="275177" y="70279"/>
                  </a:lnTo>
                  <a:lnTo>
                    <a:pt x="363950" y="34750"/>
                  </a:lnTo>
                  <a:lnTo>
                    <a:pt x="363950" y="2772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0E464747-2A74-438F-ABBD-4574B0266C26}"/>
                </a:ext>
              </a:extLst>
            </p:cNvPr>
            <p:cNvSpPr/>
            <p:nvPr/>
          </p:nvSpPr>
          <p:spPr>
            <a:xfrm>
              <a:off x="6163634" y="3750864"/>
              <a:ext cx="38100" cy="38100"/>
            </a:xfrm>
            <a:custGeom>
              <a:avLst/>
              <a:gdLst>
                <a:gd name="connsiteX0" fmla="*/ 25226 w 38100"/>
                <a:gd name="connsiteY0" fmla="*/ 7700 h 38100"/>
                <a:gd name="connsiteX1" fmla="*/ 11224 w 38100"/>
                <a:gd name="connsiteY1" fmla="*/ 14749 h 38100"/>
                <a:gd name="connsiteX2" fmla="*/ 7700 w 38100"/>
                <a:gd name="connsiteY2" fmla="*/ 25321 h 38100"/>
                <a:gd name="connsiteX3" fmla="*/ 14749 w 38100"/>
                <a:gd name="connsiteY3" fmla="*/ 39323 h 38100"/>
                <a:gd name="connsiteX4" fmla="*/ 28750 w 38100"/>
                <a:gd name="connsiteY4" fmla="*/ 32274 h 38100"/>
                <a:gd name="connsiteX5" fmla="*/ 32275 w 38100"/>
                <a:gd name="connsiteY5" fmla="*/ 21702 h 38100"/>
                <a:gd name="connsiteX6" fmla="*/ 25226 w 38100"/>
                <a:gd name="connsiteY6" fmla="*/ 77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5226" y="7700"/>
                  </a:moveTo>
                  <a:cubicBezTo>
                    <a:pt x="19416" y="5795"/>
                    <a:pt x="13129" y="8938"/>
                    <a:pt x="11224" y="14749"/>
                  </a:cubicBezTo>
                  <a:lnTo>
                    <a:pt x="7700" y="25321"/>
                  </a:lnTo>
                  <a:cubicBezTo>
                    <a:pt x="5795" y="31132"/>
                    <a:pt x="8938" y="37418"/>
                    <a:pt x="14749" y="39323"/>
                  </a:cubicBezTo>
                  <a:cubicBezTo>
                    <a:pt x="20559" y="41228"/>
                    <a:pt x="26845" y="38085"/>
                    <a:pt x="28750" y="32274"/>
                  </a:cubicBezTo>
                  <a:lnTo>
                    <a:pt x="32275" y="21702"/>
                  </a:lnTo>
                  <a:cubicBezTo>
                    <a:pt x="34180" y="15987"/>
                    <a:pt x="31036" y="9700"/>
                    <a:pt x="25226" y="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3A3F944-91CF-4ACD-8807-BDC7EC9F824E}"/>
                </a:ext>
              </a:extLst>
            </p:cNvPr>
            <p:cNvSpPr/>
            <p:nvPr/>
          </p:nvSpPr>
          <p:spPr>
            <a:xfrm>
              <a:off x="6181138" y="3692005"/>
              <a:ext cx="47625" cy="47625"/>
            </a:xfrm>
            <a:custGeom>
              <a:avLst/>
              <a:gdLst>
                <a:gd name="connsiteX0" fmla="*/ 37821 w 47625"/>
                <a:gd name="connsiteY0" fmla="*/ 10171 h 47625"/>
                <a:gd name="connsiteX1" fmla="*/ 22105 w 47625"/>
                <a:gd name="connsiteY1" fmla="*/ 10553 h 47625"/>
                <a:gd name="connsiteX2" fmla="*/ 8103 w 47625"/>
                <a:gd name="connsiteY2" fmla="*/ 31603 h 47625"/>
                <a:gd name="connsiteX3" fmla="*/ 13723 w 47625"/>
                <a:gd name="connsiteY3" fmla="*/ 46271 h 47625"/>
                <a:gd name="connsiteX4" fmla="*/ 28391 w 47625"/>
                <a:gd name="connsiteY4" fmla="*/ 40652 h 47625"/>
                <a:gd name="connsiteX5" fmla="*/ 38298 w 47625"/>
                <a:gd name="connsiteY5" fmla="*/ 25793 h 47625"/>
                <a:gd name="connsiteX6" fmla="*/ 37821 w 47625"/>
                <a:gd name="connsiteY6" fmla="*/ 101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7821" y="10171"/>
                  </a:moveTo>
                  <a:cubicBezTo>
                    <a:pt x="33344" y="5980"/>
                    <a:pt x="26391" y="6171"/>
                    <a:pt x="22105" y="10553"/>
                  </a:cubicBezTo>
                  <a:cubicBezTo>
                    <a:pt x="16295" y="16648"/>
                    <a:pt x="11627" y="23697"/>
                    <a:pt x="8103" y="31603"/>
                  </a:cubicBezTo>
                  <a:cubicBezTo>
                    <a:pt x="5626" y="37222"/>
                    <a:pt x="8103" y="43795"/>
                    <a:pt x="13723" y="46271"/>
                  </a:cubicBezTo>
                  <a:cubicBezTo>
                    <a:pt x="19342" y="48748"/>
                    <a:pt x="25915" y="46271"/>
                    <a:pt x="28391" y="40652"/>
                  </a:cubicBezTo>
                  <a:cubicBezTo>
                    <a:pt x="30868" y="35127"/>
                    <a:pt x="34201" y="30079"/>
                    <a:pt x="38298" y="25793"/>
                  </a:cubicBezTo>
                  <a:cubicBezTo>
                    <a:pt x="42489" y="21411"/>
                    <a:pt x="42298" y="14362"/>
                    <a:pt x="37821" y="10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FF2F9040-7A97-4DC6-955F-4E99AF4D3CE0}"/>
                </a:ext>
              </a:extLst>
            </p:cNvPr>
            <p:cNvSpPr/>
            <p:nvPr/>
          </p:nvSpPr>
          <p:spPr>
            <a:xfrm>
              <a:off x="6289182" y="3694771"/>
              <a:ext cx="47625" cy="47625"/>
            </a:xfrm>
            <a:custGeom>
              <a:avLst/>
              <a:gdLst>
                <a:gd name="connsiteX0" fmla="*/ 39220 w 47625"/>
                <a:gd name="connsiteY0" fmla="*/ 31504 h 47625"/>
                <a:gd name="connsiteX1" fmla="*/ 26741 w 47625"/>
                <a:gd name="connsiteY1" fmla="*/ 11121 h 47625"/>
                <a:gd name="connsiteX2" fmla="*/ 11121 w 47625"/>
                <a:gd name="connsiteY2" fmla="*/ 9692 h 47625"/>
                <a:gd name="connsiteX3" fmla="*/ 9692 w 47625"/>
                <a:gd name="connsiteY3" fmla="*/ 25313 h 47625"/>
                <a:gd name="connsiteX4" fmla="*/ 19598 w 47625"/>
                <a:gd name="connsiteY4" fmla="*/ 41886 h 47625"/>
                <a:gd name="connsiteX5" fmla="*/ 34647 w 47625"/>
                <a:gd name="connsiteY5" fmla="*/ 46458 h 47625"/>
                <a:gd name="connsiteX6" fmla="*/ 39220 w 47625"/>
                <a:gd name="connsiteY6" fmla="*/ 3150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9220" y="31504"/>
                  </a:moveTo>
                  <a:cubicBezTo>
                    <a:pt x="37410" y="28075"/>
                    <a:pt x="34362" y="20265"/>
                    <a:pt x="26741" y="11121"/>
                  </a:cubicBezTo>
                  <a:cubicBezTo>
                    <a:pt x="22836" y="6453"/>
                    <a:pt x="15788" y="5787"/>
                    <a:pt x="11121" y="9692"/>
                  </a:cubicBezTo>
                  <a:cubicBezTo>
                    <a:pt x="6454" y="13597"/>
                    <a:pt x="5787" y="20646"/>
                    <a:pt x="9692" y="25313"/>
                  </a:cubicBezTo>
                  <a:cubicBezTo>
                    <a:pt x="15407" y="32076"/>
                    <a:pt x="17216" y="37505"/>
                    <a:pt x="19598" y="41886"/>
                  </a:cubicBezTo>
                  <a:cubicBezTo>
                    <a:pt x="22455" y="47316"/>
                    <a:pt x="29218" y="49316"/>
                    <a:pt x="34647" y="46458"/>
                  </a:cubicBezTo>
                  <a:cubicBezTo>
                    <a:pt x="40076" y="43696"/>
                    <a:pt x="42077" y="36933"/>
                    <a:pt x="39220" y="31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46EC5F5-24FC-484D-8980-692177E6ED26}"/>
                </a:ext>
              </a:extLst>
            </p:cNvPr>
            <p:cNvSpPr/>
            <p:nvPr/>
          </p:nvSpPr>
          <p:spPr>
            <a:xfrm>
              <a:off x="6394043" y="3722352"/>
              <a:ext cx="47625" cy="47625"/>
            </a:xfrm>
            <a:custGeom>
              <a:avLst/>
              <a:gdLst>
                <a:gd name="connsiteX0" fmla="*/ 40848 w 47625"/>
                <a:gd name="connsiteY0" fmla="*/ 9447 h 47625"/>
                <a:gd name="connsiteX1" fmla="*/ 25322 w 47625"/>
                <a:gd name="connsiteY1" fmla="*/ 11448 h 47625"/>
                <a:gd name="connsiteX2" fmla="*/ 12273 w 47625"/>
                <a:gd name="connsiteY2" fmla="*/ 23354 h 47625"/>
                <a:gd name="connsiteX3" fmla="*/ 8843 w 47625"/>
                <a:gd name="connsiteY3" fmla="*/ 38689 h 47625"/>
                <a:gd name="connsiteX4" fmla="*/ 24179 w 47625"/>
                <a:gd name="connsiteY4" fmla="*/ 42118 h 47625"/>
                <a:gd name="connsiteX5" fmla="*/ 42943 w 47625"/>
                <a:gd name="connsiteY5" fmla="*/ 24973 h 47625"/>
                <a:gd name="connsiteX6" fmla="*/ 40848 w 47625"/>
                <a:gd name="connsiteY6" fmla="*/ 94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40848" y="9447"/>
                  </a:moveTo>
                  <a:cubicBezTo>
                    <a:pt x="35990" y="5733"/>
                    <a:pt x="29036" y="6590"/>
                    <a:pt x="25322" y="11448"/>
                  </a:cubicBezTo>
                  <a:cubicBezTo>
                    <a:pt x="21702" y="16115"/>
                    <a:pt x="17321" y="20211"/>
                    <a:pt x="12273" y="23354"/>
                  </a:cubicBezTo>
                  <a:cubicBezTo>
                    <a:pt x="7129" y="26688"/>
                    <a:pt x="5605" y="33546"/>
                    <a:pt x="8843" y="38689"/>
                  </a:cubicBezTo>
                  <a:cubicBezTo>
                    <a:pt x="12177" y="43833"/>
                    <a:pt x="19035" y="45357"/>
                    <a:pt x="24179" y="42118"/>
                  </a:cubicBezTo>
                  <a:cubicBezTo>
                    <a:pt x="31417" y="37546"/>
                    <a:pt x="37704" y="31736"/>
                    <a:pt x="42943" y="24973"/>
                  </a:cubicBezTo>
                  <a:cubicBezTo>
                    <a:pt x="46562" y="20211"/>
                    <a:pt x="45705" y="13257"/>
                    <a:pt x="40848" y="9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7F498E9-2595-4064-A1E3-4E924C33D338}"/>
                </a:ext>
              </a:extLst>
            </p:cNvPr>
            <p:cNvSpPr/>
            <p:nvPr/>
          </p:nvSpPr>
          <p:spPr>
            <a:xfrm>
              <a:off x="6427588" y="3672591"/>
              <a:ext cx="38100" cy="38100"/>
            </a:xfrm>
            <a:custGeom>
              <a:avLst/>
              <a:gdLst>
                <a:gd name="connsiteX0" fmla="*/ 26066 w 38100"/>
                <a:gd name="connsiteY0" fmla="*/ 7868 h 38100"/>
                <a:gd name="connsiteX1" fmla="*/ 11779 w 38100"/>
                <a:gd name="connsiteY1" fmla="*/ 14345 h 38100"/>
                <a:gd name="connsiteX2" fmla="*/ 7874 w 38100"/>
                <a:gd name="connsiteY2" fmla="*/ 24728 h 38100"/>
                <a:gd name="connsiteX3" fmla="*/ 18256 w 38100"/>
                <a:gd name="connsiteY3" fmla="*/ 39777 h 38100"/>
                <a:gd name="connsiteX4" fmla="*/ 28638 w 38100"/>
                <a:gd name="connsiteY4" fmla="*/ 32538 h 38100"/>
                <a:gd name="connsiteX5" fmla="*/ 32543 w 38100"/>
                <a:gd name="connsiteY5" fmla="*/ 22156 h 38100"/>
                <a:gd name="connsiteX6" fmla="*/ 26066 w 38100"/>
                <a:gd name="connsiteY6" fmla="*/ 78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6066" y="7868"/>
                  </a:moveTo>
                  <a:cubicBezTo>
                    <a:pt x="20351" y="5678"/>
                    <a:pt x="13969" y="8631"/>
                    <a:pt x="11779" y="14345"/>
                  </a:cubicBezTo>
                  <a:lnTo>
                    <a:pt x="7874" y="24728"/>
                  </a:lnTo>
                  <a:cubicBezTo>
                    <a:pt x="5111" y="31967"/>
                    <a:pt x="10540" y="39777"/>
                    <a:pt x="18256" y="39777"/>
                  </a:cubicBezTo>
                  <a:cubicBezTo>
                    <a:pt x="22733" y="39777"/>
                    <a:pt x="27019" y="37015"/>
                    <a:pt x="28638" y="32538"/>
                  </a:cubicBezTo>
                  <a:lnTo>
                    <a:pt x="32543" y="22156"/>
                  </a:lnTo>
                  <a:cubicBezTo>
                    <a:pt x="34734" y="16441"/>
                    <a:pt x="31876" y="9964"/>
                    <a:pt x="26066" y="7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D87D8D2-7BCD-4191-8203-458457199CC2}"/>
              </a:ext>
            </a:extLst>
          </p:cNvPr>
          <p:cNvGrpSpPr/>
          <p:nvPr/>
        </p:nvGrpSpPr>
        <p:grpSpPr>
          <a:xfrm>
            <a:off x="6852886" y="4903660"/>
            <a:ext cx="285750" cy="390525"/>
            <a:chOff x="6852886" y="4903660"/>
            <a:chExt cx="285750" cy="390525"/>
          </a:xfrm>
          <a:solidFill>
            <a:schemeClr val="tx2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DA5B112F-2A8A-4A2B-BCE8-02E28F8F7DAE}"/>
                </a:ext>
              </a:extLst>
            </p:cNvPr>
            <p:cNvSpPr/>
            <p:nvPr/>
          </p:nvSpPr>
          <p:spPr>
            <a:xfrm>
              <a:off x="6852886" y="4903660"/>
              <a:ext cx="285750" cy="390525"/>
            </a:xfrm>
            <a:custGeom>
              <a:avLst/>
              <a:gdLst>
                <a:gd name="connsiteX0" fmla="*/ 219513 w 285750"/>
                <a:gd name="connsiteY0" fmla="*/ 128873 h 390525"/>
                <a:gd name="connsiteX1" fmla="*/ 224370 w 285750"/>
                <a:gd name="connsiteY1" fmla="*/ 119729 h 390525"/>
                <a:gd name="connsiteX2" fmla="*/ 215988 w 285750"/>
                <a:gd name="connsiteY2" fmla="*/ 108966 h 390525"/>
                <a:gd name="connsiteX3" fmla="*/ 277806 w 285750"/>
                <a:gd name="connsiteY3" fmla="*/ 47149 h 390525"/>
                <a:gd name="connsiteX4" fmla="*/ 286283 w 285750"/>
                <a:gd name="connsiteY4" fmla="*/ 20193 h 390525"/>
                <a:gd name="connsiteX5" fmla="*/ 261232 w 285750"/>
                <a:gd name="connsiteY5" fmla="*/ 7144 h 390525"/>
                <a:gd name="connsiteX6" fmla="*/ 87972 w 285750"/>
                <a:gd name="connsiteY6" fmla="*/ 7144 h 390525"/>
                <a:gd name="connsiteX7" fmla="*/ 87972 w 285750"/>
                <a:gd name="connsiteY7" fmla="*/ 7144 h 390525"/>
                <a:gd name="connsiteX8" fmla="*/ 33584 w 285750"/>
                <a:gd name="connsiteY8" fmla="*/ 7144 h 390525"/>
                <a:gd name="connsiteX9" fmla="*/ 8534 w 285750"/>
                <a:gd name="connsiteY9" fmla="*/ 20193 h 390525"/>
                <a:gd name="connsiteX10" fmla="*/ 17011 w 285750"/>
                <a:gd name="connsiteY10" fmla="*/ 47149 h 390525"/>
                <a:gd name="connsiteX11" fmla="*/ 78828 w 285750"/>
                <a:gd name="connsiteY11" fmla="*/ 109061 h 390525"/>
                <a:gd name="connsiteX12" fmla="*/ 70446 w 285750"/>
                <a:gd name="connsiteY12" fmla="*/ 119824 h 390525"/>
                <a:gd name="connsiteX13" fmla="*/ 75304 w 285750"/>
                <a:gd name="connsiteY13" fmla="*/ 128968 h 390525"/>
                <a:gd name="connsiteX14" fmla="*/ 8724 w 285750"/>
                <a:gd name="connsiteY14" fmla="*/ 247459 h 390525"/>
                <a:gd name="connsiteX15" fmla="*/ 147408 w 285750"/>
                <a:gd name="connsiteY15" fmla="*/ 386143 h 390525"/>
                <a:gd name="connsiteX16" fmla="*/ 286092 w 285750"/>
                <a:gd name="connsiteY16" fmla="*/ 247459 h 390525"/>
                <a:gd name="connsiteX17" fmla="*/ 219513 w 285750"/>
                <a:gd name="connsiteY17" fmla="*/ 128873 h 390525"/>
                <a:gd name="connsiteX18" fmla="*/ 263709 w 285750"/>
                <a:gd name="connsiteY18" fmla="*/ 29432 h 390525"/>
                <a:gd name="connsiteX19" fmla="*/ 261994 w 285750"/>
                <a:gd name="connsiteY19" fmla="*/ 31337 h 390525"/>
                <a:gd name="connsiteX20" fmla="*/ 184841 w 285750"/>
                <a:gd name="connsiteY20" fmla="*/ 108490 h 390525"/>
                <a:gd name="connsiteX21" fmla="*/ 132263 w 285750"/>
                <a:gd name="connsiteY21" fmla="*/ 108490 h 390525"/>
                <a:gd name="connsiteX22" fmla="*/ 137788 w 285750"/>
                <a:gd name="connsiteY22" fmla="*/ 102965 h 390525"/>
                <a:gd name="connsiteX23" fmla="*/ 137788 w 285750"/>
                <a:gd name="connsiteY23" fmla="*/ 102965 h 390525"/>
                <a:gd name="connsiteX24" fmla="*/ 148265 w 285750"/>
                <a:gd name="connsiteY24" fmla="*/ 92488 h 390525"/>
                <a:gd name="connsiteX25" fmla="*/ 211511 w 285750"/>
                <a:gd name="connsiteY25" fmla="*/ 29242 h 390525"/>
                <a:gd name="connsiteX26" fmla="*/ 261232 w 285750"/>
                <a:gd name="connsiteY26" fmla="*/ 29242 h 390525"/>
                <a:gd name="connsiteX27" fmla="*/ 263709 w 285750"/>
                <a:gd name="connsiteY27" fmla="*/ 29432 h 390525"/>
                <a:gd name="connsiteX28" fmla="*/ 147408 w 285750"/>
                <a:gd name="connsiteY28" fmla="*/ 62008 h 390525"/>
                <a:gd name="connsiteX29" fmla="*/ 114738 w 285750"/>
                <a:gd name="connsiteY29" fmla="*/ 29337 h 390525"/>
                <a:gd name="connsiteX30" fmla="*/ 180079 w 285750"/>
                <a:gd name="connsiteY30" fmla="*/ 29337 h 390525"/>
                <a:gd name="connsiteX31" fmla="*/ 147408 w 285750"/>
                <a:gd name="connsiteY31" fmla="*/ 62008 h 390525"/>
                <a:gd name="connsiteX32" fmla="*/ 30918 w 285750"/>
                <a:gd name="connsiteY32" fmla="*/ 29432 h 390525"/>
                <a:gd name="connsiteX33" fmla="*/ 33584 w 285750"/>
                <a:gd name="connsiteY33" fmla="*/ 29337 h 390525"/>
                <a:gd name="connsiteX34" fmla="*/ 83305 w 285750"/>
                <a:gd name="connsiteY34" fmla="*/ 29337 h 390525"/>
                <a:gd name="connsiteX35" fmla="*/ 131692 w 285750"/>
                <a:gd name="connsiteY35" fmla="*/ 77724 h 390525"/>
                <a:gd name="connsiteX36" fmla="*/ 105308 w 285750"/>
                <a:gd name="connsiteY36" fmla="*/ 104108 h 390525"/>
                <a:gd name="connsiteX37" fmla="*/ 32727 w 285750"/>
                <a:gd name="connsiteY37" fmla="*/ 31528 h 390525"/>
                <a:gd name="connsiteX38" fmla="*/ 30918 w 285750"/>
                <a:gd name="connsiteY38" fmla="*/ 29432 h 390525"/>
                <a:gd name="connsiteX39" fmla="*/ 147408 w 285750"/>
                <a:gd name="connsiteY39" fmla="*/ 363855 h 390525"/>
                <a:gd name="connsiteX40" fmla="*/ 30918 w 285750"/>
                <a:gd name="connsiteY40" fmla="*/ 247364 h 390525"/>
                <a:gd name="connsiteX41" fmla="*/ 147408 w 285750"/>
                <a:gd name="connsiteY41" fmla="*/ 130873 h 390525"/>
                <a:gd name="connsiteX42" fmla="*/ 263899 w 285750"/>
                <a:gd name="connsiteY42" fmla="*/ 247364 h 390525"/>
                <a:gd name="connsiteX43" fmla="*/ 147408 w 285750"/>
                <a:gd name="connsiteY4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5750" h="390525">
                  <a:moveTo>
                    <a:pt x="219513" y="128873"/>
                  </a:moveTo>
                  <a:cubicBezTo>
                    <a:pt x="222465" y="126873"/>
                    <a:pt x="224370" y="123539"/>
                    <a:pt x="224370" y="119729"/>
                  </a:cubicBezTo>
                  <a:cubicBezTo>
                    <a:pt x="224370" y="114490"/>
                    <a:pt x="220751" y="110204"/>
                    <a:pt x="215988" y="108966"/>
                  </a:cubicBezTo>
                  <a:lnTo>
                    <a:pt x="277806" y="47149"/>
                  </a:lnTo>
                  <a:cubicBezTo>
                    <a:pt x="289902" y="35052"/>
                    <a:pt x="288378" y="25051"/>
                    <a:pt x="286283" y="20193"/>
                  </a:cubicBezTo>
                  <a:cubicBezTo>
                    <a:pt x="284282" y="15335"/>
                    <a:pt x="278377" y="7144"/>
                    <a:pt x="261232" y="7144"/>
                  </a:cubicBezTo>
                  <a:lnTo>
                    <a:pt x="87972" y="7144"/>
                  </a:lnTo>
                  <a:cubicBezTo>
                    <a:pt x="87972" y="7144"/>
                    <a:pt x="87972" y="7144"/>
                    <a:pt x="87972" y="7144"/>
                  </a:cubicBezTo>
                  <a:lnTo>
                    <a:pt x="33584" y="7144"/>
                  </a:lnTo>
                  <a:cubicBezTo>
                    <a:pt x="16439" y="7144"/>
                    <a:pt x="10534" y="15335"/>
                    <a:pt x="8534" y="20193"/>
                  </a:cubicBezTo>
                  <a:cubicBezTo>
                    <a:pt x="6534" y="25051"/>
                    <a:pt x="4914" y="35052"/>
                    <a:pt x="17011" y="47149"/>
                  </a:cubicBezTo>
                  <a:lnTo>
                    <a:pt x="78828" y="109061"/>
                  </a:lnTo>
                  <a:cubicBezTo>
                    <a:pt x="73970" y="110299"/>
                    <a:pt x="70446" y="114586"/>
                    <a:pt x="70446" y="119824"/>
                  </a:cubicBezTo>
                  <a:cubicBezTo>
                    <a:pt x="70446" y="123634"/>
                    <a:pt x="72351" y="126968"/>
                    <a:pt x="75304" y="128968"/>
                  </a:cubicBezTo>
                  <a:cubicBezTo>
                    <a:pt x="35394" y="153353"/>
                    <a:pt x="8724" y="197358"/>
                    <a:pt x="8724" y="247459"/>
                  </a:cubicBezTo>
                  <a:cubicBezTo>
                    <a:pt x="8724" y="323945"/>
                    <a:pt x="70922" y="386143"/>
                    <a:pt x="147408" y="386143"/>
                  </a:cubicBezTo>
                  <a:cubicBezTo>
                    <a:pt x="223894" y="386143"/>
                    <a:pt x="286092" y="323945"/>
                    <a:pt x="286092" y="247459"/>
                  </a:cubicBezTo>
                  <a:cubicBezTo>
                    <a:pt x="286092" y="197263"/>
                    <a:pt x="259422" y="153257"/>
                    <a:pt x="219513" y="128873"/>
                  </a:cubicBezTo>
                  <a:close/>
                  <a:moveTo>
                    <a:pt x="263709" y="29432"/>
                  </a:moveTo>
                  <a:cubicBezTo>
                    <a:pt x="263232" y="30004"/>
                    <a:pt x="262661" y="30671"/>
                    <a:pt x="261994" y="31337"/>
                  </a:cubicBezTo>
                  <a:lnTo>
                    <a:pt x="184841" y="108490"/>
                  </a:lnTo>
                  <a:lnTo>
                    <a:pt x="132263" y="108490"/>
                  </a:lnTo>
                  <a:lnTo>
                    <a:pt x="137788" y="102965"/>
                  </a:lnTo>
                  <a:cubicBezTo>
                    <a:pt x="137788" y="102965"/>
                    <a:pt x="137788" y="102965"/>
                    <a:pt x="137788" y="102965"/>
                  </a:cubicBezTo>
                  <a:lnTo>
                    <a:pt x="148265" y="92488"/>
                  </a:lnTo>
                  <a:lnTo>
                    <a:pt x="211511" y="29242"/>
                  </a:lnTo>
                  <a:lnTo>
                    <a:pt x="261232" y="29242"/>
                  </a:lnTo>
                  <a:cubicBezTo>
                    <a:pt x="262184" y="29337"/>
                    <a:pt x="263042" y="29337"/>
                    <a:pt x="263709" y="29432"/>
                  </a:cubicBezTo>
                  <a:close/>
                  <a:moveTo>
                    <a:pt x="147408" y="62008"/>
                  </a:moveTo>
                  <a:lnTo>
                    <a:pt x="114738" y="29337"/>
                  </a:lnTo>
                  <a:lnTo>
                    <a:pt x="180079" y="29337"/>
                  </a:lnTo>
                  <a:lnTo>
                    <a:pt x="147408" y="62008"/>
                  </a:lnTo>
                  <a:close/>
                  <a:moveTo>
                    <a:pt x="30918" y="29432"/>
                  </a:moveTo>
                  <a:cubicBezTo>
                    <a:pt x="31679" y="29337"/>
                    <a:pt x="32537" y="29337"/>
                    <a:pt x="33584" y="29337"/>
                  </a:cubicBezTo>
                  <a:lnTo>
                    <a:pt x="83305" y="29337"/>
                  </a:lnTo>
                  <a:lnTo>
                    <a:pt x="131692" y="77724"/>
                  </a:lnTo>
                  <a:lnTo>
                    <a:pt x="105308" y="104108"/>
                  </a:lnTo>
                  <a:lnTo>
                    <a:pt x="32727" y="31528"/>
                  </a:lnTo>
                  <a:cubicBezTo>
                    <a:pt x="31965" y="30671"/>
                    <a:pt x="31394" y="30004"/>
                    <a:pt x="30918" y="29432"/>
                  </a:cubicBezTo>
                  <a:close/>
                  <a:moveTo>
                    <a:pt x="147408" y="363855"/>
                  </a:moveTo>
                  <a:cubicBezTo>
                    <a:pt x="83114" y="363855"/>
                    <a:pt x="30918" y="311563"/>
                    <a:pt x="30918" y="247364"/>
                  </a:cubicBezTo>
                  <a:cubicBezTo>
                    <a:pt x="30918" y="183166"/>
                    <a:pt x="83210" y="130873"/>
                    <a:pt x="147408" y="130873"/>
                  </a:cubicBezTo>
                  <a:cubicBezTo>
                    <a:pt x="211607" y="130873"/>
                    <a:pt x="263899" y="183166"/>
                    <a:pt x="263899" y="247364"/>
                  </a:cubicBezTo>
                  <a:cubicBezTo>
                    <a:pt x="263899" y="311563"/>
                    <a:pt x="211607" y="363855"/>
                    <a:pt x="147408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E5C487E7-6AE9-4318-90BC-4319E34746E8}"/>
                </a:ext>
              </a:extLst>
            </p:cNvPr>
            <p:cNvSpPr/>
            <p:nvPr/>
          </p:nvSpPr>
          <p:spPr>
            <a:xfrm>
              <a:off x="6906969" y="5053869"/>
              <a:ext cx="180975" cy="171450"/>
            </a:xfrm>
            <a:custGeom>
              <a:avLst/>
              <a:gdLst>
                <a:gd name="connsiteX0" fmla="*/ 123901 w 180975"/>
                <a:gd name="connsiteY0" fmla="*/ 55150 h 171450"/>
                <a:gd name="connsiteX1" fmla="*/ 103232 w 180975"/>
                <a:gd name="connsiteY1" fmla="*/ 13335 h 171450"/>
                <a:gd name="connsiteX2" fmla="*/ 93326 w 180975"/>
                <a:gd name="connsiteY2" fmla="*/ 7144 h 171450"/>
                <a:gd name="connsiteX3" fmla="*/ 93326 w 180975"/>
                <a:gd name="connsiteY3" fmla="*/ 7144 h 171450"/>
                <a:gd name="connsiteX4" fmla="*/ 83420 w 180975"/>
                <a:gd name="connsiteY4" fmla="*/ 13335 h 171450"/>
                <a:gd name="connsiteX5" fmla="*/ 62750 w 180975"/>
                <a:gd name="connsiteY5" fmla="*/ 55150 h 171450"/>
                <a:gd name="connsiteX6" fmla="*/ 16650 w 180975"/>
                <a:gd name="connsiteY6" fmla="*/ 61817 h 171450"/>
                <a:gd name="connsiteX7" fmla="*/ 7696 w 180975"/>
                <a:gd name="connsiteY7" fmla="*/ 69342 h 171450"/>
                <a:gd name="connsiteX8" fmla="*/ 10458 w 180975"/>
                <a:gd name="connsiteY8" fmla="*/ 80677 h 171450"/>
                <a:gd name="connsiteX9" fmla="*/ 43796 w 180975"/>
                <a:gd name="connsiteY9" fmla="*/ 113252 h 171450"/>
                <a:gd name="connsiteX10" fmla="*/ 35890 w 180975"/>
                <a:gd name="connsiteY10" fmla="*/ 159163 h 171450"/>
                <a:gd name="connsiteX11" fmla="*/ 40271 w 180975"/>
                <a:gd name="connsiteY11" fmla="*/ 170021 h 171450"/>
                <a:gd name="connsiteX12" fmla="*/ 51987 w 180975"/>
                <a:gd name="connsiteY12" fmla="*/ 170879 h 171450"/>
                <a:gd name="connsiteX13" fmla="*/ 93230 w 180975"/>
                <a:gd name="connsiteY13" fmla="*/ 149162 h 171450"/>
                <a:gd name="connsiteX14" fmla="*/ 134474 w 180975"/>
                <a:gd name="connsiteY14" fmla="*/ 170879 h 171450"/>
                <a:gd name="connsiteX15" fmla="*/ 139617 w 180975"/>
                <a:gd name="connsiteY15" fmla="*/ 172117 h 171450"/>
                <a:gd name="connsiteX16" fmla="*/ 139617 w 180975"/>
                <a:gd name="connsiteY16" fmla="*/ 172117 h 171450"/>
                <a:gd name="connsiteX17" fmla="*/ 150190 w 180975"/>
                <a:gd name="connsiteY17" fmla="*/ 164497 h 171450"/>
                <a:gd name="connsiteX18" fmla="*/ 150476 w 180975"/>
                <a:gd name="connsiteY18" fmla="*/ 158591 h 171450"/>
                <a:gd name="connsiteX19" fmla="*/ 142665 w 180975"/>
                <a:gd name="connsiteY19" fmla="*/ 113252 h 171450"/>
                <a:gd name="connsiteX20" fmla="*/ 176003 w 180975"/>
                <a:gd name="connsiteY20" fmla="*/ 80677 h 171450"/>
                <a:gd name="connsiteX21" fmla="*/ 178765 w 180975"/>
                <a:gd name="connsiteY21" fmla="*/ 69342 h 171450"/>
                <a:gd name="connsiteX22" fmla="*/ 169811 w 180975"/>
                <a:gd name="connsiteY22" fmla="*/ 61817 h 171450"/>
                <a:gd name="connsiteX23" fmla="*/ 123901 w 180975"/>
                <a:gd name="connsiteY23" fmla="*/ 55150 h 171450"/>
                <a:gd name="connsiteX24" fmla="*/ 123139 w 180975"/>
                <a:gd name="connsiteY24" fmla="*/ 101822 h 171450"/>
                <a:gd name="connsiteX25" fmla="*/ 119900 w 180975"/>
                <a:gd name="connsiteY25" fmla="*/ 111633 h 171450"/>
                <a:gd name="connsiteX26" fmla="*/ 124949 w 180975"/>
                <a:gd name="connsiteY26" fmla="*/ 141161 h 171450"/>
                <a:gd name="connsiteX27" fmla="*/ 98374 w 180975"/>
                <a:gd name="connsiteY27" fmla="*/ 127254 h 171450"/>
                <a:gd name="connsiteX28" fmla="*/ 88087 w 180975"/>
                <a:gd name="connsiteY28" fmla="*/ 127254 h 171450"/>
                <a:gd name="connsiteX29" fmla="*/ 61512 w 180975"/>
                <a:gd name="connsiteY29" fmla="*/ 141161 h 171450"/>
                <a:gd name="connsiteX30" fmla="*/ 66561 w 180975"/>
                <a:gd name="connsiteY30" fmla="*/ 111633 h 171450"/>
                <a:gd name="connsiteX31" fmla="*/ 63322 w 180975"/>
                <a:gd name="connsiteY31" fmla="*/ 101822 h 171450"/>
                <a:gd name="connsiteX32" fmla="*/ 41891 w 180975"/>
                <a:gd name="connsiteY32" fmla="*/ 80867 h 171450"/>
                <a:gd name="connsiteX33" fmla="*/ 71514 w 180975"/>
                <a:gd name="connsiteY33" fmla="*/ 76581 h 171450"/>
                <a:gd name="connsiteX34" fmla="*/ 79895 w 180975"/>
                <a:gd name="connsiteY34" fmla="*/ 70485 h 171450"/>
                <a:gd name="connsiteX35" fmla="*/ 93135 w 180975"/>
                <a:gd name="connsiteY35" fmla="*/ 43625 h 171450"/>
                <a:gd name="connsiteX36" fmla="*/ 106375 w 180975"/>
                <a:gd name="connsiteY36" fmla="*/ 70485 h 171450"/>
                <a:gd name="connsiteX37" fmla="*/ 114757 w 180975"/>
                <a:gd name="connsiteY37" fmla="*/ 76581 h 171450"/>
                <a:gd name="connsiteX38" fmla="*/ 144380 w 180975"/>
                <a:gd name="connsiteY38" fmla="*/ 80867 h 171450"/>
                <a:gd name="connsiteX39" fmla="*/ 123139 w 180975"/>
                <a:gd name="connsiteY39" fmla="*/ 10182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975" h="171450">
                  <a:moveTo>
                    <a:pt x="123901" y="55150"/>
                  </a:moveTo>
                  <a:lnTo>
                    <a:pt x="103232" y="13335"/>
                  </a:lnTo>
                  <a:cubicBezTo>
                    <a:pt x="101326" y="9525"/>
                    <a:pt x="97517" y="7144"/>
                    <a:pt x="93326" y="7144"/>
                  </a:cubicBezTo>
                  <a:lnTo>
                    <a:pt x="93326" y="7144"/>
                  </a:lnTo>
                  <a:cubicBezTo>
                    <a:pt x="89135" y="7144"/>
                    <a:pt x="85229" y="9525"/>
                    <a:pt x="83420" y="13335"/>
                  </a:cubicBezTo>
                  <a:lnTo>
                    <a:pt x="62750" y="55150"/>
                  </a:lnTo>
                  <a:lnTo>
                    <a:pt x="16650" y="61817"/>
                  </a:lnTo>
                  <a:cubicBezTo>
                    <a:pt x="12459" y="62389"/>
                    <a:pt x="9029" y="65342"/>
                    <a:pt x="7696" y="69342"/>
                  </a:cubicBezTo>
                  <a:cubicBezTo>
                    <a:pt x="6363" y="73343"/>
                    <a:pt x="7505" y="77724"/>
                    <a:pt x="10458" y="80677"/>
                  </a:cubicBezTo>
                  <a:lnTo>
                    <a:pt x="43796" y="113252"/>
                  </a:lnTo>
                  <a:lnTo>
                    <a:pt x="35890" y="159163"/>
                  </a:lnTo>
                  <a:cubicBezTo>
                    <a:pt x="35223" y="163354"/>
                    <a:pt x="36843" y="167545"/>
                    <a:pt x="40271" y="170021"/>
                  </a:cubicBezTo>
                  <a:cubicBezTo>
                    <a:pt x="43700" y="172498"/>
                    <a:pt x="48177" y="172784"/>
                    <a:pt x="51987" y="170879"/>
                  </a:cubicBezTo>
                  <a:lnTo>
                    <a:pt x="93230" y="149162"/>
                  </a:lnTo>
                  <a:lnTo>
                    <a:pt x="134474" y="170879"/>
                  </a:lnTo>
                  <a:cubicBezTo>
                    <a:pt x="136093" y="171736"/>
                    <a:pt x="137903" y="172117"/>
                    <a:pt x="139617" y="172117"/>
                  </a:cubicBezTo>
                  <a:lnTo>
                    <a:pt x="139617" y="172117"/>
                  </a:lnTo>
                  <a:cubicBezTo>
                    <a:pt x="144380" y="172117"/>
                    <a:pt x="148761" y="169069"/>
                    <a:pt x="150190" y="164497"/>
                  </a:cubicBezTo>
                  <a:cubicBezTo>
                    <a:pt x="150761" y="162401"/>
                    <a:pt x="150857" y="160401"/>
                    <a:pt x="150476" y="158591"/>
                  </a:cubicBezTo>
                  <a:lnTo>
                    <a:pt x="142665" y="113252"/>
                  </a:lnTo>
                  <a:lnTo>
                    <a:pt x="176003" y="80677"/>
                  </a:lnTo>
                  <a:cubicBezTo>
                    <a:pt x="179051" y="77724"/>
                    <a:pt x="180098" y="73343"/>
                    <a:pt x="178765" y="69342"/>
                  </a:cubicBezTo>
                  <a:cubicBezTo>
                    <a:pt x="177432" y="65342"/>
                    <a:pt x="174002" y="62389"/>
                    <a:pt x="169811" y="61817"/>
                  </a:cubicBezTo>
                  <a:lnTo>
                    <a:pt x="123901" y="55150"/>
                  </a:lnTo>
                  <a:close/>
                  <a:moveTo>
                    <a:pt x="123139" y="101822"/>
                  </a:moveTo>
                  <a:cubicBezTo>
                    <a:pt x="120567" y="104394"/>
                    <a:pt x="119329" y="108013"/>
                    <a:pt x="119900" y="111633"/>
                  </a:cubicBezTo>
                  <a:lnTo>
                    <a:pt x="124949" y="141161"/>
                  </a:lnTo>
                  <a:lnTo>
                    <a:pt x="98374" y="127254"/>
                  </a:lnTo>
                  <a:cubicBezTo>
                    <a:pt x="95136" y="125539"/>
                    <a:pt x="91230" y="125539"/>
                    <a:pt x="88087" y="127254"/>
                  </a:cubicBezTo>
                  <a:lnTo>
                    <a:pt x="61512" y="141161"/>
                  </a:lnTo>
                  <a:lnTo>
                    <a:pt x="66561" y="111633"/>
                  </a:lnTo>
                  <a:cubicBezTo>
                    <a:pt x="67227" y="108013"/>
                    <a:pt x="65989" y="104394"/>
                    <a:pt x="63322" y="101822"/>
                  </a:cubicBezTo>
                  <a:lnTo>
                    <a:pt x="41891" y="80867"/>
                  </a:lnTo>
                  <a:lnTo>
                    <a:pt x="71514" y="76581"/>
                  </a:lnTo>
                  <a:cubicBezTo>
                    <a:pt x="75133" y="76010"/>
                    <a:pt x="78276" y="73819"/>
                    <a:pt x="79895" y="70485"/>
                  </a:cubicBezTo>
                  <a:lnTo>
                    <a:pt x="93135" y="43625"/>
                  </a:lnTo>
                  <a:lnTo>
                    <a:pt x="106375" y="70485"/>
                  </a:lnTo>
                  <a:cubicBezTo>
                    <a:pt x="107994" y="73723"/>
                    <a:pt x="111138" y="76010"/>
                    <a:pt x="114757" y="76581"/>
                  </a:cubicBezTo>
                  <a:lnTo>
                    <a:pt x="144380" y="80867"/>
                  </a:lnTo>
                  <a:lnTo>
                    <a:pt x="123139" y="1018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892F7492-9AA7-4C85-BDE1-50BA90D7CD59}"/>
              </a:ext>
            </a:extLst>
          </p:cNvPr>
          <p:cNvGrpSpPr/>
          <p:nvPr/>
        </p:nvGrpSpPr>
        <p:grpSpPr>
          <a:xfrm>
            <a:off x="4112600" y="931068"/>
            <a:ext cx="384048" cy="298228"/>
            <a:chOff x="4112600" y="931068"/>
            <a:chExt cx="384048" cy="298228"/>
          </a:xfrm>
          <a:solidFill>
            <a:schemeClr val="tx2"/>
          </a:solidFill>
        </p:grpSpPr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46E0BF69-D49F-49A8-BBE4-9DBB29635031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88320813-C414-473F-BD43-365F580928F5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7063BC2-E919-4330-9E5B-970874F0AA7A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BD1AC16-0219-4B88-B105-87A3D22F07D4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628ACC29-EF16-436A-853A-6330D9CDEB0D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3F1CEE5-0F0C-4508-87D9-B6AF6D054985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BA90E17D-0D3A-4A4D-A904-3FB5D7F228F1}"/>
              </a:ext>
            </a:extLst>
          </p:cNvPr>
          <p:cNvSpPr/>
          <p:nvPr/>
        </p:nvSpPr>
        <p:spPr>
          <a:xfrm>
            <a:off x="6136901" y="4262700"/>
            <a:ext cx="390525" cy="390525"/>
          </a:xfrm>
          <a:custGeom>
            <a:avLst/>
            <a:gdLst>
              <a:gd name="connsiteX0" fmla="*/ 207693 w 390525"/>
              <a:gd name="connsiteY0" fmla="*/ 30407 h 390525"/>
              <a:gd name="connsiteX1" fmla="*/ 207693 w 390525"/>
              <a:gd name="connsiteY1" fmla="*/ 14024 h 390525"/>
              <a:gd name="connsiteX2" fmla="*/ 206836 w 390525"/>
              <a:gd name="connsiteY2" fmla="*/ 12024 h 390525"/>
              <a:gd name="connsiteX3" fmla="*/ 185500 w 390525"/>
              <a:gd name="connsiteY3" fmla="*/ 18215 h 390525"/>
              <a:gd name="connsiteX4" fmla="*/ 185500 w 390525"/>
              <a:gd name="connsiteY4" fmla="*/ 30407 h 390525"/>
              <a:gd name="connsiteX5" fmla="*/ 7192 w 390525"/>
              <a:gd name="connsiteY5" fmla="*/ 223098 h 390525"/>
              <a:gd name="connsiteX6" fmla="*/ 8049 w 390525"/>
              <a:gd name="connsiteY6" fmla="*/ 225098 h 390525"/>
              <a:gd name="connsiteX7" fmla="*/ 29385 w 390525"/>
              <a:gd name="connsiteY7" fmla="*/ 218812 h 390525"/>
              <a:gd name="connsiteX8" fmla="*/ 63389 w 390525"/>
              <a:gd name="connsiteY8" fmla="*/ 185474 h 390525"/>
              <a:gd name="connsiteX9" fmla="*/ 96536 w 390525"/>
              <a:gd name="connsiteY9" fmla="*/ 222431 h 390525"/>
              <a:gd name="connsiteX10" fmla="*/ 97298 w 390525"/>
              <a:gd name="connsiteY10" fmla="*/ 224717 h 390525"/>
              <a:gd name="connsiteX11" fmla="*/ 118920 w 390525"/>
              <a:gd name="connsiteY11" fmla="*/ 218812 h 390525"/>
              <a:gd name="connsiteX12" fmla="*/ 183119 w 390525"/>
              <a:gd name="connsiteY12" fmla="*/ 200333 h 390525"/>
              <a:gd name="connsiteX13" fmla="*/ 185595 w 390525"/>
              <a:gd name="connsiteY13" fmla="*/ 206334 h 390525"/>
              <a:gd name="connsiteX14" fmla="*/ 185595 w 390525"/>
              <a:gd name="connsiteY14" fmla="*/ 358353 h 390525"/>
              <a:gd name="connsiteX15" fmla="*/ 188833 w 390525"/>
              <a:gd name="connsiteY15" fmla="*/ 366259 h 390525"/>
              <a:gd name="connsiteX16" fmla="*/ 274178 w 390525"/>
              <a:gd name="connsiteY16" fmla="*/ 336921 h 390525"/>
              <a:gd name="connsiteX17" fmla="*/ 273320 w 390525"/>
              <a:gd name="connsiteY17" fmla="*/ 335112 h 390525"/>
              <a:gd name="connsiteX18" fmla="*/ 252270 w 390525"/>
              <a:gd name="connsiteY18" fmla="*/ 341684 h 390525"/>
              <a:gd name="connsiteX19" fmla="*/ 209407 w 390525"/>
              <a:gd name="connsiteY19" fmla="*/ 353971 h 390525"/>
              <a:gd name="connsiteX20" fmla="*/ 207788 w 390525"/>
              <a:gd name="connsiteY20" fmla="*/ 349971 h 390525"/>
              <a:gd name="connsiteX21" fmla="*/ 207788 w 390525"/>
              <a:gd name="connsiteY21" fmla="*/ 206334 h 390525"/>
              <a:gd name="connsiteX22" fmla="*/ 210074 w 390525"/>
              <a:gd name="connsiteY22" fmla="*/ 200428 h 390525"/>
              <a:gd name="connsiteX23" fmla="*/ 274178 w 390525"/>
              <a:gd name="connsiteY23" fmla="*/ 222431 h 390525"/>
              <a:gd name="connsiteX24" fmla="*/ 274939 w 390525"/>
              <a:gd name="connsiteY24" fmla="*/ 224717 h 390525"/>
              <a:gd name="connsiteX25" fmla="*/ 296561 w 390525"/>
              <a:gd name="connsiteY25" fmla="*/ 218812 h 390525"/>
              <a:gd name="connsiteX26" fmla="*/ 329899 w 390525"/>
              <a:gd name="connsiteY26" fmla="*/ 185474 h 390525"/>
              <a:gd name="connsiteX27" fmla="*/ 363712 w 390525"/>
              <a:gd name="connsiteY27" fmla="*/ 222431 h 390525"/>
              <a:gd name="connsiteX28" fmla="*/ 364475 w 390525"/>
              <a:gd name="connsiteY28" fmla="*/ 224812 h 390525"/>
              <a:gd name="connsiteX29" fmla="*/ 386096 w 390525"/>
              <a:gd name="connsiteY29" fmla="*/ 218812 h 390525"/>
              <a:gd name="connsiteX30" fmla="*/ 207693 w 390525"/>
              <a:gd name="connsiteY30" fmla="*/ 30407 h 390525"/>
              <a:gd name="connsiteX31" fmla="*/ 63294 w 390525"/>
              <a:gd name="connsiteY31" fmla="*/ 163281 h 390525"/>
              <a:gd name="connsiteX32" fmla="*/ 36529 w 390525"/>
              <a:gd name="connsiteY32" fmla="*/ 170044 h 390525"/>
              <a:gd name="connsiteX33" fmla="*/ 138065 w 390525"/>
              <a:gd name="connsiteY33" fmla="*/ 62792 h 390525"/>
              <a:gd name="connsiteX34" fmla="*/ 98155 w 390525"/>
              <a:gd name="connsiteY34" fmla="*/ 175663 h 390525"/>
              <a:gd name="connsiteX35" fmla="*/ 63294 w 390525"/>
              <a:gd name="connsiteY35" fmla="*/ 163281 h 390525"/>
              <a:gd name="connsiteX36" fmla="*/ 152162 w 390525"/>
              <a:gd name="connsiteY36" fmla="*/ 163281 h 390525"/>
              <a:gd name="connsiteX37" fmla="*/ 120920 w 390525"/>
              <a:gd name="connsiteY37" fmla="*/ 172901 h 390525"/>
              <a:gd name="connsiteX38" fmla="*/ 185500 w 390525"/>
              <a:gd name="connsiteY38" fmla="*/ 53934 h 390525"/>
              <a:gd name="connsiteX39" fmla="*/ 185500 w 390525"/>
              <a:gd name="connsiteY39" fmla="*/ 174425 h 390525"/>
              <a:gd name="connsiteX40" fmla="*/ 152162 w 390525"/>
              <a:gd name="connsiteY40" fmla="*/ 163281 h 390525"/>
              <a:gd name="connsiteX41" fmla="*/ 240935 w 390525"/>
              <a:gd name="connsiteY41" fmla="*/ 163281 h 390525"/>
              <a:gd name="connsiteX42" fmla="*/ 207597 w 390525"/>
              <a:gd name="connsiteY42" fmla="*/ 174425 h 390525"/>
              <a:gd name="connsiteX43" fmla="*/ 207597 w 390525"/>
              <a:gd name="connsiteY43" fmla="*/ 53934 h 390525"/>
              <a:gd name="connsiteX44" fmla="*/ 272177 w 390525"/>
              <a:gd name="connsiteY44" fmla="*/ 172901 h 390525"/>
              <a:gd name="connsiteX45" fmla="*/ 240935 w 390525"/>
              <a:gd name="connsiteY45" fmla="*/ 163281 h 390525"/>
              <a:gd name="connsiteX46" fmla="*/ 329708 w 390525"/>
              <a:gd name="connsiteY46" fmla="*/ 163281 h 390525"/>
              <a:gd name="connsiteX47" fmla="*/ 294847 w 390525"/>
              <a:gd name="connsiteY47" fmla="*/ 175663 h 390525"/>
              <a:gd name="connsiteX48" fmla="*/ 269129 w 390525"/>
              <a:gd name="connsiteY48" fmla="*/ 84700 h 390525"/>
              <a:gd name="connsiteX49" fmla="*/ 254937 w 390525"/>
              <a:gd name="connsiteY49" fmla="*/ 62697 h 390525"/>
              <a:gd name="connsiteX50" fmla="*/ 356473 w 390525"/>
              <a:gd name="connsiteY50" fmla="*/ 169948 h 390525"/>
              <a:gd name="connsiteX51" fmla="*/ 329708 w 390525"/>
              <a:gd name="connsiteY51" fmla="*/ 16328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90525" h="390525">
                <a:moveTo>
                  <a:pt x="207693" y="30407"/>
                </a:moveTo>
                <a:lnTo>
                  <a:pt x="207693" y="14024"/>
                </a:lnTo>
                <a:cubicBezTo>
                  <a:pt x="207693" y="13262"/>
                  <a:pt x="207407" y="12500"/>
                  <a:pt x="206836" y="12024"/>
                </a:cubicBezTo>
                <a:cubicBezTo>
                  <a:pt x="197216" y="2118"/>
                  <a:pt x="185500" y="8880"/>
                  <a:pt x="185500" y="18215"/>
                </a:cubicBezTo>
                <a:lnTo>
                  <a:pt x="185500" y="30407"/>
                </a:lnTo>
                <a:cubicBezTo>
                  <a:pt x="84725" y="36217"/>
                  <a:pt x="4906" y="120799"/>
                  <a:pt x="7192" y="223098"/>
                </a:cubicBezTo>
                <a:cubicBezTo>
                  <a:pt x="7192" y="223860"/>
                  <a:pt x="7478" y="224527"/>
                  <a:pt x="8049" y="225098"/>
                </a:cubicBezTo>
                <a:cubicBezTo>
                  <a:pt x="17669" y="234909"/>
                  <a:pt x="29385" y="228241"/>
                  <a:pt x="29385" y="218812"/>
                </a:cubicBezTo>
                <a:cubicBezTo>
                  <a:pt x="29385" y="200714"/>
                  <a:pt x="45006" y="185474"/>
                  <a:pt x="63389" y="185474"/>
                </a:cubicBezTo>
                <a:cubicBezTo>
                  <a:pt x="82916" y="185474"/>
                  <a:pt x="98632" y="202429"/>
                  <a:pt x="96536" y="222431"/>
                </a:cubicBezTo>
                <a:cubicBezTo>
                  <a:pt x="96441" y="223288"/>
                  <a:pt x="96727" y="224146"/>
                  <a:pt x="97298" y="224717"/>
                </a:cubicBezTo>
                <a:cubicBezTo>
                  <a:pt x="107013" y="235004"/>
                  <a:pt x="118920" y="228241"/>
                  <a:pt x="118920" y="218812"/>
                </a:cubicBezTo>
                <a:cubicBezTo>
                  <a:pt x="118920" y="190522"/>
                  <a:pt x="154258" y="170425"/>
                  <a:pt x="183119" y="200333"/>
                </a:cubicBezTo>
                <a:cubicBezTo>
                  <a:pt x="184452" y="201762"/>
                  <a:pt x="185595" y="204429"/>
                  <a:pt x="185595" y="206334"/>
                </a:cubicBezTo>
                <a:lnTo>
                  <a:pt x="185595" y="358353"/>
                </a:lnTo>
                <a:cubicBezTo>
                  <a:pt x="185595" y="361305"/>
                  <a:pt x="186738" y="364163"/>
                  <a:pt x="188833" y="366259"/>
                </a:cubicBezTo>
                <a:cubicBezTo>
                  <a:pt x="228839" y="407883"/>
                  <a:pt x="278369" y="377022"/>
                  <a:pt x="274178" y="336921"/>
                </a:cubicBezTo>
                <a:cubicBezTo>
                  <a:pt x="274082" y="336255"/>
                  <a:pt x="273796" y="335588"/>
                  <a:pt x="273320" y="335112"/>
                </a:cubicBezTo>
                <a:cubicBezTo>
                  <a:pt x="263700" y="325682"/>
                  <a:pt x="252270" y="332350"/>
                  <a:pt x="252270" y="341684"/>
                </a:cubicBezTo>
                <a:cubicBezTo>
                  <a:pt x="252270" y="360544"/>
                  <a:pt x="228648" y="373974"/>
                  <a:pt x="209407" y="353971"/>
                </a:cubicBezTo>
                <a:cubicBezTo>
                  <a:pt x="208360" y="352923"/>
                  <a:pt x="207788" y="351495"/>
                  <a:pt x="207788" y="349971"/>
                </a:cubicBezTo>
                <a:lnTo>
                  <a:pt x="207788" y="206334"/>
                </a:lnTo>
                <a:cubicBezTo>
                  <a:pt x="207788" y="204429"/>
                  <a:pt x="208836" y="201762"/>
                  <a:pt x="210074" y="200428"/>
                </a:cubicBezTo>
                <a:cubicBezTo>
                  <a:pt x="240078" y="168996"/>
                  <a:pt x="277416" y="192332"/>
                  <a:pt x="274178" y="222431"/>
                </a:cubicBezTo>
                <a:cubicBezTo>
                  <a:pt x="274082" y="223288"/>
                  <a:pt x="274368" y="224146"/>
                  <a:pt x="274939" y="224717"/>
                </a:cubicBezTo>
                <a:cubicBezTo>
                  <a:pt x="284655" y="235004"/>
                  <a:pt x="296561" y="228241"/>
                  <a:pt x="296561" y="218812"/>
                </a:cubicBezTo>
                <a:cubicBezTo>
                  <a:pt x="296561" y="200428"/>
                  <a:pt x="311516" y="185474"/>
                  <a:pt x="329899" y="185474"/>
                </a:cubicBezTo>
                <a:cubicBezTo>
                  <a:pt x="349616" y="185474"/>
                  <a:pt x="365998" y="202810"/>
                  <a:pt x="363712" y="222431"/>
                </a:cubicBezTo>
                <a:cubicBezTo>
                  <a:pt x="363617" y="223288"/>
                  <a:pt x="363903" y="224146"/>
                  <a:pt x="364475" y="224812"/>
                </a:cubicBezTo>
                <a:cubicBezTo>
                  <a:pt x="374190" y="235004"/>
                  <a:pt x="386096" y="228337"/>
                  <a:pt x="386096" y="218812"/>
                </a:cubicBezTo>
                <a:cubicBezTo>
                  <a:pt x="386001" y="118418"/>
                  <a:pt x="307038" y="36122"/>
                  <a:pt x="207693" y="30407"/>
                </a:cubicBezTo>
                <a:close/>
                <a:moveTo>
                  <a:pt x="63294" y="163281"/>
                </a:moveTo>
                <a:cubicBezTo>
                  <a:pt x="53864" y="163281"/>
                  <a:pt x="44720" y="165662"/>
                  <a:pt x="36529" y="170044"/>
                </a:cubicBezTo>
                <a:cubicBezTo>
                  <a:pt x="51769" y="120513"/>
                  <a:pt x="89678" y="80794"/>
                  <a:pt x="138065" y="62792"/>
                </a:cubicBezTo>
                <a:cubicBezTo>
                  <a:pt x="114157" y="93177"/>
                  <a:pt x="102061" y="136611"/>
                  <a:pt x="98155" y="175663"/>
                </a:cubicBezTo>
                <a:cubicBezTo>
                  <a:pt x="88630" y="167948"/>
                  <a:pt x="76534" y="163281"/>
                  <a:pt x="63294" y="163281"/>
                </a:cubicBezTo>
                <a:close/>
                <a:moveTo>
                  <a:pt x="152162" y="163281"/>
                </a:moveTo>
                <a:cubicBezTo>
                  <a:pt x="140542" y="163281"/>
                  <a:pt x="129778" y="166805"/>
                  <a:pt x="120920" y="172901"/>
                </a:cubicBezTo>
                <a:cubicBezTo>
                  <a:pt x="128159" y="111846"/>
                  <a:pt x="154162" y="63363"/>
                  <a:pt x="185500" y="53934"/>
                </a:cubicBezTo>
                <a:lnTo>
                  <a:pt x="185500" y="174425"/>
                </a:lnTo>
                <a:cubicBezTo>
                  <a:pt x="176165" y="167377"/>
                  <a:pt x="164640" y="163281"/>
                  <a:pt x="152162" y="163281"/>
                </a:cubicBezTo>
                <a:close/>
                <a:moveTo>
                  <a:pt x="240935" y="163281"/>
                </a:moveTo>
                <a:cubicBezTo>
                  <a:pt x="228457" y="163281"/>
                  <a:pt x="216932" y="167472"/>
                  <a:pt x="207597" y="174425"/>
                </a:cubicBezTo>
                <a:lnTo>
                  <a:pt x="207597" y="53934"/>
                </a:lnTo>
                <a:cubicBezTo>
                  <a:pt x="238935" y="63363"/>
                  <a:pt x="264843" y="111846"/>
                  <a:pt x="272177" y="172901"/>
                </a:cubicBezTo>
                <a:cubicBezTo>
                  <a:pt x="263319" y="166805"/>
                  <a:pt x="252556" y="163281"/>
                  <a:pt x="240935" y="163281"/>
                </a:cubicBezTo>
                <a:close/>
                <a:moveTo>
                  <a:pt x="329708" y="163281"/>
                </a:moveTo>
                <a:cubicBezTo>
                  <a:pt x="316469" y="163281"/>
                  <a:pt x="304372" y="167948"/>
                  <a:pt x="294847" y="175663"/>
                </a:cubicBezTo>
                <a:cubicBezTo>
                  <a:pt x="291418" y="141564"/>
                  <a:pt x="282560" y="110036"/>
                  <a:pt x="269129" y="84700"/>
                </a:cubicBezTo>
                <a:cubicBezTo>
                  <a:pt x="264747" y="76508"/>
                  <a:pt x="259985" y="69174"/>
                  <a:pt x="254937" y="62697"/>
                </a:cubicBezTo>
                <a:cubicBezTo>
                  <a:pt x="303324" y="80699"/>
                  <a:pt x="341233" y="120418"/>
                  <a:pt x="356473" y="169948"/>
                </a:cubicBezTo>
                <a:cubicBezTo>
                  <a:pt x="348282" y="165567"/>
                  <a:pt x="339138" y="163281"/>
                  <a:pt x="329708" y="163281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8F49B994-6C53-4F3A-A9C7-90EE98FB4BAA}"/>
              </a:ext>
            </a:extLst>
          </p:cNvPr>
          <p:cNvGrpSpPr/>
          <p:nvPr/>
        </p:nvGrpSpPr>
        <p:grpSpPr>
          <a:xfrm>
            <a:off x="8210350" y="892954"/>
            <a:ext cx="266700" cy="392901"/>
            <a:chOff x="8210350" y="892954"/>
            <a:chExt cx="266700" cy="392901"/>
          </a:xfrm>
          <a:solidFill>
            <a:schemeClr val="tx2"/>
          </a:solidFill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98053CE-400B-45E8-BACF-36CC23C87851}"/>
                </a:ext>
              </a:extLst>
            </p:cNvPr>
            <p:cNvSpPr/>
            <p:nvPr/>
          </p:nvSpPr>
          <p:spPr>
            <a:xfrm>
              <a:off x="8210350" y="1047730"/>
              <a:ext cx="266700" cy="238125"/>
            </a:xfrm>
            <a:custGeom>
              <a:avLst/>
              <a:gdLst>
                <a:gd name="connsiteX0" fmla="*/ 261842 w 266700"/>
                <a:gd name="connsiteY0" fmla="*/ 18213 h 238125"/>
                <a:gd name="connsiteX1" fmla="*/ 250127 w 266700"/>
                <a:gd name="connsiteY1" fmla="*/ 7164 h 238125"/>
                <a:gd name="connsiteX2" fmla="*/ 239649 w 266700"/>
                <a:gd name="connsiteY2" fmla="*/ 18594 h 238125"/>
                <a:gd name="connsiteX3" fmla="*/ 134493 w 266700"/>
                <a:gd name="connsiteY3" fmla="*/ 123369 h 238125"/>
                <a:gd name="connsiteX4" fmla="*/ 29337 w 266700"/>
                <a:gd name="connsiteY4" fmla="*/ 18594 h 238125"/>
                <a:gd name="connsiteX5" fmla="*/ 18860 w 266700"/>
                <a:gd name="connsiteY5" fmla="*/ 7164 h 238125"/>
                <a:gd name="connsiteX6" fmla="*/ 7144 w 266700"/>
                <a:gd name="connsiteY6" fmla="*/ 18213 h 238125"/>
                <a:gd name="connsiteX7" fmla="*/ 123349 w 266700"/>
                <a:gd name="connsiteY7" fmla="*/ 145086 h 238125"/>
                <a:gd name="connsiteX8" fmla="*/ 123349 w 266700"/>
                <a:gd name="connsiteY8" fmla="*/ 208998 h 238125"/>
                <a:gd name="connsiteX9" fmla="*/ 74105 w 266700"/>
                <a:gd name="connsiteY9" fmla="*/ 208998 h 238125"/>
                <a:gd name="connsiteX10" fmla="*/ 62675 w 266700"/>
                <a:gd name="connsiteY10" fmla="*/ 219571 h 238125"/>
                <a:gd name="connsiteX11" fmla="*/ 73723 w 266700"/>
                <a:gd name="connsiteY11" fmla="*/ 231192 h 238125"/>
                <a:gd name="connsiteX12" fmla="*/ 194786 w 266700"/>
                <a:gd name="connsiteY12" fmla="*/ 231192 h 238125"/>
                <a:gd name="connsiteX13" fmla="*/ 206216 w 266700"/>
                <a:gd name="connsiteY13" fmla="*/ 220619 h 238125"/>
                <a:gd name="connsiteX14" fmla="*/ 195167 w 266700"/>
                <a:gd name="connsiteY14" fmla="*/ 208998 h 238125"/>
                <a:gd name="connsiteX15" fmla="*/ 145542 w 266700"/>
                <a:gd name="connsiteY15" fmla="*/ 208998 h 238125"/>
                <a:gd name="connsiteX16" fmla="*/ 145542 w 266700"/>
                <a:gd name="connsiteY16" fmla="*/ 145086 h 238125"/>
                <a:gd name="connsiteX17" fmla="*/ 261842 w 266700"/>
                <a:gd name="connsiteY17" fmla="*/ 182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700" h="238125">
                  <a:moveTo>
                    <a:pt x="261842" y="18213"/>
                  </a:moveTo>
                  <a:cubicBezTo>
                    <a:pt x="261842" y="11926"/>
                    <a:pt x="256508" y="6783"/>
                    <a:pt x="250127" y="7164"/>
                  </a:cubicBezTo>
                  <a:cubicBezTo>
                    <a:pt x="244221" y="7449"/>
                    <a:pt x="239649" y="12593"/>
                    <a:pt x="239649" y="18594"/>
                  </a:cubicBezTo>
                  <a:cubicBezTo>
                    <a:pt x="239459" y="76410"/>
                    <a:pt x="192405" y="123369"/>
                    <a:pt x="134493" y="123369"/>
                  </a:cubicBezTo>
                  <a:cubicBezTo>
                    <a:pt x="76581" y="123369"/>
                    <a:pt x="29528" y="76410"/>
                    <a:pt x="29337" y="18594"/>
                  </a:cubicBezTo>
                  <a:cubicBezTo>
                    <a:pt x="29337" y="12688"/>
                    <a:pt x="24765" y="7545"/>
                    <a:pt x="18860" y="7164"/>
                  </a:cubicBezTo>
                  <a:cubicBezTo>
                    <a:pt x="12478" y="6878"/>
                    <a:pt x="7144" y="11926"/>
                    <a:pt x="7144" y="18213"/>
                  </a:cubicBezTo>
                  <a:cubicBezTo>
                    <a:pt x="7144" y="84697"/>
                    <a:pt x="58388" y="139371"/>
                    <a:pt x="123349" y="145086"/>
                  </a:cubicBezTo>
                  <a:lnTo>
                    <a:pt x="123349" y="208998"/>
                  </a:lnTo>
                  <a:lnTo>
                    <a:pt x="74105" y="208998"/>
                  </a:lnTo>
                  <a:cubicBezTo>
                    <a:pt x="68104" y="208998"/>
                    <a:pt x="62960" y="213570"/>
                    <a:pt x="62675" y="219571"/>
                  </a:cubicBezTo>
                  <a:cubicBezTo>
                    <a:pt x="62389" y="225953"/>
                    <a:pt x="67437" y="231192"/>
                    <a:pt x="73723" y="231192"/>
                  </a:cubicBezTo>
                  <a:lnTo>
                    <a:pt x="194786" y="231192"/>
                  </a:lnTo>
                  <a:cubicBezTo>
                    <a:pt x="200787" y="231192"/>
                    <a:pt x="205930" y="226620"/>
                    <a:pt x="206216" y="220619"/>
                  </a:cubicBezTo>
                  <a:cubicBezTo>
                    <a:pt x="206502" y="214237"/>
                    <a:pt x="201454" y="208998"/>
                    <a:pt x="195167" y="208998"/>
                  </a:cubicBezTo>
                  <a:lnTo>
                    <a:pt x="145542" y="208998"/>
                  </a:lnTo>
                  <a:lnTo>
                    <a:pt x="145542" y="145086"/>
                  </a:lnTo>
                  <a:cubicBezTo>
                    <a:pt x="210598" y="139466"/>
                    <a:pt x="261842" y="84697"/>
                    <a:pt x="261842" y="18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F0DF60D7-2C98-43DC-A046-2232C33C0077}"/>
                </a:ext>
              </a:extLst>
            </p:cNvPr>
            <p:cNvSpPr/>
            <p:nvPr/>
          </p:nvSpPr>
          <p:spPr>
            <a:xfrm>
              <a:off x="8254070" y="892954"/>
              <a:ext cx="171450" cy="257175"/>
            </a:xfrm>
            <a:custGeom>
              <a:avLst/>
              <a:gdLst>
                <a:gd name="connsiteX0" fmla="*/ 7144 w 171450"/>
                <a:gd name="connsiteY0" fmla="*/ 172036 h 257175"/>
                <a:gd name="connsiteX1" fmla="*/ 90392 w 171450"/>
                <a:gd name="connsiteY1" fmla="*/ 255284 h 257175"/>
                <a:gd name="connsiteX2" fmla="*/ 173641 w 171450"/>
                <a:gd name="connsiteY2" fmla="*/ 172036 h 257175"/>
                <a:gd name="connsiteX3" fmla="*/ 173641 w 171450"/>
                <a:gd name="connsiteY3" fmla="*/ 172036 h 257175"/>
                <a:gd name="connsiteX4" fmla="*/ 173641 w 171450"/>
                <a:gd name="connsiteY4" fmla="*/ 172036 h 257175"/>
                <a:gd name="connsiteX5" fmla="*/ 173641 w 171450"/>
                <a:gd name="connsiteY5" fmla="*/ 91359 h 257175"/>
                <a:gd name="connsiteX6" fmla="*/ 88868 w 171450"/>
                <a:gd name="connsiteY6" fmla="*/ 7158 h 257175"/>
                <a:gd name="connsiteX7" fmla="*/ 7144 w 171450"/>
                <a:gd name="connsiteY7" fmla="*/ 90406 h 257175"/>
                <a:gd name="connsiteX8" fmla="*/ 7144 w 171450"/>
                <a:gd name="connsiteY8" fmla="*/ 172036 h 257175"/>
                <a:gd name="connsiteX9" fmla="*/ 7144 w 171450"/>
                <a:gd name="connsiteY9" fmla="*/ 172036 h 257175"/>
                <a:gd name="connsiteX10" fmla="*/ 7144 w 171450"/>
                <a:gd name="connsiteY10" fmla="*/ 172036 h 257175"/>
                <a:gd name="connsiteX11" fmla="*/ 90392 w 171450"/>
                <a:gd name="connsiteY11" fmla="*/ 30018 h 257175"/>
                <a:gd name="connsiteX12" fmla="*/ 150400 w 171450"/>
                <a:gd name="connsiteY12" fmla="*/ 79643 h 257175"/>
                <a:gd name="connsiteX13" fmla="*/ 117253 w 171450"/>
                <a:gd name="connsiteY13" fmla="*/ 79643 h 257175"/>
                <a:gd name="connsiteX14" fmla="*/ 105823 w 171450"/>
                <a:gd name="connsiteY14" fmla="*/ 90216 h 257175"/>
                <a:gd name="connsiteX15" fmla="*/ 116967 w 171450"/>
                <a:gd name="connsiteY15" fmla="*/ 101836 h 257175"/>
                <a:gd name="connsiteX16" fmla="*/ 151447 w 171450"/>
                <a:gd name="connsiteY16" fmla="*/ 101836 h 257175"/>
                <a:gd name="connsiteX17" fmla="*/ 151447 w 171450"/>
                <a:gd name="connsiteY17" fmla="*/ 120315 h 257175"/>
                <a:gd name="connsiteX18" fmla="*/ 117443 w 171450"/>
                <a:gd name="connsiteY18" fmla="*/ 120315 h 257175"/>
                <a:gd name="connsiteX19" fmla="*/ 106013 w 171450"/>
                <a:gd name="connsiteY19" fmla="*/ 130888 h 257175"/>
                <a:gd name="connsiteX20" fmla="*/ 117062 w 171450"/>
                <a:gd name="connsiteY20" fmla="*/ 142508 h 257175"/>
                <a:gd name="connsiteX21" fmla="*/ 151352 w 171450"/>
                <a:gd name="connsiteY21" fmla="*/ 142508 h 257175"/>
                <a:gd name="connsiteX22" fmla="*/ 151352 w 171450"/>
                <a:gd name="connsiteY22" fmla="*/ 160987 h 257175"/>
                <a:gd name="connsiteX23" fmla="*/ 117157 w 171450"/>
                <a:gd name="connsiteY23" fmla="*/ 160987 h 257175"/>
                <a:gd name="connsiteX24" fmla="*/ 105727 w 171450"/>
                <a:gd name="connsiteY24" fmla="*/ 171559 h 257175"/>
                <a:gd name="connsiteX25" fmla="*/ 116871 w 171450"/>
                <a:gd name="connsiteY25" fmla="*/ 183180 h 257175"/>
                <a:gd name="connsiteX26" fmla="*/ 150304 w 171450"/>
                <a:gd name="connsiteY26" fmla="*/ 183180 h 257175"/>
                <a:gd name="connsiteX27" fmla="*/ 90297 w 171450"/>
                <a:gd name="connsiteY27" fmla="*/ 232805 h 257175"/>
                <a:gd name="connsiteX28" fmla="*/ 30289 w 171450"/>
                <a:gd name="connsiteY28" fmla="*/ 183180 h 257175"/>
                <a:gd name="connsiteX29" fmla="*/ 63436 w 171450"/>
                <a:gd name="connsiteY29" fmla="*/ 183180 h 257175"/>
                <a:gd name="connsiteX30" fmla="*/ 74866 w 171450"/>
                <a:gd name="connsiteY30" fmla="*/ 172607 h 257175"/>
                <a:gd name="connsiteX31" fmla="*/ 63722 w 171450"/>
                <a:gd name="connsiteY31" fmla="*/ 160987 h 257175"/>
                <a:gd name="connsiteX32" fmla="*/ 29242 w 171450"/>
                <a:gd name="connsiteY32" fmla="*/ 160987 h 257175"/>
                <a:gd name="connsiteX33" fmla="*/ 29242 w 171450"/>
                <a:gd name="connsiteY33" fmla="*/ 142508 h 257175"/>
                <a:gd name="connsiteX34" fmla="*/ 63246 w 171450"/>
                <a:gd name="connsiteY34" fmla="*/ 142508 h 257175"/>
                <a:gd name="connsiteX35" fmla="*/ 74676 w 171450"/>
                <a:gd name="connsiteY35" fmla="*/ 131935 h 257175"/>
                <a:gd name="connsiteX36" fmla="*/ 63627 w 171450"/>
                <a:gd name="connsiteY36" fmla="*/ 120315 h 257175"/>
                <a:gd name="connsiteX37" fmla="*/ 29337 w 171450"/>
                <a:gd name="connsiteY37" fmla="*/ 120315 h 257175"/>
                <a:gd name="connsiteX38" fmla="*/ 29337 w 171450"/>
                <a:gd name="connsiteY38" fmla="*/ 101836 h 257175"/>
                <a:gd name="connsiteX39" fmla="*/ 63532 w 171450"/>
                <a:gd name="connsiteY39" fmla="*/ 101836 h 257175"/>
                <a:gd name="connsiteX40" fmla="*/ 74962 w 171450"/>
                <a:gd name="connsiteY40" fmla="*/ 91264 h 257175"/>
                <a:gd name="connsiteX41" fmla="*/ 63818 w 171450"/>
                <a:gd name="connsiteY41" fmla="*/ 79643 h 257175"/>
                <a:gd name="connsiteX42" fmla="*/ 30385 w 171450"/>
                <a:gd name="connsiteY42" fmla="*/ 79643 h 257175"/>
                <a:gd name="connsiteX43" fmla="*/ 90392 w 171450"/>
                <a:gd name="connsiteY43" fmla="*/ 3001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450" h="257175">
                  <a:moveTo>
                    <a:pt x="7144" y="172036"/>
                  </a:moveTo>
                  <a:cubicBezTo>
                    <a:pt x="7144" y="217946"/>
                    <a:pt x="44482" y="255284"/>
                    <a:pt x="90392" y="255284"/>
                  </a:cubicBezTo>
                  <a:cubicBezTo>
                    <a:pt x="136303" y="255284"/>
                    <a:pt x="173641" y="217946"/>
                    <a:pt x="173641" y="172036"/>
                  </a:cubicBezTo>
                  <a:lnTo>
                    <a:pt x="173641" y="172036"/>
                  </a:lnTo>
                  <a:lnTo>
                    <a:pt x="173641" y="172036"/>
                  </a:lnTo>
                  <a:lnTo>
                    <a:pt x="173641" y="91359"/>
                  </a:lnTo>
                  <a:cubicBezTo>
                    <a:pt x="173641" y="44591"/>
                    <a:pt x="135636" y="6301"/>
                    <a:pt x="88868" y="7158"/>
                  </a:cubicBezTo>
                  <a:cubicBezTo>
                    <a:pt x="43625" y="7920"/>
                    <a:pt x="7144" y="44972"/>
                    <a:pt x="7144" y="90406"/>
                  </a:cubicBezTo>
                  <a:lnTo>
                    <a:pt x="7144" y="172036"/>
                  </a:lnTo>
                  <a:lnTo>
                    <a:pt x="7144" y="172036"/>
                  </a:lnTo>
                  <a:lnTo>
                    <a:pt x="7144" y="172036"/>
                  </a:lnTo>
                  <a:close/>
                  <a:moveTo>
                    <a:pt x="90392" y="30018"/>
                  </a:moveTo>
                  <a:cubicBezTo>
                    <a:pt x="120205" y="30018"/>
                    <a:pt x="145161" y="51449"/>
                    <a:pt x="150400" y="79643"/>
                  </a:cubicBezTo>
                  <a:lnTo>
                    <a:pt x="117253" y="79643"/>
                  </a:lnTo>
                  <a:cubicBezTo>
                    <a:pt x="111252" y="79643"/>
                    <a:pt x="106109" y="84215"/>
                    <a:pt x="105823" y="90216"/>
                  </a:cubicBezTo>
                  <a:cubicBezTo>
                    <a:pt x="105537" y="96598"/>
                    <a:pt x="110680" y="101836"/>
                    <a:pt x="116967" y="101836"/>
                  </a:cubicBezTo>
                  <a:lnTo>
                    <a:pt x="151447" y="101836"/>
                  </a:lnTo>
                  <a:lnTo>
                    <a:pt x="151447" y="120315"/>
                  </a:lnTo>
                  <a:lnTo>
                    <a:pt x="117443" y="120315"/>
                  </a:lnTo>
                  <a:cubicBezTo>
                    <a:pt x="111443" y="120315"/>
                    <a:pt x="106299" y="124887"/>
                    <a:pt x="106013" y="130888"/>
                  </a:cubicBezTo>
                  <a:cubicBezTo>
                    <a:pt x="105727" y="137269"/>
                    <a:pt x="110776" y="142508"/>
                    <a:pt x="117062" y="142508"/>
                  </a:cubicBezTo>
                  <a:lnTo>
                    <a:pt x="151352" y="142508"/>
                  </a:lnTo>
                  <a:lnTo>
                    <a:pt x="151352" y="160987"/>
                  </a:lnTo>
                  <a:lnTo>
                    <a:pt x="117157" y="160987"/>
                  </a:lnTo>
                  <a:cubicBezTo>
                    <a:pt x="111157" y="160987"/>
                    <a:pt x="106013" y="165559"/>
                    <a:pt x="105727" y="171559"/>
                  </a:cubicBezTo>
                  <a:cubicBezTo>
                    <a:pt x="105442" y="177941"/>
                    <a:pt x="110585" y="183180"/>
                    <a:pt x="116871" y="183180"/>
                  </a:cubicBezTo>
                  <a:lnTo>
                    <a:pt x="150304" y="183180"/>
                  </a:lnTo>
                  <a:cubicBezTo>
                    <a:pt x="145066" y="211374"/>
                    <a:pt x="120110" y="232805"/>
                    <a:pt x="90297" y="232805"/>
                  </a:cubicBezTo>
                  <a:cubicBezTo>
                    <a:pt x="60484" y="232805"/>
                    <a:pt x="35528" y="211374"/>
                    <a:pt x="30289" y="183180"/>
                  </a:cubicBezTo>
                  <a:lnTo>
                    <a:pt x="63436" y="183180"/>
                  </a:lnTo>
                  <a:cubicBezTo>
                    <a:pt x="69437" y="183180"/>
                    <a:pt x="74581" y="178608"/>
                    <a:pt x="74866" y="172607"/>
                  </a:cubicBezTo>
                  <a:cubicBezTo>
                    <a:pt x="75152" y="166225"/>
                    <a:pt x="70009" y="160987"/>
                    <a:pt x="63722" y="160987"/>
                  </a:cubicBezTo>
                  <a:lnTo>
                    <a:pt x="29242" y="160987"/>
                  </a:lnTo>
                  <a:lnTo>
                    <a:pt x="29242" y="142508"/>
                  </a:lnTo>
                  <a:lnTo>
                    <a:pt x="63246" y="142508"/>
                  </a:lnTo>
                  <a:cubicBezTo>
                    <a:pt x="69246" y="142508"/>
                    <a:pt x="74390" y="137936"/>
                    <a:pt x="74676" y="131935"/>
                  </a:cubicBezTo>
                  <a:cubicBezTo>
                    <a:pt x="74962" y="125554"/>
                    <a:pt x="69913" y="120315"/>
                    <a:pt x="63627" y="120315"/>
                  </a:cubicBezTo>
                  <a:lnTo>
                    <a:pt x="29337" y="120315"/>
                  </a:lnTo>
                  <a:lnTo>
                    <a:pt x="29337" y="101836"/>
                  </a:lnTo>
                  <a:lnTo>
                    <a:pt x="63532" y="101836"/>
                  </a:lnTo>
                  <a:cubicBezTo>
                    <a:pt x="69532" y="101836"/>
                    <a:pt x="74676" y="97264"/>
                    <a:pt x="74962" y="91264"/>
                  </a:cubicBezTo>
                  <a:cubicBezTo>
                    <a:pt x="75247" y="84882"/>
                    <a:pt x="70104" y="79643"/>
                    <a:pt x="63818" y="79643"/>
                  </a:cubicBezTo>
                  <a:lnTo>
                    <a:pt x="30385" y="79643"/>
                  </a:lnTo>
                  <a:cubicBezTo>
                    <a:pt x="35623" y="51449"/>
                    <a:pt x="60579" y="30018"/>
                    <a:pt x="90392" y="30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D4A0496-46D1-4694-8EE4-CB1C176CFF1C}"/>
              </a:ext>
            </a:extLst>
          </p:cNvPr>
          <p:cNvGrpSpPr/>
          <p:nvPr/>
        </p:nvGrpSpPr>
        <p:grpSpPr>
          <a:xfrm>
            <a:off x="844382" y="2224278"/>
            <a:ext cx="228600" cy="390525"/>
            <a:chOff x="844382" y="2224278"/>
            <a:chExt cx="228600" cy="390525"/>
          </a:xfrm>
          <a:solidFill>
            <a:schemeClr val="tx2"/>
          </a:solidFill>
        </p:grpSpPr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951C11CC-8F21-47FF-A5A7-57D63D78EC67}"/>
                </a:ext>
              </a:extLst>
            </p:cNvPr>
            <p:cNvSpPr/>
            <p:nvPr/>
          </p:nvSpPr>
          <p:spPr>
            <a:xfrm>
              <a:off x="844382" y="2224278"/>
              <a:ext cx="228600" cy="390525"/>
            </a:xfrm>
            <a:custGeom>
              <a:avLst/>
              <a:gdLst>
                <a:gd name="connsiteX0" fmla="*/ 183452 w 228600"/>
                <a:gd name="connsiteY0" fmla="*/ 7144 h 390525"/>
                <a:gd name="connsiteX1" fmla="*/ 48387 w 228600"/>
                <a:gd name="connsiteY1" fmla="*/ 7144 h 390525"/>
                <a:gd name="connsiteX2" fmla="*/ 7144 w 228600"/>
                <a:gd name="connsiteY2" fmla="*/ 48387 h 390525"/>
                <a:gd name="connsiteX3" fmla="*/ 7144 w 228600"/>
                <a:gd name="connsiteY3" fmla="*/ 344043 h 390525"/>
                <a:gd name="connsiteX4" fmla="*/ 48387 w 228600"/>
                <a:gd name="connsiteY4" fmla="*/ 385286 h 390525"/>
                <a:gd name="connsiteX5" fmla="*/ 183452 w 228600"/>
                <a:gd name="connsiteY5" fmla="*/ 385286 h 390525"/>
                <a:gd name="connsiteX6" fmla="*/ 224695 w 228600"/>
                <a:gd name="connsiteY6" fmla="*/ 344043 h 390525"/>
                <a:gd name="connsiteX7" fmla="*/ 224695 w 228600"/>
                <a:gd name="connsiteY7" fmla="*/ 48387 h 390525"/>
                <a:gd name="connsiteX8" fmla="*/ 183452 w 228600"/>
                <a:gd name="connsiteY8" fmla="*/ 7144 h 390525"/>
                <a:gd name="connsiteX9" fmla="*/ 48101 w 228600"/>
                <a:gd name="connsiteY9" fmla="*/ 30099 h 390525"/>
                <a:gd name="connsiteX10" fmla="*/ 183071 w 228600"/>
                <a:gd name="connsiteY10" fmla="*/ 30099 h 390525"/>
                <a:gd name="connsiteX11" fmla="*/ 201835 w 228600"/>
                <a:gd name="connsiteY11" fmla="*/ 48863 h 390525"/>
                <a:gd name="connsiteX12" fmla="*/ 201835 w 228600"/>
                <a:gd name="connsiteY12" fmla="*/ 73723 h 390525"/>
                <a:gd name="connsiteX13" fmla="*/ 29432 w 228600"/>
                <a:gd name="connsiteY13" fmla="*/ 73723 h 390525"/>
                <a:gd name="connsiteX14" fmla="*/ 29432 w 228600"/>
                <a:gd name="connsiteY14" fmla="*/ 48863 h 390525"/>
                <a:gd name="connsiteX15" fmla="*/ 48101 w 228600"/>
                <a:gd name="connsiteY15" fmla="*/ 30099 h 390525"/>
                <a:gd name="connsiteX16" fmla="*/ 201740 w 228600"/>
                <a:gd name="connsiteY16" fmla="*/ 296609 h 390525"/>
                <a:gd name="connsiteX17" fmla="*/ 29337 w 228600"/>
                <a:gd name="connsiteY17" fmla="*/ 296609 h 390525"/>
                <a:gd name="connsiteX18" fmla="*/ 29337 w 228600"/>
                <a:gd name="connsiteY18" fmla="*/ 96774 h 390525"/>
                <a:gd name="connsiteX19" fmla="*/ 201740 w 228600"/>
                <a:gd name="connsiteY19" fmla="*/ 96774 h 390525"/>
                <a:gd name="connsiteX20" fmla="*/ 201740 w 228600"/>
                <a:gd name="connsiteY20" fmla="*/ 296609 h 390525"/>
                <a:gd name="connsiteX21" fmla="*/ 182975 w 228600"/>
                <a:gd name="connsiteY21" fmla="*/ 362426 h 390525"/>
                <a:gd name="connsiteX22" fmla="*/ 48101 w 228600"/>
                <a:gd name="connsiteY22" fmla="*/ 362426 h 390525"/>
                <a:gd name="connsiteX23" fmla="*/ 29337 w 228600"/>
                <a:gd name="connsiteY23" fmla="*/ 343662 h 390525"/>
                <a:gd name="connsiteX24" fmla="*/ 29337 w 228600"/>
                <a:gd name="connsiteY24" fmla="*/ 318802 h 390525"/>
                <a:gd name="connsiteX25" fmla="*/ 201740 w 228600"/>
                <a:gd name="connsiteY25" fmla="*/ 318802 h 390525"/>
                <a:gd name="connsiteX26" fmla="*/ 201740 w 228600"/>
                <a:gd name="connsiteY26" fmla="*/ 343662 h 390525"/>
                <a:gd name="connsiteX27" fmla="*/ 182975 w 228600"/>
                <a:gd name="connsiteY27" fmla="*/ 36242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600" h="390525">
                  <a:moveTo>
                    <a:pt x="183452" y="7144"/>
                  </a:moveTo>
                  <a:lnTo>
                    <a:pt x="48387" y="7144"/>
                  </a:lnTo>
                  <a:cubicBezTo>
                    <a:pt x="25622" y="7144"/>
                    <a:pt x="7144" y="25622"/>
                    <a:pt x="7144" y="48387"/>
                  </a:cubicBezTo>
                  <a:lnTo>
                    <a:pt x="7144" y="344043"/>
                  </a:lnTo>
                  <a:cubicBezTo>
                    <a:pt x="7144" y="366808"/>
                    <a:pt x="25622" y="385286"/>
                    <a:pt x="48387" y="385286"/>
                  </a:cubicBezTo>
                  <a:lnTo>
                    <a:pt x="183452" y="385286"/>
                  </a:lnTo>
                  <a:cubicBezTo>
                    <a:pt x="206216" y="385286"/>
                    <a:pt x="224695" y="366808"/>
                    <a:pt x="224695" y="344043"/>
                  </a:cubicBezTo>
                  <a:lnTo>
                    <a:pt x="224695" y="48387"/>
                  </a:lnTo>
                  <a:cubicBezTo>
                    <a:pt x="224695" y="25622"/>
                    <a:pt x="206216" y="7144"/>
                    <a:pt x="183452" y="7144"/>
                  </a:cubicBezTo>
                  <a:close/>
                  <a:moveTo>
                    <a:pt x="48101" y="30099"/>
                  </a:moveTo>
                  <a:lnTo>
                    <a:pt x="183071" y="30099"/>
                  </a:lnTo>
                  <a:cubicBezTo>
                    <a:pt x="193453" y="30099"/>
                    <a:pt x="201835" y="38481"/>
                    <a:pt x="201835" y="48863"/>
                  </a:cubicBezTo>
                  <a:lnTo>
                    <a:pt x="201835" y="73723"/>
                  </a:lnTo>
                  <a:lnTo>
                    <a:pt x="29432" y="73723"/>
                  </a:lnTo>
                  <a:lnTo>
                    <a:pt x="29432" y="48863"/>
                  </a:lnTo>
                  <a:cubicBezTo>
                    <a:pt x="29337" y="38576"/>
                    <a:pt x="37719" y="30099"/>
                    <a:pt x="48101" y="30099"/>
                  </a:cubicBezTo>
                  <a:close/>
                  <a:moveTo>
                    <a:pt x="201740" y="296609"/>
                  </a:moveTo>
                  <a:lnTo>
                    <a:pt x="29337" y="296609"/>
                  </a:lnTo>
                  <a:lnTo>
                    <a:pt x="29337" y="96774"/>
                  </a:lnTo>
                  <a:lnTo>
                    <a:pt x="201740" y="96774"/>
                  </a:lnTo>
                  <a:lnTo>
                    <a:pt x="201740" y="296609"/>
                  </a:lnTo>
                  <a:close/>
                  <a:moveTo>
                    <a:pt x="182975" y="362426"/>
                  </a:moveTo>
                  <a:lnTo>
                    <a:pt x="48101" y="362426"/>
                  </a:lnTo>
                  <a:cubicBezTo>
                    <a:pt x="37719" y="362426"/>
                    <a:pt x="29337" y="354044"/>
                    <a:pt x="29337" y="343662"/>
                  </a:cubicBezTo>
                  <a:lnTo>
                    <a:pt x="29337" y="318802"/>
                  </a:lnTo>
                  <a:lnTo>
                    <a:pt x="201740" y="318802"/>
                  </a:lnTo>
                  <a:lnTo>
                    <a:pt x="201740" y="343662"/>
                  </a:lnTo>
                  <a:cubicBezTo>
                    <a:pt x="201740" y="354044"/>
                    <a:pt x="193358" y="362426"/>
                    <a:pt x="182975" y="36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D9291FD1-36B9-424B-8F43-F37A49E94560}"/>
                </a:ext>
              </a:extLst>
            </p:cNvPr>
            <p:cNvSpPr/>
            <p:nvPr/>
          </p:nvSpPr>
          <p:spPr>
            <a:xfrm>
              <a:off x="926476" y="2546223"/>
              <a:ext cx="66675" cy="28575"/>
            </a:xfrm>
            <a:custGeom>
              <a:avLst/>
              <a:gdLst>
                <a:gd name="connsiteX0" fmla="*/ 49351 w 66675"/>
                <a:gd name="connsiteY0" fmla="*/ 7144 h 28575"/>
                <a:gd name="connsiteX1" fmla="*/ 18585 w 66675"/>
                <a:gd name="connsiteY1" fmla="*/ 7144 h 28575"/>
                <a:gd name="connsiteX2" fmla="*/ 7155 w 66675"/>
                <a:gd name="connsiteY2" fmla="*/ 17716 h 28575"/>
                <a:gd name="connsiteX3" fmla="*/ 18204 w 66675"/>
                <a:gd name="connsiteY3" fmla="*/ 29337 h 28575"/>
                <a:gd name="connsiteX4" fmla="*/ 48970 w 66675"/>
                <a:gd name="connsiteY4" fmla="*/ 29337 h 28575"/>
                <a:gd name="connsiteX5" fmla="*/ 60400 w 66675"/>
                <a:gd name="connsiteY5" fmla="*/ 18764 h 28575"/>
                <a:gd name="connsiteX6" fmla="*/ 4935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9351" y="7144"/>
                  </a:move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48970" y="29337"/>
                  </a:lnTo>
                  <a:cubicBezTo>
                    <a:pt x="54971" y="29337"/>
                    <a:pt x="60114" y="24765"/>
                    <a:pt x="60400" y="18764"/>
                  </a:cubicBezTo>
                  <a:cubicBezTo>
                    <a:pt x="60686" y="12478"/>
                    <a:pt x="55638" y="7144"/>
                    <a:pt x="4935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D449ED1-937E-41B2-A834-F5F1CDE4AF26}"/>
              </a:ext>
            </a:extLst>
          </p:cNvPr>
          <p:cNvGrpSpPr/>
          <p:nvPr/>
        </p:nvGrpSpPr>
        <p:grpSpPr>
          <a:xfrm>
            <a:off x="8143580" y="4941760"/>
            <a:ext cx="390525" cy="266700"/>
            <a:chOff x="8143580" y="4941760"/>
            <a:chExt cx="390525" cy="266700"/>
          </a:xfrm>
          <a:solidFill>
            <a:schemeClr val="tx2"/>
          </a:solidFill>
        </p:grpSpPr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34CDDAE-0445-404D-AB50-37B7C7D9DD4C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645C748F-9AED-4DA7-B29C-CAF3F6EE099D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F485A76-6C41-4F49-83D8-5869F983C6ED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1D4FB0EE-558A-4B17-8FC3-54C0A0903022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3F1C770-46CA-43B1-B6DA-F33251C5AE14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9706515A-8B63-45A0-B36F-25CB5DCE1ECD}"/>
              </a:ext>
            </a:extLst>
          </p:cNvPr>
          <p:cNvGrpSpPr/>
          <p:nvPr/>
        </p:nvGrpSpPr>
        <p:grpSpPr>
          <a:xfrm>
            <a:off x="3462424" y="4903660"/>
            <a:ext cx="390525" cy="390525"/>
            <a:chOff x="3462424" y="4903660"/>
            <a:chExt cx="390525" cy="390525"/>
          </a:xfrm>
          <a:solidFill>
            <a:schemeClr val="tx2"/>
          </a:solidFill>
        </p:grpSpPr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99C3B1DE-3276-4E21-B80B-E598CC42A5D7}"/>
                </a:ext>
              </a:extLst>
            </p:cNvPr>
            <p:cNvSpPr/>
            <p:nvPr/>
          </p:nvSpPr>
          <p:spPr>
            <a:xfrm>
              <a:off x="3529004" y="494804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723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D055B807-9EDA-437D-BBB8-78885F4B8908}"/>
                </a:ext>
              </a:extLst>
            </p:cNvPr>
            <p:cNvSpPr/>
            <p:nvPr/>
          </p:nvSpPr>
          <p:spPr>
            <a:xfrm>
              <a:off x="3462424" y="4903660"/>
              <a:ext cx="390525" cy="390525"/>
            </a:xfrm>
            <a:custGeom>
              <a:avLst/>
              <a:gdLst>
                <a:gd name="connsiteX0" fmla="*/ 319468 w 390525"/>
                <a:gd name="connsiteY0" fmla="*/ 141065 h 390525"/>
                <a:gd name="connsiteX1" fmla="*/ 264890 w 390525"/>
                <a:gd name="connsiteY1" fmla="*/ 169545 h 390525"/>
                <a:gd name="connsiteX2" fmla="*/ 201549 w 390525"/>
                <a:gd name="connsiteY2" fmla="*/ 139541 h 390525"/>
                <a:gd name="connsiteX3" fmla="*/ 206978 w 390525"/>
                <a:gd name="connsiteY3" fmla="*/ 107061 h 390525"/>
                <a:gd name="connsiteX4" fmla="*/ 107061 w 390525"/>
                <a:gd name="connsiteY4" fmla="*/ 7144 h 390525"/>
                <a:gd name="connsiteX5" fmla="*/ 7144 w 390525"/>
                <a:gd name="connsiteY5" fmla="*/ 107061 h 390525"/>
                <a:gd name="connsiteX6" fmla="*/ 105918 w 390525"/>
                <a:gd name="connsiteY6" fmla="*/ 206978 h 390525"/>
                <a:gd name="connsiteX7" fmla="*/ 113442 w 390525"/>
                <a:gd name="connsiteY7" fmla="*/ 277558 h 390525"/>
                <a:gd name="connsiteX8" fmla="*/ 74485 w 390525"/>
                <a:gd name="connsiteY8" fmla="*/ 330517 h 390525"/>
                <a:gd name="connsiteX9" fmla="*/ 130016 w 390525"/>
                <a:gd name="connsiteY9" fmla="*/ 386048 h 390525"/>
                <a:gd name="connsiteX10" fmla="*/ 185547 w 390525"/>
                <a:gd name="connsiteY10" fmla="*/ 330517 h 390525"/>
                <a:gd name="connsiteX11" fmla="*/ 181737 w 390525"/>
                <a:gd name="connsiteY11" fmla="*/ 310324 h 390525"/>
                <a:gd name="connsiteX12" fmla="*/ 270415 w 390525"/>
                <a:gd name="connsiteY12" fmla="*/ 252698 h 390525"/>
                <a:gd name="connsiteX13" fmla="*/ 319468 w 390525"/>
                <a:gd name="connsiteY13" fmla="*/ 274320 h 390525"/>
                <a:gd name="connsiteX14" fmla="*/ 386048 w 390525"/>
                <a:gd name="connsiteY14" fmla="*/ 207740 h 390525"/>
                <a:gd name="connsiteX15" fmla="*/ 319468 w 390525"/>
                <a:gd name="connsiteY15" fmla="*/ 141065 h 390525"/>
                <a:gd name="connsiteX16" fmla="*/ 29337 w 390525"/>
                <a:gd name="connsiteY16" fmla="*/ 107061 h 390525"/>
                <a:gd name="connsiteX17" fmla="*/ 107061 w 390525"/>
                <a:gd name="connsiteY17" fmla="*/ 29337 h 390525"/>
                <a:gd name="connsiteX18" fmla="*/ 184785 w 390525"/>
                <a:gd name="connsiteY18" fmla="*/ 107061 h 390525"/>
                <a:gd name="connsiteX19" fmla="*/ 161449 w 390525"/>
                <a:gd name="connsiteY19" fmla="*/ 162496 h 390525"/>
                <a:gd name="connsiteX20" fmla="*/ 107061 w 390525"/>
                <a:gd name="connsiteY20" fmla="*/ 118110 h 390525"/>
                <a:gd name="connsiteX21" fmla="*/ 52673 w 390525"/>
                <a:gd name="connsiteY21" fmla="*/ 162496 h 390525"/>
                <a:gd name="connsiteX22" fmla="*/ 29337 w 390525"/>
                <a:gd name="connsiteY22" fmla="*/ 107061 h 390525"/>
                <a:gd name="connsiteX23" fmla="*/ 107061 w 390525"/>
                <a:gd name="connsiteY23" fmla="*/ 184785 h 390525"/>
                <a:gd name="connsiteX24" fmla="*/ 73723 w 390525"/>
                <a:gd name="connsiteY24" fmla="*/ 177260 h 390525"/>
                <a:gd name="connsiteX25" fmla="*/ 73723 w 390525"/>
                <a:gd name="connsiteY25" fmla="*/ 174212 h 390525"/>
                <a:gd name="connsiteX26" fmla="*/ 105156 w 390525"/>
                <a:gd name="connsiteY26" fmla="*/ 140398 h 390525"/>
                <a:gd name="connsiteX27" fmla="*/ 140303 w 390525"/>
                <a:gd name="connsiteY27" fmla="*/ 173641 h 390525"/>
                <a:gd name="connsiteX28" fmla="*/ 140303 w 390525"/>
                <a:gd name="connsiteY28" fmla="*/ 177260 h 390525"/>
                <a:gd name="connsiteX29" fmla="*/ 107061 w 390525"/>
                <a:gd name="connsiteY29" fmla="*/ 184785 h 390525"/>
                <a:gd name="connsiteX30" fmla="*/ 130016 w 390525"/>
                <a:gd name="connsiteY30" fmla="*/ 363855 h 390525"/>
                <a:gd name="connsiteX31" fmla="*/ 96679 w 390525"/>
                <a:gd name="connsiteY31" fmla="*/ 330517 h 390525"/>
                <a:gd name="connsiteX32" fmla="*/ 130016 w 390525"/>
                <a:gd name="connsiteY32" fmla="*/ 297180 h 390525"/>
                <a:gd name="connsiteX33" fmla="*/ 163354 w 390525"/>
                <a:gd name="connsiteY33" fmla="*/ 330517 h 390525"/>
                <a:gd name="connsiteX34" fmla="*/ 130016 w 390525"/>
                <a:gd name="connsiteY34" fmla="*/ 363855 h 390525"/>
                <a:gd name="connsiteX35" fmla="*/ 169545 w 390525"/>
                <a:gd name="connsiteY35" fmla="*/ 291655 h 390525"/>
                <a:gd name="connsiteX36" fmla="*/ 135541 w 390525"/>
                <a:gd name="connsiteY36" fmla="*/ 275272 h 390525"/>
                <a:gd name="connsiteX37" fmla="*/ 128016 w 390525"/>
                <a:gd name="connsiteY37" fmla="*/ 204692 h 390525"/>
                <a:gd name="connsiteX38" fmla="*/ 191929 w 390525"/>
                <a:gd name="connsiteY38" fmla="*/ 159544 h 390525"/>
                <a:gd name="connsiteX39" fmla="*/ 255270 w 390525"/>
                <a:gd name="connsiteY39" fmla="*/ 189547 h 390525"/>
                <a:gd name="connsiteX40" fmla="*/ 252793 w 390525"/>
                <a:gd name="connsiteY40" fmla="*/ 207645 h 390525"/>
                <a:gd name="connsiteX41" fmla="*/ 258223 w 390525"/>
                <a:gd name="connsiteY41" fmla="*/ 234029 h 390525"/>
                <a:gd name="connsiteX42" fmla="*/ 169545 w 390525"/>
                <a:gd name="connsiteY42" fmla="*/ 291655 h 390525"/>
                <a:gd name="connsiteX43" fmla="*/ 319468 w 390525"/>
                <a:gd name="connsiteY43" fmla="*/ 252127 h 390525"/>
                <a:gd name="connsiteX44" fmla="*/ 275082 w 390525"/>
                <a:gd name="connsiteY44" fmla="*/ 207740 h 390525"/>
                <a:gd name="connsiteX45" fmla="*/ 319468 w 390525"/>
                <a:gd name="connsiteY45" fmla="*/ 163354 h 390525"/>
                <a:gd name="connsiteX46" fmla="*/ 363855 w 390525"/>
                <a:gd name="connsiteY46" fmla="*/ 207740 h 390525"/>
                <a:gd name="connsiteX47" fmla="*/ 319468 w 390525"/>
                <a:gd name="connsiteY47" fmla="*/ 25212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390525">
                  <a:moveTo>
                    <a:pt x="319468" y="141065"/>
                  </a:moveTo>
                  <a:cubicBezTo>
                    <a:pt x="296894" y="141065"/>
                    <a:pt x="276987" y="152305"/>
                    <a:pt x="264890" y="169545"/>
                  </a:cubicBezTo>
                  <a:lnTo>
                    <a:pt x="201549" y="139541"/>
                  </a:lnTo>
                  <a:cubicBezTo>
                    <a:pt x="205073" y="129349"/>
                    <a:pt x="206978" y="118396"/>
                    <a:pt x="206978" y="107061"/>
                  </a:cubicBezTo>
                  <a:cubicBezTo>
                    <a:pt x="206978" y="52006"/>
                    <a:pt x="162115" y="7144"/>
                    <a:pt x="107061" y="7144"/>
                  </a:cubicBezTo>
                  <a:cubicBezTo>
                    <a:pt x="52006" y="7144"/>
                    <a:pt x="7144" y="52006"/>
                    <a:pt x="7144" y="107061"/>
                  </a:cubicBezTo>
                  <a:cubicBezTo>
                    <a:pt x="7144" y="161734"/>
                    <a:pt x="51340" y="206407"/>
                    <a:pt x="105918" y="206978"/>
                  </a:cubicBezTo>
                  <a:lnTo>
                    <a:pt x="113442" y="277558"/>
                  </a:lnTo>
                  <a:cubicBezTo>
                    <a:pt x="90868" y="284607"/>
                    <a:pt x="74485" y="305657"/>
                    <a:pt x="74485" y="330517"/>
                  </a:cubicBezTo>
                  <a:cubicBezTo>
                    <a:pt x="74485" y="361093"/>
                    <a:pt x="99346" y="386048"/>
                    <a:pt x="130016" y="386048"/>
                  </a:cubicBezTo>
                  <a:cubicBezTo>
                    <a:pt x="160687" y="386048"/>
                    <a:pt x="185547" y="361188"/>
                    <a:pt x="185547" y="330517"/>
                  </a:cubicBezTo>
                  <a:cubicBezTo>
                    <a:pt x="185547" y="323374"/>
                    <a:pt x="184213" y="316516"/>
                    <a:pt x="181737" y="310324"/>
                  </a:cubicBezTo>
                  <a:lnTo>
                    <a:pt x="270415" y="252698"/>
                  </a:lnTo>
                  <a:cubicBezTo>
                    <a:pt x="282607" y="265938"/>
                    <a:pt x="300133" y="274320"/>
                    <a:pt x="319468" y="274320"/>
                  </a:cubicBezTo>
                  <a:cubicBezTo>
                    <a:pt x="356235" y="274320"/>
                    <a:pt x="386048" y="244412"/>
                    <a:pt x="386048" y="207740"/>
                  </a:cubicBezTo>
                  <a:cubicBezTo>
                    <a:pt x="386048" y="170974"/>
                    <a:pt x="356235" y="141065"/>
                    <a:pt x="319468" y="141065"/>
                  </a:cubicBezTo>
                  <a:close/>
                  <a:moveTo>
                    <a:pt x="29337" y="107061"/>
                  </a:moveTo>
                  <a:cubicBezTo>
                    <a:pt x="29337" y="64198"/>
                    <a:pt x="64198" y="29337"/>
                    <a:pt x="107061" y="29337"/>
                  </a:cubicBezTo>
                  <a:cubicBezTo>
                    <a:pt x="149923" y="29337"/>
                    <a:pt x="184785" y="64198"/>
                    <a:pt x="184785" y="107061"/>
                  </a:cubicBezTo>
                  <a:cubicBezTo>
                    <a:pt x="184785" y="128778"/>
                    <a:pt x="175831" y="148399"/>
                    <a:pt x="161449" y="162496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6"/>
                  </a:cubicBezTo>
                  <a:cubicBezTo>
                    <a:pt x="38290" y="148399"/>
                    <a:pt x="29337" y="128778"/>
                    <a:pt x="29337" y="107061"/>
                  </a:cubicBezTo>
                  <a:close/>
                  <a:moveTo>
                    <a:pt x="107061" y="184785"/>
                  </a:moveTo>
                  <a:cubicBezTo>
                    <a:pt x="95155" y="184785"/>
                    <a:pt x="83820" y="182118"/>
                    <a:pt x="73723" y="177260"/>
                  </a:cubicBezTo>
                  <a:lnTo>
                    <a:pt x="73723" y="174212"/>
                  </a:lnTo>
                  <a:cubicBezTo>
                    <a:pt x="73723" y="156877"/>
                    <a:pt x="87820" y="141351"/>
                    <a:pt x="105156" y="140398"/>
                  </a:cubicBezTo>
                  <a:cubicBezTo>
                    <a:pt x="124396" y="139351"/>
                    <a:pt x="140303" y="154686"/>
                    <a:pt x="140303" y="173641"/>
                  </a:cubicBezTo>
                  <a:lnTo>
                    <a:pt x="140303" y="177260"/>
                  </a:lnTo>
                  <a:cubicBezTo>
                    <a:pt x="130302" y="182023"/>
                    <a:pt x="118967" y="184785"/>
                    <a:pt x="107061" y="184785"/>
                  </a:cubicBezTo>
                  <a:close/>
                  <a:moveTo>
                    <a:pt x="130016" y="363855"/>
                  </a:moveTo>
                  <a:cubicBezTo>
                    <a:pt x="111633" y="363855"/>
                    <a:pt x="96679" y="348901"/>
                    <a:pt x="96679" y="330517"/>
                  </a:cubicBezTo>
                  <a:cubicBezTo>
                    <a:pt x="96679" y="312134"/>
                    <a:pt x="111633" y="297180"/>
                    <a:pt x="130016" y="297180"/>
                  </a:cubicBezTo>
                  <a:cubicBezTo>
                    <a:pt x="148399" y="297180"/>
                    <a:pt x="163354" y="312134"/>
                    <a:pt x="163354" y="330517"/>
                  </a:cubicBezTo>
                  <a:cubicBezTo>
                    <a:pt x="163354" y="348901"/>
                    <a:pt x="148399" y="363855"/>
                    <a:pt x="130016" y="363855"/>
                  </a:cubicBezTo>
                  <a:close/>
                  <a:moveTo>
                    <a:pt x="169545" y="291655"/>
                  </a:moveTo>
                  <a:cubicBezTo>
                    <a:pt x="160687" y="282607"/>
                    <a:pt x="148780" y="276606"/>
                    <a:pt x="135541" y="275272"/>
                  </a:cubicBezTo>
                  <a:lnTo>
                    <a:pt x="128016" y="204692"/>
                  </a:lnTo>
                  <a:cubicBezTo>
                    <a:pt x="154019" y="199072"/>
                    <a:pt x="177355" y="182975"/>
                    <a:pt x="191929" y="159544"/>
                  </a:cubicBezTo>
                  <a:lnTo>
                    <a:pt x="255270" y="189547"/>
                  </a:lnTo>
                  <a:cubicBezTo>
                    <a:pt x="253651" y="195263"/>
                    <a:pt x="252793" y="201358"/>
                    <a:pt x="252793" y="207645"/>
                  </a:cubicBezTo>
                  <a:cubicBezTo>
                    <a:pt x="252793" y="216979"/>
                    <a:pt x="254698" y="225933"/>
                    <a:pt x="258223" y="234029"/>
                  </a:cubicBezTo>
                  <a:lnTo>
                    <a:pt x="169545" y="291655"/>
                  </a:lnTo>
                  <a:close/>
                  <a:moveTo>
                    <a:pt x="319468" y="252127"/>
                  </a:moveTo>
                  <a:cubicBezTo>
                    <a:pt x="294989" y="252127"/>
                    <a:pt x="275082" y="232220"/>
                    <a:pt x="275082" y="207740"/>
                  </a:cubicBezTo>
                  <a:cubicBezTo>
                    <a:pt x="275082" y="183261"/>
                    <a:pt x="294989" y="163354"/>
                    <a:pt x="319468" y="163354"/>
                  </a:cubicBezTo>
                  <a:cubicBezTo>
                    <a:pt x="343948" y="163354"/>
                    <a:pt x="363855" y="183261"/>
                    <a:pt x="363855" y="207740"/>
                  </a:cubicBezTo>
                  <a:cubicBezTo>
                    <a:pt x="363855" y="232220"/>
                    <a:pt x="343948" y="252127"/>
                    <a:pt x="319468" y="252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21141F9-EDE5-46E4-9BA9-ED7C73828D1E}"/>
              </a:ext>
            </a:extLst>
          </p:cNvPr>
          <p:cNvGrpSpPr/>
          <p:nvPr/>
        </p:nvGrpSpPr>
        <p:grpSpPr>
          <a:xfrm>
            <a:off x="2161595" y="892968"/>
            <a:ext cx="295275" cy="390525"/>
            <a:chOff x="2161595" y="892968"/>
            <a:chExt cx="295275" cy="390525"/>
          </a:xfrm>
          <a:solidFill>
            <a:schemeClr val="tx2"/>
          </a:solidFill>
        </p:grpSpPr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328E74A-44B3-4EE3-BB2D-6F966474784E}"/>
                </a:ext>
              </a:extLst>
            </p:cNvPr>
            <p:cNvSpPr/>
            <p:nvPr/>
          </p:nvSpPr>
          <p:spPr>
            <a:xfrm>
              <a:off x="2161595" y="892968"/>
              <a:ext cx="295275" cy="390525"/>
            </a:xfrm>
            <a:custGeom>
              <a:avLst/>
              <a:gdLst>
                <a:gd name="connsiteX0" fmla="*/ 276987 w 295275"/>
                <a:gd name="connsiteY0" fmla="*/ 7144 h 390525"/>
                <a:gd name="connsiteX1" fmla="*/ 18574 w 295275"/>
                <a:gd name="connsiteY1" fmla="*/ 7144 h 390525"/>
                <a:gd name="connsiteX2" fmla="*/ 7144 w 295275"/>
                <a:gd name="connsiteY2" fmla="*/ 18574 h 390525"/>
                <a:gd name="connsiteX3" fmla="*/ 7144 w 295275"/>
                <a:gd name="connsiteY3" fmla="*/ 374618 h 390525"/>
                <a:gd name="connsiteX4" fmla="*/ 18574 w 295275"/>
                <a:gd name="connsiteY4" fmla="*/ 386048 h 390525"/>
                <a:gd name="connsiteX5" fmla="*/ 276987 w 295275"/>
                <a:gd name="connsiteY5" fmla="*/ 386048 h 390525"/>
                <a:gd name="connsiteX6" fmla="*/ 288417 w 295275"/>
                <a:gd name="connsiteY6" fmla="*/ 374618 h 390525"/>
                <a:gd name="connsiteX7" fmla="*/ 288417 w 295275"/>
                <a:gd name="connsiteY7" fmla="*/ 18574 h 390525"/>
                <a:gd name="connsiteX8" fmla="*/ 276987 w 295275"/>
                <a:gd name="connsiteY8" fmla="*/ 7144 h 390525"/>
                <a:gd name="connsiteX9" fmla="*/ 265462 w 295275"/>
                <a:gd name="connsiteY9" fmla="*/ 363093 h 390525"/>
                <a:gd name="connsiteX10" fmla="*/ 30099 w 295275"/>
                <a:gd name="connsiteY10" fmla="*/ 363093 h 390525"/>
                <a:gd name="connsiteX11" fmla="*/ 30099 w 295275"/>
                <a:gd name="connsiteY11" fmla="*/ 30099 h 390525"/>
                <a:gd name="connsiteX12" fmla="*/ 265462 w 295275"/>
                <a:gd name="connsiteY12" fmla="*/ 30099 h 390525"/>
                <a:gd name="connsiteX13" fmla="*/ 265462 w 295275"/>
                <a:gd name="connsiteY13" fmla="*/ 36309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76987" y="7144"/>
                  </a:move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374618"/>
                  </a:lnTo>
                  <a:cubicBezTo>
                    <a:pt x="7144" y="380905"/>
                    <a:pt x="12287" y="386048"/>
                    <a:pt x="18574" y="386048"/>
                  </a:cubicBezTo>
                  <a:lnTo>
                    <a:pt x="276987" y="386048"/>
                  </a:lnTo>
                  <a:cubicBezTo>
                    <a:pt x="283273" y="386048"/>
                    <a:pt x="288417" y="380905"/>
                    <a:pt x="288417" y="374618"/>
                  </a:cubicBezTo>
                  <a:lnTo>
                    <a:pt x="288417" y="18574"/>
                  </a:lnTo>
                  <a:cubicBezTo>
                    <a:pt x="288417" y="12287"/>
                    <a:pt x="283273" y="7144"/>
                    <a:pt x="276987" y="7144"/>
                  </a:cubicBezTo>
                  <a:close/>
                  <a:moveTo>
                    <a:pt x="265462" y="363093"/>
                  </a:moveTo>
                  <a:lnTo>
                    <a:pt x="30099" y="363093"/>
                  </a:lnTo>
                  <a:lnTo>
                    <a:pt x="30099" y="30099"/>
                  </a:lnTo>
                  <a:lnTo>
                    <a:pt x="265462" y="30099"/>
                  </a:lnTo>
                  <a:lnTo>
                    <a:pt x="265462" y="3630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0F3EDC4A-DB96-43D6-A72D-8E55EB7ECA2D}"/>
                </a:ext>
              </a:extLst>
            </p:cNvPr>
            <p:cNvSpPr/>
            <p:nvPr/>
          </p:nvSpPr>
          <p:spPr>
            <a:xfrm>
              <a:off x="2206743" y="945546"/>
              <a:ext cx="200025" cy="104775"/>
            </a:xfrm>
            <a:custGeom>
              <a:avLst/>
              <a:gdLst>
                <a:gd name="connsiteX0" fmla="*/ 18574 w 200025"/>
                <a:gd name="connsiteY0" fmla="*/ 101060 h 104775"/>
                <a:gd name="connsiteX1" fmla="*/ 186690 w 200025"/>
                <a:gd name="connsiteY1" fmla="*/ 101060 h 104775"/>
                <a:gd name="connsiteX2" fmla="*/ 198120 w 200025"/>
                <a:gd name="connsiteY2" fmla="*/ 89630 h 104775"/>
                <a:gd name="connsiteX3" fmla="*/ 198120 w 200025"/>
                <a:gd name="connsiteY3" fmla="*/ 18574 h 104775"/>
                <a:gd name="connsiteX4" fmla="*/ 186690 w 200025"/>
                <a:gd name="connsiteY4" fmla="*/ 7144 h 104775"/>
                <a:gd name="connsiteX5" fmla="*/ 18574 w 200025"/>
                <a:gd name="connsiteY5" fmla="*/ 7144 h 104775"/>
                <a:gd name="connsiteX6" fmla="*/ 7144 w 200025"/>
                <a:gd name="connsiteY6" fmla="*/ 18574 h 104775"/>
                <a:gd name="connsiteX7" fmla="*/ 7144 w 200025"/>
                <a:gd name="connsiteY7" fmla="*/ 89726 h 104775"/>
                <a:gd name="connsiteX8" fmla="*/ 18574 w 200025"/>
                <a:gd name="connsiteY8" fmla="*/ 101060 h 104775"/>
                <a:gd name="connsiteX9" fmla="*/ 30099 w 200025"/>
                <a:gd name="connsiteY9" fmla="*/ 30099 h 104775"/>
                <a:gd name="connsiteX10" fmla="*/ 175165 w 200025"/>
                <a:gd name="connsiteY10" fmla="*/ 30099 h 104775"/>
                <a:gd name="connsiteX11" fmla="*/ 175165 w 200025"/>
                <a:gd name="connsiteY11" fmla="*/ 78200 h 104775"/>
                <a:gd name="connsiteX12" fmla="*/ 30099 w 200025"/>
                <a:gd name="connsiteY12" fmla="*/ 78200 h 104775"/>
                <a:gd name="connsiteX13" fmla="*/ 30099 w 200025"/>
                <a:gd name="connsiteY13" fmla="*/ 3009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5" h="104775">
                  <a:moveTo>
                    <a:pt x="18574" y="101060"/>
                  </a:moveTo>
                  <a:lnTo>
                    <a:pt x="186690" y="101060"/>
                  </a:lnTo>
                  <a:cubicBezTo>
                    <a:pt x="192977" y="101060"/>
                    <a:pt x="198120" y="95917"/>
                    <a:pt x="198120" y="89630"/>
                  </a:cubicBezTo>
                  <a:lnTo>
                    <a:pt x="198120" y="18574"/>
                  </a:lnTo>
                  <a:cubicBezTo>
                    <a:pt x="198120" y="12287"/>
                    <a:pt x="192977" y="7144"/>
                    <a:pt x="186690" y="7144"/>
                  </a:cubicBez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89726"/>
                  </a:lnTo>
                  <a:cubicBezTo>
                    <a:pt x="7144" y="96012"/>
                    <a:pt x="12287" y="101060"/>
                    <a:pt x="18574" y="101060"/>
                  </a:cubicBezTo>
                  <a:close/>
                  <a:moveTo>
                    <a:pt x="30099" y="30099"/>
                  </a:moveTo>
                  <a:lnTo>
                    <a:pt x="175165" y="30099"/>
                  </a:lnTo>
                  <a:lnTo>
                    <a:pt x="175165" y="78200"/>
                  </a:lnTo>
                  <a:lnTo>
                    <a:pt x="30099" y="78200"/>
                  </a:lnTo>
                  <a:lnTo>
                    <a:pt x="30099" y="300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5C8FDF7A-E1CC-4B74-B1CC-F0DE6370469C}"/>
                </a:ext>
              </a:extLst>
            </p:cNvPr>
            <p:cNvSpPr/>
            <p:nvPr/>
          </p:nvSpPr>
          <p:spPr>
            <a:xfrm>
              <a:off x="2206473" y="1058036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717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DB01EDE-313C-419D-BA00-BB96B0DD040B}"/>
                </a:ext>
              </a:extLst>
            </p:cNvPr>
            <p:cNvSpPr/>
            <p:nvPr/>
          </p:nvSpPr>
          <p:spPr>
            <a:xfrm>
              <a:off x="2206473" y="1103852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0EF67B48-57A4-4688-8AA1-FA67FFCF2708}"/>
                </a:ext>
              </a:extLst>
            </p:cNvPr>
            <p:cNvSpPr/>
            <p:nvPr/>
          </p:nvSpPr>
          <p:spPr>
            <a:xfrm>
              <a:off x="2206664" y="1150524"/>
              <a:ext cx="95250" cy="28575"/>
            </a:xfrm>
            <a:custGeom>
              <a:avLst/>
              <a:gdLst>
                <a:gd name="connsiteX0" fmla="*/ 18653 w 95250"/>
                <a:gd name="connsiteY0" fmla="*/ 30099 h 28575"/>
                <a:gd name="connsiteX1" fmla="*/ 83804 w 95250"/>
                <a:gd name="connsiteY1" fmla="*/ 30099 h 28575"/>
                <a:gd name="connsiteX2" fmla="*/ 95329 w 95250"/>
                <a:gd name="connsiteY2" fmla="*/ 20669 h 28575"/>
                <a:gd name="connsiteX3" fmla="*/ 83994 w 95250"/>
                <a:gd name="connsiteY3" fmla="*/ 7144 h 28575"/>
                <a:gd name="connsiteX4" fmla="*/ 18843 w 95250"/>
                <a:gd name="connsiteY4" fmla="*/ 7144 h 28575"/>
                <a:gd name="connsiteX5" fmla="*/ 7318 w 95250"/>
                <a:gd name="connsiteY5" fmla="*/ 16573 h 28575"/>
                <a:gd name="connsiteX6" fmla="*/ 1865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653" y="30099"/>
                  </a:move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1043" y="7144"/>
                    <a:pt x="83994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2EEFB2FF-373F-46EF-A2B7-282AECA8F502}"/>
                </a:ext>
              </a:extLst>
            </p:cNvPr>
            <p:cNvSpPr/>
            <p:nvPr/>
          </p:nvSpPr>
          <p:spPr>
            <a:xfrm>
              <a:off x="2206734" y="1197102"/>
              <a:ext cx="95250" cy="28575"/>
            </a:xfrm>
            <a:custGeom>
              <a:avLst/>
              <a:gdLst>
                <a:gd name="connsiteX0" fmla="*/ 18583 w 95250"/>
                <a:gd name="connsiteY0" fmla="*/ 30099 h 28575"/>
                <a:gd name="connsiteX1" fmla="*/ 83734 w 95250"/>
                <a:gd name="connsiteY1" fmla="*/ 30099 h 28575"/>
                <a:gd name="connsiteX2" fmla="*/ 95259 w 95250"/>
                <a:gd name="connsiteY2" fmla="*/ 20669 h 28575"/>
                <a:gd name="connsiteX3" fmla="*/ 84020 w 95250"/>
                <a:gd name="connsiteY3" fmla="*/ 7144 h 28575"/>
                <a:gd name="connsiteX4" fmla="*/ 18869 w 95250"/>
                <a:gd name="connsiteY4" fmla="*/ 7144 h 28575"/>
                <a:gd name="connsiteX5" fmla="*/ 7343 w 95250"/>
                <a:gd name="connsiteY5" fmla="*/ 16573 h 28575"/>
                <a:gd name="connsiteX6" fmla="*/ 1858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583" y="30099"/>
                  </a:moveTo>
                  <a:lnTo>
                    <a:pt x="83734" y="30099"/>
                  </a:lnTo>
                  <a:cubicBezTo>
                    <a:pt x="89354" y="30099"/>
                    <a:pt x="94307" y="26194"/>
                    <a:pt x="95259" y="20669"/>
                  </a:cubicBezTo>
                  <a:cubicBezTo>
                    <a:pt x="96497" y="13430"/>
                    <a:pt x="90973" y="7144"/>
                    <a:pt x="84020" y="7144"/>
                  </a:cubicBezTo>
                  <a:lnTo>
                    <a:pt x="18869" y="7144"/>
                  </a:lnTo>
                  <a:cubicBezTo>
                    <a:pt x="13249" y="7144"/>
                    <a:pt x="8296" y="11049"/>
                    <a:pt x="7343" y="16573"/>
                  </a:cubicBezTo>
                  <a:cubicBezTo>
                    <a:pt x="6010" y="23813"/>
                    <a:pt x="11534" y="30099"/>
                    <a:pt x="1858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6B6D7D3C-624A-41DB-B804-B41E1FDCB55E}"/>
                </a:ext>
              </a:extLst>
            </p:cNvPr>
            <p:cNvSpPr/>
            <p:nvPr/>
          </p:nvSpPr>
          <p:spPr>
            <a:xfrm>
              <a:off x="2309534" y="1150524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B94998F4-28E4-44EA-8295-9F7C1B49B6AA}"/>
                </a:ext>
              </a:extLst>
            </p:cNvPr>
            <p:cNvSpPr/>
            <p:nvPr/>
          </p:nvSpPr>
          <p:spPr>
            <a:xfrm>
              <a:off x="2309534" y="1197197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2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087DC9D4-7CEE-4C2A-AFDB-8DD43ED257B2}"/>
              </a:ext>
            </a:extLst>
          </p:cNvPr>
          <p:cNvGrpSpPr/>
          <p:nvPr/>
        </p:nvGrpSpPr>
        <p:grpSpPr>
          <a:xfrm>
            <a:off x="6823891" y="4284821"/>
            <a:ext cx="364522" cy="390525"/>
            <a:chOff x="6823891" y="4284821"/>
            <a:chExt cx="364522" cy="390525"/>
          </a:xfrm>
          <a:solidFill>
            <a:schemeClr val="tx2"/>
          </a:solidFill>
        </p:grpSpPr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6B840B97-7C6A-46F6-8ACB-EE28A6709EF1}"/>
                </a:ext>
              </a:extLst>
            </p:cNvPr>
            <p:cNvSpPr/>
            <p:nvPr/>
          </p:nvSpPr>
          <p:spPr>
            <a:xfrm>
              <a:off x="6823891" y="4284821"/>
              <a:ext cx="361950" cy="390525"/>
            </a:xfrm>
            <a:custGeom>
              <a:avLst/>
              <a:gdLst>
                <a:gd name="connsiteX0" fmla="*/ 339757 w 361950"/>
                <a:gd name="connsiteY0" fmla="*/ 283940 h 390525"/>
                <a:gd name="connsiteX1" fmla="*/ 284607 w 361950"/>
                <a:gd name="connsiteY1" fmla="*/ 297180 h 390525"/>
                <a:gd name="connsiteX2" fmla="*/ 162496 w 361950"/>
                <a:gd name="connsiteY2" fmla="*/ 174307 h 390525"/>
                <a:gd name="connsiteX3" fmla="*/ 282130 w 361950"/>
                <a:gd name="connsiteY3" fmla="*/ 51625 h 390525"/>
                <a:gd name="connsiteX4" fmla="*/ 292704 w 361950"/>
                <a:gd name="connsiteY4" fmla="*/ 43244 h 390525"/>
                <a:gd name="connsiteX5" fmla="*/ 287369 w 361950"/>
                <a:gd name="connsiteY5" fmla="*/ 30861 h 390525"/>
                <a:gd name="connsiteX6" fmla="*/ 195834 w 361950"/>
                <a:gd name="connsiteY6" fmla="*/ 7144 h 390525"/>
                <a:gd name="connsiteX7" fmla="*/ 7144 w 361950"/>
                <a:gd name="connsiteY7" fmla="*/ 196596 h 390525"/>
                <a:gd name="connsiteX8" fmla="*/ 195834 w 361950"/>
                <a:gd name="connsiteY8" fmla="*/ 386048 h 390525"/>
                <a:gd name="connsiteX9" fmla="*/ 354139 w 361950"/>
                <a:gd name="connsiteY9" fmla="*/ 299942 h 390525"/>
                <a:gd name="connsiteX10" fmla="*/ 353092 w 361950"/>
                <a:gd name="connsiteY10" fmla="*/ 286512 h 390525"/>
                <a:gd name="connsiteX11" fmla="*/ 339757 w 361950"/>
                <a:gd name="connsiteY11" fmla="*/ 283940 h 390525"/>
                <a:gd name="connsiteX12" fmla="*/ 195739 w 361950"/>
                <a:gd name="connsiteY12" fmla="*/ 363855 h 390525"/>
                <a:gd name="connsiteX13" fmla="*/ 29242 w 361950"/>
                <a:gd name="connsiteY13" fmla="*/ 196596 h 390525"/>
                <a:gd name="connsiteX14" fmla="*/ 195739 w 361950"/>
                <a:gd name="connsiteY14" fmla="*/ 29337 h 390525"/>
                <a:gd name="connsiteX15" fmla="*/ 241935 w 361950"/>
                <a:gd name="connsiteY15" fmla="*/ 35909 h 390525"/>
                <a:gd name="connsiteX16" fmla="*/ 181546 w 361950"/>
                <a:gd name="connsiteY16" fmla="*/ 73057 h 390525"/>
                <a:gd name="connsiteX17" fmla="*/ 140208 w 361950"/>
                <a:gd name="connsiteY17" fmla="*/ 174403 h 390525"/>
                <a:gd name="connsiteX18" fmla="*/ 284512 w 361950"/>
                <a:gd name="connsiteY18" fmla="*/ 319469 h 390525"/>
                <a:gd name="connsiteX19" fmla="*/ 311468 w 361950"/>
                <a:gd name="connsiteY19" fmla="*/ 316897 h 390525"/>
                <a:gd name="connsiteX20" fmla="*/ 195739 w 361950"/>
                <a:gd name="connsiteY20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1950" h="390525">
                  <a:moveTo>
                    <a:pt x="339757" y="283940"/>
                  </a:moveTo>
                  <a:cubicBezTo>
                    <a:pt x="322422" y="292703"/>
                    <a:pt x="303848" y="297180"/>
                    <a:pt x="284607" y="297180"/>
                  </a:cubicBezTo>
                  <a:cubicBezTo>
                    <a:pt x="217265" y="297180"/>
                    <a:pt x="162496" y="242030"/>
                    <a:pt x="162496" y="174307"/>
                  </a:cubicBezTo>
                  <a:cubicBezTo>
                    <a:pt x="162496" y="107918"/>
                    <a:pt x="216218" y="52864"/>
                    <a:pt x="282130" y="51625"/>
                  </a:cubicBezTo>
                  <a:cubicBezTo>
                    <a:pt x="287179" y="51530"/>
                    <a:pt x="291465" y="48101"/>
                    <a:pt x="292704" y="43244"/>
                  </a:cubicBezTo>
                  <a:cubicBezTo>
                    <a:pt x="293941" y="38386"/>
                    <a:pt x="291751" y="33338"/>
                    <a:pt x="287369" y="30861"/>
                  </a:cubicBezTo>
                  <a:cubicBezTo>
                    <a:pt x="259461" y="15335"/>
                    <a:pt x="227743" y="7144"/>
                    <a:pt x="195834" y="7144"/>
                  </a:cubicBezTo>
                  <a:cubicBezTo>
                    <a:pt x="91726" y="7144"/>
                    <a:pt x="7144" y="92107"/>
                    <a:pt x="7144" y="196596"/>
                  </a:cubicBezTo>
                  <a:cubicBezTo>
                    <a:pt x="7144" y="301085"/>
                    <a:pt x="91821" y="386048"/>
                    <a:pt x="195834" y="386048"/>
                  </a:cubicBezTo>
                  <a:cubicBezTo>
                    <a:pt x="259938" y="386048"/>
                    <a:pt x="319088" y="353854"/>
                    <a:pt x="354139" y="299942"/>
                  </a:cubicBezTo>
                  <a:cubicBezTo>
                    <a:pt x="356902" y="295751"/>
                    <a:pt x="356425" y="290227"/>
                    <a:pt x="353092" y="286512"/>
                  </a:cubicBezTo>
                  <a:cubicBezTo>
                    <a:pt x="349663" y="282702"/>
                    <a:pt x="344234" y="281654"/>
                    <a:pt x="339757" y="283940"/>
                  </a:cubicBezTo>
                  <a:close/>
                  <a:moveTo>
                    <a:pt x="195739" y="363855"/>
                  </a:moveTo>
                  <a:cubicBezTo>
                    <a:pt x="103918" y="363855"/>
                    <a:pt x="29242" y="288798"/>
                    <a:pt x="29242" y="196596"/>
                  </a:cubicBezTo>
                  <a:cubicBezTo>
                    <a:pt x="29242" y="104394"/>
                    <a:pt x="103918" y="29337"/>
                    <a:pt x="195739" y="29337"/>
                  </a:cubicBezTo>
                  <a:cubicBezTo>
                    <a:pt x="211360" y="29337"/>
                    <a:pt x="226886" y="31528"/>
                    <a:pt x="241935" y="35909"/>
                  </a:cubicBezTo>
                  <a:cubicBezTo>
                    <a:pt x="219361" y="42958"/>
                    <a:pt x="198597" y="55531"/>
                    <a:pt x="181546" y="73057"/>
                  </a:cubicBezTo>
                  <a:cubicBezTo>
                    <a:pt x="154877" y="100394"/>
                    <a:pt x="140208" y="136398"/>
                    <a:pt x="140208" y="174403"/>
                  </a:cubicBezTo>
                  <a:cubicBezTo>
                    <a:pt x="140208" y="254413"/>
                    <a:pt x="204978" y="319469"/>
                    <a:pt x="284512" y="319469"/>
                  </a:cubicBezTo>
                  <a:cubicBezTo>
                    <a:pt x="293656" y="319469"/>
                    <a:pt x="302609" y="318611"/>
                    <a:pt x="311468" y="316897"/>
                  </a:cubicBezTo>
                  <a:cubicBezTo>
                    <a:pt x="280797" y="346805"/>
                    <a:pt x="239554" y="363855"/>
                    <a:pt x="195739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40975BD9-6FD4-47B4-8C05-2295648E23E8}"/>
                </a:ext>
              </a:extLst>
            </p:cNvPr>
            <p:cNvSpPr/>
            <p:nvPr/>
          </p:nvSpPr>
          <p:spPr>
            <a:xfrm>
              <a:off x="7023440" y="4374260"/>
              <a:ext cx="123825" cy="123825"/>
            </a:xfrm>
            <a:custGeom>
              <a:avLst/>
              <a:gdLst>
                <a:gd name="connsiteX0" fmla="*/ 73914 w 123825"/>
                <a:gd name="connsiteY0" fmla="*/ 18288 h 123825"/>
                <a:gd name="connsiteX1" fmla="*/ 62770 w 123825"/>
                <a:gd name="connsiteY1" fmla="*/ 7144 h 123825"/>
                <a:gd name="connsiteX2" fmla="*/ 51625 w 123825"/>
                <a:gd name="connsiteY2" fmla="*/ 18288 h 123825"/>
                <a:gd name="connsiteX3" fmla="*/ 18288 w 123825"/>
                <a:gd name="connsiteY3" fmla="*/ 51626 h 123825"/>
                <a:gd name="connsiteX4" fmla="*/ 7144 w 123825"/>
                <a:gd name="connsiteY4" fmla="*/ 62770 h 123825"/>
                <a:gd name="connsiteX5" fmla="*/ 18288 w 123825"/>
                <a:gd name="connsiteY5" fmla="*/ 73914 h 123825"/>
                <a:gd name="connsiteX6" fmla="*/ 51625 w 123825"/>
                <a:gd name="connsiteY6" fmla="*/ 107252 h 123825"/>
                <a:gd name="connsiteX7" fmla="*/ 62770 w 123825"/>
                <a:gd name="connsiteY7" fmla="*/ 118396 h 123825"/>
                <a:gd name="connsiteX8" fmla="*/ 73914 w 123825"/>
                <a:gd name="connsiteY8" fmla="*/ 107252 h 123825"/>
                <a:gd name="connsiteX9" fmla="*/ 107252 w 123825"/>
                <a:gd name="connsiteY9" fmla="*/ 73914 h 123825"/>
                <a:gd name="connsiteX10" fmla="*/ 118396 w 123825"/>
                <a:gd name="connsiteY10" fmla="*/ 62770 h 123825"/>
                <a:gd name="connsiteX11" fmla="*/ 107252 w 123825"/>
                <a:gd name="connsiteY11" fmla="*/ 51626 h 123825"/>
                <a:gd name="connsiteX12" fmla="*/ 73914 w 123825"/>
                <a:gd name="connsiteY12" fmla="*/ 18288 h 123825"/>
                <a:gd name="connsiteX13" fmla="*/ 62865 w 123825"/>
                <a:gd name="connsiteY13" fmla="*/ 73914 h 123825"/>
                <a:gd name="connsiteX14" fmla="*/ 51721 w 123825"/>
                <a:gd name="connsiteY14" fmla="*/ 62770 h 123825"/>
                <a:gd name="connsiteX15" fmla="*/ 62865 w 123825"/>
                <a:gd name="connsiteY15" fmla="*/ 51626 h 123825"/>
                <a:gd name="connsiteX16" fmla="*/ 74009 w 123825"/>
                <a:gd name="connsiteY16" fmla="*/ 62770 h 123825"/>
                <a:gd name="connsiteX17" fmla="*/ 62865 w 123825"/>
                <a:gd name="connsiteY17" fmla="*/ 7391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825" h="123825">
                  <a:moveTo>
                    <a:pt x="73914" y="18288"/>
                  </a:moveTo>
                  <a:cubicBezTo>
                    <a:pt x="73914" y="12192"/>
                    <a:pt x="68961" y="7144"/>
                    <a:pt x="62770" y="7144"/>
                  </a:cubicBezTo>
                  <a:cubicBezTo>
                    <a:pt x="56674" y="7144"/>
                    <a:pt x="51625" y="12097"/>
                    <a:pt x="51625" y="18288"/>
                  </a:cubicBezTo>
                  <a:cubicBezTo>
                    <a:pt x="51625" y="36671"/>
                    <a:pt x="36671" y="51626"/>
                    <a:pt x="18288" y="51626"/>
                  </a:cubicBezTo>
                  <a:cubicBezTo>
                    <a:pt x="12192" y="51626"/>
                    <a:pt x="7144" y="56579"/>
                    <a:pt x="7144" y="62770"/>
                  </a:cubicBezTo>
                  <a:cubicBezTo>
                    <a:pt x="7144" y="68961"/>
                    <a:pt x="12097" y="73914"/>
                    <a:pt x="18288" y="73914"/>
                  </a:cubicBezTo>
                  <a:cubicBezTo>
                    <a:pt x="36671" y="73914"/>
                    <a:pt x="51625" y="88868"/>
                    <a:pt x="51625" y="107252"/>
                  </a:cubicBezTo>
                  <a:cubicBezTo>
                    <a:pt x="51625" y="113348"/>
                    <a:pt x="56579" y="118396"/>
                    <a:pt x="62770" y="118396"/>
                  </a:cubicBezTo>
                  <a:cubicBezTo>
                    <a:pt x="68866" y="118396"/>
                    <a:pt x="73914" y="113443"/>
                    <a:pt x="73914" y="107252"/>
                  </a:cubicBezTo>
                  <a:cubicBezTo>
                    <a:pt x="73914" y="88868"/>
                    <a:pt x="88868" y="73914"/>
                    <a:pt x="107252" y="73914"/>
                  </a:cubicBezTo>
                  <a:cubicBezTo>
                    <a:pt x="113348" y="73914"/>
                    <a:pt x="118396" y="68961"/>
                    <a:pt x="118396" y="62770"/>
                  </a:cubicBezTo>
                  <a:cubicBezTo>
                    <a:pt x="118396" y="56579"/>
                    <a:pt x="113442" y="51626"/>
                    <a:pt x="107252" y="51626"/>
                  </a:cubicBezTo>
                  <a:cubicBezTo>
                    <a:pt x="88868" y="51626"/>
                    <a:pt x="73914" y="36671"/>
                    <a:pt x="73914" y="18288"/>
                  </a:cubicBezTo>
                  <a:close/>
                  <a:moveTo>
                    <a:pt x="62865" y="73914"/>
                  </a:moveTo>
                  <a:cubicBezTo>
                    <a:pt x="59722" y="69723"/>
                    <a:pt x="55912" y="65913"/>
                    <a:pt x="51721" y="62770"/>
                  </a:cubicBezTo>
                  <a:cubicBezTo>
                    <a:pt x="55912" y="59627"/>
                    <a:pt x="59722" y="55817"/>
                    <a:pt x="62865" y="51626"/>
                  </a:cubicBezTo>
                  <a:cubicBezTo>
                    <a:pt x="66008" y="55817"/>
                    <a:pt x="69818" y="59627"/>
                    <a:pt x="74009" y="62770"/>
                  </a:cubicBezTo>
                  <a:cubicBezTo>
                    <a:pt x="69723" y="65913"/>
                    <a:pt x="66008" y="69628"/>
                    <a:pt x="62865" y="73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28518810-A0CE-4A86-B827-D718BB127E6D}"/>
                </a:ext>
              </a:extLst>
            </p:cNvPr>
            <p:cNvSpPr/>
            <p:nvPr/>
          </p:nvSpPr>
          <p:spPr>
            <a:xfrm>
              <a:off x="7112213" y="4463033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2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2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769" y="29432"/>
                    <a:pt x="51721" y="24479"/>
                    <a:pt x="51721" y="18288"/>
                  </a:cubicBezTo>
                  <a:cubicBezTo>
                    <a:pt x="51721" y="12192"/>
                    <a:pt x="46767" y="7144"/>
                    <a:pt x="40577" y="7144"/>
                  </a:cubicBezTo>
                  <a:cubicBezTo>
                    <a:pt x="34385" y="7144"/>
                    <a:pt x="29432" y="12097"/>
                    <a:pt x="29432" y="18288"/>
                  </a:cubicBez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384" y="51721"/>
                    <a:pt x="29432" y="56674"/>
                    <a:pt x="29432" y="62865"/>
                  </a:cubicBezTo>
                  <a:cubicBezTo>
                    <a:pt x="29432" y="68961"/>
                    <a:pt x="34385" y="74009"/>
                    <a:pt x="40577" y="74009"/>
                  </a:cubicBezTo>
                  <a:cubicBezTo>
                    <a:pt x="46767" y="74009"/>
                    <a:pt x="51721" y="69056"/>
                    <a:pt x="51721" y="62865"/>
                  </a:cubicBezTo>
                  <a:cubicBezTo>
                    <a:pt x="51721" y="56769"/>
                    <a:pt x="56674" y="51721"/>
                    <a:pt x="62865" y="51721"/>
                  </a:cubicBezTo>
                  <a:cubicBezTo>
                    <a:pt x="68961" y="51721"/>
                    <a:pt x="74009" y="46768"/>
                    <a:pt x="74009" y="40577"/>
                  </a:cubicBezTo>
                  <a:cubicBezTo>
                    <a:pt x="74009" y="34385"/>
                    <a:pt x="68961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9BF36123-8888-43F9-956D-A1ED362556D4}"/>
              </a:ext>
            </a:extLst>
          </p:cNvPr>
          <p:cNvGrpSpPr/>
          <p:nvPr/>
        </p:nvGrpSpPr>
        <p:grpSpPr>
          <a:xfrm>
            <a:off x="1460078" y="3561588"/>
            <a:ext cx="342900" cy="390525"/>
            <a:chOff x="1460078" y="3561588"/>
            <a:chExt cx="342900" cy="390525"/>
          </a:xfrm>
          <a:solidFill>
            <a:schemeClr val="tx2"/>
          </a:solidFill>
        </p:grpSpPr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B7430A8-4C96-491F-9FC1-489918984779}"/>
                </a:ext>
              </a:extLst>
            </p:cNvPr>
            <p:cNvSpPr/>
            <p:nvPr/>
          </p:nvSpPr>
          <p:spPr>
            <a:xfrm>
              <a:off x="1593238" y="3650360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530 h 76200"/>
                <a:gd name="connsiteX6" fmla="*/ 29432 w 76200"/>
                <a:gd name="connsiteY6" fmla="*/ 40386 h 76200"/>
                <a:gd name="connsiteX7" fmla="*/ 40577 w 76200"/>
                <a:gd name="connsiteY7" fmla="*/ 29242 h 76200"/>
                <a:gd name="connsiteX8" fmla="*/ 51721 w 76200"/>
                <a:gd name="connsiteY8" fmla="*/ 40386 h 76200"/>
                <a:gd name="connsiteX9" fmla="*/ 40577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724"/>
                    <a:pt x="73819" y="58865"/>
                    <a:pt x="73819" y="40481"/>
                  </a:cubicBezTo>
                  <a:close/>
                  <a:moveTo>
                    <a:pt x="40577" y="51530"/>
                  </a:moveTo>
                  <a:cubicBezTo>
                    <a:pt x="34480" y="51530"/>
                    <a:pt x="29432" y="46577"/>
                    <a:pt x="29432" y="40386"/>
                  </a:cubicBezTo>
                  <a:cubicBezTo>
                    <a:pt x="29432" y="34195"/>
                    <a:pt x="34385" y="29242"/>
                    <a:pt x="40577" y="29242"/>
                  </a:cubicBezTo>
                  <a:cubicBezTo>
                    <a:pt x="46673" y="29242"/>
                    <a:pt x="51721" y="34195"/>
                    <a:pt x="51721" y="40386"/>
                  </a:cubicBezTo>
                  <a:cubicBezTo>
                    <a:pt x="51721" y="46577"/>
                    <a:pt x="46673" y="51530"/>
                    <a:pt x="40577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A5728FD9-8755-4524-9D03-DC1CC98D4205}"/>
                </a:ext>
              </a:extLst>
            </p:cNvPr>
            <p:cNvSpPr/>
            <p:nvPr/>
          </p:nvSpPr>
          <p:spPr>
            <a:xfrm>
              <a:off x="1526753" y="3605974"/>
              <a:ext cx="209550" cy="209550"/>
            </a:xfrm>
            <a:custGeom>
              <a:avLst/>
              <a:gdLst>
                <a:gd name="connsiteX0" fmla="*/ 107061 w 209550"/>
                <a:gd name="connsiteY0" fmla="*/ 206978 h 209550"/>
                <a:gd name="connsiteX1" fmla="*/ 206978 w 209550"/>
                <a:gd name="connsiteY1" fmla="*/ 107061 h 209550"/>
                <a:gd name="connsiteX2" fmla="*/ 107061 w 209550"/>
                <a:gd name="connsiteY2" fmla="*/ 7144 h 209550"/>
                <a:gd name="connsiteX3" fmla="*/ 7144 w 209550"/>
                <a:gd name="connsiteY3" fmla="*/ 107061 h 209550"/>
                <a:gd name="connsiteX4" fmla="*/ 107061 w 209550"/>
                <a:gd name="connsiteY4" fmla="*/ 206978 h 209550"/>
                <a:gd name="connsiteX5" fmla="*/ 73628 w 209550"/>
                <a:gd name="connsiteY5" fmla="*/ 177260 h 209550"/>
                <a:gd name="connsiteX6" fmla="*/ 73628 w 209550"/>
                <a:gd name="connsiteY6" fmla="*/ 174212 h 209550"/>
                <a:gd name="connsiteX7" fmla="*/ 105061 w 209550"/>
                <a:gd name="connsiteY7" fmla="*/ 140399 h 209550"/>
                <a:gd name="connsiteX8" fmla="*/ 140208 w 209550"/>
                <a:gd name="connsiteY8" fmla="*/ 173641 h 209550"/>
                <a:gd name="connsiteX9" fmla="*/ 140208 w 209550"/>
                <a:gd name="connsiteY9" fmla="*/ 177260 h 209550"/>
                <a:gd name="connsiteX10" fmla="*/ 106871 w 209550"/>
                <a:gd name="connsiteY10" fmla="*/ 184785 h 209550"/>
                <a:gd name="connsiteX11" fmla="*/ 73628 w 209550"/>
                <a:gd name="connsiteY11" fmla="*/ 177260 h 209550"/>
                <a:gd name="connsiteX12" fmla="*/ 29337 w 209550"/>
                <a:gd name="connsiteY12" fmla="*/ 107061 h 209550"/>
                <a:gd name="connsiteX13" fmla="*/ 107061 w 209550"/>
                <a:gd name="connsiteY13" fmla="*/ 29337 h 209550"/>
                <a:gd name="connsiteX14" fmla="*/ 184785 w 209550"/>
                <a:gd name="connsiteY14" fmla="*/ 107061 h 209550"/>
                <a:gd name="connsiteX15" fmla="*/ 161449 w 209550"/>
                <a:gd name="connsiteY15" fmla="*/ 162497 h 209550"/>
                <a:gd name="connsiteX16" fmla="*/ 107061 w 209550"/>
                <a:gd name="connsiteY16" fmla="*/ 118110 h 209550"/>
                <a:gd name="connsiteX17" fmla="*/ 52673 w 209550"/>
                <a:gd name="connsiteY17" fmla="*/ 162497 h 209550"/>
                <a:gd name="connsiteX18" fmla="*/ 29337 w 209550"/>
                <a:gd name="connsiteY18" fmla="*/ 1070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09550">
                  <a:moveTo>
                    <a:pt x="107061" y="206978"/>
                  </a:moveTo>
                  <a:cubicBezTo>
                    <a:pt x="162116" y="206978"/>
                    <a:pt x="206978" y="162211"/>
                    <a:pt x="206978" y="107061"/>
                  </a:cubicBezTo>
                  <a:cubicBezTo>
                    <a:pt x="206978" y="52007"/>
                    <a:pt x="162116" y="7144"/>
                    <a:pt x="107061" y="7144"/>
                  </a:cubicBezTo>
                  <a:cubicBezTo>
                    <a:pt x="52006" y="7144"/>
                    <a:pt x="7144" y="52007"/>
                    <a:pt x="7144" y="107061"/>
                  </a:cubicBezTo>
                  <a:cubicBezTo>
                    <a:pt x="7144" y="162116"/>
                    <a:pt x="51911" y="206978"/>
                    <a:pt x="107061" y="206978"/>
                  </a:cubicBezTo>
                  <a:close/>
                  <a:moveTo>
                    <a:pt x="73628" y="177260"/>
                  </a:moveTo>
                  <a:lnTo>
                    <a:pt x="73628" y="174212"/>
                  </a:lnTo>
                  <a:cubicBezTo>
                    <a:pt x="73628" y="156877"/>
                    <a:pt x="87725" y="141351"/>
                    <a:pt x="105061" y="140399"/>
                  </a:cubicBezTo>
                  <a:cubicBezTo>
                    <a:pt x="124301" y="139351"/>
                    <a:pt x="140208" y="154686"/>
                    <a:pt x="140208" y="173641"/>
                  </a:cubicBezTo>
                  <a:lnTo>
                    <a:pt x="140208" y="177260"/>
                  </a:lnTo>
                  <a:cubicBezTo>
                    <a:pt x="130112" y="182118"/>
                    <a:pt x="118777" y="184785"/>
                    <a:pt x="106871" y="184785"/>
                  </a:cubicBezTo>
                  <a:cubicBezTo>
                    <a:pt x="95060" y="184785"/>
                    <a:pt x="83725" y="182023"/>
                    <a:pt x="73628" y="177260"/>
                  </a:cubicBezTo>
                  <a:close/>
                  <a:moveTo>
                    <a:pt x="29337" y="107061"/>
                  </a:moveTo>
                  <a:cubicBezTo>
                    <a:pt x="29337" y="64199"/>
                    <a:pt x="64199" y="29337"/>
                    <a:pt x="107061" y="29337"/>
                  </a:cubicBezTo>
                  <a:cubicBezTo>
                    <a:pt x="149924" y="29337"/>
                    <a:pt x="184785" y="64199"/>
                    <a:pt x="184785" y="107061"/>
                  </a:cubicBezTo>
                  <a:cubicBezTo>
                    <a:pt x="184785" y="128778"/>
                    <a:pt x="175831" y="148400"/>
                    <a:pt x="161449" y="162497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7"/>
                  </a:cubicBezTo>
                  <a:cubicBezTo>
                    <a:pt x="38291" y="148400"/>
                    <a:pt x="29337" y="128778"/>
                    <a:pt x="29337" y="10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88787B1A-B0E6-4E32-94D5-03F685F5596E}"/>
                </a:ext>
              </a:extLst>
            </p:cNvPr>
            <p:cNvSpPr/>
            <p:nvPr/>
          </p:nvSpPr>
          <p:spPr>
            <a:xfrm>
              <a:off x="1460078" y="3561588"/>
              <a:ext cx="342900" cy="390525"/>
            </a:xfrm>
            <a:custGeom>
              <a:avLst/>
              <a:gdLst>
                <a:gd name="connsiteX0" fmla="*/ 329089 w 342900"/>
                <a:gd name="connsiteY0" fmla="*/ 363855 h 390525"/>
                <a:gd name="connsiteX1" fmla="*/ 199263 w 342900"/>
                <a:gd name="connsiteY1" fmla="*/ 363855 h 390525"/>
                <a:gd name="connsiteX2" fmla="*/ 249174 w 342900"/>
                <a:gd name="connsiteY2" fmla="*/ 303085 h 390525"/>
                <a:gd name="connsiteX3" fmla="*/ 317945 w 342900"/>
                <a:gd name="connsiteY3" fmla="*/ 151447 h 390525"/>
                <a:gd name="connsiteX4" fmla="*/ 173641 w 342900"/>
                <a:gd name="connsiteY4" fmla="*/ 7144 h 390525"/>
                <a:gd name="connsiteX5" fmla="*/ 29337 w 342900"/>
                <a:gd name="connsiteY5" fmla="*/ 151447 h 390525"/>
                <a:gd name="connsiteX6" fmla="*/ 98108 w 342900"/>
                <a:gd name="connsiteY6" fmla="*/ 303085 h 390525"/>
                <a:gd name="connsiteX7" fmla="*/ 148019 w 342900"/>
                <a:gd name="connsiteY7" fmla="*/ 363855 h 390525"/>
                <a:gd name="connsiteX8" fmla="*/ 18288 w 342900"/>
                <a:gd name="connsiteY8" fmla="*/ 363855 h 390525"/>
                <a:gd name="connsiteX9" fmla="*/ 7144 w 342900"/>
                <a:gd name="connsiteY9" fmla="*/ 374999 h 390525"/>
                <a:gd name="connsiteX10" fmla="*/ 18288 w 342900"/>
                <a:gd name="connsiteY10" fmla="*/ 386143 h 390525"/>
                <a:gd name="connsiteX11" fmla="*/ 329089 w 342900"/>
                <a:gd name="connsiteY11" fmla="*/ 386143 h 390525"/>
                <a:gd name="connsiteX12" fmla="*/ 340233 w 342900"/>
                <a:gd name="connsiteY12" fmla="*/ 374999 h 390525"/>
                <a:gd name="connsiteX13" fmla="*/ 329089 w 342900"/>
                <a:gd name="connsiteY13" fmla="*/ 363855 h 390525"/>
                <a:gd name="connsiteX14" fmla="*/ 51625 w 342900"/>
                <a:gd name="connsiteY14" fmla="*/ 151447 h 390525"/>
                <a:gd name="connsiteX15" fmla="*/ 173736 w 342900"/>
                <a:gd name="connsiteY15" fmla="*/ 29337 h 390525"/>
                <a:gd name="connsiteX16" fmla="*/ 295847 w 342900"/>
                <a:gd name="connsiteY16" fmla="*/ 151447 h 390525"/>
                <a:gd name="connsiteX17" fmla="*/ 173736 w 342900"/>
                <a:gd name="connsiteY17" fmla="*/ 358902 h 390525"/>
                <a:gd name="connsiteX18" fmla="*/ 51625 w 342900"/>
                <a:gd name="connsiteY18" fmla="*/ 15144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90525">
                  <a:moveTo>
                    <a:pt x="329089" y="363855"/>
                  </a:moveTo>
                  <a:lnTo>
                    <a:pt x="199263" y="363855"/>
                  </a:lnTo>
                  <a:cubicBezTo>
                    <a:pt x="212217" y="349567"/>
                    <a:pt x="230600" y="328136"/>
                    <a:pt x="249174" y="303085"/>
                  </a:cubicBezTo>
                  <a:cubicBezTo>
                    <a:pt x="294799" y="241744"/>
                    <a:pt x="317945" y="190690"/>
                    <a:pt x="317945" y="151447"/>
                  </a:cubicBezTo>
                  <a:cubicBezTo>
                    <a:pt x="317945" y="71914"/>
                    <a:pt x="253175" y="7144"/>
                    <a:pt x="173641" y="7144"/>
                  </a:cubicBezTo>
                  <a:cubicBezTo>
                    <a:pt x="94107" y="7144"/>
                    <a:pt x="29337" y="71914"/>
                    <a:pt x="29337" y="151447"/>
                  </a:cubicBezTo>
                  <a:cubicBezTo>
                    <a:pt x="29337" y="190690"/>
                    <a:pt x="52483" y="241744"/>
                    <a:pt x="98108" y="303085"/>
                  </a:cubicBezTo>
                  <a:cubicBezTo>
                    <a:pt x="116681" y="328041"/>
                    <a:pt x="135160" y="349472"/>
                    <a:pt x="148019" y="363855"/>
                  </a:cubicBezTo>
                  <a:lnTo>
                    <a:pt x="18288" y="363855"/>
                  </a:lnTo>
                  <a:cubicBezTo>
                    <a:pt x="12192" y="363855"/>
                    <a:pt x="7144" y="368808"/>
                    <a:pt x="7144" y="374999"/>
                  </a:cubicBezTo>
                  <a:cubicBezTo>
                    <a:pt x="7144" y="381190"/>
                    <a:pt x="12097" y="386143"/>
                    <a:pt x="18288" y="386143"/>
                  </a:cubicBezTo>
                  <a:lnTo>
                    <a:pt x="329089" y="386143"/>
                  </a:lnTo>
                  <a:cubicBezTo>
                    <a:pt x="335185" y="386143"/>
                    <a:pt x="340233" y="381190"/>
                    <a:pt x="340233" y="374999"/>
                  </a:cubicBezTo>
                  <a:cubicBezTo>
                    <a:pt x="340233" y="368808"/>
                    <a:pt x="335280" y="363855"/>
                    <a:pt x="329089" y="363855"/>
                  </a:cubicBezTo>
                  <a:close/>
                  <a:moveTo>
                    <a:pt x="51625" y="151447"/>
                  </a:moveTo>
                  <a:cubicBezTo>
                    <a:pt x="51625" y="84106"/>
                    <a:pt x="106394" y="29337"/>
                    <a:pt x="173736" y="29337"/>
                  </a:cubicBezTo>
                  <a:cubicBezTo>
                    <a:pt x="241078" y="29337"/>
                    <a:pt x="295847" y="84106"/>
                    <a:pt x="295847" y="151447"/>
                  </a:cubicBezTo>
                  <a:cubicBezTo>
                    <a:pt x="295847" y="222504"/>
                    <a:pt x="201930" y="328613"/>
                    <a:pt x="173736" y="358902"/>
                  </a:cubicBezTo>
                  <a:cubicBezTo>
                    <a:pt x="145542" y="328613"/>
                    <a:pt x="51625" y="222599"/>
                    <a:pt x="51625" y="151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46FFA95-CF10-47CB-8B76-C57D4342BB3F}"/>
              </a:ext>
            </a:extLst>
          </p:cNvPr>
          <p:cNvGrpSpPr/>
          <p:nvPr/>
        </p:nvGrpSpPr>
        <p:grpSpPr>
          <a:xfrm>
            <a:off x="832381" y="3561588"/>
            <a:ext cx="276225" cy="390525"/>
            <a:chOff x="832381" y="3561588"/>
            <a:chExt cx="276225" cy="390525"/>
          </a:xfrm>
          <a:solidFill>
            <a:schemeClr val="tx2"/>
          </a:solidFill>
        </p:grpSpPr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D5181159-512F-4B62-8032-198A0FB6043B}"/>
                </a:ext>
              </a:extLst>
            </p:cNvPr>
            <p:cNvSpPr/>
            <p:nvPr/>
          </p:nvSpPr>
          <p:spPr>
            <a:xfrm>
              <a:off x="832381" y="3561588"/>
              <a:ext cx="276225" cy="390525"/>
            </a:xfrm>
            <a:custGeom>
              <a:avLst/>
              <a:gdLst>
                <a:gd name="connsiteX0" fmla="*/ 140399 w 276225"/>
                <a:gd name="connsiteY0" fmla="*/ 7144 h 390525"/>
                <a:gd name="connsiteX1" fmla="*/ 7144 w 276225"/>
                <a:gd name="connsiteY1" fmla="*/ 140398 h 390525"/>
                <a:gd name="connsiteX2" fmla="*/ 27051 w 276225"/>
                <a:gd name="connsiteY2" fmla="*/ 210407 h 390525"/>
                <a:gd name="connsiteX3" fmla="*/ 132778 w 276225"/>
                <a:gd name="connsiteY3" fmla="*/ 380809 h 390525"/>
                <a:gd name="connsiteX4" fmla="*/ 142208 w 276225"/>
                <a:gd name="connsiteY4" fmla="*/ 386048 h 390525"/>
                <a:gd name="connsiteX5" fmla="*/ 142303 w 276225"/>
                <a:gd name="connsiteY5" fmla="*/ 386048 h 390525"/>
                <a:gd name="connsiteX6" fmla="*/ 151733 w 276225"/>
                <a:gd name="connsiteY6" fmla="*/ 380619 h 390525"/>
                <a:gd name="connsiteX7" fmla="*/ 254794 w 276225"/>
                <a:gd name="connsiteY7" fmla="*/ 208597 h 390525"/>
                <a:gd name="connsiteX8" fmla="*/ 273558 w 276225"/>
                <a:gd name="connsiteY8" fmla="*/ 140303 h 390525"/>
                <a:gd name="connsiteX9" fmla="*/ 140399 w 276225"/>
                <a:gd name="connsiteY9" fmla="*/ 7144 h 390525"/>
                <a:gd name="connsiteX10" fmla="*/ 235744 w 276225"/>
                <a:gd name="connsiteY10" fmla="*/ 197167 h 390525"/>
                <a:gd name="connsiteX11" fmla="*/ 142018 w 276225"/>
                <a:gd name="connsiteY11" fmla="*/ 353568 h 390525"/>
                <a:gd name="connsiteX12" fmla="*/ 45910 w 276225"/>
                <a:gd name="connsiteY12" fmla="*/ 198596 h 390525"/>
                <a:gd name="connsiteX13" fmla="*/ 29242 w 276225"/>
                <a:gd name="connsiteY13" fmla="*/ 140208 h 390525"/>
                <a:gd name="connsiteX14" fmla="*/ 140399 w 276225"/>
                <a:gd name="connsiteY14" fmla="*/ 29051 h 390525"/>
                <a:gd name="connsiteX15" fmla="*/ 251460 w 276225"/>
                <a:gd name="connsiteY15" fmla="*/ 140208 h 390525"/>
                <a:gd name="connsiteX16" fmla="*/ 235744 w 276225"/>
                <a:gd name="connsiteY16" fmla="*/ 19716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225" h="390525">
                  <a:moveTo>
                    <a:pt x="140399" y="7144"/>
                  </a:moveTo>
                  <a:cubicBezTo>
                    <a:pt x="66961" y="7144"/>
                    <a:pt x="7144" y="66865"/>
                    <a:pt x="7144" y="140398"/>
                  </a:cubicBezTo>
                  <a:cubicBezTo>
                    <a:pt x="7144" y="165259"/>
                    <a:pt x="14002" y="189452"/>
                    <a:pt x="27051" y="210407"/>
                  </a:cubicBezTo>
                  <a:lnTo>
                    <a:pt x="132778" y="380809"/>
                  </a:lnTo>
                  <a:cubicBezTo>
                    <a:pt x="134779" y="384048"/>
                    <a:pt x="138398" y="386048"/>
                    <a:pt x="142208" y="386048"/>
                  </a:cubicBezTo>
                  <a:cubicBezTo>
                    <a:pt x="142208" y="386048"/>
                    <a:pt x="142303" y="386048"/>
                    <a:pt x="142303" y="386048"/>
                  </a:cubicBezTo>
                  <a:cubicBezTo>
                    <a:pt x="146209" y="386048"/>
                    <a:pt x="149733" y="383953"/>
                    <a:pt x="151733" y="380619"/>
                  </a:cubicBezTo>
                  <a:lnTo>
                    <a:pt x="254794" y="208597"/>
                  </a:lnTo>
                  <a:cubicBezTo>
                    <a:pt x="267081" y="188023"/>
                    <a:pt x="273558" y="164401"/>
                    <a:pt x="273558" y="140303"/>
                  </a:cubicBezTo>
                  <a:cubicBezTo>
                    <a:pt x="273558" y="66865"/>
                    <a:pt x="213836" y="7144"/>
                    <a:pt x="140399" y="7144"/>
                  </a:cubicBezTo>
                  <a:close/>
                  <a:moveTo>
                    <a:pt x="235744" y="197167"/>
                  </a:moveTo>
                  <a:lnTo>
                    <a:pt x="142018" y="353568"/>
                  </a:lnTo>
                  <a:lnTo>
                    <a:pt x="45910" y="198596"/>
                  </a:lnTo>
                  <a:cubicBezTo>
                    <a:pt x="35052" y="181070"/>
                    <a:pt x="29242" y="160972"/>
                    <a:pt x="29242" y="140208"/>
                  </a:cubicBezTo>
                  <a:cubicBezTo>
                    <a:pt x="29242" y="78962"/>
                    <a:pt x="79153" y="29051"/>
                    <a:pt x="140399" y="29051"/>
                  </a:cubicBezTo>
                  <a:cubicBezTo>
                    <a:pt x="201644" y="29051"/>
                    <a:pt x="251460" y="78962"/>
                    <a:pt x="251460" y="140208"/>
                  </a:cubicBezTo>
                  <a:cubicBezTo>
                    <a:pt x="251460" y="160401"/>
                    <a:pt x="245936" y="180118"/>
                    <a:pt x="235744" y="1971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5BBC6B19-DCB1-4E4F-9B00-F0D53F070BAC}"/>
                </a:ext>
              </a:extLst>
            </p:cNvPr>
            <p:cNvSpPr/>
            <p:nvPr/>
          </p:nvSpPr>
          <p:spPr>
            <a:xfrm>
              <a:off x="899056" y="3628167"/>
              <a:ext cx="142875" cy="142875"/>
            </a:xfrm>
            <a:custGeom>
              <a:avLst/>
              <a:gdLst>
                <a:gd name="connsiteX0" fmla="*/ 73724 w 142875"/>
                <a:gd name="connsiteY0" fmla="*/ 7144 h 142875"/>
                <a:gd name="connsiteX1" fmla="*/ 7144 w 142875"/>
                <a:gd name="connsiteY1" fmla="*/ 73723 h 142875"/>
                <a:gd name="connsiteX2" fmla="*/ 73724 w 142875"/>
                <a:gd name="connsiteY2" fmla="*/ 140303 h 142875"/>
                <a:gd name="connsiteX3" fmla="*/ 140303 w 142875"/>
                <a:gd name="connsiteY3" fmla="*/ 73723 h 142875"/>
                <a:gd name="connsiteX4" fmla="*/ 73724 w 142875"/>
                <a:gd name="connsiteY4" fmla="*/ 7144 h 142875"/>
                <a:gd name="connsiteX5" fmla="*/ 73724 w 142875"/>
                <a:gd name="connsiteY5" fmla="*/ 118300 h 142875"/>
                <a:gd name="connsiteX6" fmla="*/ 29146 w 142875"/>
                <a:gd name="connsiteY6" fmla="*/ 73723 h 142875"/>
                <a:gd name="connsiteX7" fmla="*/ 73724 w 142875"/>
                <a:gd name="connsiteY7" fmla="*/ 29146 h 142875"/>
                <a:gd name="connsiteX8" fmla="*/ 118205 w 142875"/>
                <a:gd name="connsiteY8" fmla="*/ 73723 h 142875"/>
                <a:gd name="connsiteX9" fmla="*/ 73724 w 142875"/>
                <a:gd name="connsiteY9" fmla="*/ 1183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3724" y="7144"/>
                  </a:moveTo>
                  <a:cubicBezTo>
                    <a:pt x="36957" y="7144"/>
                    <a:pt x="7144" y="37052"/>
                    <a:pt x="7144" y="73723"/>
                  </a:cubicBezTo>
                  <a:cubicBezTo>
                    <a:pt x="7144" y="110204"/>
                    <a:pt x="36576" y="140303"/>
                    <a:pt x="73724" y="140303"/>
                  </a:cubicBezTo>
                  <a:cubicBezTo>
                    <a:pt x="111442" y="140303"/>
                    <a:pt x="140303" y="109823"/>
                    <a:pt x="140303" y="73723"/>
                  </a:cubicBezTo>
                  <a:cubicBezTo>
                    <a:pt x="140303" y="37052"/>
                    <a:pt x="110395" y="7144"/>
                    <a:pt x="73724" y="7144"/>
                  </a:cubicBezTo>
                  <a:close/>
                  <a:moveTo>
                    <a:pt x="73724" y="118300"/>
                  </a:moveTo>
                  <a:cubicBezTo>
                    <a:pt x="49149" y="118300"/>
                    <a:pt x="29146" y="98298"/>
                    <a:pt x="29146" y="73723"/>
                  </a:cubicBezTo>
                  <a:cubicBezTo>
                    <a:pt x="29146" y="49244"/>
                    <a:pt x="49244" y="29146"/>
                    <a:pt x="73724" y="29146"/>
                  </a:cubicBezTo>
                  <a:cubicBezTo>
                    <a:pt x="98203" y="29146"/>
                    <a:pt x="118205" y="49244"/>
                    <a:pt x="118205" y="73723"/>
                  </a:cubicBezTo>
                  <a:cubicBezTo>
                    <a:pt x="118205" y="97917"/>
                    <a:pt x="98679" y="118300"/>
                    <a:pt x="73724" y="118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4E335FA-CD78-44D3-9147-76996B216D69}"/>
              </a:ext>
            </a:extLst>
          </p:cNvPr>
          <p:cNvGrpSpPr/>
          <p:nvPr/>
        </p:nvGrpSpPr>
        <p:grpSpPr>
          <a:xfrm>
            <a:off x="4791733" y="5552143"/>
            <a:ext cx="390525" cy="357734"/>
            <a:chOff x="4791733" y="5552143"/>
            <a:chExt cx="390525" cy="357734"/>
          </a:xfrm>
          <a:solidFill>
            <a:schemeClr val="tx2"/>
          </a:solidFill>
        </p:grpSpPr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40489FD1-07C4-4710-B97D-69B434A83920}"/>
                </a:ext>
              </a:extLst>
            </p:cNvPr>
            <p:cNvSpPr/>
            <p:nvPr/>
          </p:nvSpPr>
          <p:spPr>
            <a:xfrm>
              <a:off x="4791733" y="5605077"/>
              <a:ext cx="390525" cy="304800"/>
            </a:xfrm>
            <a:custGeom>
              <a:avLst/>
              <a:gdLst>
                <a:gd name="connsiteX0" fmla="*/ 383953 w 390525"/>
                <a:gd name="connsiteY0" fmla="*/ 152309 h 304800"/>
                <a:gd name="connsiteX1" fmla="*/ 316516 w 390525"/>
                <a:gd name="connsiteY1" fmla="*/ 58678 h 304800"/>
                <a:gd name="connsiteX2" fmla="*/ 307467 w 390525"/>
                <a:gd name="connsiteY2" fmla="*/ 54106 h 304800"/>
                <a:gd name="connsiteX3" fmla="*/ 226219 w 390525"/>
                <a:gd name="connsiteY3" fmla="*/ 54106 h 304800"/>
                <a:gd name="connsiteX4" fmla="*/ 226219 w 390525"/>
                <a:gd name="connsiteY4" fmla="*/ 41533 h 304800"/>
                <a:gd name="connsiteX5" fmla="*/ 196596 w 390525"/>
                <a:gd name="connsiteY5" fmla="*/ 7434 h 304800"/>
                <a:gd name="connsiteX6" fmla="*/ 158115 w 390525"/>
                <a:gd name="connsiteY6" fmla="*/ 41057 h 304800"/>
                <a:gd name="connsiteX7" fmla="*/ 158115 w 390525"/>
                <a:gd name="connsiteY7" fmla="*/ 54201 h 304800"/>
                <a:gd name="connsiteX8" fmla="*/ 47434 w 390525"/>
                <a:gd name="connsiteY8" fmla="*/ 54201 h 304800"/>
                <a:gd name="connsiteX9" fmla="*/ 7144 w 390525"/>
                <a:gd name="connsiteY9" fmla="*/ 94492 h 304800"/>
                <a:gd name="connsiteX10" fmla="*/ 7144 w 390525"/>
                <a:gd name="connsiteY10" fmla="*/ 261656 h 304800"/>
                <a:gd name="connsiteX11" fmla="*/ 17240 w 390525"/>
                <a:gd name="connsiteY11" fmla="*/ 271752 h 304800"/>
                <a:gd name="connsiteX12" fmla="*/ 47434 w 390525"/>
                <a:gd name="connsiteY12" fmla="*/ 271752 h 304800"/>
                <a:gd name="connsiteX13" fmla="*/ 90488 w 390525"/>
                <a:gd name="connsiteY13" fmla="*/ 305090 h 304800"/>
                <a:gd name="connsiteX14" fmla="*/ 133540 w 390525"/>
                <a:gd name="connsiteY14" fmla="*/ 271752 h 304800"/>
                <a:gd name="connsiteX15" fmla="*/ 240697 w 390525"/>
                <a:gd name="connsiteY15" fmla="*/ 271752 h 304800"/>
                <a:gd name="connsiteX16" fmla="*/ 283750 w 390525"/>
                <a:gd name="connsiteY16" fmla="*/ 305090 h 304800"/>
                <a:gd name="connsiteX17" fmla="*/ 326803 w 390525"/>
                <a:gd name="connsiteY17" fmla="*/ 271752 h 304800"/>
                <a:gd name="connsiteX18" fmla="*/ 375666 w 390525"/>
                <a:gd name="connsiteY18" fmla="*/ 271752 h 304800"/>
                <a:gd name="connsiteX19" fmla="*/ 385763 w 390525"/>
                <a:gd name="connsiteY19" fmla="*/ 261656 h 304800"/>
                <a:gd name="connsiteX20" fmla="*/ 385763 w 390525"/>
                <a:gd name="connsiteY20" fmla="*/ 158881 h 304800"/>
                <a:gd name="connsiteX21" fmla="*/ 383953 w 390525"/>
                <a:gd name="connsiteY21" fmla="*/ 152309 h 304800"/>
                <a:gd name="connsiteX22" fmla="*/ 283940 w 390525"/>
                <a:gd name="connsiteY22" fmla="*/ 283087 h 304800"/>
                <a:gd name="connsiteX23" fmla="*/ 261652 w 390525"/>
                <a:gd name="connsiteY23" fmla="*/ 260799 h 304800"/>
                <a:gd name="connsiteX24" fmla="*/ 283940 w 390525"/>
                <a:gd name="connsiteY24" fmla="*/ 238510 h 304800"/>
                <a:gd name="connsiteX25" fmla="*/ 306229 w 390525"/>
                <a:gd name="connsiteY25" fmla="*/ 260799 h 304800"/>
                <a:gd name="connsiteX26" fmla="*/ 283940 w 390525"/>
                <a:gd name="connsiteY26" fmla="*/ 283087 h 304800"/>
                <a:gd name="connsiteX27" fmla="*/ 283464 w 390525"/>
                <a:gd name="connsiteY27" fmla="*/ 216317 h 304800"/>
                <a:gd name="connsiteX28" fmla="*/ 240125 w 390525"/>
                <a:gd name="connsiteY28" fmla="*/ 249559 h 304800"/>
                <a:gd name="connsiteX29" fmla="*/ 133731 w 390525"/>
                <a:gd name="connsiteY29" fmla="*/ 249559 h 304800"/>
                <a:gd name="connsiteX30" fmla="*/ 90583 w 390525"/>
                <a:gd name="connsiteY30" fmla="*/ 216221 h 304800"/>
                <a:gd name="connsiteX31" fmla="*/ 47434 w 390525"/>
                <a:gd name="connsiteY31" fmla="*/ 249559 h 304800"/>
                <a:gd name="connsiteX32" fmla="*/ 29337 w 390525"/>
                <a:gd name="connsiteY32" fmla="*/ 249559 h 304800"/>
                <a:gd name="connsiteX33" fmla="*/ 29337 w 390525"/>
                <a:gd name="connsiteY33" fmla="*/ 98302 h 304800"/>
                <a:gd name="connsiteX34" fmla="*/ 51340 w 390525"/>
                <a:gd name="connsiteY34" fmla="*/ 76299 h 304800"/>
                <a:gd name="connsiteX35" fmla="*/ 239554 w 390525"/>
                <a:gd name="connsiteY35" fmla="*/ 76299 h 304800"/>
                <a:gd name="connsiteX36" fmla="*/ 239554 w 390525"/>
                <a:gd name="connsiteY36" fmla="*/ 143736 h 304800"/>
                <a:gd name="connsiteX37" fmla="*/ 249079 w 390525"/>
                <a:gd name="connsiteY37" fmla="*/ 153261 h 304800"/>
                <a:gd name="connsiteX38" fmla="*/ 354616 w 390525"/>
                <a:gd name="connsiteY38" fmla="*/ 153261 h 304800"/>
                <a:gd name="connsiteX39" fmla="*/ 356521 w 390525"/>
                <a:gd name="connsiteY39" fmla="*/ 153071 h 304800"/>
                <a:gd name="connsiteX40" fmla="*/ 359950 w 390525"/>
                <a:gd name="connsiteY40" fmla="*/ 157643 h 304800"/>
                <a:gd name="connsiteX41" fmla="*/ 320230 w 390525"/>
                <a:gd name="connsiteY41" fmla="*/ 157643 h 304800"/>
                <a:gd name="connsiteX42" fmla="*/ 317373 w 390525"/>
                <a:gd name="connsiteY42" fmla="*/ 160500 h 304800"/>
                <a:gd name="connsiteX43" fmla="*/ 317373 w 390525"/>
                <a:gd name="connsiteY43" fmla="*/ 182598 h 304800"/>
                <a:gd name="connsiteX44" fmla="*/ 349377 w 390525"/>
                <a:gd name="connsiteY44" fmla="*/ 214602 h 304800"/>
                <a:gd name="connsiteX45" fmla="*/ 364046 w 390525"/>
                <a:gd name="connsiteY45" fmla="*/ 214602 h 304800"/>
                <a:gd name="connsiteX46" fmla="*/ 364046 w 390525"/>
                <a:gd name="connsiteY46" fmla="*/ 249369 h 304800"/>
                <a:gd name="connsiteX47" fmla="*/ 326993 w 390525"/>
                <a:gd name="connsiteY47" fmla="*/ 249369 h 304800"/>
                <a:gd name="connsiteX48" fmla="*/ 283464 w 390525"/>
                <a:gd name="connsiteY48" fmla="*/ 216317 h 304800"/>
                <a:gd name="connsiteX49" fmla="*/ 90488 w 390525"/>
                <a:gd name="connsiteY49" fmla="*/ 283087 h 304800"/>
                <a:gd name="connsiteX50" fmla="*/ 68199 w 390525"/>
                <a:gd name="connsiteY50" fmla="*/ 260799 h 304800"/>
                <a:gd name="connsiteX51" fmla="*/ 90488 w 390525"/>
                <a:gd name="connsiteY51" fmla="*/ 238510 h 304800"/>
                <a:gd name="connsiteX52" fmla="*/ 112776 w 390525"/>
                <a:gd name="connsiteY52" fmla="*/ 260799 h 304800"/>
                <a:gd name="connsiteX53" fmla="*/ 90488 w 390525"/>
                <a:gd name="connsiteY53" fmla="*/ 283087 h 304800"/>
                <a:gd name="connsiteX54" fmla="*/ 363855 w 390525"/>
                <a:gd name="connsiteY54" fmla="*/ 192504 h 304800"/>
                <a:gd name="connsiteX55" fmla="*/ 349186 w 390525"/>
                <a:gd name="connsiteY55" fmla="*/ 192504 h 304800"/>
                <a:gd name="connsiteX56" fmla="*/ 339376 w 390525"/>
                <a:gd name="connsiteY56" fmla="*/ 182694 h 304800"/>
                <a:gd name="connsiteX57" fmla="*/ 339376 w 390525"/>
                <a:gd name="connsiteY57" fmla="*/ 179931 h 304800"/>
                <a:gd name="connsiteX58" fmla="*/ 363760 w 390525"/>
                <a:gd name="connsiteY58" fmla="*/ 179931 h 304800"/>
                <a:gd name="connsiteX59" fmla="*/ 363760 w 390525"/>
                <a:gd name="connsiteY59" fmla="*/ 192504 h 304800"/>
                <a:gd name="connsiteX60" fmla="*/ 261652 w 390525"/>
                <a:gd name="connsiteY60" fmla="*/ 76395 h 304800"/>
                <a:gd name="connsiteX61" fmla="*/ 302038 w 390525"/>
                <a:gd name="connsiteY61" fmla="*/ 76395 h 304800"/>
                <a:gd name="connsiteX62" fmla="*/ 341471 w 390525"/>
                <a:gd name="connsiteY62" fmla="*/ 131163 h 304800"/>
                <a:gd name="connsiteX63" fmla="*/ 276034 w 390525"/>
                <a:gd name="connsiteY63" fmla="*/ 131163 h 304800"/>
                <a:gd name="connsiteX64" fmla="*/ 261747 w 390525"/>
                <a:gd name="connsiteY64" fmla="*/ 116876 h 304800"/>
                <a:gd name="connsiteX65" fmla="*/ 261652 w 390525"/>
                <a:gd name="connsiteY65" fmla="*/ 76395 h 304800"/>
                <a:gd name="connsiteX66" fmla="*/ 261652 w 390525"/>
                <a:gd name="connsiteY66" fmla="*/ 76395 h 304800"/>
                <a:gd name="connsiteX67" fmla="*/ 180308 w 390525"/>
                <a:gd name="connsiteY67" fmla="*/ 41057 h 304800"/>
                <a:gd name="connsiteX68" fmla="*/ 195072 w 390525"/>
                <a:gd name="connsiteY68" fmla="*/ 29722 h 304800"/>
                <a:gd name="connsiteX69" fmla="*/ 203930 w 390525"/>
                <a:gd name="connsiteY69" fmla="*/ 41343 h 304800"/>
                <a:gd name="connsiteX70" fmla="*/ 203930 w 390525"/>
                <a:gd name="connsiteY70" fmla="*/ 54201 h 304800"/>
                <a:gd name="connsiteX71" fmla="*/ 180213 w 390525"/>
                <a:gd name="connsiteY71" fmla="*/ 54201 h 304800"/>
                <a:gd name="connsiteX72" fmla="*/ 180308 w 390525"/>
                <a:gd name="connsiteY72" fmla="*/ 41057 h 304800"/>
                <a:gd name="connsiteX73" fmla="*/ 180308 w 390525"/>
                <a:gd name="connsiteY73" fmla="*/ 41057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04800">
                  <a:moveTo>
                    <a:pt x="383953" y="152309"/>
                  </a:moveTo>
                  <a:lnTo>
                    <a:pt x="316516" y="58678"/>
                  </a:lnTo>
                  <a:cubicBezTo>
                    <a:pt x="314420" y="55821"/>
                    <a:pt x="311086" y="54106"/>
                    <a:pt x="307467" y="54106"/>
                  </a:cubicBezTo>
                  <a:lnTo>
                    <a:pt x="226219" y="54106"/>
                  </a:lnTo>
                  <a:lnTo>
                    <a:pt x="226219" y="41533"/>
                  </a:lnTo>
                  <a:cubicBezTo>
                    <a:pt x="226219" y="24388"/>
                    <a:pt x="213646" y="9529"/>
                    <a:pt x="196596" y="7434"/>
                  </a:cubicBezTo>
                  <a:cubicBezTo>
                    <a:pt x="175831" y="4767"/>
                    <a:pt x="158115" y="20864"/>
                    <a:pt x="158115" y="41057"/>
                  </a:cubicBezTo>
                  <a:lnTo>
                    <a:pt x="158115" y="54201"/>
                  </a:lnTo>
                  <a:lnTo>
                    <a:pt x="47434" y="54201"/>
                  </a:lnTo>
                  <a:cubicBezTo>
                    <a:pt x="25146" y="54201"/>
                    <a:pt x="7144" y="72299"/>
                    <a:pt x="7144" y="94492"/>
                  </a:cubicBezTo>
                  <a:lnTo>
                    <a:pt x="7144" y="261656"/>
                  </a:lnTo>
                  <a:cubicBezTo>
                    <a:pt x="7144" y="267276"/>
                    <a:pt x="11716" y="271752"/>
                    <a:pt x="17240" y="271752"/>
                  </a:cubicBezTo>
                  <a:lnTo>
                    <a:pt x="47434" y="271752"/>
                  </a:lnTo>
                  <a:cubicBezTo>
                    <a:pt x="52388" y="290898"/>
                    <a:pt x="69818" y="305090"/>
                    <a:pt x="90488" y="305090"/>
                  </a:cubicBezTo>
                  <a:cubicBezTo>
                    <a:pt x="111157" y="305090"/>
                    <a:pt x="128683" y="290898"/>
                    <a:pt x="133540" y="271752"/>
                  </a:cubicBezTo>
                  <a:lnTo>
                    <a:pt x="240697" y="271752"/>
                  </a:lnTo>
                  <a:cubicBezTo>
                    <a:pt x="245650" y="290898"/>
                    <a:pt x="263080" y="305090"/>
                    <a:pt x="283750" y="305090"/>
                  </a:cubicBezTo>
                  <a:cubicBezTo>
                    <a:pt x="304419" y="305090"/>
                    <a:pt x="321945" y="290898"/>
                    <a:pt x="326803" y="271752"/>
                  </a:cubicBezTo>
                  <a:lnTo>
                    <a:pt x="375666" y="271752"/>
                  </a:lnTo>
                  <a:cubicBezTo>
                    <a:pt x="381286" y="271752"/>
                    <a:pt x="385763" y="267180"/>
                    <a:pt x="385763" y="261656"/>
                  </a:cubicBezTo>
                  <a:lnTo>
                    <a:pt x="385763" y="158881"/>
                  </a:lnTo>
                  <a:cubicBezTo>
                    <a:pt x="386048" y="156500"/>
                    <a:pt x="385286" y="154214"/>
                    <a:pt x="383953" y="152309"/>
                  </a:cubicBezTo>
                  <a:close/>
                  <a:moveTo>
                    <a:pt x="283940" y="283087"/>
                  </a:moveTo>
                  <a:cubicBezTo>
                    <a:pt x="271653" y="283087"/>
                    <a:pt x="261652" y="273086"/>
                    <a:pt x="261652" y="260799"/>
                  </a:cubicBezTo>
                  <a:cubicBezTo>
                    <a:pt x="261652" y="248511"/>
                    <a:pt x="271653" y="238510"/>
                    <a:pt x="283940" y="238510"/>
                  </a:cubicBezTo>
                  <a:cubicBezTo>
                    <a:pt x="296227" y="238510"/>
                    <a:pt x="306229" y="248511"/>
                    <a:pt x="306229" y="260799"/>
                  </a:cubicBezTo>
                  <a:cubicBezTo>
                    <a:pt x="306229" y="273086"/>
                    <a:pt x="296227" y="283087"/>
                    <a:pt x="283940" y="283087"/>
                  </a:cubicBezTo>
                  <a:close/>
                  <a:moveTo>
                    <a:pt x="283464" y="216317"/>
                  </a:moveTo>
                  <a:cubicBezTo>
                    <a:pt x="262604" y="216317"/>
                    <a:pt x="245078" y="230414"/>
                    <a:pt x="240125" y="249559"/>
                  </a:cubicBezTo>
                  <a:lnTo>
                    <a:pt x="133731" y="249559"/>
                  </a:lnTo>
                  <a:cubicBezTo>
                    <a:pt x="128778" y="230414"/>
                    <a:pt x="111347" y="216221"/>
                    <a:pt x="90583" y="216221"/>
                  </a:cubicBezTo>
                  <a:cubicBezTo>
                    <a:pt x="69913" y="216221"/>
                    <a:pt x="52388" y="230414"/>
                    <a:pt x="47434" y="249559"/>
                  </a:cubicBezTo>
                  <a:lnTo>
                    <a:pt x="29337" y="249559"/>
                  </a:lnTo>
                  <a:lnTo>
                    <a:pt x="29337" y="98302"/>
                  </a:lnTo>
                  <a:cubicBezTo>
                    <a:pt x="29337" y="86205"/>
                    <a:pt x="39148" y="76299"/>
                    <a:pt x="51340" y="76299"/>
                  </a:cubicBezTo>
                  <a:lnTo>
                    <a:pt x="239554" y="76299"/>
                  </a:lnTo>
                  <a:lnTo>
                    <a:pt x="239554" y="143736"/>
                  </a:lnTo>
                  <a:cubicBezTo>
                    <a:pt x="239554" y="148975"/>
                    <a:pt x="243840" y="153261"/>
                    <a:pt x="249079" y="153261"/>
                  </a:cubicBezTo>
                  <a:lnTo>
                    <a:pt x="354616" y="153261"/>
                  </a:lnTo>
                  <a:cubicBezTo>
                    <a:pt x="355282" y="153261"/>
                    <a:pt x="355949" y="153166"/>
                    <a:pt x="356521" y="153071"/>
                  </a:cubicBezTo>
                  <a:lnTo>
                    <a:pt x="359950" y="157643"/>
                  </a:lnTo>
                  <a:lnTo>
                    <a:pt x="320230" y="157643"/>
                  </a:lnTo>
                  <a:cubicBezTo>
                    <a:pt x="318611" y="157643"/>
                    <a:pt x="317373" y="158976"/>
                    <a:pt x="317373" y="160500"/>
                  </a:cubicBezTo>
                  <a:lnTo>
                    <a:pt x="317373" y="182598"/>
                  </a:lnTo>
                  <a:cubicBezTo>
                    <a:pt x="317373" y="200219"/>
                    <a:pt x="331660" y="214602"/>
                    <a:pt x="349377" y="214602"/>
                  </a:cubicBezTo>
                  <a:lnTo>
                    <a:pt x="364046" y="214602"/>
                  </a:lnTo>
                  <a:lnTo>
                    <a:pt x="364046" y="249369"/>
                  </a:lnTo>
                  <a:lnTo>
                    <a:pt x="326993" y="249369"/>
                  </a:lnTo>
                  <a:cubicBezTo>
                    <a:pt x="321850" y="230414"/>
                    <a:pt x="304229" y="216317"/>
                    <a:pt x="283464" y="216317"/>
                  </a:cubicBezTo>
                  <a:close/>
                  <a:moveTo>
                    <a:pt x="90488" y="283087"/>
                  </a:moveTo>
                  <a:cubicBezTo>
                    <a:pt x="78200" y="283087"/>
                    <a:pt x="68199" y="273086"/>
                    <a:pt x="68199" y="260799"/>
                  </a:cubicBezTo>
                  <a:cubicBezTo>
                    <a:pt x="68199" y="248511"/>
                    <a:pt x="78200" y="238510"/>
                    <a:pt x="90488" y="238510"/>
                  </a:cubicBezTo>
                  <a:cubicBezTo>
                    <a:pt x="102775" y="238510"/>
                    <a:pt x="112776" y="248511"/>
                    <a:pt x="112776" y="260799"/>
                  </a:cubicBezTo>
                  <a:cubicBezTo>
                    <a:pt x="112776" y="273086"/>
                    <a:pt x="102775" y="283087"/>
                    <a:pt x="90488" y="283087"/>
                  </a:cubicBezTo>
                  <a:close/>
                  <a:moveTo>
                    <a:pt x="363855" y="192504"/>
                  </a:moveTo>
                  <a:lnTo>
                    <a:pt x="349186" y="192504"/>
                  </a:lnTo>
                  <a:cubicBezTo>
                    <a:pt x="343757" y="192504"/>
                    <a:pt x="339376" y="188123"/>
                    <a:pt x="339376" y="182694"/>
                  </a:cubicBezTo>
                  <a:lnTo>
                    <a:pt x="339376" y="179931"/>
                  </a:lnTo>
                  <a:lnTo>
                    <a:pt x="363760" y="179931"/>
                  </a:lnTo>
                  <a:lnTo>
                    <a:pt x="363760" y="192504"/>
                  </a:lnTo>
                  <a:close/>
                  <a:moveTo>
                    <a:pt x="261652" y="76395"/>
                  </a:moveTo>
                  <a:lnTo>
                    <a:pt x="302038" y="76395"/>
                  </a:lnTo>
                  <a:lnTo>
                    <a:pt x="341471" y="131163"/>
                  </a:lnTo>
                  <a:lnTo>
                    <a:pt x="276034" y="131163"/>
                  </a:lnTo>
                  <a:cubicBezTo>
                    <a:pt x="268129" y="131163"/>
                    <a:pt x="261747" y="124782"/>
                    <a:pt x="261747" y="116876"/>
                  </a:cubicBezTo>
                  <a:lnTo>
                    <a:pt x="261652" y="76395"/>
                  </a:lnTo>
                  <a:lnTo>
                    <a:pt x="261652" y="76395"/>
                  </a:lnTo>
                  <a:close/>
                  <a:moveTo>
                    <a:pt x="180308" y="41057"/>
                  </a:moveTo>
                  <a:cubicBezTo>
                    <a:pt x="180308" y="33627"/>
                    <a:pt x="187261" y="27817"/>
                    <a:pt x="195072" y="29722"/>
                  </a:cubicBezTo>
                  <a:cubicBezTo>
                    <a:pt x="200311" y="30960"/>
                    <a:pt x="203930" y="35913"/>
                    <a:pt x="203930" y="41343"/>
                  </a:cubicBezTo>
                  <a:lnTo>
                    <a:pt x="203930" y="54201"/>
                  </a:lnTo>
                  <a:lnTo>
                    <a:pt x="180213" y="54201"/>
                  </a:lnTo>
                  <a:lnTo>
                    <a:pt x="180308" y="41057"/>
                  </a:lnTo>
                  <a:lnTo>
                    <a:pt x="180308" y="41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CEDC16CE-1CEF-46AD-B708-249F25A71DC2}"/>
                </a:ext>
              </a:extLst>
            </p:cNvPr>
            <p:cNvSpPr/>
            <p:nvPr/>
          </p:nvSpPr>
          <p:spPr>
            <a:xfrm>
              <a:off x="5027307" y="5768244"/>
              <a:ext cx="57150" cy="28575"/>
            </a:xfrm>
            <a:custGeom>
              <a:avLst/>
              <a:gdLst>
                <a:gd name="connsiteX0" fmla="*/ 44460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6954 h 28575"/>
                <a:gd name="connsiteX3" fmla="*/ 18267 w 57150"/>
                <a:gd name="connsiteY3" fmla="*/ 29337 h 28575"/>
                <a:gd name="connsiteX4" fmla="*/ 44175 w 57150"/>
                <a:gd name="connsiteY4" fmla="*/ 29337 h 28575"/>
                <a:gd name="connsiteX5" fmla="*/ 55509 w 57150"/>
                <a:gd name="connsiteY5" fmla="*/ 19526 h 28575"/>
                <a:gd name="connsiteX6" fmla="*/ 44460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446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44175" y="29337"/>
                  </a:lnTo>
                  <a:cubicBezTo>
                    <a:pt x="49890" y="29337"/>
                    <a:pt x="54843" y="25146"/>
                    <a:pt x="55509" y="19526"/>
                  </a:cubicBezTo>
                  <a:cubicBezTo>
                    <a:pt x="56176" y="12859"/>
                    <a:pt x="51033" y="7144"/>
                    <a:pt x="444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2E88362-D599-4739-BF07-098DC028A7EB}"/>
                </a:ext>
              </a:extLst>
            </p:cNvPr>
            <p:cNvSpPr/>
            <p:nvPr/>
          </p:nvSpPr>
          <p:spPr>
            <a:xfrm>
              <a:off x="4952991" y="5784458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6934 h 38100"/>
                <a:gd name="connsiteX2" fmla="*/ 16954 w 28575"/>
                <a:gd name="connsiteY2" fmla="*/ 38269 h 38100"/>
                <a:gd name="connsiteX3" fmla="*/ 29337 w 28575"/>
                <a:gd name="connsiteY3" fmla="*/ 27220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6934"/>
                  </a:lnTo>
                  <a:cubicBezTo>
                    <a:pt x="7144" y="32649"/>
                    <a:pt x="11335" y="37602"/>
                    <a:pt x="16954" y="38269"/>
                  </a:cubicBezTo>
                  <a:cubicBezTo>
                    <a:pt x="23622" y="39031"/>
                    <a:pt x="29337" y="33793"/>
                    <a:pt x="29337" y="27220"/>
                  </a:cubicBezTo>
                  <a:lnTo>
                    <a:pt x="29337" y="18267"/>
                  </a:lnTo>
                  <a:cubicBezTo>
                    <a:pt x="29337" y="11695"/>
                    <a:pt x="23622" y="6455"/>
                    <a:pt x="16954" y="7218"/>
                  </a:cubicBezTo>
                  <a:cubicBezTo>
                    <a:pt x="11335" y="7789"/>
                    <a:pt x="7144" y="12838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1A0C9A71-9E7E-4A40-BA04-7111DD6018B5}"/>
                </a:ext>
              </a:extLst>
            </p:cNvPr>
            <p:cNvSpPr/>
            <p:nvPr/>
          </p:nvSpPr>
          <p:spPr>
            <a:xfrm>
              <a:off x="4824880" y="5686901"/>
              <a:ext cx="180975" cy="95250"/>
            </a:xfrm>
            <a:custGeom>
              <a:avLst/>
              <a:gdLst>
                <a:gd name="connsiteX0" fmla="*/ 164116 w 180975"/>
                <a:gd name="connsiteY0" fmla="*/ 7144 h 95250"/>
                <a:gd name="connsiteX1" fmla="*/ 18288 w 180975"/>
                <a:gd name="connsiteY1" fmla="*/ 7144 h 95250"/>
                <a:gd name="connsiteX2" fmla="*/ 7144 w 180975"/>
                <a:gd name="connsiteY2" fmla="*/ 18288 h 95250"/>
                <a:gd name="connsiteX3" fmla="*/ 7144 w 180975"/>
                <a:gd name="connsiteY3" fmla="*/ 79724 h 95250"/>
                <a:gd name="connsiteX4" fmla="*/ 18288 w 180975"/>
                <a:gd name="connsiteY4" fmla="*/ 90869 h 95250"/>
                <a:gd name="connsiteX5" fmla="*/ 164116 w 180975"/>
                <a:gd name="connsiteY5" fmla="*/ 90869 h 95250"/>
                <a:gd name="connsiteX6" fmla="*/ 175260 w 180975"/>
                <a:gd name="connsiteY6" fmla="*/ 79724 h 95250"/>
                <a:gd name="connsiteX7" fmla="*/ 175260 w 180975"/>
                <a:gd name="connsiteY7" fmla="*/ 18288 h 95250"/>
                <a:gd name="connsiteX8" fmla="*/ 164116 w 180975"/>
                <a:gd name="connsiteY8" fmla="*/ 7144 h 95250"/>
                <a:gd name="connsiteX9" fmla="*/ 102679 w 180975"/>
                <a:gd name="connsiteY9" fmla="*/ 29337 h 95250"/>
                <a:gd name="connsiteX10" fmla="*/ 118967 w 180975"/>
                <a:gd name="connsiteY10" fmla="*/ 29337 h 95250"/>
                <a:gd name="connsiteX11" fmla="*/ 118967 w 180975"/>
                <a:gd name="connsiteY11" fmla="*/ 68580 h 95250"/>
                <a:gd name="connsiteX12" fmla="*/ 102679 w 180975"/>
                <a:gd name="connsiteY12" fmla="*/ 68580 h 95250"/>
                <a:gd name="connsiteX13" fmla="*/ 102679 w 180975"/>
                <a:gd name="connsiteY13" fmla="*/ 29337 h 95250"/>
                <a:gd name="connsiteX14" fmla="*/ 79820 w 180975"/>
                <a:gd name="connsiteY14" fmla="*/ 68580 h 95250"/>
                <a:gd name="connsiteX15" fmla="*/ 63532 w 180975"/>
                <a:gd name="connsiteY15" fmla="*/ 68580 h 95250"/>
                <a:gd name="connsiteX16" fmla="*/ 63532 w 180975"/>
                <a:gd name="connsiteY16" fmla="*/ 29337 h 95250"/>
                <a:gd name="connsiteX17" fmla="*/ 79820 w 180975"/>
                <a:gd name="connsiteY17" fmla="*/ 29337 h 95250"/>
                <a:gd name="connsiteX18" fmla="*/ 79820 w 180975"/>
                <a:gd name="connsiteY18" fmla="*/ 68580 h 95250"/>
                <a:gd name="connsiteX19" fmla="*/ 29432 w 180975"/>
                <a:gd name="connsiteY19" fmla="*/ 29337 h 95250"/>
                <a:gd name="connsiteX20" fmla="*/ 41243 w 180975"/>
                <a:gd name="connsiteY20" fmla="*/ 29337 h 95250"/>
                <a:gd name="connsiteX21" fmla="*/ 41243 w 180975"/>
                <a:gd name="connsiteY21" fmla="*/ 68580 h 95250"/>
                <a:gd name="connsiteX22" fmla="*/ 29432 w 180975"/>
                <a:gd name="connsiteY22" fmla="*/ 68580 h 95250"/>
                <a:gd name="connsiteX23" fmla="*/ 29432 w 180975"/>
                <a:gd name="connsiteY23" fmla="*/ 29337 h 95250"/>
                <a:gd name="connsiteX24" fmla="*/ 153067 w 180975"/>
                <a:gd name="connsiteY24" fmla="*/ 68580 h 95250"/>
                <a:gd name="connsiteX25" fmla="*/ 141256 w 180975"/>
                <a:gd name="connsiteY25" fmla="*/ 68580 h 95250"/>
                <a:gd name="connsiteX26" fmla="*/ 141256 w 180975"/>
                <a:gd name="connsiteY26" fmla="*/ 29337 h 95250"/>
                <a:gd name="connsiteX27" fmla="*/ 153067 w 180975"/>
                <a:gd name="connsiteY27" fmla="*/ 29337 h 95250"/>
                <a:gd name="connsiteX28" fmla="*/ 153067 w 180975"/>
                <a:gd name="connsiteY28" fmla="*/ 6858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95250">
                  <a:moveTo>
                    <a:pt x="1641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79724"/>
                  </a:lnTo>
                  <a:cubicBezTo>
                    <a:pt x="7144" y="85820"/>
                    <a:pt x="12097" y="90869"/>
                    <a:pt x="18288" y="90869"/>
                  </a:cubicBezTo>
                  <a:lnTo>
                    <a:pt x="164116" y="90869"/>
                  </a:lnTo>
                  <a:cubicBezTo>
                    <a:pt x="170212" y="90869"/>
                    <a:pt x="175260" y="85916"/>
                    <a:pt x="175260" y="79724"/>
                  </a:cubicBezTo>
                  <a:lnTo>
                    <a:pt x="175260" y="18288"/>
                  </a:lnTo>
                  <a:cubicBezTo>
                    <a:pt x="175260" y="12097"/>
                    <a:pt x="170307" y="7144"/>
                    <a:pt x="164116" y="7144"/>
                  </a:cubicBezTo>
                  <a:close/>
                  <a:moveTo>
                    <a:pt x="102679" y="29337"/>
                  </a:moveTo>
                  <a:lnTo>
                    <a:pt x="118967" y="29337"/>
                  </a:lnTo>
                  <a:lnTo>
                    <a:pt x="118967" y="68580"/>
                  </a:lnTo>
                  <a:lnTo>
                    <a:pt x="102679" y="68580"/>
                  </a:lnTo>
                  <a:lnTo>
                    <a:pt x="102679" y="29337"/>
                  </a:lnTo>
                  <a:close/>
                  <a:moveTo>
                    <a:pt x="79820" y="68580"/>
                  </a:moveTo>
                  <a:lnTo>
                    <a:pt x="63532" y="68580"/>
                  </a:lnTo>
                  <a:lnTo>
                    <a:pt x="63532" y="29337"/>
                  </a:lnTo>
                  <a:lnTo>
                    <a:pt x="79820" y="29337"/>
                  </a:lnTo>
                  <a:lnTo>
                    <a:pt x="79820" y="68580"/>
                  </a:lnTo>
                  <a:close/>
                  <a:moveTo>
                    <a:pt x="29432" y="29337"/>
                  </a:moveTo>
                  <a:lnTo>
                    <a:pt x="41243" y="29337"/>
                  </a:lnTo>
                  <a:lnTo>
                    <a:pt x="41243" y="68580"/>
                  </a:lnTo>
                  <a:lnTo>
                    <a:pt x="29432" y="68580"/>
                  </a:lnTo>
                  <a:lnTo>
                    <a:pt x="29432" y="29337"/>
                  </a:lnTo>
                  <a:close/>
                  <a:moveTo>
                    <a:pt x="153067" y="68580"/>
                  </a:moveTo>
                  <a:lnTo>
                    <a:pt x="141256" y="68580"/>
                  </a:lnTo>
                  <a:lnTo>
                    <a:pt x="141256" y="29337"/>
                  </a:lnTo>
                  <a:lnTo>
                    <a:pt x="153067" y="29337"/>
                  </a:lnTo>
                  <a:lnTo>
                    <a:pt x="153067" y="685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E8AB0751-1125-4CE4-88A4-AF866820FCEC}"/>
                </a:ext>
              </a:extLst>
            </p:cNvPr>
            <p:cNvSpPr/>
            <p:nvPr/>
          </p:nvSpPr>
          <p:spPr>
            <a:xfrm>
              <a:off x="4965659" y="5552143"/>
              <a:ext cx="28575" cy="47625"/>
            </a:xfrm>
            <a:custGeom>
              <a:avLst/>
              <a:gdLst>
                <a:gd name="connsiteX0" fmla="*/ 29337 w 28575"/>
                <a:gd name="connsiteY0" fmla="*/ 37317 h 47625"/>
                <a:gd name="connsiteX1" fmla="*/ 29337 w 28575"/>
                <a:gd name="connsiteY1" fmla="*/ 18552 h 47625"/>
                <a:gd name="connsiteX2" fmla="*/ 19526 w 28575"/>
                <a:gd name="connsiteY2" fmla="*/ 7218 h 47625"/>
                <a:gd name="connsiteX3" fmla="*/ 7144 w 28575"/>
                <a:gd name="connsiteY3" fmla="*/ 18267 h 47625"/>
                <a:gd name="connsiteX4" fmla="*/ 7144 w 28575"/>
                <a:gd name="connsiteY4" fmla="*/ 37602 h 47625"/>
                <a:gd name="connsiteX5" fmla="*/ 19526 w 28575"/>
                <a:gd name="connsiteY5" fmla="*/ 48651 h 47625"/>
                <a:gd name="connsiteX6" fmla="*/ 29337 w 28575"/>
                <a:gd name="connsiteY6" fmla="*/ 3731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47625">
                  <a:moveTo>
                    <a:pt x="29337" y="37317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37602"/>
                  </a:lnTo>
                  <a:cubicBezTo>
                    <a:pt x="7144" y="44175"/>
                    <a:pt x="12859" y="49413"/>
                    <a:pt x="19526" y="48651"/>
                  </a:cubicBezTo>
                  <a:cubicBezTo>
                    <a:pt x="25146" y="47985"/>
                    <a:pt x="29337" y="43032"/>
                    <a:pt x="29337" y="373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48D76135-F7B5-4DFA-8A49-85674869317A}"/>
                </a:ext>
              </a:extLst>
            </p:cNvPr>
            <p:cNvSpPr/>
            <p:nvPr/>
          </p:nvSpPr>
          <p:spPr>
            <a:xfrm>
              <a:off x="4913986" y="5573410"/>
              <a:ext cx="47625" cy="47625"/>
            </a:xfrm>
            <a:custGeom>
              <a:avLst/>
              <a:gdLst>
                <a:gd name="connsiteX0" fmla="*/ 24241 w 47625"/>
                <a:gd name="connsiteY0" fmla="*/ 39862 h 47625"/>
                <a:gd name="connsiteX1" fmla="*/ 32051 w 47625"/>
                <a:gd name="connsiteY1" fmla="*/ 43101 h 47625"/>
                <a:gd name="connsiteX2" fmla="*/ 39862 w 47625"/>
                <a:gd name="connsiteY2" fmla="*/ 39862 h 47625"/>
                <a:gd name="connsiteX3" fmla="*/ 39862 w 47625"/>
                <a:gd name="connsiteY3" fmla="*/ 24146 h 47625"/>
                <a:gd name="connsiteX4" fmla="*/ 26146 w 47625"/>
                <a:gd name="connsiteY4" fmla="*/ 10430 h 47625"/>
                <a:gd name="connsiteX5" fmla="*/ 10430 w 47625"/>
                <a:gd name="connsiteY5" fmla="*/ 10430 h 47625"/>
                <a:gd name="connsiteX6" fmla="*/ 10430 w 47625"/>
                <a:gd name="connsiteY6" fmla="*/ 26146 h 47625"/>
                <a:gd name="connsiteX7" fmla="*/ 24241 w 47625"/>
                <a:gd name="connsiteY7" fmla="*/ 39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24241" y="39862"/>
                  </a:moveTo>
                  <a:cubicBezTo>
                    <a:pt x="26432" y="42053"/>
                    <a:pt x="29289" y="43101"/>
                    <a:pt x="32051" y="43101"/>
                  </a:cubicBezTo>
                  <a:cubicBezTo>
                    <a:pt x="34814" y="43101"/>
                    <a:pt x="37767" y="42053"/>
                    <a:pt x="39862" y="39862"/>
                  </a:cubicBezTo>
                  <a:cubicBezTo>
                    <a:pt x="44243" y="35481"/>
                    <a:pt x="44243" y="28527"/>
                    <a:pt x="39862" y="24146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24241" y="398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4F4C7A3E-ECB9-48DF-9592-CE17B49CB1D4}"/>
                </a:ext>
              </a:extLst>
            </p:cNvPr>
            <p:cNvSpPr/>
            <p:nvPr/>
          </p:nvSpPr>
          <p:spPr>
            <a:xfrm>
              <a:off x="5003426" y="5573410"/>
              <a:ext cx="47625" cy="47625"/>
            </a:xfrm>
            <a:custGeom>
              <a:avLst/>
              <a:gdLst>
                <a:gd name="connsiteX0" fmla="*/ 18336 w 47625"/>
                <a:gd name="connsiteY0" fmla="*/ 43101 h 47625"/>
                <a:gd name="connsiteX1" fmla="*/ 26146 w 47625"/>
                <a:gd name="connsiteY1" fmla="*/ 39862 h 47625"/>
                <a:gd name="connsiteX2" fmla="*/ 39862 w 47625"/>
                <a:gd name="connsiteY2" fmla="*/ 26146 h 47625"/>
                <a:gd name="connsiteX3" fmla="*/ 39862 w 47625"/>
                <a:gd name="connsiteY3" fmla="*/ 10430 h 47625"/>
                <a:gd name="connsiteX4" fmla="*/ 24146 w 47625"/>
                <a:gd name="connsiteY4" fmla="*/ 10430 h 47625"/>
                <a:gd name="connsiteX5" fmla="*/ 10430 w 47625"/>
                <a:gd name="connsiteY5" fmla="*/ 24146 h 47625"/>
                <a:gd name="connsiteX6" fmla="*/ 10430 w 47625"/>
                <a:gd name="connsiteY6" fmla="*/ 39862 h 47625"/>
                <a:gd name="connsiteX7" fmla="*/ 18336 w 47625"/>
                <a:gd name="connsiteY7" fmla="*/ 43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18336" y="43101"/>
                  </a:moveTo>
                  <a:cubicBezTo>
                    <a:pt x="21193" y="43101"/>
                    <a:pt x="24051" y="42053"/>
                    <a:pt x="26146" y="39862"/>
                  </a:cubicBezTo>
                  <a:lnTo>
                    <a:pt x="39862" y="26146"/>
                  </a:lnTo>
                  <a:cubicBezTo>
                    <a:pt x="44244" y="21765"/>
                    <a:pt x="44244" y="14811"/>
                    <a:pt x="39862" y="10430"/>
                  </a:cubicBezTo>
                  <a:cubicBezTo>
                    <a:pt x="35481" y="6048"/>
                    <a:pt x="28528" y="6048"/>
                    <a:pt x="24146" y="10430"/>
                  </a:cubicBezTo>
                  <a:lnTo>
                    <a:pt x="10430" y="24146"/>
                  </a:lnTo>
                  <a:cubicBezTo>
                    <a:pt x="6048" y="28527"/>
                    <a:pt x="6048" y="35481"/>
                    <a:pt x="10430" y="39862"/>
                  </a:cubicBezTo>
                  <a:cubicBezTo>
                    <a:pt x="12621" y="42053"/>
                    <a:pt x="15478" y="43101"/>
                    <a:pt x="18336" y="43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2D4A58CF-F5E8-410E-BB6D-71993C9D420C}"/>
              </a:ext>
            </a:extLst>
          </p:cNvPr>
          <p:cNvGrpSpPr/>
          <p:nvPr/>
        </p:nvGrpSpPr>
        <p:grpSpPr>
          <a:xfrm>
            <a:off x="4784589" y="892968"/>
            <a:ext cx="390525" cy="390525"/>
            <a:chOff x="4784589" y="892968"/>
            <a:chExt cx="390525" cy="390525"/>
          </a:xfrm>
          <a:solidFill>
            <a:schemeClr val="tx2"/>
          </a:solidFill>
        </p:grpSpPr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AF46153A-A015-4E46-8DE1-62CB465F3134}"/>
                </a:ext>
              </a:extLst>
            </p:cNvPr>
            <p:cNvSpPr/>
            <p:nvPr/>
          </p:nvSpPr>
          <p:spPr>
            <a:xfrm>
              <a:off x="4784589" y="892968"/>
              <a:ext cx="390525" cy="390525"/>
            </a:xfrm>
            <a:custGeom>
              <a:avLst/>
              <a:gdLst>
                <a:gd name="connsiteX0" fmla="*/ 364046 w 390525"/>
                <a:gd name="connsiteY0" fmla="*/ 120110 h 390525"/>
                <a:gd name="connsiteX1" fmla="*/ 364046 w 390525"/>
                <a:gd name="connsiteY1" fmla="*/ 107061 h 390525"/>
                <a:gd name="connsiteX2" fmla="*/ 330708 w 390525"/>
                <a:gd name="connsiteY2" fmla="*/ 73724 h 390525"/>
                <a:gd name="connsiteX3" fmla="*/ 319564 w 390525"/>
                <a:gd name="connsiteY3" fmla="*/ 73724 h 390525"/>
                <a:gd name="connsiteX4" fmla="*/ 309848 w 390525"/>
                <a:gd name="connsiteY4" fmla="*/ 48292 h 390525"/>
                <a:gd name="connsiteX5" fmla="*/ 278416 w 390525"/>
                <a:gd name="connsiteY5" fmla="*/ 16859 h 390525"/>
                <a:gd name="connsiteX6" fmla="*/ 254889 w 390525"/>
                <a:gd name="connsiteY6" fmla="*/ 7144 h 390525"/>
                <a:gd name="connsiteX7" fmla="*/ 84963 w 390525"/>
                <a:gd name="connsiteY7" fmla="*/ 7144 h 390525"/>
                <a:gd name="connsiteX8" fmla="*/ 73819 w 390525"/>
                <a:gd name="connsiteY8" fmla="*/ 18288 h 390525"/>
                <a:gd name="connsiteX9" fmla="*/ 73819 w 390525"/>
                <a:gd name="connsiteY9" fmla="*/ 73819 h 390525"/>
                <a:gd name="connsiteX10" fmla="*/ 62674 w 390525"/>
                <a:gd name="connsiteY10" fmla="*/ 73819 h 390525"/>
                <a:gd name="connsiteX11" fmla="*/ 29337 w 390525"/>
                <a:gd name="connsiteY11" fmla="*/ 107156 h 390525"/>
                <a:gd name="connsiteX12" fmla="*/ 29337 w 390525"/>
                <a:gd name="connsiteY12" fmla="*/ 120206 h 390525"/>
                <a:gd name="connsiteX13" fmla="*/ 7144 w 390525"/>
                <a:gd name="connsiteY13" fmla="*/ 151638 h 390525"/>
                <a:gd name="connsiteX14" fmla="*/ 7144 w 390525"/>
                <a:gd name="connsiteY14" fmla="*/ 264128 h 390525"/>
                <a:gd name="connsiteX15" fmla="*/ 40481 w 390525"/>
                <a:gd name="connsiteY15" fmla="*/ 297466 h 390525"/>
                <a:gd name="connsiteX16" fmla="*/ 73819 w 390525"/>
                <a:gd name="connsiteY16" fmla="*/ 297466 h 390525"/>
                <a:gd name="connsiteX17" fmla="*/ 73819 w 390525"/>
                <a:gd name="connsiteY17" fmla="*/ 375190 h 390525"/>
                <a:gd name="connsiteX18" fmla="*/ 84963 w 390525"/>
                <a:gd name="connsiteY18" fmla="*/ 386334 h 390525"/>
                <a:gd name="connsiteX19" fmla="*/ 308515 w 390525"/>
                <a:gd name="connsiteY19" fmla="*/ 386334 h 390525"/>
                <a:gd name="connsiteX20" fmla="*/ 319659 w 390525"/>
                <a:gd name="connsiteY20" fmla="*/ 375190 h 390525"/>
                <a:gd name="connsiteX21" fmla="*/ 319659 w 390525"/>
                <a:gd name="connsiteY21" fmla="*/ 297466 h 390525"/>
                <a:gd name="connsiteX22" fmla="*/ 352996 w 390525"/>
                <a:gd name="connsiteY22" fmla="*/ 297466 h 390525"/>
                <a:gd name="connsiteX23" fmla="*/ 386334 w 390525"/>
                <a:gd name="connsiteY23" fmla="*/ 264128 h 390525"/>
                <a:gd name="connsiteX24" fmla="*/ 386334 w 390525"/>
                <a:gd name="connsiteY24" fmla="*/ 151448 h 390525"/>
                <a:gd name="connsiteX25" fmla="*/ 364046 w 390525"/>
                <a:gd name="connsiteY25" fmla="*/ 120110 h 390525"/>
                <a:gd name="connsiteX26" fmla="*/ 319659 w 390525"/>
                <a:gd name="connsiteY26" fmla="*/ 95917 h 390525"/>
                <a:gd name="connsiteX27" fmla="*/ 330803 w 390525"/>
                <a:gd name="connsiteY27" fmla="*/ 95917 h 390525"/>
                <a:gd name="connsiteX28" fmla="*/ 341947 w 390525"/>
                <a:gd name="connsiteY28" fmla="*/ 107061 h 390525"/>
                <a:gd name="connsiteX29" fmla="*/ 341947 w 390525"/>
                <a:gd name="connsiteY29" fmla="*/ 118205 h 390525"/>
                <a:gd name="connsiteX30" fmla="*/ 319754 w 390525"/>
                <a:gd name="connsiteY30" fmla="*/ 118205 h 390525"/>
                <a:gd name="connsiteX31" fmla="*/ 319754 w 390525"/>
                <a:gd name="connsiteY31" fmla="*/ 95917 h 390525"/>
                <a:gd name="connsiteX32" fmla="*/ 252984 w 390525"/>
                <a:gd name="connsiteY32" fmla="*/ 29337 h 390525"/>
                <a:gd name="connsiteX33" fmla="*/ 262699 w 390525"/>
                <a:gd name="connsiteY33" fmla="*/ 32576 h 390525"/>
                <a:gd name="connsiteX34" fmla="*/ 294132 w 390525"/>
                <a:gd name="connsiteY34" fmla="*/ 64008 h 390525"/>
                <a:gd name="connsiteX35" fmla="*/ 297371 w 390525"/>
                <a:gd name="connsiteY35" fmla="*/ 73724 h 390525"/>
                <a:gd name="connsiteX36" fmla="*/ 252984 w 390525"/>
                <a:gd name="connsiteY36" fmla="*/ 73724 h 390525"/>
                <a:gd name="connsiteX37" fmla="*/ 252984 w 390525"/>
                <a:gd name="connsiteY37" fmla="*/ 29337 h 390525"/>
                <a:gd name="connsiteX38" fmla="*/ 96107 w 390525"/>
                <a:gd name="connsiteY38" fmla="*/ 29337 h 390525"/>
                <a:gd name="connsiteX39" fmla="*/ 230791 w 390525"/>
                <a:gd name="connsiteY39" fmla="*/ 29337 h 390525"/>
                <a:gd name="connsiteX40" fmla="*/ 230791 w 390525"/>
                <a:gd name="connsiteY40" fmla="*/ 84868 h 390525"/>
                <a:gd name="connsiteX41" fmla="*/ 241935 w 390525"/>
                <a:gd name="connsiteY41" fmla="*/ 96012 h 390525"/>
                <a:gd name="connsiteX42" fmla="*/ 297466 w 390525"/>
                <a:gd name="connsiteY42" fmla="*/ 96012 h 390525"/>
                <a:gd name="connsiteX43" fmla="*/ 297466 w 390525"/>
                <a:gd name="connsiteY43" fmla="*/ 118205 h 390525"/>
                <a:gd name="connsiteX44" fmla="*/ 96202 w 390525"/>
                <a:gd name="connsiteY44" fmla="*/ 118205 h 390525"/>
                <a:gd name="connsiteX45" fmla="*/ 96202 w 390525"/>
                <a:gd name="connsiteY45" fmla="*/ 29337 h 390525"/>
                <a:gd name="connsiteX46" fmla="*/ 62770 w 390525"/>
                <a:gd name="connsiteY46" fmla="*/ 95917 h 390525"/>
                <a:gd name="connsiteX47" fmla="*/ 73914 w 390525"/>
                <a:gd name="connsiteY47" fmla="*/ 95917 h 390525"/>
                <a:gd name="connsiteX48" fmla="*/ 73914 w 390525"/>
                <a:gd name="connsiteY48" fmla="*/ 118110 h 390525"/>
                <a:gd name="connsiteX49" fmla="*/ 51721 w 390525"/>
                <a:gd name="connsiteY49" fmla="*/ 118110 h 390525"/>
                <a:gd name="connsiteX50" fmla="*/ 51721 w 390525"/>
                <a:gd name="connsiteY50" fmla="*/ 106966 h 390525"/>
                <a:gd name="connsiteX51" fmla="*/ 62770 w 390525"/>
                <a:gd name="connsiteY51" fmla="*/ 95917 h 390525"/>
                <a:gd name="connsiteX52" fmla="*/ 297466 w 390525"/>
                <a:gd name="connsiteY52" fmla="*/ 363855 h 390525"/>
                <a:gd name="connsiteX53" fmla="*/ 96202 w 390525"/>
                <a:gd name="connsiteY53" fmla="*/ 363855 h 390525"/>
                <a:gd name="connsiteX54" fmla="*/ 96202 w 390525"/>
                <a:gd name="connsiteY54" fmla="*/ 252889 h 390525"/>
                <a:gd name="connsiteX55" fmla="*/ 297466 w 390525"/>
                <a:gd name="connsiteY55" fmla="*/ 252889 h 390525"/>
                <a:gd name="connsiteX56" fmla="*/ 297466 w 390525"/>
                <a:gd name="connsiteY56" fmla="*/ 363855 h 390525"/>
                <a:gd name="connsiteX57" fmla="*/ 364046 w 390525"/>
                <a:gd name="connsiteY57" fmla="*/ 263938 h 390525"/>
                <a:gd name="connsiteX58" fmla="*/ 352901 w 390525"/>
                <a:gd name="connsiteY58" fmla="*/ 275082 h 390525"/>
                <a:gd name="connsiteX59" fmla="*/ 319564 w 390525"/>
                <a:gd name="connsiteY59" fmla="*/ 275082 h 390525"/>
                <a:gd name="connsiteX60" fmla="*/ 319564 w 390525"/>
                <a:gd name="connsiteY60" fmla="*/ 252889 h 390525"/>
                <a:gd name="connsiteX61" fmla="*/ 330708 w 390525"/>
                <a:gd name="connsiteY61" fmla="*/ 252889 h 390525"/>
                <a:gd name="connsiteX62" fmla="*/ 341281 w 390525"/>
                <a:gd name="connsiteY62" fmla="*/ 245269 h 390525"/>
                <a:gd name="connsiteX63" fmla="*/ 330708 w 390525"/>
                <a:gd name="connsiteY63" fmla="*/ 230696 h 390525"/>
                <a:gd name="connsiteX64" fmla="*/ 62770 w 390525"/>
                <a:gd name="connsiteY64" fmla="*/ 230696 h 390525"/>
                <a:gd name="connsiteX65" fmla="*/ 52197 w 390525"/>
                <a:gd name="connsiteY65" fmla="*/ 238316 h 390525"/>
                <a:gd name="connsiteX66" fmla="*/ 62770 w 390525"/>
                <a:gd name="connsiteY66" fmla="*/ 252889 h 390525"/>
                <a:gd name="connsiteX67" fmla="*/ 73914 w 390525"/>
                <a:gd name="connsiteY67" fmla="*/ 252889 h 390525"/>
                <a:gd name="connsiteX68" fmla="*/ 73914 w 390525"/>
                <a:gd name="connsiteY68" fmla="*/ 275082 h 390525"/>
                <a:gd name="connsiteX69" fmla="*/ 40576 w 390525"/>
                <a:gd name="connsiteY69" fmla="*/ 275082 h 390525"/>
                <a:gd name="connsiteX70" fmla="*/ 29432 w 390525"/>
                <a:gd name="connsiteY70" fmla="*/ 263938 h 390525"/>
                <a:gd name="connsiteX71" fmla="*/ 29432 w 390525"/>
                <a:gd name="connsiteY71" fmla="*/ 151448 h 390525"/>
                <a:gd name="connsiteX72" fmla="*/ 40576 w 390525"/>
                <a:gd name="connsiteY72" fmla="*/ 140303 h 390525"/>
                <a:gd name="connsiteX73" fmla="*/ 352901 w 390525"/>
                <a:gd name="connsiteY73" fmla="*/ 140303 h 390525"/>
                <a:gd name="connsiteX74" fmla="*/ 364046 w 390525"/>
                <a:gd name="connsiteY74" fmla="*/ 151448 h 390525"/>
                <a:gd name="connsiteX75" fmla="*/ 364046 w 390525"/>
                <a:gd name="connsiteY75" fmla="*/ 26393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90525" h="390525">
                  <a:moveTo>
                    <a:pt x="364046" y="120110"/>
                  </a:moveTo>
                  <a:lnTo>
                    <a:pt x="364046" y="107061"/>
                  </a:lnTo>
                  <a:cubicBezTo>
                    <a:pt x="364046" y="88678"/>
                    <a:pt x="349091" y="73724"/>
                    <a:pt x="330708" y="73724"/>
                  </a:cubicBezTo>
                  <a:lnTo>
                    <a:pt x="319564" y="73724"/>
                  </a:lnTo>
                  <a:cubicBezTo>
                    <a:pt x="319564" y="63913"/>
                    <a:pt x="317182" y="55626"/>
                    <a:pt x="309848" y="48292"/>
                  </a:cubicBezTo>
                  <a:lnTo>
                    <a:pt x="278416" y="16859"/>
                  </a:lnTo>
                  <a:cubicBezTo>
                    <a:pt x="272224" y="10668"/>
                    <a:pt x="263747" y="7144"/>
                    <a:pt x="254889" y="7144"/>
                  </a:cubicBezTo>
                  <a:lnTo>
                    <a:pt x="84963" y="7144"/>
                  </a:lnTo>
                  <a:cubicBezTo>
                    <a:pt x="78867" y="7144"/>
                    <a:pt x="73819" y="12097"/>
                    <a:pt x="73819" y="18288"/>
                  </a:cubicBezTo>
                  <a:lnTo>
                    <a:pt x="73819" y="73819"/>
                  </a:lnTo>
                  <a:lnTo>
                    <a:pt x="62674" y="73819"/>
                  </a:lnTo>
                  <a:cubicBezTo>
                    <a:pt x="44291" y="73819"/>
                    <a:pt x="29337" y="88773"/>
                    <a:pt x="29337" y="107156"/>
                  </a:cubicBezTo>
                  <a:lnTo>
                    <a:pt x="29337" y="120206"/>
                  </a:lnTo>
                  <a:cubicBezTo>
                    <a:pt x="16383" y="124778"/>
                    <a:pt x="7144" y="137160"/>
                    <a:pt x="7144" y="151638"/>
                  </a:cubicBezTo>
                  <a:lnTo>
                    <a:pt x="7144" y="264128"/>
                  </a:lnTo>
                  <a:cubicBezTo>
                    <a:pt x="7144" y="282512"/>
                    <a:pt x="22098" y="297466"/>
                    <a:pt x="40481" y="297466"/>
                  </a:cubicBezTo>
                  <a:lnTo>
                    <a:pt x="73819" y="297466"/>
                  </a:lnTo>
                  <a:lnTo>
                    <a:pt x="73819" y="375190"/>
                  </a:lnTo>
                  <a:cubicBezTo>
                    <a:pt x="73819" y="381286"/>
                    <a:pt x="78772" y="386334"/>
                    <a:pt x="84963" y="386334"/>
                  </a:cubicBezTo>
                  <a:lnTo>
                    <a:pt x="308515" y="386334"/>
                  </a:lnTo>
                  <a:cubicBezTo>
                    <a:pt x="314611" y="386334"/>
                    <a:pt x="319659" y="381381"/>
                    <a:pt x="319659" y="375190"/>
                  </a:cubicBezTo>
                  <a:lnTo>
                    <a:pt x="319659" y="297466"/>
                  </a:lnTo>
                  <a:lnTo>
                    <a:pt x="352996" y="297466"/>
                  </a:lnTo>
                  <a:cubicBezTo>
                    <a:pt x="371380" y="297466"/>
                    <a:pt x="386334" y="282512"/>
                    <a:pt x="386334" y="264128"/>
                  </a:cubicBezTo>
                  <a:lnTo>
                    <a:pt x="386334" y="151448"/>
                  </a:lnTo>
                  <a:cubicBezTo>
                    <a:pt x="386239" y="136970"/>
                    <a:pt x="376999" y="124682"/>
                    <a:pt x="364046" y="120110"/>
                  </a:cubicBezTo>
                  <a:close/>
                  <a:moveTo>
                    <a:pt x="319659" y="95917"/>
                  </a:moveTo>
                  <a:lnTo>
                    <a:pt x="330803" y="95917"/>
                  </a:lnTo>
                  <a:cubicBezTo>
                    <a:pt x="336899" y="95917"/>
                    <a:pt x="341947" y="100870"/>
                    <a:pt x="341947" y="107061"/>
                  </a:cubicBezTo>
                  <a:lnTo>
                    <a:pt x="341947" y="118205"/>
                  </a:lnTo>
                  <a:lnTo>
                    <a:pt x="319754" y="118205"/>
                  </a:lnTo>
                  <a:lnTo>
                    <a:pt x="319754" y="95917"/>
                  </a:lnTo>
                  <a:close/>
                  <a:moveTo>
                    <a:pt x="252984" y="29337"/>
                  </a:moveTo>
                  <a:cubicBezTo>
                    <a:pt x="255079" y="29337"/>
                    <a:pt x="259080" y="28956"/>
                    <a:pt x="262699" y="32576"/>
                  </a:cubicBezTo>
                  <a:lnTo>
                    <a:pt x="294132" y="64008"/>
                  </a:lnTo>
                  <a:cubicBezTo>
                    <a:pt x="297656" y="67532"/>
                    <a:pt x="297371" y="71438"/>
                    <a:pt x="297371" y="73724"/>
                  </a:cubicBezTo>
                  <a:lnTo>
                    <a:pt x="252984" y="73724"/>
                  </a:lnTo>
                  <a:lnTo>
                    <a:pt x="252984" y="29337"/>
                  </a:lnTo>
                  <a:close/>
                  <a:moveTo>
                    <a:pt x="96107" y="29337"/>
                  </a:moveTo>
                  <a:lnTo>
                    <a:pt x="230791" y="29337"/>
                  </a:lnTo>
                  <a:lnTo>
                    <a:pt x="230791" y="84868"/>
                  </a:lnTo>
                  <a:cubicBezTo>
                    <a:pt x="230791" y="90964"/>
                    <a:pt x="235744" y="96012"/>
                    <a:pt x="241935" y="96012"/>
                  </a:cubicBezTo>
                  <a:lnTo>
                    <a:pt x="297466" y="96012"/>
                  </a:lnTo>
                  <a:lnTo>
                    <a:pt x="297466" y="118205"/>
                  </a:lnTo>
                  <a:lnTo>
                    <a:pt x="96202" y="118205"/>
                  </a:lnTo>
                  <a:lnTo>
                    <a:pt x="96202" y="29337"/>
                  </a:lnTo>
                  <a:close/>
                  <a:moveTo>
                    <a:pt x="62770" y="95917"/>
                  </a:moveTo>
                  <a:lnTo>
                    <a:pt x="73914" y="95917"/>
                  </a:lnTo>
                  <a:lnTo>
                    <a:pt x="73914" y="118110"/>
                  </a:lnTo>
                  <a:lnTo>
                    <a:pt x="51721" y="118110"/>
                  </a:lnTo>
                  <a:lnTo>
                    <a:pt x="51721" y="106966"/>
                  </a:lnTo>
                  <a:cubicBezTo>
                    <a:pt x="51721" y="100965"/>
                    <a:pt x="56674" y="95917"/>
                    <a:pt x="62770" y="95917"/>
                  </a:cubicBezTo>
                  <a:close/>
                  <a:moveTo>
                    <a:pt x="297466" y="363855"/>
                  </a:moveTo>
                  <a:lnTo>
                    <a:pt x="96202" y="363855"/>
                  </a:lnTo>
                  <a:lnTo>
                    <a:pt x="96202" y="252889"/>
                  </a:lnTo>
                  <a:lnTo>
                    <a:pt x="297466" y="252889"/>
                  </a:lnTo>
                  <a:lnTo>
                    <a:pt x="297466" y="363855"/>
                  </a:lnTo>
                  <a:close/>
                  <a:moveTo>
                    <a:pt x="364046" y="263938"/>
                  </a:moveTo>
                  <a:cubicBezTo>
                    <a:pt x="364046" y="270034"/>
                    <a:pt x="359092" y="275082"/>
                    <a:pt x="352901" y="275082"/>
                  </a:cubicBezTo>
                  <a:lnTo>
                    <a:pt x="319564" y="275082"/>
                  </a:lnTo>
                  <a:lnTo>
                    <a:pt x="319564" y="252889"/>
                  </a:lnTo>
                  <a:lnTo>
                    <a:pt x="330708" y="252889"/>
                  </a:lnTo>
                  <a:cubicBezTo>
                    <a:pt x="335471" y="252889"/>
                    <a:pt x="339852" y="249841"/>
                    <a:pt x="341281" y="245269"/>
                  </a:cubicBezTo>
                  <a:cubicBezTo>
                    <a:pt x="343662" y="237649"/>
                    <a:pt x="337947" y="230696"/>
                    <a:pt x="330708" y="230696"/>
                  </a:cubicBezTo>
                  <a:lnTo>
                    <a:pt x="62770" y="230696"/>
                  </a:lnTo>
                  <a:cubicBezTo>
                    <a:pt x="58007" y="230696"/>
                    <a:pt x="53626" y="233744"/>
                    <a:pt x="52197" y="238316"/>
                  </a:cubicBezTo>
                  <a:cubicBezTo>
                    <a:pt x="49816" y="245936"/>
                    <a:pt x="55531" y="252889"/>
                    <a:pt x="62770" y="252889"/>
                  </a:cubicBezTo>
                  <a:lnTo>
                    <a:pt x="73914" y="252889"/>
                  </a:lnTo>
                  <a:lnTo>
                    <a:pt x="73914" y="275082"/>
                  </a:lnTo>
                  <a:lnTo>
                    <a:pt x="40576" y="275082"/>
                  </a:lnTo>
                  <a:cubicBezTo>
                    <a:pt x="34480" y="275082"/>
                    <a:pt x="29432" y="270129"/>
                    <a:pt x="29432" y="263938"/>
                  </a:cubicBezTo>
                  <a:lnTo>
                    <a:pt x="29432" y="151448"/>
                  </a:lnTo>
                  <a:cubicBezTo>
                    <a:pt x="29432" y="145352"/>
                    <a:pt x="34385" y="140303"/>
                    <a:pt x="40576" y="140303"/>
                  </a:cubicBezTo>
                  <a:lnTo>
                    <a:pt x="352901" y="140303"/>
                  </a:lnTo>
                  <a:cubicBezTo>
                    <a:pt x="358997" y="140303"/>
                    <a:pt x="364046" y="145256"/>
                    <a:pt x="364046" y="151448"/>
                  </a:cubicBezTo>
                  <a:lnTo>
                    <a:pt x="364046" y="2639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46C0762-16C1-4656-B965-7A83A4F598DC}"/>
                </a:ext>
              </a:extLst>
            </p:cNvPr>
            <p:cNvSpPr/>
            <p:nvPr/>
          </p:nvSpPr>
          <p:spPr>
            <a:xfrm>
              <a:off x="4829188" y="1048416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5 h 28575"/>
                <a:gd name="connsiteX3" fmla="*/ 18266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369" y="12764"/>
                    <a:pt x="69130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021DC4CB-A1D2-4958-9851-97D40BF09F87}"/>
                </a:ext>
              </a:extLst>
            </p:cNvPr>
            <p:cNvSpPr/>
            <p:nvPr/>
          </p:nvSpPr>
          <p:spPr>
            <a:xfrm>
              <a:off x="4895767" y="1160906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5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5A87BCE0-0AD4-44F2-8F01-804B3F7B48AC}"/>
                </a:ext>
              </a:extLst>
            </p:cNvPr>
            <p:cNvSpPr/>
            <p:nvPr/>
          </p:nvSpPr>
          <p:spPr>
            <a:xfrm>
              <a:off x="4895767" y="1205293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4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C3D9BEB-1F6D-4719-9E49-0883714DCAFC}"/>
              </a:ext>
            </a:extLst>
          </p:cNvPr>
          <p:cNvGrpSpPr/>
          <p:nvPr/>
        </p:nvGrpSpPr>
        <p:grpSpPr>
          <a:xfrm>
            <a:off x="2112922" y="1570386"/>
            <a:ext cx="390525" cy="390525"/>
            <a:chOff x="2112922" y="1570386"/>
            <a:chExt cx="390525" cy="390525"/>
          </a:xfrm>
          <a:solidFill>
            <a:schemeClr val="tx2"/>
          </a:solidFill>
        </p:grpSpPr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1F08B6EE-3C3E-4456-8A61-C450C4AD2695}"/>
                </a:ext>
              </a:extLst>
            </p:cNvPr>
            <p:cNvSpPr/>
            <p:nvPr/>
          </p:nvSpPr>
          <p:spPr>
            <a:xfrm>
              <a:off x="2158213" y="1615725"/>
              <a:ext cx="209550" cy="161925"/>
            </a:xfrm>
            <a:custGeom>
              <a:avLst/>
              <a:gdLst>
                <a:gd name="connsiteX0" fmla="*/ 26051 w 209550"/>
                <a:gd name="connsiteY0" fmla="*/ 159163 h 161925"/>
                <a:gd name="connsiteX1" fmla="*/ 84820 w 209550"/>
                <a:gd name="connsiteY1" fmla="*/ 100394 h 161925"/>
                <a:gd name="connsiteX2" fmla="*/ 99203 w 209550"/>
                <a:gd name="connsiteY2" fmla="*/ 114776 h 161925"/>
                <a:gd name="connsiteX3" fmla="*/ 114919 w 209550"/>
                <a:gd name="connsiteY3" fmla="*/ 114776 h 161925"/>
                <a:gd name="connsiteX4" fmla="*/ 184737 w 209550"/>
                <a:gd name="connsiteY4" fmla="*/ 44958 h 161925"/>
                <a:gd name="connsiteX5" fmla="*/ 184737 w 209550"/>
                <a:gd name="connsiteY5" fmla="*/ 62579 h 161925"/>
                <a:gd name="connsiteX6" fmla="*/ 195882 w 209550"/>
                <a:gd name="connsiteY6" fmla="*/ 73724 h 161925"/>
                <a:gd name="connsiteX7" fmla="*/ 207026 w 209550"/>
                <a:gd name="connsiteY7" fmla="*/ 62579 h 161925"/>
                <a:gd name="connsiteX8" fmla="*/ 207026 w 209550"/>
                <a:gd name="connsiteY8" fmla="*/ 18193 h 161925"/>
                <a:gd name="connsiteX9" fmla="*/ 207026 w 209550"/>
                <a:gd name="connsiteY9" fmla="*/ 18193 h 161925"/>
                <a:gd name="connsiteX10" fmla="*/ 195882 w 209550"/>
                <a:gd name="connsiteY10" fmla="*/ 7144 h 161925"/>
                <a:gd name="connsiteX11" fmla="*/ 151495 w 209550"/>
                <a:gd name="connsiteY11" fmla="*/ 7144 h 161925"/>
                <a:gd name="connsiteX12" fmla="*/ 140351 w 209550"/>
                <a:gd name="connsiteY12" fmla="*/ 18288 h 161925"/>
                <a:gd name="connsiteX13" fmla="*/ 151495 w 209550"/>
                <a:gd name="connsiteY13" fmla="*/ 29432 h 161925"/>
                <a:gd name="connsiteX14" fmla="*/ 169116 w 209550"/>
                <a:gd name="connsiteY14" fmla="*/ 29432 h 161925"/>
                <a:gd name="connsiteX15" fmla="*/ 107109 w 209550"/>
                <a:gd name="connsiteY15" fmla="*/ 91440 h 161925"/>
                <a:gd name="connsiteX16" fmla="*/ 92726 w 209550"/>
                <a:gd name="connsiteY16" fmla="*/ 77057 h 161925"/>
                <a:gd name="connsiteX17" fmla="*/ 77010 w 209550"/>
                <a:gd name="connsiteY17" fmla="*/ 77057 h 161925"/>
                <a:gd name="connsiteX18" fmla="*/ 10430 w 209550"/>
                <a:gd name="connsiteY18" fmla="*/ 143637 h 161925"/>
                <a:gd name="connsiteX19" fmla="*/ 10430 w 209550"/>
                <a:gd name="connsiteY19" fmla="*/ 159353 h 161925"/>
                <a:gd name="connsiteX20" fmla="*/ 26051 w 209550"/>
                <a:gd name="connsiteY20" fmla="*/ 15916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2196CCD9-32E7-473E-B1DE-DF32AF64D644}"/>
                </a:ext>
              </a:extLst>
            </p:cNvPr>
            <p:cNvSpPr/>
            <p:nvPr/>
          </p:nvSpPr>
          <p:spPr>
            <a:xfrm>
              <a:off x="2158070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9312AB8D-76A2-45F6-A447-72DF5A2D1221}"/>
                </a:ext>
              </a:extLst>
            </p:cNvPr>
            <p:cNvSpPr/>
            <p:nvPr/>
          </p:nvSpPr>
          <p:spPr>
            <a:xfrm>
              <a:off x="2269132" y="1748789"/>
              <a:ext cx="95250" cy="161925"/>
            </a:xfrm>
            <a:custGeom>
              <a:avLst/>
              <a:gdLst>
                <a:gd name="connsiteX0" fmla="*/ 84868 w 95250"/>
                <a:gd name="connsiteY0" fmla="*/ 7144 h 161925"/>
                <a:gd name="connsiteX1" fmla="*/ 18288 w 95250"/>
                <a:gd name="connsiteY1" fmla="*/ 7144 h 161925"/>
                <a:gd name="connsiteX2" fmla="*/ 7144 w 95250"/>
                <a:gd name="connsiteY2" fmla="*/ 18288 h 161925"/>
                <a:gd name="connsiteX3" fmla="*/ 7144 w 95250"/>
                <a:gd name="connsiteY3" fmla="*/ 151448 h 161925"/>
                <a:gd name="connsiteX4" fmla="*/ 18288 w 95250"/>
                <a:gd name="connsiteY4" fmla="*/ 162592 h 161925"/>
                <a:gd name="connsiteX5" fmla="*/ 84868 w 95250"/>
                <a:gd name="connsiteY5" fmla="*/ 162592 h 161925"/>
                <a:gd name="connsiteX6" fmla="*/ 96012 w 95250"/>
                <a:gd name="connsiteY6" fmla="*/ 151448 h 161925"/>
                <a:gd name="connsiteX7" fmla="*/ 96012 w 95250"/>
                <a:gd name="connsiteY7" fmla="*/ 18193 h 161925"/>
                <a:gd name="connsiteX8" fmla="*/ 84868 w 95250"/>
                <a:gd name="connsiteY8" fmla="*/ 7144 h 161925"/>
                <a:gd name="connsiteX9" fmla="*/ 73819 w 95250"/>
                <a:gd name="connsiteY9" fmla="*/ 140398 h 161925"/>
                <a:gd name="connsiteX10" fmla="*/ 29432 w 95250"/>
                <a:gd name="connsiteY10" fmla="*/ 140398 h 161925"/>
                <a:gd name="connsiteX11" fmla="*/ 29432 w 95250"/>
                <a:gd name="connsiteY11" fmla="*/ 29337 h 161925"/>
                <a:gd name="connsiteX12" fmla="*/ 73819 w 95250"/>
                <a:gd name="connsiteY12" fmla="*/ 29337 h 161925"/>
                <a:gd name="connsiteX13" fmla="*/ 73819 w 95250"/>
                <a:gd name="connsiteY13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0FCCD9A-0C19-4ECD-ABCD-885A69333878}"/>
                </a:ext>
              </a:extLst>
            </p:cNvPr>
            <p:cNvSpPr/>
            <p:nvPr/>
          </p:nvSpPr>
          <p:spPr>
            <a:xfrm>
              <a:off x="2358126" y="1615630"/>
              <a:ext cx="142875" cy="295275"/>
            </a:xfrm>
            <a:custGeom>
              <a:avLst/>
              <a:gdLst>
                <a:gd name="connsiteX0" fmla="*/ 18067 w 142875"/>
                <a:gd name="connsiteY0" fmla="*/ 118110 h 295275"/>
                <a:gd name="connsiteX1" fmla="*/ 29211 w 142875"/>
                <a:gd name="connsiteY1" fmla="*/ 118110 h 295275"/>
                <a:gd name="connsiteX2" fmla="*/ 29211 w 142875"/>
                <a:gd name="connsiteY2" fmla="*/ 284607 h 295275"/>
                <a:gd name="connsiteX3" fmla="*/ 40355 w 142875"/>
                <a:gd name="connsiteY3" fmla="*/ 295751 h 295275"/>
                <a:gd name="connsiteX4" fmla="*/ 107697 w 142875"/>
                <a:gd name="connsiteY4" fmla="*/ 295751 h 295275"/>
                <a:gd name="connsiteX5" fmla="*/ 118841 w 142875"/>
                <a:gd name="connsiteY5" fmla="*/ 284607 h 295275"/>
                <a:gd name="connsiteX6" fmla="*/ 118841 w 142875"/>
                <a:gd name="connsiteY6" fmla="*/ 118110 h 295275"/>
                <a:gd name="connsiteX7" fmla="*/ 129986 w 142875"/>
                <a:gd name="connsiteY7" fmla="*/ 118110 h 295275"/>
                <a:gd name="connsiteX8" fmla="*/ 139701 w 142875"/>
                <a:gd name="connsiteY8" fmla="*/ 112395 h 295275"/>
                <a:gd name="connsiteX9" fmla="*/ 139320 w 142875"/>
                <a:gd name="connsiteY9" fmla="*/ 101060 h 295275"/>
                <a:gd name="connsiteX10" fmla="*/ 83027 w 142875"/>
                <a:gd name="connsiteY10" fmla="*/ 12287 h 295275"/>
                <a:gd name="connsiteX11" fmla="*/ 73693 w 142875"/>
                <a:gd name="connsiteY11" fmla="*/ 7144 h 295275"/>
                <a:gd name="connsiteX12" fmla="*/ 73693 w 142875"/>
                <a:gd name="connsiteY12" fmla="*/ 7144 h 295275"/>
                <a:gd name="connsiteX13" fmla="*/ 64359 w 142875"/>
                <a:gd name="connsiteY13" fmla="*/ 12382 h 295275"/>
                <a:gd name="connsiteX14" fmla="*/ 8828 w 142875"/>
                <a:gd name="connsiteY14" fmla="*/ 101155 h 295275"/>
                <a:gd name="connsiteX15" fmla="*/ 8542 w 142875"/>
                <a:gd name="connsiteY15" fmla="*/ 112395 h 295275"/>
                <a:gd name="connsiteX16" fmla="*/ 18067 w 142875"/>
                <a:gd name="connsiteY16" fmla="*/ 118110 h 295275"/>
                <a:gd name="connsiteX17" fmla="*/ 73693 w 142875"/>
                <a:gd name="connsiteY17" fmla="*/ 39052 h 295275"/>
                <a:gd name="connsiteX18" fmla="*/ 109697 w 142875"/>
                <a:gd name="connsiteY18" fmla="*/ 95917 h 295275"/>
                <a:gd name="connsiteX19" fmla="*/ 107697 w 142875"/>
                <a:gd name="connsiteY19" fmla="*/ 95917 h 295275"/>
                <a:gd name="connsiteX20" fmla="*/ 96553 w 142875"/>
                <a:gd name="connsiteY20" fmla="*/ 107061 h 295275"/>
                <a:gd name="connsiteX21" fmla="*/ 96553 w 142875"/>
                <a:gd name="connsiteY21" fmla="*/ 273558 h 295275"/>
                <a:gd name="connsiteX22" fmla="*/ 51405 w 142875"/>
                <a:gd name="connsiteY22" fmla="*/ 273558 h 295275"/>
                <a:gd name="connsiteX23" fmla="*/ 51405 w 142875"/>
                <a:gd name="connsiteY23" fmla="*/ 106966 h 295275"/>
                <a:gd name="connsiteX24" fmla="*/ 40260 w 142875"/>
                <a:gd name="connsiteY24" fmla="*/ 95821 h 295275"/>
                <a:gd name="connsiteX25" fmla="*/ 38069 w 142875"/>
                <a:gd name="connsiteY25" fmla="*/ 95821 h 295275"/>
                <a:gd name="connsiteX26" fmla="*/ 73693 w 142875"/>
                <a:gd name="connsiteY26" fmla="*/ 3905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B193D5E3-5A3F-420F-B21B-298DE4B84D42}"/>
                </a:ext>
              </a:extLst>
            </p:cNvPr>
            <p:cNvSpPr/>
            <p:nvPr/>
          </p:nvSpPr>
          <p:spPr>
            <a:xfrm>
              <a:off x="2112922" y="1570386"/>
              <a:ext cx="390525" cy="390525"/>
            </a:xfrm>
            <a:custGeom>
              <a:avLst/>
              <a:gdLst>
                <a:gd name="connsiteX0" fmla="*/ 375094 w 390525"/>
                <a:gd name="connsiteY0" fmla="*/ 363950 h 390525"/>
                <a:gd name="connsiteX1" fmla="*/ 29432 w 390525"/>
                <a:gd name="connsiteY1" fmla="*/ 363950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999 h 390525"/>
                <a:gd name="connsiteX6" fmla="*/ 18288 w 390525"/>
                <a:gd name="connsiteY6" fmla="*/ 386144 h 390525"/>
                <a:gd name="connsiteX7" fmla="*/ 374999 w 390525"/>
                <a:gd name="connsiteY7" fmla="*/ 386144 h 390525"/>
                <a:gd name="connsiteX8" fmla="*/ 386143 w 390525"/>
                <a:gd name="connsiteY8" fmla="*/ 374999 h 390525"/>
                <a:gd name="connsiteX9" fmla="*/ 375094 w 390525"/>
                <a:gd name="connsiteY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B481B228-7E47-47A8-9C7B-1D689C07E90C}"/>
              </a:ext>
            </a:extLst>
          </p:cNvPr>
          <p:cNvGrpSpPr/>
          <p:nvPr/>
        </p:nvGrpSpPr>
        <p:grpSpPr>
          <a:xfrm>
            <a:off x="2139433" y="4178426"/>
            <a:ext cx="371475" cy="388457"/>
            <a:chOff x="2139433" y="4178426"/>
            <a:chExt cx="371475" cy="388457"/>
          </a:xfrm>
          <a:solidFill>
            <a:schemeClr val="tx2"/>
          </a:solidFill>
        </p:grpSpPr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9A189B5E-AB3D-48CB-B41B-75D63EC25BFF}"/>
                </a:ext>
              </a:extLst>
            </p:cNvPr>
            <p:cNvSpPr/>
            <p:nvPr/>
          </p:nvSpPr>
          <p:spPr>
            <a:xfrm>
              <a:off x="2139433" y="4178426"/>
              <a:ext cx="371475" cy="228600"/>
            </a:xfrm>
            <a:custGeom>
              <a:avLst/>
              <a:gdLst>
                <a:gd name="connsiteX0" fmla="*/ 300196 w 371475"/>
                <a:gd name="connsiteY0" fmla="*/ 230791 h 228600"/>
                <a:gd name="connsiteX1" fmla="*/ 81788 w 371475"/>
                <a:gd name="connsiteY1" fmla="*/ 230791 h 228600"/>
                <a:gd name="connsiteX2" fmla="*/ 7207 w 371475"/>
                <a:gd name="connsiteY2" fmla="*/ 160115 h 228600"/>
                <a:gd name="connsiteX3" fmla="*/ 79883 w 371475"/>
                <a:gd name="connsiteY3" fmla="*/ 83344 h 228600"/>
                <a:gd name="connsiteX4" fmla="*/ 185896 w 371475"/>
                <a:gd name="connsiteY4" fmla="*/ 7144 h 228600"/>
                <a:gd name="connsiteX5" fmla="*/ 296672 w 371475"/>
                <a:gd name="connsiteY5" fmla="*/ 103727 h 228600"/>
                <a:gd name="connsiteX6" fmla="*/ 364585 w 371475"/>
                <a:gd name="connsiteY6" fmla="*/ 169640 h 228600"/>
                <a:gd name="connsiteX7" fmla="*/ 300196 w 371475"/>
                <a:gd name="connsiteY7" fmla="*/ 230791 h 228600"/>
                <a:gd name="connsiteX8" fmla="*/ 74835 w 371475"/>
                <a:gd name="connsiteY8" fmla="*/ 208597 h 228600"/>
                <a:gd name="connsiteX9" fmla="*/ 306197 w 371475"/>
                <a:gd name="connsiteY9" fmla="*/ 208597 h 228600"/>
                <a:gd name="connsiteX10" fmla="*/ 335820 w 371475"/>
                <a:gd name="connsiteY10" fmla="*/ 191262 h 228600"/>
                <a:gd name="connsiteX11" fmla="*/ 289624 w 371475"/>
                <a:gd name="connsiteY11" fmla="*/ 127349 h 228600"/>
                <a:gd name="connsiteX12" fmla="*/ 275527 w 371475"/>
                <a:gd name="connsiteY12" fmla="*/ 116872 h 228600"/>
                <a:gd name="connsiteX13" fmla="*/ 185992 w 371475"/>
                <a:gd name="connsiteY13" fmla="*/ 29337 h 228600"/>
                <a:gd name="connsiteX14" fmla="*/ 98933 w 371475"/>
                <a:gd name="connsiteY14" fmla="*/ 97536 h 228600"/>
                <a:gd name="connsiteX15" fmla="*/ 86932 w 371475"/>
                <a:gd name="connsiteY15" fmla="*/ 105918 h 228600"/>
                <a:gd name="connsiteX16" fmla="*/ 39307 w 371475"/>
                <a:gd name="connsiteY16" fmla="*/ 189071 h 228600"/>
                <a:gd name="connsiteX17" fmla="*/ 74835 w 371475"/>
                <a:gd name="connsiteY17" fmla="*/ 20859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475" h="228600">
                  <a:moveTo>
                    <a:pt x="300196" y="230791"/>
                  </a:moveTo>
                  <a:lnTo>
                    <a:pt x="81788" y="230791"/>
                  </a:lnTo>
                  <a:cubicBezTo>
                    <a:pt x="42926" y="230791"/>
                    <a:pt x="8827" y="199072"/>
                    <a:pt x="7207" y="160115"/>
                  </a:cubicBezTo>
                  <a:cubicBezTo>
                    <a:pt x="5493" y="118396"/>
                    <a:pt x="38640" y="83915"/>
                    <a:pt x="79883" y="83344"/>
                  </a:cubicBezTo>
                  <a:cubicBezTo>
                    <a:pt x="94647" y="39529"/>
                    <a:pt x="135985" y="7144"/>
                    <a:pt x="185896" y="7144"/>
                  </a:cubicBezTo>
                  <a:cubicBezTo>
                    <a:pt x="243142" y="7144"/>
                    <a:pt x="289338" y="49816"/>
                    <a:pt x="296672" y="103727"/>
                  </a:cubicBezTo>
                  <a:cubicBezTo>
                    <a:pt x="334391" y="101155"/>
                    <a:pt x="366014" y="131921"/>
                    <a:pt x="364585" y="169640"/>
                  </a:cubicBezTo>
                  <a:cubicBezTo>
                    <a:pt x="363347" y="203930"/>
                    <a:pt x="334582" y="230791"/>
                    <a:pt x="300196" y="230791"/>
                  </a:cubicBezTo>
                  <a:close/>
                  <a:moveTo>
                    <a:pt x="74835" y="208597"/>
                  </a:moveTo>
                  <a:lnTo>
                    <a:pt x="306197" y="208597"/>
                  </a:lnTo>
                  <a:cubicBezTo>
                    <a:pt x="317151" y="208597"/>
                    <a:pt x="330486" y="200787"/>
                    <a:pt x="335820" y="191262"/>
                  </a:cubicBezTo>
                  <a:cubicBezTo>
                    <a:pt x="356965" y="153162"/>
                    <a:pt x="323628" y="117729"/>
                    <a:pt x="289624" y="127349"/>
                  </a:cubicBezTo>
                  <a:cubicBezTo>
                    <a:pt x="282670" y="129350"/>
                    <a:pt x="275622" y="124206"/>
                    <a:pt x="275527" y="116872"/>
                  </a:cubicBezTo>
                  <a:cubicBezTo>
                    <a:pt x="274479" y="68580"/>
                    <a:pt x="234283" y="29337"/>
                    <a:pt x="185992" y="29337"/>
                  </a:cubicBezTo>
                  <a:cubicBezTo>
                    <a:pt x="144558" y="29337"/>
                    <a:pt x="108839" y="57341"/>
                    <a:pt x="98933" y="97536"/>
                  </a:cubicBezTo>
                  <a:cubicBezTo>
                    <a:pt x="97600" y="102965"/>
                    <a:pt x="92456" y="106585"/>
                    <a:pt x="86932" y="105918"/>
                  </a:cubicBezTo>
                  <a:cubicBezTo>
                    <a:pt x="45784" y="101155"/>
                    <a:pt x="12160" y="145923"/>
                    <a:pt x="39307" y="189071"/>
                  </a:cubicBezTo>
                  <a:cubicBezTo>
                    <a:pt x="45974" y="199835"/>
                    <a:pt x="62071" y="208597"/>
                    <a:pt x="74835" y="208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06434EE4-42FD-49C0-BCBE-33557FEA09B0}"/>
                </a:ext>
              </a:extLst>
            </p:cNvPr>
            <p:cNvSpPr/>
            <p:nvPr/>
          </p:nvSpPr>
          <p:spPr>
            <a:xfrm>
              <a:off x="2192006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120" y="75221"/>
                    <a:pt x="20928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EC12FF15-CD10-410A-A618-C249B12E889B}"/>
                </a:ext>
              </a:extLst>
            </p:cNvPr>
            <p:cNvSpPr/>
            <p:nvPr/>
          </p:nvSpPr>
          <p:spPr>
            <a:xfrm>
              <a:off x="2262015" y="4425722"/>
              <a:ext cx="38100" cy="66675"/>
            </a:xfrm>
            <a:custGeom>
              <a:avLst/>
              <a:gdLst>
                <a:gd name="connsiteX0" fmla="*/ 15118 w 38100"/>
                <a:gd name="connsiteY0" fmla="*/ 60552 h 66675"/>
                <a:gd name="connsiteX1" fmla="*/ 7593 w 38100"/>
                <a:gd name="connsiteY1" fmla="*/ 46741 h 66675"/>
                <a:gd name="connsiteX2" fmla="*/ 16928 w 38100"/>
                <a:gd name="connsiteY2" fmla="*/ 15118 h 66675"/>
                <a:gd name="connsiteX3" fmla="*/ 30739 w 38100"/>
                <a:gd name="connsiteY3" fmla="*/ 7593 h 66675"/>
                <a:gd name="connsiteX4" fmla="*/ 38264 w 38100"/>
                <a:gd name="connsiteY4" fmla="*/ 21405 h 66675"/>
                <a:gd name="connsiteX5" fmla="*/ 28929 w 38100"/>
                <a:gd name="connsiteY5" fmla="*/ 53028 h 66675"/>
                <a:gd name="connsiteX6" fmla="*/ 15118 w 38100"/>
                <a:gd name="connsiteY6" fmla="*/ 6055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0552"/>
                  </a:moveTo>
                  <a:cubicBezTo>
                    <a:pt x="9213" y="58838"/>
                    <a:pt x="5879" y="52647"/>
                    <a:pt x="7593" y="46741"/>
                  </a:cubicBezTo>
                  <a:lnTo>
                    <a:pt x="16928" y="15118"/>
                  </a:lnTo>
                  <a:cubicBezTo>
                    <a:pt x="18642" y="9212"/>
                    <a:pt x="24834" y="5879"/>
                    <a:pt x="30739" y="7593"/>
                  </a:cubicBezTo>
                  <a:cubicBezTo>
                    <a:pt x="36645" y="9308"/>
                    <a:pt x="39978" y="15499"/>
                    <a:pt x="38264" y="21405"/>
                  </a:cubicBezTo>
                  <a:lnTo>
                    <a:pt x="28929" y="53028"/>
                  </a:lnTo>
                  <a:cubicBezTo>
                    <a:pt x="27120" y="58933"/>
                    <a:pt x="20928" y="62267"/>
                    <a:pt x="15118" y="60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6F968DA-44AD-459B-A9AC-127C0F07C98B}"/>
                </a:ext>
              </a:extLst>
            </p:cNvPr>
            <p:cNvSpPr/>
            <p:nvPr/>
          </p:nvSpPr>
          <p:spPr>
            <a:xfrm>
              <a:off x="2238964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1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FD76EFA3-50B6-4A58-A097-C805D53949DC}"/>
                </a:ext>
              </a:extLst>
            </p:cNvPr>
            <p:cNvSpPr/>
            <p:nvPr/>
          </p:nvSpPr>
          <p:spPr>
            <a:xfrm>
              <a:off x="2173908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120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DCF7998-1278-4EFA-90D3-9E5186F4B042}"/>
                </a:ext>
              </a:extLst>
            </p:cNvPr>
            <p:cNvSpPr/>
            <p:nvPr/>
          </p:nvSpPr>
          <p:spPr>
            <a:xfrm>
              <a:off x="2322117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215" y="75221"/>
                    <a:pt x="21024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5B415BB2-8809-46EF-9557-F8B7012C37ED}"/>
                </a:ext>
              </a:extLst>
            </p:cNvPr>
            <p:cNvSpPr/>
            <p:nvPr/>
          </p:nvSpPr>
          <p:spPr>
            <a:xfrm>
              <a:off x="2304020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215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F6BC3620-3EE3-49DF-ABBE-DC069A00D589}"/>
                </a:ext>
              </a:extLst>
            </p:cNvPr>
            <p:cNvSpPr/>
            <p:nvPr/>
          </p:nvSpPr>
          <p:spPr>
            <a:xfrm>
              <a:off x="2369076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2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71CE3321-7D18-40E6-BE5A-AD666711D972}"/>
                </a:ext>
              </a:extLst>
            </p:cNvPr>
            <p:cNvSpPr/>
            <p:nvPr/>
          </p:nvSpPr>
          <p:spPr>
            <a:xfrm>
              <a:off x="2392021" y="4424198"/>
              <a:ext cx="38100" cy="66675"/>
            </a:xfrm>
            <a:custGeom>
              <a:avLst/>
              <a:gdLst>
                <a:gd name="connsiteX0" fmla="*/ 18271 w 38100"/>
                <a:gd name="connsiteY0" fmla="*/ 62743 h 66675"/>
                <a:gd name="connsiteX1" fmla="*/ 7603 w 38100"/>
                <a:gd name="connsiteY1" fmla="*/ 48456 h 66675"/>
                <a:gd name="connsiteX2" fmla="*/ 17414 w 38100"/>
                <a:gd name="connsiteY2" fmla="*/ 15118 h 66675"/>
                <a:gd name="connsiteX3" fmla="*/ 31225 w 38100"/>
                <a:gd name="connsiteY3" fmla="*/ 7593 h 66675"/>
                <a:gd name="connsiteX4" fmla="*/ 38750 w 38100"/>
                <a:gd name="connsiteY4" fmla="*/ 21405 h 66675"/>
                <a:gd name="connsiteX5" fmla="*/ 28939 w 38100"/>
                <a:gd name="connsiteY5" fmla="*/ 54742 h 66675"/>
                <a:gd name="connsiteX6" fmla="*/ 18271 w 38100"/>
                <a:gd name="connsiteY6" fmla="*/ 6274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8271" y="62743"/>
                  </a:moveTo>
                  <a:cubicBezTo>
                    <a:pt x="10842" y="62743"/>
                    <a:pt x="5508" y="55599"/>
                    <a:pt x="7603" y="48456"/>
                  </a:cubicBezTo>
                  <a:lnTo>
                    <a:pt x="17414" y="15118"/>
                  </a:lnTo>
                  <a:cubicBezTo>
                    <a:pt x="19129" y="9213"/>
                    <a:pt x="25320" y="5879"/>
                    <a:pt x="31225" y="7593"/>
                  </a:cubicBezTo>
                  <a:cubicBezTo>
                    <a:pt x="37131" y="9308"/>
                    <a:pt x="40464" y="15499"/>
                    <a:pt x="38750" y="21405"/>
                  </a:cubicBezTo>
                  <a:lnTo>
                    <a:pt x="28939" y="54742"/>
                  </a:lnTo>
                  <a:cubicBezTo>
                    <a:pt x="27510" y="59600"/>
                    <a:pt x="23034" y="62743"/>
                    <a:pt x="18271" y="627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78" name="자유형: 도형 277">
            <a:extLst>
              <a:ext uri="{FF2B5EF4-FFF2-40B4-BE49-F238E27FC236}">
                <a16:creationId xmlns:a16="http://schemas.microsoft.com/office/drawing/2014/main" id="{A991FD96-A945-42F3-B2EC-9510428E9ECA}"/>
              </a:ext>
            </a:extLst>
          </p:cNvPr>
          <p:cNvSpPr/>
          <p:nvPr/>
        </p:nvSpPr>
        <p:spPr>
          <a:xfrm>
            <a:off x="3435468" y="4288534"/>
            <a:ext cx="428625" cy="228600"/>
          </a:xfrm>
          <a:custGeom>
            <a:avLst/>
            <a:gdLst>
              <a:gd name="connsiteX0" fmla="*/ 363664 w 428625"/>
              <a:gd name="connsiteY0" fmla="*/ 68296 h 228600"/>
              <a:gd name="connsiteX1" fmla="*/ 173831 w 428625"/>
              <a:gd name="connsiteY1" fmla="*/ 11241 h 228600"/>
              <a:gd name="connsiteX2" fmla="*/ 102394 w 428625"/>
              <a:gd name="connsiteY2" fmla="*/ 40483 h 228600"/>
              <a:gd name="connsiteX3" fmla="*/ 7144 w 428625"/>
              <a:gd name="connsiteY3" fmla="*/ 216029 h 228600"/>
              <a:gd name="connsiteX4" fmla="*/ 19145 w 428625"/>
              <a:gd name="connsiteY4" fmla="*/ 228030 h 228600"/>
              <a:gd name="connsiteX5" fmla="*/ 152876 w 428625"/>
              <a:gd name="connsiteY5" fmla="*/ 228030 h 228600"/>
              <a:gd name="connsiteX6" fmla="*/ 164878 w 428625"/>
              <a:gd name="connsiteY6" fmla="*/ 215838 h 228600"/>
              <a:gd name="connsiteX7" fmla="*/ 215932 w 428625"/>
              <a:gd name="connsiteY7" fmla="*/ 164879 h 228600"/>
              <a:gd name="connsiteX8" fmla="*/ 266986 w 428625"/>
              <a:gd name="connsiteY8" fmla="*/ 215838 h 228600"/>
              <a:gd name="connsiteX9" fmla="*/ 278987 w 428625"/>
              <a:gd name="connsiteY9" fmla="*/ 228030 h 228600"/>
              <a:gd name="connsiteX10" fmla="*/ 412718 w 428625"/>
              <a:gd name="connsiteY10" fmla="*/ 228030 h 228600"/>
              <a:gd name="connsiteX11" fmla="*/ 424720 w 428625"/>
              <a:gd name="connsiteY11" fmla="*/ 216029 h 228600"/>
              <a:gd name="connsiteX12" fmla="*/ 363664 w 428625"/>
              <a:gd name="connsiteY12" fmla="*/ 68296 h 228600"/>
              <a:gd name="connsiteX13" fmla="*/ 290036 w 428625"/>
              <a:gd name="connsiteY13" fmla="*/ 203551 h 228600"/>
              <a:gd name="connsiteX14" fmla="*/ 215837 w 428625"/>
              <a:gd name="connsiteY14" fmla="*/ 140400 h 228600"/>
              <a:gd name="connsiteX15" fmla="*/ 141637 w 428625"/>
              <a:gd name="connsiteY15" fmla="*/ 203551 h 228600"/>
              <a:gd name="connsiteX16" fmla="*/ 120872 w 428625"/>
              <a:gd name="connsiteY16" fmla="*/ 203551 h 228600"/>
              <a:gd name="connsiteX17" fmla="*/ 215741 w 428625"/>
              <a:gd name="connsiteY17" fmla="*/ 119921 h 228600"/>
              <a:gd name="connsiteX18" fmla="*/ 310610 w 428625"/>
              <a:gd name="connsiteY18" fmla="*/ 203551 h 228600"/>
              <a:gd name="connsiteX19" fmla="*/ 290036 w 428625"/>
              <a:gd name="connsiteY19" fmla="*/ 203551 h 228600"/>
              <a:gd name="connsiteX20" fmla="*/ 334994 w 428625"/>
              <a:gd name="connsiteY20" fmla="*/ 203551 h 228600"/>
              <a:gd name="connsiteX21" fmla="*/ 215932 w 428625"/>
              <a:gd name="connsiteY21" fmla="*/ 95823 h 228600"/>
              <a:gd name="connsiteX22" fmla="*/ 96869 w 428625"/>
              <a:gd name="connsiteY22" fmla="*/ 203551 h 228600"/>
              <a:gd name="connsiteX23" fmla="*/ 76200 w 428625"/>
              <a:gd name="connsiteY23" fmla="*/ 203551 h 228600"/>
              <a:gd name="connsiteX24" fmla="*/ 215932 w 428625"/>
              <a:gd name="connsiteY24" fmla="*/ 75344 h 228600"/>
              <a:gd name="connsiteX25" fmla="*/ 355663 w 428625"/>
              <a:gd name="connsiteY25" fmla="*/ 203551 h 228600"/>
              <a:gd name="connsiteX26" fmla="*/ 334994 w 428625"/>
              <a:gd name="connsiteY26" fmla="*/ 203551 h 228600"/>
              <a:gd name="connsiteX27" fmla="*/ 379762 w 428625"/>
              <a:gd name="connsiteY27" fmla="*/ 203551 h 228600"/>
              <a:gd name="connsiteX28" fmla="*/ 215932 w 428625"/>
              <a:gd name="connsiteY28" fmla="*/ 51246 h 228600"/>
              <a:gd name="connsiteX29" fmla="*/ 52102 w 428625"/>
              <a:gd name="connsiteY29" fmla="*/ 203551 h 228600"/>
              <a:gd name="connsiteX30" fmla="*/ 31528 w 428625"/>
              <a:gd name="connsiteY30" fmla="*/ 203551 h 228600"/>
              <a:gd name="connsiteX31" fmla="*/ 216027 w 428625"/>
              <a:gd name="connsiteY31" fmla="*/ 30767 h 228600"/>
              <a:gd name="connsiteX32" fmla="*/ 400526 w 428625"/>
              <a:gd name="connsiteY32" fmla="*/ 203551 h 228600"/>
              <a:gd name="connsiteX33" fmla="*/ 379762 w 428625"/>
              <a:gd name="connsiteY33" fmla="*/ 20355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8625" h="228600">
                <a:moveTo>
                  <a:pt x="363664" y="68296"/>
                </a:moveTo>
                <a:cubicBezTo>
                  <a:pt x="314420" y="19051"/>
                  <a:pt x="244793" y="-2570"/>
                  <a:pt x="173831" y="11241"/>
                </a:cubicBezTo>
                <a:cubicBezTo>
                  <a:pt x="148304" y="16194"/>
                  <a:pt x="124015" y="26100"/>
                  <a:pt x="102394" y="40483"/>
                </a:cubicBezTo>
                <a:cubicBezTo>
                  <a:pt x="41529" y="80869"/>
                  <a:pt x="7144" y="145734"/>
                  <a:pt x="7144" y="216029"/>
                </a:cubicBezTo>
                <a:cubicBezTo>
                  <a:pt x="7144" y="222696"/>
                  <a:pt x="12478" y="228030"/>
                  <a:pt x="19145" y="228030"/>
                </a:cubicBezTo>
                <a:lnTo>
                  <a:pt x="152876" y="228030"/>
                </a:lnTo>
                <a:cubicBezTo>
                  <a:pt x="159544" y="228030"/>
                  <a:pt x="164878" y="222601"/>
                  <a:pt x="164878" y="215838"/>
                </a:cubicBezTo>
                <a:cubicBezTo>
                  <a:pt x="164973" y="187739"/>
                  <a:pt x="187833" y="164879"/>
                  <a:pt x="215932" y="164879"/>
                </a:cubicBezTo>
                <a:cubicBezTo>
                  <a:pt x="244030" y="164879"/>
                  <a:pt x="266986" y="187739"/>
                  <a:pt x="266986" y="215838"/>
                </a:cubicBezTo>
                <a:cubicBezTo>
                  <a:pt x="266986" y="222506"/>
                  <a:pt x="272320" y="228030"/>
                  <a:pt x="278987" y="228030"/>
                </a:cubicBezTo>
                <a:lnTo>
                  <a:pt x="412718" y="228030"/>
                </a:lnTo>
                <a:cubicBezTo>
                  <a:pt x="419290" y="228030"/>
                  <a:pt x="424720" y="222696"/>
                  <a:pt x="424720" y="216029"/>
                </a:cubicBezTo>
                <a:cubicBezTo>
                  <a:pt x="424815" y="160212"/>
                  <a:pt x="403098" y="107824"/>
                  <a:pt x="363664" y="68296"/>
                </a:cubicBezTo>
                <a:close/>
                <a:moveTo>
                  <a:pt x="290036" y="203551"/>
                </a:moveTo>
                <a:cubicBezTo>
                  <a:pt x="284226" y="167832"/>
                  <a:pt x="253175" y="140400"/>
                  <a:pt x="215837" y="140400"/>
                </a:cubicBezTo>
                <a:cubicBezTo>
                  <a:pt x="178498" y="140400"/>
                  <a:pt x="147447" y="167737"/>
                  <a:pt x="141637" y="203551"/>
                </a:cubicBezTo>
                <a:lnTo>
                  <a:pt x="120872" y="203551"/>
                </a:lnTo>
                <a:cubicBezTo>
                  <a:pt x="126778" y="156497"/>
                  <a:pt x="167069" y="119921"/>
                  <a:pt x="215741" y="119921"/>
                </a:cubicBezTo>
                <a:cubicBezTo>
                  <a:pt x="264414" y="119921"/>
                  <a:pt x="304705" y="156497"/>
                  <a:pt x="310610" y="203551"/>
                </a:cubicBezTo>
                <a:lnTo>
                  <a:pt x="290036" y="203551"/>
                </a:lnTo>
                <a:close/>
                <a:moveTo>
                  <a:pt x="334994" y="203551"/>
                </a:moveTo>
                <a:cubicBezTo>
                  <a:pt x="328994" y="143162"/>
                  <a:pt x="277844" y="95823"/>
                  <a:pt x="215932" y="95823"/>
                </a:cubicBezTo>
                <a:cubicBezTo>
                  <a:pt x="154019" y="95823"/>
                  <a:pt x="102870" y="143162"/>
                  <a:pt x="96869" y="203551"/>
                </a:cubicBezTo>
                <a:lnTo>
                  <a:pt x="76200" y="203551"/>
                </a:lnTo>
                <a:cubicBezTo>
                  <a:pt x="82296" y="131827"/>
                  <a:pt x="142685" y="75344"/>
                  <a:pt x="215932" y="75344"/>
                </a:cubicBezTo>
                <a:cubicBezTo>
                  <a:pt x="289179" y="75344"/>
                  <a:pt x="349568" y="131827"/>
                  <a:pt x="355663" y="203551"/>
                </a:cubicBezTo>
                <a:lnTo>
                  <a:pt x="334994" y="203551"/>
                </a:lnTo>
                <a:close/>
                <a:moveTo>
                  <a:pt x="379762" y="203551"/>
                </a:moveTo>
                <a:cubicBezTo>
                  <a:pt x="373571" y="118588"/>
                  <a:pt x="302419" y="51246"/>
                  <a:pt x="215932" y="51246"/>
                </a:cubicBezTo>
                <a:cubicBezTo>
                  <a:pt x="129350" y="51246"/>
                  <a:pt x="58293" y="118492"/>
                  <a:pt x="52102" y="203551"/>
                </a:cubicBezTo>
                <a:lnTo>
                  <a:pt x="31528" y="203551"/>
                </a:lnTo>
                <a:cubicBezTo>
                  <a:pt x="37719" y="107253"/>
                  <a:pt x="118110" y="30767"/>
                  <a:pt x="216027" y="30767"/>
                </a:cubicBezTo>
                <a:cubicBezTo>
                  <a:pt x="313944" y="30767"/>
                  <a:pt x="394240" y="107253"/>
                  <a:pt x="400526" y="203551"/>
                </a:cubicBezTo>
                <a:lnTo>
                  <a:pt x="379762" y="203551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E98A298-04B5-40AC-830E-378C977228C1}"/>
              </a:ext>
            </a:extLst>
          </p:cNvPr>
          <p:cNvGrpSpPr/>
          <p:nvPr/>
        </p:nvGrpSpPr>
        <p:grpSpPr>
          <a:xfrm>
            <a:off x="4144033" y="2229040"/>
            <a:ext cx="390525" cy="390525"/>
            <a:chOff x="4144033" y="2229040"/>
            <a:chExt cx="390525" cy="390525"/>
          </a:xfrm>
          <a:solidFill>
            <a:schemeClr val="tx2"/>
          </a:solidFill>
        </p:grpSpPr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97A1CB10-B84B-4F5F-8406-AEEB869FF2FE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07963C94-95E7-4529-AF56-6FCC26636616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99460B16-829A-4A47-837E-C72517E507B0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92020874-E733-430D-9E0D-E46AAD65B63B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ED34AAF9-18B8-47AE-8C53-554D9D2856AE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EF412742-F1F0-4A31-AAF6-E8D966CB15DD}"/>
              </a:ext>
            </a:extLst>
          </p:cNvPr>
          <p:cNvGrpSpPr/>
          <p:nvPr/>
        </p:nvGrpSpPr>
        <p:grpSpPr>
          <a:xfrm>
            <a:off x="5469437" y="2905684"/>
            <a:ext cx="390525" cy="390525"/>
            <a:chOff x="5469437" y="2905684"/>
            <a:chExt cx="390525" cy="390525"/>
          </a:xfrm>
          <a:solidFill>
            <a:schemeClr val="tx2"/>
          </a:solidFill>
        </p:grpSpPr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6BBE04A8-22A8-4D45-A4F5-446AEBCEDCD8}"/>
                </a:ext>
              </a:extLst>
            </p:cNvPr>
            <p:cNvSpPr/>
            <p:nvPr/>
          </p:nvSpPr>
          <p:spPr>
            <a:xfrm>
              <a:off x="5469437" y="2905684"/>
              <a:ext cx="390525" cy="390525"/>
            </a:xfrm>
            <a:custGeom>
              <a:avLst/>
              <a:gdLst>
                <a:gd name="connsiteX0" fmla="*/ 343186 w 390525"/>
                <a:gd name="connsiteY0" fmla="*/ 49256 h 390525"/>
                <a:gd name="connsiteX1" fmla="*/ 139446 w 390525"/>
                <a:gd name="connsiteY1" fmla="*/ 49256 h 390525"/>
                <a:gd name="connsiteX2" fmla="*/ 118681 w 390525"/>
                <a:gd name="connsiteY2" fmla="*/ 226707 h 390525"/>
                <a:gd name="connsiteX3" fmla="*/ 16859 w 390525"/>
                <a:gd name="connsiteY3" fmla="*/ 328529 h 390525"/>
                <a:gd name="connsiteX4" fmla="*/ 16859 w 390525"/>
                <a:gd name="connsiteY4" fmla="*/ 375583 h 390525"/>
                <a:gd name="connsiteX5" fmla="*/ 63913 w 390525"/>
                <a:gd name="connsiteY5" fmla="*/ 375583 h 390525"/>
                <a:gd name="connsiteX6" fmla="*/ 165735 w 390525"/>
                <a:gd name="connsiteY6" fmla="*/ 273760 h 390525"/>
                <a:gd name="connsiteX7" fmla="*/ 343186 w 390525"/>
                <a:gd name="connsiteY7" fmla="*/ 252996 h 390525"/>
                <a:gd name="connsiteX8" fmla="*/ 343186 w 390525"/>
                <a:gd name="connsiteY8" fmla="*/ 49256 h 390525"/>
                <a:gd name="connsiteX9" fmla="*/ 362331 w 390525"/>
                <a:gd name="connsiteY9" fmla="*/ 139744 h 390525"/>
                <a:gd name="connsiteX10" fmla="*/ 340138 w 390525"/>
                <a:gd name="connsiteY10" fmla="*/ 139744 h 390525"/>
                <a:gd name="connsiteX11" fmla="*/ 311563 w 390525"/>
                <a:gd name="connsiteY11" fmla="*/ 80308 h 390525"/>
                <a:gd name="connsiteX12" fmla="*/ 252127 w 390525"/>
                <a:gd name="connsiteY12" fmla="*/ 51733 h 390525"/>
                <a:gd name="connsiteX13" fmla="*/ 252127 w 390525"/>
                <a:gd name="connsiteY13" fmla="*/ 29539 h 390525"/>
                <a:gd name="connsiteX14" fmla="*/ 327279 w 390525"/>
                <a:gd name="connsiteY14" fmla="*/ 64687 h 390525"/>
                <a:gd name="connsiteX15" fmla="*/ 362331 w 390525"/>
                <a:gd name="connsiteY15" fmla="*/ 139744 h 390525"/>
                <a:gd name="connsiteX16" fmla="*/ 307562 w 390525"/>
                <a:gd name="connsiteY16" fmla="*/ 161937 h 390525"/>
                <a:gd name="connsiteX17" fmla="*/ 317849 w 390525"/>
                <a:gd name="connsiteY17" fmla="*/ 161937 h 390525"/>
                <a:gd name="connsiteX18" fmla="*/ 295942 w 390525"/>
                <a:gd name="connsiteY18" fmla="*/ 205847 h 390525"/>
                <a:gd name="connsiteX19" fmla="*/ 252031 w 390525"/>
                <a:gd name="connsiteY19" fmla="*/ 227755 h 390525"/>
                <a:gd name="connsiteX20" fmla="*/ 252031 w 390525"/>
                <a:gd name="connsiteY20" fmla="*/ 216134 h 390525"/>
                <a:gd name="connsiteX21" fmla="*/ 247745 w 390525"/>
                <a:gd name="connsiteY21" fmla="*/ 208324 h 390525"/>
                <a:gd name="connsiteX22" fmla="*/ 229838 w 390525"/>
                <a:gd name="connsiteY22" fmla="*/ 217372 h 390525"/>
                <a:gd name="connsiteX23" fmla="*/ 229838 w 390525"/>
                <a:gd name="connsiteY23" fmla="*/ 227660 h 390525"/>
                <a:gd name="connsiteX24" fmla="*/ 185928 w 390525"/>
                <a:gd name="connsiteY24" fmla="*/ 205752 h 390525"/>
                <a:gd name="connsiteX25" fmla="*/ 164021 w 390525"/>
                <a:gd name="connsiteY25" fmla="*/ 161842 h 390525"/>
                <a:gd name="connsiteX26" fmla="*/ 175546 w 390525"/>
                <a:gd name="connsiteY26" fmla="*/ 161842 h 390525"/>
                <a:gd name="connsiteX27" fmla="*/ 183356 w 390525"/>
                <a:gd name="connsiteY27" fmla="*/ 157555 h 390525"/>
                <a:gd name="connsiteX28" fmla="*/ 174308 w 390525"/>
                <a:gd name="connsiteY28" fmla="*/ 139648 h 390525"/>
                <a:gd name="connsiteX29" fmla="*/ 164021 w 390525"/>
                <a:gd name="connsiteY29" fmla="*/ 139648 h 390525"/>
                <a:gd name="connsiteX30" fmla="*/ 185928 w 390525"/>
                <a:gd name="connsiteY30" fmla="*/ 95738 h 390525"/>
                <a:gd name="connsiteX31" fmla="*/ 229838 w 390525"/>
                <a:gd name="connsiteY31" fmla="*/ 73735 h 390525"/>
                <a:gd name="connsiteX32" fmla="*/ 229838 w 390525"/>
                <a:gd name="connsiteY32" fmla="*/ 83832 h 390525"/>
                <a:gd name="connsiteX33" fmla="*/ 238982 w 390525"/>
                <a:gd name="connsiteY33" fmla="*/ 94976 h 390525"/>
                <a:gd name="connsiteX34" fmla="*/ 252127 w 390525"/>
                <a:gd name="connsiteY34" fmla="*/ 84022 h 390525"/>
                <a:gd name="connsiteX35" fmla="*/ 252127 w 390525"/>
                <a:gd name="connsiteY35" fmla="*/ 73735 h 390525"/>
                <a:gd name="connsiteX36" fmla="*/ 296037 w 390525"/>
                <a:gd name="connsiteY36" fmla="*/ 95643 h 390525"/>
                <a:gd name="connsiteX37" fmla="*/ 317944 w 390525"/>
                <a:gd name="connsiteY37" fmla="*/ 139553 h 390525"/>
                <a:gd name="connsiteX38" fmla="*/ 307848 w 390525"/>
                <a:gd name="connsiteY38" fmla="*/ 139553 h 390525"/>
                <a:gd name="connsiteX39" fmla="*/ 296704 w 390525"/>
                <a:gd name="connsiteY39" fmla="*/ 148697 h 390525"/>
                <a:gd name="connsiteX40" fmla="*/ 307562 w 390525"/>
                <a:gd name="connsiteY40" fmla="*/ 161937 h 390525"/>
                <a:gd name="connsiteX41" fmla="*/ 154781 w 390525"/>
                <a:gd name="connsiteY41" fmla="*/ 237089 h 390525"/>
                <a:gd name="connsiteX42" fmla="*/ 119634 w 390525"/>
                <a:gd name="connsiteY42" fmla="*/ 161937 h 390525"/>
                <a:gd name="connsiteX43" fmla="*/ 141827 w 390525"/>
                <a:gd name="connsiteY43" fmla="*/ 161937 h 390525"/>
                <a:gd name="connsiteX44" fmla="*/ 170402 w 390525"/>
                <a:gd name="connsiteY44" fmla="*/ 221373 h 390525"/>
                <a:gd name="connsiteX45" fmla="*/ 229838 w 390525"/>
                <a:gd name="connsiteY45" fmla="*/ 249948 h 390525"/>
                <a:gd name="connsiteX46" fmla="*/ 229838 w 390525"/>
                <a:gd name="connsiteY46" fmla="*/ 272141 h 390525"/>
                <a:gd name="connsiteX47" fmla="*/ 154781 w 390525"/>
                <a:gd name="connsiteY47" fmla="*/ 237089 h 390525"/>
                <a:gd name="connsiteX48" fmla="*/ 154781 w 390525"/>
                <a:gd name="connsiteY48" fmla="*/ 64687 h 390525"/>
                <a:gd name="connsiteX49" fmla="*/ 229933 w 390525"/>
                <a:gd name="connsiteY49" fmla="*/ 29539 h 390525"/>
                <a:gd name="connsiteX50" fmla="*/ 229933 w 390525"/>
                <a:gd name="connsiteY50" fmla="*/ 51733 h 390525"/>
                <a:gd name="connsiteX51" fmla="*/ 170497 w 390525"/>
                <a:gd name="connsiteY51" fmla="*/ 80308 h 390525"/>
                <a:gd name="connsiteX52" fmla="*/ 141922 w 390525"/>
                <a:gd name="connsiteY52" fmla="*/ 139744 h 390525"/>
                <a:gd name="connsiteX53" fmla="*/ 119729 w 390525"/>
                <a:gd name="connsiteY53" fmla="*/ 139744 h 390525"/>
                <a:gd name="connsiteX54" fmla="*/ 154781 w 390525"/>
                <a:gd name="connsiteY54" fmla="*/ 64687 h 390525"/>
                <a:gd name="connsiteX55" fmla="*/ 48196 w 390525"/>
                <a:gd name="connsiteY55" fmla="*/ 359962 h 390525"/>
                <a:gd name="connsiteX56" fmla="*/ 32480 w 390525"/>
                <a:gd name="connsiteY56" fmla="*/ 359962 h 390525"/>
                <a:gd name="connsiteX57" fmla="*/ 32480 w 390525"/>
                <a:gd name="connsiteY57" fmla="*/ 344245 h 390525"/>
                <a:gd name="connsiteX58" fmla="*/ 56007 w 390525"/>
                <a:gd name="connsiteY58" fmla="*/ 320719 h 390525"/>
                <a:gd name="connsiteX59" fmla="*/ 71723 w 390525"/>
                <a:gd name="connsiteY59" fmla="*/ 336435 h 390525"/>
                <a:gd name="connsiteX60" fmla="*/ 48196 w 390525"/>
                <a:gd name="connsiteY60" fmla="*/ 359962 h 390525"/>
                <a:gd name="connsiteX61" fmla="*/ 87344 w 390525"/>
                <a:gd name="connsiteY61" fmla="*/ 320719 h 390525"/>
                <a:gd name="connsiteX62" fmla="*/ 71628 w 390525"/>
                <a:gd name="connsiteY62" fmla="*/ 305002 h 390525"/>
                <a:gd name="connsiteX63" fmla="*/ 131826 w 390525"/>
                <a:gd name="connsiteY63" fmla="*/ 244804 h 390525"/>
                <a:gd name="connsiteX64" fmla="*/ 139351 w 390525"/>
                <a:gd name="connsiteY64" fmla="*/ 252901 h 390525"/>
                <a:gd name="connsiteX65" fmla="*/ 147447 w 390525"/>
                <a:gd name="connsiteY65" fmla="*/ 260425 h 390525"/>
                <a:gd name="connsiteX66" fmla="*/ 87344 w 390525"/>
                <a:gd name="connsiteY66" fmla="*/ 320719 h 390525"/>
                <a:gd name="connsiteX67" fmla="*/ 327184 w 390525"/>
                <a:gd name="connsiteY67" fmla="*/ 237089 h 390525"/>
                <a:gd name="connsiteX68" fmla="*/ 252031 w 390525"/>
                <a:gd name="connsiteY68" fmla="*/ 272236 h 390525"/>
                <a:gd name="connsiteX69" fmla="*/ 252031 w 390525"/>
                <a:gd name="connsiteY69" fmla="*/ 250043 h 390525"/>
                <a:gd name="connsiteX70" fmla="*/ 311467 w 390525"/>
                <a:gd name="connsiteY70" fmla="*/ 221468 h 390525"/>
                <a:gd name="connsiteX71" fmla="*/ 340042 w 390525"/>
                <a:gd name="connsiteY71" fmla="*/ 162032 h 390525"/>
                <a:gd name="connsiteX72" fmla="*/ 362236 w 390525"/>
                <a:gd name="connsiteY72" fmla="*/ 162032 h 390525"/>
                <a:gd name="connsiteX73" fmla="*/ 327184 w 390525"/>
                <a:gd name="connsiteY73" fmla="*/ 2370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43186" y="49256"/>
                  </a:moveTo>
                  <a:cubicBezTo>
                    <a:pt x="287083" y="-6846"/>
                    <a:pt x="195644" y="-6941"/>
                    <a:pt x="139446" y="49256"/>
                  </a:cubicBezTo>
                  <a:cubicBezTo>
                    <a:pt x="91154" y="97548"/>
                    <a:pt x="84677" y="171557"/>
                    <a:pt x="118681" y="226707"/>
                  </a:cubicBezTo>
                  <a:cubicBezTo>
                    <a:pt x="109156" y="236232"/>
                    <a:pt x="22003" y="323386"/>
                    <a:pt x="16859" y="328529"/>
                  </a:cubicBezTo>
                  <a:cubicBezTo>
                    <a:pt x="3905" y="341483"/>
                    <a:pt x="3905" y="362533"/>
                    <a:pt x="16859" y="375583"/>
                  </a:cubicBezTo>
                  <a:cubicBezTo>
                    <a:pt x="29813" y="388537"/>
                    <a:pt x="50959" y="388537"/>
                    <a:pt x="63913" y="375583"/>
                  </a:cubicBezTo>
                  <a:cubicBezTo>
                    <a:pt x="69437" y="370058"/>
                    <a:pt x="156877" y="282619"/>
                    <a:pt x="165735" y="273760"/>
                  </a:cubicBezTo>
                  <a:cubicBezTo>
                    <a:pt x="221933" y="308431"/>
                    <a:pt x="295561" y="300621"/>
                    <a:pt x="343186" y="252996"/>
                  </a:cubicBezTo>
                  <a:cubicBezTo>
                    <a:pt x="399288" y="196894"/>
                    <a:pt x="399383" y="105454"/>
                    <a:pt x="343186" y="49256"/>
                  </a:cubicBezTo>
                  <a:close/>
                  <a:moveTo>
                    <a:pt x="362331" y="139744"/>
                  </a:moveTo>
                  <a:lnTo>
                    <a:pt x="340138" y="139744"/>
                  </a:lnTo>
                  <a:cubicBezTo>
                    <a:pt x="337661" y="117265"/>
                    <a:pt x="327755" y="96500"/>
                    <a:pt x="311563" y="80308"/>
                  </a:cubicBezTo>
                  <a:cubicBezTo>
                    <a:pt x="295370" y="64115"/>
                    <a:pt x="274606" y="54209"/>
                    <a:pt x="252127" y="51733"/>
                  </a:cubicBezTo>
                  <a:lnTo>
                    <a:pt x="252127" y="29539"/>
                  </a:lnTo>
                  <a:cubicBezTo>
                    <a:pt x="279559" y="32016"/>
                    <a:pt x="306324" y="43732"/>
                    <a:pt x="327279" y="64687"/>
                  </a:cubicBezTo>
                  <a:cubicBezTo>
                    <a:pt x="348139" y="85642"/>
                    <a:pt x="359855" y="112312"/>
                    <a:pt x="362331" y="139744"/>
                  </a:cubicBezTo>
                  <a:close/>
                  <a:moveTo>
                    <a:pt x="307562" y="161937"/>
                  </a:moveTo>
                  <a:lnTo>
                    <a:pt x="317849" y="161937"/>
                  </a:lnTo>
                  <a:cubicBezTo>
                    <a:pt x="315468" y="178510"/>
                    <a:pt x="307943" y="193846"/>
                    <a:pt x="295942" y="205847"/>
                  </a:cubicBezTo>
                  <a:cubicBezTo>
                    <a:pt x="283940" y="217849"/>
                    <a:pt x="268605" y="225469"/>
                    <a:pt x="252031" y="227755"/>
                  </a:cubicBezTo>
                  <a:lnTo>
                    <a:pt x="252031" y="216134"/>
                  </a:lnTo>
                  <a:cubicBezTo>
                    <a:pt x="252031" y="212991"/>
                    <a:pt x="250412" y="210038"/>
                    <a:pt x="247745" y="208324"/>
                  </a:cubicBezTo>
                  <a:cubicBezTo>
                    <a:pt x="238982" y="202799"/>
                    <a:pt x="229838" y="208990"/>
                    <a:pt x="229838" y="217372"/>
                  </a:cubicBezTo>
                  <a:lnTo>
                    <a:pt x="229838" y="227660"/>
                  </a:lnTo>
                  <a:cubicBezTo>
                    <a:pt x="213265" y="225278"/>
                    <a:pt x="198025" y="217753"/>
                    <a:pt x="185928" y="205752"/>
                  </a:cubicBezTo>
                  <a:cubicBezTo>
                    <a:pt x="173926" y="193750"/>
                    <a:pt x="166306" y="178415"/>
                    <a:pt x="164021" y="161842"/>
                  </a:cubicBezTo>
                  <a:lnTo>
                    <a:pt x="175546" y="161842"/>
                  </a:lnTo>
                  <a:cubicBezTo>
                    <a:pt x="178689" y="161842"/>
                    <a:pt x="181642" y="160222"/>
                    <a:pt x="183356" y="157555"/>
                  </a:cubicBezTo>
                  <a:cubicBezTo>
                    <a:pt x="188881" y="148792"/>
                    <a:pt x="182690" y="139648"/>
                    <a:pt x="174308" y="139648"/>
                  </a:cubicBezTo>
                  <a:lnTo>
                    <a:pt x="164021" y="139648"/>
                  </a:lnTo>
                  <a:cubicBezTo>
                    <a:pt x="166402" y="123075"/>
                    <a:pt x="173926" y="107740"/>
                    <a:pt x="185928" y="95738"/>
                  </a:cubicBezTo>
                  <a:cubicBezTo>
                    <a:pt x="197929" y="83737"/>
                    <a:pt x="213265" y="76117"/>
                    <a:pt x="229838" y="73735"/>
                  </a:cubicBezTo>
                  <a:lnTo>
                    <a:pt x="229838" y="83832"/>
                  </a:lnTo>
                  <a:cubicBezTo>
                    <a:pt x="229838" y="89261"/>
                    <a:pt x="233648" y="94119"/>
                    <a:pt x="238982" y="94976"/>
                  </a:cubicBezTo>
                  <a:cubicBezTo>
                    <a:pt x="246031" y="96214"/>
                    <a:pt x="252127" y="90785"/>
                    <a:pt x="252127" y="84022"/>
                  </a:cubicBezTo>
                  <a:lnTo>
                    <a:pt x="252127" y="73735"/>
                  </a:lnTo>
                  <a:cubicBezTo>
                    <a:pt x="268700" y="76117"/>
                    <a:pt x="283940" y="83641"/>
                    <a:pt x="296037" y="95643"/>
                  </a:cubicBezTo>
                  <a:cubicBezTo>
                    <a:pt x="308134" y="107644"/>
                    <a:pt x="315658" y="122980"/>
                    <a:pt x="317944" y="139553"/>
                  </a:cubicBezTo>
                  <a:lnTo>
                    <a:pt x="307848" y="139553"/>
                  </a:lnTo>
                  <a:cubicBezTo>
                    <a:pt x="302418" y="139553"/>
                    <a:pt x="297561" y="143363"/>
                    <a:pt x="296704" y="148697"/>
                  </a:cubicBezTo>
                  <a:cubicBezTo>
                    <a:pt x="295465" y="155936"/>
                    <a:pt x="300799" y="161937"/>
                    <a:pt x="307562" y="161937"/>
                  </a:cubicBezTo>
                  <a:close/>
                  <a:moveTo>
                    <a:pt x="154781" y="237089"/>
                  </a:moveTo>
                  <a:cubicBezTo>
                    <a:pt x="133826" y="216134"/>
                    <a:pt x="122111" y="189369"/>
                    <a:pt x="119634" y="161937"/>
                  </a:cubicBezTo>
                  <a:lnTo>
                    <a:pt x="141827" y="161937"/>
                  </a:lnTo>
                  <a:cubicBezTo>
                    <a:pt x="144304" y="184416"/>
                    <a:pt x="154210" y="205180"/>
                    <a:pt x="170402" y="221373"/>
                  </a:cubicBezTo>
                  <a:cubicBezTo>
                    <a:pt x="186595" y="237565"/>
                    <a:pt x="207359" y="247471"/>
                    <a:pt x="229838" y="249948"/>
                  </a:cubicBezTo>
                  <a:lnTo>
                    <a:pt x="229838" y="272141"/>
                  </a:lnTo>
                  <a:cubicBezTo>
                    <a:pt x="202501" y="269760"/>
                    <a:pt x="175736" y="258044"/>
                    <a:pt x="154781" y="237089"/>
                  </a:cubicBezTo>
                  <a:close/>
                  <a:moveTo>
                    <a:pt x="154781" y="64687"/>
                  </a:moveTo>
                  <a:cubicBezTo>
                    <a:pt x="175736" y="43732"/>
                    <a:pt x="202501" y="32016"/>
                    <a:pt x="229933" y="29539"/>
                  </a:cubicBezTo>
                  <a:lnTo>
                    <a:pt x="229933" y="51733"/>
                  </a:lnTo>
                  <a:cubicBezTo>
                    <a:pt x="207454" y="54209"/>
                    <a:pt x="186690" y="64115"/>
                    <a:pt x="170497" y="80308"/>
                  </a:cubicBezTo>
                  <a:cubicBezTo>
                    <a:pt x="154305" y="96500"/>
                    <a:pt x="144399" y="117265"/>
                    <a:pt x="141922" y="139744"/>
                  </a:cubicBezTo>
                  <a:lnTo>
                    <a:pt x="119729" y="139744"/>
                  </a:lnTo>
                  <a:cubicBezTo>
                    <a:pt x="122111" y="112312"/>
                    <a:pt x="133826" y="85642"/>
                    <a:pt x="154781" y="64687"/>
                  </a:cubicBezTo>
                  <a:close/>
                  <a:moveTo>
                    <a:pt x="48196" y="359962"/>
                  </a:moveTo>
                  <a:cubicBezTo>
                    <a:pt x="43910" y="364248"/>
                    <a:pt x="36862" y="364248"/>
                    <a:pt x="32480" y="359962"/>
                  </a:cubicBezTo>
                  <a:cubicBezTo>
                    <a:pt x="28194" y="355675"/>
                    <a:pt x="28194" y="348627"/>
                    <a:pt x="32480" y="344245"/>
                  </a:cubicBezTo>
                  <a:lnTo>
                    <a:pt x="56007" y="320719"/>
                  </a:lnTo>
                  <a:lnTo>
                    <a:pt x="71723" y="336435"/>
                  </a:lnTo>
                  <a:lnTo>
                    <a:pt x="48196" y="359962"/>
                  </a:lnTo>
                  <a:close/>
                  <a:moveTo>
                    <a:pt x="87344" y="320719"/>
                  </a:moveTo>
                  <a:lnTo>
                    <a:pt x="71628" y="305002"/>
                  </a:lnTo>
                  <a:lnTo>
                    <a:pt x="131826" y="244804"/>
                  </a:lnTo>
                  <a:cubicBezTo>
                    <a:pt x="134207" y="247567"/>
                    <a:pt x="136684" y="250329"/>
                    <a:pt x="139351" y="252901"/>
                  </a:cubicBezTo>
                  <a:cubicBezTo>
                    <a:pt x="142018" y="255568"/>
                    <a:pt x="144685" y="258044"/>
                    <a:pt x="147447" y="260425"/>
                  </a:cubicBezTo>
                  <a:lnTo>
                    <a:pt x="87344" y="320719"/>
                  </a:lnTo>
                  <a:close/>
                  <a:moveTo>
                    <a:pt x="327184" y="237089"/>
                  </a:moveTo>
                  <a:cubicBezTo>
                    <a:pt x="306229" y="258044"/>
                    <a:pt x="279463" y="269760"/>
                    <a:pt x="252031" y="272236"/>
                  </a:cubicBezTo>
                  <a:lnTo>
                    <a:pt x="252031" y="250043"/>
                  </a:lnTo>
                  <a:cubicBezTo>
                    <a:pt x="274510" y="247567"/>
                    <a:pt x="295275" y="237661"/>
                    <a:pt x="311467" y="221468"/>
                  </a:cubicBezTo>
                  <a:cubicBezTo>
                    <a:pt x="327660" y="205276"/>
                    <a:pt x="337566" y="184511"/>
                    <a:pt x="340042" y="162032"/>
                  </a:cubicBezTo>
                  <a:lnTo>
                    <a:pt x="362236" y="162032"/>
                  </a:lnTo>
                  <a:cubicBezTo>
                    <a:pt x="359855" y="189369"/>
                    <a:pt x="348139" y="216134"/>
                    <a:pt x="327184" y="2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30CC2A48-F302-4BB3-BD70-5EF739553993}"/>
                </a:ext>
              </a:extLst>
            </p:cNvPr>
            <p:cNvSpPr/>
            <p:nvPr/>
          </p:nvSpPr>
          <p:spPr>
            <a:xfrm>
              <a:off x="5648245" y="3016439"/>
              <a:ext cx="123825" cy="76200"/>
            </a:xfrm>
            <a:custGeom>
              <a:avLst/>
              <a:gdLst>
                <a:gd name="connsiteX0" fmla="*/ 111799 w 123825"/>
                <a:gd name="connsiteY0" fmla="*/ 8320 h 76200"/>
                <a:gd name="connsiteX1" fmla="*/ 96940 w 123825"/>
                <a:gd name="connsiteY1" fmla="*/ 13273 h 76200"/>
                <a:gd name="connsiteX2" fmla="*/ 79700 w 123825"/>
                <a:gd name="connsiteY2" fmla="*/ 47658 h 76200"/>
                <a:gd name="connsiteX3" fmla="*/ 45315 w 123825"/>
                <a:gd name="connsiteY3" fmla="*/ 30418 h 76200"/>
                <a:gd name="connsiteX4" fmla="*/ 32551 w 123825"/>
                <a:gd name="connsiteY4" fmla="*/ 32513 h 76200"/>
                <a:gd name="connsiteX5" fmla="*/ 10359 w 123825"/>
                <a:gd name="connsiteY5" fmla="*/ 54706 h 76200"/>
                <a:gd name="connsiteX6" fmla="*/ 10359 w 123825"/>
                <a:gd name="connsiteY6" fmla="*/ 70423 h 76200"/>
                <a:gd name="connsiteX7" fmla="*/ 26074 w 123825"/>
                <a:gd name="connsiteY7" fmla="*/ 70423 h 76200"/>
                <a:gd name="connsiteX8" fmla="*/ 42553 w 123825"/>
                <a:gd name="connsiteY8" fmla="*/ 53945 h 76200"/>
                <a:gd name="connsiteX9" fmla="*/ 79700 w 123825"/>
                <a:gd name="connsiteY9" fmla="*/ 72518 h 76200"/>
                <a:gd name="connsiteX10" fmla="*/ 94559 w 123825"/>
                <a:gd name="connsiteY10" fmla="*/ 67565 h 76200"/>
                <a:gd name="connsiteX11" fmla="*/ 116753 w 123825"/>
                <a:gd name="connsiteY11" fmla="*/ 23274 h 76200"/>
                <a:gd name="connsiteX12" fmla="*/ 111799 w 123825"/>
                <a:gd name="connsiteY12" fmla="*/ 8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76200">
                  <a:moveTo>
                    <a:pt x="111799" y="8320"/>
                  </a:moveTo>
                  <a:cubicBezTo>
                    <a:pt x="106370" y="5557"/>
                    <a:pt x="99703" y="7843"/>
                    <a:pt x="96940" y="13273"/>
                  </a:cubicBezTo>
                  <a:lnTo>
                    <a:pt x="79700" y="47658"/>
                  </a:lnTo>
                  <a:lnTo>
                    <a:pt x="45315" y="30418"/>
                  </a:lnTo>
                  <a:cubicBezTo>
                    <a:pt x="41029" y="28322"/>
                    <a:pt x="35885" y="29084"/>
                    <a:pt x="32551" y="32513"/>
                  </a:cubicBezTo>
                  <a:lnTo>
                    <a:pt x="10359" y="54706"/>
                  </a:lnTo>
                  <a:cubicBezTo>
                    <a:pt x="6072" y="58993"/>
                    <a:pt x="6072" y="66041"/>
                    <a:pt x="10359" y="70423"/>
                  </a:cubicBezTo>
                  <a:cubicBezTo>
                    <a:pt x="14644" y="74709"/>
                    <a:pt x="21693" y="74709"/>
                    <a:pt x="26074" y="70423"/>
                  </a:cubicBezTo>
                  <a:lnTo>
                    <a:pt x="42553" y="53945"/>
                  </a:lnTo>
                  <a:lnTo>
                    <a:pt x="79700" y="72518"/>
                  </a:lnTo>
                  <a:cubicBezTo>
                    <a:pt x="85225" y="75280"/>
                    <a:pt x="91797" y="72995"/>
                    <a:pt x="94559" y="67565"/>
                  </a:cubicBezTo>
                  <a:lnTo>
                    <a:pt x="116753" y="23274"/>
                  </a:lnTo>
                  <a:cubicBezTo>
                    <a:pt x="119515" y="17749"/>
                    <a:pt x="117229" y="11082"/>
                    <a:pt x="111799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86D95AAE-C322-48CA-922B-7428C860D403}"/>
              </a:ext>
            </a:extLst>
          </p:cNvPr>
          <p:cNvGrpSpPr/>
          <p:nvPr/>
        </p:nvGrpSpPr>
        <p:grpSpPr>
          <a:xfrm>
            <a:off x="6151784" y="2905672"/>
            <a:ext cx="390525" cy="390525"/>
            <a:chOff x="6151784" y="2905672"/>
            <a:chExt cx="390525" cy="390525"/>
          </a:xfrm>
          <a:solidFill>
            <a:schemeClr val="tx2"/>
          </a:solidFill>
        </p:grpSpPr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D810381F-280B-4AAF-8993-35B4E255CEE8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D55C3F9C-D1B3-412C-B701-AD639DDA26F9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08B0F39A-CC2F-43AF-836A-E7D1A489737C}"/>
              </a:ext>
            </a:extLst>
          </p:cNvPr>
          <p:cNvGrpSpPr/>
          <p:nvPr/>
        </p:nvGrpSpPr>
        <p:grpSpPr>
          <a:xfrm>
            <a:off x="3472997" y="2905696"/>
            <a:ext cx="390525" cy="390525"/>
            <a:chOff x="3472997" y="2905696"/>
            <a:chExt cx="390525" cy="390525"/>
          </a:xfrm>
          <a:solidFill>
            <a:schemeClr val="tx2"/>
          </a:solidFill>
        </p:grpSpPr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78018F87-AFA5-4151-853D-A55F120A0D0E}"/>
                </a:ext>
              </a:extLst>
            </p:cNvPr>
            <p:cNvSpPr/>
            <p:nvPr/>
          </p:nvSpPr>
          <p:spPr>
            <a:xfrm>
              <a:off x="3472997" y="2905696"/>
              <a:ext cx="390525" cy="390525"/>
            </a:xfrm>
            <a:custGeom>
              <a:avLst/>
              <a:gdLst>
                <a:gd name="connsiteX0" fmla="*/ 376333 w 390525"/>
                <a:gd name="connsiteY0" fmla="*/ 156591 h 390525"/>
                <a:gd name="connsiteX1" fmla="*/ 334994 w 390525"/>
                <a:gd name="connsiteY1" fmla="*/ 151257 h 390525"/>
                <a:gd name="connsiteX2" fmla="*/ 326517 w 390525"/>
                <a:gd name="connsiteY2" fmla="*/ 130874 h 390525"/>
                <a:gd name="connsiteX3" fmla="*/ 351949 w 390525"/>
                <a:gd name="connsiteY3" fmla="*/ 97917 h 390525"/>
                <a:gd name="connsiteX4" fmla="*/ 350996 w 390525"/>
                <a:gd name="connsiteY4" fmla="*/ 83153 h 390525"/>
                <a:gd name="connsiteX5" fmla="*/ 310134 w 390525"/>
                <a:gd name="connsiteY5" fmla="*/ 42291 h 390525"/>
                <a:gd name="connsiteX6" fmla="*/ 295370 w 390525"/>
                <a:gd name="connsiteY6" fmla="*/ 41338 h 390525"/>
                <a:gd name="connsiteX7" fmla="*/ 262414 w 390525"/>
                <a:gd name="connsiteY7" fmla="*/ 66770 h 390525"/>
                <a:gd name="connsiteX8" fmla="*/ 242030 w 390525"/>
                <a:gd name="connsiteY8" fmla="*/ 58293 h 390525"/>
                <a:gd name="connsiteX9" fmla="*/ 236696 w 390525"/>
                <a:gd name="connsiteY9" fmla="*/ 16954 h 390525"/>
                <a:gd name="connsiteX10" fmla="*/ 225552 w 390525"/>
                <a:gd name="connsiteY10" fmla="*/ 7144 h 390525"/>
                <a:gd name="connsiteX11" fmla="*/ 167735 w 390525"/>
                <a:gd name="connsiteY11" fmla="*/ 7144 h 390525"/>
                <a:gd name="connsiteX12" fmla="*/ 156591 w 390525"/>
                <a:gd name="connsiteY12" fmla="*/ 16954 h 390525"/>
                <a:gd name="connsiteX13" fmla="*/ 151257 w 390525"/>
                <a:gd name="connsiteY13" fmla="*/ 58293 h 390525"/>
                <a:gd name="connsiteX14" fmla="*/ 130873 w 390525"/>
                <a:gd name="connsiteY14" fmla="*/ 66770 h 390525"/>
                <a:gd name="connsiteX15" fmla="*/ 97917 w 390525"/>
                <a:gd name="connsiteY15" fmla="*/ 41338 h 390525"/>
                <a:gd name="connsiteX16" fmla="*/ 83153 w 390525"/>
                <a:gd name="connsiteY16" fmla="*/ 42291 h 390525"/>
                <a:gd name="connsiteX17" fmla="*/ 42291 w 390525"/>
                <a:gd name="connsiteY17" fmla="*/ 83153 h 390525"/>
                <a:gd name="connsiteX18" fmla="*/ 41338 w 390525"/>
                <a:gd name="connsiteY18" fmla="*/ 97917 h 390525"/>
                <a:gd name="connsiteX19" fmla="*/ 66770 w 390525"/>
                <a:gd name="connsiteY19" fmla="*/ 130874 h 390525"/>
                <a:gd name="connsiteX20" fmla="*/ 58293 w 390525"/>
                <a:gd name="connsiteY20" fmla="*/ 151257 h 390525"/>
                <a:gd name="connsiteX21" fmla="*/ 16954 w 390525"/>
                <a:gd name="connsiteY21" fmla="*/ 156591 h 390525"/>
                <a:gd name="connsiteX22" fmla="*/ 7144 w 390525"/>
                <a:gd name="connsiteY22" fmla="*/ 167735 h 390525"/>
                <a:gd name="connsiteX23" fmla="*/ 7144 w 390525"/>
                <a:gd name="connsiteY23" fmla="*/ 225552 h 390525"/>
                <a:gd name="connsiteX24" fmla="*/ 16954 w 390525"/>
                <a:gd name="connsiteY24" fmla="*/ 236696 h 390525"/>
                <a:gd name="connsiteX25" fmla="*/ 58293 w 390525"/>
                <a:gd name="connsiteY25" fmla="*/ 242030 h 390525"/>
                <a:gd name="connsiteX26" fmla="*/ 66770 w 390525"/>
                <a:gd name="connsiteY26" fmla="*/ 262414 h 390525"/>
                <a:gd name="connsiteX27" fmla="*/ 41338 w 390525"/>
                <a:gd name="connsiteY27" fmla="*/ 295370 h 390525"/>
                <a:gd name="connsiteX28" fmla="*/ 42291 w 390525"/>
                <a:gd name="connsiteY28" fmla="*/ 310134 h 390525"/>
                <a:gd name="connsiteX29" fmla="*/ 83153 w 390525"/>
                <a:gd name="connsiteY29" fmla="*/ 350996 h 390525"/>
                <a:gd name="connsiteX30" fmla="*/ 97917 w 390525"/>
                <a:gd name="connsiteY30" fmla="*/ 351949 h 390525"/>
                <a:gd name="connsiteX31" fmla="*/ 130873 w 390525"/>
                <a:gd name="connsiteY31" fmla="*/ 326517 h 390525"/>
                <a:gd name="connsiteX32" fmla="*/ 151257 w 390525"/>
                <a:gd name="connsiteY32" fmla="*/ 334994 h 390525"/>
                <a:gd name="connsiteX33" fmla="*/ 156591 w 390525"/>
                <a:gd name="connsiteY33" fmla="*/ 376333 h 390525"/>
                <a:gd name="connsiteX34" fmla="*/ 167735 w 390525"/>
                <a:gd name="connsiteY34" fmla="*/ 386144 h 390525"/>
                <a:gd name="connsiteX35" fmla="*/ 225552 w 390525"/>
                <a:gd name="connsiteY35" fmla="*/ 386144 h 390525"/>
                <a:gd name="connsiteX36" fmla="*/ 236696 w 390525"/>
                <a:gd name="connsiteY36" fmla="*/ 376333 h 390525"/>
                <a:gd name="connsiteX37" fmla="*/ 242030 w 390525"/>
                <a:gd name="connsiteY37" fmla="*/ 334994 h 390525"/>
                <a:gd name="connsiteX38" fmla="*/ 262414 w 390525"/>
                <a:gd name="connsiteY38" fmla="*/ 326517 h 390525"/>
                <a:gd name="connsiteX39" fmla="*/ 295370 w 390525"/>
                <a:gd name="connsiteY39" fmla="*/ 351949 h 390525"/>
                <a:gd name="connsiteX40" fmla="*/ 310134 w 390525"/>
                <a:gd name="connsiteY40" fmla="*/ 350996 h 390525"/>
                <a:gd name="connsiteX41" fmla="*/ 350996 w 390525"/>
                <a:gd name="connsiteY41" fmla="*/ 310134 h 390525"/>
                <a:gd name="connsiteX42" fmla="*/ 351949 w 390525"/>
                <a:gd name="connsiteY42" fmla="*/ 295370 h 390525"/>
                <a:gd name="connsiteX43" fmla="*/ 326517 w 390525"/>
                <a:gd name="connsiteY43" fmla="*/ 262414 h 390525"/>
                <a:gd name="connsiteX44" fmla="*/ 334994 w 390525"/>
                <a:gd name="connsiteY44" fmla="*/ 242030 h 390525"/>
                <a:gd name="connsiteX45" fmla="*/ 376333 w 390525"/>
                <a:gd name="connsiteY45" fmla="*/ 236696 h 390525"/>
                <a:gd name="connsiteX46" fmla="*/ 386144 w 390525"/>
                <a:gd name="connsiteY46" fmla="*/ 225552 h 390525"/>
                <a:gd name="connsiteX47" fmla="*/ 386144 w 390525"/>
                <a:gd name="connsiteY47" fmla="*/ 167735 h 390525"/>
                <a:gd name="connsiteX48" fmla="*/ 376333 w 390525"/>
                <a:gd name="connsiteY48" fmla="*/ 156591 h 390525"/>
                <a:gd name="connsiteX49" fmla="*/ 363093 w 390525"/>
                <a:gd name="connsiteY49" fmla="*/ 215265 h 390525"/>
                <a:gd name="connsiteX50" fmla="*/ 324421 w 390525"/>
                <a:gd name="connsiteY50" fmla="*/ 220313 h 390525"/>
                <a:gd name="connsiteX51" fmla="*/ 314992 w 390525"/>
                <a:gd name="connsiteY51" fmla="*/ 228505 h 390525"/>
                <a:gd name="connsiteX52" fmla="*/ 302990 w 390525"/>
                <a:gd name="connsiteY52" fmla="*/ 257461 h 390525"/>
                <a:gd name="connsiteX53" fmla="*/ 303847 w 390525"/>
                <a:gd name="connsiteY53" fmla="*/ 269938 h 390525"/>
                <a:gd name="connsiteX54" fmla="*/ 327660 w 390525"/>
                <a:gd name="connsiteY54" fmla="*/ 300895 h 390525"/>
                <a:gd name="connsiteX55" fmla="*/ 300799 w 390525"/>
                <a:gd name="connsiteY55" fmla="*/ 327755 h 390525"/>
                <a:gd name="connsiteX56" fmla="*/ 269843 w 390525"/>
                <a:gd name="connsiteY56" fmla="*/ 303943 h 390525"/>
                <a:gd name="connsiteX57" fmla="*/ 257365 w 390525"/>
                <a:gd name="connsiteY57" fmla="*/ 303086 h 390525"/>
                <a:gd name="connsiteX58" fmla="*/ 228410 w 390525"/>
                <a:gd name="connsiteY58" fmla="*/ 315087 h 390525"/>
                <a:gd name="connsiteX59" fmla="*/ 220218 w 390525"/>
                <a:gd name="connsiteY59" fmla="*/ 324517 h 390525"/>
                <a:gd name="connsiteX60" fmla="*/ 215170 w 390525"/>
                <a:gd name="connsiteY60" fmla="*/ 363188 h 390525"/>
                <a:gd name="connsiteX61" fmla="*/ 177165 w 390525"/>
                <a:gd name="connsiteY61" fmla="*/ 363188 h 390525"/>
                <a:gd name="connsiteX62" fmla="*/ 172117 w 390525"/>
                <a:gd name="connsiteY62" fmla="*/ 324517 h 390525"/>
                <a:gd name="connsiteX63" fmla="*/ 163925 w 390525"/>
                <a:gd name="connsiteY63" fmla="*/ 315087 h 390525"/>
                <a:gd name="connsiteX64" fmla="*/ 134969 w 390525"/>
                <a:gd name="connsiteY64" fmla="*/ 303086 h 390525"/>
                <a:gd name="connsiteX65" fmla="*/ 122491 w 390525"/>
                <a:gd name="connsiteY65" fmla="*/ 303943 h 390525"/>
                <a:gd name="connsiteX66" fmla="*/ 91535 w 390525"/>
                <a:gd name="connsiteY66" fmla="*/ 327755 h 390525"/>
                <a:gd name="connsiteX67" fmla="*/ 64675 w 390525"/>
                <a:gd name="connsiteY67" fmla="*/ 300895 h 390525"/>
                <a:gd name="connsiteX68" fmla="*/ 88487 w 390525"/>
                <a:gd name="connsiteY68" fmla="*/ 269938 h 390525"/>
                <a:gd name="connsiteX69" fmla="*/ 89345 w 390525"/>
                <a:gd name="connsiteY69" fmla="*/ 257461 h 390525"/>
                <a:gd name="connsiteX70" fmla="*/ 77343 w 390525"/>
                <a:gd name="connsiteY70" fmla="*/ 228505 h 390525"/>
                <a:gd name="connsiteX71" fmla="*/ 67913 w 390525"/>
                <a:gd name="connsiteY71" fmla="*/ 220313 h 390525"/>
                <a:gd name="connsiteX72" fmla="*/ 29242 w 390525"/>
                <a:gd name="connsiteY72" fmla="*/ 215265 h 390525"/>
                <a:gd name="connsiteX73" fmla="*/ 29242 w 390525"/>
                <a:gd name="connsiteY73" fmla="*/ 177260 h 390525"/>
                <a:gd name="connsiteX74" fmla="*/ 67913 w 390525"/>
                <a:gd name="connsiteY74" fmla="*/ 172212 h 390525"/>
                <a:gd name="connsiteX75" fmla="*/ 77343 w 390525"/>
                <a:gd name="connsiteY75" fmla="*/ 164021 h 390525"/>
                <a:gd name="connsiteX76" fmla="*/ 89345 w 390525"/>
                <a:gd name="connsiteY76" fmla="*/ 135065 h 390525"/>
                <a:gd name="connsiteX77" fmla="*/ 88487 w 390525"/>
                <a:gd name="connsiteY77" fmla="*/ 122587 h 390525"/>
                <a:gd name="connsiteX78" fmla="*/ 64675 w 390525"/>
                <a:gd name="connsiteY78" fmla="*/ 91630 h 390525"/>
                <a:gd name="connsiteX79" fmla="*/ 91535 w 390525"/>
                <a:gd name="connsiteY79" fmla="*/ 64770 h 390525"/>
                <a:gd name="connsiteX80" fmla="*/ 122491 w 390525"/>
                <a:gd name="connsiteY80" fmla="*/ 88583 h 390525"/>
                <a:gd name="connsiteX81" fmla="*/ 134969 w 390525"/>
                <a:gd name="connsiteY81" fmla="*/ 89440 h 390525"/>
                <a:gd name="connsiteX82" fmla="*/ 163925 w 390525"/>
                <a:gd name="connsiteY82" fmla="*/ 77438 h 390525"/>
                <a:gd name="connsiteX83" fmla="*/ 172117 w 390525"/>
                <a:gd name="connsiteY83" fmla="*/ 68008 h 390525"/>
                <a:gd name="connsiteX84" fmla="*/ 177165 w 390525"/>
                <a:gd name="connsiteY84" fmla="*/ 29337 h 390525"/>
                <a:gd name="connsiteX85" fmla="*/ 215170 w 390525"/>
                <a:gd name="connsiteY85" fmla="*/ 29337 h 390525"/>
                <a:gd name="connsiteX86" fmla="*/ 220218 w 390525"/>
                <a:gd name="connsiteY86" fmla="*/ 68008 h 390525"/>
                <a:gd name="connsiteX87" fmla="*/ 228410 w 390525"/>
                <a:gd name="connsiteY87" fmla="*/ 77438 h 390525"/>
                <a:gd name="connsiteX88" fmla="*/ 257365 w 390525"/>
                <a:gd name="connsiteY88" fmla="*/ 89440 h 390525"/>
                <a:gd name="connsiteX89" fmla="*/ 269843 w 390525"/>
                <a:gd name="connsiteY89" fmla="*/ 88583 h 390525"/>
                <a:gd name="connsiteX90" fmla="*/ 300799 w 390525"/>
                <a:gd name="connsiteY90" fmla="*/ 64770 h 390525"/>
                <a:gd name="connsiteX91" fmla="*/ 327660 w 390525"/>
                <a:gd name="connsiteY91" fmla="*/ 91630 h 390525"/>
                <a:gd name="connsiteX92" fmla="*/ 303847 w 390525"/>
                <a:gd name="connsiteY92" fmla="*/ 122587 h 390525"/>
                <a:gd name="connsiteX93" fmla="*/ 302990 w 390525"/>
                <a:gd name="connsiteY93" fmla="*/ 135065 h 390525"/>
                <a:gd name="connsiteX94" fmla="*/ 314992 w 390525"/>
                <a:gd name="connsiteY94" fmla="*/ 164021 h 390525"/>
                <a:gd name="connsiteX95" fmla="*/ 324421 w 390525"/>
                <a:gd name="connsiteY95" fmla="*/ 172212 h 390525"/>
                <a:gd name="connsiteX96" fmla="*/ 363093 w 390525"/>
                <a:gd name="connsiteY96" fmla="*/ 177260 h 390525"/>
                <a:gd name="connsiteX97" fmla="*/ 363093 w 390525"/>
                <a:gd name="connsiteY97" fmla="*/ 2152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90525" h="390525">
                  <a:moveTo>
                    <a:pt x="376333" y="156591"/>
                  </a:moveTo>
                  <a:lnTo>
                    <a:pt x="334994" y="151257"/>
                  </a:lnTo>
                  <a:cubicBezTo>
                    <a:pt x="332708" y="144209"/>
                    <a:pt x="329851" y="137446"/>
                    <a:pt x="326517" y="130874"/>
                  </a:cubicBezTo>
                  <a:lnTo>
                    <a:pt x="351949" y="97917"/>
                  </a:lnTo>
                  <a:cubicBezTo>
                    <a:pt x="355378" y="93440"/>
                    <a:pt x="354997" y="87154"/>
                    <a:pt x="350996" y="83153"/>
                  </a:cubicBezTo>
                  <a:lnTo>
                    <a:pt x="310134" y="42291"/>
                  </a:lnTo>
                  <a:cubicBezTo>
                    <a:pt x="306134" y="38291"/>
                    <a:pt x="299847" y="37909"/>
                    <a:pt x="295370" y="41338"/>
                  </a:cubicBezTo>
                  <a:lnTo>
                    <a:pt x="262414" y="66770"/>
                  </a:lnTo>
                  <a:cubicBezTo>
                    <a:pt x="255841" y="63437"/>
                    <a:pt x="248984" y="60579"/>
                    <a:pt x="242030" y="58293"/>
                  </a:cubicBezTo>
                  <a:lnTo>
                    <a:pt x="236696" y="16954"/>
                  </a:lnTo>
                  <a:cubicBezTo>
                    <a:pt x="235934" y="11335"/>
                    <a:pt x="231172" y="7144"/>
                    <a:pt x="225552" y="7144"/>
                  </a:cubicBezTo>
                  <a:lnTo>
                    <a:pt x="167735" y="7144"/>
                  </a:lnTo>
                  <a:cubicBezTo>
                    <a:pt x="162115" y="7144"/>
                    <a:pt x="157353" y="11335"/>
                    <a:pt x="156591" y="16954"/>
                  </a:cubicBezTo>
                  <a:lnTo>
                    <a:pt x="151257" y="58293"/>
                  </a:lnTo>
                  <a:cubicBezTo>
                    <a:pt x="144209" y="60579"/>
                    <a:pt x="137446" y="63437"/>
                    <a:pt x="130873" y="66770"/>
                  </a:cubicBezTo>
                  <a:lnTo>
                    <a:pt x="97917" y="41338"/>
                  </a:lnTo>
                  <a:cubicBezTo>
                    <a:pt x="93440" y="37909"/>
                    <a:pt x="87154" y="38291"/>
                    <a:pt x="83153" y="42291"/>
                  </a:cubicBezTo>
                  <a:lnTo>
                    <a:pt x="42291" y="83153"/>
                  </a:lnTo>
                  <a:cubicBezTo>
                    <a:pt x="38290" y="87154"/>
                    <a:pt x="37910" y="93440"/>
                    <a:pt x="41338" y="97917"/>
                  </a:cubicBezTo>
                  <a:lnTo>
                    <a:pt x="66770" y="130874"/>
                  </a:lnTo>
                  <a:cubicBezTo>
                    <a:pt x="63437" y="137446"/>
                    <a:pt x="60579" y="144304"/>
                    <a:pt x="58293" y="151257"/>
                  </a:cubicBezTo>
                  <a:lnTo>
                    <a:pt x="16954" y="156591"/>
                  </a:lnTo>
                  <a:cubicBezTo>
                    <a:pt x="11335" y="157353"/>
                    <a:pt x="7144" y="162116"/>
                    <a:pt x="7144" y="167735"/>
                  </a:cubicBezTo>
                  <a:lnTo>
                    <a:pt x="7144" y="225552"/>
                  </a:lnTo>
                  <a:cubicBezTo>
                    <a:pt x="7144" y="231172"/>
                    <a:pt x="11335" y="235934"/>
                    <a:pt x="16954" y="236696"/>
                  </a:cubicBezTo>
                  <a:lnTo>
                    <a:pt x="58293" y="242030"/>
                  </a:lnTo>
                  <a:cubicBezTo>
                    <a:pt x="60579" y="249079"/>
                    <a:pt x="63437" y="255842"/>
                    <a:pt x="66770" y="262414"/>
                  </a:cubicBezTo>
                  <a:lnTo>
                    <a:pt x="41338" y="295370"/>
                  </a:lnTo>
                  <a:cubicBezTo>
                    <a:pt x="37910" y="299847"/>
                    <a:pt x="38290" y="306134"/>
                    <a:pt x="42291" y="310134"/>
                  </a:cubicBezTo>
                  <a:lnTo>
                    <a:pt x="83153" y="350996"/>
                  </a:lnTo>
                  <a:cubicBezTo>
                    <a:pt x="87154" y="354997"/>
                    <a:pt x="93440" y="355378"/>
                    <a:pt x="97917" y="351949"/>
                  </a:cubicBezTo>
                  <a:lnTo>
                    <a:pt x="130873" y="326517"/>
                  </a:lnTo>
                  <a:cubicBezTo>
                    <a:pt x="137446" y="329851"/>
                    <a:pt x="144304" y="332708"/>
                    <a:pt x="151257" y="334994"/>
                  </a:cubicBezTo>
                  <a:lnTo>
                    <a:pt x="156591" y="376333"/>
                  </a:lnTo>
                  <a:cubicBezTo>
                    <a:pt x="157353" y="381953"/>
                    <a:pt x="162115" y="386144"/>
                    <a:pt x="167735" y="386144"/>
                  </a:cubicBezTo>
                  <a:lnTo>
                    <a:pt x="225552" y="386144"/>
                  </a:lnTo>
                  <a:cubicBezTo>
                    <a:pt x="231172" y="386144"/>
                    <a:pt x="235934" y="381953"/>
                    <a:pt x="236696" y="376333"/>
                  </a:cubicBezTo>
                  <a:lnTo>
                    <a:pt x="242030" y="334994"/>
                  </a:lnTo>
                  <a:cubicBezTo>
                    <a:pt x="249079" y="332708"/>
                    <a:pt x="255841" y="329851"/>
                    <a:pt x="262414" y="326517"/>
                  </a:cubicBezTo>
                  <a:lnTo>
                    <a:pt x="295370" y="351949"/>
                  </a:lnTo>
                  <a:cubicBezTo>
                    <a:pt x="299847" y="355378"/>
                    <a:pt x="306134" y="354997"/>
                    <a:pt x="310134" y="350996"/>
                  </a:cubicBezTo>
                  <a:lnTo>
                    <a:pt x="350996" y="310134"/>
                  </a:lnTo>
                  <a:cubicBezTo>
                    <a:pt x="354997" y="306134"/>
                    <a:pt x="355378" y="299847"/>
                    <a:pt x="351949" y="295370"/>
                  </a:cubicBezTo>
                  <a:lnTo>
                    <a:pt x="326517" y="262414"/>
                  </a:lnTo>
                  <a:cubicBezTo>
                    <a:pt x="329851" y="255842"/>
                    <a:pt x="332708" y="248984"/>
                    <a:pt x="334994" y="242030"/>
                  </a:cubicBezTo>
                  <a:lnTo>
                    <a:pt x="376333" y="236696"/>
                  </a:lnTo>
                  <a:cubicBezTo>
                    <a:pt x="381953" y="235934"/>
                    <a:pt x="386144" y="231172"/>
                    <a:pt x="386144" y="225552"/>
                  </a:cubicBezTo>
                  <a:lnTo>
                    <a:pt x="386144" y="167735"/>
                  </a:lnTo>
                  <a:cubicBezTo>
                    <a:pt x="386048" y="162116"/>
                    <a:pt x="381857" y="157353"/>
                    <a:pt x="376333" y="156591"/>
                  </a:cubicBezTo>
                  <a:close/>
                  <a:moveTo>
                    <a:pt x="363093" y="215265"/>
                  </a:moveTo>
                  <a:lnTo>
                    <a:pt x="324421" y="220313"/>
                  </a:lnTo>
                  <a:cubicBezTo>
                    <a:pt x="319945" y="220885"/>
                    <a:pt x="316230" y="224123"/>
                    <a:pt x="314992" y="228505"/>
                  </a:cubicBezTo>
                  <a:cubicBezTo>
                    <a:pt x="312230" y="238696"/>
                    <a:pt x="308229" y="248412"/>
                    <a:pt x="302990" y="257461"/>
                  </a:cubicBezTo>
                  <a:cubicBezTo>
                    <a:pt x="300704" y="261366"/>
                    <a:pt x="301085" y="266319"/>
                    <a:pt x="303847" y="269938"/>
                  </a:cubicBezTo>
                  <a:lnTo>
                    <a:pt x="327660" y="300895"/>
                  </a:lnTo>
                  <a:lnTo>
                    <a:pt x="300799" y="327755"/>
                  </a:lnTo>
                  <a:lnTo>
                    <a:pt x="269843" y="303943"/>
                  </a:lnTo>
                  <a:cubicBezTo>
                    <a:pt x="266224" y="301180"/>
                    <a:pt x="261366" y="300800"/>
                    <a:pt x="257365" y="303086"/>
                  </a:cubicBezTo>
                  <a:cubicBezTo>
                    <a:pt x="248317" y="308324"/>
                    <a:pt x="238506" y="312325"/>
                    <a:pt x="228410" y="315087"/>
                  </a:cubicBezTo>
                  <a:cubicBezTo>
                    <a:pt x="224028" y="316230"/>
                    <a:pt x="220789" y="319945"/>
                    <a:pt x="220218" y="324517"/>
                  </a:cubicBezTo>
                  <a:lnTo>
                    <a:pt x="215170" y="363188"/>
                  </a:lnTo>
                  <a:lnTo>
                    <a:pt x="177165" y="363188"/>
                  </a:lnTo>
                  <a:lnTo>
                    <a:pt x="172117" y="324517"/>
                  </a:lnTo>
                  <a:cubicBezTo>
                    <a:pt x="171545" y="320040"/>
                    <a:pt x="168307" y="316325"/>
                    <a:pt x="163925" y="315087"/>
                  </a:cubicBezTo>
                  <a:cubicBezTo>
                    <a:pt x="153734" y="312325"/>
                    <a:pt x="144018" y="308324"/>
                    <a:pt x="134969" y="303086"/>
                  </a:cubicBezTo>
                  <a:cubicBezTo>
                    <a:pt x="131064" y="300800"/>
                    <a:pt x="126111" y="301180"/>
                    <a:pt x="122491" y="303943"/>
                  </a:cubicBezTo>
                  <a:lnTo>
                    <a:pt x="91535" y="327755"/>
                  </a:lnTo>
                  <a:lnTo>
                    <a:pt x="64675" y="300895"/>
                  </a:lnTo>
                  <a:lnTo>
                    <a:pt x="88487" y="269938"/>
                  </a:lnTo>
                  <a:cubicBezTo>
                    <a:pt x="91249" y="266319"/>
                    <a:pt x="91630" y="261461"/>
                    <a:pt x="89345" y="257461"/>
                  </a:cubicBezTo>
                  <a:cubicBezTo>
                    <a:pt x="84106" y="248412"/>
                    <a:pt x="80105" y="238601"/>
                    <a:pt x="77343" y="228505"/>
                  </a:cubicBezTo>
                  <a:cubicBezTo>
                    <a:pt x="76200" y="224123"/>
                    <a:pt x="72485" y="220885"/>
                    <a:pt x="67913" y="220313"/>
                  </a:cubicBezTo>
                  <a:lnTo>
                    <a:pt x="29242" y="215265"/>
                  </a:lnTo>
                  <a:lnTo>
                    <a:pt x="29242" y="177260"/>
                  </a:lnTo>
                  <a:lnTo>
                    <a:pt x="67913" y="172212"/>
                  </a:lnTo>
                  <a:cubicBezTo>
                    <a:pt x="72390" y="171641"/>
                    <a:pt x="76105" y="168402"/>
                    <a:pt x="77343" y="164021"/>
                  </a:cubicBezTo>
                  <a:cubicBezTo>
                    <a:pt x="80105" y="153829"/>
                    <a:pt x="84106" y="144113"/>
                    <a:pt x="89345" y="135065"/>
                  </a:cubicBezTo>
                  <a:cubicBezTo>
                    <a:pt x="91630" y="131159"/>
                    <a:pt x="91249" y="126206"/>
                    <a:pt x="88487" y="122587"/>
                  </a:cubicBezTo>
                  <a:lnTo>
                    <a:pt x="64675" y="91630"/>
                  </a:lnTo>
                  <a:lnTo>
                    <a:pt x="91535" y="64770"/>
                  </a:lnTo>
                  <a:lnTo>
                    <a:pt x="122491" y="88583"/>
                  </a:lnTo>
                  <a:cubicBezTo>
                    <a:pt x="126111" y="91345"/>
                    <a:pt x="130969" y="91726"/>
                    <a:pt x="134969" y="89440"/>
                  </a:cubicBezTo>
                  <a:cubicBezTo>
                    <a:pt x="144018" y="84201"/>
                    <a:pt x="153829" y="80200"/>
                    <a:pt x="163925" y="77438"/>
                  </a:cubicBezTo>
                  <a:cubicBezTo>
                    <a:pt x="168307" y="76295"/>
                    <a:pt x="171545" y="72580"/>
                    <a:pt x="172117" y="68008"/>
                  </a:cubicBezTo>
                  <a:lnTo>
                    <a:pt x="177165" y="29337"/>
                  </a:lnTo>
                  <a:lnTo>
                    <a:pt x="215170" y="29337"/>
                  </a:lnTo>
                  <a:lnTo>
                    <a:pt x="220218" y="68008"/>
                  </a:lnTo>
                  <a:cubicBezTo>
                    <a:pt x="220789" y="72485"/>
                    <a:pt x="224028" y="76200"/>
                    <a:pt x="228410" y="77438"/>
                  </a:cubicBezTo>
                  <a:cubicBezTo>
                    <a:pt x="238601" y="80200"/>
                    <a:pt x="248317" y="84201"/>
                    <a:pt x="257365" y="89440"/>
                  </a:cubicBezTo>
                  <a:cubicBezTo>
                    <a:pt x="261271" y="91726"/>
                    <a:pt x="266224" y="91345"/>
                    <a:pt x="269843" y="88583"/>
                  </a:cubicBezTo>
                  <a:lnTo>
                    <a:pt x="300799" y="64770"/>
                  </a:lnTo>
                  <a:lnTo>
                    <a:pt x="327660" y="91630"/>
                  </a:lnTo>
                  <a:lnTo>
                    <a:pt x="303847" y="122587"/>
                  </a:lnTo>
                  <a:cubicBezTo>
                    <a:pt x="301085" y="126206"/>
                    <a:pt x="300704" y="131064"/>
                    <a:pt x="302990" y="135065"/>
                  </a:cubicBezTo>
                  <a:cubicBezTo>
                    <a:pt x="308229" y="144113"/>
                    <a:pt x="312230" y="153924"/>
                    <a:pt x="314992" y="164021"/>
                  </a:cubicBezTo>
                  <a:cubicBezTo>
                    <a:pt x="316135" y="168402"/>
                    <a:pt x="319849" y="171641"/>
                    <a:pt x="324421" y="172212"/>
                  </a:cubicBezTo>
                  <a:lnTo>
                    <a:pt x="363093" y="177260"/>
                  </a:lnTo>
                  <a:lnTo>
                    <a:pt x="363093" y="215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C0FE8FA5-C95E-4FF1-A9F3-5A94AE8F3971}"/>
                </a:ext>
              </a:extLst>
            </p:cNvPr>
            <p:cNvSpPr/>
            <p:nvPr/>
          </p:nvSpPr>
          <p:spPr>
            <a:xfrm>
              <a:off x="3565103" y="2997612"/>
              <a:ext cx="200025" cy="200025"/>
            </a:xfrm>
            <a:custGeom>
              <a:avLst/>
              <a:gdLst>
                <a:gd name="connsiteX0" fmla="*/ 104489 w 200025"/>
                <a:gd name="connsiteY0" fmla="*/ 7144 h 200025"/>
                <a:gd name="connsiteX1" fmla="*/ 7144 w 200025"/>
                <a:gd name="connsiteY1" fmla="*/ 104489 h 200025"/>
                <a:gd name="connsiteX2" fmla="*/ 104489 w 200025"/>
                <a:gd name="connsiteY2" fmla="*/ 201835 h 200025"/>
                <a:gd name="connsiteX3" fmla="*/ 201834 w 200025"/>
                <a:gd name="connsiteY3" fmla="*/ 104489 h 200025"/>
                <a:gd name="connsiteX4" fmla="*/ 104489 w 200025"/>
                <a:gd name="connsiteY4" fmla="*/ 7144 h 200025"/>
                <a:gd name="connsiteX5" fmla="*/ 104489 w 200025"/>
                <a:gd name="connsiteY5" fmla="*/ 179451 h 200025"/>
                <a:gd name="connsiteX6" fmla="*/ 29623 w 200025"/>
                <a:gd name="connsiteY6" fmla="*/ 104584 h 200025"/>
                <a:gd name="connsiteX7" fmla="*/ 104489 w 200025"/>
                <a:gd name="connsiteY7" fmla="*/ 29718 h 200025"/>
                <a:gd name="connsiteX8" fmla="*/ 179356 w 200025"/>
                <a:gd name="connsiteY8" fmla="*/ 104584 h 200025"/>
                <a:gd name="connsiteX9" fmla="*/ 104489 w 200025"/>
                <a:gd name="connsiteY9" fmla="*/ 17945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200025">
                  <a:moveTo>
                    <a:pt x="104489" y="7144"/>
                  </a:moveTo>
                  <a:cubicBezTo>
                    <a:pt x="50768" y="7144"/>
                    <a:pt x="7144" y="50768"/>
                    <a:pt x="7144" y="104489"/>
                  </a:cubicBezTo>
                  <a:cubicBezTo>
                    <a:pt x="7144" y="158210"/>
                    <a:pt x="50768" y="201835"/>
                    <a:pt x="104489" y="201835"/>
                  </a:cubicBezTo>
                  <a:cubicBezTo>
                    <a:pt x="158210" y="201835"/>
                    <a:pt x="201834" y="158210"/>
                    <a:pt x="201834" y="104489"/>
                  </a:cubicBezTo>
                  <a:cubicBezTo>
                    <a:pt x="201834" y="50768"/>
                    <a:pt x="158210" y="7144"/>
                    <a:pt x="104489" y="7144"/>
                  </a:cubicBezTo>
                  <a:close/>
                  <a:moveTo>
                    <a:pt x="104489" y="179451"/>
                  </a:moveTo>
                  <a:cubicBezTo>
                    <a:pt x="63151" y="179451"/>
                    <a:pt x="29623" y="145828"/>
                    <a:pt x="29623" y="104584"/>
                  </a:cubicBezTo>
                  <a:cubicBezTo>
                    <a:pt x="29623" y="63246"/>
                    <a:pt x="63246" y="29718"/>
                    <a:pt x="104489" y="29718"/>
                  </a:cubicBezTo>
                  <a:cubicBezTo>
                    <a:pt x="145732" y="29718"/>
                    <a:pt x="179356" y="63341"/>
                    <a:pt x="179356" y="104584"/>
                  </a:cubicBezTo>
                  <a:cubicBezTo>
                    <a:pt x="179451" y="145828"/>
                    <a:pt x="145828" y="179451"/>
                    <a:pt x="104489" y="179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4943B394-5086-4B35-B870-F03A5E076B33}"/>
                </a:ext>
              </a:extLst>
            </p:cNvPr>
            <p:cNvSpPr/>
            <p:nvPr/>
          </p:nvSpPr>
          <p:spPr>
            <a:xfrm>
              <a:off x="3635862" y="3039606"/>
              <a:ext cx="66675" cy="123825"/>
            </a:xfrm>
            <a:custGeom>
              <a:avLst/>
              <a:gdLst>
                <a:gd name="connsiteX0" fmla="*/ 33730 w 66675"/>
                <a:gd name="connsiteY0" fmla="*/ 42017 h 123825"/>
                <a:gd name="connsiteX1" fmla="*/ 48875 w 66675"/>
                <a:gd name="connsiteY1" fmla="*/ 42017 h 123825"/>
                <a:gd name="connsiteX2" fmla="*/ 60305 w 66675"/>
                <a:gd name="connsiteY2" fmla="*/ 31444 h 123825"/>
                <a:gd name="connsiteX3" fmla="*/ 49256 w 66675"/>
                <a:gd name="connsiteY3" fmla="*/ 19824 h 123825"/>
                <a:gd name="connsiteX4" fmla="*/ 44874 w 66675"/>
                <a:gd name="connsiteY4" fmla="*/ 19824 h 123825"/>
                <a:gd name="connsiteX5" fmla="*/ 44874 w 66675"/>
                <a:gd name="connsiteY5" fmla="*/ 18585 h 123825"/>
                <a:gd name="connsiteX6" fmla="*/ 34302 w 66675"/>
                <a:gd name="connsiteY6" fmla="*/ 7155 h 123825"/>
                <a:gd name="connsiteX7" fmla="*/ 22681 w 66675"/>
                <a:gd name="connsiteY7" fmla="*/ 18204 h 123825"/>
                <a:gd name="connsiteX8" fmla="*/ 22681 w 66675"/>
                <a:gd name="connsiteY8" fmla="*/ 23157 h 123825"/>
                <a:gd name="connsiteX9" fmla="*/ 7155 w 66675"/>
                <a:gd name="connsiteY9" fmla="*/ 47256 h 123825"/>
                <a:gd name="connsiteX10" fmla="*/ 33539 w 66675"/>
                <a:gd name="connsiteY10" fmla="*/ 73830 h 123825"/>
                <a:gd name="connsiteX11" fmla="*/ 38112 w 66675"/>
                <a:gd name="connsiteY11" fmla="*/ 77640 h 123825"/>
                <a:gd name="connsiteX12" fmla="*/ 33730 w 66675"/>
                <a:gd name="connsiteY12" fmla="*/ 82593 h 123825"/>
                <a:gd name="connsiteX13" fmla="*/ 18585 w 66675"/>
                <a:gd name="connsiteY13" fmla="*/ 82593 h 123825"/>
                <a:gd name="connsiteX14" fmla="*/ 7155 w 66675"/>
                <a:gd name="connsiteY14" fmla="*/ 93166 h 123825"/>
                <a:gd name="connsiteX15" fmla="*/ 18204 w 66675"/>
                <a:gd name="connsiteY15" fmla="*/ 104787 h 123825"/>
                <a:gd name="connsiteX16" fmla="*/ 22586 w 66675"/>
                <a:gd name="connsiteY16" fmla="*/ 104787 h 123825"/>
                <a:gd name="connsiteX17" fmla="*/ 22586 w 66675"/>
                <a:gd name="connsiteY17" fmla="*/ 106025 h 123825"/>
                <a:gd name="connsiteX18" fmla="*/ 33158 w 66675"/>
                <a:gd name="connsiteY18" fmla="*/ 117455 h 123825"/>
                <a:gd name="connsiteX19" fmla="*/ 44779 w 66675"/>
                <a:gd name="connsiteY19" fmla="*/ 106406 h 123825"/>
                <a:gd name="connsiteX20" fmla="*/ 44779 w 66675"/>
                <a:gd name="connsiteY20" fmla="*/ 101453 h 123825"/>
                <a:gd name="connsiteX21" fmla="*/ 60210 w 66675"/>
                <a:gd name="connsiteY21" fmla="*/ 77355 h 123825"/>
                <a:gd name="connsiteX22" fmla="*/ 33825 w 66675"/>
                <a:gd name="connsiteY22" fmla="*/ 50780 h 123825"/>
                <a:gd name="connsiteX23" fmla="*/ 29253 w 66675"/>
                <a:gd name="connsiteY23" fmla="*/ 46970 h 123825"/>
                <a:gd name="connsiteX24" fmla="*/ 33730 w 66675"/>
                <a:gd name="connsiteY24" fmla="*/ 420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123825">
                  <a:moveTo>
                    <a:pt x="33730" y="42017"/>
                  </a:moveTo>
                  <a:lnTo>
                    <a:pt x="48875" y="42017"/>
                  </a:lnTo>
                  <a:cubicBezTo>
                    <a:pt x="54875" y="42017"/>
                    <a:pt x="60019" y="37445"/>
                    <a:pt x="60305" y="31444"/>
                  </a:cubicBezTo>
                  <a:cubicBezTo>
                    <a:pt x="60590" y="25062"/>
                    <a:pt x="55542" y="19824"/>
                    <a:pt x="49256" y="19824"/>
                  </a:cubicBezTo>
                  <a:lnTo>
                    <a:pt x="44874" y="19824"/>
                  </a:lnTo>
                  <a:lnTo>
                    <a:pt x="44874" y="18585"/>
                  </a:lnTo>
                  <a:cubicBezTo>
                    <a:pt x="44874" y="12585"/>
                    <a:pt x="40302" y="7441"/>
                    <a:pt x="34302" y="7155"/>
                  </a:cubicBezTo>
                  <a:cubicBezTo>
                    <a:pt x="27920" y="6870"/>
                    <a:pt x="22681" y="11918"/>
                    <a:pt x="22681" y="18204"/>
                  </a:cubicBezTo>
                  <a:lnTo>
                    <a:pt x="22681" y="23157"/>
                  </a:lnTo>
                  <a:cubicBezTo>
                    <a:pt x="13537" y="27348"/>
                    <a:pt x="7155" y="36588"/>
                    <a:pt x="7155" y="47256"/>
                  </a:cubicBezTo>
                  <a:cubicBezTo>
                    <a:pt x="7155" y="61829"/>
                    <a:pt x="18966" y="73735"/>
                    <a:pt x="33539" y="73830"/>
                  </a:cubicBezTo>
                  <a:cubicBezTo>
                    <a:pt x="35825" y="73830"/>
                    <a:pt x="37826" y="75354"/>
                    <a:pt x="38112" y="77640"/>
                  </a:cubicBezTo>
                  <a:cubicBezTo>
                    <a:pt x="38493" y="80307"/>
                    <a:pt x="36397" y="82593"/>
                    <a:pt x="33730" y="82593"/>
                  </a:cubicBezTo>
                  <a:lnTo>
                    <a:pt x="18585" y="82593"/>
                  </a:lnTo>
                  <a:cubicBezTo>
                    <a:pt x="12585" y="82593"/>
                    <a:pt x="7441" y="87165"/>
                    <a:pt x="7155" y="93166"/>
                  </a:cubicBezTo>
                  <a:cubicBezTo>
                    <a:pt x="6870" y="99548"/>
                    <a:pt x="11918" y="104787"/>
                    <a:pt x="18204" y="104787"/>
                  </a:cubicBezTo>
                  <a:lnTo>
                    <a:pt x="22586" y="104787"/>
                  </a:lnTo>
                  <a:lnTo>
                    <a:pt x="22586" y="106025"/>
                  </a:lnTo>
                  <a:cubicBezTo>
                    <a:pt x="22586" y="112026"/>
                    <a:pt x="27158" y="117169"/>
                    <a:pt x="33158" y="117455"/>
                  </a:cubicBezTo>
                  <a:cubicBezTo>
                    <a:pt x="39540" y="117741"/>
                    <a:pt x="44779" y="112692"/>
                    <a:pt x="44779" y="106406"/>
                  </a:cubicBezTo>
                  <a:lnTo>
                    <a:pt x="44779" y="101453"/>
                  </a:lnTo>
                  <a:cubicBezTo>
                    <a:pt x="53923" y="97262"/>
                    <a:pt x="60210" y="88023"/>
                    <a:pt x="60210" y="77355"/>
                  </a:cubicBezTo>
                  <a:cubicBezTo>
                    <a:pt x="60210" y="62781"/>
                    <a:pt x="48398" y="50875"/>
                    <a:pt x="33825" y="50780"/>
                  </a:cubicBezTo>
                  <a:cubicBezTo>
                    <a:pt x="31539" y="50780"/>
                    <a:pt x="29539" y="49256"/>
                    <a:pt x="29253" y="46970"/>
                  </a:cubicBezTo>
                  <a:cubicBezTo>
                    <a:pt x="29063" y="44303"/>
                    <a:pt x="31158" y="42017"/>
                    <a:pt x="33730" y="4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4264870B-69F6-4903-9771-69C9D948A7D8}"/>
              </a:ext>
            </a:extLst>
          </p:cNvPr>
          <p:cNvSpPr/>
          <p:nvPr/>
        </p:nvSpPr>
        <p:spPr>
          <a:xfrm>
            <a:off x="4128888" y="2905601"/>
            <a:ext cx="390525" cy="390525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4AEA96A1-07A2-4EFF-AE9D-59D3295CD46C}"/>
              </a:ext>
            </a:extLst>
          </p:cNvPr>
          <p:cNvGrpSpPr/>
          <p:nvPr/>
        </p:nvGrpSpPr>
        <p:grpSpPr>
          <a:xfrm>
            <a:off x="6810557" y="892968"/>
            <a:ext cx="384524" cy="377762"/>
            <a:chOff x="6810557" y="892968"/>
            <a:chExt cx="384524" cy="377762"/>
          </a:xfrm>
          <a:solidFill>
            <a:schemeClr val="tx2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8C0B7D8-5A67-4D07-B8F0-69ADEACC30FA}"/>
                </a:ext>
              </a:extLst>
            </p:cNvPr>
            <p:cNvSpPr/>
            <p:nvPr/>
          </p:nvSpPr>
          <p:spPr>
            <a:xfrm>
              <a:off x="6810557" y="977836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483 h 85725"/>
                <a:gd name="connsiteX14" fmla="*/ 59817 w 114300"/>
                <a:gd name="connsiteY14" fmla="*/ 56388 h 85725"/>
                <a:gd name="connsiteX15" fmla="*/ 29527 w 114300"/>
                <a:gd name="connsiteY15" fmla="*/ 50483 h 85725"/>
                <a:gd name="connsiteX16" fmla="*/ 29527 w 114300"/>
                <a:gd name="connsiteY16" fmla="*/ 33338 h 85725"/>
                <a:gd name="connsiteX17" fmla="*/ 33242 w 114300"/>
                <a:gd name="connsiteY17" fmla="*/ 29623 h 85725"/>
                <a:gd name="connsiteX18" fmla="*/ 86201 w 114300"/>
                <a:gd name="connsiteY18" fmla="*/ 29623 h 85725"/>
                <a:gd name="connsiteX19" fmla="*/ 90201 w 114300"/>
                <a:gd name="connsiteY19" fmla="*/ 33338 h 85725"/>
                <a:gd name="connsiteX20" fmla="*/ 90106 w 114300"/>
                <a:gd name="connsiteY20" fmla="*/ 5048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723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483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483"/>
                  </a:cubicBezTo>
                  <a:lnTo>
                    <a:pt x="29527" y="33338"/>
                  </a:lnTo>
                  <a:cubicBezTo>
                    <a:pt x="29527" y="31337"/>
                    <a:pt x="31242" y="29623"/>
                    <a:pt x="33242" y="29623"/>
                  </a:cubicBezTo>
                  <a:cubicBezTo>
                    <a:pt x="50863" y="29623"/>
                    <a:pt x="68580" y="29623"/>
                    <a:pt x="86201" y="29623"/>
                  </a:cubicBezTo>
                  <a:cubicBezTo>
                    <a:pt x="88201" y="29623"/>
                    <a:pt x="90201" y="31242"/>
                    <a:pt x="90201" y="33338"/>
                  </a:cubicBezTo>
                  <a:lnTo>
                    <a:pt x="90106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C48E08D-CB2E-4F92-A490-6974626EA518}"/>
                </a:ext>
              </a:extLst>
            </p:cNvPr>
            <p:cNvSpPr/>
            <p:nvPr/>
          </p:nvSpPr>
          <p:spPr>
            <a:xfrm>
              <a:off x="6824939" y="893349"/>
              <a:ext cx="85725" cy="85725"/>
            </a:xfrm>
            <a:custGeom>
              <a:avLst/>
              <a:gdLst>
                <a:gd name="connsiteX0" fmla="*/ 45434 w 85725"/>
                <a:gd name="connsiteY0" fmla="*/ 83725 h 85725"/>
                <a:gd name="connsiteX1" fmla="*/ 83725 w 85725"/>
                <a:gd name="connsiteY1" fmla="*/ 45434 h 85725"/>
                <a:gd name="connsiteX2" fmla="*/ 45434 w 85725"/>
                <a:gd name="connsiteY2" fmla="*/ 7144 h 85725"/>
                <a:gd name="connsiteX3" fmla="*/ 7144 w 85725"/>
                <a:gd name="connsiteY3" fmla="*/ 45434 h 85725"/>
                <a:gd name="connsiteX4" fmla="*/ 45434 w 85725"/>
                <a:gd name="connsiteY4" fmla="*/ 83725 h 85725"/>
                <a:gd name="connsiteX5" fmla="*/ 45434 w 85725"/>
                <a:gd name="connsiteY5" fmla="*/ 29242 h 85725"/>
                <a:gd name="connsiteX6" fmla="*/ 61532 w 85725"/>
                <a:gd name="connsiteY6" fmla="*/ 45339 h 85725"/>
                <a:gd name="connsiteX7" fmla="*/ 45434 w 85725"/>
                <a:gd name="connsiteY7" fmla="*/ 61436 h 85725"/>
                <a:gd name="connsiteX8" fmla="*/ 29337 w 85725"/>
                <a:gd name="connsiteY8" fmla="*/ 45339 h 85725"/>
                <a:gd name="connsiteX9" fmla="*/ 45434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5434" y="83725"/>
                  </a:move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lose/>
                  <a:moveTo>
                    <a:pt x="45434" y="29242"/>
                  </a:moveTo>
                  <a:cubicBezTo>
                    <a:pt x="54293" y="29242"/>
                    <a:pt x="61532" y="36481"/>
                    <a:pt x="61532" y="45339"/>
                  </a:cubicBezTo>
                  <a:cubicBezTo>
                    <a:pt x="61532" y="54197"/>
                    <a:pt x="54293" y="61436"/>
                    <a:pt x="45434" y="61436"/>
                  </a:cubicBezTo>
                  <a:cubicBezTo>
                    <a:pt x="36576" y="61436"/>
                    <a:pt x="29337" y="54197"/>
                    <a:pt x="29337" y="45339"/>
                  </a:cubicBezTo>
                  <a:cubicBezTo>
                    <a:pt x="29337" y="36481"/>
                    <a:pt x="36576" y="29242"/>
                    <a:pt x="45434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D0DB0E7D-6C86-4B21-98EB-4162D7B9B4E4}"/>
                </a:ext>
              </a:extLst>
            </p:cNvPr>
            <p:cNvSpPr/>
            <p:nvPr/>
          </p:nvSpPr>
          <p:spPr>
            <a:xfrm>
              <a:off x="6937906" y="892968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95250 w 257175"/>
                <a:gd name="connsiteY9" fmla="*/ 51530 h 76200"/>
                <a:gd name="connsiteX10" fmla="*/ 29337 w 257175"/>
                <a:gd name="connsiteY10" fmla="*/ 51530 h 76200"/>
                <a:gd name="connsiteX11" fmla="*/ 29337 w 257175"/>
                <a:gd name="connsiteY11" fmla="*/ 29337 h 76200"/>
                <a:gd name="connsiteX12" fmla="*/ 95250 w 257175"/>
                <a:gd name="connsiteY12" fmla="*/ 29337 h 76200"/>
                <a:gd name="connsiteX13" fmla="*/ 95250 w 257175"/>
                <a:gd name="connsiteY13" fmla="*/ 51530 h 76200"/>
                <a:gd name="connsiteX14" fmla="*/ 236601 w 257175"/>
                <a:gd name="connsiteY14" fmla="*/ 51530 h 76200"/>
                <a:gd name="connsiteX15" fmla="*/ 117443 w 257175"/>
                <a:gd name="connsiteY15" fmla="*/ 51530 h 76200"/>
                <a:gd name="connsiteX16" fmla="*/ 117443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95250" y="51530"/>
                  </a:moveTo>
                  <a:lnTo>
                    <a:pt x="29337" y="51530"/>
                  </a:lnTo>
                  <a:lnTo>
                    <a:pt x="29337" y="29337"/>
                  </a:lnTo>
                  <a:lnTo>
                    <a:pt x="95250" y="29337"/>
                  </a:lnTo>
                  <a:lnTo>
                    <a:pt x="95250" y="51530"/>
                  </a:lnTo>
                  <a:close/>
                  <a:moveTo>
                    <a:pt x="236601" y="51530"/>
                  </a:moveTo>
                  <a:lnTo>
                    <a:pt x="117443" y="51530"/>
                  </a:lnTo>
                  <a:lnTo>
                    <a:pt x="117443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79CB0A3-73C2-4B16-AAD6-EEAB11415E36}"/>
                </a:ext>
              </a:extLst>
            </p:cNvPr>
            <p:cNvSpPr/>
            <p:nvPr/>
          </p:nvSpPr>
          <p:spPr>
            <a:xfrm>
              <a:off x="6810557" y="1185005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387 h 85725"/>
                <a:gd name="connsiteX14" fmla="*/ 59817 w 114300"/>
                <a:gd name="connsiteY14" fmla="*/ 56388 h 85725"/>
                <a:gd name="connsiteX15" fmla="*/ 29527 w 114300"/>
                <a:gd name="connsiteY15" fmla="*/ 50387 h 85725"/>
                <a:gd name="connsiteX16" fmla="*/ 29527 w 114300"/>
                <a:gd name="connsiteY16" fmla="*/ 33147 h 85725"/>
                <a:gd name="connsiteX17" fmla="*/ 33242 w 114300"/>
                <a:gd name="connsiteY17" fmla="*/ 29432 h 85725"/>
                <a:gd name="connsiteX18" fmla="*/ 59721 w 114300"/>
                <a:gd name="connsiteY18" fmla="*/ 29432 h 85725"/>
                <a:gd name="connsiteX19" fmla="*/ 86201 w 114300"/>
                <a:gd name="connsiteY19" fmla="*/ 29432 h 85725"/>
                <a:gd name="connsiteX20" fmla="*/ 90201 w 114300"/>
                <a:gd name="connsiteY20" fmla="*/ 33147 h 85725"/>
                <a:gd name="connsiteX21" fmla="*/ 90106 w 114300"/>
                <a:gd name="connsiteY21" fmla="*/ 5038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819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387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387"/>
                  </a:cubicBezTo>
                  <a:lnTo>
                    <a:pt x="29527" y="33147"/>
                  </a:lnTo>
                  <a:cubicBezTo>
                    <a:pt x="29527" y="31147"/>
                    <a:pt x="31242" y="29432"/>
                    <a:pt x="33242" y="29432"/>
                  </a:cubicBezTo>
                  <a:cubicBezTo>
                    <a:pt x="42005" y="29432"/>
                    <a:pt x="50863" y="29432"/>
                    <a:pt x="59721" y="29432"/>
                  </a:cubicBezTo>
                  <a:cubicBezTo>
                    <a:pt x="68580" y="29432"/>
                    <a:pt x="77438" y="29432"/>
                    <a:pt x="86201" y="29432"/>
                  </a:cubicBezTo>
                  <a:cubicBezTo>
                    <a:pt x="88201" y="29432"/>
                    <a:pt x="90201" y="31051"/>
                    <a:pt x="90201" y="33147"/>
                  </a:cubicBezTo>
                  <a:lnTo>
                    <a:pt x="90106" y="503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B4C7481-DA00-455E-B4B4-DD195F69405C}"/>
                </a:ext>
              </a:extLst>
            </p:cNvPr>
            <p:cNvSpPr/>
            <p:nvPr/>
          </p:nvSpPr>
          <p:spPr>
            <a:xfrm>
              <a:off x="6824939" y="1100518"/>
              <a:ext cx="85725" cy="85725"/>
            </a:xfrm>
            <a:custGeom>
              <a:avLst/>
              <a:gdLst>
                <a:gd name="connsiteX0" fmla="*/ 83725 w 85725"/>
                <a:gd name="connsiteY0" fmla="*/ 45434 h 85725"/>
                <a:gd name="connsiteX1" fmla="*/ 45434 w 85725"/>
                <a:gd name="connsiteY1" fmla="*/ 7144 h 85725"/>
                <a:gd name="connsiteX2" fmla="*/ 7144 w 85725"/>
                <a:gd name="connsiteY2" fmla="*/ 45434 h 85725"/>
                <a:gd name="connsiteX3" fmla="*/ 45434 w 85725"/>
                <a:gd name="connsiteY3" fmla="*/ 83725 h 85725"/>
                <a:gd name="connsiteX4" fmla="*/ 83725 w 85725"/>
                <a:gd name="connsiteY4" fmla="*/ 45434 h 85725"/>
                <a:gd name="connsiteX5" fmla="*/ 29337 w 85725"/>
                <a:gd name="connsiteY5" fmla="*/ 45434 h 85725"/>
                <a:gd name="connsiteX6" fmla="*/ 45434 w 85725"/>
                <a:gd name="connsiteY6" fmla="*/ 29337 h 85725"/>
                <a:gd name="connsiteX7" fmla="*/ 61532 w 85725"/>
                <a:gd name="connsiteY7" fmla="*/ 45434 h 85725"/>
                <a:gd name="connsiteX8" fmla="*/ 45434 w 85725"/>
                <a:gd name="connsiteY8" fmla="*/ 61531 h 85725"/>
                <a:gd name="connsiteX9" fmla="*/ 2933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25" y="45434"/>
                  </a:move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484"/>
                    <a:pt x="83725" y="45434"/>
                  </a:cubicBezTo>
                  <a:close/>
                  <a:moveTo>
                    <a:pt x="29337" y="45434"/>
                  </a:moveTo>
                  <a:cubicBezTo>
                    <a:pt x="29337" y="36576"/>
                    <a:pt x="36576" y="29337"/>
                    <a:pt x="45434" y="29337"/>
                  </a:cubicBezTo>
                  <a:cubicBezTo>
                    <a:pt x="54293" y="29337"/>
                    <a:pt x="61532" y="36576"/>
                    <a:pt x="61532" y="45434"/>
                  </a:cubicBezTo>
                  <a:cubicBezTo>
                    <a:pt x="61532" y="54292"/>
                    <a:pt x="54293" y="61531"/>
                    <a:pt x="45434" y="61531"/>
                  </a:cubicBezTo>
                  <a:cubicBezTo>
                    <a:pt x="36576" y="61531"/>
                    <a:pt x="29337" y="54292"/>
                    <a:pt x="2933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A96F440E-DA50-40B1-BB37-F92765150637}"/>
                </a:ext>
              </a:extLst>
            </p:cNvPr>
            <p:cNvSpPr/>
            <p:nvPr/>
          </p:nvSpPr>
          <p:spPr>
            <a:xfrm>
              <a:off x="6937906" y="982503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157448 w 257175"/>
                <a:gd name="connsiteY9" fmla="*/ 51530 h 76200"/>
                <a:gd name="connsiteX10" fmla="*/ 29432 w 257175"/>
                <a:gd name="connsiteY10" fmla="*/ 51530 h 76200"/>
                <a:gd name="connsiteX11" fmla="*/ 29432 w 257175"/>
                <a:gd name="connsiteY11" fmla="*/ 29337 h 76200"/>
                <a:gd name="connsiteX12" fmla="*/ 157448 w 257175"/>
                <a:gd name="connsiteY12" fmla="*/ 29337 h 76200"/>
                <a:gd name="connsiteX13" fmla="*/ 157448 w 257175"/>
                <a:gd name="connsiteY13" fmla="*/ 51530 h 76200"/>
                <a:gd name="connsiteX14" fmla="*/ 236601 w 257175"/>
                <a:gd name="connsiteY14" fmla="*/ 51530 h 76200"/>
                <a:gd name="connsiteX15" fmla="*/ 179641 w 257175"/>
                <a:gd name="connsiteY15" fmla="*/ 51530 h 76200"/>
                <a:gd name="connsiteX16" fmla="*/ 179641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157448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157448" y="29337"/>
                  </a:lnTo>
                  <a:lnTo>
                    <a:pt x="157448" y="51530"/>
                  </a:lnTo>
                  <a:close/>
                  <a:moveTo>
                    <a:pt x="236601" y="51530"/>
                  </a:moveTo>
                  <a:lnTo>
                    <a:pt x="179641" y="51530"/>
                  </a:lnTo>
                  <a:lnTo>
                    <a:pt x="179641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1EE5BB94-672F-42B2-AB80-8C3A4CFBA6F4}"/>
                </a:ext>
              </a:extLst>
            </p:cNvPr>
            <p:cNvSpPr/>
            <p:nvPr/>
          </p:nvSpPr>
          <p:spPr>
            <a:xfrm>
              <a:off x="6937906" y="1099470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53149 w 257175"/>
                <a:gd name="connsiteY10" fmla="*/ 29337 h 76200"/>
                <a:gd name="connsiteX11" fmla="*/ 53149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75247 w 257175"/>
                <a:gd name="connsiteY15" fmla="*/ 51530 h 76200"/>
                <a:gd name="connsiteX16" fmla="*/ 75247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53149" y="29337"/>
                  </a:lnTo>
                  <a:lnTo>
                    <a:pt x="53149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75247" y="51530"/>
                  </a:lnTo>
                  <a:lnTo>
                    <a:pt x="75247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41482BA4-B963-432F-96DD-9367F40509E0}"/>
                </a:ext>
              </a:extLst>
            </p:cNvPr>
            <p:cNvSpPr/>
            <p:nvPr/>
          </p:nvSpPr>
          <p:spPr>
            <a:xfrm>
              <a:off x="6937906" y="1189005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192214 w 257175"/>
                <a:gd name="connsiteY10" fmla="*/ 29337 h 76200"/>
                <a:gd name="connsiteX11" fmla="*/ 192214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214408 w 257175"/>
                <a:gd name="connsiteY15" fmla="*/ 51530 h 76200"/>
                <a:gd name="connsiteX16" fmla="*/ 214408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192214" y="29337"/>
                  </a:lnTo>
                  <a:lnTo>
                    <a:pt x="192214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214408" y="51530"/>
                  </a:lnTo>
                  <a:lnTo>
                    <a:pt x="214408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772DCDF6-A4CF-43AE-A344-12AC661CAB8D}"/>
              </a:ext>
            </a:extLst>
          </p:cNvPr>
          <p:cNvSpPr/>
          <p:nvPr/>
        </p:nvSpPr>
        <p:spPr>
          <a:xfrm>
            <a:off x="1469222" y="2199798"/>
            <a:ext cx="361950" cy="390525"/>
          </a:xfrm>
          <a:custGeom>
            <a:avLst/>
            <a:gdLst>
              <a:gd name="connsiteX0" fmla="*/ 329089 w 361950"/>
              <a:gd name="connsiteY0" fmla="*/ 97441 h 390525"/>
              <a:gd name="connsiteX1" fmla="*/ 273558 w 361950"/>
              <a:gd name="connsiteY1" fmla="*/ 97441 h 390525"/>
              <a:gd name="connsiteX2" fmla="*/ 273558 w 361950"/>
              <a:gd name="connsiteY2" fmla="*/ 40481 h 390525"/>
              <a:gd name="connsiteX3" fmla="*/ 240221 w 361950"/>
              <a:gd name="connsiteY3" fmla="*/ 7144 h 390525"/>
              <a:gd name="connsiteX4" fmla="*/ 40481 w 361950"/>
              <a:gd name="connsiteY4" fmla="*/ 7144 h 390525"/>
              <a:gd name="connsiteX5" fmla="*/ 7144 w 361950"/>
              <a:gd name="connsiteY5" fmla="*/ 40481 h 390525"/>
              <a:gd name="connsiteX6" fmla="*/ 7144 w 361950"/>
              <a:gd name="connsiteY6" fmla="*/ 352806 h 390525"/>
              <a:gd name="connsiteX7" fmla="*/ 40481 w 361950"/>
              <a:gd name="connsiteY7" fmla="*/ 386144 h 390525"/>
              <a:gd name="connsiteX8" fmla="*/ 240316 w 361950"/>
              <a:gd name="connsiteY8" fmla="*/ 386144 h 390525"/>
              <a:gd name="connsiteX9" fmla="*/ 273653 w 361950"/>
              <a:gd name="connsiteY9" fmla="*/ 352806 h 390525"/>
              <a:gd name="connsiteX10" fmla="*/ 273653 w 361950"/>
              <a:gd name="connsiteY10" fmla="*/ 275082 h 390525"/>
              <a:gd name="connsiteX11" fmla="*/ 329184 w 361950"/>
              <a:gd name="connsiteY11" fmla="*/ 275082 h 390525"/>
              <a:gd name="connsiteX12" fmla="*/ 362522 w 361950"/>
              <a:gd name="connsiteY12" fmla="*/ 241745 h 390525"/>
              <a:gd name="connsiteX13" fmla="*/ 362522 w 361950"/>
              <a:gd name="connsiteY13" fmla="*/ 130683 h 390525"/>
              <a:gd name="connsiteX14" fmla="*/ 329089 w 361950"/>
              <a:gd name="connsiteY14" fmla="*/ 97441 h 390525"/>
              <a:gd name="connsiteX15" fmla="*/ 324612 w 361950"/>
              <a:gd name="connsiteY15" fmla="*/ 119634 h 390525"/>
              <a:gd name="connsiteX16" fmla="*/ 248222 w 361950"/>
              <a:gd name="connsiteY16" fmla="*/ 196025 h 390525"/>
              <a:gd name="connsiteX17" fmla="*/ 232505 w 361950"/>
              <a:gd name="connsiteY17" fmla="*/ 196025 h 390525"/>
              <a:gd name="connsiteX18" fmla="*/ 156115 w 361950"/>
              <a:gd name="connsiteY18" fmla="*/ 119634 h 390525"/>
              <a:gd name="connsiteX19" fmla="*/ 324612 w 361950"/>
              <a:gd name="connsiteY19" fmla="*/ 119634 h 390525"/>
              <a:gd name="connsiteX20" fmla="*/ 191262 w 361950"/>
              <a:gd name="connsiteY20" fmla="*/ 186309 h 390525"/>
              <a:gd name="connsiteX21" fmla="*/ 140399 w 361950"/>
              <a:gd name="connsiteY21" fmla="*/ 237173 h 390525"/>
              <a:gd name="connsiteX22" fmla="*/ 140399 w 361950"/>
              <a:gd name="connsiteY22" fmla="*/ 135350 h 390525"/>
              <a:gd name="connsiteX23" fmla="*/ 191262 w 361950"/>
              <a:gd name="connsiteY23" fmla="*/ 186309 h 390525"/>
              <a:gd name="connsiteX24" fmla="*/ 40481 w 361950"/>
              <a:gd name="connsiteY24" fmla="*/ 29337 h 390525"/>
              <a:gd name="connsiteX25" fmla="*/ 240316 w 361950"/>
              <a:gd name="connsiteY25" fmla="*/ 29337 h 390525"/>
              <a:gd name="connsiteX26" fmla="*/ 251460 w 361950"/>
              <a:gd name="connsiteY26" fmla="*/ 40481 h 390525"/>
              <a:gd name="connsiteX27" fmla="*/ 251460 w 361950"/>
              <a:gd name="connsiteY27" fmla="*/ 51625 h 390525"/>
              <a:gd name="connsiteX28" fmla="*/ 29337 w 361950"/>
              <a:gd name="connsiteY28" fmla="*/ 51625 h 390525"/>
              <a:gd name="connsiteX29" fmla="*/ 29337 w 361950"/>
              <a:gd name="connsiteY29" fmla="*/ 40481 h 390525"/>
              <a:gd name="connsiteX30" fmla="*/ 40481 w 361950"/>
              <a:gd name="connsiteY30" fmla="*/ 29337 h 390525"/>
              <a:gd name="connsiteX31" fmla="*/ 240316 w 361950"/>
              <a:gd name="connsiteY31" fmla="*/ 363950 h 390525"/>
              <a:gd name="connsiteX32" fmla="*/ 40481 w 361950"/>
              <a:gd name="connsiteY32" fmla="*/ 363950 h 390525"/>
              <a:gd name="connsiteX33" fmla="*/ 29337 w 361950"/>
              <a:gd name="connsiteY33" fmla="*/ 352806 h 390525"/>
              <a:gd name="connsiteX34" fmla="*/ 29337 w 361950"/>
              <a:gd name="connsiteY34" fmla="*/ 319469 h 390525"/>
              <a:gd name="connsiteX35" fmla="*/ 251365 w 361950"/>
              <a:gd name="connsiteY35" fmla="*/ 319469 h 390525"/>
              <a:gd name="connsiteX36" fmla="*/ 251365 w 361950"/>
              <a:gd name="connsiteY36" fmla="*/ 352806 h 390525"/>
              <a:gd name="connsiteX37" fmla="*/ 240316 w 361950"/>
              <a:gd name="connsiteY37" fmla="*/ 363950 h 390525"/>
              <a:gd name="connsiteX38" fmla="*/ 251365 w 361950"/>
              <a:gd name="connsiteY38" fmla="*/ 297275 h 390525"/>
              <a:gd name="connsiteX39" fmla="*/ 29337 w 361950"/>
              <a:gd name="connsiteY39" fmla="*/ 297275 h 390525"/>
              <a:gd name="connsiteX40" fmla="*/ 29337 w 361950"/>
              <a:gd name="connsiteY40" fmla="*/ 73819 h 390525"/>
              <a:gd name="connsiteX41" fmla="*/ 251365 w 361950"/>
              <a:gd name="connsiteY41" fmla="*/ 73819 h 390525"/>
              <a:gd name="connsiteX42" fmla="*/ 251365 w 361950"/>
              <a:gd name="connsiteY42" fmla="*/ 97536 h 390525"/>
              <a:gd name="connsiteX43" fmla="*/ 151448 w 361950"/>
              <a:gd name="connsiteY43" fmla="*/ 97536 h 390525"/>
              <a:gd name="connsiteX44" fmla="*/ 118110 w 361950"/>
              <a:gd name="connsiteY44" fmla="*/ 130874 h 390525"/>
              <a:gd name="connsiteX45" fmla="*/ 118110 w 361950"/>
              <a:gd name="connsiteY45" fmla="*/ 241935 h 390525"/>
              <a:gd name="connsiteX46" fmla="*/ 151448 w 361950"/>
              <a:gd name="connsiteY46" fmla="*/ 275273 h 390525"/>
              <a:gd name="connsiteX47" fmla="*/ 251365 w 361950"/>
              <a:gd name="connsiteY47" fmla="*/ 275273 h 390525"/>
              <a:gd name="connsiteX48" fmla="*/ 251365 w 361950"/>
              <a:gd name="connsiteY48" fmla="*/ 297275 h 390525"/>
              <a:gd name="connsiteX49" fmla="*/ 156115 w 361950"/>
              <a:gd name="connsiteY49" fmla="*/ 252889 h 390525"/>
              <a:gd name="connsiteX50" fmla="*/ 206978 w 361950"/>
              <a:gd name="connsiteY50" fmla="*/ 202025 h 390525"/>
              <a:gd name="connsiteX51" fmla="*/ 216694 w 361950"/>
              <a:gd name="connsiteY51" fmla="*/ 211741 h 390525"/>
              <a:gd name="connsiteX52" fmla="*/ 263747 w 361950"/>
              <a:gd name="connsiteY52" fmla="*/ 211741 h 390525"/>
              <a:gd name="connsiteX53" fmla="*/ 273463 w 361950"/>
              <a:gd name="connsiteY53" fmla="*/ 202025 h 390525"/>
              <a:gd name="connsiteX54" fmla="*/ 324326 w 361950"/>
              <a:gd name="connsiteY54" fmla="*/ 252889 h 390525"/>
              <a:gd name="connsiteX55" fmla="*/ 156115 w 361950"/>
              <a:gd name="connsiteY55" fmla="*/ 252889 h 390525"/>
              <a:gd name="connsiteX56" fmla="*/ 340233 w 361950"/>
              <a:gd name="connsiteY56" fmla="*/ 237173 h 390525"/>
              <a:gd name="connsiteX57" fmla="*/ 289370 w 361950"/>
              <a:gd name="connsiteY57" fmla="*/ 186309 h 390525"/>
              <a:gd name="connsiteX58" fmla="*/ 340233 w 361950"/>
              <a:gd name="connsiteY58" fmla="*/ 135446 h 390525"/>
              <a:gd name="connsiteX59" fmla="*/ 340233 w 361950"/>
              <a:gd name="connsiteY59" fmla="*/ 23717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61950" h="390525">
                <a:moveTo>
                  <a:pt x="329089" y="97441"/>
                </a:moveTo>
                <a:lnTo>
                  <a:pt x="273558" y="97441"/>
                </a:lnTo>
                <a:lnTo>
                  <a:pt x="273558" y="40481"/>
                </a:lnTo>
                <a:cubicBezTo>
                  <a:pt x="273558" y="22098"/>
                  <a:pt x="258604" y="7144"/>
                  <a:pt x="240221" y="7144"/>
                </a:cubicBezTo>
                <a:lnTo>
                  <a:pt x="40481" y="7144"/>
                </a:lnTo>
                <a:cubicBezTo>
                  <a:pt x="22098" y="7144"/>
                  <a:pt x="7144" y="22098"/>
                  <a:pt x="7144" y="40481"/>
                </a:cubicBezTo>
                <a:lnTo>
                  <a:pt x="7144" y="352806"/>
                </a:lnTo>
                <a:cubicBezTo>
                  <a:pt x="7144" y="371189"/>
                  <a:pt x="22098" y="386144"/>
                  <a:pt x="40481" y="386144"/>
                </a:cubicBezTo>
                <a:lnTo>
                  <a:pt x="240316" y="386144"/>
                </a:lnTo>
                <a:cubicBezTo>
                  <a:pt x="258699" y="386144"/>
                  <a:pt x="273653" y="371189"/>
                  <a:pt x="273653" y="352806"/>
                </a:cubicBezTo>
                <a:lnTo>
                  <a:pt x="273653" y="275082"/>
                </a:lnTo>
                <a:lnTo>
                  <a:pt x="329184" y="275082"/>
                </a:lnTo>
                <a:cubicBezTo>
                  <a:pt x="347472" y="275082"/>
                  <a:pt x="362522" y="260223"/>
                  <a:pt x="362522" y="241745"/>
                </a:cubicBezTo>
                <a:lnTo>
                  <a:pt x="362522" y="130683"/>
                </a:lnTo>
                <a:cubicBezTo>
                  <a:pt x="362426" y="112490"/>
                  <a:pt x="347472" y="97441"/>
                  <a:pt x="329089" y="97441"/>
                </a:cubicBezTo>
                <a:close/>
                <a:moveTo>
                  <a:pt x="324612" y="119634"/>
                </a:moveTo>
                <a:lnTo>
                  <a:pt x="248222" y="196025"/>
                </a:lnTo>
                <a:cubicBezTo>
                  <a:pt x="243935" y="200311"/>
                  <a:pt x="236887" y="200311"/>
                  <a:pt x="232505" y="196025"/>
                </a:cubicBezTo>
                <a:lnTo>
                  <a:pt x="156115" y="119634"/>
                </a:lnTo>
                <a:lnTo>
                  <a:pt x="324612" y="119634"/>
                </a:lnTo>
                <a:close/>
                <a:moveTo>
                  <a:pt x="191262" y="186309"/>
                </a:moveTo>
                <a:lnTo>
                  <a:pt x="140399" y="237173"/>
                </a:lnTo>
                <a:lnTo>
                  <a:pt x="140399" y="135350"/>
                </a:lnTo>
                <a:lnTo>
                  <a:pt x="191262" y="186309"/>
                </a:lnTo>
                <a:close/>
                <a:moveTo>
                  <a:pt x="40481" y="29337"/>
                </a:moveTo>
                <a:lnTo>
                  <a:pt x="240316" y="29337"/>
                </a:lnTo>
                <a:cubicBezTo>
                  <a:pt x="246412" y="29337"/>
                  <a:pt x="251460" y="34290"/>
                  <a:pt x="251460" y="40481"/>
                </a:cubicBezTo>
                <a:lnTo>
                  <a:pt x="251460" y="51625"/>
                </a:lnTo>
                <a:lnTo>
                  <a:pt x="29337" y="51625"/>
                </a:lnTo>
                <a:lnTo>
                  <a:pt x="29337" y="40481"/>
                </a:lnTo>
                <a:cubicBezTo>
                  <a:pt x="29337" y="34385"/>
                  <a:pt x="34290" y="29337"/>
                  <a:pt x="40481" y="29337"/>
                </a:cubicBezTo>
                <a:close/>
                <a:moveTo>
                  <a:pt x="240316" y="363950"/>
                </a:moveTo>
                <a:lnTo>
                  <a:pt x="40481" y="363950"/>
                </a:lnTo>
                <a:cubicBezTo>
                  <a:pt x="34385" y="363950"/>
                  <a:pt x="29337" y="358997"/>
                  <a:pt x="29337" y="352806"/>
                </a:cubicBezTo>
                <a:lnTo>
                  <a:pt x="29337" y="319469"/>
                </a:lnTo>
                <a:lnTo>
                  <a:pt x="251365" y="319469"/>
                </a:lnTo>
                <a:lnTo>
                  <a:pt x="251365" y="352806"/>
                </a:lnTo>
                <a:cubicBezTo>
                  <a:pt x="251365" y="358902"/>
                  <a:pt x="246412" y="363950"/>
                  <a:pt x="240316" y="363950"/>
                </a:cubicBezTo>
                <a:close/>
                <a:moveTo>
                  <a:pt x="251365" y="297275"/>
                </a:moveTo>
                <a:lnTo>
                  <a:pt x="29337" y="297275"/>
                </a:lnTo>
                <a:lnTo>
                  <a:pt x="29337" y="73819"/>
                </a:lnTo>
                <a:lnTo>
                  <a:pt x="251365" y="73819"/>
                </a:lnTo>
                <a:lnTo>
                  <a:pt x="251365" y="97536"/>
                </a:lnTo>
                <a:lnTo>
                  <a:pt x="151448" y="97536"/>
                </a:lnTo>
                <a:cubicBezTo>
                  <a:pt x="133160" y="97536"/>
                  <a:pt x="118110" y="112395"/>
                  <a:pt x="118110" y="130874"/>
                </a:cubicBezTo>
                <a:lnTo>
                  <a:pt x="118110" y="241935"/>
                </a:lnTo>
                <a:cubicBezTo>
                  <a:pt x="118110" y="260223"/>
                  <a:pt x="132969" y="275273"/>
                  <a:pt x="151448" y="275273"/>
                </a:cubicBezTo>
                <a:lnTo>
                  <a:pt x="251365" y="275273"/>
                </a:lnTo>
                <a:lnTo>
                  <a:pt x="251365" y="297275"/>
                </a:lnTo>
                <a:close/>
                <a:moveTo>
                  <a:pt x="156115" y="252889"/>
                </a:moveTo>
                <a:lnTo>
                  <a:pt x="206978" y="202025"/>
                </a:lnTo>
                <a:lnTo>
                  <a:pt x="216694" y="211741"/>
                </a:lnTo>
                <a:cubicBezTo>
                  <a:pt x="229648" y="224695"/>
                  <a:pt x="250793" y="224695"/>
                  <a:pt x="263747" y="211741"/>
                </a:cubicBezTo>
                <a:lnTo>
                  <a:pt x="273463" y="202025"/>
                </a:lnTo>
                <a:lnTo>
                  <a:pt x="324326" y="252889"/>
                </a:lnTo>
                <a:lnTo>
                  <a:pt x="156115" y="252889"/>
                </a:lnTo>
                <a:close/>
                <a:moveTo>
                  <a:pt x="340233" y="237173"/>
                </a:moveTo>
                <a:lnTo>
                  <a:pt x="289370" y="186309"/>
                </a:lnTo>
                <a:lnTo>
                  <a:pt x="340233" y="135446"/>
                </a:lnTo>
                <a:lnTo>
                  <a:pt x="340233" y="237173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A256EE5-95FF-4D99-9CB9-CA716060159E}"/>
              </a:ext>
            </a:extLst>
          </p:cNvPr>
          <p:cNvGrpSpPr/>
          <p:nvPr/>
        </p:nvGrpSpPr>
        <p:grpSpPr>
          <a:xfrm>
            <a:off x="2179501" y="2247423"/>
            <a:ext cx="345916" cy="390525"/>
            <a:chOff x="2179501" y="2247423"/>
            <a:chExt cx="345916" cy="390525"/>
          </a:xfrm>
          <a:solidFill>
            <a:schemeClr val="tx2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7100B352-3E3E-4C6F-BD12-03AF8DDD635F}"/>
                </a:ext>
              </a:extLst>
            </p:cNvPr>
            <p:cNvSpPr/>
            <p:nvPr/>
          </p:nvSpPr>
          <p:spPr>
            <a:xfrm>
              <a:off x="2179501" y="2247423"/>
              <a:ext cx="276225" cy="390525"/>
            </a:xfrm>
            <a:custGeom>
              <a:avLst/>
              <a:gdLst>
                <a:gd name="connsiteX0" fmla="*/ 207074 w 276225"/>
                <a:gd name="connsiteY0" fmla="*/ 97536 h 390525"/>
                <a:gd name="connsiteX1" fmla="*/ 207074 w 276225"/>
                <a:gd name="connsiteY1" fmla="*/ 18288 h 390525"/>
                <a:gd name="connsiteX2" fmla="*/ 195929 w 276225"/>
                <a:gd name="connsiteY2" fmla="*/ 7144 h 390525"/>
                <a:gd name="connsiteX3" fmla="*/ 18288 w 276225"/>
                <a:gd name="connsiteY3" fmla="*/ 7144 h 390525"/>
                <a:gd name="connsiteX4" fmla="*/ 7144 w 276225"/>
                <a:gd name="connsiteY4" fmla="*/ 18288 h 390525"/>
                <a:gd name="connsiteX5" fmla="*/ 7144 w 276225"/>
                <a:gd name="connsiteY5" fmla="*/ 374999 h 390525"/>
                <a:gd name="connsiteX6" fmla="*/ 18288 w 276225"/>
                <a:gd name="connsiteY6" fmla="*/ 386144 h 390525"/>
                <a:gd name="connsiteX7" fmla="*/ 195929 w 276225"/>
                <a:gd name="connsiteY7" fmla="*/ 386144 h 390525"/>
                <a:gd name="connsiteX8" fmla="*/ 207074 w 276225"/>
                <a:gd name="connsiteY8" fmla="*/ 374999 h 390525"/>
                <a:gd name="connsiteX9" fmla="*/ 207074 w 276225"/>
                <a:gd name="connsiteY9" fmla="*/ 316802 h 390525"/>
                <a:gd name="connsiteX10" fmla="*/ 229267 w 276225"/>
                <a:gd name="connsiteY10" fmla="*/ 285369 h 390525"/>
                <a:gd name="connsiteX11" fmla="*/ 229267 w 276225"/>
                <a:gd name="connsiteY11" fmla="*/ 274225 h 390525"/>
                <a:gd name="connsiteX12" fmla="*/ 240411 w 276225"/>
                <a:gd name="connsiteY12" fmla="*/ 274225 h 390525"/>
                <a:gd name="connsiteX13" fmla="*/ 251555 w 276225"/>
                <a:gd name="connsiteY13" fmla="*/ 263081 h 390525"/>
                <a:gd name="connsiteX14" fmla="*/ 251555 w 276225"/>
                <a:gd name="connsiteY14" fmla="*/ 228314 h 390525"/>
                <a:gd name="connsiteX15" fmla="*/ 273749 w 276225"/>
                <a:gd name="connsiteY15" fmla="*/ 174308 h 390525"/>
                <a:gd name="connsiteX16" fmla="*/ 207074 w 276225"/>
                <a:gd name="connsiteY16" fmla="*/ 97536 h 390525"/>
                <a:gd name="connsiteX17" fmla="*/ 118205 w 276225"/>
                <a:gd name="connsiteY17" fmla="*/ 174403 h 390525"/>
                <a:gd name="connsiteX18" fmla="*/ 140399 w 276225"/>
                <a:gd name="connsiteY18" fmla="*/ 228409 h 390525"/>
                <a:gd name="connsiteX19" fmla="*/ 140399 w 276225"/>
                <a:gd name="connsiteY19" fmla="*/ 263176 h 390525"/>
                <a:gd name="connsiteX20" fmla="*/ 151543 w 276225"/>
                <a:gd name="connsiteY20" fmla="*/ 274320 h 390525"/>
                <a:gd name="connsiteX21" fmla="*/ 162687 w 276225"/>
                <a:gd name="connsiteY21" fmla="*/ 274320 h 390525"/>
                <a:gd name="connsiteX22" fmla="*/ 162687 w 276225"/>
                <a:gd name="connsiteY22" fmla="*/ 285464 h 390525"/>
                <a:gd name="connsiteX23" fmla="*/ 164592 w 276225"/>
                <a:gd name="connsiteY23" fmla="*/ 296609 h 390525"/>
                <a:gd name="connsiteX24" fmla="*/ 29432 w 276225"/>
                <a:gd name="connsiteY24" fmla="*/ 296609 h 390525"/>
                <a:gd name="connsiteX25" fmla="*/ 29432 w 276225"/>
                <a:gd name="connsiteY25" fmla="*/ 74581 h 390525"/>
                <a:gd name="connsiteX26" fmla="*/ 184880 w 276225"/>
                <a:gd name="connsiteY26" fmla="*/ 74581 h 390525"/>
                <a:gd name="connsiteX27" fmla="*/ 184880 w 276225"/>
                <a:gd name="connsiteY27" fmla="*/ 97536 h 390525"/>
                <a:gd name="connsiteX28" fmla="*/ 118205 w 276225"/>
                <a:gd name="connsiteY28" fmla="*/ 174403 h 390525"/>
                <a:gd name="connsiteX29" fmla="*/ 184880 w 276225"/>
                <a:gd name="connsiteY29" fmla="*/ 29337 h 390525"/>
                <a:gd name="connsiteX30" fmla="*/ 184880 w 276225"/>
                <a:gd name="connsiteY30" fmla="*/ 52292 h 390525"/>
                <a:gd name="connsiteX31" fmla="*/ 29432 w 276225"/>
                <a:gd name="connsiteY31" fmla="*/ 52292 h 390525"/>
                <a:gd name="connsiteX32" fmla="*/ 29432 w 276225"/>
                <a:gd name="connsiteY32" fmla="*/ 29337 h 390525"/>
                <a:gd name="connsiteX33" fmla="*/ 184880 w 276225"/>
                <a:gd name="connsiteY33" fmla="*/ 29337 h 390525"/>
                <a:gd name="connsiteX34" fmla="*/ 29432 w 276225"/>
                <a:gd name="connsiteY34" fmla="*/ 363950 h 390525"/>
                <a:gd name="connsiteX35" fmla="*/ 29432 w 276225"/>
                <a:gd name="connsiteY35" fmla="*/ 318802 h 390525"/>
                <a:gd name="connsiteX36" fmla="*/ 96012 w 276225"/>
                <a:gd name="connsiteY36" fmla="*/ 318802 h 390525"/>
                <a:gd name="connsiteX37" fmla="*/ 96012 w 276225"/>
                <a:gd name="connsiteY37" fmla="*/ 329946 h 390525"/>
                <a:gd name="connsiteX38" fmla="*/ 107156 w 276225"/>
                <a:gd name="connsiteY38" fmla="*/ 341090 h 390525"/>
                <a:gd name="connsiteX39" fmla="*/ 118300 w 276225"/>
                <a:gd name="connsiteY39" fmla="*/ 329946 h 390525"/>
                <a:gd name="connsiteX40" fmla="*/ 118300 w 276225"/>
                <a:gd name="connsiteY40" fmla="*/ 318802 h 390525"/>
                <a:gd name="connsiteX41" fmla="*/ 184880 w 276225"/>
                <a:gd name="connsiteY41" fmla="*/ 318802 h 390525"/>
                <a:gd name="connsiteX42" fmla="*/ 184880 w 276225"/>
                <a:gd name="connsiteY42" fmla="*/ 363950 h 390525"/>
                <a:gd name="connsiteX43" fmla="*/ 29432 w 276225"/>
                <a:gd name="connsiteY43" fmla="*/ 363950 h 390525"/>
                <a:gd name="connsiteX44" fmla="*/ 207074 w 276225"/>
                <a:gd name="connsiteY44" fmla="*/ 285464 h 390525"/>
                <a:gd name="connsiteX45" fmla="*/ 195929 w 276225"/>
                <a:gd name="connsiteY45" fmla="*/ 296609 h 390525"/>
                <a:gd name="connsiteX46" fmla="*/ 184785 w 276225"/>
                <a:gd name="connsiteY46" fmla="*/ 285464 h 390525"/>
                <a:gd name="connsiteX47" fmla="*/ 184785 w 276225"/>
                <a:gd name="connsiteY47" fmla="*/ 274320 h 390525"/>
                <a:gd name="connsiteX48" fmla="*/ 206978 w 276225"/>
                <a:gd name="connsiteY48" fmla="*/ 274320 h 390525"/>
                <a:gd name="connsiteX49" fmla="*/ 206978 w 276225"/>
                <a:gd name="connsiteY49" fmla="*/ 285464 h 390525"/>
                <a:gd name="connsiteX50" fmla="*/ 232982 w 276225"/>
                <a:gd name="connsiteY50" fmla="*/ 215456 h 390525"/>
                <a:gd name="connsiteX51" fmla="*/ 229267 w 276225"/>
                <a:gd name="connsiteY51" fmla="*/ 223742 h 390525"/>
                <a:gd name="connsiteX52" fmla="*/ 229267 w 276225"/>
                <a:gd name="connsiteY52" fmla="*/ 252127 h 390525"/>
                <a:gd name="connsiteX53" fmla="*/ 207074 w 276225"/>
                <a:gd name="connsiteY53" fmla="*/ 252127 h 390525"/>
                <a:gd name="connsiteX54" fmla="*/ 207074 w 276225"/>
                <a:gd name="connsiteY54" fmla="*/ 201263 h 390525"/>
                <a:gd name="connsiteX55" fmla="*/ 225838 w 276225"/>
                <a:gd name="connsiteY55" fmla="*/ 182499 h 390525"/>
                <a:gd name="connsiteX56" fmla="*/ 226886 w 276225"/>
                <a:gd name="connsiteY56" fmla="*/ 167545 h 390525"/>
                <a:gd name="connsiteX57" fmla="*/ 210312 w 276225"/>
                <a:gd name="connsiteY57" fmla="*/ 166592 h 390525"/>
                <a:gd name="connsiteX58" fmla="*/ 195929 w 276225"/>
                <a:gd name="connsiteY58" fmla="*/ 180975 h 390525"/>
                <a:gd name="connsiteX59" fmla="*/ 181546 w 276225"/>
                <a:gd name="connsiteY59" fmla="*/ 166592 h 390525"/>
                <a:gd name="connsiteX60" fmla="*/ 164973 w 276225"/>
                <a:gd name="connsiteY60" fmla="*/ 167545 h 390525"/>
                <a:gd name="connsiteX61" fmla="*/ 166021 w 276225"/>
                <a:gd name="connsiteY61" fmla="*/ 182499 h 390525"/>
                <a:gd name="connsiteX62" fmla="*/ 184785 w 276225"/>
                <a:gd name="connsiteY62" fmla="*/ 201263 h 390525"/>
                <a:gd name="connsiteX63" fmla="*/ 184785 w 276225"/>
                <a:gd name="connsiteY63" fmla="*/ 252127 h 390525"/>
                <a:gd name="connsiteX64" fmla="*/ 162592 w 276225"/>
                <a:gd name="connsiteY64" fmla="*/ 252127 h 390525"/>
                <a:gd name="connsiteX65" fmla="*/ 162592 w 276225"/>
                <a:gd name="connsiteY65" fmla="*/ 223742 h 390525"/>
                <a:gd name="connsiteX66" fmla="*/ 158877 w 276225"/>
                <a:gd name="connsiteY66" fmla="*/ 215456 h 390525"/>
                <a:gd name="connsiteX67" fmla="*/ 140399 w 276225"/>
                <a:gd name="connsiteY67" fmla="*/ 172021 h 390525"/>
                <a:gd name="connsiteX68" fmla="*/ 192596 w 276225"/>
                <a:gd name="connsiteY68" fmla="*/ 118967 h 390525"/>
                <a:gd name="connsiteX69" fmla="*/ 251365 w 276225"/>
                <a:gd name="connsiteY69" fmla="*/ 174403 h 390525"/>
                <a:gd name="connsiteX70" fmla="*/ 232982 w 276225"/>
                <a:gd name="connsiteY70" fmla="*/ 2154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6225" h="390525">
                  <a:moveTo>
                    <a:pt x="207074" y="97536"/>
                  </a:moveTo>
                  <a:lnTo>
                    <a:pt x="207074" y="18288"/>
                  </a:lnTo>
                  <a:cubicBezTo>
                    <a:pt x="207074" y="12192"/>
                    <a:pt x="202121" y="7144"/>
                    <a:pt x="19592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195929" y="386144"/>
                  </a:lnTo>
                  <a:cubicBezTo>
                    <a:pt x="202025" y="386144"/>
                    <a:pt x="207074" y="381191"/>
                    <a:pt x="207074" y="374999"/>
                  </a:cubicBezTo>
                  <a:lnTo>
                    <a:pt x="207074" y="316802"/>
                  </a:lnTo>
                  <a:cubicBezTo>
                    <a:pt x="220028" y="312230"/>
                    <a:pt x="229267" y="299847"/>
                    <a:pt x="229267" y="285369"/>
                  </a:cubicBezTo>
                  <a:lnTo>
                    <a:pt x="229267" y="274225"/>
                  </a:lnTo>
                  <a:lnTo>
                    <a:pt x="240411" y="274225"/>
                  </a:lnTo>
                  <a:cubicBezTo>
                    <a:pt x="246507" y="274225"/>
                    <a:pt x="251555" y="269272"/>
                    <a:pt x="251555" y="263081"/>
                  </a:cubicBezTo>
                  <a:lnTo>
                    <a:pt x="251555" y="228314"/>
                  </a:lnTo>
                  <a:cubicBezTo>
                    <a:pt x="265748" y="213836"/>
                    <a:pt x="273749" y="194405"/>
                    <a:pt x="273749" y="174308"/>
                  </a:cubicBezTo>
                  <a:cubicBezTo>
                    <a:pt x="273653" y="135350"/>
                    <a:pt x="244697" y="102965"/>
                    <a:pt x="207074" y="97536"/>
                  </a:cubicBezTo>
                  <a:close/>
                  <a:moveTo>
                    <a:pt x="118205" y="174403"/>
                  </a:moveTo>
                  <a:cubicBezTo>
                    <a:pt x="118205" y="194500"/>
                    <a:pt x="126206" y="213932"/>
                    <a:pt x="140399" y="228409"/>
                  </a:cubicBezTo>
                  <a:lnTo>
                    <a:pt x="140399" y="263176"/>
                  </a:lnTo>
                  <a:cubicBezTo>
                    <a:pt x="140399" y="269272"/>
                    <a:pt x="145352" y="274320"/>
                    <a:pt x="151543" y="274320"/>
                  </a:cubicBezTo>
                  <a:lnTo>
                    <a:pt x="162687" y="274320"/>
                  </a:lnTo>
                  <a:lnTo>
                    <a:pt x="162687" y="285464"/>
                  </a:lnTo>
                  <a:cubicBezTo>
                    <a:pt x="162687" y="289370"/>
                    <a:pt x="163354" y="293084"/>
                    <a:pt x="164592" y="296609"/>
                  </a:cubicBezTo>
                  <a:lnTo>
                    <a:pt x="29432" y="296609"/>
                  </a:lnTo>
                  <a:lnTo>
                    <a:pt x="29432" y="74581"/>
                  </a:lnTo>
                  <a:lnTo>
                    <a:pt x="184880" y="74581"/>
                  </a:lnTo>
                  <a:lnTo>
                    <a:pt x="184880" y="97536"/>
                  </a:lnTo>
                  <a:cubicBezTo>
                    <a:pt x="147257" y="102965"/>
                    <a:pt x="118205" y="135350"/>
                    <a:pt x="118205" y="174403"/>
                  </a:cubicBezTo>
                  <a:close/>
                  <a:moveTo>
                    <a:pt x="184880" y="29337"/>
                  </a:moveTo>
                  <a:lnTo>
                    <a:pt x="184880" y="52292"/>
                  </a:lnTo>
                  <a:lnTo>
                    <a:pt x="29432" y="52292"/>
                  </a:lnTo>
                  <a:lnTo>
                    <a:pt x="29432" y="29337"/>
                  </a:lnTo>
                  <a:lnTo>
                    <a:pt x="184880" y="29337"/>
                  </a:lnTo>
                  <a:close/>
                  <a:moveTo>
                    <a:pt x="29432" y="363950"/>
                  </a:moveTo>
                  <a:lnTo>
                    <a:pt x="29432" y="318802"/>
                  </a:lnTo>
                  <a:lnTo>
                    <a:pt x="96012" y="318802"/>
                  </a:lnTo>
                  <a:lnTo>
                    <a:pt x="96012" y="329946"/>
                  </a:lnTo>
                  <a:cubicBezTo>
                    <a:pt x="96012" y="336042"/>
                    <a:pt x="100965" y="341090"/>
                    <a:pt x="107156" y="341090"/>
                  </a:cubicBezTo>
                  <a:cubicBezTo>
                    <a:pt x="113252" y="341090"/>
                    <a:pt x="118300" y="336137"/>
                    <a:pt x="118300" y="329946"/>
                  </a:cubicBezTo>
                  <a:lnTo>
                    <a:pt x="118300" y="318802"/>
                  </a:lnTo>
                  <a:lnTo>
                    <a:pt x="184880" y="318802"/>
                  </a:lnTo>
                  <a:lnTo>
                    <a:pt x="184880" y="363950"/>
                  </a:lnTo>
                  <a:lnTo>
                    <a:pt x="29432" y="363950"/>
                  </a:lnTo>
                  <a:close/>
                  <a:moveTo>
                    <a:pt x="207074" y="285464"/>
                  </a:moveTo>
                  <a:cubicBezTo>
                    <a:pt x="207074" y="291560"/>
                    <a:pt x="202121" y="296609"/>
                    <a:pt x="195929" y="296609"/>
                  </a:cubicBezTo>
                  <a:cubicBezTo>
                    <a:pt x="189833" y="296609"/>
                    <a:pt x="184785" y="291656"/>
                    <a:pt x="184785" y="285464"/>
                  </a:cubicBezTo>
                  <a:lnTo>
                    <a:pt x="184785" y="274320"/>
                  </a:lnTo>
                  <a:lnTo>
                    <a:pt x="206978" y="274320"/>
                  </a:lnTo>
                  <a:lnTo>
                    <a:pt x="206978" y="285464"/>
                  </a:lnTo>
                  <a:close/>
                  <a:moveTo>
                    <a:pt x="232982" y="215456"/>
                  </a:moveTo>
                  <a:cubicBezTo>
                    <a:pt x="230600" y="217551"/>
                    <a:pt x="229267" y="220599"/>
                    <a:pt x="229267" y="223742"/>
                  </a:cubicBezTo>
                  <a:lnTo>
                    <a:pt x="229267" y="252127"/>
                  </a:lnTo>
                  <a:lnTo>
                    <a:pt x="207074" y="252127"/>
                  </a:lnTo>
                  <a:lnTo>
                    <a:pt x="207074" y="201263"/>
                  </a:lnTo>
                  <a:lnTo>
                    <a:pt x="225838" y="182499"/>
                  </a:lnTo>
                  <a:cubicBezTo>
                    <a:pt x="229838" y="178499"/>
                    <a:pt x="230410" y="172021"/>
                    <a:pt x="226886" y="167545"/>
                  </a:cubicBezTo>
                  <a:cubicBezTo>
                    <a:pt x="222695" y="162306"/>
                    <a:pt x="214979" y="161925"/>
                    <a:pt x="210312" y="166592"/>
                  </a:cubicBezTo>
                  <a:lnTo>
                    <a:pt x="195929" y="180975"/>
                  </a:lnTo>
                  <a:lnTo>
                    <a:pt x="181546" y="166592"/>
                  </a:lnTo>
                  <a:cubicBezTo>
                    <a:pt x="176879" y="161925"/>
                    <a:pt x="169259" y="162306"/>
                    <a:pt x="164973" y="167545"/>
                  </a:cubicBezTo>
                  <a:cubicBezTo>
                    <a:pt x="161449" y="172021"/>
                    <a:pt x="162020" y="178499"/>
                    <a:pt x="166021" y="182499"/>
                  </a:cubicBezTo>
                  <a:lnTo>
                    <a:pt x="184785" y="201263"/>
                  </a:lnTo>
                  <a:lnTo>
                    <a:pt x="184785" y="252127"/>
                  </a:lnTo>
                  <a:lnTo>
                    <a:pt x="162592" y="252127"/>
                  </a:lnTo>
                  <a:lnTo>
                    <a:pt x="162592" y="223742"/>
                  </a:lnTo>
                  <a:cubicBezTo>
                    <a:pt x="162592" y="220599"/>
                    <a:pt x="161258" y="217646"/>
                    <a:pt x="158877" y="215456"/>
                  </a:cubicBezTo>
                  <a:cubicBezTo>
                    <a:pt x="146304" y="204121"/>
                    <a:pt x="139732" y="188595"/>
                    <a:pt x="140399" y="172021"/>
                  </a:cubicBezTo>
                  <a:cubicBezTo>
                    <a:pt x="141542" y="143732"/>
                    <a:pt x="164306" y="120587"/>
                    <a:pt x="192596" y="118967"/>
                  </a:cubicBezTo>
                  <a:cubicBezTo>
                    <a:pt x="224695" y="117062"/>
                    <a:pt x="251365" y="142684"/>
                    <a:pt x="251365" y="174403"/>
                  </a:cubicBezTo>
                  <a:cubicBezTo>
                    <a:pt x="251460" y="190119"/>
                    <a:pt x="244888" y="204692"/>
                    <a:pt x="232982" y="21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35D1A57A-702A-4CEC-941E-43D917645473}"/>
                </a:ext>
              </a:extLst>
            </p:cNvPr>
            <p:cNvSpPr/>
            <p:nvPr/>
          </p:nvSpPr>
          <p:spPr>
            <a:xfrm>
              <a:off x="2468249" y="2370341"/>
              <a:ext cx="57150" cy="38100"/>
            </a:xfrm>
            <a:custGeom>
              <a:avLst/>
              <a:gdLst>
                <a:gd name="connsiteX0" fmla="*/ 23196 w 57150"/>
                <a:gd name="connsiteY0" fmla="*/ 39293 h 38100"/>
                <a:gd name="connsiteX1" fmla="*/ 45389 w 57150"/>
                <a:gd name="connsiteY1" fmla="*/ 28149 h 38100"/>
                <a:gd name="connsiteX2" fmla="*/ 50342 w 57150"/>
                <a:gd name="connsiteY2" fmla="*/ 13290 h 38100"/>
                <a:gd name="connsiteX3" fmla="*/ 35483 w 57150"/>
                <a:gd name="connsiteY3" fmla="*/ 8337 h 38100"/>
                <a:gd name="connsiteX4" fmla="*/ 13290 w 57150"/>
                <a:gd name="connsiteY4" fmla="*/ 19481 h 38100"/>
                <a:gd name="connsiteX5" fmla="*/ 8337 w 57150"/>
                <a:gd name="connsiteY5" fmla="*/ 34340 h 38100"/>
                <a:gd name="connsiteX6" fmla="*/ 23196 w 57150"/>
                <a:gd name="connsiteY6" fmla="*/ 392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23196" y="39293"/>
                  </a:moveTo>
                  <a:lnTo>
                    <a:pt x="45389" y="28149"/>
                  </a:lnTo>
                  <a:cubicBezTo>
                    <a:pt x="50914" y="25387"/>
                    <a:pt x="53104" y="18719"/>
                    <a:pt x="50342" y="13290"/>
                  </a:cubicBezTo>
                  <a:cubicBezTo>
                    <a:pt x="47580" y="7765"/>
                    <a:pt x="40912" y="5575"/>
                    <a:pt x="35483" y="8337"/>
                  </a:cubicBezTo>
                  <a:lnTo>
                    <a:pt x="13290" y="19481"/>
                  </a:lnTo>
                  <a:cubicBezTo>
                    <a:pt x="7765" y="22243"/>
                    <a:pt x="5575" y="28911"/>
                    <a:pt x="8337" y="34340"/>
                  </a:cubicBezTo>
                  <a:cubicBezTo>
                    <a:pt x="11004" y="39769"/>
                    <a:pt x="17671" y="41960"/>
                    <a:pt x="23196" y="39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10709F11-3A73-4DA9-A887-F5BD90D70C05}"/>
                </a:ext>
              </a:extLst>
            </p:cNvPr>
            <p:cNvSpPr/>
            <p:nvPr/>
          </p:nvSpPr>
          <p:spPr>
            <a:xfrm>
              <a:off x="2468267" y="2425794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1" y="42038"/>
                    <a:pt x="47658" y="39752"/>
                    <a:pt x="50325" y="34323"/>
                  </a:cubicBezTo>
                  <a:cubicBezTo>
                    <a:pt x="53087" y="28894"/>
                    <a:pt x="50896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9A0C23FF-0F63-4CEC-B96D-DB0A26ABD1A0}"/>
                </a:ext>
              </a:extLst>
            </p:cNvPr>
            <p:cNvSpPr/>
            <p:nvPr/>
          </p:nvSpPr>
          <p:spPr>
            <a:xfrm>
              <a:off x="2224046" y="2370263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0" y="42038"/>
                    <a:pt x="47658" y="39752"/>
                    <a:pt x="50325" y="34323"/>
                  </a:cubicBezTo>
                  <a:cubicBezTo>
                    <a:pt x="53087" y="28894"/>
                    <a:pt x="50801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DE4139F8-B3A8-434A-934E-C35EC8AA4B72}"/>
                </a:ext>
              </a:extLst>
            </p:cNvPr>
            <p:cNvSpPr/>
            <p:nvPr/>
          </p:nvSpPr>
          <p:spPr>
            <a:xfrm>
              <a:off x="2224028" y="2425794"/>
              <a:ext cx="57150" cy="38100"/>
            </a:xfrm>
            <a:custGeom>
              <a:avLst/>
              <a:gdLst>
                <a:gd name="connsiteX0" fmla="*/ 35483 w 57150"/>
                <a:gd name="connsiteY0" fmla="*/ 8320 h 38100"/>
                <a:gd name="connsiteX1" fmla="*/ 13290 w 57150"/>
                <a:gd name="connsiteY1" fmla="*/ 19464 h 38100"/>
                <a:gd name="connsiteX2" fmla="*/ 8337 w 57150"/>
                <a:gd name="connsiteY2" fmla="*/ 34323 h 38100"/>
                <a:gd name="connsiteX3" fmla="*/ 23196 w 57150"/>
                <a:gd name="connsiteY3" fmla="*/ 39276 h 38100"/>
                <a:gd name="connsiteX4" fmla="*/ 45389 w 57150"/>
                <a:gd name="connsiteY4" fmla="*/ 28132 h 38100"/>
                <a:gd name="connsiteX5" fmla="*/ 50342 w 57150"/>
                <a:gd name="connsiteY5" fmla="*/ 13273 h 38100"/>
                <a:gd name="connsiteX6" fmla="*/ 35483 w 57150"/>
                <a:gd name="connsiteY6" fmla="*/ 832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5483" y="8320"/>
                  </a:moveTo>
                  <a:lnTo>
                    <a:pt x="13290" y="19464"/>
                  </a:lnTo>
                  <a:cubicBezTo>
                    <a:pt x="7765" y="22226"/>
                    <a:pt x="5575" y="28894"/>
                    <a:pt x="8337" y="34323"/>
                  </a:cubicBezTo>
                  <a:cubicBezTo>
                    <a:pt x="11099" y="39847"/>
                    <a:pt x="17767" y="42038"/>
                    <a:pt x="23196" y="39276"/>
                  </a:cubicBezTo>
                  <a:lnTo>
                    <a:pt x="45389" y="28132"/>
                  </a:lnTo>
                  <a:cubicBezTo>
                    <a:pt x="50914" y="25369"/>
                    <a:pt x="53104" y="18702"/>
                    <a:pt x="50342" y="13273"/>
                  </a:cubicBezTo>
                  <a:cubicBezTo>
                    <a:pt x="47580" y="7843"/>
                    <a:pt x="40912" y="5557"/>
                    <a:pt x="35483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BEF8D956-3316-4EBA-84AA-977E195D11B5}"/>
              </a:ext>
            </a:extLst>
          </p:cNvPr>
          <p:cNvGrpSpPr/>
          <p:nvPr/>
        </p:nvGrpSpPr>
        <p:grpSpPr>
          <a:xfrm>
            <a:off x="2838917" y="2241041"/>
            <a:ext cx="276225" cy="390525"/>
            <a:chOff x="2838917" y="2241041"/>
            <a:chExt cx="276225" cy="390525"/>
          </a:xfrm>
          <a:solidFill>
            <a:schemeClr val="tx2"/>
          </a:solidFill>
        </p:grpSpPr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3FC5C5D4-D8A1-4F97-8ED3-FD3A8F20B36C}"/>
                </a:ext>
              </a:extLst>
            </p:cNvPr>
            <p:cNvSpPr/>
            <p:nvPr/>
          </p:nvSpPr>
          <p:spPr>
            <a:xfrm>
              <a:off x="2838917" y="2241041"/>
              <a:ext cx="276225" cy="390525"/>
            </a:xfrm>
            <a:custGeom>
              <a:avLst/>
              <a:gdLst>
                <a:gd name="connsiteX0" fmla="*/ 240316 w 276225"/>
                <a:gd name="connsiteY0" fmla="*/ 7144 h 390525"/>
                <a:gd name="connsiteX1" fmla="*/ 40481 w 276225"/>
                <a:gd name="connsiteY1" fmla="*/ 7144 h 390525"/>
                <a:gd name="connsiteX2" fmla="*/ 7144 w 276225"/>
                <a:gd name="connsiteY2" fmla="*/ 40481 h 390525"/>
                <a:gd name="connsiteX3" fmla="*/ 7144 w 276225"/>
                <a:gd name="connsiteY3" fmla="*/ 352806 h 390525"/>
                <a:gd name="connsiteX4" fmla="*/ 40481 w 276225"/>
                <a:gd name="connsiteY4" fmla="*/ 386144 h 390525"/>
                <a:gd name="connsiteX5" fmla="*/ 240316 w 276225"/>
                <a:gd name="connsiteY5" fmla="*/ 386144 h 390525"/>
                <a:gd name="connsiteX6" fmla="*/ 273653 w 276225"/>
                <a:gd name="connsiteY6" fmla="*/ 352806 h 390525"/>
                <a:gd name="connsiteX7" fmla="*/ 273653 w 276225"/>
                <a:gd name="connsiteY7" fmla="*/ 40481 h 390525"/>
                <a:gd name="connsiteX8" fmla="*/ 240316 w 276225"/>
                <a:gd name="connsiteY8" fmla="*/ 7144 h 390525"/>
                <a:gd name="connsiteX9" fmla="*/ 240316 w 276225"/>
                <a:gd name="connsiteY9" fmla="*/ 363950 h 390525"/>
                <a:gd name="connsiteX10" fmla="*/ 40481 w 276225"/>
                <a:gd name="connsiteY10" fmla="*/ 363950 h 390525"/>
                <a:gd name="connsiteX11" fmla="*/ 29337 w 276225"/>
                <a:gd name="connsiteY11" fmla="*/ 352806 h 390525"/>
                <a:gd name="connsiteX12" fmla="*/ 29337 w 276225"/>
                <a:gd name="connsiteY12" fmla="*/ 319469 h 390525"/>
                <a:gd name="connsiteX13" fmla="*/ 251365 w 276225"/>
                <a:gd name="connsiteY13" fmla="*/ 319469 h 390525"/>
                <a:gd name="connsiteX14" fmla="*/ 251365 w 276225"/>
                <a:gd name="connsiteY14" fmla="*/ 352806 h 390525"/>
                <a:gd name="connsiteX15" fmla="*/ 240316 w 276225"/>
                <a:gd name="connsiteY15" fmla="*/ 363950 h 390525"/>
                <a:gd name="connsiteX16" fmla="*/ 251365 w 276225"/>
                <a:gd name="connsiteY16" fmla="*/ 297275 h 390525"/>
                <a:gd name="connsiteX17" fmla="*/ 29337 w 276225"/>
                <a:gd name="connsiteY17" fmla="*/ 297275 h 390525"/>
                <a:gd name="connsiteX18" fmla="*/ 29337 w 276225"/>
                <a:gd name="connsiteY18" fmla="*/ 73724 h 390525"/>
                <a:gd name="connsiteX19" fmla="*/ 251365 w 276225"/>
                <a:gd name="connsiteY19" fmla="*/ 73724 h 390525"/>
                <a:gd name="connsiteX20" fmla="*/ 251365 w 276225"/>
                <a:gd name="connsiteY20" fmla="*/ 297275 h 390525"/>
                <a:gd name="connsiteX21" fmla="*/ 251365 w 276225"/>
                <a:gd name="connsiteY21" fmla="*/ 51625 h 390525"/>
                <a:gd name="connsiteX22" fmla="*/ 29337 w 276225"/>
                <a:gd name="connsiteY22" fmla="*/ 51625 h 390525"/>
                <a:gd name="connsiteX23" fmla="*/ 29337 w 276225"/>
                <a:gd name="connsiteY23" fmla="*/ 40481 h 390525"/>
                <a:gd name="connsiteX24" fmla="*/ 40481 w 276225"/>
                <a:gd name="connsiteY24" fmla="*/ 29337 h 390525"/>
                <a:gd name="connsiteX25" fmla="*/ 240316 w 276225"/>
                <a:gd name="connsiteY25" fmla="*/ 29337 h 390525"/>
                <a:gd name="connsiteX26" fmla="*/ 251460 w 276225"/>
                <a:gd name="connsiteY26" fmla="*/ 40481 h 390525"/>
                <a:gd name="connsiteX27" fmla="*/ 251460 w 276225"/>
                <a:gd name="connsiteY27" fmla="*/ 5162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90525">
                  <a:moveTo>
                    <a:pt x="24031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40316" y="386144"/>
                  </a:lnTo>
                  <a:cubicBezTo>
                    <a:pt x="258699" y="386144"/>
                    <a:pt x="273653" y="371189"/>
                    <a:pt x="273653" y="352806"/>
                  </a:cubicBezTo>
                  <a:lnTo>
                    <a:pt x="273653" y="40481"/>
                  </a:lnTo>
                  <a:cubicBezTo>
                    <a:pt x="273558" y="22098"/>
                    <a:pt x="258699" y="7144"/>
                    <a:pt x="240316" y="7144"/>
                  </a:cubicBezTo>
                  <a:close/>
                  <a:moveTo>
                    <a:pt x="240316" y="363950"/>
                  </a:moveTo>
                  <a:lnTo>
                    <a:pt x="40481" y="363950"/>
                  </a:lnTo>
                  <a:cubicBezTo>
                    <a:pt x="34385" y="363950"/>
                    <a:pt x="29337" y="358997"/>
                    <a:pt x="29337" y="352806"/>
                  </a:cubicBezTo>
                  <a:lnTo>
                    <a:pt x="29337" y="319469"/>
                  </a:lnTo>
                  <a:lnTo>
                    <a:pt x="251365" y="319469"/>
                  </a:lnTo>
                  <a:lnTo>
                    <a:pt x="251365" y="352806"/>
                  </a:lnTo>
                  <a:cubicBezTo>
                    <a:pt x="251365" y="358902"/>
                    <a:pt x="246412" y="363950"/>
                    <a:pt x="240316" y="363950"/>
                  </a:cubicBezTo>
                  <a:close/>
                  <a:moveTo>
                    <a:pt x="251365" y="297275"/>
                  </a:moveTo>
                  <a:lnTo>
                    <a:pt x="29337" y="297275"/>
                  </a:lnTo>
                  <a:lnTo>
                    <a:pt x="29337" y="73724"/>
                  </a:lnTo>
                  <a:lnTo>
                    <a:pt x="251365" y="73724"/>
                  </a:lnTo>
                  <a:lnTo>
                    <a:pt x="251365" y="297275"/>
                  </a:lnTo>
                  <a:close/>
                  <a:moveTo>
                    <a:pt x="251365" y="51625"/>
                  </a:moveTo>
                  <a:lnTo>
                    <a:pt x="29337" y="51625"/>
                  </a:lnTo>
                  <a:lnTo>
                    <a:pt x="29337" y="40481"/>
                  </a:lnTo>
                  <a:cubicBezTo>
                    <a:pt x="29337" y="34385"/>
                    <a:pt x="34290" y="29337"/>
                    <a:pt x="40481" y="29337"/>
                  </a:cubicBezTo>
                  <a:lnTo>
                    <a:pt x="240316" y="29337"/>
                  </a:lnTo>
                  <a:cubicBezTo>
                    <a:pt x="246412" y="29337"/>
                    <a:pt x="251460" y="34290"/>
                    <a:pt x="251460" y="40481"/>
                  </a:cubicBezTo>
                  <a:lnTo>
                    <a:pt x="251460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38FD1BBC-E3D3-43A6-81C4-4A6C19276FA3}"/>
                </a:ext>
              </a:extLst>
            </p:cNvPr>
            <p:cNvSpPr/>
            <p:nvPr/>
          </p:nvSpPr>
          <p:spPr>
            <a:xfrm>
              <a:off x="2883018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625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15B2C066-E5C9-4706-A800-2D211A9E8DFA}"/>
                </a:ext>
              </a:extLst>
            </p:cNvPr>
            <p:cNvSpPr/>
            <p:nvPr/>
          </p:nvSpPr>
          <p:spPr>
            <a:xfrm>
              <a:off x="294969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529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A13E732E-1F8A-465B-ACA5-37EF5259BA46}"/>
                </a:ext>
              </a:extLst>
            </p:cNvPr>
            <p:cNvSpPr/>
            <p:nvPr/>
          </p:nvSpPr>
          <p:spPr>
            <a:xfrm>
              <a:off x="301627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7" name="자유형: 도형 316">
            <a:extLst>
              <a:ext uri="{FF2B5EF4-FFF2-40B4-BE49-F238E27FC236}">
                <a16:creationId xmlns:a16="http://schemas.microsoft.com/office/drawing/2014/main" id="{1BF94AAA-1FCD-4076-877B-56036D7F2F17}"/>
              </a:ext>
            </a:extLst>
          </p:cNvPr>
          <p:cNvSpPr/>
          <p:nvPr/>
        </p:nvSpPr>
        <p:spPr>
          <a:xfrm>
            <a:off x="4184422" y="4232231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8" name="자유형: 도형 317">
            <a:extLst>
              <a:ext uri="{FF2B5EF4-FFF2-40B4-BE49-F238E27FC236}">
                <a16:creationId xmlns:a16="http://schemas.microsoft.com/office/drawing/2014/main" id="{B53A3DD7-BE88-437F-8957-B64326CBA6D9}"/>
              </a:ext>
            </a:extLst>
          </p:cNvPr>
          <p:cNvSpPr/>
          <p:nvPr/>
        </p:nvSpPr>
        <p:spPr>
          <a:xfrm>
            <a:off x="4807569" y="4244840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FC156A72-0859-4BB5-9B44-DB9CBC73ABBA}"/>
              </a:ext>
            </a:extLst>
          </p:cNvPr>
          <p:cNvGrpSpPr/>
          <p:nvPr/>
        </p:nvGrpSpPr>
        <p:grpSpPr>
          <a:xfrm>
            <a:off x="2835298" y="4263771"/>
            <a:ext cx="365379" cy="384905"/>
            <a:chOff x="2835298" y="4263771"/>
            <a:chExt cx="365379" cy="384905"/>
          </a:xfrm>
          <a:solidFill>
            <a:schemeClr val="tx2"/>
          </a:solidFill>
        </p:grpSpPr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D1D18F52-4627-424A-B894-5EE7A6C7E5A2}"/>
                </a:ext>
              </a:extLst>
            </p:cNvPr>
            <p:cNvSpPr/>
            <p:nvPr/>
          </p:nvSpPr>
          <p:spPr>
            <a:xfrm>
              <a:off x="2857777" y="4263771"/>
              <a:ext cx="342900" cy="323850"/>
            </a:xfrm>
            <a:custGeom>
              <a:avLst/>
              <a:gdLst>
                <a:gd name="connsiteX0" fmla="*/ 339947 w 342900"/>
                <a:gd name="connsiteY0" fmla="*/ 118110 h 323850"/>
                <a:gd name="connsiteX1" fmla="*/ 273367 w 342900"/>
                <a:gd name="connsiteY1" fmla="*/ 51530 h 323850"/>
                <a:gd name="connsiteX2" fmla="*/ 266129 w 342900"/>
                <a:gd name="connsiteY2" fmla="*/ 51911 h 323850"/>
                <a:gd name="connsiteX3" fmla="*/ 195739 w 342900"/>
                <a:gd name="connsiteY3" fmla="*/ 7144 h 323850"/>
                <a:gd name="connsiteX4" fmla="*/ 125349 w 342900"/>
                <a:gd name="connsiteY4" fmla="*/ 51911 h 323850"/>
                <a:gd name="connsiteX5" fmla="*/ 118110 w 342900"/>
                <a:gd name="connsiteY5" fmla="*/ 51530 h 323850"/>
                <a:gd name="connsiteX6" fmla="*/ 51530 w 342900"/>
                <a:gd name="connsiteY6" fmla="*/ 118110 h 323850"/>
                <a:gd name="connsiteX7" fmla="*/ 56197 w 342900"/>
                <a:gd name="connsiteY7" fmla="*/ 142684 h 323850"/>
                <a:gd name="connsiteX8" fmla="*/ 7144 w 342900"/>
                <a:gd name="connsiteY8" fmla="*/ 206978 h 323850"/>
                <a:gd name="connsiteX9" fmla="*/ 30575 w 342900"/>
                <a:gd name="connsiteY9" fmla="*/ 257651 h 323850"/>
                <a:gd name="connsiteX10" fmla="*/ 8287 w 342900"/>
                <a:gd name="connsiteY10" fmla="*/ 302800 h 323850"/>
                <a:gd name="connsiteX11" fmla="*/ 14478 w 342900"/>
                <a:gd name="connsiteY11" fmla="*/ 318135 h 323850"/>
                <a:gd name="connsiteX12" fmla="*/ 28289 w 342900"/>
                <a:gd name="connsiteY12" fmla="*/ 312325 h 323850"/>
                <a:gd name="connsiteX13" fmla="*/ 49625 w 342900"/>
                <a:gd name="connsiteY13" fmla="*/ 269081 h 323850"/>
                <a:gd name="connsiteX14" fmla="*/ 73723 w 342900"/>
                <a:gd name="connsiteY14" fmla="*/ 273558 h 323850"/>
                <a:gd name="connsiteX15" fmla="*/ 89154 w 342900"/>
                <a:gd name="connsiteY15" fmla="*/ 273558 h 323850"/>
                <a:gd name="connsiteX16" fmla="*/ 74962 w 342900"/>
                <a:gd name="connsiteY16" fmla="*/ 302419 h 323850"/>
                <a:gd name="connsiteX17" fmla="*/ 78772 w 342900"/>
                <a:gd name="connsiteY17" fmla="*/ 316897 h 323850"/>
                <a:gd name="connsiteX18" fmla="*/ 94679 w 342900"/>
                <a:gd name="connsiteY18" fmla="*/ 312420 h 323850"/>
                <a:gd name="connsiteX19" fmla="*/ 113824 w 342900"/>
                <a:gd name="connsiteY19" fmla="*/ 273463 h 323850"/>
                <a:gd name="connsiteX20" fmla="*/ 155734 w 342900"/>
                <a:gd name="connsiteY20" fmla="*/ 273463 h 323850"/>
                <a:gd name="connsiteX21" fmla="*/ 141542 w 342900"/>
                <a:gd name="connsiteY21" fmla="*/ 302323 h 323850"/>
                <a:gd name="connsiteX22" fmla="*/ 145351 w 342900"/>
                <a:gd name="connsiteY22" fmla="*/ 316801 h 323850"/>
                <a:gd name="connsiteX23" fmla="*/ 161258 w 342900"/>
                <a:gd name="connsiteY23" fmla="*/ 312325 h 323850"/>
                <a:gd name="connsiteX24" fmla="*/ 180404 w 342900"/>
                <a:gd name="connsiteY24" fmla="*/ 273367 h 323850"/>
                <a:gd name="connsiteX25" fmla="*/ 222313 w 342900"/>
                <a:gd name="connsiteY25" fmla="*/ 273367 h 323850"/>
                <a:gd name="connsiteX26" fmla="*/ 208026 w 342900"/>
                <a:gd name="connsiteY26" fmla="*/ 302514 h 323850"/>
                <a:gd name="connsiteX27" fmla="*/ 213074 w 342900"/>
                <a:gd name="connsiteY27" fmla="*/ 317373 h 323850"/>
                <a:gd name="connsiteX28" fmla="*/ 227933 w 342900"/>
                <a:gd name="connsiteY28" fmla="*/ 312325 h 323850"/>
                <a:gd name="connsiteX29" fmla="*/ 248507 w 342900"/>
                <a:gd name="connsiteY29" fmla="*/ 270510 h 323850"/>
                <a:gd name="connsiteX30" fmla="*/ 295656 w 342900"/>
                <a:gd name="connsiteY30" fmla="*/ 206788 h 323850"/>
                <a:gd name="connsiteX31" fmla="*/ 290989 w 342900"/>
                <a:gd name="connsiteY31" fmla="*/ 182213 h 323850"/>
                <a:gd name="connsiteX32" fmla="*/ 339947 w 342900"/>
                <a:gd name="connsiteY32" fmla="*/ 118110 h 323850"/>
                <a:gd name="connsiteX33" fmla="*/ 228314 w 342900"/>
                <a:gd name="connsiteY33" fmla="*/ 251365 h 323850"/>
                <a:gd name="connsiteX34" fmla="*/ 74200 w 342900"/>
                <a:gd name="connsiteY34" fmla="*/ 251365 h 323850"/>
                <a:gd name="connsiteX35" fmla="*/ 29146 w 342900"/>
                <a:gd name="connsiteY35" fmla="*/ 209074 h 323850"/>
                <a:gd name="connsiteX36" fmla="*/ 73533 w 342900"/>
                <a:gd name="connsiteY36" fmla="*/ 162496 h 323850"/>
                <a:gd name="connsiteX37" fmla="*/ 84963 w 342900"/>
                <a:gd name="connsiteY37" fmla="*/ 164020 h 323850"/>
                <a:gd name="connsiteX38" fmla="*/ 98393 w 342900"/>
                <a:gd name="connsiteY38" fmla="*/ 156686 h 323850"/>
                <a:gd name="connsiteX39" fmla="*/ 151257 w 342900"/>
                <a:gd name="connsiteY39" fmla="*/ 118110 h 323850"/>
                <a:gd name="connsiteX40" fmla="*/ 204121 w 342900"/>
                <a:gd name="connsiteY40" fmla="*/ 156686 h 323850"/>
                <a:gd name="connsiteX41" fmla="*/ 217551 w 342900"/>
                <a:gd name="connsiteY41" fmla="*/ 164020 h 323850"/>
                <a:gd name="connsiteX42" fmla="*/ 228981 w 342900"/>
                <a:gd name="connsiteY42" fmla="*/ 162496 h 323850"/>
                <a:gd name="connsiteX43" fmla="*/ 273367 w 342900"/>
                <a:gd name="connsiteY43" fmla="*/ 209074 h 323850"/>
                <a:gd name="connsiteX44" fmla="*/ 228314 w 342900"/>
                <a:gd name="connsiteY44" fmla="*/ 251365 h 323850"/>
                <a:gd name="connsiteX45" fmla="*/ 278321 w 342900"/>
                <a:gd name="connsiteY45" fmla="*/ 161925 h 323850"/>
                <a:gd name="connsiteX46" fmla="*/ 228981 w 342900"/>
                <a:gd name="connsiteY46" fmla="*/ 140017 h 323850"/>
                <a:gd name="connsiteX47" fmla="*/ 221742 w 342900"/>
                <a:gd name="connsiteY47" fmla="*/ 140398 h 323850"/>
                <a:gd name="connsiteX48" fmla="*/ 151352 w 342900"/>
                <a:gd name="connsiteY48" fmla="*/ 95631 h 323850"/>
                <a:gd name="connsiteX49" fmla="*/ 80963 w 342900"/>
                <a:gd name="connsiteY49" fmla="*/ 140398 h 323850"/>
                <a:gd name="connsiteX50" fmla="*/ 79819 w 342900"/>
                <a:gd name="connsiteY50" fmla="*/ 140303 h 323850"/>
                <a:gd name="connsiteX51" fmla="*/ 73723 w 342900"/>
                <a:gd name="connsiteY51" fmla="*/ 117824 h 323850"/>
                <a:gd name="connsiteX52" fmla="*/ 118110 w 342900"/>
                <a:gd name="connsiteY52" fmla="*/ 73438 h 323850"/>
                <a:gd name="connsiteX53" fmla="*/ 129540 w 342900"/>
                <a:gd name="connsiteY53" fmla="*/ 74962 h 323850"/>
                <a:gd name="connsiteX54" fmla="*/ 142970 w 342900"/>
                <a:gd name="connsiteY54" fmla="*/ 67627 h 323850"/>
                <a:gd name="connsiteX55" fmla="*/ 195834 w 342900"/>
                <a:gd name="connsiteY55" fmla="*/ 29051 h 323850"/>
                <a:gd name="connsiteX56" fmla="*/ 248698 w 342900"/>
                <a:gd name="connsiteY56" fmla="*/ 67627 h 323850"/>
                <a:gd name="connsiteX57" fmla="*/ 262128 w 342900"/>
                <a:gd name="connsiteY57" fmla="*/ 74962 h 323850"/>
                <a:gd name="connsiteX58" fmla="*/ 273558 w 342900"/>
                <a:gd name="connsiteY58" fmla="*/ 73438 h 323850"/>
                <a:gd name="connsiteX59" fmla="*/ 317944 w 342900"/>
                <a:gd name="connsiteY59" fmla="*/ 117824 h 323850"/>
                <a:gd name="connsiteX60" fmla="*/ 278321 w 342900"/>
                <a:gd name="connsiteY60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42900" h="323850">
                  <a:moveTo>
                    <a:pt x="339947" y="118110"/>
                  </a:moveTo>
                  <a:cubicBezTo>
                    <a:pt x="339947" y="81343"/>
                    <a:pt x="310039" y="51530"/>
                    <a:pt x="273367" y="51530"/>
                  </a:cubicBezTo>
                  <a:cubicBezTo>
                    <a:pt x="270891" y="51530"/>
                    <a:pt x="268510" y="51625"/>
                    <a:pt x="266129" y="51911"/>
                  </a:cubicBezTo>
                  <a:cubicBezTo>
                    <a:pt x="253460" y="24765"/>
                    <a:pt x="226314" y="7144"/>
                    <a:pt x="195739" y="7144"/>
                  </a:cubicBezTo>
                  <a:cubicBezTo>
                    <a:pt x="165163" y="7144"/>
                    <a:pt x="137922" y="24765"/>
                    <a:pt x="125349" y="51911"/>
                  </a:cubicBezTo>
                  <a:cubicBezTo>
                    <a:pt x="122968" y="51625"/>
                    <a:pt x="120491" y="51530"/>
                    <a:pt x="118110" y="51530"/>
                  </a:cubicBezTo>
                  <a:cubicBezTo>
                    <a:pt x="81343" y="51530"/>
                    <a:pt x="51530" y="81439"/>
                    <a:pt x="51530" y="118110"/>
                  </a:cubicBezTo>
                  <a:cubicBezTo>
                    <a:pt x="51530" y="126682"/>
                    <a:pt x="53150" y="134969"/>
                    <a:pt x="56197" y="142684"/>
                  </a:cubicBezTo>
                  <a:cubicBezTo>
                    <a:pt x="27908" y="150400"/>
                    <a:pt x="7144" y="176308"/>
                    <a:pt x="7144" y="206978"/>
                  </a:cubicBezTo>
                  <a:cubicBezTo>
                    <a:pt x="7144" y="227266"/>
                    <a:pt x="16192" y="245364"/>
                    <a:pt x="30575" y="257651"/>
                  </a:cubicBezTo>
                  <a:lnTo>
                    <a:pt x="8287" y="302800"/>
                  </a:lnTo>
                  <a:cubicBezTo>
                    <a:pt x="5429" y="308705"/>
                    <a:pt x="8192" y="315849"/>
                    <a:pt x="14478" y="318135"/>
                  </a:cubicBezTo>
                  <a:cubicBezTo>
                    <a:pt x="19812" y="320040"/>
                    <a:pt x="25813" y="317468"/>
                    <a:pt x="28289" y="312325"/>
                  </a:cubicBezTo>
                  <a:lnTo>
                    <a:pt x="49625" y="269081"/>
                  </a:lnTo>
                  <a:cubicBezTo>
                    <a:pt x="57150" y="272034"/>
                    <a:pt x="65246" y="273558"/>
                    <a:pt x="73723" y="273558"/>
                  </a:cubicBezTo>
                  <a:lnTo>
                    <a:pt x="89154" y="273558"/>
                  </a:lnTo>
                  <a:lnTo>
                    <a:pt x="74962" y="302419"/>
                  </a:lnTo>
                  <a:cubicBezTo>
                    <a:pt x="72485" y="307562"/>
                    <a:pt x="74009" y="313849"/>
                    <a:pt x="78772" y="316897"/>
                  </a:cubicBezTo>
                  <a:cubicBezTo>
                    <a:pt x="84487" y="320516"/>
                    <a:pt x="91821" y="318325"/>
                    <a:pt x="94679" y="312420"/>
                  </a:cubicBezTo>
                  <a:lnTo>
                    <a:pt x="113824" y="273463"/>
                  </a:lnTo>
                  <a:lnTo>
                    <a:pt x="155734" y="273463"/>
                  </a:lnTo>
                  <a:lnTo>
                    <a:pt x="141542" y="302323"/>
                  </a:lnTo>
                  <a:cubicBezTo>
                    <a:pt x="139065" y="307467"/>
                    <a:pt x="140589" y="313753"/>
                    <a:pt x="145351" y="316801"/>
                  </a:cubicBezTo>
                  <a:cubicBezTo>
                    <a:pt x="151067" y="320421"/>
                    <a:pt x="158401" y="318230"/>
                    <a:pt x="161258" y="312325"/>
                  </a:cubicBezTo>
                  <a:lnTo>
                    <a:pt x="180404" y="273367"/>
                  </a:lnTo>
                  <a:lnTo>
                    <a:pt x="222313" y="273367"/>
                  </a:lnTo>
                  <a:lnTo>
                    <a:pt x="208026" y="302514"/>
                  </a:lnTo>
                  <a:cubicBezTo>
                    <a:pt x="205359" y="308038"/>
                    <a:pt x="207550" y="314706"/>
                    <a:pt x="213074" y="317373"/>
                  </a:cubicBezTo>
                  <a:cubicBezTo>
                    <a:pt x="218599" y="320040"/>
                    <a:pt x="225266" y="317849"/>
                    <a:pt x="227933" y="312325"/>
                  </a:cubicBezTo>
                  <a:lnTo>
                    <a:pt x="248507" y="270510"/>
                  </a:lnTo>
                  <a:cubicBezTo>
                    <a:pt x="275749" y="262128"/>
                    <a:pt x="295656" y="236791"/>
                    <a:pt x="295656" y="206788"/>
                  </a:cubicBezTo>
                  <a:cubicBezTo>
                    <a:pt x="295656" y="198120"/>
                    <a:pt x="294037" y="189833"/>
                    <a:pt x="290989" y="182213"/>
                  </a:cubicBezTo>
                  <a:cubicBezTo>
                    <a:pt x="319183" y="174688"/>
                    <a:pt x="339947" y="148780"/>
                    <a:pt x="339947" y="118110"/>
                  </a:cubicBezTo>
                  <a:close/>
                  <a:moveTo>
                    <a:pt x="228314" y="251365"/>
                  </a:moveTo>
                  <a:lnTo>
                    <a:pt x="74200" y="251365"/>
                  </a:lnTo>
                  <a:cubicBezTo>
                    <a:pt x="50387" y="251365"/>
                    <a:pt x="30289" y="232886"/>
                    <a:pt x="29146" y="209074"/>
                  </a:cubicBezTo>
                  <a:cubicBezTo>
                    <a:pt x="27908" y="183642"/>
                    <a:pt x="48292" y="162496"/>
                    <a:pt x="73533" y="162496"/>
                  </a:cubicBezTo>
                  <a:cubicBezTo>
                    <a:pt x="77438" y="162496"/>
                    <a:pt x="81248" y="162973"/>
                    <a:pt x="84963" y="164020"/>
                  </a:cubicBezTo>
                  <a:cubicBezTo>
                    <a:pt x="90678" y="165544"/>
                    <a:pt x="96583" y="162306"/>
                    <a:pt x="98393" y="156686"/>
                  </a:cubicBezTo>
                  <a:cubicBezTo>
                    <a:pt x="105823" y="133636"/>
                    <a:pt x="127063" y="118110"/>
                    <a:pt x="151257" y="118110"/>
                  </a:cubicBezTo>
                  <a:cubicBezTo>
                    <a:pt x="175450" y="118110"/>
                    <a:pt x="196691" y="133636"/>
                    <a:pt x="204121" y="156686"/>
                  </a:cubicBezTo>
                  <a:cubicBezTo>
                    <a:pt x="205930" y="162306"/>
                    <a:pt x="211836" y="165544"/>
                    <a:pt x="217551" y="164020"/>
                  </a:cubicBezTo>
                  <a:cubicBezTo>
                    <a:pt x="221266" y="163068"/>
                    <a:pt x="225076" y="162496"/>
                    <a:pt x="228981" y="162496"/>
                  </a:cubicBezTo>
                  <a:cubicBezTo>
                    <a:pt x="254222" y="162496"/>
                    <a:pt x="274510" y="183547"/>
                    <a:pt x="273367" y="209074"/>
                  </a:cubicBezTo>
                  <a:cubicBezTo>
                    <a:pt x="272225" y="232886"/>
                    <a:pt x="252127" y="251365"/>
                    <a:pt x="228314" y="251365"/>
                  </a:cubicBezTo>
                  <a:close/>
                  <a:moveTo>
                    <a:pt x="278321" y="161925"/>
                  </a:moveTo>
                  <a:cubicBezTo>
                    <a:pt x="266129" y="148495"/>
                    <a:pt x="248507" y="140017"/>
                    <a:pt x="228981" y="140017"/>
                  </a:cubicBezTo>
                  <a:cubicBezTo>
                    <a:pt x="226504" y="140017"/>
                    <a:pt x="224123" y="140113"/>
                    <a:pt x="221742" y="140398"/>
                  </a:cubicBezTo>
                  <a:cubicBezTo>
                    <a:pt x="209074" y="113252"/>
                    <a:pt x="181927" y="95631"/>
                    <a:pt x="151352" y="95631"/>
                  </a:cubicBezTo>
                  <a:cubicBezTo>
                    <a:pt x="120777" y="95631"/>
                    <a:pt x="93535" y="113252"/>
                    <a:pt x="80963" y="140398"/>
                  </a:cubicBezTo>
                  <a:cubicBezTo>
                    <a:pt x="80581" y="140398"/>
                    <a:pt x="80200" y="140303"/>
                    <a:pt x="79819" y="140303"/>
                  </a:cubicBezTo>
                  <a:cubicBezTo>
                    <a:pt x="75819" y="133540"/>
                    <a:pt x="73723" y="125825"/>
                    <a:pt x="73723" y="117824"/>
                  </a:cubicBezTo>
                  <a:cubicBezTo>
                    <a:pt x="73723" y="93345"/>
                    <a:pt x="93631" y="73438"/>
                    <a:pt x="118110" y="73438"/>
                  </a:cubicBezTo>
                  <a:cubicBezTo>
                    <a:pt x="122015" y="73438"/>
                    <a:pt x="125825" y="73914"/>
                    <a:pt x="129540" y="74962"/>
                  </a:cubicBezTo>
                  <a:cubicBezTo>
                    <a:pt x="135255" y="76486"/>
                    <a:pt x="141160" y="73247"/>
                    <a:pt x="142970" y="67627"/>
                  </a:cubicBezTo>
                  <a:cubicBezTo>
                    <a:pt x="150400" y="44577"/>
                    <a:pt x="171640" y="29051"/>
                    <a:pt x="195834" y="29051"/>
                  </a:cubicBezTo>
                  <a:cubicBezTo>
                    <a:pt x="220027" y="29051"/>
                    <a:pt x="241268" y="44577"/>
                    <a:pt x="248698" y="67627"/>
                  </a:cubicBezTo>
                  <a:cubicBezTo>
                    <a:pt x="250508" y="73247"/>
                    <a:pt x="256413" y="76486"/>
                    <a:pt x="262128" y="74962"/>
                  </a:cubicBezTo>
                  <a:cubicBezTo>
                    <a:pt x="265843" y="74009"/>
                    <a:pt x="269653" y="73438"/>
                    <a:pt x="273558" y="73438"/>
                  </a:cubicBezTo>
                  <a:cubicBezTo>
                    <a:pt x="298037" y="73438"/>
                    <a:pt x="317944" y="93345"/>
                    <a:pt x="317944" y="117824"/>
                  </a:cubicBezTo>
                  <a:cubicBezTo>
                    <a:pt x="317754" y="140589"/>
                    <a:pt x="300514" y="159448"/>
                    <a:pt x="27832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923B93F6-EEBA-402B-BDC0-F30D3C1E2D21}"/>
                </a:ext>
              </a:extLst>
            </p:cNvPr>
            <p:cNvSpPr/>
            <p:nvPr/>
          </p:nvSpPr>
          <p:spPr>
            <a:xfrm>
              <a:off x="286863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C1DC5F80-63C8-41AA-9BB9-826CE9038F96}"/>
                </a:ext>
              </a:extLst>
            </p:cNvPr>
            <p:cNvSpPr/>
            <p:nvPr/>
          </p:nvSpPr>
          <p:spPr>
            <a:xfrm>
              <a:off x="293521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6D66030A-405D-4F7D-B040-2EE0A614EE5F}"/>
                </a:ext>
              </a:extLst>
            </p:cNvPr>
            <p:cNvSpPr/>
            <p:nvPr/>
          </p:nvSpPr>
          <p:spPr>
            <a:xfrm>
              <a:off x="300179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54B3AB90-D061-4AFF-987C-FAD6D0158C8B}"/>
                </a:ext>
              </a:extLst>
            </p:cNvPr>
            <p:cNvSpPr/>
            <p:nvPr/>
          </p:nvSpPr>
          <p:spPr>
            <a:xfrm>
              <a:off x="3068470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2A13EA66-1CEA-4D0F-89A1-63C2C9DC6CC5}"/>
                </a:ext>
              </a:extLst>
            </p:cNvPr>
            <p:cNvSpPr/>
            <p:nvPr/>
          </p:nvSpPr>
          <p:spPr>
            <a:xfrm>
              <a:off x="283529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DC63CDE4-9EFA-4C75-A837-AE796B4BEA48}"/>
                </a:ext>
              </a:extLst>
            </p:cNvPr>
            <p:cNvSpPr/>
            <p:nvPr/>
          </p:nvSpPr>
          <p:spPr>
            <a:xfrm>
              <a:off x="290187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11482687-F9A3-4501-9BBA-F73F7738EC6C}"/>
                </a:ext>
              </a:extLst>
            </p:cNvPr>
            <p:cNvSpPr/>
            <p:nvPr/>
          </p:nvSpPr>
          <p:spPr>
            <a:xfrm>
              <a:off x="2968553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4AFD6FE5-3521-44DA-A9DC-6BE5EEB1F1B4}"/>
                </a:ext>
              </a:extLst>
            </p:cNvPr>
            <p:cNvSpPr/>
            <p:nvPr/>
          </p:nvSpPr>
          <p:spPr>
            <a:xfrm>
              <a:off x="3035132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6EC4BD0B-A979-4DEB-919A-13D55D1AB898}"/>
              </a:ext>
            </a:extLst>
          </p:cNvPr>
          <p:cNvGrpSpPr/>
          <p:nvPr/>
        </p:nvGrpSpPr>
        <p:grpSpPr>
          <a:xfrm>
            <a:off x="2176739" y="5552206"/>
            <a:ext cx="257175" cy="402061"/>
            <a:chOff x="2176739" y="5552206"/>
            <a:chExt cx="257175" cy="402061"/>
          </a:xfrm>
          <a:solidFill>
            <a:schemeClr val="tx2"/>
          </a:solidFill>
        </p:grpSpPr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C61D4DE1-E4AC-4432-A3BD-40F59BC4868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BA60BA9B-1D4D-412A-BDDC-B3B8F2CCE6A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A96B15B5-6EEC-43C2-AC74-2B4ED036B3B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8FCFD571-3031-4D73-9E77-9E19CBBD841B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1DBBDF1E-6753-4B00-9A39-659FCC2A9EA6}"/>
              </a:ext>
            </a:extLst>
          </p:cNvPr>
          <p:cNvGrpSpPr/>
          <p:nvPr/>
        </p:nvGrpSpPr>
        <p:grpSpPr>
          <a:xfrm>
            <a:off x="2088252" y="2905696"/>
            <a:ext cx="390525" cy="390525"/>
            <a:chOff x="2088252" y="2905696"/>
            <a:chExt cx="390525" cy="390525"/>
          </a:xfrm>
          <a:solidFill>
            <a:schemeClr val="tx2"/>
          </a:solidFill>
        </p:grpSpPr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2981A7E0-F571-4C2F-A1C2-EC05FA747748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926714BA-9F1C-4DD9-B2D1-E8D183B8804F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BD2B40DB-F73C-4D47-B89D-5A5A1FD9F425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0C061C74-123C-4F54-B7C5-ED8E75580531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AD986ECE-DCFF-415D-8BEC-93772CDD80B2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7F28008-618C-41A8-B7D0-BF74EF023059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92D78B7C-176D-4D57-B4AE-D06603E848F4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2E2CC18F-40AC-4E00-82E5-67528286C5C2}"/>
              </a:ext>
            </a:extLst>
          </p:cNvPr>
          <p:cNvGrpSpPr/>
          <p:nvPr/>
        </p:nvGrpSpPr>
        <p:grpSpPr>
          <a:xfrm>
            <a:off x="4115139" y="1551336"/>
            <a:ext cx="397937" cy="402622"/>
            <a:chOff x="4115139" y="1551336"/>
            <a:chExt cx="397937" cy="402622"/>
          </a:xfrm>
          <a:solidFill>
            <a:schemeClr val="tx2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3FAAD3EE-C1A1-4338-8311-6C288E6EAA35}"/>
                </a:ext>
              </a:extLst>
            </p:cNvPr>
            <p:cNvSpPr/>
            <p:nvPr/>
          </p:nvSpPr>
          <p:spPr>
            <a:xfrm>
              <a:off x="4316626" y="1551336"/>
              <a:ext cx="190500" cy="190500"/>
            </a:xfrm>
            <a:custGeom>
              <a:avLst/>
              <a:gdLst>
                <a:gd name="connsiteX0" fmla="*/ 20764 w 190500"/>
                <a:gd name="connsiteY0" fmla="*/ 190595 h 190500"/>
                <a:gd name="connsiteX1" fmla="*/ 177070 w 190500"/>
                <a:gd name="connsiteY1" fmla="*/ 190595 h 190500"/>
                <a:gd name="connsiteX2" fmla="*/ 190595 w 190500"/>
                <a:gd name="connsiteY2" fmla="*/ 177165 h 190500"/>
                <a:gd name="connsiteX3" fmla="*/ 20574 w 190500"/>
                <a:gd name="connsiteY3" fmla="*/ 7144 h 190500"/>
                <a:gd name="connsiteX4" fmla="*/ 7144 w 190500"/>
                <a:gd name="connsiteY4" fmla="*/ 20669 h 190500"/>
                <a:gd name="connsiteX5" fmla="*/ 7144 w 190500"/>
                <a:gd name="connsiteY5" fmla="*/ 176974 h 190500"/>
                <a:gd name="connsiteX6" fmla="*/ 20764 w 190500"/>
                <a:gd name="connsiteY6" fmla="*/ 190595 h 190500"/>
                <a:gd name="connsiteX7" fmla="*/ 34385 w 190500"/>
                <a:gd name="connsiteY7" fmla="*/ 34957 h 190500"/>
                <a:gd name="connsiteX8" fmla="*/ 162878 w 190500"/>
                <a:gd name="connsiteY8" fmla="*/ 163449 h 190500"/>
                <a:gd name="connsiteX9" fmla="*/ 34385 w 190500"/>
                <a:gd name="connsiteY9" fmla="*/ 163449 h 190500"/>
                <a:gd name="connsiteX10" fmla="*/ 34385 w 190500"/>
                <a:gd name="connsiteY10" fmla="*/ 349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190500">
                  <a:moveTo>
                    <a:pt x="20764" y="190595"/>
                  </a:moveTo>
                  <a:lnTo>
                    <a:pt x="177070" y="190595"/>
                  </a:lnTo>
                  <a:cubicBezTo>
                    <a:pt x="184499" y="190595"/>
                    <a:pt x="190595" y="184594"/>
                    <a:pt x="190595" y="177165"/>
                  </a:cubicBezTo>
                  <a:cubicBezTo>
                    <a:pt x="190690" y="83439"/>
                    <a:pt x="114395" y="7144"/>
                    <a:pt x="20574" y="7144"/>
                  </a:cubicBezTo>
                  <a:cubicBezTo>
                    <a:pt x="13145" y="7144"/>
                    <a:pt x="7144" y="13240"/>
                    <a:pt x="7144" y="20669"/>
                  </a:cubicBezTo>
                  <a:lnTo>
                    <a:pt x="7144" y="176974"/>
                  </a:lnTo>
                  <a:cubicBezTo>
                    <a:pt x="7239" y="184499"/>
                    <a:pt x="13335" y="190595"/>
                    <a:pt x="20764" y="190595"/>
                  </a:cubicBezTo>
                  <a:close/>
                  <a:moveTo>
                    <a:pt x="34385" y="34957"/>
                  </a:moveTo>
                  <a:cubicBezTo>
                    <a:pt x="102298" y="41338"/>
                    <a:pt x="156496" y="95631"/>
                    <a:pt x="162878" y="163449"/>
                  </a:cubicBezTo>
                  <a:lnTo>
                    <a:pt x="34385" y="163449"/>
                  </a:lnTo>
                  <a:cubicBezTo>
                    <a:pt x="34385" y="163449"/>
                    <a:pt x="34385" y="34957"/>
                    <a:pt x="34385" y="34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1C23E004-481A-40B6-91F0-3167AD65E539}"/>
                </a:ext>
              </a:extLst>
            </p:cNvPr>
            <p:cNvSpPr/>
            <p:nvPr/>
          </p:nvSpPr>
          <p:spPr>
            <a:xfrm>
              <a:off x="4115139" y="1601533"/>
              <a:ext cx="304800" cy="352425"/>
            </a:xfrm>
            <a:custGeom>
              <a:avLst/>
              <a:gdLst>
                <a:gd name="connsiteX0" fmla="*/ 190628 w 304800"/>
                <a:gd name="connsiteY0" fmla="*/ 171355 h 352425"/>
                <a:gd name="connsiteX1" fmla="*/ 190628 w 304800"/>
                <a:gd name="connsiteY1" fmla="*/ 20669 h 352425"/>
                <a:gd name="connsiteX2" fmla="*/ 176912 w 304800"/>
                <a:gd name="connsiteY2" fmla="*/ 7144 h 352425"/>
                <a:gd name="connsiteX3" fmla="*/ 7272 w 304800"/>
                <a:gd name="connsiteY3" fmla="*/ 183737 h 352425"/>
                <a:gd name="connsiteX4" fmla="*/ 169102 w 304800"/>
                <a:gd name="connsiteY4" fmla="*/ 346710 h 352425"/>
                <a:gd name="connsiteX5" fmla="*/ 297118 w 304800"/>
                <a:gd name="connsiteY5" fmla="*/ 297180 h 352425"/>
                <a:gd name="connsiteX6" fmla="*/ 301023 w 304800"/>
                <a:gd name="connsiteY6" fmla="*/ 287084 h 352425"/>
                <a:gd name="connsiteX7" fmla="*/ 297023 w 304800"/>
                <a:gd name="connsiteY7" fmla="*/ 277940 h 352425"/>
                <a:gd name="connsiteX8" fmla="*/ 190628 w 304800"/>
                <a:gd name="connsiteY8" fmla="*/ 171355 h 352425"/>
                <a:gd name="connsiteX9" fmla="*/ 34514 w 304800"/>
                <a:gd name="connsiteY9" fmla="*/ 184023 h 352425"/>
                <a:gd name="connsiteX10" fmla="*/ 163482 w 304800"/>
                <a:gd name="connsiteY10" fmla="*/ 34957 h 352425"/>
                <a:gd name="connsiteX11" fmla="*/ 163482 w 304800"/>
                <a:gd name="connsiteY11" fmla="*/ 177070 h 352425"/>
                <a:gd name="connsiteX12" fmla="*/ 167482 w 304800"/>
                <a:gd name="connsiteY12" fmla="*/ 186690 h 352425"/>
                <a:gd name="connsiteX13" fmla="*/ 267971 w 304800"/>
                <a:gd name="connsiteY13" fmla="*/ 287179 h 352425"/>
                <a:gd name="connsiteX14" fmla="*/ 171007 w 304800"/>
                <a:gd name="connsiteY14" fmla="*/ 319754 h 352425"/>
                <a:gd name="connsiteX15" fmla="*/ 34514 w 304800"/>
                <a:gd name="connsiteY15" fmla="*/ 18402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800" h="352425">
                  <a:moveTo>
                    <a:pt x="190628" y="171355"/>
                  </a:moveTo>
                  <a:lnTo>
                    <a:pt x="190628" y="20669"/>
                  </a:lnTo>
                  <a:cubicBezTo>
                    <a:pt x="190628" y="13144"/>
                    <a:pt x="184437" y="7144"/>
                    <a:pt x="176912" y="7144"/>
                  </a:cubicBezTo>
                  <a:cubicBezTo>
                    <a:pt x="81091" y="7239"/>
                    <a:pt x="3557" y="87058"/>
                    <a:pt x="7272" y="183737"/>
                  </a:cubicBezTo>
                  <a:cubicBezTo>
                    <a:pt x="10701" y="271463"/>
                    <a:pt x="81472" y="342805"/>
                    <a:pt x="169102" y="346710"/>
                  </a:cubicBezTo>
                  <a:cubicBezTo>
                    <a:pt x="217393" y="348901"/>
                    <a:pt x="263209" y="331089"/>
                    <a:pt x="297118" y="297180"/>
                  </a:cubicBezTo>
                  <a:cubicBezTo>
                    <a:pt x="299785" y="294513"/>
                    <a:pt x="301214" y="290798"/>
                    <a:pt x="301023" y="287084"/>
                  </a:cubicBezTo>
                  <a:cubicBezTo>
                    <a:pt x="300928" y="283655"/>
                    <a:pt x="299404" y="280416"/>
                    <a:pt x="297023" y="277940"/>
                  </a:cubicBezTo>
                  <a:lnTo>
                    <a:pt x="190628" y="171355"/>
                  </a:lnTo>
                  <a:close/>
                  <a:moveTo>
                    <a:pt x="34514" y="184023"/>
                  </a:moveTo>
                  <a:cubicBezTo>
                    <a:pt x="30799" y="106775"/>
                    <a:pt x="88901" y="42005"/>
                    <a:pt x="163482" y="34957"/>
                  </a:cubicBezTo>
                  <a:lnTo>
                    <a:pt x="163482" y="177070"/>
                  </a:lnTo>
                  <a:cubicBezTo>
                    <a:pt x="163482" y="180689"/>
                    <a:pt x="164911" y="184118"/>
                    <a:pt x="167482" y="186690"/>
                  </a:cubicBezTo>
                  <a:lnTo>
                    <a:pt x="267971" y="287179"/>
                  </a:lnTo>
                  <a:cubicBezTo>
                    <a:pt x="240920" y="309658"/>
                    <a:pt x="206725" y="321183"/>
                    <a:pt x="171007" y="319754"/>
                  </a:cubicBezTo>
                  <a:cubicBezTo>
                    <a:pt x="97664" y="316516"/>
                    <a:pt x="38038" y="257270"/>
                    <a:pt x="34514" y="184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39F6D476-A0BC-47BA-AC50-1C0E2DA11CA3}"/>
                </a:ext>
              </a:extLst>
            </p:cNvPr>
            <p:cNvSpPr/>
            <p:nvPr/>
          </p:nvSpPr>
          <p:spPr>
            <a:xfrm>
              <a:off x="4322576" y="1749266"/>
              <a:ext cx="190500" cy="142875"/>
            </a:xfrm>
            <a:custGeom>
              <a:avLst/>
              <a:gdLst>
                <a:gd name="connsiteX0" fmla="*/ 176930 w 190500"/>
                <a:gd name="connsiteY0" fmla="*/ 7144 h 142875"/>
                <a:gd name="connsiteX1" fmla="*/ 21006 w 190500"/>
                <a:gd name="connsiteY1" fmla="*/ 7144 h 142875"/>
                <a:gd name="connsiteX2" fmla="*/ 10433 w 190500"/>
                <a:gd name="connsiteY2" fmla="*/ 11811 h 142875"/>
                <a:gd name="connsiteX3" fmla="*/ 11099 w 190500"/>
                <a:gd name="connsiteY3" fmla="*/ 30290 h 142875"/>
                <a:gd name="connsiteX4" fmla="*/ 121589 w 190500"/>
                <a:gd name="connsiteY4" fmla="*/ 140779 h 142875"/>
                <a:gd name="connsiteX5" fmla="*/ 121971 w 190500"/>
                <a:gd name="connsiteY5" fmla="*/ 141161 h 142875"/>
                <a:gd name="connsiteX6" fmla="*/ 121971 w 190500"/>
                <a:gd name="connsiteY6" fmla="*/ 141161 h 142875"/>
                <a:gd name="connsiteX7" fmla="*/ 131210 w 190500"/>
                <a:gd name="connsiteY7" fmla="*/ 144780 h 142875"/>
                <a:gd name="connsiteX8" fmla="*/ 140830 w 190500"/>
                <a:gd name="connsiteY8" fmla="*/ 140779 h 142875"/>
                <a:gd name="connsiteX9" fmla="*/ 190551 w 190500"/>
                <a:gd name="connsiteY9" fmla="*/ 20479 h 142875"/>
                <a:gd name="connsiteX10" fmla="*/ 176930 w 190500"/>
                <a:gd name="connsiteY10" fmla="*/ 7144 h 142875"/>
                <a:gd name="connsiteX11" fmla="*/ 130734 w 190500"/>
                <a:gd name="connsiteY11" fmla="*/ 111633 h 142875"/>
                <a:gd name="connsiteX12" fmla="*/ 53390 w 190500"/>
                <a:gd name="connsiteY12" fmla="*/ 34290 h 142875"/>
                <a:gd name="connsiteX13" fmla="*/ 162738 w 190500"/>
                <a:gd name="connsiteY13" fmla="*/ 34290 h 142875"/>
                <a:gd name="connsiteX14" fmla="*/ 130734 w 190500"/>
                <a:gd name="connsiteY14" fmla="*/ 11163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142875">
                  <a:moveTo>
                    <a:pt x="176930" y="7144"/>
                  </a:moveTo>
                  <a:lnTo>
                    <a:pt x="21006" y="7144"/>
                  </a:lnTo>
                  <a:cubicBezTo>
                    <a:pt x="17005" y="7144"/>
                    <a:pt x="13005" y="8763"/>
                    <a:pt x="10433" y="11811"/>
                  </a:cubicBezTo>
                  <a:cubicBezTo>
                    <a:pt x="5670" y="17431"/>
                    <a:pt x="6242" y="25432"/>
                    <a:pt x="11099" y="30290"/>
                  </a:cubicBezTo>
                  <a:lnTo>
                    <a:pt x="121589" y="140779"/>
                  </a:lnTo>
                  <a:cubicBezTo>
                    <a:pt x="121685" y="140875"/>
                    <a:pt x="121875" y="141065"/>
                    <a:pt x="121971" y="141161"/>
                  </a:cubicBezTo>
                  <a:lnTo>
                    <a:pt x="121971" y="141161"/>
                  </a:lnTo>
                  <a:cubicBezTo>
                    <a:pt x="124542" y="143542"/>
                    <a:pt x="127876" y="144780"/>
                    <a:pt x="131210" y="144780"/>
                  </a:cubicBezTo>
                  <a:cubicBezTo>
                    <a:pt x="134734" y="144780"/>
                    <a:pt x="138163" y="143446"/>
                    <a:pt x="140830" y="140779"/>
                  </a:cubicBezTo>
                  <a:cubicBezTo>
                    <a:pt x="172929" y="108680"/>
                    <a:pt x="190646" y="65913"/>
                    <a:pt x="190551" y="20479"/>
                  </a:cubicBezTo>
                  <a:cubicBezTo>
                    <a:pt x="190551" y="13144"/>
                    <a:pt x="184359" y="7144"/>
                    <a:pt x="176930" y="7144"/>
                  </a:cubicBezTo>
                  <a:close/>
                  <a:moveTo>
                    <a:pt x="130734" y="111633"/>
                  </a:moveTo>
                  <a:lnTo>
                    <a:pt x="53390" y="34290"/>
                  </a:lnTo>
                  <a:lnTo>
                    <a:pt x="162738" y="34290"/>
                  </a:lnTo>
                  <a:cubicBezTo>
                    <a:pt x="160071" y="62770"/>
                    <a:pt x="149022" y="89535"/>
                    <a:pt x="130734" y="1116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46" name="자유형: 도형 345">
            <a:extLst>
              <a:ext uri="{FF2B5EF4-FFF2-40B4-BE49-F238E27FC236}">
                <a16:creationId xmlns:a16="http://schemas.microsoft.com/office/drawing/2014/main" id="{064E7B33-C779-467D-869E-C96841576246}"/>
              </a:ext>
            </a:extLst>
          </p:cNvPr>
          <p:cNvSpPr/>
          <p:nvPr/>
        </p:nvSpPr>
        <p:spPr>
          <a:xfrm>
            <a:off x="2801675" y="1608486"/>
            <a:ext cx="381000" cy="333375"/>
          </a:xfrm>
          <a:custGeom>
            <a:avLst/>
            <a:gdLst>
              <a:gd name="connsiteX0" fmla="*/ 367093 w 381000"/>
              <a:gd name="connsiteY0" fmla="*/ 306895 h 333375"/>
              <a:gd name="connsiteX1" fmla="*/ 307753 w 381000"/>
              <a:gd name="connsiteY1" fmla="*/ 306895 h 333375"/>
              <a:gd name="connsiteX2" fmla="*/ 307753 w 381000"/>
              <a:gd name="connsiteY2" fmla="*/ 159639 h 333375"/>
              <a:gd name="connsiteX3" fmla="*/ 296609 w 381000"/>
              <a:gd name="connsiteY3" fmla="*/ 148495 h 333375"/>
              <a:gd name="connsiteX4" fmla="*/ 238125 w 381000"/>
              <a:gd name="connsiteY4" fmla="*/ 148495 h 333375"/>
              <a:gd name="connsiteX5" fmla="*/ 238125 w 381000"/>
              <a:gd name="connsiteY5" fmla="*/ 90011 h 333375"/>
              <a:gd name="connsiteX6" fmla="*/ 226981 w 381000"/>
              <a:gd name="connsiteY6" fmla="*/ 78867 h 333375"/>
              <a:gd name="connsiteX7" fmla="*/ 157448 w 381000"/>
              <a:gd name="connsiteY7" fmla="*/ 78867 h 333375"/>
              <a:gd name="connsiteX8" fmla="*/ 146304 w 381000"/>
              <a:gd name="connsiteY8" fmla="*/ 90011 h 333375"/>
              <a:gd name="connsiteX9" fmla="*/ 146304 w 381000"/>
              <a:gd name="connsiteY9" fmla="*/ 170688 h 333375"/>
              <a:gd name="connsiteX10" fmla="*/ 87821 w 381000"/>
              <a:gd name="connsiteY10" fmla="*/ 170688 h 333375"/>
              <a:gd name="connsiteX11" fmla="*/ 76676 w 381000"/>
              <a:gd name="connsiteY11" fmla="*/ 181832 h 333375"/>
              <a:gd name="connsiteX12" fmla="*/ 76676 w 381000"/>
              <a:gd name="connsiteY12" fmla="*/ 305467 h 333375"/>
              <a:gd name="connsiteX13" fmla="*/ 29337 w 381000"/>
              <a:gd name="connsiteY13" fmla="*/ 305467 h 333375"/>
              <a:gd name="connsiteX14" fmla="*/ 29337 w 381000"/>
              <a:gd name="connsiteY14" fmla="*/ 18288 h 333375"/>
              <a:gd name="connsiteX15" fmla="*/ 18383 w 381000"/>
              <a:gd name="connsiteY15" fmla="*/ 7144 h 333375"/>
              <a:gd name="connsiteX16" fmla="*/ 7144 w 381000"/>
              <a:gd name="connsiteY16" fmla="*/ 18288 h 333375"/>
              <a:gd name="connsiteX17" fmla="*/ 7144 w 381000"/>
              <a:gd name="connsiteY17" fmla="*/ 316992 h 333375"/>
              <a:gd name="connsiteX18" fmla="*/ 18383 w 381000"/>
              <a:gd name="connsiteY18" fmla="*/ 327565 h 333375"/>
              <a:gd name="connsiteX19" fmla="*/ 87821 w 381000"/>
              <a:gd name="connsiteY19" fmla="*/ 327565 h 333375"/>
              <a:gd name="connsiteX20" fmla="*/ 88011 w 381000"/>
              <a:gd name="connsiteY20" fmla="*/ 329089 h 333375"/>
              <a:gd name="connsiteX21" fmla="*/ 157639 w 381000"/>
              <a:gd name="connsiteY21" fmla="*/ 329089 h 333375"/>
              <a:gd name="connsiteX22" fmla="*/ 157639 w 381000"/>
              <a:gd name="connsiteY22" fmla="*/ 329089 h 333375"/>
              <a:gd name="connsiteX23" fmla="*/ 157639 w 381000"/>
              <a:gd name="connsiteY23" fmla="*/ 329089 h 333375"/>
              <a:gd name="connsiteX24" fmla="*/ 227267 w 381000"/>
              <a:gd name="connsiteY24" fmla="*/ 329089 h 333375"/>
              <a:gd name="connsiteX25" fmla="*/ 296894 w 381000"/>
              <a:gd name="connsiteY25" fmla="*/ 329089 h 333375"/>
              <a:gd name="connsiteX26" fmla="*/ 297085 w 381000"/>
              <a:gd name="connsiteY26" fmla="*/ 327565 h 333375"/>
              <a:gd name="connsiteX27" fmla="*/ 366331 w 381000"/>
              <a:gd name="connsiteY27" fmla="*/ 327565 h 333375"/>
              <a:gd name="connsiteX28" fmla="*/ 377190 w 381000"/>
              <a:gd name="connsiteY28" fmla="*/ 317468 h 333375"/>
              <a:gd name="connsiteX29" fmla="*/ 367093 w 381000"/>
              <a:gd name="connsiteY29" fmla="*/ 306895 h 333375"/>
              <a:gd name="connsiteX30" fmla="*/ 285559 w 381000"/>
              <a:gd name="connsiteY30" fmla="*/ 170688 h 333375"/>
              <a:gd name="connsiteX31" fmla="*/ 285559 w 381000"/>
              <a:gd name="connsiteY31" fmla="*/ 306895 h 333375"/>
              <a:gd name="connsiteX32" fmla="*/ 238220 w 381000"/>
              <a:gd name="connsiteY32" fmla="*/ 306895 h 333375"/>
              <a:gd name="connsiteX33" fmla="*/ 238220 w 381000"/>
              <a:gd name="connsiteY33" fmla="*/ 170688 h 333375"/>
              <a:gd name="connsiteX34" fmla="*/ 285559 w 381000"/>
              <a:gd name="connsiteY34" fmla="*/ 170688 h 333375"/>
              <a:gd name="connsiteX35" fmla="*/ 215932 w 381000"/>
              <a:gd name="connsiteY35" fmla="*/ 101155 h 333375"/>
              <a:gd name="connsiteX36" fmla="*/ 215932 w 381000"/>
              <a:gd name="connsiteY36" fmla="*/ 159258 h 333375"/>
              <a:gd name="connsiteX37" fmla="*/ 215932 w 381000"/>
              <a:gd name="connsiteY37" fmla="*/ 305371 h 333375"/>
              <a:gd name="connsiteX38" fmla="*/ 168592 w 381000"/>
              <a:gd name="connsiteY38" fmla="*/ 305371 h 333375"/>
              <a:gd name="connsiteX39" fmla="*/ 168592 w 381000"/>
              <a:gd name="connsiteY39" fmla="*/ 101155 h 333375"/>
              <a:gd name="connsiteX40" fmla="*/ 215932 w 381000"/>
              <a:gd name="connsiteY40" fmla="*/ 101155 h 333375"/>
              <a:gd name="connsiteX41" fmla="*/ 99060 w 381000"/>
              <a:gd name="connsiteY41" fmla="*/ 191452 h 333375"/>
              <a:gd name="connsiteX42" fmla="*/ 146399 w 381000"/>
              <a:gd name="connsiteY42" fmla="*/ 191452 h 333375"/>
              <a:gd name="connsiteX43" fmla="*/ 146399 w 381000"/>
              <a:gd name="connsiteY43" fmla="*/ 305467 h 333375"/>
              <a:gd name="connsiteX44" fmla="*/ 99060 w 381000"/>
              <a:gd name="connsiteY44" fmla="*/ 305467 h 333375"/>
              <a:gd name="connsiteX45" fmla="*/ 99060 w 381000"/>
              <a:gd name="connsiteY45" fmla="*/ 19145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1000" h="333375">
                <a:moveTo>
                  <a:pt x="367093" y="306895"/>
                </a:moveTo>
                <a:lnTo>
                  <a:pt x="307753" y="306895"/>
                </a:lnTo>
                <a:lnTo>
                  <a:pt x="307753" y="159639"/>
                </a:lnTo>
                <a:cubicBezTo>
                  <a:pt x="307753" y="153543"/>
                  <a:pt x="302800" y="148495"/>
                  <a:pt x="296609" y="148495"/>
                </a:cubicBezTo>
                <a:lnTo>
                  <a:pt x="238125" y="148495"/>
                </a:lnTo>
                <a:lnTo>
                  <a:pt x="238125" y="90011"/>
                </a:lnTo>
                <a:cubicBezTo>
                  <a:pt x="238125" y="83915"/>
                  <a:pt x="233172" y="78867"/>
                  <a:pt x="226981" y="78867"/>
                </a:cubicBezTo>
                <a:lnTo>
                  <a:pt x="157448" y="78867"/>
                </a:lnTo>
                <a:cubicBezTo>
                  <a:pt x="151352" y="78867"/>
                  <a:pt x="146304" y="83820"/>
                  <a:pt x="146304" y="90011"/>
                </a:cubicBezTo>
                <a:lnTo>
                  <a:pt x="146304" y="170688"/>
                </a:lnTo>
                <a:lnTo>
                  <a:pt x="87821" y="170688"/>
                </a:lnTo>
                <a:cubicBezTo>
                  <a:pt x="81725" y="170688"/>
                  <a:pt x="76676" y="175641"/>
                  <a:pt x="76676" y="181832"/>
                </a:cubicBezTo>
                <a:lnTo>
                  <a:pt x="76676" y="305467"/>
                </a:lnTo>
                <a:lnTo>
                  <a:pt x="29337" y="305467"/>
                </a:lnTo>
                <a:lnTo>
                  <a:pt x="29337" y="18288"/>
                </a:lnTo>
                <a:cubicBezTo>
                  <a:pt x="29337" y="18288"/>
                  <a:pt x="24479" y="7144"/>
                  <a:pt x="18383" y="7144"/>
                </a:cubicBezTo>
                <a:cubicBezTo>
                  <a:pt x="12287" y="7144"/>
                  <a:pt x="7239" y="12097"/>
                  <a:pt x="7144" y="18288"/>
                </a:cubicBezTo>
                <a:lnTo>
                  <a:pt x="7144" y="316992"/>
                </a:lnTo>
                <a:cubicBezTo>
                  <a:pt x="7239" y="323088"/>
                  <a:pt x="12192" y="328136"/>
                  <a:pt x="18383" y="327565"/>
                </a:cubicBezTo>
                <a:lnTo>
                  <a:pt x="87821" y="327565"/>
                </a:lnTo>
                <a:cubicBezTo>
                  <a:pt x="87916" y="328041"/>
                  <a:pt x="87916" y="328041"/>
                  <a:pt x="88011" y="329089"/>
                </a:cubicBezTo>
                <a:lnTo>
                  <a:pt x="157639" y="329089"/>
                </a:lnTo>
                <a:lnTo>
                  <a:pt x="157639" y="329089"/>
                </a:lnTo>
                <a:lnTo>
                  <a:pt x="157639" y="329089"/>
                </a:lnTo>
                <a:lnTo>
                  <a:pt x="227267" y="329089"/>
                </a:lnTo>
                <a:lnTo>
                  <a:pt x="296894" y="329089"/>
                </a:lnTo>
                <a:cubicBezTo>
                  <a:pt x="296989" y="328136"/>
                  <a:pt x="297085" y="327565"/>
                  <a:pt x="297085" y="327565"/>
                </a:cubicBezTo>
                <a:lnTo>
                  <a:pt x="366331" y="327565"/>
                </a:lnTo>
                <a:cubicBezTo>
                  <a:pt x="372046" y="327565"/>
                  <a:pt x="377000" y="323183"/>
                  <a:pt x="377190" y="317468"/>
                </a:cubicBezTo>
                <a:cubicBezTo>
                  <a:pt x="377571" y="311658"/>
                  <a:pt x="372904" y="306895"/>
                  <a:pt x="367093" y="306895"/>
                </a:cubicBezTo>
                <a:close/>
                <a:moveTo>
                  <a:pt x="285559" y="170688"/>
                </a:moveTo>
                <a:lnTo>
                  <a:pt x="285559" y="306895"/>
                </a:lnTo>
                <a:lnTo>
                  <a:pt x="238220" y="306895"/>
                </a:lnTo>
                <a:lnTo>
                  <a:pt x="238220" y="170688"/>
                </a:lnTo>
                <a:lnTo>
                  <a:pt x="285559" y="170688"/>
                </a:lnTo>
                <a:close/>
                <a:moveTo>
                  <a:pt x="215932" y="101155"/>
                </a:moveTo>
                <a:lnTo>
                  <a:pt x="215932" y="159258"/>
                </a:lnTo>
                <a:lnTo>
                  <a:pt x="215932" y="305371"/>
                </a:lnTo>
                <a:lnTo>
                  <a:pt x="168592" y="305371"/>
                </a:lnTo>
                <a:lnTo>
                  <a:pt x="168592" y="101155"/>
                </a:lnTo>
                <a:lnTo>
                  <a:pt x="215932" y="101155"/>
                </a:lnTo>
                <a:close/>
                <a:moveTo>
                  <a:pt x="99060" y="191452"/>
                </a:moveTo>
                <a:lnTo>
                  <a:pt x="146399" y="191452"/>
                </a:lnTo>
                <a:lnTo>
                  <a:pt x="146399" y="305467"/>
                </a:lnTo>
                <a:lnTo>
                  <a:pt x="99060" y="305467"/>
                </a:lnTo>
                <a:lnTo>
                  <a:pt x="99060" y="191452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622CE768-BC8F-406F-A572-BDA441F4A019}"/>
              </a:ext>
            </a:extLst>
          </p:cNvPr>
          <p:cNvGrpSpPr/>
          <p:nvPr/>
        </p:nvGrpSpPr>
        <p:grpSpPr>
          <a:xfrm>
            <a:off x="1446076" y="1570386"/>
            <a:ext cx="390525" cy="391287"/>
            <a:chOff x="1446076" y="1570386"/>
            <a:chExt cx="390525" cy="391287"/>
          </a:xfrm>
          <a:solidFill>
            <a:schemeClr val="tx2"/>
          </a:solidFill>
        </p:grpSpPr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6FD238B7-49E4-443B-A905-FE79E17D114E}"/>
                </a:ext>
              </a:extLst>
            </p:cNvPr>
            <p:cNvSpPr/>
            <p:nvPr/>
          </p:nvSpPr>
          <p:spPr>
            <a:xfrm>
              <a:off x="1725064" y="1570386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625 h 76200"/>
                <a:gd name="connsiteX6" fmla="*/ 29432 w 76200"/>
                <a:gd name="connsiteY6" fmla="*/ 40481 h 76200"/>
                <a:gd name="connsiteX7" fmla="*/ 40577 w 76200"/>
                <a:gd name="connsiteY7" fmla="*/ 29337 h 76200"/>
                <a:gd name="connsiteX8" fmla="*/ 51721 w 76200"/>
                <a:gd name="connsiteY8" fmla="*/ 40481 h 76200"/>
                <a:gd name="connsiteX9" fmla="*/ 40577 w 76200"/>
                <a:gd name="connsiteY9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960" y="73819"/>
                    <a:pt x="73819" y="58865"/>
                    <a:pt x="73819" y="40481"/>
                  </a:cubicBezTo>
                  <a:close/>
                  <a:moveTo>
                    <a:pt x="40577" y="51625"/>
                  </a:moveTo>
                  <a:cubicBezTo>
                    <a:pt x="34481" y="51625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7" y="29337"/>
                  </a:cubicBezTo>
                  <a:cubicBezTo>
                    <a:pt x="46673" y="29337"/>
                    <a:pt x="51721" y="34290"/>
                    <a:pt x="51721" y="40481"/>
                  </a:cubicBezTo>
                  <a:cubicBezTo>
                    <a:pt x="51721" y="46672"/>
                    <a:pt x="46673" y="51625"/>
                    <a:pt x="40577" y="51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ECBE203A-3A36-4B57-8804-67D909942740}"/>
                </a:ext>
              </a:extLst>
            </p:cNvPr>
            <p:cNvSpPr/>
            <p:nvPr/>
          </p:nvSpPr>
          <p:spPr>
            <a:xfrm>
              <a:off x="1702966" y="1636966"/>
              <a:ext cx="123825" cy="95250"/>
            </a:xfrm>
            <a:custGeom>
              <a:avLst/>
              <a:gdLst>
                <a:gd name="connsiteX0" fmla="*/ 18288 w 123825"/>
                <a:gd name="connsiteY0" fmla="*/ 96012 h 95250"/>
                <a:gd name="connsiteX1" fmla="*/ 107061 w 123825"/>
                <a:gd name="connsiteY1" fmla="*/ 96012 h 95250"/>
                <a:gd name="connsiteX2" fmla="*/ 118205 w 123825"/>
                <a:gd name="connsiteY2" fmla="*/ 84868 h 95250"/>
                <a:gd name="connsiteX3" fmla="*/ 118205 w 123825"/>
                <a:gd name="connsiteY3" fmla="*/ 62675 h 95250"/>
                <a:gd name="connsiteX4" fmla="*/ 62675 w 123825"/>
                <a:gd name="connsiteY4" fmla="*/ 7144 h 95250"/>
                <a:gd name="connsiteX5" fmla="*/ 7144 w 123825"/>
                <a:gd name="connsiteY5" fmla="*/ 62675 h 95250"/>
                <a:gd name="connsiteX6" fmla="*/ 7144 w 123825"/>
                <a:gd name="connsiteY6" fmla="*/ 84868 h 95250"/>
                <a:gd name="connsiteX7" fmla="*/ 18288 w 123825"/>
                <a:gd name="connsiteY7" fmla="*/ 96012 h 95250"/>
                <a:gd name="connsiteX8" fmla="*/ 29337 w 123825"/>
                <a:gd name="connsiteY8" fmla="*/ 62675 h 95250"/>
                <a:gd name="connsiteX9" fmla="*/ 62675 w 123825"/>
                <a:gd name="connsiteY9" fmla="*/ 29337 h 95250"/>
                <a:gd name="connsiteX10" fmla="*/ 96012 w 123825"/>
                <a:gd name="connsiteY10" fmla="*/ 62675 h 95250"/>
                <a:gd name="connsiteX11" fmla="*/ 96012 w 123825"/>
                <a:gd name="connsiteY11" fmla="*/ 73819 h 95250"/>
                <a:gd name="connsiteX12" fmla="*/ 29432 w 123825"/>
                <a:gd name="connsiteY12" fmla="*/ 73819 h 95250"/>
                <a:gd name="connsiteX13" fmla="*/ 29432 w 123825"/>
                <a:gd name="connsiteY13" fmla="*/ 626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8288" y="96012"/>
                  </a:move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62675"/>
                  </a:lnTo>
                  <a:cubicBezTo>
                    <a:pt x="118205" y="32099"/>
                    <a:pt x="93345" y="7144"/>
                    <a:pt x="62675" y="7144"/>
                  </a:cubicBezTo>
                  <a:cubicBezTo>
                    <a:pt x="32099" y="7144"/>
                    <a:pt x="7144" y="32004"/>
                    <a:pt x="7144" y="62675"/>
                  </a:cubicBezTo>
                  <a:lnTo>
                    <a:pt x="7144" y="84868"/>
                  </a:lnTo>
                  <a:cubicBezTo>
                    <a:pt x="7144" y="91059"/>
                    <a:pt x="12097" y="96012"/>
                    <a:pt x="18288" y="96012"/>
                  </a:cubicBezTo>
                  <a:close/>
                  <a:moveTo>
                    <a:pt x="29337" y="62675"/>
                  </a:moveTo>
                  <a:cubicBezTo>
                    <a:pt x="29337" y="44291"/>
                    <a:pt x="44291" y="29337"/>
                    <a:pt x="62675" y="29337"/>
                  </a:cubicBezTo>
                  <a:cubicBezTo>
                    <a:pt x="81058" y="29337"/>
                    <a:pt x="96012" y="44291"/>
                    <a:pt x="96012" y="62675"/>
                  </a:cubicBezTo>
                  <a:lnTo>
                    <a:pt x="96012" y="73819"/>
                  </a:lnTo>
                  <a:lnTo>
                    <a:pt x="29432" y="73819"/>
                  </a:lnTo>
                  <a:lnTo>
                    <a:pt x="29432" y="62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6D3DC4E-68A7-4903-B542-0257B14D1B47}"/>
                </a:ext>
              </a:extLst>
            </p:cNvPr>
            <p:cNvSpPr/>
            <p:nvPr/>
          </p:nvSpPr>
          <p:spPr>
            <a:xfrm>
              <a:off x="1446076" y="1571148"/>
              <a:ext cx="390525" cy="390525"/>
            </a:xfrm>
            <a:custGeom>
              <a:avLst/>
              <a:gdLst>
                <a:gd name="connsiteX0" fmla="*/ 375095 w 390525"/>
                <a:gd name="connsiteY0" fmla="*/ 363188 h 390525"/>
                <a:gd name="connsiteX1" fmla="*/ 29432 w 390525"/>
                <a:gd name="connsiteY1" fmla="*/ 363188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237 h 390525"/>
                <a:gd name="connsiteX6" fmla="*/ 18288 w 390525"/>
                <a:gd name="connsiteY6" fmla="*/ 385382 h 390525"/>
                <a:gd name="connsiteX7" fmla="*/ 374999 w 390525"/>
                <a:gd name="connsiteY7" fmla="*/ 385382 h 390525"/>
                <a:gd name="connsiteX8" fmla="*/ 386144 w 390525"/>
                <a:gd name="connsiteY8" fmla="*/ 374237 h 390525"/>
                <a:gd name="connsiteX9" fmla="*/ 375095 w 390525"/>
                <a:gd name="connsiteY9" fmla="*/ 363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5" y="363188"/>
                  </a:moveTo>
                  <a:lnTo>
                    <a:pt x="29432" y="363188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237"/>
                  </a:lnTo>
                  <a:cubicBezTo>
                    <a:pt x="7144" y="380333"/>
                    <a:pt x="12097" y="385382"/>
                    <a:pt x="18288" y="385382"/>
                  </a:cubicBezTo>
                  <a:lnTo>
                    <a:pt x="374999" y="385382"/>
                  </a:lnTo>
                  <a:cubicBezTo>
                    <a:pt x="381095" y="385382"/>
                    <a:pt x="386144" y="380429"/>
                    <a:pt x="386144" y="374237"/>
                  </a:cubicBezTo>
                  <a:cubicBezTo>
                    <a:pt x="386144" y="368141"/>
                    <a:pt x="381191" y="363188"/>
                    <a:pt x="375095" y="363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3C8B82BA-4993-4473-A11D-13B20E5C0964}"/>
                </a:ext>
              </a:extLst>
            </p:cNvPr>
            <p:cNvSpPr/>
            <p:nvPr/>
          </p:nvSpPr>
          <p:spPr>
            <a:xfrm>
              <a:off x="1491225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FD79F82B-E801-4997-A488-A3D446A434D0}"/>
                </a:ext>
              </a:extLst>
            </p:cNvPr>
            <p:cNvSpPr/>
            <p:nvPr/>
          </p:nvSpPr>
          <p:spPr>
            <a:xfrm>
              <a:off x="1602286" y="1770983"/>
              <a:ext cx="95250" cy="142875"/>
            </a:xfrm>
            <a:custGeom>
              <a:avLst/>
              <a:gdLst>
                <a:gd name="connsiteX0" fmla="*/ 84868 w 95250"/>
                <a:gd name="connsiteY0" fmla="*/ 7144 h 142875"/>
                <a:gd name="connsiteX1" fmla="*/ 18288 w 95250"/>
                <a:gd name="connsiteY1" fmla="*/ 7144 h 142875"/>
                <a:gd name="connsiteX2" fmla="*/ 7144 w 95250"/>
                <a:gd name="connsiteY2" fmla="*/ 18288 h 142875"/>
                <a:gd name="connsiteX3" fmla="*/ 7144 w 95250"/>
                <a:gd name="connsiteY3" fmla="*/ 129254 h 142875"/>
                <a:gd name="connsiteX4" fmla="*/ 18288 w 95250"/>
                <a:gd name="connsiteY4" fmla="*/ 140398 h 142875"/>
                <a:gd name="connsiteX5" fmla="*/ 84868 w 95250"/>
                <a:gd name="connsiteY5" fmla="*/ 140398 h 142875"/>
                <a:gd name="connsiteX6" fmla="*/ 96012 w 95250"/>
                <a:gd name="connsiteY6" fmla="*/ 129254 h 142875"/>
                <a:gd name="connsiteX7" fmla="*/ 96012 w 95250"/>
                <a:gd name="connsiteY7" fmla="*/ 18288 h 142875"/>
                <a:gd name="connsiteX8" fmla="*/ 84868 w 95250"/>
                <a:gd name="connsiteY8" fmla="*/ 7144 h 142875"/>
                <a:gd name="connsiteX9" fmla="*/ 73819 w 95250"/>
                <a:gd name="connsiteY9" fmla="*/ 118205 h 142875"/>
                <a:gd name="connsiteX10" fmla="*/ 29432 w 95250"/>
                <a:gd name="connsiteY10" fmla="*/ 118205 h 142875"/>
                <a:gd name="connsiteX11" fmla="*/ 29432 w 95250"/>
                <a:gd name="connsiteY11" fmla="*/ 29432 h 142875"/>
                <a:gd name="connsiteX12" fmla="*/ 73819 w 95250"/>
                <a:gd name="connsiteY12" fmla="*/ 29432 h 142875"/>
                <a:gd name="connsiteX13" fmla="*/ 73819 w 95250"/>
                <a:gd name="connsiteY13" fmla="*/ 1182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428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29254"/>
                  </a:lnTo>
                  <a:cubicBezTo>
                    <a:pt x="7144" y="135350"/>
                    <a:pt x="12097" y="140398"/>
                    <a:pt x="18288" y="140398"/>
                  </a:cubicBezTo>
                  <a:lnTo>
                    <a:pt x="84868" y="140398"/>
                  </a:lnTo>
                  <a:cubicBezTo>
                    <a:pt x="90964" y="140398"/>
                    <a:pt x="96012" y="135446"/>
                    <a:pt x="96012" y="129254"/>
                  </a:cubicBezTo>
                  <a:lnTo>
                    <a:pt x="96012" y="18288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18205"/>
                  </a:moveTo>
                  <a:lnTo>
                    <a:pt x="29432" y="118205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18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ED7E4EEF-B25F-44F9-9E4F-006DD94A663B}"/>
                </a:ext>
              </a:extLst>
            </p:cNvPr>
            <p:cNvSpPr/>
            <p:nvPr/>
          </p:nvSpPr>
          <p:spPr>
            <a:xfrm>
              <a:off x="1714015" y="1748694"/>
              <a:ext cx="95250" cy="161925"/>
            </a:xfrm>
            <a:custGeom>
              <a:avLst/>
              <a:gdLst>
                <a:gd name="connsiteX0" fmla="*/ 18288 w 95250"/>
                <a:gd name="connsiteY0" fmla="*/ 7239 h 161925"/>
                <a:gd name="connsiteX1" fmla="*/ 7144 w 95250"/>
                <a:gd name="connsiteY1" fmla="*/ 18383 h 161925"/>
                <a:gd name="connsiteX2" fmla="*/ 7144 w 95250"/>
                <a:gd name="connsiteY2" fmla="*/ 151543 h 161925"/>
                <a:gd name="connsiteX3" fmla="*/ 18288 w 95250"/>
                <a:gd name="connsiteY3" fmla="*/ 162687 h 161925"/>
                <a:gd name="connsiteX4" fmla="*/ 84868 w 95250"/>
                <a:gd name="connsiteY4" fmla="*/ 162687 h 161925"/>
                <a:gd name="connsiteX5" fmla="*/ 96012 w 95250"/>
                <a:gd name="connsiteY5" fmla="*/ 151543 h 161925"/>
                <a:gd name="connsiteX6" fmla="*/ 96012 w 95250"/>
                <a:gd name="connsiteY6" fmla="*/ 18288 h 161925"/>
                <a:gd name="connsiteX7" fmla="*/ 84868 w 95250"/>
                <a:gd name="connsiteY7" fmla="*/ 7144 h 161925"/>
                <a:gd name="connsiteX8" fmla="*/ 18288 w 95250"/>
                <a:gd name="connsiteY8" fmla="*/ 7144 h 161925"/>
                <a:gd name="connsiteX9" fmla="*/ 73819 w 95250"/>
                <a:gd name="connsiteY9" fmla="*/ 140494 h 161925"/>
                <a:gd name="connsiteX10" fmla="*/ 29432 w 95250"/>
                <a:gd name="connsiteY10" fmla="*/ 140494 h 161925"/>
                <a:gd name="connsiteX11" fmla="*/ 29432 w 95250"/>
                <a:gd name="connsiteY11" fmla="*/ 29432 h 161925"/>
                <a:gd name="connsiteX12" fmla="*/ 73819 w 95250"/>
                <a:gd name="connsiteY12" fmla="*/ 29432 h 161925"/>
                <a:gd name="connsiteX13" fmla="*/ 73819 w 95250"/>
                <a:gd name="connsiteY13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18288" y="7239"/>
                  </a:moveTo>
                  <a:cubicBezTo>
                    <a:pt x="12192" y="7239"/>
                    <a:pt x="7144" y="12192"/>
                    <a:pt x="7144" y="18383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84868" y="162687"/>
                  </a:lnTo>
                  <a:cubicBezTo>
                    <a:pt x="90964" y="162687"/>
                    <a:pt x="96012" y="157734"/>
                    <a:pt x="96012" y="151543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lose/>
                  <a:moveTo>
                    <a:pt x="73819" y="140494"/>
                  </a:moveTo>
                  <a:lnTo>
                    <a:pt x="29432" y="140494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404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3FD44944-AF02-499B-94A0-1D1B29B6950E}"/>
                </a:ext>
              </a:extLst>
            </p:cNvPr>
            <p:cNvSpPr/>
            <p:nvPr/>
          </p:nvSpPr>
          <p:spPr>
            <a:xfrm>
              <a:off x="1491368" y="1637918"/>
              <a:ext cx="209550" cy="161925"/>
            </a:xfrm>
            <a:custGeom>
              <a:avLst/>
              <a:gdLst>
                <a:gd name="connsiteX0" fmla="*/ 18145 w 209550"/>
                <a:gd name="connsiteY0" fmla="*/ 162401 h 161925"/>
                <a:gd name="connsiteX1" fmla="*/ 25956 w 209550"/>
                <a:gd name="connsiteY1" fmla="*/ 159163 h 161925"/>
                <a:gd name="connsiteX2" fmla="*/ 84820 w 209550"/>
                <a:gd name="connsiteY2" fmla="*/ 100394 h 161925"/>
                <a:gd name="connsiteX3" fmla="*/ 99203 w 209550"/>
                <a:gd name="connsiteY3" fmla="*/ 114776 h 161925"/>
                <a:gd name="connsiteX4" fmla="*/ 114919 w 209550"/>
                <a:gd name="connsiteY4" fmla="*/ 114776 h 161925"/>
                <a:gd name="connsiteX5" fmla="*/ 184737 w 209550"/>
                <a:gd name="connsiteY5" fmla="*/ 44958 h 161925"/>
                <a:gd name="connsiteX6" fmla="*/ 184737 w 209550"/>
                <a:gd name="connsiteY6" fmla="*/ 62579 h 161925"/>
                <a:gd name="connsiteX7" fmla="*/ 195882 w 209550"/>
                <a:gd name="connsiteY7" fmla="*/ 73723 h 161925"/>
                <a:gd name="connsiteX8" fmla="*/ 207026 w 209550"/>
                <a:gd name="connsiteY8" fmla="*/ 62579 h 161925"/>
                <a:gd name="connsiteX9" fmla="*/ 207026 w 209550"/>
                <a:gd name="connsiteY9" fmla="*/ 18193 h 161925"/>
                <a:gd name="connsiteX10" fmla="*/ 207026 w 209550"/>
                <a:gd name="connsiteY10" fmla="*/ 18193 h 161925"/>
                <a:gd name="connsiteX11" fmla="*/ 195882 w 209550"/>
                <a:gd name="connsiteY11" fmla="*/ 7144 h 161925"/>
                <a:gd name="connsiteX12" fmla="*/ 151495 w 209550"/>
                <a:gd name="connsiteY12" fmla="*/ 7144 h 161925"/>
                <a:gd name="connsiteX13" fmla="*/ 140351 w 209550"/>
                <a:gd name="connsiteY13" fmla="*/ 18288 h 161925"/>
                <a:gd name="connsiteX14" fmla="*/ 151495 w 209550"/>
                <a:gd name="connsiteY14" fmla="*/ 29432 h 161925"/>
                <a:gd name="connsiteX15" fmla="*/ 169116 w 209550"/>
                <a:gd name="connsiteY15" fmla="*/ 29432 h 161925"/>
                <a:gd name="connsiteX16" fmla="*/ 107109 w 209550"/>
                <a:gd name="connsiteY16" fmla="*/ 91440 h 161925"/>
                <a:gd name="connsiteX17" fmla="*/ 92726 w 209550"/>
                <a:gd name="connsiteY17" fmla="*/ 77057 h 161925"/>
                <a:gd name="connsiteX18" fmla="*/ 77010 w 209550"/>
                <a:gd name="connsiteY18" fmla="*/ 77057 h 161925"/>
                <a:gd name="connsiteX19" fmla="*/ 10430 w 209550"/>
                <a:gd name="connsiteY19" fmla="*/ 143637 h 161925"/>
                <a:gd name="connsiteX20" fmla="*/ 10430 w 209550"/>
                <a:gd name="connsiteY20" fmla="*/ 159353 h 161925"/>
                <a:gd name="connsiteX21" fmla="*/ 18145 w 209550"/>
                <a:gd name="connsiteY21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161925">
                  <a:moveTo>
                    <a:pt x="18145" y="162401"/>
                  </a:moveTo>
                  <a:cubicBezTo>
                    <a:pt x="21003" y="162401"/>
                    <a:pt x="23860" y="161354"/>
                    <a:pt x="25956" y="159163"/>
                  </a:cubicBez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3"/>
                    <a:pt x="195882" y="73723"/>
                  </a:cubicBezTo>
                  <a:cubicBezTo>
                    <a:pt x="201978" y="73723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002"/>
                    <a:pt x="201978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479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2525" y="161354"/>
                    <a:pt x="15383" y="162401"/>
                    <a:pt x="18145" y="1624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2F8D1E37-32A2-40D1-B4EC-E88592FA19F6}"/>
              </a:ext>
            </a:extLst>
          </p:cNvPr>
          <p:cNvGrpSpPr/>
          <p:nvPr/>
        </p:nvGrpSpPr>
        <p:grpSpPr>
          <a:xfrm>
            <a:off x="3517288" y="2203132"/>
            <a:ext cx="331184" cy="448627"/>
            <a:chOff x="3517288" y="2203132"/>
            <a:chExt cx="331184" cy="448627"/>
          </a:xfrm>
          <a:solidFill>
            <a:schemeClr val="tx2"/>
          </a:solidFill>
        </p:grpSpPr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16133C49-1F67-4DEE-92D8-9CAB4346990C}"/>
                </a:ext>
              </a:extLst>
            </p:cNvPr>
            <p:cNvSpPr/>
            <p:nvPr/>
          </p:nvSpPr>
          <p:spPr>
            <a:xfrm>
              <a:off x="3734172" y="2203132"/>
              <a:ext cx="114300" cy="114300"/>
            </a:xfrm>
            <a:custGeom>
              <a:avLst/>
              <a:gdLst>
                <a:gd name="connsiteX0" fmla="*/ 20288 w 114300"/>
                <a:gd name="connsiteY0" fmla="*/ 7144 h 114300"/>
                <a:gd name="connsiteX1" fmla="*/ 7144 w 114300"/>
                <a:gd name="connsiteY1" fmla="*/ 20288 h 114300"/>
                <a:gd name="connsiteX2" fmla="*/ 20288 w 114300"/>
                <a:gd name="connsiteY2" fmla="*/ 33433 h 114300"/>
                <a:gd name="connsiteX3" fmla="*/ 82201 w 114300"/>
                <a:gd name="connsiteY3" fmla="*/ 95345 h 114300"/>
                <a:gd name="connsiteX4" fmla="*/ 95345 w 114300"/>
                <a:gd name="connsiteY4" fmla="*/ 108490 h 114300"/>
                <a:gd name="connsiteX5" fmla="*/ 108490 w 114300"/>
                <a:gd name="connsiteY5" fmla="*/ 95345 h 114300"/>
                <a:gd name="connsiteX6" fmla="*/ 20288 w 114300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54483" y="33433"/>
                    <a:pt x="82201" y="61246"/>
                    <a:pt x="82201" y="95345"/>
                  </a:cubicBezTo>
                  <a:cubicBezTo>
                    <a:pt x="82201" y="102584"/>
                    <a:pt x="88106" y="108490"/>
                    <a:pt x="95345" y="108490"/>
                  </a:cubicBezTo>
                  <a:cubicBezTo>
                    <a:pt x="102584" y="108490"/>
                    <a:pt x="108490" y="102584"/>
                    <a:pt x="108490" y="95345"/>
                  </a:cubicBezTo>
                  <a:cubicBezTo>
                    <a:pt x="108585" y="46768"/>
                    <a:pt x="6896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AE4681FF-F773-4F34-8A26-E801141A9B17}"/>
                </a:ext>
              </a:extLst>
            </p:cNvPr>
            <p:cNvSpPr/>
            <p:nvPr/>
          </p:nvSpPr>
          <p:spPr>
            <a:xfrm>
              <a:off x="3734172" y="2244566"/>
              <a:ext cx="66675" cy="66675"/>
            </a:xfrm>
            <a:custGeom>
              <a:avLst/>
              <a:gdLst>
                <a:gd name="connsiteX0" fmla="*/ 20288 w 66675"/>
                <a:gd name="connsiteY0" fmla="*/ 7144 h 66675"/>
                <a:gd name="connsiteX1" fmla="*/ 7144 w 66675"/>
                <a:gd name="connsiteY1" fmla="*/ 20288 h 66675"/>
                <a:gd name="connsiteX2" fmla="*/ 20288 w 66675"/>
                <a:gd name="connsiteY2" fmla="*/ 33433 h 66675"/>
                <a:gd name="connsiteX3" fmla="*/ 40862 w 66675"/>
                <a:gd name="connsiteY3" fmla="*/ 54007 h 66675"/>
                <a:gd name="connsiteX4" fmla="*/ 54007 w 66675"/>
                <a:gd name="connsiteY4" fmla="*/ 67151 h 66675"/>
                <a:gd name="connsiteX5" fmla="*/ 67151 w 66675"/>
                <a:gd name="connsiteY5" fmla="*/ 54007 h 66675"/>
                <a:gd name="connsiteX6" fmla="*/ 20288 w 66675"/>
                <a:gd name="connsiteY6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31623" y="33433"/>
                    <a:pt x="40862" y="42672"/>
                    <a:pt x="40862" y="54007"/>
                  </a:cubicBezTo>
                  <a:cubicBezTo>
                    <a:pt x="40862" y="61246"/>
                    <a:pt x="46767" y="67151"/>
                    <a:pt x="54007" y="67151"/>
                  </a:cubicBezTo>
                  <a:cubicBezTo>
                    <a:pt x="61246" y="67151"/>
                    <a:pt x="67151" y="61246"/>
                    <a:pt x="67151" y="54007"/>
                  </a:cubicBezTo>
                  <a:cubicBezTo>
                    <a:pt x="67151" y="28194"/>
                    <a:pt x="4610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237DC717-E3F1-400D-938E-E911916955AA}"/>
                </a:ext>
              </a:extLst>
            </p:cNvPr>
            <p:cNvSpPr/>
            <p:nvPr/>
          </p:nvSpPr>
          <p:spPr>
            <a:xfrm>
              <a:off x="3517288" y="2280284"/>
              <a:ext cx="247650" cy="371475"/>
            </a:xfrm>
            <a:custGeom>
              <a:avLst/>
              <a:gdLst>
                <a:gd name="connsiteX0" fmla="*/ 202406 w 247650"/>
                <a:gd name="connsiteY0" fmla="*/ 7144 h 371475"/>
                <a:gd name="connsiteX1" fmla="*/ 46577 w 247650"/>
                <a:gd name="connsiteY1" fmla="*/ 7144 h 371475"/>
                <a:gd name="connsiteX2" fmla="*/ 7144 w 247650"/>
                <a:gd name="connsiteY2" fmla="*/ 46577 h 371475"/>
                <a:gd name="connsiteX3" fmla="*/ 7144 w 247650"/>
                <a:gd name="connsiteY3" fmla="*/ 329184 h 371475"/>
                <a:gd name="connsiteX4" fmla="*/ 46577 w 247650"/>
                <a:gd name="connsiteY4" fmla="*/ 368618 h 371475"/>
                <a:gd name="connsiteX5" fmla="*/ 202406 w 247650"/>
                <a:gd name="connsiteY5" fmla="*/ 368618 h 371475"/>
                <a:gd name="connsiteX6" fmla="*/ 241840 w 247650"/>
                <a:gd name="connsiteY6" fmla="*/ 329184 h 371475"/>
                <a:gd name="connsiteX7" fmla="*/ 241840 w 247650"/>
                <a:gd name="connsiteY7" fmla="*/ 46577 h 371475"/>
                <a:gd name="connsiteX8" fmla="*/ 202406 w 247650"/>
                <a:gd name="connsiteY8" fmla="*/ 7144 h 371475"/>
                <a:gd name="connsiteX9" fmla="*/ 46863 w 247650"/>
                <a:gd name="connsiteY9" fmla="*/ 32861 h 371475"/>
                <a:gd name="connsiteX10" fmla="*/ 202216 w 247650"/>
                <a:gd name="connsiteY10" fmla="*/ 32861 h 371475"/>
                <a:gd name="connsiteX11" fmla="*/ 215360 w 247650"/>
                <a:gd name="connsiteY11" fmla="*/ 46006 h 371475"/>
                <a:gd name="connsiteX12" fmla="*/ 215360 w 247650"/>
                <a:gd name="connsiteY12" fmla="*/ 74009 h 371475"/>
                <a:gd name="connsiteX13" fmla="*/ 33719 w 247650"/>
                <a:gd name="connsiteY13" fmla="*/ 74009 h 371475"/>
                <a:gd name="connsiteX14" fmla="*/ 33719 w 247650"/>
                <a:gd name="connsiteY14" fmla="*/ 46006 h 371475"/>
                <a:gd name="connsiteX15" fmla="*/ 46863 w 247650"/>
                <a:gd name="connsiteY15" fmla="*/ 32861 h 371475"/>
                <a:gd name="connsiteX16" fmla="*/ 215360 w 247650"/>
                <a:gd name="connsiteY16" fmla="*/ 274415 h 371475"/>
                <a:gd name="connsiteX17" fmla="*/ 33719 w 247650"/>
                <a:gd name="connsiteY17" fmla="*/ 274415 h 371475"/>
                <a:gd name="connsiteX18" fmla="*/ 33719 w 247650"/>
                <a:gd name="connsiteY18" fmla="*/ 100489 h 371475"/>
                <a:gd name="connsiteX19" fmla="*/ 215360 w 247650"/>
                <a:gd name="connsiteY19" fmla="*/ 100489 h 371475"/>
                <a:gd name="connsiteX20" fmla="*/ 215360 w 247650"/>
                <a:gd name="connsiteY20" fmla="*/ 274415 h 371475"/>
                <a:gd name="connsiteX21" fmla="*/ 202121 w 247650"/>
                <a:gd name="connsiteY21" fmla="*/ 342138 h 371475"/>
                <a:gd name="connsiteX22" fmla="*/ 46768 w 247650"/>
                <a:gd name="connsiteY22" fmla="*/ 342138 h 371475"/>
                <a:gd name="connsiteX23" fmla="*/ 33623 w 247650"/>
                <a:gd name="connsiteY23" fmla="*/ 328994 h 371475"/>
                <a:gd name="connsiteX24" fmla="*/ 33623 w 247650"/>
                <a:gd name="connsiteY24" fmla="*/ 300990 h 371475"/>
                <a:gd name="connsiteX25" fmla="*/ 215265 w 247650"/>
                <a:gd name="connsiteY25" fmla="*/ 300990 h 371475"/>
                <a:gd name="connsiteX26" fmla="*/ 215265 w 247650"/>
                <a:gd name="connsiteY26" fmla="*/ 328994 h 371475"/>
                <a:gd name="connsiteX27" fmla="*/ 202121 w 247650"/>
                <a:gd name="connsiteY27" fmla="*/ 34213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371475">
                  <a:moveTo>
                    <a:pt x="202406" y="7144"/>
                  </a:moveTo>
                  <a:lnTo>
                    <a:pt x="46577" y="7144"/>
                  </a:lnTo>
                  <a:cubicBezTo>
                    <a:pt x="24765" y="7144"/>
                    <a:pt x="7144" y="24860"/>
                    <a:pt x="7144" y="46577"/>
                  </a:cubicBezTo>
                  <a:lnTo>
                    <a:pt x="7144" y="329184"/>
                  </a:lnTo>
                  <a:cubicBezTo>
                    <a:pt x="7144" y="350996"/>
                    <a:pt x="24860" y="368618"/>
                    <a:pt x="46577" y="368618"/>
                  </a:cubicBezTo>
                  <a:lnTo>
                    <a:pt x="202406" y="368618"/>
                  </a:lnTo>
                  <a:cubicBezTo>
                    <a:pt x="224219" y="368618"/>
                    <a:pt x="241840" y="350901"/>
                    <a:pt x="241840" y="329184"/>
                  </a:cubicBezTo>
                  <a:lnTo>
                    <a:pt x="241840" y="46577"/>
                  </a:lnTo>
                  <a:cubicBezTo>
                    <a:pt x="241840" y="24765"/>
                    <a:pt x="224219" y="7144"/>
                    <a:pt x="202406" y="7144"/>
                  </a:cubicBezTo>
                  <a:close/>
                  <a:moveTo>
                    <a:pt x="46863" y="32861"/>
                  </a:moveTo>
                  <a:lnTo>
                    <a:pt x="202216" y="32861"/>
                  </a:lnTo>
                  <a:cubicBezTo>
                    <a:pt x="209455" y="32861"/>
                    <a:pt x="215360" y="38767"/>
                    <a:pt x="215360" y="46006"/>
                  </a:cubicBezTo>
                  <a:lnTo>
                    <a:pt x="215360" y="74009"/>
                  </a:lnTo>
                  <a:lnTo>
                    <a:pt x="33719" y="74009"/>
                  </a:lnTo>
                  <a:lnTo>
                    <a:pt x="33719" y="46006"/>
                  </a:lnTo>
                  <a:cubicBezTo>
                    <a:pt x="33719" y="38767"/>
                    <a:pt x="39529" y="32861"/>
                    <a:pt x="46863" y="32861"/>
                  </a:cubicBezTo>
                  <a:close/>
                  <a:moveTo>
                    <a:pt x="215360" y="274415"/>
                  </a:moveTo>
                  <a:lnTo>
                    <a:pt x="33719" y="274415"/>
                  </a:lnTo>
                  <a:lnTo>
                    <a:pt x="33719" y="100489"/>
                  </a:lnTo>
                  <a:lnTo>
                    <a:pt x="215360" y="100489"/>
                  </a:lnTo>
                  <a:lnTo>
                    <a:pt x="215360" y="274415"/>
                  </a:lnTo>
                  <a:close/>
                  <a:moveTo>
                    <a:pt x="202121" y="342138"/>
                  </a:moveTo>
                  <a:lnTo>
                    <a:pt x="46768" y="342138"/>
                  </a:lnTo>
                  <a:cubicBezTo>
                    <a:pt x="39529" y="342138"/>
                    <a:pt x="33623" y="336233"/>
                    <a:pt x="33623" y="328994"/>
                  </a:cubicBezTo>
                  <a:lnTo>
                    <a:pt x="33623" y="300990"/>
                  </a:lnTo>
                  <a:lnTo>
                    <a:pt x="215265" y="300990"/>
                  </a:lnTo>
                  <a:lnTo>
                    <a:pt x="215265" y="328994"/>
                  </a:lnTo>
                  <a:cubicBezTo>
                    <a:pt x="215360" y="336233"/>
                    <a:pt x="209455" y="342138"/>
                    <a:pt x="202121" y="342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75DF5706-6F55-4736-BDBC-EE6B6C28FA50}"/>
                </a:ext>
              </a:extLst>
            </p:cNvPr>
            <p:cNvSpPr/>
            <p:nvPr/>
          </p:nvSpPr>
          <p:spPr>
            <a:xfrm>
              <a:off x="3579105" y="2384807"/>
              <a:ext cx="123825" cy="161925"/>
            </a:xfrm>
            <a:custGeom>
              <a:avLst/>
              <a:gdLst>
                <a:gd name="connsiteX0" fmla="*/ 79819 w 123825"/>
                <a:gd name="connsiteY0" fmla="*/ 122839 h 161925"/>
                <a:gd name="connsiteX1" fmla="*/ 79819 w 123825"/>
                <a:gd name="connsiteY1" fmla="*/ 41781 h 161925"/>
                <a:gd name="connsiteX2" fmla="*/ 100108 w 123825"/>
                <a:gd name="connsiteY2" fmla="*/ 51878 h 161925"/>
                <a:gd name="connsiteX3" fmla="*/ 116300 w 123825"/>
                <a:gd name="connsiteY3" fmla="*/ 48735 h 161925"/>
                <a:gd name="connsiteX4" fmla="*/ 112109 w 123825"/>
                <a:gd name="connsiteY4" fmla="*/ 28161 h 161925"/>
                <a:gd name="connsiteX5" fmla="*/ 72485 w 123825"/>
                <a:gd name="connsiteY5" fmla="*/ 8539 h 161925"/>
                <a:gd name="connsiteX6" fmla="*/ 53340 w 123825"/>
                <a:gd name="connsiteY6" fmla="*/ 20445 h 161925"/>
                <a:gd name="connsiteX7" fmla="*/ 53340 w 123825"/>
                <a:gd name="connsiteY7" fmla="*/ 88168 h 161925"/>
                <a:gd name="connsiteX8" fmla="*/ 7144 w 123825"/>
                <a:gd name="connsiteY8" fmla="*/ 123220 h 161925"/>
                <a:gd name="connsiteX9" fmla="*/ 50959 w 123825"/>
                <a:gd name="connsiteY9" fmla="*/ 158844 h 161925"/>
                <a:gd name="connsiteX10" fmla="*/ 79819 w 123825"/>
                <a:gd name="connsiteY10" fmla="*/ 122839 h 161925"/>
                <a:gd name="connsiteX11" fmla="*/ 43339 w 123825"/>
                <a:gd name="connsiteY11" fmla="*/ 113028 h 161925"/>
                <a:gd name="connsiteX12" fmla="*/ 53054 w 123825"/>
                <a:gd name="connsiteY12" fmla="*/ 122744 h 161925"/>
                <a:gd name="connsiteX13" fmla="*/ 43339 w 123825"/>
                <a:gd name="connsiteY13" fmla="*/ 132459 h 161925"/>
                <a:gd name="connsiteX14" fmla="*/ 33623 w 123825"/>
                <a:gd name="connsiteY14" fmla="*/ 122744 h 161925"/>
                <a:gd name="connsiteX15" fmla="*/ 43339 w 123825"/>
                <a:gd name="connsiteY15" fmla="*/ 1130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61925">
                  <a:moveTo>
                    <a:pt x="79819" y="122839"/>
                  </a:moveTo>
                  <a:lnTo>
                    <a:pt x="79819" y="41781"/>
                  </a:lnTo>
                  <a:lnTo>
                    <a:pt x="100108" y="51878"/>
                  </a:lnTo>
                  <a:cubicBezTo>
                    <a:pt x="105537" y="54640"/>
                    <a:pt x="112300" y="53402"/>
                    <a:pt x="116300" y="48735"/>
                  </a:cubicBezTo>
                  <a:cubicBezTo>
                    <a:pt x="122110" y="41781"/>
                    <a:pt x="119634" y="31875"/>
                    <a:pt x="112109" y="28161"/>
                  </a:cubicBezTo>
                  <a:lnTo>
                    <a:pt x="72485" y="8539"/>
                  </a:lnTo>
                  <a:cubicBezTo>
                    <a:pt x="63627" y="4158"/>
                    <a:pt x="53340" y="10635"/>
                    <a:pt x="53340" y="20445"/>
                  </a:cubicBezTo>
                  <a:lnTo>
                    <a:pt x="53340" y="88168"/>
                  </a:lnTo>
                  <a:cubicBezTo>
                    <a:pt x="30099" y="81596"/>
                    <a:pt x="7144" y="99217"/>
                    <a:pt x="7144" y="123220"/>
                  </a:cubicBezTo>
                  <a:cubicBezTo>
                    <a:pt x="7144" y="145699"/>
                    <a:pt x="27717" y="163511"/>
                    <a:pt x="50959" y="158844"/>
                  </a:cubicBezTo>
                  <a:cubicBezTo>
                    <a:pt x="66865" y="155510"/>
                    <a:pt x="79819" y="139127"/>
                    <a:pt x="79819" y="122839"/>
                  </a:cubicBezTo>
                  <a:close/>
                  <a:moveTo>
                    <a:pt x="43339" y="113028"/>
                  </a:moveTo>
                  <a:cubicBezTo>
                    <a:pt x="48673" y="113028"/>
                    <a:pt x="53054" y="117410"/>
                    <a:pt x="53054" y="122744"/>
                  </a:cubicBezTo>
                  <a:cubicBezTo>
                    <a:pt x="53054" y="128078"/>
                    <a:pt x="48673" y="132459"/>
                    <a:pt x="43339" y="132459"/>
                  </a:cubicBezTo>
                  <a:cubicBezTo>
                    <a:pt x="38005" y="132459"/>
                    <a:pt x="33623" y="128078"/>
                    <a:pt x="33623" y="122744"/>
                  </a:cubicBezTo>
                  <a:cubicBezTo>
                    <a:pt x="33528" y="117315"/>
                    <a:pt x="37909" y="113028"/>
                    <a:pt x="43339" y="113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8C64791A-64A3-4E02-BB66-6F7E149F77DB}"/>
                </a:ext>
              </a:extLst>
            </p:cNvPr>
            <p:cNvSpPr/>
            <p:nvPr/>
          </p:nvSpPr>
          <p:spPr>
            <a:xfrm>
              <a:off x="3599667" y="2313622"/>
              <a:ext cx="76200" cy="38100"/>
            </a:xfrm>
            <a:custGeom>
              <a:avLst/>
              <a:gdLst>
                <a:gd name="connsiteX0" fmla="*/ 20396 w 76200"/>
                <a:gd name="connsiteY0" fmla="*/ 33719 h 38100"/>
                <a:gd name="connsiteX1" fmla="*/ 64115 w 76200"/>
                <a:gd name="connsiteY1" fmla="*/ 33719 h 38100"/>
                <a:gd name="connsiteX2" fmla="*/ 77165 w 76200"/>
                <a:gd name="connsiteY2" fmla="*/ 23717 h 38100"/>
                <a:gd name="connsiteX3" fmla="*/ 64306 w 76200"/>
                <a:gd name="connsiteY3" fmla="*/ 7144 h 38100"/>
                <a:gd name="connsiteX4" fmla="*/ 20586 w 76200"/>
                <a:gd name="connsiteY4" fmla="*/ 7144 h 38100"/>
                <a:gd name="connsiteX5" fmla="*/ 7537 w 76200"/>
                <a:gd name="connsiteY5" fmla="*/ 17145 h 38100"/>
                <a:gd name="connsiteX6" fmla="*/ 20396 w 76200"/>
                <a:gd name="connsiteY6" fmla="*/ 33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20396" y="33719"/>
                  </a:move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260" y="14954"/>
                    <a:pt x="72688" y="7144"/>
                    <a:pt x="64306" y="7144"/>
                  </a:cubicBez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BA9258FC-4651-48FD-BCD9-9141FC47BEB2}"/>
                </a:ext>
              </a:extLst>
            </p:cNvPr>
            <p:cNvSpPr/>
            <p:nvPr/>
          </p:nvSpPr>
          <p:spPr>
            <a:xfrm>
              <a:off x="3599667" y="2581846"/>
              <a:ext cx="76200" cy="38100"/>
            </a:xfrm>
            <a:custGeom>
              <a:avLst/>
              <a:gdLst>
                <a:gd name="connsiteX0" fmla="*/ 64306 w 76200"/>
                <a:gd name="connsiteY0" fmla="*/ 7144 h 38100"/>
                <a:gd name="connsiteX1" fmla="*/ 20586 w 76200"/>
                <a:gd name="connsiteY1" fmla="*/ 7144 h 38100"/>
                <a:gd name="connsiteX2" fmla="*/ 7537 w 76200"/>
                <a:gd name="connsiteY2" fmla="*/ 17145 h 38100"/>
                <a:gd name="connsiteX3" fmla="*/ 20396 w 76200"/>
                <a:gd name="connsiteY3" fmla="*/ 33719 h 38100"/>
                <a:gd name="connsiteX4" fmla="*/ 64115 w 76200"/>
                <a:gd name="connsiteY4" fmla="*/ 33719 h 38100"/>
                <a:gd name="connsiteX5" fmla="*/ 77165 w 76200"/>
                <a:gd name="connsiteY5" fmla="*/ 23717 h 38100"/>
                <a:gd name="connsiteX6" fmla="*/ 64306 w 762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64306" y="7144"/>
                  </a:move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355" y="14954"/>
                    <a:pt x="72688" y="7144"/>
                    <a:pt x="643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BA016C7-A229-4CEA-BAF6-F9691E45074B}"/>
              </a:ext>
            </a:extLst>
          </p:cNvPr>
          <p:cNvGrpSpPr/>
          <p:nvPr/>
        </p:nvGrpSpPr>
        <p:grpSpPr>
          <a:xfrm>
            <a:off x="780526" y="4204963"/>
            <a:ext cx="386620" cy="386702"/>
            <a:chOff x="780526" y="4204963"/>
            <a:chExt cx="386620" cy="386702"/>
          </a:xfrm>
          <a:solidFill>
            <a:schemeClr val="tx2"/>
          </a:solidFill>
        </p:grpSpPr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71DAE0C-58C0-410F-A4D8-FD85054DC9F9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2DEFBBA7-124E-40C0-B84F-961B81396353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B690D1C7-AA43-405F-B924-5C6324DED9BB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72475425-11AB-44D7-B745-A43221C27E62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D71B1D42-B580-47E1-BBC9-3F64157A6DD0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AE4D5AF6-2BF2-49E5-8C70-07B6C39B986E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56C13F7B-9865-4E1D-A941-E34AEAF89D7E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A3F6BF88-5639-42D2-804A-DC12002B5236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766FD1CF-D65B-410A-81E8-6AB6DCE03F11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AC6CA1EF-B94D-422F-B527-EC2F392C9D76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4382106B-9B9F-40F7-9774-A4194271316B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48B77D0B-4DFF-4378-9870-862F887C013F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F78B8A5D-98D8-4764-9BF2-6FEFE958B6A9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155CA149-B48E-4397-8F6D-B2857B66226A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F2934CDC-18FC-46FF-8038-0453A3049459}"/>
              </a:ext>
            </a:extLst>
          </p:cNvPr>
          <p:cNvGrpSpPr/>
          <p:nvPr/>
        </p:nvGrpSpPr>
        <p:grpSpPr>
          <a:xfrm>
            <a:off x="1420930" y="4243027"/>
            <a:ext cx="390525" cy="340212"/>
            <a:chOff x="1420930" y="4243027"/>
            <a:chExt cx="390525" cy="340212"/>
          </a:xfrm>
          <a:solidFill>
            <a:schemeClr val="tx2"/>
          </a:solidFill>
        </p:grpSpPr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C65A8DA9-343C-44EE-97A0-A42CA50652E7}"/>
                </a:ext>
              </a:extLst>
            </p:cNvPr>
            <p:cNvSpPr/>
            <p:nvPr/>
          </p:nvSpPr>
          <p:spPr>
            <a:xfrm>
              <a:off x="1599810" y="4243027"/>
              <a:ext cx="28575" cy="76200"/>
            </a:xfrm>
            <a:custGeom>
              <a:avLst/>
              <a:gdLst>
                <a:gd name="connsiteX0" fmla="*/ 29337 w 28575"/>
                <a:gd name="connsiteY0" fmla="*/ 63129 h 76200"/>
                <a:gd name="connsiteX1" fmla="*/ 29337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415 h 76200"/>
                <a:gd name="connsiteX5" fmla="*/ 19526 w 28575"/>
                <a:gd name="connsiteY5" fmla="*/ 74464 h 76200"/>
                <a:gd name="connsiteX6" fmla="*/ 29337 w 28575"/>
                <a:gd name="connsiteY6" fmla="*/ 631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337" y="6312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3415"/>
                  </a:lnTo>
                  <a:cubicBezTo>
                    <a:pt x="7144" y="69987"/>
                    <a:pt x="12859" y="75226"/>
                    <a:pt x="19526" y="74464"/>
                  </a:cubicBezTo>
                  <a:cubicBezTo>
                    <a:pt x="25146" y="73797"/>
                    <a:pt x="29337" y="68844"/>
                    <a:pt x="29337" y="63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54BACE57-AE3F-492D-A69C-5AED7C508A87}"/>
                </a:ext>
              </a:extLst>
            </p:cNvPr>
            <p:cNvSpPr/>
            <p:nvPr/>
          </p:nvSpPr>
          <p:spPr>
            <a:xfrm>
              <a:off x="1540088" y="4277867"/>
              <a:ext cx="38100" cy="47625"/>
            </a:xfrm>
            <a:custGeom>
              <a:avLst/>
              <a:gdLst>
                <a:gd name="connsiteX0" fmla="*/ 16383 w 38100"/>
                <a:gd name="connsiteY0" fmla="*/ 42958 h 47625"/>
                <a:gd name="connsiteX1" fmla="*/ 26670 w 38100"/>
                <a:gd name="connsiteY1" fmla="*/ 49816 h 47625"/>
                <a:gd name="connsiteX2" fmla="*/ 30957 w 38100"/>
                <a:gd name="connsiteY2" fmla="*/ 48959 h 47625"/>
                <a:gd name="connsiteX3" fmla="*/ 36957 w 38100"/>
                <a:gd name="connsiteY3" fmla="*/ 34481 h 47625"/>
                <a:gd name="connsiteX4" fmla="*/ 28480 w 38100"/>
                <a:gd name="connsiteY4" fmla="*/ 14002 h 47625"/>
                <a:gd name="connsiteX5" fmla="*/ 14002 w 38100"/>
                <a:gd name="connsiteY5" fmla="*/ 8001 h 47625"/>
                <a:gd name="connsiteX6" fmla="*/ 8001 w 38100"/>
                <a:gd name="connsiteY6" fmla="*/ 22480 h 47625"/>
                <a:gd name="connsiteX7" fmla="*/ 16383 w 38100"/>
                <a:gd name="connsiteY7" fmla="*/ 429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6383" y="42958"/>
                  </a:moveTo>
                  <a:cubicBezTo>
                    <a:pt x="18193" y="47244"/>
                    <a:pt x="22289" y="49816"/>
                    <a:pt x="26670" y="49816"/>
                  </a:cubicBezTo>
                  <a:cubicBezTo>
                    <a:pt x="28099" y="49816"/>
                    <a:pt x="29528" y="49531"/>
                    <a:pt x="30957" y="48959"/>
                  </a:cubicBezTo>
                  <a:cubicBezTo>
                    <a:pt x="36576" y="46578"/>
                    <a:pt x="39339" y="40101"/>
                    <a:pt x="36957" y="34481"/>
                  </a:cubicBezTo>
                  <a:lnTo>
                    <a:pt x="28480" y="14002"/>
                  </a:lnTo>
                  <a:cubicBezTo>
                    <a:pt x="26099" y="8382"/>
                    <a:pt x="19622" y="5620"/>
                    <a:pt x="14002" y="8001"/>
                  </a:cubicBezTo>
                  <a:cubicBezTo>
                    <a:pt x="8382" y="10383"/>
                    <a:pt x="5620" y="16860"/>
                    <a:pt x="8001" y="22480"/>
                  </a:cubicBezTo>
                  <a:lnTo>
                    <a:pt x="16383" y="429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FC39B983-CD68-4B69-A637-E307FBBE4218}"/>
                </a:ext>
              </a:extLst>
            </p:cNvPr>
            <p:cNvSpPr/>
            <p:nvPr/>
          </p:nvSpPr>
          <p:spPr>
            <a:xfrm>
              <a:off x="1650468" y="4277867"/>
              <a:ext cx="38100" cy="47625"/>
            </a:xfrm>
            <a:custGeom>
              <a:avLst/>
              <a:gdLst>
                <a:gd name="connsiteX0" fmla="*/ 13921 w 38100"/>
                <a:gd name="connsiteY0" fmla="*/ 48959 h 47625"/>
                <a:gd name="connsiteX1" fmla="*/ 18208 w 38100"/>
                <a:gd name="connsiteY1" fmla="*/ 49816 h 47625"/>
                <a:gd name="connsiteX2" fmla="*/ 28495 w 38100"/>
                <a:gd name="connsiteY2" fmla="*/ 42958 h 47625"/>
                <a:gd name="connsiteX3" fmla="*/ 36972 w 38100"/>
                <a:gd name="connsiteY3" fmla="*/ 22480 h 47625"/>
                <a:gd name="connsiteX4" fmla="*/ 30971 w 38100"/>
                <a:gd name="connsiteY4" fmla="*/ 8001 h 47625"/>
                <a:gd name="connsiteX5" fmla="*/ 16493 w 38100"/>
                <a:gd name="connsiteY5" fmla="*/ 14002 h 47625"/>
                <a:gd name="connsiteX6" fmla="*/ 8016 w 38100"/>
                <a:gd name="connsiteY6" fmla="*/ 34481 h 47625"/>
                <a:gd name="connsiteX7" fmla="*/ 13921 w 38100"/>
                <a:gd name="connsiteY7" fmla="*/ 489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3921" y="48959"/>
                  </a:moveTo>
                  <a:cubicBezTo>
                    <a:pt x="15350" y="49531"/>
                    <a:pt x="16779" y="49816"/>
                    <a:pt x="18208" y="49816"/>
                  </a:cubicBezTo>
                  <a:cubicBezTo>
                    <a:pt x="22589" y="49816"/>
                    <a:pt x="26685" y="47244"/>
                    <a:pt x="28495" y="42958"/>
                  </a:cubicBezTo>
                  <a:lnTo>
                    <a:pt x="36972" y="22480"/>
                  </a:lnTo>
                  <a:cubicBezTo>
                    <a:pt x="39353" y="16860"/>
                    <a:pt x="36591" y="10288"/>
                    <a:pt x="30971" y="8001"/>
                  </a:cubicBezTo>
                  <a:cubicBezTo>
                    <a:pt x="25351" y="5620"/>
                    <a:pt x="18779" y="8382"/>
                    <a:pt x="16493" y="14002"/>
                  </a:cubicBezTo>
                  <a:lnTo>
                    <a:pt x="8016" y="34481"/>
                  </a:lnTo>
                  <a:cubicBezTo>
                    <a:pt x="5635" y="40101"/>
                    <a:pt x="8302" y="46673"/>
                    <a:pt x="13921" y="48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776FF93D-D194-48C8-8D5C-2E8F193E06A6}"/>
                </a:ext>
              </a:extLst>
            </p:cNvPr>
            <p:cNvSpPr/>
            <p:nvPr/>
          </p:nvSpPr>
          <p:spPr>
            <a:xfrm>
              <a:off x="1421026" y="4421314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437 w 76200"/>
                <a:gd name="connsiteY1" fmla="*/ 29432 h 28575"/>
                <a:gd name="connsiteX2" fmla="*/ 74581 w 76200"/>
                <a:gd name="connsiteY2" fmla="*/ 18288 h 28575"/>
                <a:gd name="connsiteX3" fmla="*/ 6343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437" y="29432"/>
                  </a:lnTo>
                  <a:cubicBezTo>
                    <a:pt x="69533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49C11E5F-0756-44E0-8AF4-EE013F8636F3}"/>
                </a:ext>
              </a:extLst>
            </p:cNvPr>
            <p:cNvSpPr/>
            <p:nvPr/>
          </p:nvSpPr>
          <p:spPr>
            <a:xfrm>
              <a:off x="1732684" y="442140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436 w 76200"/>
                <a:gd name="connsiteY2" fmla="*/ 29432 h 28575"/>
                <a:gd name="connsiteX3" fmla="*/ 74581 w 76200"/>
                <a:gd name="connsiteY3" fmla="*/ 18288 h 28575"/>
                <a:gd name="connsiteX4" fmla="*/ 63436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384"/>
                    <a:pt x="12097" y="29432"/>
                    <a:pt x="18288" y="29432"/>
                  </a:cubicBezTo>
                  <a:lnTo>
                    <a:pt x="63436" y="29432"/>
                  </a:lnTo>
                  <a:cubicBezTo>
                    <a:pt x="69532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6DAD2E6A-101C-48D1-9DDE-BAB0674B90E8}"/>
                </a:ext>
              </a:extLst>
            </p:cNvPr>
            <p:cNvSpPr/>
            <p:nvPr/>
          </p:nvSpPr>
          <p:spPr>
            <a:xfrm>
              <a:off x="1473651" y="4295727"/>
              <a:ext cx="66675" cy="66675"/>
            </a:xfrm>
            <a:custGeom>
              <a:avLst/>
              <a:gdLst>
                <a:gd name="connsiteX0" fmla="*/ 41958 w 66675"/>
                <a:gd name="connsiteY0" fmla="*/ 57579 h 66675"/>
                <a:gd name="connsiteX1" fmla="*/ 49768 w 66675"/>
                <a:gd name="connsiteY1" fmla="*/ 60817 h 66675"/>
                <a:gd name="connsiteX2" fmla="*/ 57579 w 66675"/>
                <a:gd name="connsiteY2" fmla="*/ 57579 h 66675"/>
                <a:gd name="connsiteX3" fmla="*/ 57579 w 66675"/>
                <a:gd name="connsiteY3" fmla="*/ 41862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958 w 66675"/>
                <a:gd name="connsiteY7" fmla="*/ 575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958" y="57579"/>
                  </a:moveTo>
                  <a:cubicBezTo>
                    <a:pt x="44148" y="59769"/>
                    <a:pt x="47006" y="60817"/>
                    <a:pt x="49768" y="60817"/>
                  </a:cubicBezTo>
                  <a:cubicBezTo>
                    <a:pt x="52530" y="60817"/>
                    <a:pt x="55483" y="59769"/>
                    <a:pt x="57579" y="57579"/>
                  </a:cubicBezTo>
                  <a:cubicBezTo>
                    <a:pt x="61960" y="53197"/>
                    <a:pt x="61960" y="46244"/>
                    <a:pt x="57579" y="41862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41958" y="575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B13B8CE6-64E7-4250-B51E-A729B008B539}"/>
                </a:ext>
              </a:extLst>
            </p:cNvPr>
            <p:cNvSpPr/>
            <p:nvPr/>
          </p:nvSpPr>
          <p:spPr>
            <a:xfrm>
              <a:off x="1693584" y="4295727"/>
              <a:ext cx="66675" cy="66675"/>
            </a:xfrm>
            <a:custGeom>
              <a:avLst/>
              <a:gdLst>
                <a:gd name="connsiteX0" fmla="*/ 18336 w 66675"/>
                <a:gd name="connsiteY0" fmla="*/ 60817 h 66675"/>
                <a:gd name="connsiteX1" fmla="*/ 26146 w 66675"/>
                <a:gd name="connsiteY1" fmla="*/ 57579 h 66675"/>
                <a:gd name="connsiteX2" fmla="*/ 57579 w 66675"/>
                <a:gd name="connsiteY2" fmla="*/ 26146 h 66675"/>
                <a:gd name="connsiteX3" fmla="*/ 57579 w 66675"/>
                <a:gd name="connsiteY3" fmla="*/ 10430 h 66675"/>
                <a:gd name="connsiteX4" fmla="*/ 41862 w 66675"/>
                <a:gd name="connsiteY4" fmla="*/ 10430 h 66675"/>
                <a:gd name="connsiteX5" fmla="*/ 10430 w 66675"/>
                <a:gd name="connsiteY5" fmla="*/ 41862 h 66675"/>
                <a:gd name="connsiteX6" fmla="*/ 10430 w 66675"/>
                <a:gd name="connsiteY6" fmla="*/ 57579 h 66675"/>
                <a:gd name="connsiteX7" fmla="*/ 18336 w 66675"/>
                <a:gd name="connsiteY7" fmla="*/ 6081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336" y="60817"/>
                  </a:moveTo>
                  <a:cubicBezTo>
                    <a:pt x="21193" y="60817"/>
                    <a:pt x="24051" y="59769"/>
                    <a:pt x="26146" y="57579"/>
                  </a:cubicBezTo>
                  <a:lnTo>
                    <a:pt x="57579" y="26146"/>
                  </a:lnTo>
                  <a:cubicBezTo>
                    <a:pt x="61960" y="21765"/>
                    <a:pt x="61960" y="14811"/>
                    <a:pt x="57579" y="10430"/>
                  </a:cubicBezTo>
                  <a:cubicBezTo>
                    <a:pt x="53197" y="6048"/>
                    <a:pt x="46244" y="6048"/>
                    <a:pt x="41862" y="10430"/>
                  </a:cubicBezTo>
                  <a:lnTo>
                    <a:pt x="10430" y="41862"/>
                  </a:lnTo>
                  <a:cubicBezTo>
                    <a:pt x="6048" y="46244"/>
                    <a:pt x="6048" y="53197"/>
                    <a:pt x="10430" y="57579"/>
                  </a:cubicBezTo>
                  <a:cubicBezTo>
                    <a:pt x="12621" y="59769"/>
                    <a:pt x="15478" y="60817"/>
                    <a:pt x="18336" y="608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4E205C9C-6E16-4B8C-9970-7AE7F6B1A669}"/>
                </a:ext>
              </a:extLst>
            </p:cNvPr>
            <p:cNvSpPr/>
            <p:nvPr/>
          </p:nvSpPr>
          <p:spPr>
            <a:xfrm>
              <a:off x="1722493" y="4361973"/>
              <a:ext cx="47625" cy="38100"/>
            </a:xfrm>
            <a:custGeom>
              <a:avLst/>
              <a:gdLst>
                <a:gd name="connsiteX0" fmla="*/ 8000 w 47625"/>
                <a:gd name="connsiteY0" fmla="*/ 30957 h 38100"/>
                <a:gd name="connsiteX1" fmla="*/ 18287 w 47625"/>
                <a:gd name="connsiteY1" fmla="*/ 37815 h 38100"/>
                <a:gd name="connsiteX2" fmla="*/ 22573 w 47625"/>
                <a:gd name="connsiteY2" fmla="*/ 36957 h 38100"/>
                <a:gd name="connsiteX3" fmla="*/ 43052 w 47625"/>
                <a:gd name="connsiteY3" fmla="*/ 28480 h 38100"/>
                <a:gd name="connsiteX4" fmla="*/ 49053 w 47625"/>
                <a:gd name="connsiteY4" fmla="*/ 14002 h 38100"/>
                <a:gd name="connsiteX5" fmla="*/ 34575 w 47625"/>
                <a:gd name="connsiteY5" fmla="*/ 8001 h 38100"/>
                <a:gd name="connsiteX6" fmla="*/ 14096 w 47625"/>
                <a:gd name="connsiteY6" fmla="*/ 16478 h 38100"/>
                <a:gd name="connsiteX7" fmla="*/ 8000 w 47625"/>
                <a:gd name="connsiteY7" fmla="*/ 309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8000" y="30957"/>
                  </a:moveTo>
                  <a:cubicBezTo>
                    <a:pt x="9810" y="35243"/>
                    <a:pt x="13906" y="37815"/>
                    <a:pt x="18287" y="37815"/>
                  </a:cubicBezTo>
                  <a:cubicBezTo>
                    <a:pt x="19716" y="37815"/>
                    <a:pt x="21145" y="37529"/>
                    <a:pt x="22573" y="36957"/>
                  </a:cubicBezTo>
                  <a:lnTo>
                    <a:pt x="43052" y="28480"/>
                  </a:lnTo>
                  <a:cubicBezTo>
                    <a:pt x="48672" y="26099"/>
                    <a:pt x="51434" y="19622"/>
                    <a:pt x="49053" y="14002"/>
                  </a:cubicBezTo>
                  <a:cubicBezTo>
                    <a:pt x="46672" y="8382"/>
                    <a:pt x="40195" y="5620"/>
                    <a:pt x="34575" y="8001"/>
                  </a:cubicBezTo>
                  <a:lnTo>
                    <a:pt x="14096" y="16478"/>
                  </a:lnTo>
                  <a:cubicBezTo>
                    <a:pt x="8381" y="18765"/>
                    <a:pt x="5619" y="25337"/>
                    <a:pt x="8000" y="30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380DEB8C-BA27-4D39-BBD6-BE35A580D9E5}"/>
                </a:ext>
              </a:extLst>
            </p:cNvPr>
            <p:cNvSpPr/>
            <p:nvPr/>
          </p:nvSpPr>
          <p:spPr>
            <a:xfrm>
              <a:off x="1455912" y="4361973"/>
              <a:ext cx="47625" cy="38100"/>
            </a:xfrm>
            <a:custGeom>
              <a:avLst/>
              <a:gdLst>
                <a:gd name="connsiteX0" fmla="*/ 13881 w 47625"/>
                <a:gd name="connsiteY0" fmla="*/ 28480 h 38100"/>
                <a:gd name="connsiteX1" fmla="*/ 34360 w 47625"/>
                <a:gd name="connsiteY1" fmla="*/ 36957 h 38100"/>
                <a:gd name="connsiteX2" fmla="*/ 38646 w 47625"/>
                <a:gd name="connsiteY2" fmla="*/ 37815 h 38100"/>
                <a:gd name="connsiteX3" fmla="*/ 48933 w 47625"/>
                <a:gd name="connsiteY3" fmla="*/ 30957 h 38100"/>
                <a:gd name="connsiteX4" fmla="*/ 42933 w 47625"/>
                <a:gd name="connsiteY4" fmla="*/ 16478 h 38100"/>
                <a:gd name="connsiteX5" fmla="*/ 22454 w 47625"/>
                <a:gd name="connsiteY5" fmla="*/ 8001 h 38100"/>
                <a:gd name="connsiteX6" fmla="*/ 7976 w 47625"/>
                <a:gd name="connsiteY6" fmla="*/ 14002 h 38100"/>
                <a:gd name="connsiteX7" fmla="*/ 13881 w 47625"/>
                <a:gd name="connsiteY7" fmla="*/ 28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13881" y="28480"/>
                  </a:moveTo>
                  <a:lnTo>
                    <a:pt x="34360" y="36957"/>
                  </a:lnTo>
                  <a:cubicBezTo>
                    <a:pt x="35789" y="37529"/>
                    <a:pt x="37218" y="37815"/>
                    <a:pt x="38646" y="37815"/>
                  </a:cubicBezTo>
                  <a:cubicBezTo>
                    <a:pt x="43028" y="37815"/>
                    <a:pt x="47124" y="35243"/>
                    <a:pt x="48933" y="30957"/>
                  </a:cubicBezTo>
                  <a:cubicBezTo>
                    <a:pt x="51315" y="25337"/>
                    <a:pt x="48552" y="18765"/>
                    <a:pt x="42933" y="16478"/>
                  </a:cubicBezTo>
                  <a:lnTo>
                    <a:pt x="22454" y="8001"/>
                  </a:lnTo>
                  <a:cubicBezTo>
                    <a:pt x="16834" y="5620"/>
                    <a:pt x="10262" y="8382"/>
                    <a:pt x="7976" y="14002"/>
                  </a:cubicBezTo>
                  <a:cubicBezTo>
                    <a:pt x="5690" y="19622"/>
                    <a:pt x="8262" y="26099"/>
                    <a:pt x="13881" y="28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FD74511E-265A-452F-8458-A0E19835BD35}"/>
                </a:ext>
              </a:extLst>
            </p:cNvPr>
            <p:cNvSpPr/>
            <p:nvPr/>
          </p:nvSpPr>
          <p:spPr>
            <a:xfrm>
              <a:off x="1420930" y="4332541"/>
              <a:ext cx="390525" cy="161925"/>
            </a:xfrm>
            <a:custGeom>
              <a:avLst/>
              <a:gdLst>
                <a:gd name="connsiteX0" fmla="*/ 375095 w 390525"/>
                <a:gd name="connsiteY0" fmla="*/ 140399 h 161925"/>
                <a:gd name="connsiteX1" fmla="*/ 290894 w 390525"/>
                <a:gd name="connsiteY1" fmla="*/ 140399 h 161925"/>
                <a:gd name="connsiteX2" fmla="*/ 296609 w 390525"/>
                <a:gd name="connsiteY2" fmla="*/ 107061 h 161925"/>
                <a:gd name="connsiteX3" fmla="*/ 196691 w 390525"/>
                <a:gd name="connsiteY3" fmla="*/ 7144 h 161925"/>
                <a:gd name="connsiteX4" fmla="*/ 96774 w 390525"/>
                <a:gd name="connsiteY4" fmla="*/ 107061 h 161925"/>
                <a:gd name="connsiteX5" fmla="*/ 102489 w 390525"/>
                <a:gd name="connsiteY5" fmla="*/ 140399 h 161925"/>
                <a:gd name="connsiteX6" fmla="*/ 18288 w 390525"/>
                <a:gd name="connsiteY6" fmla="*/ 140399 h 161925"/>
                <a:gd name="connsiteX7" fmla="*/ 7144 w 390525"/>
                <a:gd name="connsiteY7" fmla="*/ 151543 h 161925"/>
                <a:gd name="connsiteX8" fmla="*/ 18288 w 390525"/>
                <a:gd name="connsiteY8" fmla="*/ 162687 h 161925"/>
                <a:gd name="connsiteX9" fmla="*/ 273558 w 390525"/>
                <a:gd name="connsiteY9" fmla="*/ 162687 h 161925"/>
                <a:gd name="connsiteX10" fmla="*/ 273653 w 390525"/>
                <a:gd name="connsiteY10" fmla="*/ 162687 h 161925"/>
                <a:gd name="connsiteX11" fmla="*/ 273749 w 390525"/>
                <a:gd name="connsiteY11" fmla="*/ 162687 h 161925"/>
                <a:gd name="connsiteX12" fmla="*/ 375095 w 390525"/>
                <a:gd name="connsiteY12" fmla="*/ 162687 h 161925"/>
                <a:gd name="connsiteX13" fmla="*/ 386239 w 390525"/>
                <a:gd name="connsiteY13" fmla="*/ 151543 h 161925"/>
                <a:gd name="connsiteX14" fmla="*/ 375095 w 390525"/>
                <a:gd name="connsiteY14" fmla="*/ 140399 h 161925"/>
                <a:gd name="connsiteX15" fmla="*/ 119063 w 390525"/>
                <a:gd name="connsiteY15" fmla="*/ 107156 h 161925"/>
                <a:gd name="connsiteX16" fmla="*/ 196787 w 390525"/>
                <a:gd name="connsiteY16" fmla="*/ 29433 h 161925"/>
                <a:gd name="connsiteX17" fmla="*/ 274511 w 390525"/>
                <a:gd name="connsiteY17" fmla="*/ 107156 h 161925"/>
                <a:gd name="connsiteX18" fmla="*/ 266986 w 390525"/>
                <a:gd name="connsiteY18" fmla="*/ 140494 h 161925"/>
                <a:gd name="connsiteX19" fmla="*/ 126492 w 390525"/>
                <a:gd name="connsiteY19" fmla="*/ 140494 h 161925"/>
                <a:gd name="connsiteX20" fmla="*/ 119063 w 390525"/>
                <a:gd name="connsiteY20" fmla="*/ 1071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525" h="161925">
                  <a:moveTo>
                    <a:pt x="375095" y="140399"/>
                  </a:moveTo>
                  <a:lnTo>
                    <a:pt x="290894" y="140399"/>
                  </a:lnTo>
                  <a:cubicBezTo>
                    <a:pt x="294608" y="129731"/>
                    <a:pt x="296609" y="118491"/>
                    <a:pt x="296609" y="107061"/>
                  </a:cubicBezTo>
                  <a:cubicBezTo>
                    <a:pt x="296609" y="52007"/>
                    <a:pt x="251746" y="7144"/>
                    <a:pt x="196691" y="7144"/>
                  </a:cubicBezTo>
                  <a:cubicBezTo>
                    <a:pt x="141637" y="7144"/>
                    <a:pt x="96774" y="52007"/>
                    <a:pt x="96774" y="107061"/>
                  </a:cubicBezTo>
                  <a:cubicBezTo>
                    <a:pt x="96774" y="118491"/>
                    <a:pt x="98774" y="129731"/>
                    <a:pt x="102489" y="140399"/>
                  </a:cubicBezTo>
                  <a:lnTo>
                    <a:pt x="18288" y="140399"/>
                  </a:lnTo>
                  <a:cubicBezTo>
                    <a:pt x="12192" y="140399"/>
                    <a:pt x="7144" y="145352"/>
                    <a:pt x="7144" y="151543"/>
                  </a:cubicBezTo>
                  <a:cubicBezTo>
                    <a:pt x="7144" y="157734"/>
                    <a:pt x="12097" y="162687"/>
                    <a:pt x="18288" y="162687"/>
                  </a:cubicBezTo>
                  <a:lnTo>
                    <a:pt x="273558" y="162687"/>
                  </a:lnTo>
                  <a:cubicBezTo>
                    <a:pt x="273558" y="162687"/>
                    <a:pt x="273558" y="162687"/>
                    <a:pt x="273653" y="162687"/>
                  </a:cubicBezTo>
                  <a:cubicBezTo>
                    <a:pt x="273653" y="162687"/>
                    <a:pt x="273653" y="162687"/>
                    <a:pt x="273749" y="162687"/>
                  </a:cubicBezTo>
                  <a:lnTo>
                    <a:pt x="375095" y="162687"/>
                  </a:lnTo>
                  <a:cubicBezTo>
                    <a:pt x="381191" y="162687"/>
                    <a:pt x="386239" y="157734"/>
                    <a:pt x="386239" y="151543"/>
                  </a:cubicBezTo>
                  <a:cubicBezTo>
                    <a:pt x="386239" y="145352"/>
                    <a:pt x="381286" y="140399"/>
                    <a:pt x="375095" y="140399"/>
                  </a:cubicBezTo>
                  <a:close/>
                  <a:moveTo>
                    <a:pt x="119063" y="107156"/>
                  </a:moveTo>
                  <a:cubicBezTo>
                    <a:pt x="119063" y="64294"/>
                    <a:pt x="153924" y="29433"/>
                    <a:pt x="196787" y="29433"/>
                  </a:cubicBezTo>
                  <a:cubicBezTo>
                    <a:pt x="239649" y="29433"/>
                    <a:pt x="274511" y="64294"/>
                    <a:pt x="274511" y="107156"/>
                  </a:cubicBezTo>
                  <a:cubicBezTo>
                    <a:pt x="274511" y="118682"/>
                    <a:pt x="271939" y="130112"/>
                    <a:pt x="266986" y="140494"/>
                  </a:cubicBezTo>
                  <a:lnTo>
                    <a:pt x="126492" y="140494"/>
                  </a:lnTo>
                  <a:cubicBezTo>
                    <a:pt x="121634" y="130112"/>
                    <a:pt x="119063" y="118682"/>
                    <a:pt x="119063" y="107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BB834C3E-9FCC-4492-BEAE-606E888D9D1C}"/>
                </a:ext>
              </a:extLst>
            </p:cNvPr>
            <p:cNvSpPr/>
            <p:nvPr/>
          </p:nvSpPr>
          <p:spPr>
            <a:xfrm>
              <a:off x="1465412" y="4510277"/>
              <a:ext cx="295275" cy="28575"/>
            </a:xfrm>
            <a:custGeom>
              <a:avLst/>
              <a:gdLst>
                <a:gd name="connsiteX0" fmla="*/ 286226 w 295275"/>
                <a:gd name="connsiteY0" fmla="*/ 7144 h 28575"/>
                <a:gd name="connsiteX1" fmla="*/ 18288 w 295275"/>
                <a:gd name="connsiteY1" fmla="*/ 7144 h 28575"/>
                <a:gd name="connsiteX2" fmla="*/ 7144 w 295275"/>
                <a:gd name="connsiteY2" fmla="*/ 18288 h 28575"/>
                <a:gd name="connsiteX3" fmla="*/ 18288 w 295275"/>
                <a:gd name="connsiteY3" fmla="*/ 29432 h 28575"/>
                <a:gd name="connsiteX4" fmla="*/ 286226 w 295275"/>
                <a:gd name="connsiteY4" fmla="*/ 29432 h 28575"/>
                <a:gd name="connsiteX5" fmla="*/ 297370 w 295275"/>
                <a:gd name="connsiteY5" fmla="*/ 18288 h 28575"/>
                <a:gd name="connsiteX6" fmla="*/ 286226 w 2952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2857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286226" y="29432"/>
                  </a:lnTo>
                  <a:cubicBezTo>
                    <a:pt x="292322" y="29432"/>
                    <a:pt x="297370" y="24479"/>
                    <a:pt x="297370" y="18288"/>
                  </a:cubicBezTo>
                  <a:cubicBezTo>
                    <a:pt x="297370" y="12097"/>
                    <a:pt x="292322" y="7144"/>
                    <a:pt x="2862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022B5C03-14CD-4FAC-99DE-25B96AC153D6}"/>
                </a:ext>
              </a:extLst>
            </p:cNvPr>
            <p:cNvSpPr/>
            <p:nvPr/>
          </p:nvSpPr>
          <p:spPr>
            <a:xfrm>
              <a:off x="1509894" y="4554664"/>
              <a:ext cx="209550" cy="28575"/>
            </a:xfrm>
            <a:custGeom>
              <a:avLst/>
              <a:gdLst>
                <a:gd name="connsiteX0" fmla="*/ 197358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7358 w 209550"/>
                <a:gd name="connsiteY4" fmla="*/ 29432 h 28575"/>
                <a:gd name="connsiteX5" fmla="*/ 208502 w 209550"/>
                <a:gd name="connsiteY5" fmla="*/ 18288 h 28575"/>
                <a:gd name="connsiteX6" fmla="*/ 197358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735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7358" y="29432"/>
                  </a:lnTo>
                  <a:cubicBezTo>
                    <a:pt x="203454" y="29432"/>
                    <a:pt x="208502" y="24479"/>
                    <a:pt x="208502" y="18288"/>
                  </a:cubicBezTo>
                  <a:cubicBezTo>
                    <a:pt x="208502" y="12097"/>
                    <a:pt x="203454" y="7144"/>
                    <a:pt x="1973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3D9D5C14-1FC3-40D7-8866-8D63F3B72D17}"/>
              </a:ext>
            </a:extLst>
          </p:cNvPr>
          <p:cNvGrpSpPr/>
          <p:nvPr/>
        </p:nvGrpSpPr>
        <p:grpSpPr>
          <a:xfrm>
            <a:off x="4143556" y="4903660"/>
            <a:ext cx="371475" cy="390525"/>
            <a:chOff x="4143556" y="4903660"/>
            <a:chExt cx="371475" cy="390525"/>
          </a:xfrm>
          <a:solidFill>
            <a:schemeClr val="tx2"/>
          </a:solidFill>
        </p:grpSpPr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451BC273-269B-406F-9D84-5C46A2BBD284}"/>
                </a:ext>
              </a:extLst>
            </p:cNvPr>
            <p:cNvSpPr/>
            <p:nvPr/>
          </p:nvSpPr>
          <p:spPr>
            <a:xfrm>
              <a:off x="4143556" y="4903660"/>
              <a:ext cx="371475" cy="390525"/>
            </a:xfrm>
            <a:custGeom>
              <a:avLst/>
              <a:gdLst>
                <a:gd name="connsiteX0" fmla="*/ 340709 w 371475"/>
                <a:gd name="connsiteY0" fmla="*/ 123730 h 390525"/>
                <a:gd name="connsiteX1" fmla="*/ 213455 w 371475"/>
                <a:gd name="connsiteY1" fmla="*/ 7144 h 390525"/>
                <a:gd name="connsiteX2" fmla="*/ 163639 w 371475"/>
                <a:gd name="connsiteY2" fmla="*/ 7144 h 390525"/>
                <a:gd name="connsiteX3" fmla="*/ 36100 w 371475"/>
                <a:gd name="connsiteY3" fmla="*/ 123825 h 390525"/>
                <a:gd name="connsiteX4" fmla="*/ 7144 w 371475"/>
                <a:gd name="connsiteY4" fmla="*/ 160306 h 390525"/>
                <a:gd name="connsiteX5" fmla="*/ 7144 w 371475"/>
                <a:gd name="connsiteY5" fmla="*/ 221647 h 390525"/>
                <a:gd name="connsiteX6" fmla="*/ 36195 w 371475"/>
                <a:gd name="connsiteY6" fmla="*/ 258128 h 390525"/>
                <a:gd name="connsiteX7" fmla="*/ 148114 w 371475"/>
                <a:gd name="connsiteY7" fmla="*/ 368237 h 390525"/>
                <a:gd name="connsiteX8" fmla="*/ 173831 w 371475"/>
                <a:gd name="connsiteY8" fmla="*/ 386143 h 390525"/>
                <a:gd name="connsiteX9" fmla="*/ 200311 w 371475"/>
                <a:gd name="connsiteY9" fmla="*/ 386143 h 390525"/>
                <a:gd name="connsiteX10" fmla="*/ 227743 w 371475"/>
                <a:gd name="connsiteY10" fmla="*/ 358712 h 390525"/>
                <a:gd name="connsiteX11" fmla="*/ 227743 w 371475"/>
                <a:gd name="connsiteY11" fmla="*/ 355854 h 390525"/>
                <a:gd name="connsiteX12" fmla="*/ 200311 w 371475"/>
                <a:gd name="connsiteY12" fmla="*/ 328422 h 390525"/>
                <a:gd name="connsiteX13" fmla="*/ 174022 w 371475"/>
                <a:gd name="connsiteY13" fmla="*/ 328422 h 390525"/>
                <a:gd name="connsiteX14" fmla="*/ 148685 w 371475"/>
                <a:gd name="connsiteY14" fmla="*/ 345472 h 390525"/>
                <a:gd name="connsiteX15" fmla="*/ 59150 w 371475"/>
                <a:gd name="connsiteY15" fmla="*/ 257651 h 390525"/>
                <a:gd name="connsiteX16" fmla="*/ 78105 w 371475"/>
                <a:gd name="connsiteY16" fmla="*/ 245840 h 390525"/>
                <a:gd name="connsiteX17" fmla="*/ 188881 w 371475"/>
                <a:gd name="connsiteY17" fmla="*/ 313849 h 390525"/>
                <a:gd name="connsiteX18" fmla="*/ 299656 w 371475"/>
                <a:gd name="connsiteY18" fmla="*/ 245840 h 390525"/>
                <a:gd name="connsiteX19" fmla="*/ 327946 w 371475"/>
                <a:gd name="connsiteY19" fmla="*/ 258794 h 390525"/>
                <a:gd name="connsiteX20" fmla="*/ 332422 w 371475"/>
                <a:gd name="connsiteY20" fmla="*/ 258794 h 390525"/>
                <a:gd name="connsiteX21" fmla="*/ 369856 w 371475"/>
                <a:gd name="connsiteY21" fmla="*/ 221361 h 390525"/>
                <a:gd name="connsiteX22" fmla="*/ 369856 w 371475"/>
                <a:gd name="connsiteY22" fmla="*/ 160115 h 390525"/>
                <a:gd name="connsiteX23" fmla="*/ 340709 w 371475"/>
                <a:gd name="connsiteY23" fmla="*/ 123730 h 390525"/>
                <a:gd name="connsiteX24" fmla="*/ 173546 w 371475"/>
                <a:gd name="connsiteY24" fmla="*/ 351282 h 390525"/>
                <a:gd name="connsiteX25" fmla="*/ 200120 w 371475"/>
                <a:gd name="connsiteY25" fmla="*/ 351282 h 390525"/>
                <a:gd name="connsiteX26" fmla="*/ 205359 w 371475"/>
                <a:gd name="connsiteY26" fmla="*/ 356521 h 390525"/>
                <a:gd name="connsiteX27" fmla="*/ 205359 w 371475"/>
                <a:gd name="connsiteY27" fmla="*/ 358712 h 390525"/>
                <a:gd name="connsiteX28" fmla="*/ 200120 w 371475"/>
                <a:gd name="connsiteY28" fmla="*/ 363950 h 390525"/>
                <a:gd name="connsiteX29" fmla="*/ 173546 w 371475"/>
                <a:gd name="connsiteY29" fmla="*/ 363950 h 390525"/>
                <a:gd name="connsiteX30" fmla="*/ 168307 w 371475"/>
                <a:gd name="connsiteY30" fmla="*/ 358712 h 390525"/>
                <a:gd name="connsiteX31" fmla="*/ 168307 w 371475"/>
                <a:gd name="connsiteY31" fmla="*/ 356521 h 390525"/>
                <a:gd name="connsiteX32" fmla="*/ 173546 w 371475"/>
                <a:gd name="connsiteY32" fmla="*/ 351282 h 390525"/>
                <a:gd name="connsiteX33" fmla="*/ 163354 w 371475"/>
                <a:gd name="connsiteY33" fmla="*/ 29337 h 390525"/>
                <a:gd name="connsiteX34" fmla="*/ 213265 w 371475"/>
                <a:gd name="connsiteY34" fmla="*/ 29337 h 390525"/>
                <a:gd name="connsiteX35" fmla="*/ 318421 w 371475"/>
                <a:gd name="connsiteY35" fmla="*/ 124015 h 390525"/>
                <a:gd name="connsiteX36" fmla="*/ 299466 w 371475"/>
                <a:gd name="connsiteY36" fmla="*/ 135826 h 390525"/>
                <a:gd name="connsiteX37" fmla="*/ 188404 w 371475"/>
                <a:gd name="connsiteY37" fmla="*/ 67628 h 390525"/>
                <a:gd name="connsiteX38" fmla="*/ 77343 w 371475"/>
                <a:gd name="connsiteY38" fmla="*/ 135826 h 390525"/>
                <a:gd name="connsiteX39" fmla="*/ 58388 w 371475"/>
                <a:gd name="connsiteY39" fmla="*/ 124015 h 390525"/>
                <a:gd name="connsiteX40" fmla="*/ 163354 w 371475"/>
                <a:gd name="connsiteY40" fmla="*/ 29337 h 390525"/>
                <a:gd name="connsiteX41" fmla="*/ 48673 w 371475"/>
                <a:gd name="connsiteY41" fmla="*/ 236601 h 390525"/>
                <a:gd name="connsiteX42" fmla="*/ 44291 w 371475"/>
                <a:gd name="connsiteY42" fmla="*/ 236601 h 390525"/>
                <a:gd name="connsiteX43" fmla="*/ 29051 w 371475"/>
                <a:gd name="connsiteY43" fmla="*/ 221361 h 390525"/>
                <a:gd name="connsiteX44" fmla="*/ 29051 w 371475"/>
                <a:gd name="connsiteY44" fmla="*/ 160020 h 390525"/>
                <a:gd name="connsiteX45" fmla="*/ 44291 w 371475"/>
                <a:gd name="connsiteY45" fmla="*/ 144780 h 390525"/>
                <a:gd name="connsiteX46" fmla="*/ 48673 w 371475"/>
                <a:gd name="connsiteY46" fmla="*/ 144780 h 390525"/>
                <a:gd name="connsiteX47" fmla="*/ 63913 w 371475"/>
                <a:gd name="connsiteY47" fmla="*/ 160020 h 390525"/>
                <a:gd name="connsiteX48" fmla="*/ 63913 w 371475"/>
                <a:gd name="connsiteY48" fmla="*/ 221361 h 390525"/>
                <a:gd name="connsiteX49" fmla="*/ 48673 w 371475"/>
                <a:gd name="connsiteY49" fmla="*/ 236601 h 390525"/>
                <a:gd name="connsiteX50" fmla="*/ 188309 w 371475"/>
                <a:gd name="connsiteY50" fmla="*/ 291941 h 390525"/>
                <a:gd name="connsiteX51" fmla="*/ 86296 w 371475"/>
                <a:gd name="connsiteY51" fmla="*/ 190881 h 390525"/>
                <a:gd name="connsiteX52" fmla="*/ 188309 w 371475"/>
                <a:gd name="connsiteY52" fmla="*/ 89821 h 390525"/>
                <a:gd name="connsiteX53" fmla="*/ 290322 w 371475"/>
                <a:gd name="connsiteY53" fmla="*/ 190881 h 390525"/>
                <a:gd name="connsiteX54" fmla="*/ 188309 w 371475"/>
                <a:gd name="connsiteY54" fmla="*/ 291941 h 390525"/>
                <a:gd name="connsiteX55" fmla="*/ 332137 w 371475"/>
                <a:gd name="connsiteY55" fmla="*/ 236601 h 390525"/>
                <a:gd name="connsiteX56" fmla="*/ 327755 w 371475"/>
                <a:gd name="connsiteY56" fmla="*/ 236601 h 390525"/>
                <a:gd name="connsiteX57" fmla="*/ 312515 w 371475"/>
                <a:gd name="connsiteY57" fmla="*/ 221361 h 390525"/>
                <a:gd name="connsiteX58" fmla="*/ 312515 w 371475"/>
                <a:gd name="connsiteY58" fmla="*/ 160020 h 390525"/>
                <a:gd name="connsiteX59" fmla="*/ 327755 w 371475"/>
                <a:gd name="connsiteY59" fmla="*/ 144780 h 390525"/>
                <a:gd name="connsiteX60" fmla="*/ 332137 w 371475"/>
                <a:gd name="connsiteY60" fmla="*/ 144780 h 390525"/>
                <a:gd name="connsiteX61" fmla="*/ 347377 w 371475"/>
                <a:gd name="connsiteY61" fmla="*/ 160020 h 390525"/>
                <a:gd name="connsiteX62" fmla="*/ 347377 w 371475"/>
                <a:gd name="connsiteY62" fmla="*/ 221361 h 390525"/>
                <a:gd name="connsiteX63" fmla="*/ 332137 w 371475"/>
                <a:gd name="connsiteY63" fmla="*/ 23660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1475" h="390525">
                  <a:moveTo>
                    <a:pt x="340709" y="123730"/>
                  </a:moveTo>
                  <a:cubicBezTo>
                    <a:pt x="335471" y="58579"/>
                    <a:pt x="280416" y="7144"/>
                    <a:pt x="213455" y="7144"/>
                  </a:cubicBezTo>
                  <a:lnTo>
                    <a:pt x="163639" y="7144"/>
                  </a:lnTo>
                  <a:cubicBezTo>
                    <a:pt x="96488" y="7144"/>
                    <a:pt x="41243" y="58579"/>
                    <a:pt x="36100" y="123825"/>
                  </a:cubicBezTo>
                  <a:cubicBezTo>
                    <a:pt x="19526" y="127635"/>
                    <a:pt x="7144" y="142589"/>
                    <a:pt x="7144" y="160306"/>
                  </a:cubicBezTo>
                  <a:lnTo>
                    <a:pt x="7144" y="221647"/>
                  </a:lnTo>
                  <a:cubicBezTo>
                    <a:pt x="7144" y="239363"/>
                    <a:pt x="19526" y="254222"/>
                    <a:pt x="36195" y="258128"/>
                  </a:cubicBezTo>
                  <a:cubicBezTo>
                    <a:pt x="41148" y="316801"/>
                    <a:pt x="88678" y="363760"/>
                    <a:pt x="148114" y="368237"/>
                  </a:cubicBezTo>
                  <a:cubicBezTo>
                    <a:pt x="152019" y="378714"/>
                    <a:pt x="162116" y="386143"/>
                    <a:pt x="173831" y="386143"/>
                  </a:cubicBezTo>
                  <a:lnTo>
                    <a:pt x="200311" y="386143"/>
                  </a:lnTo>
                  <a:cubicBezTo>
                    <a:pt x="215455" y="386143"/>
                    <a:pt x="227743" y="373856"/>
                    <a:pt x="227743" y="358712"/>
                  </a:cubicBezTo>
                  <a:lnTo>
                    <a:pt x="227743" y="355854"/>
                  </a:lnTo>
                  <a:cubicBezTo>
                    <a:pt x="227743" y="340709"/>
                    <a:pt x="215455" y="328422"/>
                    <a:pt x="200311" y="328422"/>
                  </a:cubicBezTo>
                  <a:lnTo>
                    <a:pt x="174022" y="328422"/>
                  </a:lnTo>
                  <a:cubicBezTo>
                    <a:pt x="162592" y="328422"/>
                    <a:pt x="152781" y="335471"/>
                    <a:pt x="148685" y="345472"/>
                  </a:cubicBezTo>
                  <a:cubicBezTo>
                    <a:pt x="101537" y="341186"/>
                    <a:pt x="63913" y="304133"/>
                    <a:pt x="59150" y="257651"/>
                  </a:cubicBezTo>
                  <a:cubicBezTo>
                    <a:pt x="66580" y="255746"/>
                    <a:pt x="73152" y="251555"/>
                    <a:pt x="78105" y="245840"/>
                  </a:cubicBezTo>
                  <a:cubicBezTo>
                    <a:pt x="98488" y="286131"/>
                    <a:pt x="140494" y="313849"/>
                    <a:pt x="188881" y="313849"/>
                  </a:cubicBezTo>
                  <a:cubicBezTo>
                    <a:pt x="237268" y="313849"/>
                    <a:pt x="279273" y="286131"/>
                    <a:pt x="299656" y="245840"/>
                  </a:cubicBezTo>
                  <a:cubicBezTo>
                    <a:pt x="306514" y="253746"/>
                    <a:pt x="316611" y="258794"/>
                    <a:pt x="327946" y="258794"/>
                  </a:cubicBezTo>
                  <a:lnTo>
                    <a:pt x="332422" y="258794"/>
                  </a:lnTo>
                  <a:cubicBezTo>
                    <a:pt x="353092" y="258794"/>
                    <a:pt x="369856" y="242030"/>
                    <a:pt x="369856" y="221361"/>
                  </a:cubicBezTo>
                  <a:lnTo>
                    <a:pt x="369856" y="160115"/>
                  </a:lnTo>
                  <a:cubicBezTo>
                    <a:pt x="369570" y="142399"/>
                    <a:pt x="357188" y="127540"/>
                    <a:pt x="340709" y="123730"/>
                  </a:cubicBezTo>
                  <a:close/>
                  <a:moveTo>
                    <a:pt x="173546" y="351282"/>
                  </a:moveTo>
                  <a:lnTo>
                    <a:pt x="200120" y="351282"/>
                  </a:lnTo>
                  <a:cubicBezTo>
                    <a:pt x="202978" y="351282"/>
                    <a:pt x="205359" y="353663"/>
                    <a:pt x="205359" y="356521"/>
                  </a:cubicBezTo>
                  <a:lnTo>
                    <a:pt x="205359" y="358712"/>
                  </a:lnTo>
                  <a:cubicBezTo>
                    <a:pt x="205359" y="361569"/>
                    <a:pt x="202978" y="363950"/>
                    <a:pt x="200120" y="363950"/>
                  </a:cubicBezTo>
                  <a:lnTo>
                    <a:pt x="173546" y="363950"/>
                  </a:lnTo>
                  <a:cubicBezTo>
                    <a:pt x="170688" y="363950"/>
                    <a:pt x="168307" y="361569"/>
                    <a:pt x="168307" y="358712"/>
                  </a:cubicBezTo>
                  <a:lnTo>
                    <a:pt x="168307" y="356521"/>
                  </a:lnTo>
                  <a:cubicBezTo>
                    <a:pt x="168307" y="353568"/>
                    <a:pt x="170593" y="351282"/>
                    <a:pt x="173546" y="351282"/>
                  </a:cubicBezTo>
                  <a:close/>
                  <a:moveTo>
                    <a:pt x="163354" y="29337"/>
                  </a:moveTo>
                  <a:lnTo>
                    <a:pt x="213265" y="29337"/>
                  </a:lnTo>
                  <a:cubicBezTo>
                    <a:pt x="268129" y="29337"/>
                    <a:pt x="313372" y="70961"/>
                    <a:pt x="318421" y="124015"/>
                  </a:cubicBezTo>
                  <a:cubicBezTo>
                    <a:pt x="310896" y="125921"/>
                    <a:pt x="304324" y="130207"/>
                    <a:pt x="299466" y="135826"/>
                  </a:cubicBezTo>
                  <a:cubicBezTo>
                    <a:pt x="279083" y="95440"/>
                    <a:pt x="236887" y="67628"/>
                    <a:pt x="188404" y="67628"/>
                  </a:cubicBezTo>
                  <a:cubicBezTo>
                    <a:pt x="139827" y="67628"/>
                    <a:pt x="97727" y="95440"/>
                    <a:pt x="77343" y="135826"/>
                  </a:cubicBezTo>
                  <a:cubicBezTo>
                    <a:pt x="72390" y="130112"/>
                    <a:pt x="65818" y="125921"/>
                    <a:pt x="58388" y="124015"/>
                  </a:cubicBezTo>
                  <a:cubicBezTo>
                    <a:pt x="63246" y="70961"/>
                    <a:pt x="108490" y="29337"/>
                    <a:pt x="163354" y="29337"/>
                  </a:cubicBezTo>
                  <a:close/>
                  <a:moveTo>
                    <a:pt x="48673" y="236601"/>
                  </a:moveTo>
                  <a:lnTo>
                    <a:pt x="44291" y="236601"/>
                  </a:lnTo>
                  <a:cubicBezTo>
                    <a:pt x="35909" y="236601"/>
                    <a:pt x="29051" y="229743"/>
                    <a:pt x="29051" y="221361"/>
                  </a:cubicBezTo>
                  <a:lnTo>
                    <a:pt x="29051" y="160020"/>
                  </a:lnTo>
                  <a:cubicBezTo>
                    <a:pt x="29051" y="151638"/>
                    <a:pt x="35909" y="144780"/>
                    <a:pt x="44291" y="144780"/>
                  </a:cubicBezTo>
                  <a:lnTo>
                    <a:pt x="48673" y="144780"/>
                  </a:lnTo>
                  <a:cubicBezTo>
                    <a:pt x="57055" y="144780"/>
                    <a:pt x="63913" y="151638"/>
                    <a:pt x="63913" y="160020"/>
                  </a:cubicBezTo>
                  <a:lnTo>
                    <a:pt x="63913" y="221361"/>
                  </a:lnTo>
                  <a:cubicBezTo>
                    <a:pt x="63913" y="229743"/>
                    <a:pt x="57150" y="236601"/>
                    <a:pt x="48673" y="236601"/>
                  </a:cubicBezTo>
                  <a:close/>
                  <a:moveTo>
                    <a:pt x="188309" y="291941"/>
                  </a:moveTo>
                  <a:cubicBezTo>
                    <a:pt x="132017" y="291941"/>
                    <a:pt x="86296" y="246602"/>
                    <a:pt x="86296" y="190881"/>
                  </a:cubicBezTo>
                  <a:cubicBezTo>
                    <a:pt x="86296" y="135160"/>
                    <a:pt x="132017" y="89821"/>
                    <a:pt x="188309" y="89821"/>
                  </a:cubicBezTo>
                  <a:cubicBezTo>
                    <a:pt x="244602" y="89821"/>
                    <a:pt x="290322" y="135160"/>
                    <a:pt x="290322" y="190881"/>
                  </a:cubicBezTo>
                  <a:cubicBezTo>
                    <a:pt x="290322" y="246602"/>
                    <a:pt x="244507" y="291941"/>
                    <a:pt x="188309" y="291941"/>
                  </a:cubicBezTo>
                  <a:close/>
                  <a:moveTo>
                    <a:pt x="332137" y="236601"/>
                  </a:moveTo>
                  <a:lnTo>
                    <a:pt x="327755" y="236601"/>
                  </a:lnTo>
                  <a:cubicBezTo>
                    <a:pt x="319373" y="236601"/>
                    <a:pt x="312515" y="229743"/>
                    <a:pt x="312515" y="221361"/>
                  </a:cubicBezTo>
                  <a:lnTo>
                    <a:pt x="312515" y="160020"/>
                  </a:lnTo>
                  <a:cubicBezTo>
                    <a:pt x="312515" y="151638"/>
                    <a:pt x="319373" y="144780"/>
                    <a:pt x="327755" y="144780"/>
                  </a:cubicBezTo>
                  <a:lnTo>
                    <a:pt x="332137" y="144780"/>
                  </a:lnTo>
                  <a:cubicBezTo>
                    <a:pt x="340519" y="144780"/>
                    <a:pt x="347377" y="151638"/>
                    <a:pt x="347377" y="160020"/>
                  </a:cubicBezTo>
                  <a:lnTo>
                    <a:pt x="347377" y="221361"/>
                  </a:lnTo>
                  <a:cubicBezTo>
                    <a:pt x="347377" y="229743"/>
                    <a:pt x="340614" y="236601"/>
                    <a:pt x="332137" y="2366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63EF44F7-8E3D-486C-85F7-62E32355BFB6}"/>
                </a:ext>
              </a:extLst>
            </p:cNvPr>
            <p:cNvSpPr/>
            <p:nvPr/>
          </p:nvSpPr>
          <p:spPr>
            <a:xfrm>
              <a:off x="4275097" y="5041984"/>
              <a:ext cx="28575" cy="38100"/>
            </a:xfrm>
            <a:custGeom>
              <a:avLst/>
              <a:gdLst>
                <a:gd name="connsiteX0" fmla="*/ 29337 w 28575"/>
                <a:gd name="connsiteY0" fmla="*/ 28649 h 38100"/>
                <a:gd name="connsiteX1" fmla="*/ 29337 w 28575"/>
                <a:gd name="connsiteY1" fmla="*/ 18552 h 38100"/>
                <a:gd name="connsiteX2" fmla="*/ 19526 w 28575"/>
                <a:gd name="connsiteY2" fmla="*/ 7218 h 38100"/>
                <a:gd name="connsiteX3" fmla="*/ 7144 w 28575"/>
                <a:gd name="connsiteY3" fmla="*/ 18267 h 38100"/>
                <a:gd name="connsiteX4" fmla="*/ 7144 w 28575"/>
                <a:gd name="connsiteY4" fmla="*/ 28935 h 38100"/>
                <a:gd name="connsiteX5" fmla="*/ 19526 w 28575"/>
                <a:gd name="connsiteY5" fmla="*/ 39984 h 38100"/>
                <a:gd name="connsiteX6" fmla="*/ 29337 w 28575"/>
                <a:gd name="connsiteY6" fmla="*/ 286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29337" y="2864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28935"/>
                  </a:lnTo>
                  <a:cubicBezTo>
                    <a:pt x="7144" y="35507"/>
                    <a:pt x="12859" y="40745"/>
                    <a:pt x="19526" y="39984"/>
                  </a:cubicBezTo>
                  <a:cubicBezTo>
                    <a:pt x="25146" y="39412"/>
                    <a:pt x="29337" y="34364"/>
                    <a:pt x="29337" y="28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F4A0AD4E-438B-482C-A59B-D2534CB5AD2F}"/>
                </a:ext>
              </a:extLst>
            </p:cNvPr>
            <p:cNvSpPr/>
            <p:nvPr/>
          </p:nvSpPr>
          <p:spPr>
            <a:xfrm>
              <a:off x="4352059" y="5041984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8649 h 38100"/>
                <a:gd name="connsiteX2" fmla="*/ 16954 w 28575"/>
                <a:gd name="connsiteY2" fmla="*/ 39984 h 38100"/>
                <a:gd name="connsiteX3" fmla="*/ 29337 w 28575"/>
                <a:gd name="connsiteY3" fmla="*/ 28935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8649"/>
                  </a:lnTo>
                  <a:cubicBezTo>
                    <a:pt x="7144" y="34364"/>
                    <a:pt x="11335" y="39317"/>
                    <a:pt x="16954" y="39984"/>
                  </a:cubicBezTo>
                  <a:cubicBezTo>
                    <a:pt x="23622" y="40745"/>
                    <a:pt x="29337" y="35507"/>
                    <a:pt x="29337" y="28935"/>
                  </a:cubicBezTo>
                  <a:lnTo>
                    <a:pt x="29337" y="18267"/>
                  </a:lnTo>
                  <a:cubicBezTo>
                    <a:pt x="29337" y="11694"/>
                    <a:pt x="23622" y="6455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F782796-A196-4992-BF32-A1A33BBD9B14}"/>
                </a:ext>
              </a:extLst>
            </p:cNvPr>
            <p:cNvSpPr/>
            <p:nvPr/>
          </p:nvSpPr>
          <p:spPr>
            <a:xfrm>
              <a:off x="4275287" y="5095697"/>
              <a:ext cx="104775" cy="57150"/>
            </a:xfrm>
            <a:custGeom>
              <a:avLst/>
              <a:gdLst>
                <a:gd name="connsiteX0" fmla="*/ 90678 w 104775"/>
                <a:gd name="connsiteY0" fmla="*/ 7893 h 57150"/>
                <a:gd name="connsiteX1" fmla="*/ 83725 w 104775"/>
                <a:gd name="connsiteY1" fmla="*/ 18371 h 57150"/>
                <a:gd name="connsiteX2" fmla="*/ 72104 w 104775"/>
                <a:gd name="connsiteY2" fmla="*/ 29705 h 57150"/>
                <a:gd name="connsiteX3" fmla="*/ 40957 w 104775"/>
                <a:gd name="connsiteY3" fmla="*/ 29705 h 57150"/>
                <a:gd name="connsiteX4" fmla="*/ 29337 w 104775"/>
                <a:gd name="connsiteY4" fmla="*/ 18371 h 57150"/>
                <a:gd name="connsiteX5" fmla="*/ 22384 w 104775"/>
                <a:gd name="connsiteY5" fmla="*/ 7893 h 57150"/>
                <a:gd name="connsiteX6" fmla="*/ 7144 w 104775"/>
                <a:gd name="connsiteY6" fmla="*/ 18275 h 57150"/>
                <a:gd name="connsiteX7" fmla="*/ 40957 w 104775"/>
                <a:gd name="connsiteY7" fmla="*/ 51898 h 57150"/>
                <a:gd name="connsiteX8" fmla="*/ 72104 w 104775"/>
                <a:gd name="connsiteY8" fmla="*/ 51898 h 57150"/>
                <a:gd name="connsiteX9" fmla="*/ 105918 w 104775"/>
                <a:gd name="connsiteY9" fmla="*/ 18275 h 57150"/>
                <a:gd name="connsiteX10" fmla="*/ 90678 w 104775"/>
                <a:gd name="connsiteY10" fmla="*/ 789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57150">
                  <a:moveTo>
                    <a:pt x="90678" y="7893"/>
                  </a:moveTo>
                  <a:cubicBezTo>
                    <a:pt x="86392" y="9512"/>
                    <a:pt x="83725" y="13798"/>
                    <a:pt x="83725" y="18371"/>
                  </a:cubicBezTo>
                  <a:cubicBezTo>
                    <a:pt x="83629" y="24657"/>
                    <a:pt x="78486" y="29705"/>
                    <a:pt x="72104" y="29705"/>
                  </a:cubicBezTo>
                  <a:lnTo>
                    <a:pt x="40957" y="29705"/>
                  </a:lnTo>
                  <a:cubicBezTo>
                    <a:pt x="34576" y="29705"/>
                    <a:pt x="29432" y="24657"/>
                    <a:pt x="29337" y="18371"/>
                  </a:cubicBezTo>
                  <a:cubicBezTo>
                    <a:pt x="29337" y="13798"/>
                    <a:pt x="26670" y="9512"/>
                    <a:pt x="22384" y="7893"/>
                  </a:cubicBezTo>
                  <a:cubicBezTo>
                    <a:pt x="14478" y="5036"/>
                    <a:pt x="7144" y="10750"/>
                    <a:pt x="7144" y="18275"/>
                  </a:cubicBezTo>
                  <a:cubicBezTo>
                    <a:pt x="7144" y="36849"/>
                    <a:pt x="22288" y="51898"/>
                    <a:pt x="40957" y="51898"/>
                  </a:cubicBezTo>
                  <a:lnTo>
                    <a:pt x="72104" y="51898"/>
                  </a:lnTo>
                  <a:cubicBezTo>
                    <a:pt x="90773" y="51898"/>
                    <a:pt x="105918" y="36849"/>
                    <a:pt x="105918" y="18275"/>
                  </a:cubicBezTo>
                  <a:cubicBezTo>
                    <a:pt x="105918" y="10846"/>
                    <a:pt x="98584" y="5036"/>
                    <a:pt x="90678" y="78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2857B58F-7626-4111-A52B-6C65E5CA4234}"/>
              </a:ext>
            </a:extLst>
          </p:cNvPr>
          <p:cNvGrpSpPr/>
          <p:nvPr/>
        </p:nvGrpSpPr>
        <p:grpSpPr>
          <a:xfrm>
            <a:off x="4821927" y="2905696"/>
            <a:ext cx="391001" cy="392620"/>
            <a:chOff x="4821927" y="2905696"/>
            <a:chExt cx="391001" cy="392620"/>
          </a:xfrm>
          <a:solidFill>
            <a:schemeClr val="tx2"/>
          </a:solidFill>
        </p:grpSpPr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9F2B287A-6A55-4B6C-8BDB-2E4EB647833D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012B53B9-038B-41D3-9880-7992BA322F14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5E04D3AC-563F-46D1-91B3-B85FF0CEEE25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6C3F7EBF-A67B-4F79-A734-96376AC0C2EB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A91483F6-6B4D-4930-92E7-58F064A43DEC}"/>
              </a:ext>
            </a:extLst>
          </p:cNvPr>
          <p:cNvGrpSpPr/>
          <p:nvPr/>
        </p:nvGrpSpPr>
        <p:grpSpPr>
          <a:xfrm>
            <a:off x="1466365" y="4903651"/>
            <a:ext cx="343471" cy="387676"/>
            <a:chOff x="1466365" y="4903651"/>
            <a:chExt cx="343471" cy="387676"/>
          </a:xfrm>
          <a:solidFill>
            <a:schemeClr val="tx2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04B2A56D-5406-4C77-AFCA-7C330EEDC7B1}"/>
                </a:ext>
              </a:extLst>
            </p:cNvPr>
            <p:cNvSpPr/>
            <p:nvPr/>
          </p:nvSpPr>
          <p:spPr>
            <a:xfrm>
              <a:off x="1600286" y="5081777"/>
              <a:ext cx="209550" cy="209550"/>
            </a:xfrm>
            <a:custGeom>
              <a:avLst/>
              <a:gdLst>
                <a:gd name="connsiteX0" fmla="*/ 204502 w 209550"/>
                <a:gd name="connsiteY0" fmla="*/ 188786 h 209550"/>
                <a:gd name="connsiteX1" fmla="*/ 185738 w 209550"/>
                <a:gd name="connsiteY1" fmla="*/ 170021 h 209550"/>
                <a:gd name="connsiteX2" fmla="*/ 207740 w 209550"/>
                <a:gd name="connsiteY2" fmla="*/ 107442 h 209550"/>
                <a:gd name="connsiteX3" fmla="*/ 107442 w 209550"/>
                <a:gd name="connsiteY3" fmla="*/ 7144 h 209550"/>
                <a:gd name="connsiteX4" fmla="*/ 7144 w 209550"/>
                <a:gd name="connsiteY4" fmla="*/ 107442 h 209550"/>
                <a:gd name="connsiteX5" fmla="*/ 56483 w 209550"/>
                <a:gd name="connsiteY5" fmla="*/ 193834 h 209550"/>
                <a:gd name="connsiteX6" fmla="*/ 58007 w 209550"/>
                <a:gd name="connsiteY6" fmla="*/ 194691 h 209550"/>
                <a:gd name="connsiteX7" fmla="*/ 107442 w 209550"/>
                <a:gd name="connsiteY7" fmla="*/ 207740 h 209550"/>
                <a:gd name="connsiteX8" fmla="*/ 156877 w 209550"/>
                <a:gd name="connsiteY8" fmla="*/ 194691 h 209550"/>
                <a:gd name="connsiteX9" fmla="*/ 158401 w 209550"/>
                <a:gd name="connsiteY9" fmla="*/ 193834 h 209550"/>
                <a:gd name="connsiteX10" fmla="*/ 170021 w 209550"/>
                <a:gd name="connsiteY10" fmla="*/ 185738 h 209550"/>
                <a:gd name="connsiteX11" fmla="*/ 188786 w 209550"/>
                <a:gd name="connsiteY11" fmla="*/ 204502 h 209550"/>
                <a:gd name="connsiteX12" fmla="*/ 196596 w 209550"/>
                <a:gd name="connsiteY12" fmla="*/ 207740 h 209550"/>
                <a:gd name="connsiteX13" fmla="*/ 204406 w 209550"/>
                <a:gd name="connsiteY13" fmla="*/ 204502 h 209550"/>
                <a:gd name="connsiteX14" fmla="*/ 204502 w 209550"/>
                <a:gd name="connsiteY14" fmla="*/ 188786 h 209550"/>
                <a:gd name="connsiteX15" fmla="*/ 29337 w 209550"/>
                <a:gd name="connsiteY15" fmla="*/ 107442 h 209550"/>
                <a:gd name="connsiteX16" fmla="*/ 107442 w 209550"/>
                <a:gd name="connsiteY16" fmla="*/ 29337 h 209550"/>
                <a:gd name="connsiteX17" fmla="*/ 185547 w 209550"/>
                <a:gd name="connsiteY17" fmla="*/ 107442 h 209550"/>
                <a:gd name="connsiteX18" fmla="*/ 160496 w 209550"/>
                <a:gd name="connsiteY18" fmla="*/ 164687 h 209550"/>
                <a:gd name="connsiteX19" fmla="*/ 137636 w 209550"/>
                <a:gd name="connsiteY19" fmla="*/ 134969 h 209550"/>
                <a:gd name="connsiteX20" fmla="*/ 148304 w 209550"/>
                <a:gd name="connsiteY20" fmla="*/ 107442 h 209550"/>
                <a:gd name="connsiteX21" fmla="*/ 107442 w 209550"/>
                <a:gd name="connsiteY21" fmla="*/ 66580 h 209550"/>
                <a:gd name="connsiteX22" fmla="*/ 66580 w 209550"/>
                <a:gd name="connsiteY22" fmla="*/ 107442 h 209550"/>
                <a:gd name="connsiteX23" fmla="*/ 77248 w 209550"/>
                <a:gd name="connsiteY23" fmla="*/ 134969 h 209550"/>
                <a:gd name="connsiteX24" fmla="*/ 54388 w 209550"/>
                <a:gd name="connsiteY24" fmla="*/ 164687 h 209550"/>
                <a:gd name="connsiteX25" fmla="*/ 29337 w 209550"/>
                <a:gd name="connsiteY25" fmla="*/ 107442 h 209550"/>
                <a:gd name="connsiteX26" fmla="*/ 88868 w 209550"/>
                <a:gd name="connsiteY26" fmla="*/ 107442 h 209550"/>
                <a:gd name="connsiteX27" fmla="*/ 107537 w 209550"/>
                <a:gd name="connsiteY27" fmla="*/ 88773 h 209550"/>
                <a:gd name="connsiteX28" fmla="*/ 126206 w 209550"/>
                <a:gd name="connsiteY28" fmla="*/ 107442 h 209550"/>
                <a:gd name="connsiteX29" fmla="*/ 107537 w 209550"/>
                <a:gd name="connsiteY29" fmla="*/ 126111 h 209550"/>
                <a:gd name="connsiteX30" fmla="*/ 88868 w 209550"/>
                <a:gd name="connsiteY30" fmla="*/ 107442 h 209550"/>
                <a:gd name="connsiteX31" fmla="*/ 74200 w 209550"/>
                <a:gd name="connsiteY31" fmla="*/ 178022 h 209550"/>
                <a:gd name="connsiteX32" fmla="*/ 107442 w 209550"/>
                <a:gd name="connsiteY32" fmla="*/ 148209 h 209550"/>
                <a:gd name="connsiteX33" fmla="*/ 140684 w 209550"/>
                <a:gd name="connsiteY33" fmla="*/ 178022 h 209550"/>
                <a:gd name="connsiteX34" fmla="*/ 107442 w 209550"/>
                <a:gd name="connsiteY34" fmla="*/ 185452 h 209550"/>
                <a:gd name="connsiteX35" fmla="*/ 74200 w 209550"/>
                <a:gd name="connsiteY35" fmla="*/ 17802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9550" h="209550">
                  <a:moveTo>
                    <a:pt x="204502" y="188786"/>
                  </a:moveTo>
                  <a:lnTo>
                    <a:pt x="185738" y="170021"/>
                  </a:lnTo>
                  <a:cubicBezTo>
                    <a:pt x="199454" y="152876"/>
                    <a:pt x="207740" y="131064"/>
                    <a:pt x="207740" y="107442"/>
                  </a:cubicBezTo>
                  <a:cubicBezTo>
                    <a:pt x="207740" y="52102"/>
                    <a:pt x="162782" y="7144"/>
                    <a:pt x="107442" y="7144"/>
                  </a:cubicBezTo>
                  <a:cubicBezTo>
                    <a:pt x="52102" y="7144"/>
                    <a:pt x="7144" y="52102"/>
                    <a:pt x="7144" y="107442"/>
                  </a:cubicBezTo>
                  <a:cubicBezTo>
                    <a:pt x="7144" y="144113"/>
                    <a:pt x="26956" y="176308"/>
                    <a:pt x="56483" y="193834"/>
                  </a:cubicBezTo>
                  <a:cubicBezTo>
                    <a:pt x="56960" y="194215"/>
                    <a:pt x="57436" y="194501"/>
                    <a:pt x="58007" y="194691"/>
                  </a:cubicBezTo>
                  <a:cubicBezTo>
                    <a:pt x="72581" y="202978"/>
                    <a:pt x="89440" y="207740"/>
                    <a:pt x="107442" y="207740"/>
                  </a:cubicBezTo>
                  <a:cubicBezTo>
                    <a:pt x="125349" y="207740"/>
                    <a:pt x="142208" y="202978"/>
                    <a:pt x="156877" y="194691"/>
                  </a:cubicBezTo>
                  <a:cubicBezTo>
                    <a:pt x="157448" y="194405"/>
                    <a:pt x="157925" y="194120"/>
                    <a:pt x="158401" y="193834"/>
                  </a:cubicBezTo>
                  <a:cubicBezTo>
                    <a:pt x="162496" y="191453"/>
                    <a:pt x="166402" y="188690"/>
                    <a:pt x="170021" y="185738"/>
                  </a:cubicBezTo>
                  <a:lnTo>
                    <a:pt x="188786" y="204502"/>
                  </a:lnTo>
                  <a:cubicBezTo>
                    <a:pt x="190976" y="206693"/>
                    <a:pt x="193834" y="207740"/>
                    <a:pt x="196596" y="207740"/>
                  </a:cubicBezTo>
                  <a:cubicBezTo>
                    <a:pt x="199454" y="207740"/>
                    <a:pt x="202311" y="206693"/>
                    <a:pt x="204406" y="204502"/>
                  </a:cubicBezTo>
                  <a:cubicBezTo>
                    <a:pt x="208788" y="200120"/>
                    <a:pt x="208788" y="193072"/>
                    <a:pt x="204502" y="188786"/>
                  </a:cubicBezTo>
                  <a:close/>
                  <a:moveTo>
                    <a:pt x="29337" y="107442"/>
                  </a:moveTo>
                  <a:cubicBezTo>
                    <a:pt x="29337" y="64389"/>
                    <a:pt x="64389" y="29337"/>
                    <a:pt x="107442" y="29337"/>
                  </a:cubicBezTo>
                  <a:cubicBezTo>
                    <a:pt x="150495" y="29337"/>
                    <a:pt x="185547" y="64389"/>
                    <a:pt x="185547" y="107442"/>
                  </a:cubicBezTo>
                  <a:cubicBezTo>
                    <a:pt x="185547" y="130016"/>
                    <a:pt x="175927" y="150400"/>
                    <a:pt x="160496" y="164687"/>
                  </a:cubicBezTo>
                  <a:cubicBezTo>
                    <a:pt x="156496" y="152305"/>
                    <a:pt x="148304" y="141827"/>
                    <a:pt x="137636" y="134969"/>
                  </a:cubicBezTo>
                  <a:cubicBezTo>
                    <a:pt x="144304" y="127730"/>
                    <a:pt x="148304" y="118015"/>
                    <a:pt x="148304" y="107442"/>
                  </a:cubicBezTo>
                  <a:cubicBezTo>
                    <a:pt x="148304" y="84963"/>
                    <a:pt x="130016" y="66580"/>
                    <a:pt x="107442" y="66580"/>
                  </a:cubicBezTo>
                  <a:cubicBezTo>
                    <a:pt x="84963" y="66580"/>
                    <a:pt x="66580" y="84868"/>
                    <a:pt x="66580" y="107442"/>
                  </a:cubicBezTo>
                  <a:cubicBezTo>
                    <a:pt x="66580" y="118015"/>
                    <a:pt x="70675" y="127730"/>
                    <a:pt x="77248" y="134969"/>
                  </a:cubicBezTo>
                  <a:cubicBezTo>
                    <a:pt x="66580" y="141923"/>
                    <a:pt x="58388" y="152400"/>
                    <a:pt x="54388" y="164687"/>
                  </a:cubicBezTo>
                  <a:cubicBezTo>
                    <a:pt x="39052" y="150400"/>
                    <a:pt x="29337" y="130016"/>
                    <a:pt x="29337" y="107442"/>
                  </a:cubicBezTo>
                  <a:close/>
                  <a:moveTo>
                    <a:pt x="88868" y="107442"/>
                  </a:moveTo>
                  <a:cubicBezTo>
                    <a:pt x="88868" y="97155"/>
                    <a:pt x="97250" y="88773"/>
                    <a:pt x="107537" y="88773"/>
                  </a:cubicBezTo>
                  <a:cubicBezTo>
                    <a:pt x="117824" y="88773"/>
                    <a:pt x="126206" y="97155"/>
                    <a:pt x="126206" y="107442"/>
                  </a:cubicBezTo>
                  <a:cubicBezTo>
                    <a:pt x="126206" y="117729"/>
                    <a:pt x="117824" y="126111"/>
                    <a:pt x="107537" y="126111"/>
                  </a:cubicBezTo>
                  <a:cubicBezTo>
                    <a:pt x="97155" y="126016"/>
                    <a:pt x="88868" y="117634"/>
                    <a:pt x="88868" y="107442"/>
                  </a:cubicBezTo>
                  <a:close/>
                  <a:moveTo>
                    <a:pt x="74200" y="178022"/>
                  </a:moveTo>
                  <a:cubicBezTo>
                    <a:pt x="76010" y="161258"/>
                    <a:pt x="90297" y="148209"/>
                    <a:pt x="107442" y="148209"/>
                  </a:cubicBezTo>
                  <a:cubicBezTo>
                    <a:pt x="124682" y="148209"/>
                    <a:pt x="138875" y="161258"/>
                    <a:pt x="140684" y="178022"/>
                  </a:cubicBezTo>
                  <a:cubicBezTo>
                    <a:pt x="130588" y="182785"/>
                    <a:pt x="119348" y="185452"/>
                    <a:pt x="107442" y="185452"/>
                  </a:cubicBezTo>
                  <a:cubicBezTo>
                    <a:pt x="95536" y="185452"/>
                    <a:pt x="84296" y="182785"/>
                    <a:pt x="74200" y="178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88575B1F-9031-4E0D-9A0E-E1FA245F90A9}"/>
                </a:ext>
              </a:extLst>
            </p:cNvPr>
            <p:cNvSpPr/>
            <p:nvPr/>
          </p:nvSpPr>
          <p:spPr>
            <a:xfrm>
              <a:off x="1466365" y="4903651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729 h 152400"/>
                <a:gd name="connsiteX13" fmla="*/ 63055 w 123825"/>
                <a:gd name="connsiteY13" fmla="*/ 29060 h 152400"/>
                <a:gd name="connsiteX14" fmla="*/ 81725 w 123825"/>
                <a:gd name="connsiteY14" fmla="*/ 47729 h 152400"/>
                <a:gd name="connsiteX15" fmla="*/ 63055 w 123825"/>
                <a:gd name="connsiteY15" fmla="*/ 66398 h 152400"/>
                <a:gd name="connsiteX16" fmla="*/ 44386 w 123825"/>
                <a:gd name="connsiteY16" fmla="*/ 47729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584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689"/>
                    <a:pt x="108680" y="85448"/>
                    <a:pt x="93250" y="75447"/>
                  </a:cubicBezTo>
                  <a:close/>
                  <a:moveTo>
                    <a:pt x="44386" y="47729"/>
                  </a:moveTo>
                  <a:cubicBezTo>
                    <a:pt x="44386" y="37442"/>
                    <a:pt x="52769" y="29060"/>
                    <a:pt x="63055" y="29060"/>
                  </a:cubicBezTo>
                  <a:cubicBezTo>
                    <a:pt x="73342" y="29060"/>
                    <a:pt x="81725" y="37442"/>
                    <a:pt x="81725" y="47729"/>
                  </a:cubicBezTo>
                  <a:cubicBezTo>
                    <a:pt x="81725" y="58016"/>
                    <a:pt x="73342" y="66398"/>
                    <a:pt x="63055" y="66398"/>
                  </a:cubicBezTo>
                  <a:cubicBezTo>
                    <a:pt x="52769" y="66303"/>
                    <a:pt x="44386" y="58016"/>
                    <a:pt x="44386" y="47729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B5C7C074-05CB-47F0-B1F2-1202907E6B3C}"/>
                </a:ext>
              </a:extLst>
            </p:cNvPr>
            <p:cNvSpPr/>
            <p:nvPr/>
          </p:nvSpPr>
          <p:spPr>
            <a:xfrm>
              <a:off x="1466365" y="5082054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634 h 152400"/>
                <a:gd name="connsiteX13" fmla="*/ 63055 w 123825"/>
                <a:gd name="connsiteY13" fmla="*/ 28965 h 152400"/>
                <a:gd name="connsiteX14" fmla="*/ 81725 w 123825"/>
                <a:gd name="connsiteY14" fmla="*/ 47634 h 152400"/>
                <a:gd name="connsiteX15" fmla="*/ 63055 w 123825"/>
                <a:gd name="connsiteY15" fmla="*/ 66303 h 152400"/>
                <a:gd name="connsiteX16" fmla="*/ 44386 w 123825"/>
                <a:gd name="connsiteY16" fmla="*/ 47634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489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7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8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593"/>
                    <a:pt x="108680" y="85353"/>
                    <a:pt x="93250" y="75447"/>
                  </a:cubicBezTo>
                  <a:close/>
                  <a:moveTo>
                    <a:pt x="44386" y="47634"/>
                  </a:moveTo>
                  <a:cubicBezTo>
                    <a:pt x="44386" y="37347"/>
                    <a:pt x="52769" y="28965"/>
                    <a:pt x="63055" y="28965"/>
                  </a:cubicBezTo>
                  <a:cubicBezTo>
                    <a:pt x="73342" y="28965"/>
                    <a:pt x="81725" y="37347"/>
                    <a:pt x="81725" y="47634"/>
                  </a:cubicBezTo>
                  <a:cubicBezTo>
                    <a:pt x="81725" y="57921"/>
                    <a:pt x="73342" y="66303"/>
                    <a:pt x="63055" y="66303"/>
                  </a:cubicBezTo>
                  <a:cubicBezTo>
                    <a:pt x="52769" y="66303"/>
                    <a:pt x="44386" y="57921"/>
                    <a:pt x="44386" y="47634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73535BD0-DBE3-483D-83B0-165D6E3C3421}"/>
                </a:ext>
              </a:extLst>
            </p:cNvPr>
            <p:cNvSpPr/>
            <p:nvPr/>
          </p:nvSpPr>
          <p:spPr>
            <a:xfrm>
              <a:off x="1644768" y="4903651"/>
              <a:ext cx="123825" cy="152400"/>
            </a:xfrm>
            <a:custGeom>
              <a:avLst/>
              <a:gdLst>
                <a:gd name="connsiteX0" fmla="*/ 18193 w 123825"/>
                <a:gd name="connsiteY0" fmla="*/ 148218 h 152400"/>
                <a:gd name="connsiteX1" fmla="*/ 107728 w 123825"/>
                <a:gd name="connsiteY1" fmla="*/ 148218 h 152400"/>
                <a:gd name="connsiteX2" fmla="*/ 118872 w 123825"/>
                <a:gd name="connsiteY2" fmla="*/ 137074 h 152400"/>
                <a:gd name="connsiteX3" fmla="*/ 118872 w 123825"/>
                <a:gd name="connsiteY3" fmla="*/ 122215 h 152400"/>
                <a:gd name="connsiteX4" fmla="*/ 93250 w 123825"/>
                <a:gd name="connsiteY4" fmla="*/ 75447 h 152400"/>
                <a:gd name="connsiteX5" fmla="*/ 103918 w 123825"/>
                <a:gd name="connsiteY5" fmla="*/ 45729 h 152400"/>
                <a:gd name="connsiteX6" fmla="*/ 63818 w 123825"/>
                <a:gd name="connsiteY6" fmla="*/ 7153 h 152400"/>
                <a:gd name="connsiteX7" fmla="*/ 22003 w 123825"/>
                <a:gd name="connsiteY7" fmla="*/ 48015 h 152400"/>
                <a:gd name="connsiteX8" fmla="*/ 32766 w 123825"/>
                <a:gd name="connsiteY8" fmla="*/ 75542 h 152400"/>
                <a:gd name="connsiteX9" fmla="*/ 7144 w 123825"/>
                <a:gd name="connsiteY9" fmla="*/ 122310 h 152400"/>
                <a:gd name="connsiteX10" fmla="*/ 7144 w 123825"/>
                <a:gd name="connsiteY10" fmla="*/ 137169 h 152400"/>
                <a:gd name="connsiteX11" fmla="*/ 18193 w 123825"/>
                <a:gd name="connsiteY11" fmla="*/ 148218 h 152400"/>
                <a:gd name="connsiteX12" fmla="*/ 44387 w 123825"/>
                <a:gd name="connsiteY12" fmla="*/ 47729 h 152400"/>
                <a:gd name="connsiteX13" fmla="*/ 63056 w 123825"/>
                <a:gd name="connsiteY13" fmla="*/ 29060 h 152400"/>
                <a:gd name="connsiteX14" fmla="*/ 81725 w 123825"/>
                <a:gd name="connsiteY14" fmla="*/ 47729 h 152400"/>
                <a:gd name="connsiteX15" fmla="*/ 63056 w 123825"/>
                <a:gd name="connsiteY15" fmla="*/ 66398 h 152400"/>
                <a:gd name="connsiteX16" fmla="*/ 44387 w 123825"/>
                <a:gd name="connsiteY16" fmla="*/ 47729 h 152400"/>
                <a:gd name="connsiteX17" fmla="*/ 29337 w 123825"/>
                <a:gd name="connsiteY17" fmla="*/ 122310 h 152400"/>
                <a:gd name="connsiteX18" fmla="*/ 68675 w 123825"/>
                <a:gd name="connsiteY18" fmla="*/ 89258 h 152400"/>
                <a:gd name="connsiteX19" fmla="*/ 96679 w 123825"/>
                <a:gd name="connsiteY19" fmla="*/ 122786 h 152400"/>
                <a:gd name="connsiteX20" fmla="*/ 96679 w 123825"/>
                <a:gd name="connsiteY20" fmla="*/ 126025 h 152400"/>
                <a:gd name="connsiteX21" fmla="*/ 29337 w 123825"/>
                <a:gd name="connsiteY21" fmla="*/ 126025 h 152400"/>
                <a:gd name="connsiteX22" fmla="*/ 29337 w 123825"/>
                <a:gd name="connsiteY22" fmla="*/ 1223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18193" y="148218"/>
                  </a:moveTo>
                  <a:lnTo>
                    <a:pt x="107728" y="148218"/>
                  </a:lnTo>
                  <a:cubicBezTo>
                    <a:pt x="113824" y="148218"/>
                    <a:pt x="118872" y="143265"/>
                    <a:pt x="118872" y="137074"/>
                  </a:cubicBezTo>
                  <a:lnTo>
                    <a:pt x="118872" y="122215"/>
                  </a:lnTo>
                  <a:cubicBezTo>
                    <a:pt x="118872" y="102593"/>
                    <a:pt x="108680" y="85353"/>
                    <a:pt x="93250" y="75447"/>
                  </a:cubicBezTo>
                  <a:cubicBezTo>
                    <a:pt x="100394" y="67637"/>
                    <a:pt x="104585" y="57159"/>
                    <a:pt x="103918" y="45729"/>
                  </a:cubicBezTo>
                  <a:cubicBezTo>
                    <a:pt x="102775" y="24488"/>
                    <a:pt x="85154" y="7534"/>
                    <a:pt x="63818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9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218"/>
                    <a:pt x="18193" y="148218"/>
                  </a:cubicBezTo>
                  <a:close/>
                  <a:moveTo>
                    <a:pt x="44387" y="47729"/>
                  </a:moveTo>
                  <a:cubicBezTo>
                    <a:pt x="44387" y="37442"/>
                    <a:pt x="52769" y="29060"/>
                    <a:pt x="63056" y="29060"/>
                  </a:cubicBezTo>
                  <a:cubicBezTo>
                    <a:pt x="73343" y="29060"/>
                    <a:pt x="81725" y="37442"/>
                    <a:pt x="81725" y="47729"/>
                  </a:cubicBezTo>
                  <a:cubicBezTo>
                    <a:pt x="81725" y="58016"/>
                    <a:pt x="73343" y="66398"/>
                    <a:pt x="63056" y="66398"/>
                  </a:cubicBezTo>
                  <a:cubicBezTo>
                    <a:pt x="52673" y="66303"/>
                    <a:pt x="44387" y="58016"/>
                    <a:pt x="44387" y="47729"/>
                  </a:cubicBezTo>
                  <a:close/>
                  <a:moveTo>
                    <a:pt x="29337" y="122310"/>
                  </a:moveTo>
                  <a:cubicBezTo>
                    <a:pt x="29337" y="102022"/>
                    <a:pt x="47625" y="85829"/>
                    <a:pt x="68675" y="89258"/>
                  </a:cubicBezTo>
                  <a:cubicBezTo>
                    <a:pt x="84106" y="91735"/>
                    <a:pt x="96679" y="107165"/>
                    <a:pt x="96679" y="122786"/>
                  </a:cubicBezTo>
                  <a:lnTo>
                    <a:pt x="96679" y="126025"/>
                  </a:lnTo>
                  <a:lnTo>
                    <a:pt x="29337" y="126025"/>
                  </a:lnTo>
                  <a:lnTo>
                    <a:pt x="29337" y="122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8476F028-3E87-4F29-B9E3-8F7757D540F0}"/>
              </a:ext>
            </a:extLst>
          </p:cNvPr>
          <p:cNvGrpSpPr/>
          <p:nvPr/>
        </p:nvGrpSpPr>
        <p:grpSpPr>
          <a:xfrm>
            <a:off x="5478406" y="1570402"/>
            <a:ext cx="390525" cy="390525"/>
            <a:chOff x="5478406" y="1570402"/>
            <a:chExt cx="390525" cy="390525"/>
          </a:xfrm>
          <a:solidFill>
            <a:schemeClr val="tx2"/>
          </a:solidFill>
        </p:grpSpPr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37C64613-36E8-4FC5-BFEF-ED2772B6D1B3}"/>
                </a:ext>
              </a:extLst>
            </p:cNvPr>
            <p:cNvSpPr/>
            <p:nvPr/>
          </p:nvSpPr>
          <p:spPr>
            <a:xfrm>
              <a:off x="5559257" y="1651349"/>
              <a:ext cx="228600" cy="228600"/>
            </a:xfrm>
            <a:custGeom>
              <a:avLst/>
              <a:gdLst>
                <a:gd name="connsiteX0" fmla="*/ 117062 w 228600"/>
                <a:gd name="connsiteY0" fmla="*/ 7144 h 228600"/>
                <a:gd name="connsiteX1" fmla="*/ 7144 w 228600"/>
                <a:gd name="connsiteY1" fmla="*/ 117062 h 228600"/>
                <a:gd name="connsiteX2" fmla="*/ 117062 w 228600"/>
                <a:gd name="connsiteY2" fmla="*/ 226981 h 228600"/>
                <a:gd name="connsiteX3" fmla="*/ 226981 w 228600"/>
                <a:gd name="connsiteY3" fmla="*/ 117062 h 228600"/>
                <a:gd name="connsiteX4" fmla="*/ 117062 w 228600"/>
                <a:gd name="connsiteY4" fmla="*/ 7144 h 228600"/>
                <a:gd name="connsiteX5" fmla="*/ 117062 w 228600"/>
                <a:gd name="connsiteY5" fmla="*/ 204121 h 228600"/>
                <a:gd name="connsiteX6" fmla="*/ 30004 w 228600"/>
                <a:gd name="connsiteY6" fmla="*/ 117062 h 228600"/>
                <a:gd name="connsiteX7" fmla="*/ 117062 w 228600"/>
                <a:gd name="connsiteY7" fmla="*/ 30004 h 228600"/>
                <a:gd name="connsiteX8" fmla="*/ 204121 w 228600"/>
                <a:gd name="connsiteY8" fmla="*/ 117062 h 228600"/>
                <a:gd name="connsiteX9" fmla="*/ 117062 w 228600"/>
                <a:gd name="connsiteY9" fmla="*/ 20412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7062" y="7144"/>
                  </a:moveTo>
                  <a:cubicBezTo>
                    <a:pt x="56483" y="7144"/>
                    <a:pt x="7144" y="56483"/>
                    <a:pt x="7144" y="117062"/>
                  </a:cubicBezTo>
                  <a:cubicBezTo>
                    <a:pt x="7144" y="177641"/>
                    <a:pt x="56483" y="226981"/>
                    <a:pt x="117062" y="226981"/>
                  </a:cubicBezTo>
                  <a:cubicBezTo>
                    <a:pt x="177641" y="226981"/>
                    <a:pt x="226981" y="177641"/>
                    <a:pt x="226981" y="117062"/>
                  </a:cubicBezTo>
                  <a:cubicBezTo>
                    <a:pt x="226981" y="56483"/>
                    <a:pt x="177641" y="7144"/>
                    <a:pt x="117062" y="7144"/>
                  </a:cubicBezTo>
                  <a:close/>
                  <a:moveTo>
                    <a:pt x="117062" y="204121"/>
                  </a:moveTo>
                  <a:cubicBezTo>
                    <a:pt x="69056" y="204121"/>
                    <a:pt x="30004" y="165068"/>
                    <a:pt x="30004" y="117062"/>
                  </a:cubicBezTo>
                  <a:cubicBezTo>
                    <a:pt x="30004" y="69056"/>
                    <a:pt x="69056" y="30004"/>
                    <a:pt x="117062" y="30004"/>
                  </a:cubicBezTo>
                  <a:cubicBezTo>
                    <a:pt x="165068" y="30004"/>
                    <a:pt x="204121" y="69056"/>
                    <a:pt x="204121" y="117062"/>
                  </a:cubicBezTo>
                  <a:cubicBezTo>
                    <a:pt x="204121" y="165068"/>
                    <a:pt x="165068" y="204121"/>
                    <a:pt x="117062" y="2041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C0D489EA-E57F-4B55-8E86-9377C39AA735}"/>
                </a:ext>
              </a:extLst>
            </p:cNvPr>
            <p:cNvSpPr/>
            <p:nvPr/>
          </p:nvSpPr>
          <p:spPr>
            <a:xfrm>
              <a:off x="5616693" y="1708689"/>
              <a:ext cx="114300" cy="114300"/>
            </a:xfrm>
            <a:custGeom>
              <a:avLst/>
              <a:gdLst>
                <a:gd name="connsiteX0" fmla="*/ 59627 w 114300"/>
                <a:gd name="connsiteY0" fmla="*/ 7144 h 114300"/>
                <a:gd name="connsiteX1" fmla="*/ 7144 w 114300"/>
                <a:gd name="connsiteY1" fmla="*/ 59627 h 114300"/>
                <a:gd name="connsiteX2" fmla="*/ 59627 w 114300"/>
                <a:gd name="connsiteY2" fmla="*/ 112109 h 114300"/>
                <a:gd name="connsiteX3" fmla="*/ 112109 w 114300"/>
                <a:gd name="connsiteY3" fmla="*/ 59627 h 114300"/>
                <a:gd name="connsiteX4" fmla="*/ 59627 w 114300"/>
                <a:gd name="connsiteY4" fmla="*/ 7144 h 114300"/>
                <a:gd name="connsiteX5" fmla="*/ 59627 w 114300"/>
                <a:gd name="connsiteY5" fmla="*/ 89344 h 114300"/>
                <a:gd name="connsiteX6" fmla="*/ 30004 w 114300"/>
                <a:gd name="connsiteY6" fmla="*/ 59722 h 114300"/>
                <a:gd name="connsiteX7" fmla="*/ 59627 w 114300"/>
                <a:gd name="connsiteY7" fmla="*/ 30099 h 114300"/>
                <a:gd name="connsiteX8" fmla="*/ 89249 w 114300"/>
                <a:gd name="connsiteY8" fmla="*/ 59722 h 114300"/>
                <a:gd name="connsiteX9" fmla="*/ 59627 w 114300"/>
                <a:gd name="connsiteY9" fmla="*/ 893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59627" y="7144"/>
                  </a:moveTo>
                  <a:cubicBezTo>
                    <a:pt x="30671" y="7144"/>
                    <a:pt x="7144" y="30671"/>
                    <a:pt x="7144" y="59627"/>
                  </a:cubicBezTo>
                  <a:cubicBezTo>
                    <a:pt x="7144" y="88583"/>
                    <a:pt x="30671" y="112109"/>
                    <a:pt x="59627" y="112109"/>
                  </a:cubicBezTo>
                  <a:cubicBezTo>
                    <a:pt x="88582" y="112109"/>
                    <a:pt x="112109" y="88583"/>
                    <a:pt x="112109" y="59627"/>
                  </a:cubicBezTo>
                  <a:cubicBezTo>
                    <a:pt x="112109" y="30671"/>
                    <a:pt x="88582" y="7144"/>
                    <a:pt x="59627" y="7144"/>
                  </a:cubicBezTo>
                  <a:close/>
                  <a:moveTo>
                    <a:pt x="59627" y="89344"/>
                  </a:moveTo>
                  <a:cubicBezTo>
                    <a:pt x="43243" y="89344"/>
                    <a:pt x="30004" y="76010"/>
                    <a:pt x="30004" y="59722"/>
                  </a:cubicBezTo>
                  <a:cubicBezTo>
                    <a:pt x="30004" y="43434"/>
                    <a:pt x="43339" y="30099"/>
                    <a:pt x="59627" y="30099"/>
                  </a:cubicBezTo>
                  <a:cubicBezTo>
                    <a:pt x="75915" y="30099"/>
                    <a:pt x="89249" y="43434"/>
                    <a:pt x="89249" y="59722"/>
                  </a:cubicBezTo>
                  <a:cubicBezTo>
                    <a:pt x="89249" y="76010"/>
                    <a:pt x="76009" y="89344"/>
                    <a:pt x="59627" y="8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2F9AFA2A-09CC-47D6-BDDE-9A8270DD1F33}"/>
                </a:ext>
              </a:extLst>
            </p:cNvPr>
            <p:cNvSpPr/>
            <p:nvPr/>
          </p:nvSpPr>
          <p:spPr>
            <a:xfrm>
              <a:off x="5478406" y="1570402"/>
              <a:ext cx="390525" cy="390525"/>
            </a:xfrm>
            <a:custGeom>
              <a:avLst/>
              <a:gdLst>
                <a:gd name="connsiteX0" fmla="*/ 376221 w 390525"/>
                <a:gd name="connsiteY0" fmla="*/ 186102 h 390525"/>
                <a:gd name="connsiteX1" fmla="*/ 370697 w 390525"/>
                <a:gd name="connsiteY1" fmla="*/ 186102 h 390525"/>
                <a:gd name="connsiteX2" fmla="*/ 208962 w 390525"/>
                <a:gd name="connsiteY2" fmla="*/ 24368 h 390525"/>
                <a:gd name="connsiteX3" fmla="*/ 208962 w 390525"/>
                <a:gd name="connsiteY3" fmla="*/ 18843 h 390525"/>
                <a:gd name="connsiteX4" fmla="*/ 199628 w 390525"/>
                <a:gd name="connsiteY4" fmla="*/ 7318 h 390525"/>
                <a:gd name="connsiteX5" fmla="*/ 186103 w 390525"/>
                <a:gd name="connsiteY5" fmla="*/ 18558 h 390525"/>
                <a:gd name="connsiteX6" fmla="*/ 186103 w 390525"/>
                <a:gd name="connsiteY6" fmla="*/ 24368 h 390525"/>
                <a:gd name="connsiteX7" fmla="*/ 24368 w 390525"/>
                <a:gd name="connsiteY7" fmla="*/ 186102 h 390525"/>
                <a:gd name="connsiteX8" fmla="*/ 18843 w 390525"/>
                <a:gd name="connsiteY8" fmla="*/ 186102 h 390525"/>
                <a:gd name="connsiteX9" fmla="*/ 7318 w 390525"/>
                <a:gd name="connsiteY9" fmla="*/ 195437 h 390525"/>
                <a:gd name="connsiteX10" fmla="*/ 18558 w 390525"/>
                <a:gd name="connsiteY10" fmla="*/ 208962 h 390525"/>
                <a:gd name="connsiteX11" fmla="*/ 24368 w 390525"/>
                <a:gd name="connsiteY11" fmla="*/ 208962 h 390525"/>
                <a:gd name="connsiteX12" fmla="*/ 186103 w 390525"/>
                <a:gd name="connsiteY12" fmla="*/ 370697 h 390525"/>
                <a:gd name="connsiteX13" fmla="*/ 186103 w 390525"/>
                <a:gd name="connsiteY13" fmla="*/ 376221 h 390525"/>
                <a:gd name="connsiteX14" fmla="*/ 195437 w 390525"/>
                <a:gd name="connsiteY14" fmla="*/ 387747 h 390525"/>
                <a:gd name="connsiteX15" fmla="*/ 208962 w 390525"/>
                <a:gd name="connsiteY15" fmla="*/ 376507 h 390525"/>
                <a:gd name="connsiteX16" fmla="*/ 208962 w 390525"/>
                <a:gd name="connsiteY16" fmla="*/ 370697 h 390525"/>
                <a:gd name="connsiteX17" fmla="*/ 370697 w 390525"/>
                <a:gd name="connsiteY17" fmla="*/ 208962 h 390525"/>
                <a:gd name="connsiteX18" fmla="*/ 376507 w 390525"/>
                <a:gd name="connsiteY18" fmla="*/ 208962 h 390525"/>
                <a:gd name="connsiteX19" fmla="*/ 387747 w 390525"/>
                <a:gd name="connsiteY19" fmla="*/ 195437 h 390525"/>
                <a:gd name="connsiteX20" fmla="*/ 376221 w 390525"/>
                <a:gd name="connsiteY20" fmla="*/ 186102 h 390525"/>
                <a:gd name="connsiteX21" fmla="*/ 208962 w 390525"/>
                <a:gd name="connsiteY21" fmla="*/ 347742 h 390525"/>
                <a:gd name="connsiteX22" fmla="*/ 208962 w 390525"/>
                <a:gd name="connsiteY22" fmla="*/ 342979 h 390525"/>
                <a:gd name="connsiteX23" fmla="*/ 199628 w 390525"/>
                <a:gd name="connsiteY23" fmla="*/ 331454 h 390525"/>
                <a:gd name="connsiteX24" fmla="*/ 186103 w 390525"/>
                <a:gd name="connsiteY24" fmla="*/ 342693 h 390525"/>
                <a:gd name="connsiteX25" fmla="*/ 186103 w 390525"/>
                <a:gd name="connsiteY25" fmla="*/ 347646 h 390525"/>
                <a:gd name="connsiteX26" fmla="*/ 47418 w 390525"/>
                <a:gd name="connsiteY26" fmla="*/ 208962 h 390525"/>
                <a:gd name="connsiteX27" fmla="*/ 52181 w 390525"/>
                <a:gd name="connsiteY27" fmla="*/ 208962 h 390525"/>
                <a:gd name="connsiteX28" fmla="*/ 63706 w 390525"/>
                <a:gd name="connsiteY28" fmla="*/ 199628 h 390525"/>
                <a:gd name="connsiteX29" fmla="*/ 52467 w 390525"/>
                <a:gd name="connsiteY29" fmla="*/ 186102 h 390525"/>
                <a:gd name="connsiteX30" fmla="*/ 47514 w 390525"/>
                <a:gd name="connsiteY30" fmla="*/ 186102 h 390525"/>
                <a:gd name="connsiteX31" fmla="*/ 186198 w 390525"/>
                <a:gd name="connsiteY31" fmla="*/ 47418 h 390525"/>
                <a:gd name="connsiteX32" fmla="*/ 186198 w 390525"/>
                <a:gd name="connsiteY32" fmla="*/ 52181 h 390525"/>
                <a:gd name="connsiteX33" fmla="*/ 195532 w 390525"/>
                <a:gd name="connsiteY33" fmla="*/ 63706 h 390525"/>
                <a:gd name="connsiteX34" fmla="*/ 209058 w 390525"/>
                <a:gd name="connsiteY34" fmla="*/ 52467 h 390525"/>
                <a:gd name="connsiteX35" fmla="*/ 209058 w 390525"/>
                <a:gd name="connsiteY35" fmla="*/ 47514 h 390525"/>
                <a:gd name="connsiteX36" fmla="*/ 347742 w 390525"/>
                <a:gd name="connsiteY36" fmla="*/ 186198 h 390525"/>
                <a:gd name="connsiteX37" fmla="*/ 342979 w 390525"/>
                <a:gd name="connsiteY37" fmla="*/ 186198 h 390525"/>
                <a:gd name="connsiteX38" fmla="*/ 331454 w 390525"/>
                <a:gd name="connsiteY38" fmla="*/ 195532 h 390525"/>
                <a:gd name="connsiteX39" fmla="*/ 342694 w 390525"/>
                <a:gd name="connsiteY39" fmla="*/ 209058 h 390525"/>
                <a:gd name="connsiteX40" fmla="*/ 347646 w 390525"/>
                <a:gd name="connsiteY40" fmla="*/ 209058 h 390525"/>
                <a:gd name="connsiteX41" fmla="*/ 208962 w 390525"/>
                <a:gd name="connsiteY41" fmla="*/ 3477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390525">
                  <a:moveTo>
                    <a:pt x="376221" y="186102"/>
                  </a:moveTo>
                  <a:lnTo>
                    <a:pt x="370697" y="186102"/>
                  </a:lnTo>
                  <a:cubicBezTo>
                    <a:pt x="365077" y="99425"/>
                    <a:pt x="295830" y="29988"/>
                    <a:pt x="208962" y="24368"/>
                  </a:cubicBezTo>
                  <a:lnTo>
                    <a:pt x="208962" y="18843"/>
                  </a:lnTo>
                  <a:cubicBezTo>
                    <a:pt x="208962" y="13224"/>
                    <a:pt x="205057" y="8271"/>
                    <a:pt x="199628" y="7318"/>
                  </a:cubicBezTo>
                  <a:cubicBezTo>
                    <a:pt x="192389" y="6080"/>
                    <a:pt x="186103" y="11604"/>
                    <a:pt x="186103" y="18558"/>
                  </a:cubicBezTo>
                  <a:lnTo>
                    <a:pt x="186103" y="24368"/>
                  </a:lnTo>
                  <a:cubicBezTo>
                    <a:pt x="99425" y="29988"/>
                    <a:pt x="29988" y="99234"/>
                    <a:pt x="24368" y="186102"/>
                  </a:cubicBezTo>
                  <a:lnTo>
                    <a:pt x="18843" y="186102"/>
                  </a:lnTo>
                  <a:cubicBezTo>
                    <a:pt x="13224" y="186102"/>
                    <a:pt x="8271" y="190008"/>
                    <a:pt x="7318" y="195437"/>
                  </a:cubicBezTo>
                  <a:cubicBezTo>
                    <a:pt x="6080" y="202676"/>
                    <a:pt x="11604" y="208962"/>
                    <a:pt x="18558" y="208962"/>
                  </a:cubicBezTo>
                  <a:lnTo>
                    <a:pt x="24368" y="208962"/>
                  </a:lnTo>
                  <a:cubicBezTo>
                    <a:pt x="29988" y="295640"/>
                    <a:pt x="99234" y="365077"/>
                    <a:pt x="186103" y="370697"/>
                  </a:cubicBezTo>
                  <a:lnTo>
                    <a:pt x="186103" y="376221"/>
                  </a:lnTo>
                  <a:cubicBezTo>
                    <a:pt x="186103" y="381841"/>
                    <a:pt x="190008" y="386794"/>
                    <a:pt x="195437" y="387747"/>
                  </a:cubicBezTo>
                  <a:cubicBezTo>
                    <a:pt x="202676" y="388985"/>
                    <a:pt x="208962" y="383460"/>
                    <a:pt x="208962" y="376507"/>
                  </a:cubicBezTo>
                  <a:lnTo>
                    <a:pt x="208962" y="370697"/>
                  </a:lnTo>
                  <a:cubicBezTo>
                    <a:pt x="295640" y="365077"/>
                    <a:pt x="365077" y="295830"/>
                    <a:pt x="370697" y="208962"/>
                  </a:cubicBezTo>
                  <a:lnTo>
                    <a:pt x="376507" y="208962"/>
                  </a:lnTo>
                  <a:cubicBezTo>
                    <a:pt x="383556" y="208962"/>
                    <a:pt x="389080" y="202676"/>
                    <a:pt x="387747" y="195437"/>
                  </a:cubicBezTo>
                  <a:cubicBezTo>
                    <a:pt x="386794" y="190008"/>
                    <a:pt x="381841" y="186102"/>
                    <a:pt x="376221" y="186102"/>
                  </a:cubicBezTo>
                  <a:close/>
                  <a:moveTo>
                    <a:pt x="208962" y="347742"/>
                  </a:moveTo>
                  <a:lnTo>
                    <a:pt x="208962" y="342979"/>
                  </a:lnTo>
                  <a:cubicBezTo>
                    <a:pt x="208962" y="337359"/>
                    <a:pt x="205057" y="332406"/>
                    <a:pt x="199628" y="331454"/>
                  </a:cubicBezTo>
                  <a:cubicBezTo>
                    <a:pt x="192389" y="330216"/>
                    <a:pt x="186103" y="335740"/>
                    <a:pt x="186103" y="342693"/>
                  </a:cubicBezTo>
                  <a:lnTo>
                    <a:pt x="186103" y="347646"/>
                  </a:lnTo>
                  <a:cubicBezTo>
                    <a:pt x="112188" y="342027"/>
                    <a:pt x="52943" y="282876"/>
                    <a:pt x="47418" y="208962"/>
                  </a:cubicBezTo>
                  <a:lnTo>
                    <a:pt x="52181" y="208962"/>
                  </a:lnTo>
                  <a:cubicBezTo>
                    <a:pt x="57801" y="208962"/>
                    <a:pt x="62754" y="205057"/>
                    <a:pt x="63706" y="199628"/>
                  </a:cubicBezTo>
                  <a:cubicBezTo>
                    <a:pt x="64944" y="192389"/>
                    <a:pt x="59420" y="186102"/>
                    <a:pt x="52467" y="186102"/>
                  </a:cubicBezTo>
                  <a:lnTo>
                    <a:pt x="47514" y="186102"/>
                  </a:lnTo>
                  <a:cubicBezTo>
                    <a:pt x="53133" y="112188"/>
                    <a:pt x="112284" y="52943"/>
                    <a:pt x="186198" y="47418"/>
                  </a:cubicBezTo>
                  <a:lnTo>
                    <a:pt x="186198" y="52181"/>
                  </a:lnTo>
                  <a:cubicBezTo>
                    <a:pt x="186198" y="57801"/>
                    <a:pt x="190103" y="62754"/>
                    <a:pt x="195532" y="63706"/>
                  </a:cubicBezTo>
                  <a:cubicBezTo>
                    <a:pt x="202771" y="64944"/>
                    <a:pt x="209058" y="59420"/>
                    <a:pt x="209058" y="52467"/>
                  </a:cubicBezTo>
                  <a:lnTo>
                    <a:pt x="209058" y="47514"/>
                  </a:lnTo>
                  <a:cubicBezTo>
                    <a:pt x="282972" y="53133"/>
                    <a:pt x="342217" y="112284"/>
                    <a:pt x="347742" y="186198"/>
                  </a:cubicBezTo>
                  <a:lnTo>
                    <a:pt x="342979" y="186198"/>
                  </a:lnTo>
                  <a:cubicBezTo>
                    <a:pt x="337360" y="186198"/>
                    <a:pt x="332406" y="190103"/>
                    <a:pt x="331454" y="195532"/>
                  </a:cubicBezTo>
                  <a:cubicBezTo>
                    <a:pt x="330216" y="202771"/>
                    <a:pt x="335740" y="209058"/>
                    <a:pt x="342694" y="209058"/>
                  </a:cubicBezTo>
                  <a:lnTo>
                    <a:pt x="347646" y="209058"/>
                  </a:lnTo>
                  <a:cubicBezTo>
                    <a:pt x="342122" y="282972"/>
                    <a:pt x="282876" y="342217"/>
                    <a:pt x="208962" y="3477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FE8F3168-6D3A-481B-A4B3-0DBB44CF9BFB}"/>
              </a:ext>
            </a:extLst>
          </p:cNvPr>
          <p:cNvGrpSpPr/>
          <p:nvPr/>
        </p:nvGrpSpPr>
        <p:grpSpPr>
          <a:xfrm>
            <a:off x="2125590" y="4903755"/>
            <a:ext cx="390525" cy="387382"/>
            <a:chOff x="2125590" y="4903755"/>
            <a:chExt cx="390525" cy="387382"/>
          </a:xfrm>
          <a:solidFill>
            <a:schemeClr val="tx2"/>
          </a:solidFill>
        </p:grpSpPr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996C7C76-8423-443A-8F3C-955F0BACE13C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DCC42C25-D9AF-4D94-973C-57B6E98D46B6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33E32D8B-5F9F-428C-AC05-6BB2ECC5280F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E90229DB-98D9-497F-8551-03C6D5754938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A8B786AF-8E20-4605-849D-34A98D15FDDA}"/>
              </a:ext>
            </a:extLst>
          </p:cNvPr>
          <p:cNvGrpSpPr/>
          <p:nvPr/>
        </p:nvGrpSpPr>
        <p:grpSpPr>
          <a:xfrm>
            <a:off x="2782910" y="4903565"/>
            <a:ext cx="391859" cy="384677"/>
            <a:chOff x="2782910" y="4903565"/>
            <a:chExt cx="391859" cy="384677"/>
          </a:xfrm>
          <a:solidFill>
            <a:schemeClr val="tx2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B6942D68-EF80-4F50-9761-C9DA0D09AF98}"/>
                </a:ext>
              </a:extLst>
            </p:cNvPr>
            <p:cNvSpPr/>
            <p:nvPr/>
          </p:nvSpPr>
          <p:spPr>
            <a:xfrm>
              <a:off x="2805008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626 h 76200"/>
                <a:gd name="connsiteX6" fmla="*/ 29337 w 76200"/>
                <a:gd name="connsiteY6" fmla="*/ 40481 h 76200"/>
                <a:gd name="connsiteX7" fmla="*/ 40481 w 76200"/>
                <a:gd name="connsiteY7" fmla="*/ 29337 h 76200"/>
                <a:gd name="connsiteX8" fmla="*/ 51625 w 76200"/>
                <a:gd name="connsiteY8" fmla="*/ 40481 h 76200"/>
                <a:gd name="connsiteX9" fmla="*/ 40481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lose/>
                  <a:moveTo>
                    <a:pt x="40481" y="51626"/>
                  </a:moveTo>
                  <a:cubicBezTo>
                    <a:pt x="34385" y="51626"/>
                    <a:pt x="29337" y="46672"/>
                    <a:pt x="29337" y="40481"/>
                  </a:cubicBezTo>
                  <a:cubicBezTo>
                    <a:pt x="29337" y="34290"/>
                    <a:pt x="34290" y="29337"/>
                    <a:pt x="40481" y="29337"/>
                  </a:cubicBezTo>
                  <a:cubicBezTo>
                    <a:pt x="46673" y="29337"/>
                    <a:pt x="51625" y="34290"/>
                    <a:pt x="51625" y="40481"/>
                  </a:cubicBezTo>
                  <a:cubicBezTo>
                    <a:pt x="51625" y="46672"/>
                    <a:pt x="46577" y="51626"/>
                    <a:pt x="40481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4E7C95EF-ACDE-4F9C-A4A6-DC805854649F}"/>
                </a:ext>
              </a:extLst>
            </p:cNvPr>
            <p:cNvSpPr/>
            <p:nvPr/>
          </p:nvSpPr>
          <p:spPr>
            <a:xfrm>
              <a:off x="3072851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6 w 76200"/>
                <a:gd name="connsiteY5" fmla="*/ 51626 h 76200"/>
                <a:gd name="connsiteX6" fmla="*/ 29432 w 76200"/>
                <a:gd name="connsiteY6" fmla="*/ 40481 h 76200"/>
                <a:gd name="connsiteX7" fmla="*/ 40576 w 76200"/>
                <a:gd name="connsiteY7" fmla="*/ 29337 h 76200"/>
                <a:gd name="connsiteX8" fmla="*/ 51721 w 76200"/>
                <a:gd name="connsiteY8" fmla="*/ 40481 h 76200"/>
                <a:gd name="connsiteX9" fmla="*/ 40576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960" y="73819"/>
                    <a:pt x="73819" y="58864"/>
                    <a:pt x="73819" y="40481"/>
                  </a:cubicBezTo>
                  <a:close/>
                  <a:moveTo>
                    <a:pt x="40576" y="51626"/>
                  </a:moveTo>
                  <a:cubicBezTo>
                    <a:pt x="34480" y="51626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6" y="29337"/>
                  </a:cubicBezTo>
                  <a:cubicBezTo>
                    <a:pt x="46672" y="29337"/>
                    <a:pt x="51721" y="34290"/>
                    <a:pt x="51721" y="40481"/>
                  </a:cubicBezTo>
                  <a:cubicBezTo>
                    <a:pt x="51721" y="46672"/>
                    <a:pt x="46672" y="51626"/>
                    <a:pt x="40576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F10D7B45-EA8D-41F8-B0B5-0BC71A7B9037}"/>
                </a:ext>
              </a:extLst>
            </p:cNvPr>
            <p:cNvSpPr/>
            <p:nvPr/>
          </p:nvSpPr>
          <p:spPr>
            <a:xfrm>
              <a:off x="2782910" y="4947429"/>
              <a:ext cx="390525" cy="276225"/>
            </a:xfrm>
            <a:custGeom>
              <a:avLst/>
              <a:gdLst>
                <a:gd name="connsiteX0" fmla="*/ 386143 w 390525"/>
                <a:gd name="connsiteY0" fmla="*/ 107678 h 276225"/>
                <a:gd name="connsiteX1" fmla="*/ 386143 w 390525"/>
                <a:gd name="connsiteY1" fmla="*/ 85485 h 276225"/>
                <a:gd name="connsiteX2" fmla="*/ 330422 w 390525"/>
                <a:gd name="connsiteY2" fmla="*/ 29954 h 276225"/>
                <a:gd name="connsiteX3" fmla="*/ 279654 w 390525"/>
                <a:gd name="connsiteY3" fmla="*/ 63006 h 276225"/>
                <a:gd name="connsiteX4" fmla="*/ 277749 w 390525"/>
                <a:gd name="connsiteY4" fmla="*/ 61292 h 276225"/>
                <a:gd name="connsiteX5" fmla="*/ 206978 w 390525"/>
                <a:gd name="connsiteY5" fmla="*/ 30430 h 276225"/>
                <a:gd name="connsiteX6" fmla="*/ 206978 w 390525"/>
                <a:gd name="connsiteY6" fmla="*/ 18238 h 276225"/>
                <a:gd name="connsiteX7" fmla="*/ 189738 w 390525"/>
                <a:gd name="connsiteY7" fmla="*/ 8999 h 276225"/>
                <a:gd name="connsiteX8" fmla="*/ 113157 w 390525"/>
                <a:gd name="connsiteY8" fmla="*/ 61768 h 276225"/>
                <a:gd name="connsiteX9" fmla="*/ 59436 w 390525"/>
                <a:gd name="connsiteY9" fmla="*/ 29478 h 276225"/>
                <a:gd name="connsiteX10" fmla="*/ 7144 w 390525"/>
                <a:gd name="connsiteY10" fmla="*/ 85676 h 276225"/>
                <a:gd name="connsiteX11" fmla="*/ 7144 w 390525"/>
                <a:gd name="connsiteY11" fmla="*/ 107011 h 276225"/>
                <a:gd name="connsiteX12" fmla="*/ 18288 w 390525"/>
                <a:gd name="connsiteY12" fmla="*/ 118156 h 276225"/>
                <a:gd name="connsiteX13" fmla="*/ 78391 w 390525"/>
                <a:gd name="connsiteY13" fmla="*/ 118156 h 276225"/>
                <a:gd name="connsiteX14" fmla="*/ 73628 w 390525"/>
                <a:gd name="connsiteY14" fmla="*/ 152922 h 276225"/>
                <a:gd name="connsiteX15" fmla="*/ 79724 w 390525"/>
                <a:gd name="connsiteY15" fmla="*/ 191022 h 276225"/>
                <a:gd name="connsiteX16" fmla="*/ 62579 w 390525"/>
                <a:gd name="connsiteY16" fmla="*/ 186260 h 276225"/>
                <a:gd name="connsiteX17" fmla="*/ 29242 w 390525"/>
                <a:gd name="connsiteY17" fmla="*/ 219597 h 276225"/>
                <a:gd name="connsiteX18" fmla="*/ 62579 w 390525"/>
                <a:gd name="connsiteY18" fmla="*/ 252935 h 276225"/>
                <a:gd name="connsiteX19" fmla="*/ 90868 w 390525"/>
                <a:gd name="connsiteY19" fmla="*/ 237218 h 276225"/>
                <a:gd name="connsiteX20" fmla="*/ 135731 w 390525"/>
                <a:gd name="connsiteY20" fmla="*/ 259411 h 276225"/>
                <a:gd name="connsiteX21" fmla="*/ 195739 w 390525"/>
                <a:gd name="connsiteY21" fmla="*/ 275223 h 276225"/>
                <a:gd name="connsiteX22" fmla="*/ 296989 w 390525"/>
                <a:gd name="connsiteY22" fmla="*/ 223502 h 276225"/>
                <a:gd name="connsiteX23" fmla="*/ 297371 w 390525"/>
                <a:gd name="connsiteY23" fmla="*/ 223788 h 276225"/>
                <a:gd name="connsiteX24" fmla="*/ 330422 w 390525"/>
                <a:gd name="connsiteY24" fmla="*/ 253030 h 276225"/>
                <a:gd name="connsiteX25" fmla="*/ 363760 w 390525"/>
                <a:gd name="connsiteY25" fmla="*/ 219692 h 276225"/>
                <a:gd name="connsiteX26" fmla="*/ 330422 w 390525"/>
                <a:gd name="connsiteY26" fmla="*/ 186355 h 276225"/>
                <a:gd name="connsiteX27" fmla="*/ 321659 w 390525"/>
                <a:gd name="connsiteY27" fmla="*/ 187498 h 276225"/>
                <a:gd name="connsiteX28" fmla="*/ 318516 w 390525"/>
                <a:gd name="connsiteY28" fmla="*/ 138444 h 276225"/>
                <a:gd name="connsiteX29" fmla="*/ 314516 w 390525"/>
                <a:gd name="connsiteY29" fmla="*/ 119013 h 276225"/>
                <a:gd name="connsiteX30" fmla="*/ 374904 w 390525"/>
                <a:gd name="connsiteY30" fmla="*/ 119013 h 276225"/>
                <a:gd name="connsiteX31" fmla="*/ 386143 w 390525"/>
                <a:gd name="connsiteY31" fmla="*/ 107678 h 276225"/>
                <a:gd name="connsiteX32" fmla="*/ 195834 w 390525"/>
                <a:gd name="connsiteY32" fmla="*/ 52148 h 276225"/>
                <a:gd name="connsiteX33" fmla="*/ 295370 w 390525"/>
                <a:gd name="connsiteY33" fmla="*/ 133205 h 276225"/>
                <a:gd name="connsiteX34" fmla="*/ 274510 w 390525"/>
                <a:gd name="connsiteY34" fmla="*/ 143397 h 276225"/>
                <a:gd name="connsiteX35" fmla="*/ 195929 w 390525"/>
                <a:gd name="connsiteY35" fmla="*/ 74341 h 276225"/>
                <a:gd name="connsiteX36" fmla="*/ 184785 w 390525"/>
                <a:gd name="connsiteY36" fmla="*/ 85485 h 276225"/>
                <a:gd name="connsiteX37" fmla="*/ 184785 w 390525"/>
                <a:gd name="connsiteY37" fmla="*/ 86914 h 276225"/>
                <a:gd name="connsiteX38" fmla="*/ 149257 w 390525"/>
                <a:gd name="connsiteY38" fmla="*/ 63292 h 276225"/>
                <a:gd name="connsiteX39" fmla="*/ 184785 w 390525"/>
                <a:gd name="connsiteY39" fmla="*/ 39670 h 276225"/>
                <a:gd name="connsiteX40" fmla="*/ 184785 w 390525"/>
                <a:gd name="connsiteY40" fmla="*/ 41099 h 276225"/>
                <a:gd name="connsiteX41" fmla="*/ 195834 w 390525"/>
                <a:gd name="connsiteY41" fmla="*/ 52148 h 276225"/>
                <a:gd name="connsiteX42" fmla="*/ 230314 w 390525"/>
                <a:gd name="connsiteY42" fmla="*/ 165019 h 276225"/>
                <a:gd name="connsiteX43" fmla="*/ 229838 w 390525"/>
                <a:gd name="connsiteY43" fmla="*/ 184736 h 276225"/>
                <a:gd name="connsiteX44" fmla="*/ 238792 w 390525"/>
                <a:gd name="connsiteY44" fmla="*/ 189688 h 276225"/>
                <a:gd name="connsiteX45" fmla="*/ 196025 w 390525"/>
                <a:gd name="connsiteY45" fmla="*/ 208262 h 276225"/>
                <a:gd name="connsiteX46" fmla="*/ 167068 w 390525"/>
                <a:gd name="connsiteY46" fmla="*/ 200071 h 276225"/>
                <a:gd name="connsiteX47" fmla="*/ 168688 w 390525"/>
                <a:gd name="connsiteY47" fmla="*/ 175687 h 276225"/>
                <a:gd name="connsiteX48" fmla="*/ 152019 w 390525"/>
                <a:gd name="connsiteY48" fmla="*/ 165400 h 276225"/>
                <a:gd name="connsiteX49" fmla="*/ 143351 w 390525"/>
                <a:gd name="connsiteY49" fmla="*/ 170353 h 276225"/>
                <a:gd name="connsiteX50" fmla="*/ 140494 w 390525"/>
                <a:gd name="connsiteY50" fmla="*/ 152732 h 276225"/>
                <a:gd name="connsiteX51" fmla="*/ 169450 w 390525"/>
                <a:gd name="connsiteY51" fmla="*/ 103297 h 276225"/>
                <a:gd name="connsiteX52" fmla="*/ 189833 w 390525"/>
                <a:gd name="connsiteY52" fmla="*/ 116822 h 276225"/>
                <a:gd name="connsiteX53" fmla="*/ 207073 w 390525"/>
                <a:gd name="connsiteY53" fmla="*/ 107583 h 276225"/>
                <a:gd name="connsiteX54" fmla="*/ 207073 w 390525"/>
                <a:gd name="connsiteY54" fmla="*/ 97582 h 276225"/>
                <a:gd name="connsiteX55" fmla="*/ 252984 w 390525"/>
                <a:gd name="connsiteY55" fmla="*/ 152732 h 276225"/>
                <a:gd name="connsiteX56" fmla="*/ 252984 w 390525"/>
                <a:gd name="connsiteY56" fmla="*/ 153875 h 276225"/>
                <a:gd name="connsiteX57" fmla="*/ 230314 w 390525"/>
                <a:gd name="connsiteY57" fmla="*/ 165019 h 276225"/>
                <a:gd name="connsiteX58" fmla="*/ 29432 w 390525"/>
                <a:gd name="connsiteY58" fmla="*/ 96534 h 276225"/>
                <a:gd name="connsiteX59" fmla="*/ 29432 w 390525"/>
                <a:gd name="connsiteY59" fmla="*/ 85961 h 276225"/>
                <a:gd name="connsiteX60" fmla="*/ 60960 w 390525"/>
                <a:gd name="connsiteY60" fmla="*/ 52148 h 276225"/>
                <a:gd name="connsiteX61" fmla="*/ 95917 w 390525"/>
                <a:gd name="connsiteY61" fmla="*/ 82342 h 276225"/>
                <a:gd name="connsiteX62" fmla="*/ 87439 w 390525"/>
                <a:gd name="connsiteY62" fmla="*/ 96534 h 276225"/>
                <a:gd name="connsiteX63" fmla="*/ 29432 w 390525"/>
                <a:gd name="connsiteY63" fmla="*/ 96534 h 276225"/>
                <a:gd name="connsiteX64" fmla="*/ 62579 w 390525"/>
                <a:gd name="connsiteY64" fmla="*/ 230551 h 276225"/>
                <a:gd name="connsiteX65" fmla="*/ 51435 w 390525"/>
                <a:gd name="connsiteY65" fmla="*/ 219407 h 276225"/>
                <a:gd name="connsiteX66" fmla="*/ 62579 w 390525"/>
                <a:gd name="connsiteY66" fmla="*/ 208262 h 276225"/>
                <a:gd name="connsiteX67" fmla="*/ 73723 w 390525"/>
                <a:gd name="connsiteY67" fmla="*/ 219407 h 276225"/>
                <a:gd name="connsiteX68" fmla="*/ 62579 w 390525"/>
                <a:gd name="connsiteY68" fmla="*/ 230551 h 276225"/>
                <a:gd name="connsiteX69" fmla="*/ 109252 w 390525"/>
                <a:gd name="connsiteY69" fmla="*/ 202738 h 276225"/>
                <a:gd name="connsiteX70" fmla="*/ 95917 w 390525"/>
                <a:gd name="connsiteY70" fmla="*/ 152827 h 276225"/>
                <a:gd name="connsiteX71" fmla="*/ 129921 w 390525"/>
                <a:gd name="connsiteY71" fmla="*/ 77103 h 276225"/>
                <a:gd name="connsiteX72" fmla="*/ 149352 w 390525"/>
                <a:gd name="connsiteY72" fmla="*/ 90057 h 276225"/>
                <a:gd name="connsiteX73" fmla="*/ 118205 w 390525"/>
                <a:gd name="connsiteY73" fmla="*/ 152922 h 276225"/>
                <a:gd name="connsiteX74" fmla="*/ 128683 w 390525"/>
                <a:gd name="connsiteY74" fmla="*/ 191784 h 276225"/>
                <a:gd name="connsiteX75" fmla="*/ 143827 w 390525"/>
                <a:gd name="connsiteY75" fmla="*/ 195785 h 276225"/>
                <a:gd name="connsiteX76" fmla="*/ 145066 w 390525"/>
                <a:gd name="connsiteY76" fmla="*/ 195023 h 276225"/>
                <a:gd name="connsiteX77" fmla="*/ 142304 w 390525"/>
                <a:gd name="connsiteY77" fmla="*/ 237599 h 276225"/>
                <a:gd name="connsiteX78" fmla="*/ 104108 w 390525"/>
                <a:gd name="connsiteY78" fmla="*/ 218645 h 276225"/>
                <a:gd name="connsiteX79" fmla="*/ 105346 w 390525"/>
                <a:gd name="connsiteY79" fmla="*/ 217883 h 276225"/>
                <a:gd name="connsiteX80" fmla="*/ 110490 w 390525"/>
                <a:gd name="connsiteY80" fmla="*/ 211120 h 276225"/>
                <a:gd name="connsiteX81" fmla="*/ 109252 w 390525"/>
                <a:gd name="connsiteY81" fmla="*/ 202738 h 276225"/>
                <a:gd name="connsiteX82" fmla="*/ 283845 w 390525"/>
                <a:gd name="connsiteY82" fmla="*/ 202738 h 276225"/>
                <a:gd name="connsiteX83" fmla="*/ 195834 w 390525"/>
                <a:gd name="connsiteY83" fmla="*/ 252649 h 276225"/>
                <a:gd name="connsiteX84" fmla="*/ 163830 w 390525"/>
                <a:gd name="connsiteY84" fmla="*/ 247410 h 276225"/>
                <a:gd name="connsiteX85" fmla="*/ 165354 w 390525"/>
                <a:gd name="connsiteY85" fmla="*/ 224264 h 276225"/>
                <a:gd name="connsiteX86" fmla="*/ 195834 w 390525"/>
                <a:gd name="connsiteY86" fmla="*/ 230455 h 276225"/>
                <a:gd name="connsiteX87" fmla="*/ 264605 w 390525"/>
                <a:gd name="connsiteY87" fmla="*/ 191594 h 276225"/>
                <a:gd name="connsiteX88" fmla="*/ 265747 w 390525"/>
                <a:gd name="connsiteY88" fmla="*/ 183116 h 276225"/>
                <a:gd name="connsiteX89" fmla="*/ 259080 w 390525"/>
                <a:gd name="connsiteY89" fmla="*/ 175592 h 276225"/>
                <a:gd name="connsiteX90" fmla="*/ 297561 w 390525"/>
                <a:gd name="connsiteY90" fmla="*/ 156732 h 276225"/>
                <a:gd name="connsiteX91" fmla="*/ 300323 w 390525"/>
                <a:gd name="connsiteY91" fmla="*/ 199404 h 276225"/>
                <a:gd name="connsiteX92" fmla="*/ 299085 w 390525"/>
                <a:gd name="connsiteY92" fmla="*/ 198642 h 276225"/>
                <a:gd name="connsiteX93" fmla="*/ 283845 w 390525"/>
                <a:gd name="connsiteY93" fmla="*/ 202738 h 276225"/>
                <a:gd name="connsiteX94" fmla="*/ 341567 w 390525"/>
                <a:gd name="connsiteY94" fmla="*/ 219407 h 276225"/>
                <a:gd name="connsiteX95" fmla="*/ 330422 w 390525"/>
                <a:gd name="connsiteY95" fmla="*/ 230551 h 276225"/>
                <a:gd name="connsiteX96" fmla="*/ 319278 w 390525"/>
                <a:gd name="connsiteY96" fmla="*/ 219407 h 276225"/>
                <a:gd name="connsiteX97" fmla="*/ 330422 w 390525"/>
                <a:gd name="connsiteY97" fmla="*/ 208262 h 276225"/>
                <a:gd name="connsiteX98" fmla="*/ 341567 w 390525"/>
                <a:gd name="connsiteY98" fmla="*/ 219407 h 276225"/>
                <a:gd name="connsiteX99" fmla="*/ 363950 w 390525"/>
                <a:gd name="connsiteY99" fmla="*/ 96534 h 276225"/>
                <a:gd name="connsiteX100" fmla="*/ 305657 w 390525"/>
                <a:gd name="connsiteY100" fmla="*/ 96534 h 276225"/>
                <a:gd name="connsiteX101" fmla="*/ 297371 w 390525"/>
                <a:gd name="connsiteY101" fmla="*/ 83009 h 276225"/>
                <a:gd name="connsiteX102" fmla="*/ 333280 w 390525"/>
                <a:gd name="connsiteY102" fmla="*/ 52243 h 276225"/>
                <a:gd name="connsiteX103" fmla="*/ 363950 w 390525"/>
                <a:gd name="connsiteY103" fmla="*/ 85961 h 276225"/>
                <a:gd name="connsiteX104" fmla="*/ 363950 w 390525"/>
                <a:gd name="connsiteY104" fmla="*/ 9653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90525" h="276225">
                  <a:moveTo>
                    <a:pt x="386143" y="107678"/>
                  </a:moveTo>
                  <a:lnTo>
                    <a:pt x="386143" y="85485"/>
                  </a:lnTo>
                  <a:cubicBezTo>
                    <a:pt x="385953" y="54910"/>
                    <a:pt x="361093" y="29954"/>
                    <a:pt x="330422" y="29954"/>
                  </a:cubicBezTo>
                  <a:cubicBezTo>
                    <a:pt x="307753" y="29954"/>
                    <a:pt x="288322" y="43575"/>
                    <a:pt x="279654" y="63006"/>
                  </a:cubicBezTo>
                  <a:cubicBezTo>
                    <a:pt x="279083" y="62435"/>
                    <a:pt x="278416" y="61863"/>
                    <a:pt x="277749" y="61292"/>
                  </a:cubicBezTo>
                  <a:cubicBezTo>
                    <a:pt x="257746" y="43575"/>
                    <a:pt x="206978" y="30430"/>
                    <a:pt x="206978" y="30430"/>
                  </a:cubicBezTo>
                  <a:lnTo>
                    <a:pt x="206978" y="18238"/>
                  </a:lnTo>
                  <a:cubicBezTo>
                    <a:pt x="206978" y="9380"/>
                    <a:pt x="197072" y="4142"/>
                    <a:pt x="189738" y="8999"/>
                  </a:cubicBezTo>
                  <a:cubicBezTo>
                    <a:pt x="119920" y="55577"/>
                    <a:pt x="122206" y="53291"/>
                    <a:pt x="113157" y="61768"/>
                  </a:cubicBezTo>
                  <a:cubicBezTo>
                    <a:pt x="103918" y="41765"/>
                    <a:pt x="83153" y="28049"/>
                    <a:pt x="59436" y="29478"/>
                  </a:cubicBezTo>
                  <a:cubicBezTo>
                    <a:pt x="30671" y="31097"/>
                    <a:pt x="7144" y="56815"/>
                    <a:pt x="7144" y="85676"/>
                  </a:cubicBezTo>
                  <a:lnTo>
                    <a:pt x="7144" y="107011"/>
                  </a:lnTo>
                  <a:cubicBezTo>
                    <a:pt x="7144" y="113108"/>
                    <a:pt x="12097" y="118156"/>
                    <a:pt x="18288" y="118156"/>
                  </a:cubicBezTo>
                  <a:lnTo>
                    <a:pt x="78391" y="118156"/>
                  </a:lnTo>
                  <a:cubicBezTo>
                    <a:pt x="78391" y="118156"/>
                    <a:pt x="73628" y="141302"/>
                    <a:pt x="73628" y="152922"/>
                  </a:cubicBezTo>
                  <a:cubicBezTo>
                    <a:pt x="73628" y="165876"/>
                    <a:pt x="75724" y="178830"/>
                    <a:pt x="79724" y="191022"/>
                  </a:cubicBezTo>
                  <a:cubicBezTo>
                    <a:pt x="74676" y="187974"/>
                    <a:pt x="68866" y="186260"/>
                    <a:pt x="62579" y="186260"/>
                  </a:cubicBezTo>
                  <a:cubicBezTo>
                    <a:pt x="44196" y="186260"/>
                    <a:pt x="29242" y="201214"/>
                    <a:pt x="29242" y="219597"/>
                  </a:cubicBezTo>
                  <a:cubicBezTo>
                    <a:pt x="29242" y="237980"/>
                    <a:pt x="44196" y="252935"/>
                    <a:pt x="62579" y="252935"/>
                  </a:cubicBezTo>
                  <a:cubicBezTo>
                    <a:pt x="74485" y="252935"/>
                    <a:pt x="84963" y="246648"/>
                    <a:pt x="90868" y="237218"/>
                  </a:cubicBezTo>
                  <a:lnTo>
                    <a:pt x="135731" y="259411"/>
                  </a:lnTo>
                  <a:cubicBezTo>
                    <a:pt x="153924" y="269699"/>
                    <a:pt x="174688" y="275223"/>
                    <a:pt x="195739" y="275223"/>
                  </a:cubicBezTo>
                  <a:cubicBezTo>
                    <a:pt x="236125" y="275223"/>
                    <a:pt x="274225" y="255411"/>
                    <a:pt x="296989" y="223502"/>
                  </a:cubicBezTo>
                  <a:lnTo>
                    <a:pt x="297371" y="223788"/>
                  </a:lnTo>
                  <a:cubicBezTo>
                    <a:pt x="299371" y="240266"/>
                    <a:pt x="313468" y="253030"/>
                    <a:pt x="330422" y="253030"/>
                  </a:cubicBezTo>
                  <a:cubicBezTo>
                    <a:pt x="348805" y="253030"/>
                    <a:pt x="363760" y="238076"/>
                    <a:pt x="363760" y="219692"/>
                  </a:cubicBezTo>
                  <a:cubicBezTo>
                    <a:pt x="363760" y="201309"/>
                    <a:pt x="348805" y="186355"/>
                    <a:pt x="330422" y="186355"/>
                  </a:cubicBezTo>
                  <a:cubicBezTo>
                    <a:pt x="327374" y="186355"/>
                    <a:pt x="324421" y="186736"/>
                    <a:pt x="321659" y="187498"/>
                  </a:cubicBezTo>
                  <a:cubicBezTo>
                    <a:pt x="321659" y="187498"/>
                    <a:pt x="318516" y="138539"/>
                    <a:pt x="318516" y="138444"/>
                  </a:cubicBezTo>
                  <a:cubicBezTo>
                    <a:pt x="317754" y="131872"/>
                    <a:pt x="316421" y="125300"/>
                    <a:pt x="314516" y="119013"/>
                  </a:cubicBezTo>
                  <a:lnTo>
                    <a:pt x="374904" y="119013"/>
                  </a:lnTo>
                  <a:cubicBezTo>
                    <a:pt x="381000" y="118823"/>
                    <a:pt x="386048" y="113774"/>
                    <a:pt x="386143" y="107678"/>
                  </a:cubicBezTo>
                  <a:close/>
                  <a:moveTo>
                    <a:pt x="195834" y="52148"/>
                  </a:moveTo>
                  <a:cubicBezTo>
                    <a:pt x="243745" y="52148"/>
                    <a:pt x="286036" y="87104"/>
                    <a:pt x="295370" y="133205"/>
                  </a:cubicBezTo>
                  <a:lnTo>
                    <a:pt x="274510" y="143397"/>
                  </a:lnTo>
                  <a:cubicBezTo>
                    <a:pt x="269653" y="105107"/>
                    <a:pt x="235648" y="74436"/>
                    <a:pt x="195929" y="74341"/>
                  </a:cubicBezTo>
                  <a:cubicBezTo>
                    <a:pt x="189833" y="74341"/>
                    <a:pt x="184785" y="79294"/>
                    <a:pt x="184785" y="85485"/>
                  </a:cubicBezTo>
                  <a:lnTo>
                    <a:pt x="184785" y="86914"/>
                  </a:lnTo>
                  <a:cubicBezTo>
                    <a:pt x="181356" y="84628"/>
                    <a:pt x="153734" y="66244"/>
                    <a:pt x="149257" y="63292"/>
                  </a:cubicBezTo>
                  <a:lnTo>
                    <a:pt x="184785" y="39670"/>
                  </a:lnTo>
                  <a:lnTo>
                    <a:pt x="184785" y="41099"/>
                  </a:lnTo>
                  <a:cubicBezTo>
                    <a:pt x="184880" y="47194"/>
                    <a:pt x="189738" y="52148"/>
                    <a:pt x="195834" y="52148"/>
                  </a:cubicBezTo>
                  <a:close/>
                  <a:moveTo>
                    <a:pt x="230314" y="165019"/>
                  </a:moveTo>
                  <a:cubicBezTo>
                    <a:pt x="222313" y="168924"/>
                    <a:pt x="221933" y="180354"/>
                    <a:pt x="229838" y="184736"/>
                  </a:cubicBezTo>
                  <a:lnTo>
                    <a:pt x="238792" y="189688"/>
                  </a:lnTo>
                  <a:cubicBezTo>
                    <a:pt x="228124" y="201214"/>
                    <a:pt x="212408" y="208262"/>
                    <a:pt x="196025" y="208262"/>
                  </a:cubicBezTo>
                  <a:cubicBezTo>
                    <a:pt x="185642" y="208262"/>
                    <a:pt x="175736" y="205405"/>
                    <a:pt x="167068" y="200071"/>
                  </a:cubicBezTo>
                  <a:lnTo>
                    <a:pt x="168688" y="175687"/>
                  </a:lnTo>
                  <a:cubicBezTo>
                    <a:pt x="169259" y="166828"/>
                    <a:pt x="159734" y="160923"/>
                    <a:pt x="152019" y="165400"/>
                  </a:cubicBezTo>
                  <a:lnTo>
                    <a:pt x="143351" y="170353"/>
                  </a:lnTo>
                  <a:cubicBezTo>
                    <a:pt x="141446" y="164733"/>
                    <a:pt x="140494" y="158732"/>
                    <a:pt x="140494" y="152732"/>
                  </a:cubicBezTo>
                  <a:cubicBezTo>
                    <a:pt x="140494" y="132158"/>
                    <a:pt x="151924" y="112917"/>
                    <a:pt x="169450" y="103297"/>
                  </a:cubicBezTo>
                  <a:lnTo>
                    <a:pt x="189833" y="116822"/>
                  </a:lnTo>
                  <a:cubicBezTo>
                    <a:pt x="197167" y="121775"/>
                    <a:pt x="207073" y="116441"/>
                    <a:pt x="207073" y="107583"/>
                  </a:cubicBezTo>
                  <a:lnTo>
                    <a:pt x="207073" y="97582"/>
                  </a:lnTo>
                  <a:cubicBezTo>
                    <a:pt x="232886" y="102820"/>
                    <a:pt x="252984" y="125966"/>
                    <a:pt x="252984" y="152732"/>
                  </a:cubicBezTo>
                  <a:cubicBezTo>
                    <a:pt x="252984" y="153112"/>
                    <a:pt x="252984" y="153494"/>
                    <a:pt x="252984" y="153875"/>
                  </a:cubicBezTo>
                  <a:lnTo>
                    <a:pt x="230314" y="165019"/>
                  </a:lnTo>
                  <a:close/>
                  <a:moveTo>
                    <a:pt x="29432" y="96534"/>
                  </a:moveTo>
                  <a:lnTo>
                    <a:pt x="29432" y="85961"/>
                  </a:lnTo>
                  <a:cubicBezTo>
                    <a:pt x="29432" y="68150"/>
                    <a:pt x="43148" y="53100"/>
                    <a:pt x="60960" y="52148"/>
                  </a:cubicBezTo>
                  <a:cubicBezTo>
                    <a:pt x="79058" y="51195"/>
                    <a:pt x="94297" y="64816"/>
                    <a:pt x="95917" y="82342"/>
                  </a:cubicBezTo>
                  <a:cubicBezTo>
                    <a:pt x="92773" y="86914"/>
                    <a:pt x="89916" y="91676"/>
                    <a:pt x="87439" y="96534"/>
                  </a:cubicBezTo>
                  <a:lnTo>
                    <a:pt x="29432" y="96534"/>
                  </a:lnTo>
                  <a:close/>
                  <a:moveTo>
                    <a:pt x="62579" y="230551"/>
                  </a:moveTo>
                  <a:cubicBezTo>
                    <a:pt x="56483" y="230551"/>
                    <a:pt x="51435" y="225598"/>
                    <a:pt x="51435" y="219407"/>
                  </a:cubicBezTo>
                  <a:cubicBezTo>
                    <a:pt x="51435" y="213215"/>
                    <a:pt x="56388" y="208262"/>
                    <a:pt x="62579" y="208262"/>
                  </a:cubicBezTo>
                  <a:cubicBezTo>
                    <a:pt x="68771" y="208262"/>
                    <a:pt x="73723" y="213215"/>
                    <a:pt x="73723" y="219407"/>
                  </a:cubicBezTo>
                  <a:cubicBezTo>
                    <a:pt x="73723" y="225598"/>
                    <a:pt x="68675" y="230551"/>
                    <a:pt x="62579" y="230551"/>
                  </a:cubicBezTo>
                  <a:close/>
                  <a:moveTo>
                    <a:pt x="109252" y="202738"/>
                  </a:moveTo>
                  <a:cubicBezTo>
                    <a:pt x="100489" y="187593"/>
                    <a:pt x="95917" y="170353"/>
                    <a:pt x="95917" y="152827"/>
                  </a:cubicBezTo>
                  <a:cubicBezTo>
                    <a:pt x="95917" y="123585"/>
                    <a:pt x="108585" y="95962"/>
                    <a:pt x="129921" y="77103"/>
                  </a:cubicBezTo>
                  <a:lnTo>
                    <a:pt x="149352" y="90057"/>
                  </a:lnTo>
                  <a:cubicBezTo>
                    <a:pt x="130207" y="104726"/>
                    <a:pt x="118205" y="128062"/>
                    <a:pt x="118205" y="152922"/>
                  </a:cubicBezTo>
                  <a:cubicBezTo>
                    <a:pt x="118205" y="166543"/>
                    <a:pt x="121825" y="179973"/>
                    <a:pt x="128683" y="191784"/>
                  </a:cubicBezTo>
                  <a:cubicBezTo>
                    <a:pt x="131731" y="197118"/>
                    <a:pt x="138493" y="198928"/>
                    <a:pt x="143827" y="195785"/>
                  </a:cubicBezTo>
                  <a:lnTo>
                    <a:pt x="145066" y="195023"/>
                  </a:lnTo>
                  <a:lnTo>
                    <a:pt x="142304" y="237599"/>
                  </a:lnTo>
                  <a:lnTo>
                    <a:pt x="104108" y="218645"/>
                  </a:lnTo>
                  <a:lnTo>
                    <a:pt x="105346" y="217883"/>
                  </a:lnTo>
                  <a:cubicBezTo>
                    <a:pt x="107918" y="216454"/>
                    <a:pt x="109728" y="213977"/>
                    <a:pt x="110490" y="211120"/>
                  </a:cubicBezTo>
                  <a:cubicBezTo>
                    <a:pt x="111252" y="208262"/>
                    <a:pt x="110680" y="205310"/>
                    <a:pt x="109252" y="202738"/>
                  </a:cubicBezTo>
                  <a:close/>
                  <a:moveTo>
                    <a:pt x="283845" y="202738"/>
                  </a:moveTo>
                  <a:cubicBezTo>
                    <a:pt x="266319" y="233123"/>
                    <a:pt x="231743" y="252649"/>
                    <a:pt x="195834" y="252649"/>
                  </a:cubicBezTo>
                  <a:cubicBezTo>
                    <a:pt x="184880" y="252649"/>
                    <a:pt x="174117" y="250839"/>
                    <a:pt x="163830" y="247410"/>
                  </a:cubicBezTo>
                  <a:lnTo>
                    <a:pt x="165354" y="224264"/>
                  </a:lnTo>
                  <a:cubicBezTo>
                    <a:pt x="174879" y="228360"/>
                    <a:pt x="185166" y="230455"/>
                    <a:pt x="195834" y="230455"/>
                  </a:cubicBezTo>
                  <a:cubicBezTo>
                    <a:pt x="223933" y="230455"/>
                    <a:pt x="250888" y="215216"/>
                    <a:pt x="264605" y="191594"/>
                  </a:cubicBezTo>
                  <a:cubicBezTo>
                    <a:pt x="266129" y="189022"/>
                    <a:pt x="266509" y="185974"/>
                    <a:pt x="265747" y="183116"/>
                  </a:cubicBezTo>
                  <a:cubicBezTo>
                    <a:pt x="264605" y="178925"/>
                    <a:pt x="261938" y="177211"/>
                    <a:pt x="259080" y="175592"/>
                  </a:cubicBezTo>
                  <a:cubicBezTo>
                    <a:pt x="261461" y="174449"/>
                    <a:pt x="295180" y="157875"/>
                    <a:pt x="297561" y="156732"/>
                  </a:cubicBezTo>
                  <a:lnTo>
                    <a:pt x="300323" y="199404"/>
                  </a:lnTo>
                  <a:lnTo>
                    <a:pt x="299085" y="198642"/>
                  </a:lnTo>
                  <a:cubicBezTo>
                    <a:pt x="293656" y="195689"/>
                    <a:pt x="286893" y="197499"/>
                    <a:pt x="283845" y="202738"/>
                  </a:cubicBezTo>
                  <a:close/>
                  <a:moveTo>
                    <a:pt x="341567" y="219407"/>
                  </a:moveTo>
                  <a:cubicBezTo>
                    <a:pt x="341567" y="225503"/>
                    <a:pt x="336613" y="230551"/>
                    <a:pt x="330422" y="230551"/>
                  </a:cubicBezTo>
                  <a:cubicBezTo>
                    <a:pt x="324326" y="230551"/>
                    <a:pt x="319278" y="225598"/>
                    <a:pt x="319278" y="219407"/>
                  </a:cubicBezTo>
                  <a:cubicBezTo>
                    <a:pt x="319278" y="213215"/>
                    <a:pt x="324231" y="208262"/>
                    <a:pt x="330422" y="208262"/>
                  </a:cubicBezTo>
                  <a:cubicBezTo>
                    <a:pt x="336613" y="208358"/>
                    <a:pt x="341567" y="213311"/>
                    <a:pt x="341567" y="219407"/>
                  </a:cubicBezTo>
                  <a:close/>
                  <a:moveTo>
                    <a:pt x="363950" y="96534"/>
                  </a:moveTo>
                  <a:lnTo>
                    <a:pt x="305657" y="96534"/>
                  </a:lnTo>
                  <a:cubicBezTo>
                    <a:pt x="303181" y="91867"/>
                    <a:pt x="300418" y="87390"/>
                    <a:pt x="297371" y="83009"/>
                  </a:cubicBezTo>
                  <a:cubicBezTo>
                    <a:pt x="298704" y="64911"/>
                    <a:pt x="314516" y="50719"/>
                    <a:pt x="333280" y="52243"/>
                  </a:cubicBezTo>
                  <a:cubicBezTo>
                    <a:pt x="350710" y="53576"/>
                    <a:pt x="363950" y="68530"/>
                    <a:pt x="363950" y="85961"/>
                  </a:cubicBezTo>
                  <a:lnTo>
                    <a:pt x="363950" y="965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0D12CB94-81F4-44B3-998F-D1D50FE17228}"/>
                </a:ext>
              </a:extLst>
            </p:cNvPr>
            <p:cNvSpPr/>
            <p:nvPr/>
          </p:nvSpPr>
          <p:spPr>
            <a:xfrm>
              <a:off x="3050944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2490F2FA-A135-47DF-BA23-B368422BA4D4}"/>
                </a:ext>
              </a:extLst>
            </p:cNvPr>
            <p:cNvSpPr/>
            <p:nvPr/>
          </p:nvSpPr>
          <p:spPr>
            <a:xfrm>
              <a:off x="2783005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36120E4E-9EC3-4402-9051-95804D7DB476}"/>
              </a:ext>
            </a:extLst>
          </p:cNvPr>
          <p:cNvGrpSpPr/>
          <p:nvPr/>
        </p:nvGrpSpPr>
        <p:grpSpPr>
          <a:xfrm>
            <a:off x="5469746" y="892968"/>
            <a:ext cx="388596" cy="391668"/>
            <a:chOff x="5469746" y="892968"/>
            <a:chExt cx="388596" cy="391668"/>
          </a:xfrm>
          <a:solidFill>
            <a:schemeClr val="tx2"/>
          </a:solidFill>
        </p:grpSpPr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88D4A6F5-5741-4F85-961D-C52C618E4304}"/>
                </a:ext>
              </a:extLst>
            </p:cNvPr>
            <p:cNvSpPr/>
            <p:nvPr/>
          </p:nvSpPr>
          <p:spPr>
            <a:xfrm>
              <a:off x="5469746" y="913161"/>
              <a:ext cx="371475" cy="371475"/>
            </a:xfrm>
            <a:custGeom>
              <a:avLst/>
              <a:gdLst>
                <a:gd name="connsiteX0" fmla="*/ 357831 w 371475"/>
                <a:gd name="connsiteY0" fmla="*/ 267938 h 371475"/>
                <a:gd name="connsiteX1" fmla="*/ 310968 w 371475"/>
                <a:gd name="connsiteY1" fmla="*/ 219456 h 371475"/>
                <a:gd name="connsiteX2" fmla="*/ 310872 w 371475"/>
                <a:gd name="connsiteY2" fmla="*/ 219361 h 371475"/>
                <a:gd name="connsiteX3" fmla="*/ 263819 w 371475"/>
                <a:gd name="connsiteY3" fmla="*/ 219361 h 371475"/>
                <a:gd name="connsiteX4" fmla="*/ 242388 w 371475"/>
                <a:gd name="connsiteY4" fmla="*/ 240792 h 371475"/>
                <a:gd name="connsiteX5" fmla="*/ 206669 w 371475"/>
                <a:gd name="connsiteY5" fmla="*/ 240792 h 371475"/>
                <a:gd name="connsiteX6" fmla="*/ 206669 w 371475"/>
                <a:gd name="connsiteY6" fmla="*/ 240792 h 371475"/>
                <a:gd name="connsiteX7" fmla="*/ 132183 w 371475"/>
                <a:gd name="connsiteY7" fmla="*/ 168116 h 371475"/>
                <a:gd name="connsiteX8" fmla="*/ 132183 w 371475"/>
                <a:gd name="connsiteY8" fmla="*/ 132398 h 371475"/>
                <a:gd name="connsiteX9" fmla="*/ 153615 w 371475"/>
                <a:gd name="connsiteY9" fmla="*/ 110966 h 371475"/>
                <a:gd name="connsiteX10" fmla="*/ 153615 w 371475"/>
                <a:gd name="connsiteY10" fmla="*/ 63913 h 371475"/>
                <a:gd name="connsiteX11" fmla="*/ 106561 w 371475"/>
                <a:gd name="connsiteY11" fmla="*/ 16859 h 371475"/>
                <a:gd name="connsiteX12" fmla="*/ 59508 w 371475"/>
                <a:gd name="connsiteY12" fmla="*/ 16859 h 371475"/>
                <a:gd name="connsiteX13" fmla="*/ 43791 w 371475"/>
                <a:gd name="connsiteY13" fmla="*/ 32576 h 371475"/>
                <a:gd name="connsiteX14" fmla="*/ 42362 w 371475"/>
                <a:gd name="connsiteY14" fmla="*/ 34004 h 371475"/>
                <a:gd name="connsiteX15" fmla="*/ 42362 w 371475"/>
                <a:gd name="connsiteY15" fmla="*/ 203835 h 371475"/>
                <a:gd name="connsiteX16" fmla="*/ 171046 w 371475"/>
                <a:gd name="connsiteY16" fmla="*/ 330803 h 371475"/>
                <a:gd name="connsiteX17" fmla="*/ 340686 w 371475"/>
                <a:gd name="connsiteY17" fmla="*/ 330803 h 371475"/>
                <a:gd name="connsiteX18" fmla="*/ 357831 w 371475"/>
                <a:gd name="connsiteY18" fmla="*/ 314992 h 371475"/>
                <a:gd name="connsiteX19" fmla="*/ 357831 w 371475"/>
                <a:gd name="connsiteY19" fmla="*/ 267938 h 371475"/>
                <a:gd name="connsiteX20" fmla="*/ 75128 w 371475"/>
                <a:gd name="connsiteY20" fmla="*/ 32480 h 371475"/>
                <a:gd name="connsiteX21" fmla="*/ 90845 w 371475"/>
                <a:gd name="connsiteY21" fmla="*/ 32480 h 371475"/>
                <a:gd name="connsiteX22" fmla="*/ 137898 w 371475"/>
                <a:gd name="connsiteY22" fmla="*/ 79534 h 371475"/>
                <a:gd name="connsiteX23" fmla="*/ 137898 w 371475"/>
                <a:gd name="connsiteY23" fmla="*/ 95250 h 371475"/>
                <a:gd name="connsiteX24" fmla="*/ 130088 w 371475"/>
                <a:gd name="connsiteY24" fmla="*/ 103060 h 371475"/>
                <a:gd name="connsiteX25" fmla="*/ 67318 w 371475"/>
                <a:gd name="connsiteY25" fmla="*/ 40291 h 371475"/>
                <a:gd name="connsiteX26" fmla="*/ 75128 w 371475"/>
                <a:gd name="connsiteY26" fmla="*/ 32480 h 371475"/>
                <a:gd name="connsiteX27" fmla="*/ 186666 w 371475"/>
                <a:gd name="connsiteY27" fmla="*/ 314992 h 371475"/>
                <a:gd name="connsiteX28" fmla="*/ 57984 w 371475"/>
                <a:gd name="connsiteY28" fmla="*/ 188024 h 371475"/>
                <a:gd name="connsiteX29" fmla="*/ 51887 w 371475"/>
                <a:gd name="connsiteY29" fmla="*/ 56293 h 371475"/>
                <a:gd name="connsiteX30" fmla="*/ 114467 w 371475"/>
                <a:gd name="connsiteY30" fmla="*/ 118872 h 371475"/>
                <a:gd name="connsiteX31" fmla="*/ 116562 w 371475"/>
                <a:gd name="connsiteY31" fmla="*/ 183737 h 371475"/>
                <a:gd name="connsiteX32" fmla="*/ 191048 w 371475"/>
                <a:gd name="connsiteY32" fmla="*/ 256413 h 371475"/>
                <a:gd name="connsiteX33" fmla="*/ 255913 w 371475"/>
                <a:gd name="connsiteY33" fmla="*/ 258509 h 371475"/>
                <a:gd name="connsiteX34" fmla="*/ 318492 w 371475"/>
                <a:gd name="connsiteY34" fmla="*/ 321088 h 371475"/>
                <a:gd name="connsiteX35" fmla="*/ 186666 w 371475"/>
                <a:gd name="connsiteY35" fmla="*/ 314992 h 371475"/>
                <a:gd name="connsiteX36" fmla="*/ 342210 w 371475"/>
                <a:gd name="connsiteY36" fmla="*/ 299180 h 371475"/>
                <a:gd name="connsiteX37" fmla="*/ 334780 w 371475"/>
                <a:gd name="connsiteY37" fmla="*/ 306038 h 371475"/>
                <a:gd name="connsiteX38" fmla="*/ 271630 w 371475"/>
                <a:gd name="connsiteY38" fmla="*/ 242888 h 371475"/>
                <a:gd name="connsiteX39" fmla="*/ 279439 w 371475"/>
                <a:gd name="connsiteY39" fmla="*/ 235077 h 371475"/>
                <a:gd name="connsiteX40" fmla="*/ 295061 w 371475"/>
                <a:gd name="connsiteY40" fmla="*/ 234982 h 371475"/>
                <a:gd name="connsiteX41" fmla="*/ 342019 w 371475"/>
                <a:gd name="connsiteY41" fmla="*/ 283655 h 371475"/>
                <a:gd name="connsiteX42" fmla="*/ 342210 w 371475"/>
                <a:gd name="connsiteY42" fmla="*/ 29918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1475" h="371475">
                  <a:moveTo>
                    <a:pt x="357831" y="267938"/>
                  </a:moveTo>
                  <a:lnTo>
                    <a:pt x="310968" y="219456"/>
                  </a:lnTo>
                  <a:cubicBezTo>
                    <a:pt x="310968" y="219456"/>
                    <a:pt x="310872" y="219361"/>
                    <a:pt x="310872" y="219361"/>
                  </a:cubicBezTo>
                  <a:cubicBezTo>
                    <a:pt x="297823" y="206312"/>
                    <a:pt x="276773" y="206312"/>
                    <a:pt x="263819" y="219361"/>
                  </a:cubicBezTo>
                  <a:lnTo>
                    <a:pt x="242388" y="240792"/>
                  </a:lnTo>
                  <a:cubicBezTo>
                    <a:pt x="232481" y="250698"/>
                    <a:pt x="216575" y="250698"/>
                    <a:pt x="206669" y="240792"/>
                  </a:cubicBezTo>
                  <a:cubicBezTo>
                    <a:pt x="206669" y="240792"/>
                    <a:pt x="206669" y="240792"/>
                    <a:pt x="206669" y="240792"/>
                  </a:cubicBezTo>
                  <a:lnTo>
                    <a:pt x="132183" y="168116"/>
                  </a:lnTo>
                  <a:cubicBezTo>
                    <a:pt x="122277" y="158210"/>
                    <a:pt x="122277" y="142304"/>
                    <a:pt x="132183" y="132398"/>
                  </a:cubicBezTo>
                  <a:lnTo>
                    <a:pt x="153615" y="110966"/>
                  </a:lnTo>
                  <a:cubicBezTo>
                    <a:pt x="166568" y="98012"/>
                    <a:pt x="166568" y="76867"/>
                    <a:pt x="153615" y="63913"/>
                  </a:cubicBezTo>
                  <a:lnTo>
                    <a:pt x="106561" y="16859"/>
                  </a:lnTo>
                  <a:cubicBezTo>
                    <a:pt x="93607" y="3905"/>
                    <a:pt x="72461" y="3905"/>
                    <a:pt x="59508" y="16859"/>
                  </a:cubicBezTo>
                  <a:cubicBezTo>
                    <a:pt x="59508" y="16859"/>
                    <a:pt x="43791" y="32576"/>
                    <a:pt x="43791" y="32576"/>
                  </a:cubicBezTo>
                  <a:cubicBezTo>
                    <a:pt x="43791" y="32576"/>
                    <a:pt x="42362" y="34004"/>
                    <a:pt x="42362" y="34004"/>
                  </a:cubicBezTo>
                  <a:cubicBezTo>
                    <a:pt x="-4596" y="80963"/>
                    <a:pt x="-4596" y="156877"/>
                    <a:pt x="42362" y="203835"/>
                  </a:cubicBezTo>
                  <a:lnTo>
                    <a:pt x="171046" y="330803"/>
                  </a:lnTo>
                  <a:cubicBezTo>
                    <a:pt x="217813" y="377476"/>
                    <a:pt x="293632" y="377666"/>
                    <a:pt x="340686" y="330803"/>
                  </a:cubicBezTo>
                  <a:cubicBezTo>
                    <a:pt x="340971" y="330613"/>
                    <a:pt x="357545" y="315278"/>
                    <a:pt x="357831" y="314992"/>
                  </a:cubicBezTo>
                  <a:cubicBezTo>
                    <a:pt x="370785" y="302038"/>
                    <a:pt x="370785" y="280988"/>
                    <a:pt x="357831" y="267938"/>
                  </a:cubicBezTo>
                  <a:close/>
                  <a:moveTo>
                    <a:pt x="75128" y="32480"/>
                  </a:moveTo>
                  <a:cubicBezTo>
                    <a:pt x="79415" y="28194"/>
                    <a:pt x="86463" y="28194"/>
                    <a:pt x="90845" y="32480"/>
                  </a:cubicBezTo>
                  <a:lnTo>
                    <a:pt x="137898" y="79534"/>
                  </a:lnTo>
                  <a:cubicBezTo>
                    <a:pt x="142280" y="83915"/>
                    <a:pt x="142280" y="90869"/>
                    <a:pt x="137898" y="95250"/>
                  </a:cubicBezTo>
                  <a:lnTo>
                    <a:pt x="130088" y="103060"/>
                  </a:lnTo>
                  <a:lnTo>
                    <a:pt x="67318" y="40291"/>
                  </a:lnTo>
                  <a:lnTo>
                    <a:pt x="75128" y="32480"/>
                  </a:lnTo>
                  <a:close/>
                  <a:moveTo>
                    <a:pt x="186666" y="314992"/>
                  </a:moveTo>
                  <a:lnTo>
                    <a:pt x="57984" y="188024"/>
                  </a:lnTo>
                  <a:cubicBezTo>
                    <a:pt x="21693" y="151733"/>
                    <a:pt x="19979" y="94583"/>
                    <a:pt x="51887" y="56293"/>
                  </a:cubicBezTo>
                  <a:lnTo>
                    <a:pt x="114467" y="118872"/>
                  </a:lnTo>
                  <a:cubicBezTo>
                    <a:pt x="98084" y="137446"/>
                    <a:pt x="98751" y="165926"/>
                    <a:pt x="116562" y="183737"/>
                  </a:cubicBezTo>
                  <a:lnTo>
                    <a:pt x="191048" y="256413"/>
                  </a:lnTo>
                  <a:cubicBezTo>
                    <a:pt x="208859" y="274225"/>
                    <a:pt x="237244" y="274892"/>
                    <a:pt x="255913" y="258509"/>
                  </a:cubicBezTo>
                  <a:lnTo>
                    <a:pt x="318492" y="321088"/>
                  </a:lnTo>
                  <a:cubicBezTo>
                    <a:pt x="279726" y="353187"/>
                    <a:pt x="222956" y="351187"/>
                    <a:pt x="186666" y="314992"/>
                  </a:cubicBezTo>
                  <a:close/>
                  <a:moveTo>
                    <a:pt x="342210" y="299180"/>
                  </a:moveTo>
                  <a:lnTo>
                    <a:pt x="334780" y="306038"/>
                  </a:lnTo>
                  <a:lnTo>
                    <a:pt x="271630" y="242888"/>
                  </a:lnTo>
                  <a:lnTo>
                    <a:pt x="279439" y="235077"/>
                  </a:lnTo>
                  <a:cubicBezTo>
                    <a:pt x="283726" y="230791"/>
                    <a:pt x="290774" y="230696"/>
                    <a:pt x="295061" y="234982"/>
                  </a:cubicBezTo>
                  <a:cubicBezTo>
                    <a:pt x="295156" y="235077"/>
                    <a:pt x="342019" y="283559"/>
                    <a:pt x="342019" y="283655"/>
                  </a:cubicBezTo>
                  <a:cubicBezTo>
                    <a:pt x="346401" y="287846"/>
                    <a:pt x="346401" y="294799"/>
                    <a:pt x="342210" y="299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838DD10C-105B-4783-8B2A-BFDD1A7E66D8}"/>
                </a:ext>
              </a:extLst>
            </p:cNvPr>
            <p:cNvSpPr/>
            <p:nvPr/>
          </p:nvSpPr>
          <p:spPr>
            <a:xfrm>
              <a:off x="5648792" y="892968"/>
              <a:ext cx="209550" cy="209550"/>
            </a:xfrm>
            <a:custGeom>
              <a:avLst/>
              <a:gdLst>
                <a:gd name="connsiteX0" fmla="*/ 18288 w 209550"/>
                <a:gd name="connsiteY0" fmla="*/ 7144 h 209550"/>
                <a:gd name="connsiteX1" fmla="*/ 7144 w 209550"/>
                <a:gd name="connsiteY1" fmla="*/ 18288 h 209550"/>
                <a:gd name="connsiteX2" fmla="*/ 18288 w 209550"/>
                <a:gd name="connsiteY2" fmla="*/ 29432 h 209550"/>
                <a:gd name="connsiteX3" fmla="*/ 184785 w 209550"/>
                <a:gd name="connsiteY3" fmla="*/ 195929 h 209550"/>
                <a:gd name="connsiteX4" fmla="*/ 195929 w 209550"/>
                <a:gd name="connsiteY4" fmla="*/ 207074 h 209550"/>
                <a:gd name="connsiteX5" fmla="*/ 207073 w 209550"/>
                <a:gd name="connsiteY5" fmla="*/ 195929 h 209550"/>
                <a:gd name="connsiteX6" fmla="*/ 18288 w 209550"/>
                <a:gd name="connsiteY6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0955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110109" y="29432"/>
                    <a:pt x="184785" y="104108"/>
                    <a:pt x="184785" y="195929"/>
                  </a:cubicBezTo>
                  <a:cubicBezTo>
                    <a:pt x="184785" y="202025"/>
                    <a:pt x="189738" y="207074"/>
                    <a:pt x="195929" y="207074"/>
                  </a:cubicBezTo>
                  <a:cubicBezTo>
                    <a:pt x="202025" y="207074"/>
                    <a:pt x="207073" y="202121"/>
                    <a:pt x="207073" y="195929"/>
                  </a:cubicBezTo>
                  <a:cubicBezTo>
                    <a:pt x="206978" y="91535"/>
                    <a:pt x="122587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A035BF9F-7698-4B74-8890-05390EA6173E}"/>
                </a:ext>
              </a:extLst>
            </p:cNvPr>
            <p:cNvSpPr/>
            <p:nvPr/>
          </p:nvSpPr>
          <p:spPr>
            <a:xfrm>
              <a:off x="5648792" y="937355"/>
              <a:ext cx="161925" cy="161925"/>
            </a:xfrm>
            <a:custGeom>
              <a:avLst/>
              <a:gdLst>
                <a:gd name="connsiteX0" fmla="*/ 18288 w 161925"/>
                <a:gd name="connsiteY0" fmla="*/ 7144 h 161925"/>
                <a:gd name="connsiteX1" fmla="*/ 7144 w 161925"/>
                <a:gd name="connsiteY1" fmla="*/ 18288 h 161925"/>
                <a:gd name="connsiteX2" fmla="*/ 18288 w 161925"/>
                <a:gd name="connsiteY2" fmla="*/ 29432 h 161925"/>
                <a:gd name="connsiteX3" fmla="*/ 140398 w 161925"/>
                <a:gd name="connsiteY3" fmla="*/ 151543 h 161925"/>
                <a:gd name="connsiteX4" fmla="*/ 151543 w 161925"/>
                <a:gd name="connsiteY4" fmla="*/ 162687 h 161925"/>
                <a:gd name="connsiteX5" fmla="*/ 162687 w 161925"/>
                <a:gd name="connsiteY5" fmla="*/ 151543 h 161925"/>
                <a:gd name="connsiteX6" fmla="*/ 18288 w 16192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1619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85630" y="29432"/>
                    <a:pt x="140398" y="84201"/>
                    <a:pt x="140398" y="151543"/>
                  </a:cubicBezTo>
                  <a:cubicBezTo>
                    <a:pt x="140398" y="157639"/>
                    <a:pt x="145352" y="162687"/>
                    <a:pt x="151543" y="162687"/>
                  </a:cubicBezTo>
                  <a:cubicBezTo>
                    <a:pt x="157639" y="162687"/>
                    <a:pt x="162687" y="157734"/>
                    <a:pt x="162687" y="151543"/>
                  </a:cubicBezTo>
                  <a:cubicBezTo>
                    <a:pt x="162592" y="71914"/>
                    <a:pt x="97822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CAE7F98-C00B-4D7C-A3B6-6203A17E85A1}"/>
                </a:ext>
              </a:extLst>
            </p:cNvPr>
            <p:cNvSpPr/>
            <p:nvPr/>
          </p:nvSpPr>
          <p:spPr>
            <a:xfrm>
              <a:off x="5648792" y="981741"/>
              <a:ext cx="123825" cy="123825"/>
            </a:xfrm>
            <a:custGeom>
              <a:avLst/>
              <a:gdLst>
                <a:gd name="connsiteX0" fmla="*/ 18288 w 123825"/>
                <a:gd name="connsiteY0" fmla="*/ 7144 h 123825"/>
                <a:gd name="connsiteX1" fmla="*/ 7144 w 123825"/>
                <a:gd name="connsiteY1" fmla="*/ 18288 h 123825"/>
                <a:gd name="connsiteX2" fmla="*/ 18288 w 123825"/>
                <a:gd name="connsiteY2" fmla="*/ 29432 h 123825"/>
                <a:gd name="connsiteX3" fmla="*/ 96012 w 123825"/>
                <a:gd name="connsiteY3" fmla="*/ 107156 h 123825"/>
                <a:gd name="connsiteX4" fmla="*/ 107156 w 123825"/>
                <a:gd name="connsiteY4" fmla="*/ 118301 h 123825"/>
                <a:gd name="connsiteX5" fmla="*/ 118300 w 123825"/>
                <a:gd name="connsiteY5" fmla="*/ 107156 h 123825"/>
                <a:gd name="connsiteX6" fmla="*/ 18288 w 123825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238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61150" y="29432"/>
                    <a:pt x="96012" y="64294"/>
                    <a:pt x="96012" y="107156"/>
                  </a:cubicBezTo>
                  <a:cubicBezTo>
                    <a:pt x="96012" y="113252"/>
                    <a:pt x="100965" y="118301"/>
                    <a:pt x="107156" y="118301"/>
                  </a:cubicBezTo>
                  <a:cubicBezTo>
                    <a:pt x="113252" y="118301"/>
                    <a:pt x="118300" y="113348"/>
                    <a:pt x="118300" y="107156"/>
                  </a:cubicBezTo>
                  <a:cubicBezTo>
                    <a:pt x="118206" y="52007"/>
                    <a:pt x="7334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A09E2490-1979-4D6D-8ABF-A865014137B2}"/>
                </a:ext>
              </a:extLst>
            </p:cNvPr>
            <p:cNvSpPr/>
            <p:nvPr/>
          </p:nvSpPr>
          <p:spPr>
            <a:xfrm>
              <a:off x="5648792" y="1026223"/>
              <a:ext cx="76200" cy="76200"/>
            </a:xfrm>
            <a:custGeom>
              <a:avLst/>
              <a:gdLst>
                <a:gd name="connsiteX0" fmla="*/ 18288 w 76200"/>
                <a:gd name="connsiteY0" fmla="*/ 7144 h 76200"/>
                <a:gd name="connsiteX1" fmla="*/ 7144 w 76200"/>
                <a:gd name="connsiteY1" fmla="*/ 18288 h 76200"/>
                <a:gd name="connsiteX2" fmla="*/ 18288 w 76200"/>
                <a:gd name="connsiteY2" fmla="*/ 29432 h 76200"/>
                <a:gd name="connsiteX3" fmla="*/ 51625 w 76200"/>
                <a:gd name="connsiteY3" fmla="*/ 62770 h 76200"/>
                <a:gd name="connsiteX4" fmla="*/ 62770 w 76200"/>
                <a:gd name="connsiteY4" fmla="*/ 73914 h 76200"/>
                <a:gd name="connsiteX5" fmla="*/ 73914 w 76200"/>
                <a:gd name="connsiteY5" fmla="*/ 62770 h 76200"/>
                <a:gd name="connsiteX6" fmla="*/ 18288 w 7620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36672" y="29432"/>
                    <a:pt x="51625" y="44387"/>
                    <a:pt x="51625" y="62770"/>
                  </a:cubicBezTo>
                  <a:cubicBezTo>
                    <a:pt x="51625" y="68866"/>
                    <a:pt x="56579" y="73914"/>
                    <a:pt x="62770" y="73914"/>
                  </a:cubicBezTo>
                  <a:cubicBezTo>
                    <a:pt x="68866" y="73914"/>
                    <a:pt x="73914" y="68961"/>
                    <a:pt x="73914" y="62770"/>
                  </a:cubicBezTo>
                  <a:cubicBezTo>
                    <a:pt x="73723" y="32004"/>
                    <a:pt x="4886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1C91E715-AFE4-490C-A5D7-6272BFDC5D0E}"/>
              </a:ext>
            </a:extLst>
          </p:cNvPr>
          <p:cNvSpPr/>
          <p:nvPr/>
        </p:nvSpPr>
        <p:spPr>
          <a:xfrm>
            <a:off x="6133710" y="892873"/>
            <a:ext cx="390525" cy="390525"/>
          </a:xfrm>
          <a:custGeom>
            <a:avLst/>
            <a:gdLst>
              <a:gd name="connsiteX0" fmla="*/ 376333 w 390525"/>
              <a:gd name="connsiteY0" fmla="*/ 286703 h 390525"/>
              <a:gd name="connsiteX1" fmla="*/ 329184 w 390525"/>
              <a:gd name="connsiteY1" fmla="*/ 239554 h 390525"/>
              <a:gd name="connsiteX2" fmla="*/ 282035 w 390525"/>
              <a:gd name="connsiteY2" fmla="*/ 239554 h 390525"/>
              <a:gd name="connsiteX3" fmla="*/ 260604 w 390525"/>
              <a:gd name="connsiteY3" fmla="*/ 260985 h 390525"/>
              <a:gd name="connsiteX4" fmla="*/ 224885 w 390525"/>
              <a:gd name="connsiteY4" fmla="*/ 260985 h 390525"/>
              <a:gd name="connsiteX5" fmla="*/ 132112 w 390525"/>
              <a:gd name="connsiteY5" fmla="*/ 168116 h 390525"/>
              <a:gd name="connsiteX6" fmla="*/ 132112 w 390525"/>
              <a:gd name="connsiteY6" fmla="*/ 132398 h 390525"/>
              <a:gd name="connsiteX7" fmla="*/ 153543 w 390525"/>
              <a:gd name="connsiteY7" fmla="*/ 110966 h 390525"/>
              <a:gd name="connsiteX8" fmla="*/ 153543 w 390525"/>
              <a:gd name="connsiteY8" fmla="*/ 63818 h 390525"/>
              <a:gd name="connsiteX9" fmla="*/ 106490 w 390525"/>
              <a:gd name="connsiteY9" fmla="*/ 16859 h 390525"/>
              <a:gd name="connsiteX10" fmla="*/ 59436 w 390525"/>
              <a:gd name="connsiteY10" fmla="*/ 16859 h 390525"/>
              <a:gd name="connsiteX11" fmla="*/ 42291 w 390525"/>
              <a:gd name="connsiteY11" fmla="*/ 33909 h 390525"/>
              <a:gd name="connsiteX12" fmla="*/ 42291 w 390525"/>
              <a:gd name="connsiteY12" fmla="*/ 203740 h 390525"/>
              <a:gd name="connsiteX13" fmla="*/ 189357 w 390525"/>
              <a:gd name="connsiteY13" fmla="*/ 350901 h 390525"/>
              <a:gd name="connsiteX14" fmla="*/ 359188 w 390525"/>
              <a:gd name="connsiteY14" fmla="*/ 350901 h 390525"/>
              <a:gd name="connsiteX15" fmla="*/ 376333 w 390525"/>
              <a:gd name="connsiteY15" fmla="*/ 333756 h 390525"/>
              <a:gd name="connsiteX16" fmla="*/ 376333 w 390525"/>
              <a:gd name="connsiteY16" fmla="*/ 286703 h 390525"/>
              <a:gd name="connsiteX17" fmla="*/ 75057 w 390525"/>
              <a:gd name="connsiteY17" fmla="*/ 32671 h 390525"/>
              <a:gd name="connsiteX18" fmla="*/ 90773 w 390525"/>
              <a:gd name="connsiteY18" fmla="*/ 32671 h 390525"/>
              <a:gd name="connsiteX19" fmla="*/ 137827 w 390525"/>
              <a:gd name="connsiteY19" fmla="*/ 79629 h 390525"/>
              <a:gd name="connsiteX20" fmla="*/ 137827 w 390525"/>
              <a:gd name="connsiteY20" fmla="*/ 95345 h 390525"/>
              <a:gd name="connsiteX21" fmla="*/ 130016 w 390525"/>
              <a:gd name="connsiteY21" fmla="*/ 103156 h 390525"/>
              <a:gd name="connsiteX22" fmla="*/ 67247 w 390525"/>
              <a:gd name="connsiteY22" fmla="*/ 40386 h 390525"/>
              <a:gd name="connsiteX23" fmla="*/ 75057 w 390525"/>
              <a:gd name="connsiteY23" fmla="*/ 32671 h 390525"/>
              <a:gd name="connsiteX24" fmla="*/ 204978 w 390525"/>
              <a:gd name="connsiteY24" fmla="*/ 335280 h 390525"/>
              <a:gd name="connsiteX25" fmla="*/ 57912 w 390525"/>
              <a:gd name="connsiteY25" fmla="*/ 188119 h 390525"/>
              <a:gd name="connsiteX26" fmla="*/ 51816 w 390525"/>
              <a:gd name="connsiteY26" fmla="*/ 56388 h 390525"/>
              <a:gd name="connsiteX27" fmla="*/ 114395 w 390525"/>
              <a:gd name="connsiteY27" fmla="*/ 118967 h 390525"/>
              <a:gd name="connsiteX28" fmla="*/ 116491 w 390525"/>
              <a:gd name="connsiteY28" fmla="*/ 183833 h 390525"/>
              <a:gd name="connsiteX29" fmla="*/ 209264 w 390525"/>
              <a:gd name="connsiteY29" fmla="*/ 276701 h 390525"/>
              <a:gd name="connsiteX30" fmla="*/ 209264 w 390525"/>
              <a:gd name="connsiteY30" fmla="*/ 276701 h 390525"/>
              <a:gd name="connsiteX31" fmla="*/ 274130 w 390525"/>
              <a:gd name="connsiteY31" fmla="*/ 278797 h 390525"/>
              <a:gd name="connsiteX32" fmla="*/ 336709 w 390525"/>
              <a:gd name="connsiteY32" fmla="*/ 341376 h 390525"/>
              <a:gd name="connsiteX33" fmla="*/ 204978 w 390525"/>
              <a:gd name="connsiteY33" fmla="*/ 335280 h 390525"/>
              <a:gd name="connsiteX34" fmla="*/ 360617 w 390525"/>
              <a:gd name="connsiteY34" fmla="*/ 318135 h 390525"/>
              <a:gd name="connsiteX35" fmla="*/ 352806 w 390525"/>
              <a:gd name="connsiteY35" fmla="*/ 325946 h 390525"/>
              <a:gd name="connsiteX36" fmla="*/ 290036 w 390525"/>
              <a:gd name="connsiteY36" fmla="*/ 263176 h 390525"/>
              <a:gd name="connsiteX37" fmla="*/ 297847 w 390525"/>
              <a:gd name="connsiteY37" fmla="*/ 255365 h 390525"/>
              <a:gd name="connsiteX38" fmla="*/ 313563 w 390525"/>
              <a:gd name="connsiteY38" fmla="*/ 255365 h 390525"/>
              <a:gd name="connsiteX39" fmla="*/ 360712 w 390525"/>
              <a:gd name="connsiteY39" fmla="*/ 302514 h 390525"/>
              <a:gd name="connsiteX40" fmla="*/ 360617 w 390525"/>
              <a:gd name="connsiteY40" fmla="*/ 31813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90525">
                <a:moveTo>
                  <a:pt x="376333" y="286703"/>
                </a:moveTo>
                <a:lnTo>
                  <a:pt x="329184" y="239554"/>
                </a:lnTo>
                <a:cubicBezTo>
                  <a:pt x="316230" y="226600"/>
                  <a:pt x="295085" y="226600"/>
                  <a:pt x="282035" y="239554"/>
                </a:cubicBezTo>
                <a:lnTo>
                  <a:pt x="260604" y="260985"/>
                </a:lnTo>
                <a:cubicBezTo>
                  <a:pt x="250793" y="270796"/>
                  <a:pt x="234791" y="270796"/>
                  <a:pt x="224885" y="260985"/>
                </a:cubicBezTo>
                <a:lnTo>
                  <a:pt x="132112" y="168116"/>
                </a:lnTo>
                <a:cubicBezTo>
                  <a:pt x="122206" y="158210"/>
                  <a:pt x="122206" y="142304"/>
                  <a:pt x="132112" y="132398"/>
                </a:cubicBezTo>
                <a:cubicBezTo>
                  <a:pt x="135541" y="128969"/>
                  <a:pt x="145447" y="119063"/>
                  <a:pt x="153543" y="110966"/>
                </a:cubicBezTo>
                <a:cubicBezTo>
                  <a:pt x="166497" y="98012"/>
                  <a:pt x="166688" y="76962"/>
                  <a:pt x="153543" y="63818"/>
                </a:cubicBezTo>
                <a:lnTo>
                  <a:pt x="106490" y="16859"/>
                </a:lnTo>
                <a:cubicBezTo>
                  <a:pt x="93535" y="3905"/>
                  <a:pt x="72390" y="3905"/>
                  <a:pt x="59436" y="16859"/>
                </a:cubicBezTo>
                <a:cubicBezTo>
                  <a:pt x="49721" y="26480"/>
                  <a:pt x="46577" y="29528"/>
                  <a:pt x="42291" y="33909"/>
                </a:cubicBezTo>
                <a:cubicBezTo>
                  <a:pt x="-4572" y="80772"/>
                  <a:pt x="-4572" y="156972"/>
                  <a:pt x="42291" y="203740"/>
                </a:cubicBezTo>
                <a:lnTo>
                  <a:pt x="189357" y="350901"/>
                </a:lnTo>
                <a:cubicBezTo>
                  <a:pt x="236316" y="397859"/>
                  <a:pt x="312325" y="397859"/>
                  <a:pt x="359188" y="350901"/>
                </a:cubicBezTo>
                <a:lnTo>
                  <a:pt x="376333" y="333756"/>
                </a:lnTo>
                <a:cubicBezTo>
                  <a:pt x="389287" y="320802"/>
                  <a:pt x="389287" y="299752"/>
                  <a:pt x="376333" y="286703"/>
                </a:cubicBezTo>
                <a:close/>
                <a:moveTo>
                  <a:pt x="75057" y="32671"/>
                </a:moveTo>
                <a:cubicBezTo>
                  <a:pt x="79343" y="28385"/>
                  <a:pt x="86392" y="28385"/>
                  <a:pt x="90773" y="32671"/>
                </a:cubicBezTo>
                <a:lnTo>
                  <a:pt x="137827" y="79629"/>
                </a:lnTo>
                <a:cubicBezTo>
                  <a:pt x="142208" y="84011"/>
                  <a:pt x="142208" y="90964"/>
                  <a:pt x="137827" y="95345"/>
                </a:cubicBezTo>
                <a:lnTo>
                  <a:pt x="130016" y="103156"/>
                </a:lnTo>
                <a:lnTo>
                  <a:pt x="67247" y="40386"/>
                </a:lnTo>
                <a:lnTo>
                  <a:pt x="75057" y="32671"/>
                </a:lnTo>
                <a:close/>
                <a:moveTo>
                  <a:pt x="204978" y="335280"/>
                </a:moveTo>
                <a:lnTo>
                  <a:pt x="57912" y="188119"/>
                </a:lnTo>
                <a:cubicBezTo>
                  <a:pt x="21717" y="151924"/>
                  <a:pt x="19717" y="94964"/>
                  <a:pt x="51816" y="56388"/>
                </a:cubicBezTo>
                <a:lnTo>
                  <a:pt x="114395" y="118967"/>
                </a:lnTo>
                <a:cubicBezTo>
                  <a:pt x="97917" y="137636"/>
                  <a:pt x="98679" y="166021"/>
                  <a:pt x="116491" y="183833"/>
                </a:cubicBezTo>
                <a:lnTo>
                  <a:pt x="209264" y="276701"/>
                </a:lnTo>
                <a:cubicBezTo>
                  <a:pt x="209264" y="276701"/>
                  <a:pt x="209264" y="276701"/>
                  <a:pt x="209264" y="276701"/>
                </a:cubicBezTo>
                <a:cubicBezTo>
                  <a:pt x="227076" y="294513"/>
                  <a:pt x="255460" y="295275"/>
                  <a:pt x="274130" y="278797"/>
                </a:cubicBezTo>
                <a:lnTo>
                  <a:pt x="336709" y="341376"/>
                </a:lnTo>
                <a:cubicBezTo>
                  <a:pt x="298228" y="373475"/>
                  <a:pt x="241459" y="371761"/>
                  <a:pt x="204978" y="335280"/>
                </a:cubicBezTo>
                <a:close/>
                <a:moveTo>
                  <a:pt x="360617" y="318135"/>
                </a:moveTo>
                <a:lnTo>
                  <a:pt x="352806" y="325946"/>
                </a:lnTo>
                <a:lnTo>
                  <a:pt x="290036" y="263176"/>
                </a:lnTo>
                <a:lnTo>
                  <a:pt x="297847" y="255365"/>
                </a:lnTo>
                <a:cubicBezTo>
                  <a:pt x="302133" y="251079"/>
                  <a:pt x="309181" y="251079"/>
                  <a:pt x="313563" y="255365"/>
                </a:cubicBezTo>
                <a:lnTo>
                  <a:pt x="360712" y="302514"/>
                </a:lnTo>
                <a:cubicBezTo>
                  <a:pt x="364903" y="306800"/>
                  <a:pt x="364903" y="313849"/>
                  <a:pt x="360617" y="318135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B1283666-09FC-4035-A6AA-9E91955AAA89}"/>
              </a:ext>
            </a:extLst>
          </p:cNvPr>
          <p:cNvGrpSpPr/>
          <p:nvPr/>
        </p:nvGrpSpPr>
        <p:grpSpPr>
          <a:xfrm>
            <a:off x="8200883" y="3561588"/>
            <a:ext cx="295275" cy="390525"/>
            <a:chOff x="8200883" y="3561588"/>
            <a:chExt cx="295275" cy="390525"/>
          </a:xfrm>
          <a:solidFill>
            <a:schemeClr val="tx2"/>
          </a:solidFill>
        </p:grpSpPr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C889FC08-26C0-4F90-A45B-573BA66F9DFD}"/>
                </a:ext>
              </a:extLst>
            </p:cNvPr>
            <p:cNvSpPr/>
            <p:nvPr/>
          </p:nvSpPr>
          <p:spPr>
            <a:xfrm>
              <a:off x="8200883" y="3561588"/>
              <a:ext cx="295275" cy="390525"/>
            </a:xfrm>
            <a:custGeom>
              <a:avLst/>
              <a:gdLst>
                <a:gd name="connsiteX0" fmla="*/ 279024 w 295275"/>
                <a:gd name="connsiteY0" fmla="*/ 172879 h 390525"/>
                <a:gd name="connsiteX1" fmla="*/ 231495 w 295275"/>
                <a:gd name="connsiteY1" fmla="*/ 172879 h 390525"/>
                <a:gd name="connsiteX2" fmla="*/ 231495 w 295275"/>
                <a:gd name="connsiteY2" fmla="*/ 135826 h 390525"/>
                <a:gd name="connsiteX3" fmla="*/ 268071 w 295275"/>
                <a:gd name="connsiteY3" fmla="*/ 135826 h 390525"/>
                <a:gd name="connsiteX4" fmla="*/ 278739 w 295275"/>
                <a:gd name="connsiteY4" fmla="*/ 127540 h 390525"/>
                <a:gd name="connsiteX5" fmla="*/ 289693 w 295275"/>
                <a:gd name="connsiteY5" fmla="*/ 83629 h 390525"/>
                <a:gd name="connsiteX6" fmla="*/ 279024 w 295275"/>
                <a:gd name="connsiteY6" fmla="*/ 70009 h 390525"/>
                <a:gd name="connsiteX7" fmla="*/ 231495 w 295275"/>
                <a:gd name="connsiteY7" fmla="*/ 70009 h 390525"/>
                <a:gd name="connsiteX8" fmla="*/ 231495 w 295275"/>
                <a:gd name="connsiteY8" fmla="*/ 40386 h 390525"/>
                <a:gd name="connsiteX9" fmla="*/ 227113 w 295275"/>
                <a:gd name="connsiteY9" fmla="*/ 31528 h 390525"/>
                <a:gd name="connsiteX10" fmla="*/ 197586 w 295275"/>
                <a:gd name="connsiteY10" fmla="*/ 9334 h 390525"/>
                <a:gd name="connsiteX11" fmla="*/ 190918 w 295275"/>
                <a:gd name="connsiteY11" fmla="*/ 7144 h 390525"/>
                <a:gd name="connsiteX12" fmla="*/ 102526 w 295275"/>
                <a:gd name="connsiteY12" fmla="*/ 7144 h 390525"/>
                <a:gd name="connsiteX13" fmla="*/ 95859 w 295275"/>
                <a:gd name="connsiteY13" fmla="*/ 9334 h 390525"/>
                <a:gd name="connsiteX14" fmla="*/ 66427 w 295275"/>
                <a:gd name="connsiteY14" fmla="*/ 31528 h 390525"/>
                <a:gd name="connsiteX15" fmla="*/ 62045 w 295275"/>
                <a:gd name="connsiteY15" fmla="*/ 40386 h 390525"/>
                <a:gd name="connsiteX16" fmla="*/ 62045 w 295275"/>
                <a:gd name="connsiteY16" fmla="*/ 70009 h 390525"/>
                <a:gd name="connsiteX17" fmla="*/ 18135 w 295275"/>
                <a:gd name="connsiteY17" fmla="*/ 70009 h 390525"/>
                <a:gd name="connsiteX18" fmla="*/ 7467 w 295275"/>
                <a:gd name="connsiteY18" fmla="*/ 83629 h 390525"/>
                <a:gd name="connsiteX19" fmla="*/ 18420 w 295275"/>
                <a:gd name="connsiteY19" fmla="*/ 127540 h 390525"/>
                <a:gd name="connsiteX20" fmla="*/ 29088 w 295275"/>
                <a:gd name="connsiteY20" fmla="*/ 135826 h 390525"/>
                <a:gd name="connsiteX21" fmla="*/ 62045 w 295275"/>
                <a:gd name="connsiteY21" fmla="*/ 135826 h 390525"/>
                <a:gd name="connsiteX22" fmla="*/ 62045 w 295275"/>
                <a:gd name="connsiteY22" fmla="*/ 172879 h 390525"/>
                <a:gd name="connsiteX23" fmla="*/ 18135 w 295275"/>
                <a:gd name="connsiteY23" fmla="*/ 172879 h 390525"/>
                <a:gd name="connsiteX24" fmla="*/ 7467 w 295275"/>
                <a:gd name="connsiteY24" fmla="*/ 186499 h 390525"/>
                <a:gd name="connsiteX25" fmla="*/ 18420 w 295275"/>
                <a:gd name="connsiteY25" fmla="*/ 230409 h 390525"/>
                <a:gd name="connsiteX26" fmla="*/ 29088 w 295275"/>
                <a:gd name="connsiteY26" fmla="*/ 238696 h 390525"/>
                <a:gd name="connsiteX27" fmla="*/ 62045 w 295275"/>
                <a:gd name="connsiteY27" fmla="*/ 238696 h 390525"/>
                <a:gd name="connsiteX28" fmla="*/ 62045 w 295275"/>
                <a:gd name="connsiteY28" fmla="*/ 268605 h 390525"/>
                <a:gd name="connsiteX29" fmla="*/ 66522 w 295275"/>
                <a:gd name="connsiteY29" fmla="*/ 277368 h 390525"/>
                <a:gd name="connsiteX30" fmla="*/ 97097 w 295275"/>
                <a:gd name="connsiteY30" fmla="*/ 300133 h 390525"/>
                <a:gd name="connsiteX31" fmla="*/ 101479 w 295275"/>
                <a:gd name="connsiteY31" fmla="*/ 301561 h 390525"/>
                <a:gd name="connsiteX32" fmla="*/ 106431 w 295275"/>
                <a:gd name="connsiteY32" fmla="*/ 301561 h 390525"/>
                <a:gd name="connsiteX33" fmla="*/ 106431 w 295275"/>
                <a:gd name="connsiteY33" fmla="*/ 378523 h 390525"/>
                <a:gd name="connsiteX34" fmla="*/ 113861 w 295275"/>
                <a:gd name="connsiteY34" fmla="*/ 385953 h 390525"/>
                <a:gd name="connsiteX35" fmla="*/ 176059 w 295275"/>
                <a:gd name="connsiteY35" fmla="*/ 385953 h 390525"/>
                <a:gd name="connsiteX36" fmla="*/ 187108 w 295275"/>
                <a:gd name="connsiteY36" fmla="*/ 374904 h 390525"/>
                <a:gd name="connsiteX37" fmla="*/ 187108 w 295275"/>
                <a:gd name="connsiteY37" fmla="*/ 301561 h 390525"/>
                <a:gd name="connsiteX38" fmla="*/ 190823 w 295275"/>
                <a:gd name="connsiteY38" fmla="*/ 301561 h 390525"/>
                <a:gd name="connsiteX39" fmla="*/ 197396 w 295275"/>
                <a:gd name="connsiteY39" fmla="*/ 299371 h 390525"/>
                <a:gd name="connsiteX40" fmla="*/ 227018 w 295275"/>
                <a:gd name="connsiteY40" fmla="*/ 277368 h 390525"/>
                <a:gd name="connsiteX41" fmla="*/ 231495 w 295275"/>
                <a:gd name="connsiteY41" fmla="*/ 268509 h 390525"/>
                <a:gd name="connsiteX42" fmla="*/ 231495 w 295275"/>
                <a:gd name="connsiteY42" fmla="*/ 238696 h 390525"/>
                <a:gd name="connsiteX43" fmla="*/ 268071 w 295275"/>
                <a:gd name="connsiteY43" fmla="*/ 238696 h 390525"/>
                <a:gd name="connsiteX44" fmla="*/ 278739 w 295275"/>
                <a:gd name="connsiteY44" fmla="*/ 230409 h 390525"/>
                <a:gd name="connsiteX45" fmla="*/ 289693 w 295275"/>
                <a:gd name="connsiteY45" fmla="*/ 186499 h 390525"/>
                <a:gd name="connsiteX46" fmla="*/ 279024 w 295275"/>
                <a:gd name="connsiteY46" fmla="*/ 172879 h 390525"/>
                <a:gd name="connsiteX47" fmla="*/ 265404 w 295275"/>
                <a:gd name="connsiteY47" fmla="*/ 91535 h 390525"/>
                <a:gd name="connsiteX48" fmla="*/ 259880 w 295275"/>
                <a:gd name="connsiteY48" fmla="*/ 113728 h 390525"/>
                <a:gd name="connsiteX49" fmla="*/ 231495 w 295275"/>
                <a:gd name="connsiteY49" fmla="*/ 113728 h 390525"/>
                <a:gd name="connsiteX50" fmla="*/ 231495 w 295275"/>
                <a:gd name="connsiteY50" fmla="*/ 91535 h 390525"/>
                <a:gd name="connsiteX51" fmla="*/ 265404 w 295275"/>
                <a:gd name="connsiteY51" fmla="*/ 91535 h 390525"/>
                <a:gd name="connsiteX52" fmla="*/ 38137 w 295275"/>
                <a:gd name="connsiteY52" fmla="*/ 113728 h 390525"/>
                <a:gd name="connsiteX53" fmla="*/ 32613 w 295275"/>
                <a:gd name="connsiteY53" fmla="*/ 91535 h 390525"/>
                <a:gd name="connsiteX54" fmla="*/ 62807 w 295275"/>
                <a:gd name="connsiteY54" fmla="*/ 91535 h 390525"/>
                <a:gd name="connsiteX55" fmla="*/ 62807 w 295275"/>
                <a:gd name="connsiteY55" fmla="*/ 113728 h 390525"/>
                <a:gd name="connsiteX56" fmla="*/ 38137 w 295275"/>
                <a:gd name="connsiteY56" fmla="*/ 113728 h 390525"/>
                <a:gd name="connsiteX57" fmla="*/ 38137 w 295275"/>
                <a:gd name="connsiteY57" fmla="*/ 216598 h 390525"/>
                <a:gd name="connsiteX58" fmla="*/ 32613 w 295275"/>
                <a:gd name="connsiteY58" fmla="*/ 194405 h 390525"/>
                <a:gd name="connsiteX59" fmla="*/ 62807 w 295275"/>
                <a:gd name="connsiteY59" fmla="*/ 194405 h 390525"/>
                <a:gd name="connsiteX60" fmla="*/ 62807 w 295275"/>
                <a:gd name="connsiteY60" fmla="*/ 216598 h 390525"/>
                <a:gd name="connsiteX61" fmla="*/ 38137 w 295275"/>
                <a:gd name="connsiteY61" fmla="*/ 216598 h 390525"/>
                <a:gd name="connsiteX62" fmla="*/ 165582 w 295275"/>
                <a:gd name="connsiteY62" fmla="*/ 363855 h 390525"/>
                <a:gd name="connsiteX63" fmla="*/ 128529 w 295275"/>
                <a:gd name="connsiteY63" fmla="*/ 363855 h 390525"/>
                <a:gd name="connsiteX64" fmla="*/ 128529 w 295275"/>
                <a:gd name="connsiteY64" fmla="*/ 300990 h 390525"/>
                <a:gd name="connsiteX65" fmla="*/ 165582 w 295275"/>
                <a:gd name="connsiteY65" fmla="*/ 300990 h 390525"/>
                <a:gd name="connsiteX66" fmla="*/ 165582 w 295275"/>
                <a:gd name="connsiteY66" fmla="*/ 363855 h 390525"/>
                <a:gd name="connsiteX67" fmla="*/ 209302 w 295275"/>
                <a:gd name="connsiteY67" fmla="*/ 262890 h 390525"/>
                <a:gd name="connsiteX68" fmla="*/ 187204 w 295275"/>
                <a:gd name="connsiteY68" fmla="*/ 279463 h 390525"/>
                <a:gd name="connsiteX69" fmla="*/ 106241 w 295275"/>
                <a:gd name="connsiteY69" fmla="*/ 279463 h 390525"/>
                <a:gd name="connsiteX70" fmla="*/ 84143 w 295275"/>
                <a:gd name="connsiteY70" fmla="*/ 262890 h 390525"/>
                <a:gd name="connsiteX71" fmla="*/ 84143 w 295275"/>
                <a:gd name="connsiteY71" fmla="*/ 45815 h 390525"/>
                <a:gd name="connsiteX72" fmla="*/ 106241 w 295275"/>
                <a:gd name="connsiteY72" fmla="*/ 29242 h 390525"/>
                <a:gd name="connsiteX73" fmla="*/ 187204 w 295275"/>
                <a:gd name="connsiteY73" fmla="*/ 29242 h 390525"/>
                <a:gd name="connsiteX74" fmla="*/ 209302 w 295275"/>
                <a:gd name="connsiteY74" fmla="*/ 45815 h 390525"/>
                <a:gd name="connsiteX75" fmla="*/ 209302 w 295275"/>
                <a:gd name="connsiteY75" fmla="*/ 262890 h 390525"/>
                <a:gd name="connsiteX76" fmla="*/ 259784 w 295275"/>
                <a:gd name="connsiteY76" fmla="*/ 216598 h 390525"/>
                <a:gd name="connsiteX77" fmla="*/ 231399 w 295275"/>
                <a:gd name="connsiteY77" fmla="*/ 216598 h 390525"/>
                <a:gd name="connsiteX78" fmla="*/ 231399 w 295275"/>
                <a:gd name="connsiteY78" fmla="*/ 194405 h 390525"/>
                <a:gd name="connsiteX79" fmla="*/ 265308 w 295275"/>
                <a:gd name="connsiteY79" fmla="*/ 194405 h 390525"/>
                <a:gd name="connsiteX80" fmla="*/ 259784 w 295275"/>
                <a:gd name="connsiteY80" fmla="*/ 2165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95275" h="390525">
                  <a:moveTo>
                    <a:pt x="279024" y="172879"/>
                  </a:moveTo>
                  <a:lnTo>
                    <a:pt x="231495" y="172879"/>
                  </a:lnTo>
                  <a:lnTo>
                    <a:pt x="231495" y="135826"/>
                  </a:lnTo>
                  <a:lnTo>
                    <a:pt x="268071" y="135826"/>
                  </a:lnTo>
                  <a:cubicBezTo>
                    <a:pt x="273119" y="135826"/>
                    <a:pt x="277501" y="132397"/>
                    <a:pt x="278739" y="127540"/>
                  </a:cubicBezTo>
                  <a:lnTo>
                    <a:pt x="289693" y="83629"/>
                  </a:lnTo>
                  <a:cubicBezTo>
                    <a:pt x="291407" y="76771"/>
                    <a:pt x="286073" y="70009"/>
                    <a:pt x="279024" y="70009"/>
                  </a:cubicBezTo>
                  <a:lnTo>
                    <a:pt x="231495" y="70009"/>
                  </a:lnTo>
                  <a:lnTo>
                    <a:pt x="231495" y="40386"/>
                  </a:lnTo>
                  <a:cubicBezTo>
                    <a:pt x="231495" y="36957"/>
                    <a:pt x="229876" y="33623"/>
                    <a:pt x="227113" y="31528"/>
                  </a:cubicBezTo>
                  <a:lnTo>
                    <a:pt x="197586" y="9334"/>
                  </a:lnTo>
                  <a:cubicBezTo>
                    <a:pt x="195681" y="7906"/>
                    <a:pt x="193299" y="7144"/>
                    <a:pt x="190918" y="7144"/>
                  </a:cubicBezTo>
                  <a:lnTo>
                    <a:pt x="102526" y="7144"/>
                  </a:lnTo>
                  <a:cubicBezTo>
                    <a:pt x="100145" y="7144"/>
                    <a:pt x="97764" y="7906"/>
                    <a:pt x="95859" y="9334"/>
                  </a:cubicBezTo>
                  <a:lnTo>
                    <a:pt x="66427" y="31528"/>
                  </a:lnTo>
                  <a:cubicBezTo>
                    <a:pt x="63664" y="33623"/>
                    <a:pt x="62045" y="36957"/>
                    <a:pt x="62045" y="40386"/>
                  </a:cubicBezTo>
                  <a:lnTo>
                    <a:pt x="62045" y="70009"/>
                  </a:lnTo>
                  <a:lnTo>
                    <a:pt x="18135" y="70009"/>
                  </a:lnTo>
                  <a:cubicBezTo>
                    <a:pt x="11087" y="70009"/>
                    <a:pt x="5752" y="76867"/>
                    <a:pt x="7467" y="83629"/>
                  </a:cubicBezTo>
                  <a:lnTo>
                    <a:pt x="18420" y="127540"/>
                  </a:lnTo>
                  <a:cubicBezTo>
                    <a:pt x="19659" y="132397"/>
                    <a:pt x="24040" y="135826"/>
                    <a:pt x="29088" y="135826"/>
                  </a:cubicBezTo>
                  <a:lnTo>
                    <a:pt x="62045" y="135826"/>
                  </a:lnTo>
                  <a:lnTo>
                    <a:pt x="62045" y="172879"/>
                  </a:lnTo>
                  <a:lnTo>
                    <a:pt x="18135" y="172879"/>
                  </a:lnTo>
                  <a:cubicBezTo>
                    <a:pt x="11087" y="172879"/>
                    <a:pt x="5752" y="179737"/>
                    <a:pt x="7467" y="186499"/>
                  </a:cubicBezTo>
                  <a:lnTo>
                    <a:pt x="18420" y="230409"/>
                  </a:lnTo>
                  <a:cubicBezTo>
                    <a:pt x="19659" y="235267"/>
                    <a:pt x="24040" y="238696"/>
                    <a:pt x="29088" y="238696"/>
                  </a:cubicBezTo>
                  <a:lnTo>
                    <a:pt x="62045" y="238696"/>
                  </a:lnTo>
                  <a:lnTo>
                    <a:pt x="62045" y="268605"/>
                  </a:lnTo>
                  <a:cubicBezTo>
                    <a:pt x="62045" y="272034"/>
                    <a:pt x="63664" y="275368"/>
                    <a:pt x="66522" y="277368"/>
                  </a:cubicBezTo>
                  <a:lnTo>
                    <a:pt x="97097" y="300133"/>
                  </a:lnTo>
                  <a:cubicBezTo>
                    <a:pt x="98335" y="301085"/>
                    <a:pt x="99954" y="301561"/>
                    <a:pt x="101479" y="301561"/>
                  </a:cubicBezTo>
                  <a:lnTo>
                    <a:pt x="106431" y="301561"/>
                  </a:lnTo>
                  <a:lnTo>
                    <a:pt x="106431" y="378523"/>
                  </a:lnTo>
                  <a:cubicBezTo>
                    <a:pt x="106431" y="382619"/>
                    <a:pt x="109765" y="385953"/>
                    <a:pt x="113861" y="385953"/>
                  </a:cubicBezTo>
                  <a:lnTo>
                    <a:pt x="176059" y="385953"/>
                  </a:lnTo>
                  <a:cubicBezTo>
                    <a:pt x="182155" y="385953"/>
                    <a:pt x="187108" y="381000"/>
                    <a:pt x="187108" y="374904"/>
                  </a:cubicBezTo>
                  <a:lnTo>
                    <a:pt x="187108" y="301561"/>
                  </a:lnTo>
                  <a:lnTo>
                    <a:pt x="190823" y="301561"/>
                  </a:lnTo>
                  <a:cubicBezTo>
                    <a:pt x="193205" y="301561"/>
                    <a:pt x="195490" y="300799"/>
                    <a:pt x="197396" y="299371"/>
                  </a:cubicBezTo>
                  <a:lnTo>
                    <a:pt x="227018" y="277368"/>
                  </a:lnTo>
                  <a:cubicBezTo>
                    <a:pt x="229780" y="275272"/>
                    <a:pt x="231495" y="272034"/>
                    <a:pt x="231495" y="268509"/>
                  </a:cubicBezTo>
                  <a:lnTo>
                    <a:pt x="231495" y="238696"/>
                  </a:lnTo>
                  <a:lnTo>
                    <a:pt x="268071" y="238696"/>
                  </a:lnTo>
                  <a:cubicBezTo>
                    <a:pt x="273119" y="238696"/>
                    <a:pt x="277501" y="235267"/>
                    <a:pt x="278739" y="230409"/>
                  </a:cubicBezTo>
                  <a:lnTo>
                    <a:pt x="289693" y="186499"/>
                  </a:lnTo>
                  <a:cubicBezTo>
                    <a:pt x="291407" y="179737"/>
                    <a:pt x="286073" y="172879"/>
                    <a:pt x="279024" y="172879"/>
                  </a:cubicBezTo>
                  <a:close/>
                  <a:moveTo>
                    <a:pt x="265404" y="91535"/>
                  </a:moveTo>
                  <a:lnTo>
                    <a:pt x="259880" y="113728"/>
                  </a:lnTo>
                  <a:lnTo>
                    <a:pt x="231495" y="113728"/>
                  </a:lnTo>
                  <a:lnTo>
                    <a:pt x="231495" y="91535"/>
                  </a:lnTo>
                  <a:lnTo>
                    <a:pt x="265404" y="91535"/>
                  </a:lnTo>
                  <a:close/>
                  <a:moveTo>
                    <a:pt x="38137" y="113728"/>
                  </a:moveTo>
                  <a:lnTo>
                    <a:pt x="32613" y="91535"/>
                  </a:lnTo>
                  <a:lnTo>
                    <a:pt x="62807" y="91535"/>
                  </a:lnTo>
                  <a:lnTo>
                    <a:pt x="62807" y="113728"/>
                  </a:lnTo>
                  <a:lnTo>
                    <a:pt x="38137" y="113728"/>
                  </a:lnTo>
                  <a:close/>
                  <a:moveTo>
                    <a:pt x="38137" y="216598"/>
                  </a:moveTo>
                  <a:lnTo>
                    <a:pt x="32613" y="194405"/>
                  </a:lnTo>
                  <a:lnTo>
                    <a:pt x="62807" y="194405"/>
                  </a:lnTo>
                  <a:lnTo>
                    <a:pt x="62807" y="216598"/>
                  </a:lnTo>
                  <a:lnTo>
                    <a:pt x="38137" y="216598"/>
                  </a:lnTo>
                  <a:close/>
                  <a:moveTo>
                    <a:pt x="165582" y="363855"/>
                  </a:moveTo>
                  <a:lnTo>
                    <a:pt x="128529" y="363855"/>
                  </a:lnTo>
                  <a:lnTo>
                    <a:pt x="128529" y="300990"/>
                  </a:lnTo>
                  <a:lnTo>
                    <a:pt x="165582" y="300990"/>
                  </a:lnTo>
                  <a:lnTo>
                    <a:pt x="165582" y="363855"/>
                  </a:lnTo>
                  <a:close/>
                  <a:moveTo>
                    <a:pt x="209302" y="262890"/>
                  </a:moveTo>
                  <a:lnTo>
                    <a:pt x="187204" y="279463"/>
                  </a:lnTo>
                  <a:lnTo>
                    <a:pt x="106241" y="279463"/>
                  </a:lnTo>
                  <a:lnTo>
                    <a:pt x="84143" y="262890"/>
                  </a:lnTo>
                  <a:lnTo>
                    <a:pt x="84143" y="45815"/>
                  </a:lnTo>
                  <a:lnTo>
                    <a:pt x="106241" y="29242"/>
                  </a:lnTo>
                  <a:lnTo>
                    <a:pt x="187204" y="29242"/>
                  </a:lnTo>
                  <a:lnTo>
                    <a:pt x="209302" y="45815"/>
                  </a:lnTo>
                  <a:lnTo>
                    <a:pt x="209302" y="262890"/>
                  </a:lnTo>
                  <a:close/>
                  <a:moveTo>
                    <a:pt x="259784" y="216598"/>
                  </a:moveTo>
                  <a:lnTo>
                    <a:pt x="231399" y="216598"/>
                  </a:lnTo>
                  <a:lnTo>
                    <a:pt x="231399" y="194405"/>
                  </a:lnTo>
                  <a:lnTo>
                    <a:pt x="265308" y="194405"/>
                  </a:lnTo>
                  <a:lnTo>
                    <a:pt x="259784" y="2165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DDA7EFCE-32D7-448F-8F17-F46CE6EDBC4B}"/>
                </a:ext>
              </a:extLst>
            </p:cNvPr>
            <p:cNvSpPr/>
            <p:nvPr/>
          </p:nvSpPr>
          <p:spPr>
            <a:xfrm>
              <a:off x="8300266" y="3616737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FBEEA851-A73D-4A12-9B63-56A6A1B851FF}"/>
                </a:ext>
              </a:extLst>
            </p:cNvPr>
            <p:cNvSpPr/>
            <p:nvPr/>
          </p:nvSpPr>
          <p:spPr>
            <a:xfrm>
              <a:off x="8300266" y="3719798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30DDFA23-4B1A-4310-AC7C-D5BA155BAEBE}"/>
              </a:ext>
            </a:extLst>
          </p:cNvPr>
          <p:cNvGrpSpPr/>
          <p:nvPr/>
        </p:nvGrpSpPr>
        <p:grpSpPr>
          <a:xfrm>
            <a:off x="5500626" y="4224300"/>
            <a:ext cx="364881" cy="390525"/>
            <a:chOff x="5500626" y="4224300"/>
            <a:chExt cx="364881" cy="390525"/>
          </a:xfrm>
          <a:solidFill>
            <a:schemeClr val="tx2"/>
          </a:solidFill>
        </p:grpSpPr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A8452499-716B-4277-90D9-5C214737043E}"/>
                </a:ext>
              </a:extLst>
            </p:cNvPr>
            <p:cNvSpPr/>
            <p:nvPr/>
          </p:nvSpPr>
          <p:spPr>
            <a:xfrm>
              <a:off x="5655957" y="4269317"/>
              <a:ext cx="209550" cy="209550"/>
            </a:xfrm>
            <a:custGeom>
              <a:avLst/>
              <a:gdLst>
                <a:gd name="connsiteX0" fmla="*/ 195622 w 209550"/>
                <a:gd name="connsiteY0" fmla="*/ 95990 h 209550"/>
                <a:gd name="connsiteX1" fmla="*/ 161523 w 209550"/>
                <a:gd name="connsiteY1" fmla="*/ 95990 h 209550"/>
                <a:gd name="connsiteX2" fmla="*/ 153426 w 209550"/>
                <a:gd name="connsiteY2" fmla="*/ 76464 h 209550"/>
                <a:gd name="connsiteX3" fmla="*/ 177620 w 209550"/>
                <a:gd name="connsiteY3" fmla="*/ 52271 h 209550"/>
                <a:gd name="connsiteX4" fmla="*/ 178668 w 209550"/>
                <a:gd name="connsiteY4" fmla="*/ 37317 h 209550"/>
                <a:gd name="connsiteX5" fmla="*/ 162094 w 209550"/>
                <a:gd name="connsiteY5" fmla="*/ 36364 h 209550"/>
                <a:gd name="connsiteX6" fmla="*/ 137710 w 209550"/>
                <a:gd name="connsiteY6" fmla="*/ 60748 h 209550"/>
                <a:gd name="connsiteX7" fmla="*/ 118184 w 209550"/>
                <a:gd name="connsiteY7" fmla="*/ 52652 h 209550"/>
                <a:gd name="connsiteX8" fmla="*/ 118184 w 209550"/>
                <a:gd name="connsiteY8" fmla="*/ 18552 h 209550"/>
                <a:gd name="connsiteX9" fmla="*/ 108373 w 209550"/>
                <a:gd name="connsiteY9" fmla="*/ 7218 h 209550"/>
                <a:gd name="connsiteX10" fmla="*/ 95991 w 209550"/>
                <a:gd name="connsiteY10" fmla="*/ 18267 h 209550"/>
                <a:gd name="connsiteX11" fmla="*/ 95991 w 209550"/>
                <a:gd name="connsiteY11" fmla="*/ 52652 h 209550"/>
                <a:gd name="connsiteX12" fmla="*/ 76465 w 209550"/>
                <a:gd name="connsiteY12" fmla="*/ 60748 h 209550"/>
                <a:gd name="connsiteX13" fmla="*/ 52081 w 209550"/>
                <a:gd name="connsiteY13" fmla="*/ 36364 h 209550"/>
                <a:gd name="connsiteX14" fmla="*/ 35507 w 209550"/>
                <a:gd name="connsiteY14" fmla="*/ 37317 h 209550"/>
                <a:gd name="connsiteX15" fmla="*/ 36555 w 209550"/>
                <a:gd name="connsiteY15" fmla="*/ 52271 h 209550"/>
                <a:gd name="connsiteX16" fmla="*/ 60748 w 209550"/>
                <a:gd name="connsiteY16" fmla="*/ 76464 h 209550"/>
                <a:gd name="connsiteX17" fmla="*/ 52652 w 209550"/>
                <a:gd name="connsiteY17" fmla="*/ 95990 h 209550"/>
                <a:gd name="connsiteX18" fmla="*/ 18552 w 209550"/>
                <a:gd name="connsiteY18" fmla="*/ 95990 h 209550"/>
                <a:gd name="connsiteX19" fmla="*/ 7218 w 209550"/>
                <a:gd name="connsiteY19" fmla="*/ 105801 h 209550"/>
                <a:gd name="connsiteX20" fmla="*/ 18266 w 209550"/>
                <a:gd name="connsiteY20" fmla="*/ 118184 h 209550"/>
                <a:gd name="connsiteX21" fmla="*/ 52652 w 209550"/>
                <a:gd name="connsiteY21" fmla="*/ 118184 h 209550"/>
                <a:gd name="connsiteX22" fmla="*/ 60748 w 209550"/>
                <a:gd name="connsiteY22" fmla="*/ 137710 h 209550"/>
                <a:gd name="connsiteX23" fmla="*/ 36555 w 209550"/>
                <a:gd name="connsiteY23" fmla="*/ 161904 h 209550"/>
                <a:gd name="connsiteX24" fmla="*/ 35507 w 209550"/>
                <a:gd name="connsiteY24" fmla="*/ 176858 h 209550"/>
                <a:gd name="connsiteX25" fmla="*/ 52081 w 209550"/>
                <a:gd name="connsiteY25" fmla="*/ 177810 h 209550"/>
                <a:gd name="connsiteX26" fmla="*/ 76465 w 209550"/>
                <a:gd name="connsiteY26" fmla="*/ 153426 h 209550"/>
                <a:gd name="connsiteX27" fmla="*/ 95991 w 209550"/>
                <a:gd name="connsiteY27" fmla="*/ 161522 h 209550"/>
                <a:gd name="connsiteX28" fmla="*/ 95991 w 209550"/>
                <a:gd name="connsiteY28" fmla="*/ 195622 h 209550"/>
                <a:gd name="connsiteX29" fmla="*/ 105801 w 209550"/>
                <a:gd name="connsiteY29" fmla="*/ 206957 h 209550"/>
                <a:gd name="connsiteX30" fmla="*/ 118184 w 209550"/>
                <a:gd name="connsiteY30" fmla="*/ 195908 h 209550"/>
                <a:gd name="connsiteX31" fmla="*/ 118184 w 209550"/>
                <a:gd name="connsiteY31" fmla="*/ 161522 h 209550"/>
                <a:gd name="connsiteX32" fmla="*/ 137710 w 209550"/>
                <a:gd name="connsiteY32" fmla="*/ 153426 h 209550"/>
                <a:gd name="connsiteX33" fmla="*/ 162094 w 209550"/>
                <a:gd name="connsiteY33" fmla="*/ 177810 h 209550"/>
                <a:gd name="connsiteX34" fmla="*/ 178668 w 209550"/>
                <a:gd name="connsiteY34" fmla="*/ 176858 h 209550"/>
                <a:gd name="connsiteX35" fmla="*/ 177620 w 209550"/>
                <a:gd name="connsiteY35" fmla="*/ 161904 h 209550"/>
                <a:gd name="connsiteX36" fmla="*/ 153426 w 209550"/>
                <a:gd name="connsiteY36" fmla="*/ 137710 h 209550"/>
                <a:gd name="connsiteX37" fmla="*/ 161523 w 209550"/>
                <a:gd name="connsiteY37" fmla="*/ 118184 h 209550"/>
                <a:gd name="connsiteX38" fmla="*/ 195908 w 209550"/>
                <a:gd name="connsiteY38" fmla="*/ 118184 h 209550"/>
                <a:gd name="connsiteX39" fmla="*/ 206957 w 209550"/>
                <a:gd name="connsiteY39" fmla="*/ 105801 h 209550"/>
                <a:gd name="connsiteX40" fmla="*/ 195622 w 209550"/>
                <a:gd name="connsiteY40" fmla="*/ 95990 h 209550"/>
                <a:gd name="connsiteX41" fmla="*/ 107421 w 209550"/>
                <a:gd name="connsiteY41" fmla="*/ 140472 h 209550"/>
                <a:gd name="connsiteX42" fmla="*/ 74083 w 209550"/>
                <a:gd name="connsiteY42" fmla="*/ 107135 h 209550"/>
                <a:gd name="connsiteX43" fmla="*/ 107421 w 209550"/>
                <a:gd name="connsiteY43" fmla="*/ 73797 h 209550"/>
                <a:gd name="connsiteX44" fmla="*/ 140758 w 209550"/>
                <a:gd name="connsiteY44" fmla="*/ 107135 h 209550"/>
                <a:gd name="connsiteX45" fmla="*/ 107421 w 209550"/>
                <a:gd name="connsiteY45" fmla="*/ 14047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9550" h="209550">
                  <a:moveTo>
                    <a:pt x="195622" y="95990"/>
                  </a:moveTo>
                  <a:lnTo>
                    <a:pt x="161523" y="95990"/>
                  </a:lnTo>
                  <a:cubicBezTo>
                    <a:pt x="160094" y="88942"/>
                    <a:pt x="157236" y="82370"/>
                    <a:pt x="153426" y="76464"/>
                  </a:cubicBezTo>
                  <a:lnTo>
                    <a:pt x="177620" y="52271"/>
                  </a:lnTo>
                  <a:cubicBezTo>
                    <a:pt x="181620" y="48270"/>
                    <a:pt x="182192" y="41793"/>
                    <a:pt x="178668" y="37317"/>
                  </a:cubicBezTo>
                  <a:cubicBezTo>
                    <a:pt x="174477" y="32078"/>
                    <a:pt x="166761" y="31697"/>
                    <a:pt x="162094" y="36364"/>
                  </a:cubicBezTo>
                  <a:lnTo>
                    <a:pt x="137710" y="60748"/>
                  </a:lnTo>
                  <a:cubicBezTo>
                    <a:pt x="131900" y="56843"/>
                    <a:pt x="125328" y="54080"/>
                    <a:pt x="118184" y="52652"/>
                  </a:cubicBezTo>
                  <a:lnTo>
                    <a:pt x="118184" y="18552"/>
                  </a:lnTo>
                  <a:cubicBezTo>
                    <a:pt x="118184" y="12837"/>
                    <a:pt x="113993" y="7884"/>
                    <a:pt x="108373" y="7218"/>
                  </a:cubicBezTo>
                  <a:cubicBezTo>
                    <a:pt x="101705" y="6455"/>
                    <a:pt x="95991" y="11694"/>
                    <a:pt x="95991" y="18267"/>
                  </a:cubicBezTo>
                  <a:lnTo>
                    <a:pt x="95991" y="52652"/>
                  </a:lnTo>
                  <a:cubicBezTo>
                    <a:pt x="88942" y="54080"/>
                    <a:pt x="82370" y="56938"/>
                    <a:pt x="76465" y="60748"/>
                  </a:cubicBezTo>
                  <a:lnTo>
                    <a:pt x="52081" y="36364"/>
                  </a:lnTo>
                  <a:cubicBezTo>
                    <a:pt x="47413" y="31697"/>
                    <a:pt x="39793" y="32078"/>
                    <a:pt x="35507" y="37317"/>
                  </a:cubicBezTo>
                  <a:cubicBezTo>
                    <a:pt x="31982" y="41793"/>
                    <a:pt x="32554" y="48270"/>
                    <a:pt x="36555" y="52271"/>
                  </a:cubicBezTo>
                  <a:lnTo>
                    <a:pt x="60748" y="76464"/>
                  </a:lnTo>
                  <a:cubicBezTo>
                    <a:pt x="56843" y="82274"/>
                    <a:pt x="54080" y="88847"/>
                    <a:pt x="52652" y="95990"/>
                  </a:cubicBezTo>
                  <a:lnTo>
                    <a:pt x="18552" y="95990"/>
                  </a:lnTo>
                  <a:cubicBezTo>
                    <a:pt x="12838" y="95990"/>
                    <a:pt x="7884" y="100181"/>
                    <a:pt x="7218" y="105801"/>
                  </a:cubicBezTo>
                  <a:cubicBezTo>
                    <a:pt x="6455" y="112469"/>
                    <a:pt x="11694" y="118184"/>
                    <a:pt x="18266" y="118184"/>
                  </a:cubicBezTo>
                  <a:lnTo>
                    <a:pt x="52652" y="118184"/>
                  </a:lnTo>
                  <a:cubicBezTo>
                    <a:pt x="54080" y="125232"/>
                    <a:pt x="56938" y="131804"/>
                    <a:pt x="60748" y="137710"/>
                  </a:cubicBezTo>
                  <a:lnTo>
                    <a:pt x="36555" y="161904"/>
                  </a:lnTo>
                  <a:cubicBezTo>
                    <a:pt x="32554" y="165904"/>
                    <a:pt x="31982" y="172381"/>
                    <a:pt x="35507" y="176858"/>
                  </a:cubicBezTo>
                  <a:cubicBezTo>
                    <a:pt x="39698" y="182096"/>
                    <a:pt x="47413" y="182478"/>
                    <a:pt x="52081" y="177810"/>
                  </a:cubicBezTo>
                  <a:lnTo>
                    <a:pt x="76465" y="153426"/>
                  </a:lnTo>
                  <a:cubicBezTo>
                    <a:pt x="82275" y="157331"/>
                    <a:pt x="88847" y="160094"/>
                    <a:pt x="95991" y="161522"/>
                  </a:cubicBezTo>
                  <a:lnTo>
                    <a:pt x="95991" y="195622"/>
                  </a:lnTo>
                  <a:cubicBezTo>
                    <a:pt x="95991" y="201337"/>
                    <a:pt x="100182" y="206290"/>
                    <a:pt x="105801" y="206957"/>
                  </a:cubicBezTo>
                  <a:cubicBezTo>
                    <a:pt x="112469" y="207719"/>
                    <a:pt x="118184" y="202480"/>
                    <a:pt x="118184" y="195908"/>
                  </a:cubicBezTo>
                  <a:lnTo>
                    <a:pt x="118184" y="161522"/>
                  </a:lnTo>
                  <a:cubicBezTo>
                    <a:pt x="125232" y="160094"/>
                    <a:pt x="131805" y="157236"/>
                    <a:pt x="137710" y="153426"/>
                  </a:cubicBezTo>
                  <a:lnTo>
                    <a:pt x="162094" y="177810"/>
                  </a:lnTo>
                  <a:cubicBezTo>
                    <a:pt x="166761" y="182478"/>
                    <a:pt x="174381" y="182096"/>
                    <a:pt x="178668" y="176858"/>
                  </a:cubicBezTo>
                  <a:cubicBezTo>
                    <a:pt x="182192" y="172381"/>
                    <a:pt x="181620" y="165904"/>
                    <a:pt x="177620" y="161904"/>
                  </a:cubicBezTo>
                  <a:lnTo>
                    <a:pt x="153426" y="137710"/>
                  </a:lnTo>
                  <a:cubicBezTo>
                    <a:pt x="157332" y="131900"/>
                    <a:pt x="160094" y="125328"/>
                    <a:pt x="161523" y="118184"/>
                  </a:cubicBezTo>
                  <a:lnTo>
                    <a:pt x="195908" y="118184"/>
                  </a:lnTo>
                  <a:cubicBezTo>
                    <a:pt x="202480" y="118184"/>
                    <a:pt x="207719" y="112469"/>
                    <a:pt x="206957" y="105801"/>
                  </a:cubicBezTo>
                  <a:cubicBezTo>
                    <a:pt x="206290" y="100181"/>
                    <a:pt x="201337" y="95990"/>
                    <a:pt x="195622" y="95990"/>
                  </a:cubicBezTo>
                  <a:close/>
                  <a:moveTo>
                    <a:pt x="107421" y="140472"/>
                  </a:moveTo>
                  <a:cubicBezTo>
                    <a:pt x="89038" y="140472"/>
                    <a:pt x="74083" y="125518"/>
                    <a:pt x="74083" y="107135"/>
                  </a:cubicBezTo>
                  <a:cubicBezTo>
                    <a:pt x="74083" y="88752"/>
                    <a:pt x="89038" y="73797"/>
                    <a:pt x="107421" y="73797"/>
                  </a:cubicBezTo>
                  <a:cubicBezTo>
                    <a:pt x="125804" y="73797"/>
                    <a:pt x="140758" y="88752"/>
                    <a:pt x="140758" y="107135"/>
                  </a:cubicBezTo>
                  <a:cubicBezTo>
                    <a:pt x="140758" y="125518"/>
                    <a:pt x="125804" y="140472"/>
                    <a:pt x="107421" y="1404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4A4A4C75-0009-4B86-9230-70B5A72B5ACB}"/>
                </a:ext>
              </a:extLst>
            </p:cNvPr>
            <p:cNvSpPr/>
            <p:nvPr/>
          </p:nvSpPr>
          <p:spPr>
            <a:xfrm>
              <a:off x="5544916" y="4358185"/>
              <a:ext cx="76200" cy="209550"/>
            </a:xfrm>
            <a:custGeom>
              <a:avLst/>
              <a:gdLst>
                <a:gd name="connsiteX0" fmla="*/ 29390 w 76200"/>
                <a:gd name="connsiteY0" fmla="*/ 18552 h 209550"/>
                <a:gd name="connsiteX1" fmla="*/ 29390 w 76200"/>
                <a:gd name="connsiteY1" fmla="*/ 143044 h 209550"/>
                <a:gd name="connsiteX2" fmla="*/ 7197 w 76200"/>
                <a:gd name="connsiteY2" fmla="*/ 176382 h 209550"/>
                <a:gd name="connsiteX3" fmla="*/ 39106 w 76200"/>
                <a:gd name="connsiteY3" fmla="*/ 207719 h 209550"/>
                <a:gd name="connsiteX4" fmla="*/ 73777 w 76200"/>
                <a:gd name="connsiteY4" fmla="*/ 174477 h 209550"/>
                <a:gd name="connsiteX5" fmla="*/ 51584 w 76200"/>
                <a:gd name="connsiteY5" fmla="*/ 143044 h 209550"/>
                <a:gd name="connsiteX6" fmla="*/ 51584 w 76200"/>
                <a:gd name="connsiteY6" fmla="*/ 18267 h 209550"/>
                <a:gd name="connsiteX7" fmla="*/ 39201 w 76200"/>
                <a:gd name="connsiteY7" fmla="*/ 7218 h 209550"/>
                <a:gd name="connsiteX8" fmla="*/ 29390 w 76200"/>
                <a:gd name="connsiteY8" fmla="*/ 18552 h 209550"/>
                <a:gd name="connsiteX9" fmla="*/ 40821 w 76200"/>
                <a:gd name="connsiteY9" fmla="*/ 185526 h 209550"/>
                <a:gd name="connsiteX10" fmla="*/ 29676 w 76200"/>
                <a:gd name="connsiteY10" fmla="*/ 174381 h 209550"/>
                <a:gd name="connsiteX11" fmla="*/ 40821 w 76200"/>
                <a:gd name="connsiteY11" fmla="*/ 163237 h 209550"/>
                <a:gd name="connsiteX12" fmla="*/ 51965 w 76200"/>
                <a:gd name="connsiteY12" fmla="*/ 174381 h 209550"/>
                <a:gd name="connsiteX13" fmla="*/ 40821 w 76200"/>
                <a:gd name="connsiteY13" fmla="*/ 18552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" h="209550">
                  <a:moveTo>
                    <a:pt x="29390" y="18552"/>
                  </a:moveTo>
                  <a:lnTo>
                    <a:pt x="29390" y="143044"/>
                  </a:lnTo>
                  <a:cubicBezTo>
                    <a:pt x="15865" y="147807"/>
                    <a:pt x="6340" y="161046"/>
                    <a:pt x="7197" y="176382"/>
                  </a:cubicBezTo>
                  <a:cubicBezTo>
                    <a:pt x="8150" y="193336"/>
                    <a:pt x="22056" y="207052"/>
                    <a:pt x="39106" y="207719"/>
                  </a:cubicBezTo>
                  <a:cubicBezTo>
                    <a:pt x="58061" y="208481"/>
                    <a:pt x="73777" y="193241"/>
                    <a:pt x="73777" y="174477"/>
                  </a:cubicBezTo>
                  <a:cubicBezTo>
                    <a:pt x="73777" y="159999"/>
                    <a:pt x="64538" y="147711"/>
                    <a:pt x="51584" y="143044"/>
                  </a:cubicBezTo>
                  <a:lnTo>
                    <a:pt x="51584" y="18267"/>
                  </a:lnTo>
                  <a:cubicBezTo>
                    <a:pt x="51584" y="11694"/>
                    <a:pt x="45869" y="6456"/>
                    <a:pt x="39201" y="7218"/>
                  </a:cubicBezTo>
                  <a:cubicBezTo>
                    <a:pt x="33581" y="7884"/>
                    <a:pt x="29390" y="12837"/>
                    <a:pt x="29390" y="18552"/>
                  </a:cubicBezTo>
                  <a:close/>
                  <a:moveTo>
                    <a:pt x="40821" y="185526"/>
                  </a:moveTo>
                  <a:cubicBezTo>
                    <a:pt x="34725" y="185526"/>
                    <a:pt x="29676" y="180573"/>
                    <a:pt x="29676" y="174381"/>
                  </a:cubicBezTo>
                  <a:cubicBezTo>
                    <a:pt x="29676" y="168190"/>
                    <a:pt x="34629" y="163237"/>
                    <a:pt x="40821" y="163237"/>
                  </a:cubicBezTo>
                  <a:cubicBezTo>
                    <a:pt x="47012" y="163237"/>
                    <a:pt x="51965" y="168190"/>
                    <a:pt x="51965" y="174381"/>
                  </a:cubicBezTo>
                  <a:cubicBezTo>
                    <a:pt x="51965" y="180573"/>
                    <a:pt x="47012" y="185526"/>
                    <a:pt x="40821" y="185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5D3376DD-1F6B-4C9D-B0E3-DB530BF308FA}"/>
                </a:ext>
              </a:extLst>
            </p:cNvPr>
            <p:cNvSpPr/>
            <p:nvPr/>
          </p:nvSpPr>
          <p:spPr>
            <a:xfrm>
              <a:off x="5500626" y="4224300"/>
              <a:ext cx="161925" cy="390525"/>
            </a:xfrm>
            <a:custGeom>
              <a:avLst/>
              <a:gdLst>
                <a:gd name="connsiteX0" fmla="*/ 140260 w 161925"/>
                <a:gd name="connsiteY0" fmla="*/ 62617 h 390525"/>
                <a:gd name="connsiteX1" fmla="*/ 82730 w 161925"/>
                <a:gd name="connsiteY1" fmla="*/ 7181 h 390525"/>
                <a:gd name="connsiteX2" fmla="*/ 29295 w 161925"/>
                <a:gd name="connsiteY2" fmla="*/ 63378 h 390525"/>
                <a:gd name="connsiteX3" fmla="*/ 29295 w 161925"/>
                <a:gd name="connsiteY3" fmla="*/ 254355 h 390525"/>
                <a:gd name="connsiteX4" fmla="*/ 8339 w 161925"/>
                <a:gd name="connsiteY4" fmla="*/ 322173 h 390525"/>
                <a:gd name="connsiteX5" fmla="*/ 71014 w 161925"/>
                <a:gd name="connsiteY5" fmla="*/ 384943 h 390525"/>
                <a:gd name="connsiteX6" fmla="*/ 84730 w 161925"/>
                <a:gd name="connsiteY6" fmla="*/ 386085 h 390525"/>
                <a:gd name="connsiteX7" fmla="*/ 162549 w 161925"/>
                <a:gd name="connsiteY7" fmla="*/ 308361 h 390525"/>
                <a:gd name="connsiteX8" fmla="*/ 140356 w 161925"/>
                <a:gd name="connsiteY8" fmla="*/ 254355 h 390525"/>
                <a:gd name="connsiteX9" fmla="*/ 140356 w 161925"/>
                <a:gd name="connsiteY9" fmla="*/ 62617 h 390525"/>
                <a:gd name="connsiteX10" fmla="*/ 74729 w 161925"/>
                <a:gd name="connsiteY10" fmla="*/ 362940 h 390525"/>
                <a:gd name="connsiteX11" fmla="*/ 30152 w 161925"/>
                <a:gd name="connsiteY11" fmla="*/ 318268 h 390525"/>
                <a:gd name="connsiteX12" fmla="*/ 47773 w 161925"/>
                <a:gd name="connsiteY12" fmla="*/ 267309 h 390525"/>
                <a:gd name="connsiteX13" fmla="*/ 51488 w 161925"/>
                <a:gd name="connsiteY13" fmla="*/ 259022 h 390525"/>
                <a:gd name="connsiteX14" fmla="*/ 51488 w 161925"/>
                <a:gd name="connsiteY14" fmla="*/ 63188 h 390525"/>
                <a:gd name="connsiteX15" fmla="*/ 82920 w 161925"/>
                <a:gd name="connsiteY15" fmla="*/ 29374 h 390525"/>
                <a:gd name="connsiteX16" fmla="*/ 118067 w 161925"/>
                <a:gd name="connsiteY16" fmla="*/ 62617 h 390525"/>
                <a:gd name="connsiteX17" fmla="*/ 118067 w 161925"/>
                <a:gd name="connsiteY17" fmla="*/ 96621 h 390525"/>
                <a:gd name="connsiteX18" fmla="*/ 107304 w 161925"/>
                <a:gd name="connsiteY18" fmla="*/ 96621 h 390525"/>
                <a:gd name="connsiteX19" fmla="*/ 95970 w 161925"/>
                <a:gd name="connsiteY19" fmla="*/ 106432 h 390525"/>
                <a:gd name="connsiteX20" fmla="*/ 107018 w 161925"/>
                <a:gd name="connsiteY20" fmla="*/ 118814 h 390525"/>
                <a:gd name="connsiteX21" fmla="*/ 118163 w 161925"/>
                <a:gd name="connsiteY21" fmla="*/ 118814 h 390525"/>
                <a:gd name="connsiteX22" fmla="*/ 118163 w 161925"/>
                <a:gd name="connsiteY22" fmla="*/ 141007 h 390525"/>
                <a:gd name="connsiteX23" fmla="*/ 107399 w 161925"/>
                <a:gd name="connsiteY23" fmla="*/ 141007 h 390525"/>
                <a:gd name="connsiteX24" fmla="*/ 96065 w 161925"/>
                <a:gd name="connsiteY24" fmla="*/ 150818 h 390525"/>
                <a:gd name="connsiteX25" fmla="*/ 107114 w 161925"/>
                <a:gd name="connsiteY25" fmla="*/ 163201 h 390525"/>
                <a:gd name="connsiteX26" fmla="*/ 118258 w 161925"/>
                <a:gd name="connsiteY26" fmla="*/ 163201 h 390525"/>
                <a:gd name="connsiteX27" fmla="*/ 118258 w 161925"/>
                <a:gd name="connsiteY27" fmla="*/ 185394 h 390525"/>
                <a:gd name="connsiteX28" fmla="*/ 107495 w 161925"/>
                <a:gd name="connsiteY28" fmla="*/ 185394 h 390525"/>
                <a:gd name="connsiteX29" fmla="*/ 96160 w 161925"/>
                <a:gd name="connsiteY29" fmla="*/ 195204 h 390525"/>
                <a:gd name="connsiteX30" fmla="*/ 107209 w 161925"/>
                <a:gd name="connsiteY30" fmla="*/ 207587 h 390525"/>
                <a:gd name="connsiteX31" fmla="*/ 118353 w 161925"/>
                <a:gd name="connsiteY31" fmla="*/ 207587 h 390525"/>
                <a:gd name="connsiteX32" fmla="*/ 118353 w 161925"/>
                <a:gd name="connsiteY32" fmla="*/ 229780 h 390525"/>
                <a:gd name="connsiteX33" fmla="*/ 107590 w 161925"/>
                <a:gd name="connsiteY33" fmla="*/ 229780 h 390525"/>
                <a:gd name="connsiteX34" fmla="*/ 96255 w 161925"/>
                <a:gd name="connsiteY34" fmla="*/ 239591 h 390525"/>
                <a:gd name="connsiteX35" fmla="*/ 107304 w 161925"/>
                <a:gd name="connsiteY35" fmla="*/ 251974 h 390525"/>
                <a:gd name="connsiteX36" fmla="*/ 118448 w 161925"/>
                <a:gd name="connsiteY36" fmla="*/ 251974 h 390525"/>
                <a:gd name="connsiteX37" fmla="*/ 118448 w 161925"/>
                <a:gd name="connsiteY37" fmla="*/ 258927 h 390525"/>
                <a:gd name="connsiteX38" fmla="*/ 122163 w 161925"/>
                <a:gd name="connsiteY38" fmla="*/ 267213 h 390525"/>
                <a:gd name="connsiteX39" fmla="*/ 140737 w 161925"/>
                <a:gd name="connsiteY39" fmla="*/ 308266 h 390525"/>
                <a:gd name="connsiteX40" fmla="*/ 74729 w 161925"/>
                <a:gd name="connsiteY40" fmla="*/ 36294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1925" h="390525">
                  <a:moveTo>
                    <a:pt x="140260" y="62617"/>
                  </a:moveTo>
                  <a:cubicBezTo>
                    <a:pt x="140260" y="31375"/>
                    <a:pt x="114257" y="6038"/>
                    <a:pt x="82730" y="7181"/>
                  </a:cubicBezTo>
                  <a:cubicBezTo>
                    <a:pt x="52726" y="8229"/>
                    <a:pt x="29295" y="33375"/>
                    <a:pt x="29295" y="63378"/>
                  </a:cubicBezTo>
                  <a:lnTo>
                    <a:pt x="29295" y="254355"/>
                  </a:lnTo>
                  <a:cubicBezTo>
                    <a:pt x="11768" y="272262"/>
                    <a:pt x="3958" y="297217"/>
                    <a:pt x="8339" y="322173"/>
                  </a:cubicBezTo>
                  <a:cubicBezTo>
                    <a:pt x="13864" y="353701"/>
                    <a:pt x="39581" y="379513"/>
                    <a:pt x="71014" y="384943"/>
                  </a:cubicBezTo>
                  <a:cubicBezTo>
                    <a:pt x="75586" y="385704"/>
                    <a:pt x="80158" y="386085"/>
                    <a:pt x="84730" y="386085"/>
                  </a:cubicBezTo>
                  <a:cubicBezTo>
                    <a:pt x="128069" y="386085"/>
                    <a:pt x="162549" y="351129"/>
                    <a:pt x="162549" y="308361"/>
                  </a:cubicBezTo>
                  <a:cubicBezTo>
                    <a:pt x="162549" y="288264"/>
                    <a:pt x="154548" y="268833"/>
                    <a:pt x="140356" y="254355"/>
                  </a:cubicBezTo>
                  <a:lnTo>
                    <a:pt x="140356" y="62617"/>
                  </a:lnTo>
                  <a:close/>
                  <a:moveTo>
                    <a:pt x="74729" y="362940"/>
                  </a:moveTo>
                  <a:cubicBezTo>
                    <a:pt x="52440" y="359034"/>
                    <a:pt x="34057" y="340651"/>
                    <a:pt x="30152" y="318268"/>
                  </a:cubicBezTo>
                  <a:cubicBezTo>
                    <a:pt x="26818" y="299027"/>
                    <a:pt x="33200" y="280453"/>
                    <a:pt x="47773" y="267309"/>
                  </a:cubicBezTo>
                  <a:cubicBezTo>
                    <a:pt x="50154" y="265213"/>
                    <a:pt x="51488" y="262165"/>
                    <a:pt x="51488" y="259022"/>
                  </a:cubicBezTo>
                  <a:lnTo>
                    <a:pt x="51488" y="63188"/>
                  </a:lnTo>
                  <a:cubicBezTo>
                    <a:pt x="51488" y="45852"/>
                    <a:pt x="65585" y="30327"/>
                    <a:pt x="82920" y="29374"/>
                  </a:cubicBezTo>
                  <a:cubicBezTo>
                    <a:pt x="102161" y="28326"/>
                    <a:pt x="118067" y="43662"/>
                    <a:pt x="118067" y="62617"/>
                  </a:cubicBezTo>
                  <a:lnTo>
                    <a:pt x="118067" y="96621"/>
                  </a:lnTo>
                  <a:lnTo>
                    <a:pt x="107304" y="96621"/>
                  </a:lnTo>
                  <a:cubicBezTo>
                    <a:pt x="101589" y="96621"/>
                    <a:pt x="96636" y="100812"/>
                    <a:pt x="95970" y="106432"/>
                  </a:cubicBezTo>
                  <a:cubicBezTo>
                    <a:pt x="95207" y="113099"/>
                    <a:pt x="100446" y="118814"/>
                    <a:pt x="107018" y="118814"/>
                  </a:cubicBezTo>
                  <a:lnTo>
                    <a:pt x="118163" y="118814"/>
                  </a:lnTo>
                  <a:lnTo>
                    <a:pt x="118163" y="141007"/>
                  </a:lnTo>
                  <a:lnTo>
                    <a:pt x="107399" y="141007"/>
                  </a:lnTo>
                  <a:cubicBezTo>
                    <a:pt x="101684" y="141007"/>
                    <a:pt x="96731" y="145198"/>
                    <a:pt x="96065" y="150818"/>
                  </a:cubicBezTo>
                  <a:cubicBezTo>
                    <a:pt x="95303" y="157485"/>
                    <a:pt x="100541" y="163201"/>
                    <a:pt x="107114" y="163201"/>
                  </a:cubicBezTo>
                  <a:lnTo>
                    <a:pt x="118258" y="163201"/>
                  </a:lnTo>
                  <a:lnTo>
                    <a:pt x="118258" y="185394"/>
                  </a:lnTo>
                  <a:lnTo>
                    <a:pt x="107495" y="185394"/>
                  </a:lnTo>
                  <a:cubicBezTo>
                    <a:pt x="101780" y="185394"/>
                    <a:pt x="96827" y="189585"/>
                    <a:pt x="96160" y="195204"/>
                  </a:cubicBezTo>
                  <a:cubicBezTo>
                    <a:pt x="95398" y="201872"/>
                    <a:pt x="100637" y="207587"/>
                    <a:pt x="107209" y="207587"/>
                  </a:cubicBezTo>
                  <a:lnTo>
                    <a:pt x="118353" y="207587"/>
                  </a:lnTo>
                  <a:lnTo>
                    <a:pt x="118353" y="229780"/>
                  </a:lnTo>
                  <a:lnTo>
                    <a:pt x="107590" y="229780"/>
                  </a:lnTo>
                  <a:cubicBezTo>
                    <a:pt x="101875" y="229780"/>
                    <a:pt x="96922" y="233971"/>
                    <a:pt x="96255" y="239591"/>
                  </a:cubicBezTo>
                  <a:cubicBezTo>
                    <a:pt x="95493" y="246259"/>
                    <a:pt x="100732" y="251974"/>
                    <a:pt x="107304" y="251974"/>
                  </a:cubicBezTo>
                  <a:lnTo>
                    <a:pt x="118448" y="251974"/>
                  </a:lnTo>
                  <a:lnTo>
                    <a:pt x="118448" y="258927"/>
                  </a:lnTo>
                  <a:cubicBezTo>
                    <a:pt x="118448" y="262070"/>
                    <a:pt x="119782" y="265023"/>
                    <a:pt x="122163" y="267213"/>
                  </a:cubicBezTo>
                  <a:cubicBezTo>
                    <a:pt x="134070" y="277977"/>
                    <a:pt x="140737" y="292550"/>
                    <a:pt x="140737" y="308266"/>
                  </a:cubicBezTo>
                  <a:cubicBezTo>
                    <a:pt x="140260" y="341794"/>
                    <a:pt x="110352" y="369131"/>
                    <a:pt x="74729" y="3629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4ED083A8-070B-464A-9163-00FB4573B064}"/>
              </a:ext>
            </a:extLst>
          </p:cNvPr>
          <p:cNvGrpSpPr/>
          <p:nvPr/>
        </p:nvGrpSpPr>
        <p:grpSpPr>
          <a:xfrm>
            <a:off x="8162630" y="4236869"/>
            <a:ext cx="390525" cy="388615"/>
            <a:chOff x="8162630" y="4236869"/>
            <a:chExt cx="390525" cy="388615"/>
          </a:xfrm>
          <a:solidFill>
            <a:schemeClr val="tx2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C33AA78A-229F-4006-90F1-18EBE84B8CBA}"/>
                </a:ext>
              </a:extLst>
            </p:cNvPr>
            <p:cNvSpPr/>
            <p:nvPr/>
          </p:nvSpPr>
          <p:spPr>
            <a:xfrm>
              <a:off x="8230026" y="4236869"/>
              <a:ext cx="161925" cy="161925"/>
            </a:xfrm>
            <a:custGeom>
              <a:avLst/>
              <a:gdLst>
                <a:gd name="connsiteX0" fmla="*/ 21758 w 161925"/>
                <a:gd name="connsiteY0" fmla="*/ 92243 h 161925"/>
                <a:gd name="connsiteX1" fmla="*/ 80528 w 161925"/>
                <a:gd name="connsiteY1" fmla="*/ 140440 h 161925"/>
                <a:gd name="connsiteX2" fmla="*/ 114246 w 161925"/>
                <a:gd name="connsiteY2" fmla="*/ 129962 h 161925"/>
                <a:gd name="connsiteX3" fmla="*/ 143678 w 161925"/>
                <a:gd name="connsiteY3" fmla="*/ 159394 h 161925"/>
                <a:gd name="connsiteX4" fmla="*/ 159394 w 161925"/>
                <a:gd name="connsiteY4" fmla="*/ 159394 h 161925"/>
                <a:gd name="connsiteX5" fmla="*/ 159394 w 161925"/>
                <a:gd name="connsiteY5" fmla="*/ 143678 h 161925"/>
                <a:gd name="connsiteX6" fmla="*/ 129962 w 161925"/>
                <a:gd name="connsiteY6" fmla="*/ 114246 h 161925"/>
                <a:gd name="connsiteX7" fmla="*/ 140440 w 161925"/>
                <a:gd name="connsiteY7" fmla="*/ 80527 h 161925"/>
                <a:gd name="connsiteX8" fmla="*/ 92243 w 161925"/>
                <a:gd name="connsiteY8" fmla="*/ 21758 h 161925"/>
                <a:gd name="connsiteX9" fmla="*/ 20425 w 161925"/>
                <a:gd name="connsiteY9" fmla="*/ 7375 h 161925"/>
                <a:gd name="connsiteX10" fmla="*/ 10424 w 161925"/>
                <a:gd name="connsiteY10" fmla="*/ 10424 h 161925"/>
                <a:gd name="connsiteX11" fmla="*/ 7376 w 161925"/>
                <a:gd name="connsiteY11" fmla="*/ 20425 h 161925"/>
                <a:gd name="connsiteX12" fmla="*/ 21758 w 161925"/>
                <a:gd name="connsiteY12" fmla="*/ 92243 h 161925"/>
                <a:gd name="connsiteX13" fmla="*/ 87957 w 161925"/>
                <a:gd name="connsiteY13" fmla="*/ 43571 h 161925"/>
                <a:gd name="connsiteX14" fmla="*/ 118247 w 161925"/>
                <a:gd name="connsiteY14" fmla="*/ 80527 h 161925"/>
                <a:gd name="connsiteX15" fmla="*/ 113865 w 161925"/>
                <a:gd name="connsiteY15" fmla="*/ 98149 h 161925"/>
                <a:gd name="connsiteX16" fmla="*/ 92815 w 161925"/>
                <a:gd name="connsiteY16" fmla="*/ 77099 h 161925"/>
                <a:gd name="connsiteX17" fmla="*/ 77099 w 161925"/>
                <a:gd name="connsiteY17" fmla="*/ 77099 h 161925"/>
                <a:gd name="connsiteX18" fmla="*/ 77099 w 161925"/>
                <a:gd name="connsiteY18" fmla="*/ 92815 h 161925"/>
                <a:gd name="connsiteX19" fmla="*/ 98149 w 161925"/>
                <a:gd name="connsiteY19" fmla="*/ 113865 h 161925"/>
                <a:gd name="connsiteX20" fmla="*/ 80528 w 161925"/>
                <a:gd name="connsiteY20" fmla="*/ 118247 h 161925"/>
                <a:gd name="connsiteX21" fmla="*/ 43570 w 161925"/>
                <a:gd name="connsiteY21" fmla="*/ 87957 h 161925"/>
                <a:gd name="connsiteX22" fmla="*/ 32522 w 161925"/>
                <a:gd name="connsiteY22" fmla="*/ 32522 h 161925"/>
                <a:gd name="connsiteX23" fmla="*/ 87957 w 161925"/>
                <a:gd name="connsiteY23" fmla="*/ 435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161925">
                  <a:moveTo>
                    <a:pt x="21758" y="92243"/>
                  </a:moveTo>
                  <a:cubicBezTo>
                    <a:pt x="27378" y="120151"/>
                    <a:pt x="52048" y="140440"/>
                    <a:pt x="80528" y="140440"/>
                  </a:cubicBezTo>
                  <a:cubicBezTo>
                    <a:pt x="93005" y="140440"/>
                    <a:pt x="104625" y="136534"/>
                    <a:pt x="114246" y="129962"/>
                  </a:cubicBezTo>
                  <a:lnTo>
                    <a:pt x="143678" y="159394"/>
                  </a:lnTo>
                  <a:cubicBezTo>
                    <a:pt x="148059" y="163776"/>
                    <a:pt x="155013" y="163776"/>
                    <a:pt x="159394" y="159394"/>
                  </a:cubicBezTo>
                  <a:cubicBezTo>
                    <a:pt x="163776" y="155013"/>
                    <a:pt x="163776" y="148060"/>
                    <a:pt x="159394" y="143678"/>
                  </a:cubicBezTo>
                  <a:lnTo>
                    <a:pt x="129962" y="114246"/>
                  </a:lnTo>
                  <a:cubicBezTo>
                    <a:pt x="136535" y="104626"/>
                    <a:pt x="140440" y="93005"/>
                    <a:pt x="140440" y="80527"/>
                  </a:cubicBezTo>
                  <a:cubicBezTo>
                    <a:pt x="140440" y="52048"/>
                    <a:pt x="120151" y="27378"/>
                    <a:pt x="92243" y="21758"/>
                  </a:cubicBezTo>
                  <a:lnTo>
                    <a:pt x="20425" y="7375"/>
                  </a:lnTo>
                  <a:cubicBezTo>
                    <a:pt x="16805" y="6614"/>
                    <a:pt x="12995" y="7757"/>
                    <a:pt x="10424" y="10424"/>
                  </a:cubicBezTo>
                  <a:cubicBezTo>
                    <a:pt x="7756" y="13090"/>
                    <a:pt x="6613" y="16805"/>
                    <a:pt x="7376" y="20425"/>
                  </a:cubicBezTo>
                  <a:lnTo>
                    <a:pt x="21758" y="92243"/>
                  </a:lnTo>
                  <a:close/>
                  <a:moveTo>
                    <a:pt x="87957" y="43571"/>
                  </a:moveTo>
                  <a:cubicBezTo>
                    <a:pt x="105483" y="47095"/>
                    <a:pt x="118247" y="62621"/>
                    <a:pt x="118247" y="80527"/>
                  </a:cubicBezTo>
                  <a:cubicBezTo>
                    <a:pt x="118247" y="86909"/>
                    <a:pt x="116627" y="92910"/>
                    <a:pt x="113865" y="98149"/>
                  </a:cubicBezTo>
                  <a:lnTo>
                    <a:pt x="92815" y="77099"/>
                  </a:lnTo>
                  <a:cubicBezTo>
                    <a:pt x="88433" y="72717"/>
                    <a:pt x="81480" y="72717"/>
                    <a:pt x="77099" y="77099"/>
                  </a:cubicBezTo>
                  <a:cubicBezTo>
                    <a:pt x="72717" y="81480"/>
                    <a:pt x="72717" y="88433"/>
                    <a:pt x="77099" y="92815"/>
                  </a:cubicBezTo>
                  <a:lnTo>
                    <a:pt x="98149" y="113865"/>
                  </a:lnTo>
                  <a:cubicBezTo>
                    <a:pt x="92910" y="116627"/>
                    <a:pt x="86909" y="118247"/>
                    <a:pt x="80528" y="118247"/>
                  </a:cubicBezTo>
                  <a:cubicBezTo>
                    <a:pt x="62620" y="118247"/>
                    <a:pt x="47095" y="105483"/>
                    <a:pt x="43570" y="87957"/>
                  </a:cubicBezTo>
                  <a:lnTo>
                    <a:pt x="32522" y="32522"/>
                  </a:lnTo>
                  <a:lnTo>
                    <a:pt x="87957" y="435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771A62-F6C2-4ED3-B5D4-D2C5D3B58EE4}"/>
                </a:ext>
              </a:extLst>
            </p:cNvPr>
            <p:cNvSpPr/>
            <p:nvPr/>
          </p:nvSpPr>
          <p:spPr>
            <a:xfrm>
              <a:off x="8408423" y="4482609"/>
              <a:ext cx="142875" cy="142875"/>
            </a:xfrm>
            <a:custGeom>
              <a:avLst/>
              <a:gdLst>
                <a:gd name="connsiteX0" fmla="*/ 126635 w 142875"/>
                <a:gd name="connsiteY0" fmla="*/ 7476 h 142875"/>
                <a:gd name="connsiteX1" fmla="*/ 66151 w 142875"/>
                <a:gd name="connsiteY1" fmla="*/ 22620 h 142875"/>
                <a:gd name="connsiteX2" fmla="*/ 29385 w 142875"/>
                <a:gd name="connsiteY2" fmla="*/ 69674 h 142875"/>
                <a:gd name="connsiteX3" fmla="*/ 36624 w 142875"/>
                <a:gd name="connsiteY3" fmla="*/ 95201 h 142875"/>
                <a:gd name="connsiteX4" fmla="*/ 10430 w 142875"/>
                <a:gd name="connsiteY4" fmla="*/ 121394 h 142875"/>
                <a:gd name="connsiteX5" fmla="*/ 10430 w 142875"/>
                <a:gd name="connsiteY5" fmla="*/ 137111 h 142875"/>
                <a:gd name="connsiteX6" fmla="*/ 26147 w 142875"/>
                <a:gd name="connsiteY6" fmla="*/ 137111 h 142875"/>
                <a:gd name="connsiteX7" fmla="*/ 52340 w 142875"/>
                <a:gd name="connsiteY7" fmla="*/ 110917 h 142875"/>
                <a:gd name="connsiteX8" fmla="*/ 77867 w 142875"/>
                <a:gd name="connsiteY8" fmla="*/ 118156 h 142875"/>
                <a:gd name="connsiteX9" fmla="*/ 124921 w 142875"/>
                <a:gd name="connsiteY9" fmla="*/ 81390 h 142875"/>
                <a:gd name="connsiteX10" fmla="*/ 140065 w 142875"/>
                <a:gd name="connsiteY10" fmla="*/ 20906 h 142875"/>
                <a:gd name="connsiteX11" fmla="*/ 137112 w 142875"/>
                <a:gd name="connsiteY11" fmla="*/ 10333 h 142875"/>
                <a:gd name="connsiteX12" fmla="*/ 126635 w 142875"/>
                <a:gd name="connsiteY12" fmla="*/ 7476 h 142875"/>
                <a:gd name="connsiteX13" fmla="*/ 103394 w 142875"/>
                <a:gd name="connsiteY13" fmla="*/ 76056 h 142875"/>
                <a:gd name="connsiteX14" fmla="*/ 77867 w 142875"/>
                <a:gd name="connsiteY14" fmla="*/ 95963 h 142875"/>
                <a:gd name="connsiteX15" fmla="*/ 68818 w 142875"/>
                <a:gd name="connsiteY15" fmla="*/ 94343 h 142875"/>
                <a:gd name="connsiteX16" fmla="*/ 81582 w 142875"/>
                <a:gd name="connsiteY16" fmla="*/ 81580 h 142875"/>
                <a:gd name="connsiteX17" fmla="*/ 81582 w 142875"/>
                <a:gd name="connsiteY17" fmla="*/ 65864 h 142875"/>
                <a:gd name="connsiteX18" fmla="*/ 65866 w 142875"/>
                <a:gd name="connsiteY18" fmla="*/ 65864 h 142875"/>
                <a:gd name="connsiteX19" fmla="*/ 53102 w 142875"/>
                <a:gd name="connsiteY19" fmla="*/ 78627 h 142875"/>
                <a:gd name="connsiteX20" fmla="*/ 51483 w 142875"/>
                <a:gd name="connsiteY20" fmla="*/ 69579 h 142875"/>
                <a:gd name="connsiteX21" fmla="*/ 71390 w 142875"/>
                <a:gd name="connsiteY21" fmla="*/ 44051 h 142875"/>
                <a:gd name="connsiteX22" fmla="*/ 113967 w 142875"/>
                <a:gd name="connsiteY22" fmla="*/ 33384 h 142875"/>
                <a:gd name="connsiteX23" fmla="*/ 103394 w 142875"/>
                <a:gd name="connsiteY23" fmla="*/ 7605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875" h="142875">
                  <a:moveTo>
                    <a:pt x="126635" y="7476"/>
                  </a:moveTo>
                  <a:lnTo>
                    <a:pt x="66151" y="22620"/>
                  </a:lnTo>
                  <a:cubicBezTo>
                    <a:pt x="44530" y="28050"/>
                    <a:pt x="29385" y="47385"/>
                    <a:pt x="29385" y="69674"/>
                  </a:cubicBezTo>
                  <a:cubicBezTo>
                    <a:pt x="29385" y="79008"/>
                    <a:pt x="32052" y="87771"/>
                    <a:pt x="36624" y="95201"/>
                  </a:cubicBezTo>
                  <a:lnTo>
                    <a:pt x="10430" y="121394"/>
                  </a:lnTo>
                  <a:cubicBezTo>
                    <a:pt x="6048" y="125776"/>
                    <a:pt x="6048" y="132729"/>
                    <a:pt x="10430" y="137111"/>
                  </a:cubicBezTo>
                  <a:cubicBezTo>
                    <a:pt x="14812" y="141492"/>
                    <a:pt x="21765" y="141492"/>
                    <a:pt x="26147" y="137111"/>
                  </a:cubicBezTo>
                  <a:lnTo>
                    <a:pt x="52340" y="110917"/>
                  </a:lnTo>
                  <a:cubicBezTo>
                    <a:pt x="59769" y="115489"/>
                    <a:pt x="68532" y="118156"/>
                    <a:pt x="77867" y="118156"/>
                  </a:cubicBezTo>
                  <a:cubicBezTo>
                    <a:pt x="100155" y="118156"/>
                    <a:pt x="119491" y="103011"/>
                    <a:pt x="124921" y="81390"/>
                  </a:cubicBezTo>
                  <a:lnTo>
                    <a:pt x="140065" y="20906"/>
                  </a:lnTo>
                  <a:cubicBezTo>
                    <a:pt x="141018" y="17096"/>
                    <a:pt x="139875" y="13095"/>
                    <a:pt x="137112" y="10333"/>
                  </a:cubicBezTo>
                  <a:cubicBezTo>
                    <a:pt x="134350" y="7666"/>
                    <a:pt x="130350" y="6523"/>
                    <a:pt x="126635" y="7476"/>
                  </a:cubicBezTo>
                  <a:close/>
                  <a:moveTo>
                    <a:pt x="103394" y="76056"/>
                  </a:moveTo>
                  <a:cubicBezTo>
                    <a:pt x="100441" y="87771"/>
                    <a:pt x="89964" y="95963"/>
                    <a:pt x="77867" y="95963"/>
                  </a:cubicBezTo>
                  <a:cubicBezTo>
                    <a:pt x="74724" y="95963"/>
                    <a:pt x="71676" y="95391"/>
                    <a:pt x="68818" y="94343"/>
                  </a:cubicBezTo>
                  <a:lnTo>
                    <a:pt x="81582" y="81580"/>
                  </a:lnTo>
                  <a:cubicBezTo>
                    <a:pt x="85963" y="77199"/>
                    <a:pt x="85963" y="70245"/>
                    <a:pt x="81582" y="65864"/>
                  </a:cubicBezTo>
                  <a:cubicBezTo>
                    <a:pt x="77200" y="61482"/>
                    <a:pt x="70247" y="61482"/>
                    <a:pt x="65866" y="65864"/>
                  </a:cubicBezTo>
                  <a:lnTo>
                    <a:pt x="53102" y="78627"/>
                  </a:lnTo>
                  <a:cubicBezTo>
                    <a:pt x="52054" y="75770"/>
                    <a:pt x="51483" y="72817"/>
                    <a:pt x="51483" y="69579"/>
                  </a:cubicBezTo>
                  <a:cubicBezTo>
                    <a:pt x="51483" y="57482"/>
                    <a:pt x="59674" y="47004"/>
                    <a:pt x="71390" y="44051"/>
                  </a:cubicBezTo>
                  <a:lnTo>
                    <a:pt x="113967" y="33384"/>
                  </a:lnTo>
                  <a:lnTo>
                    <a:pt x="103394" y="760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1F1D7C5C-FC42-41BF-9C4D-DDBAE86E862B}"/>
                </a:ext>
              </a:extLst>
            </p:cNvPr>
            <p:cNvSpPr/>
            <p:nvPr/>
          </p:nvSpPr>
          <p:spPr>
            <a:xfrm>
              <a:off x="8162630" y="4282154"/>
              <a:ext cx="390525" cy="161925"/>
            </a:xfrm>
            <a:custGeom>
              <a:avLst/>
              <a:gdLst>
                <a:gd name="connsiteX0" fmla="*/ 18384 w 390525"/>
                <a:gd name="connsiteY0" fmla="*/ 162496 h 161925"/>
                <a:gd name="connsiteX1" fmla="*/ 297371 w 390525"/>
                <a:gd name="connsiteY1" fmla="*/ 162496 h 161925"/>
                <a:gd name="connsiteX2" fmla="*/ 386144 w 390525"/>
                <a:gd name="connsiteY2" fmla="*/ 73723 h 161925"/>
                <a:gd name="connsiteX3" fmla="*/ 319564 w 390525"/>
                <a:gd name="connsiteY3" fmla="*/ 7144 h 161925"/>
                <a:gd name="connsiteX4" fmla="*/ 252984 w 390525"/>
                <a:gd name="connsiteY4" fmla="*/ 73723 h 161925"/>
                <a:gd name="connsiteX5" fmla="*/ 297371 w 390525"/>
                <a:gd name="connsiteY5" fmla="*/ 118110 h 161925"/>
                <a:gd name="connsiteX6" fmla="*/ 341757 w 390525"/>
                <a:gd name="connsiteY6" fmla="*/ 73723 h 161925"/>
                <a:gd name="connsiteX7" fmla="*/ 330613 w 390525"/>
                <a:gd name="connsiteY7" fmla="*/ 62579 h 161925"/>
                <a:gd name="connsiteX8" fmla="*/ 319469 w 390525"/>
                <a:gd name="connsiteY8" fmla="*/ 73723 h 161925"/>
                <a:gd name="connsiteX9" fmla="*/ 297275 w 390525"/>
                <a:gd name="connsiteY9" fmla="*/ 95917 h 161925"/>
                <a:gd name="connsiteX10" fmla="*/ 275082 w 390525"/>
                <a:gd name="connsiteY10" fmla="*/ 73723 h 161925"/>
                <a:gd name="connsiteX11" fmla="*/ 319469 w 390525"/>
                <a:gd name="connsiteY11" fmla="*/ 29337 h 161925"/>
                <a:gd name="connsiteX12" fmla="*/ 363855 w 390525"/>
                <a:gd name="connsiteY12" fmla="*/ 73723 h 161925"/>
                <a:gd name="connsiteX13" fmla="*/ 297275 w 390525"/>
                <a:gd name="connsiteY13" fmla="*/ 140303 h 161925"/>
                <a:gd name="connsiteX14" fmla="*/ 18288 w 390525"/>
                <a:gd name="connsiteY14" fmla="*/ 140303 h 161925"/>
                <a:gd name="connsiteX15" fmla="*/ 7144 w 390525"/>
                <a:gd name="connsiteY15" fmla="*/ 151447 h 161925"/>
                <a:gd name="connsiteX16" fmla="*/ 18384 w 390525"/>
                <a:gd name="connsiteY16" fmla="*/ 16249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525" h="161925">
                  <a:moveTo>
                    <a:pt x="18384" y="162496"/>
                  </a:moveTo>
                  <a:lnTo>
                    <a:pt x="297371" y="162496"/>
                  </a:lnTo>
                  <a:cubicBezTo>
                    <a:pt x="346329" y="162496"/>
                    <a:pt x="386144" y="122682"/>
                    <a:pt x="386144" y="73723"/>
                  </a:cubicBezTo>
                  <a:cubicBezTo>
                    <a:pt x="386144" y="36957"/>
                    <a:pt x="356235" y="7144"/>
                    <a:pt x="319564" y="7144"/>
                  </a:cubicBezTo>
                  <a:cubicBezTo>
                    <a:pt x="282893" y="7144"/>
                    <a:pt x="252984" y="37052"/>
                    <a:pt x="252984" y="73723"/>
                  </a:cubicBezTo>
                  <a:cubicBezTo>
                    <a:pt x="252984" y="98203"/>
                    <a:pt x="272891" y="118110"/>
                    <a:pt x="297371" y="118110"/>
                  </a:cubicBezTo>
                  <a:cubicBezTo>
                    <a:pt x="321850" y="118110"/>
                    <a:pt x="341757" y="98203"/>
                    <a:pt x="341757" y="73723"/>
                  </a:cubicBezTo>
                  <a:cubicBezTo>
                    <a:pt x="341757" y="67628"/>
                    <a:pt x="336804" y="62579"/>
                    <a:pt x="330613" y="62579"/>
                  </a:cubicBezTo>
                  <a:cubicBezTo>
                    <a:pt x="324421" y="62579"/>
                    <a:pt x="319469" y="67532"/>
                    <a:pt x="319469" y="73723"/>
                  </a:cubicBezTo>
                  <a:cubicBezTo>
                    <a:pt x="319469" y="86011"/>
                    <a:pt x="309468" y="95917"/>
                    <a:pt x="297275" y="95917"/>
                  </a:cubicBezTo>
                  <a:cubicBezTo>
                    <a:pt x="284988" y="95917"/>
                    <a:pt x="275082" y="85915"/>
                    <a:pt x="275082" y="73723"/>
                  </a:cubicBezTo>
                  <a:cubicBezTo>
                    <a:pt x="275082" y="49244"/>
                    <a:pt x="294990" y="29337"/>
                    <a:pt x="319469" y="29337"/>
                  </a:cubicBezTo>
                  <a:cubicBezTo>
                    <a:pt x="343948" y="29337"/>
                    <a:pt x="363855" y="49244"/>
                    <a:pt x="363855" y="73723"/>
                  </a:cubicBezTo>
                  <a:cubicBezTo>
                    <a:pt x="363855" y="110490"/>
                    <a:pt x="333946" y="140303"/>
                    <a:pt x="297275" y="140303"/>
                  </a:cubicBezTo>
                  <a:lnTo>
                    <a:pt x="18288" y="140303"/>
                  </a:lnTo>
                  <a:cubicBezTo>
                    <a:pt x="12192" y="140303"/>
                    <a:pt x="7144" y="145256"/>
                    <a:pt x="7144" y="151447"/>
                  </a:cubicBezTo>
                  <a:cubicBezTo>
                    <a:pt x="7144" y="157639"/>
                    <a:pt x="12192" y="162496"/>
                    <a:pt x="18384" y="162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4B1635DA-5397-4105-BA18-D76E3052D012}"/>
                </a:ext>
              </a:extLst>
            </p:cNvPr>
            <p:cNvSpPr/>
            <p:nvPr/>
          </p:nvSpPr>
          <p:spPr>
            <a:xfrm>
              <a:off x="8162725" y="4459700"/>
              <a:ext cx="257175" cy="142875"/>
            </a:xfrm>
            <a:custGeom>
              <a:avLst/>
              <a:gdLst>
                <a:gd name="connsiteX0" fmla="*/ 174403 w 257175"/>
                <a:gd name="connsiteY0" fmla="*/ 7144 h 142875"/>
                <a:gd name="connsiteX1" fmla="*/ 18288 w 257175"/>
                <a:gd name="connsiteY1" fmla="*/ 7144 h 142875"/>
                <a:gd name="connsiteX2" fmla="*/ 7144 w 257175"/>
                <a:gd name="connsiteY2" fmla="*/ 18288 h 142875"/>
                <a:gd name="connsiteX3" fmla="*/ 18288 w 257175"/>
                <a:gd name="connsiteY3" fmla="*/ 29432 h 142875"/>
                <a:gd name="connsiteX4" fmla="*/ 174403 w 257175"/>
                <a:gd name="connsiteY4" fmla="*/ 29432 h 142875"/>
                <a:gd name="connsiteX5" fmla="*/ 229934 w 257175"/>
                <a:gd name="connsiteY5" fmla="*/ 84963 h 142875"/>
                <a:gd name="connsiteX6" fmla="*/ 196596 w 257175"/>
                <a:gd name="connsiteY6" fmla="*/ 118301 h 142875"/>
                <a:gd name="connsiteX7" fmla="*/ 163259 w 257175"/>
                <a:gd name="connsiteY7" fmla="*/ 84963 h 142875"/>
                <a:gd name="connsiteX8" fmla="*/ 174403 w 257175"/>
                <a:gd name="connsiteY8" fmla="*/ 73819 h 142875"/>
                <a:gd name="connsiteX9" fmla="*/ 185547 w 257175"/>
                <a:gd name="connsiteY9" fmla="*/ 84963 h 142875"/>
                <a:gd name="connsiteX10" fmla="*/ 196691 w 257175"/>
                <a:gd name="connsiteY10" fmla="*/ 96107 h 142875"/>
                <a:gd name="connsiteX11" fmla="*/ 207836 w 257175"/>
                <a:gd name="connsiteY11" fmla="*/ 84963 h 142875"/>
                <a:gd name="connsiteX12" fmla="*/ 174498 w 257175"/>
                <a:gd name="connsiteY12" fmla="*/ 51626 h 142875"/>
                <a:gd name="connsiteX13" fmla="*/ 141161 w 257175"/>
                <a:gd name="connsiteY13" fmla="*/ 84963 h 142875"/>
                <a:gd name="connsiteX14" fmla="*/ 196691 w 257175"/>
                <a:gd name="connsiteY14" fmla="*/ 140494 h 142875"/>
                <a:gd name="connsiteX15" fmla="*/ 252222 w 257175"/>
                <a:gd name="connsiteY15" fmla="*/ 84963 h 142875"/>
                <a:gd name="connsiteX16" fmla="*/ 174403 w 257175"/>
                <a:gd name="connsiteY16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142875">
                  <a:moveTo>
                    <a:pt x="17440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4403" y="29432"/>
                  </a:lnTo>
                  <a:cubicBezTo>
                    <a:pt x="204978" y="29432"/>
                    <a:pt x="229934" y="54293"/>
                    <a:pt x="229934" y="84963"/>
                  </a:cubicBezTo>
                  <a:cubicBezTo>
                    <a:pt x="229934" y="103346"/>
                    <a:pt x="214979" y="118301"/>
                    <a:pt x="196596" y="118301"/>
                  </a:cubicBezTo>
                  <a:cubicBezTo>
                    <a:pt x="178213" y="118301"/>
                    <a:pt x="163259" y="103346"/>
                    <a:pt x="163259" y="84963"/>
                  </a:cubicBezTo>
                  <a:cubicBezTo>
                    <a:pt x="163259" y="78867"/>
                    <a:pt x="168212" y="73819"/>
                    <a:pt x="174403" y="73819"/>
                  </a:cubicBezTo>
                  <a:cubicBezTo>
                    <a:pt x="180499" y="73819"/>
                    <a:pt x="185547" y="78772"/>
                    <a:pt x="185547" y="84963"/>
                  </a:cubicBezTo>
                  <a:cubicBezTo>
                    <a:pt x="185547" y="91059"/>
                    <a:pt x="190500" y="96107"/>
                    <a:pt x="196691" y="96107"/>
                  </a:cubicBezTo>
                  <a:cubicBezTo>
                    <a:pt x="202882" y="96107"/>
                    <a:pt x="207836" y="91154"/>
                    <a:pt x="207836" y="84963"/>
                  </a:cubicBezTo>
                  <a:cubicBezTo>
                    <a:pt x="207836" y="66580"/>
                    <a:pt x="192881" y="51626"/>
                    <a:pt x="174498" y="51626"/>
                  </a:cubicBezTo>
                  <a:cubicBezTo>
                    <a:pt x="156115" y="51626"/>
                    <a:pt x="141161" y="66580"/>
                    <a:pt x="141161" y="84963"/>
                  </a:cubicBezTo>
                  <a:cubicBezTo>
                    <a:pt x="141161" y="115538"/>
                    <a:pt x="166021" y="140494"/>
                    <a:pt x="196691" y="140494"/>
                  </a:cubicBezTo>
                  <a:cubicBezTo>
                    <a:pt x="227362" y="140494"/>
                    <a:pt x="252222" y="115634"/>
                    <a:pt x="252222" y="84963"/>
                  </a:cubicBezTo>
                  <a:cubicBezTo>
                    <a:pt x="252127" y="42005"/>
                    <a:pt x="217265" y="7144"/>
                    <a:pt x="1744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163AC53F-D440-4BA1-98B9-A56E990DEC90}"/>
                </a:ext>
              </a:extLst>
            </p:cNvPr>
            <p:cNvSpPr/>
            <p:nvPr/>
          </p:nvSpPr>
          <p:spPr>
            <a:xfrm>
              <a:off x="8162725" y="4370832"/>
              <a:ext cx="95250" cy="28575"/>
            </a:xfrm>
            <a:custGeom>
              <a:avLst/>
              <a:gdLst>
                <a:gd name="connsiteX0" fmla="*/ 18288 w 95250"/>
                <a:gd name="connsiteY0" fmla="*/ 29432 h 28575"/>
                <a:gd name="connsiteX1" fmla="*/ 85630 w 95250"/>
                <a:gd name="connsiteY1" fmla="*/ 29432 h 28575"/>
                <a:gd name="connsiteX2" fmla="*/ 96774 w 95250"/>
                <a:gd name="connsiteY2" fmla="*/ 18288 h 28575"/>
                <a:gd name="connsiteX3" fmla="*/ 85630 w 95250"/>
                <a:gd name="connsiteY3" fmla="*/ 7144 h 28575"/>
                <a:gd name="connsiteX4" fmla="*/ 18288 w 95250"/>
                <a:gd name="connsiteY4" fmla="*/ 7144 h 28575"/>
                <a:gd name="connsiteX5" fmla="*/ 7144 w 95250"/>
                <a:gd name="connsiteY5" fmla="*/ 18288 h 28575"/>
                <a:gd name="connsiteX6" fmla="*/ 18288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88" y="29432"/>
                  </a:moveTo>
                  <a:lnTo>
                    <a:pt x="85630" y="29432"/>
                  </a:lnTo>
                  <a:cubicBezTo>
                    <a:pt x="91726" y="29432"/>
                    <a:pt x="96774" y="24479"/>
                    <a:pt x="96774" y="18288"/>
                  </a:cubicBezTo>
                  <a:cubicBezTo>
                    <a:pt x="96774" y="12097"/>
                    <a:pt x="91821" y="7144"/>
                    <a:pt x="85630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009EBB97-BB46-4118-82A9-AEB2E769289F}"/>
                </a:ext>
              </a:extLst>
            </p:cNvPr>
            <p:cNvSpPr/>
            <p:nvPr/>
          </p:nvSpPr>
          <p:spPr>
            <a:xfrm>
              <a:off x="8162725" y="4526280"/>
              <a:ext cx="123825" cy="28575"/>
            </a:xfrm>
            <a:custGeom>
              <a:avLst/>
              <a:gdLst>
                <a:gd name="connsiteX0" fmla="*/ 107823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823 w 123825"/>
                <a:gd name="connsiteY4" fmla="*/ 29432 h 28575"/>
                <a:gd name="connsiteX5" fmla="*/ 118967 w 123825"/>
                <a:gd name="connsiteY5" fmla="*/ 18288 h 28575"/>
                <a:gd name="connsiteX6" fmla="*/ 107823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82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823" y="29432"/>
                  </a:lnTo>
                  <a:cubicBezTo>
                    <a:pt x="113919" y="29432"/>
                    <a:pt x="118967" y="24479"/>
                    <a:pt x="118967" y="18288"/>
                  </a:cubicBezTo>
                  <a:cubicBezTo>
                    <a:pt x="118967" y="12097"/>
                    <a:pt x="113919" y="7144"/>
                    <a:pt x="1078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CBD25BCF-2B4E-4403-9604-20447ECA8F06}"/>
              </a:ext>
            </a:extLst>
          </p:cNvPr>
          <p:cNvGrpSpPr/>
          <p:nvPr/>
        </p:nvGrpSpPr>
        <p:grpSpPr>
          <a:xfrm>
            <a:off x="6812461" y="2905696"/>
            <a:ext cx="390525" cy="390525"/>
            <a:chOff x="6812461" y="2905696"/>
            <a:chExt cx="390525" cy="390525"/>
          </a:xfrm>
          <a:solidFill>
            <a:schemeClr val="tx2"/>
          </a:solidFill>
        </p:grpSpPr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DEAFE3A2-69EB-4FC8-9164-F6744AFB8788}"/>
                </a:ext>
              </a:extLst>
            </p:cNvPr>
            <p:cNvSpPr/>
            <p:nvPr/>
          </p:nvSpPr>
          <p:spPr>
            <a:xfrm>
              <a:off x="6812461" y="2905696"/>
              <a:ext cx="390525" cy="390525"/>
            </a:xfrm>
            <a:custGeom>
              <a:avLst/>
              <a:gdLst>
                <a:gd name="connsiteX0" fmla="*/ 341567 w 390525"/>
                <a:gd name="connsiteY0" fmla="*/ 170021 h 390525"/>
                <a:gd name="connsiteX1" fmla="*/ 173641 w 390525"/>
                <a:gd name="connsiteY1" fmla="*/ 7144 h 390525"/>
                <a:gd name="connsiteX2" fmla="*/ 7144 w 390525"/>
                <a:gd name="connsiteY2" fmla="*/ 173641 h 390525"/>
                <a:gd name="connsiteX3" fmla="*/ 173641 w 390525"/>
                <a:gd name="connsiteY3" fmla="*/ 340138 h 390525"/>
                <a:gd name="connsiteX4" fmla="*/ 261938 w 390525"/>
                <a:gd name="connsiteY4" fmla="*/ 315754 h 390525"/>
                <a:gd name="connsiteX5" fmla="*/ 298704 w 390525"/>
                <a:gd name="connsiteY5" fmla="*/ 380429 h 390525"/>
                <a:gd name="connsiteX6" fmla="*/ 318040 w 390525"/>
                <a:gd name="connsiteY6" fmla="*/ 380429 h 390525"/>
                <a:gd name="connsiteX7" fmla="*/ 376809 w 390525"/>
                <a:gd name="connsiteY7" fmla="*/ 277082 h 390525"/>
                <a:gd name="connsiteX8" fmla="*/ 376904 w 390525"/>
                <a:gd name="connsiteY8" fmla="*/ 276796 h 390525"/>
                <a:gd name="connsiteX9" fmla="*/ 386049 w 390525"/>
                <a:gd name="connsiteY9" fmla="*/ 240125 h 390525"/>
                <a:gd name="connsiteX10" fmla="*/ 341567 w 390525"/>
                <a:gd name="connsiteY10" fmla="*/ 170021 h 390525"/>
                <a:gd name="connsiteX11" fmla="*/ 120205 w 390525"/>
                <a:gd name="connsiteY11" fmla="*/ 39624 h 390525"/>
                <a:gd name="connsiteX12" fmla="*/ 94965 w 390525"/>
                <a:gd name="connsiteY12" fmla="*/ 95059 h 390525"/>
                <a:gd name="connsiteX13" fmla="*/ 39529 w 390525"/>
                <a:gd name="connsiteY13" fmla="*/ 120301 h 390525"/>
                <a:gd name="connsiteX14" fmla="*/ 120205 w 390525"/>
                <a:gd name="connsiteY14" fmla="*/ 39624 h 390525"/>
                <a:gd name="connsiteX15" fmla="*/ 89440 w 390525"/>
                <a:gd name="connsiteY15" fmla="*/ 120015 h 390525"/>
                <a:gd name="connsiteX16" fmla="*/ 85059 w 390525"/>
                <a:gd name="connsiteY16" fmla="*/ 162592 h 390525"/>
                <a:gd name="connsiteX17" fmla="*/ 31623 w 390525"/>
                <a:gd name="connsiteY17" fmla="*/ 162592 h 390525"/>
                <a:gd name="connsiteX18" fmla="*/ 89440 w 390525"/>
                <a:gd name="connsiteY18" fmla="*/ 120015 h 390525"/>
                <a:gd name="connsiteX19" fmla="*/ 85059 w 390525"/>
                <a:gd name="connsiteY19" fmla="*/ 184785 h 390525"/>
                <a:gd name="connsiteX20" fmla="*/ 89440 w 390525"/>
                <a:gd name="connsiteY20" fmla="*/ 227362 h 390525"/>
                <a:gd name="connsiteX21" fmla="*/ 31623 w 390525"/>
                <a:gd name="connsiteY21" fmla="*/ 184785 h 390525"/>
                <a:gd name="connsiteX22" fmla="*/ 85059 w 390525"/>
                <a:gd name="connsiteY22" fmla="*/ 184785 h 390525"/>
                <a:gd name="connsiteX23" fmla="*/ 39529 w 390525"/>
                <a:gd name="connsiteY23" fmla="*/ 227076 h 390525"/>
                <a:gd name="connsiteX24" fmla="*/ 94965 w 390525"/>
                <a:gd name="connsiteY24" fmla="*/ 252317 h 390525"/>
                <a:gd name="connsiteX25" fmla="*/ 120205 w 390525"/>
                <a:gd name="connsiteY25" fmla="*/ 307753 h 390525"/>
                <a:gd name="connsiteX26" fmla="*/ 39529 w 390525"/>
                <a:gd name="connsiteY26" fmla="*/ 227076 h 390525"/>
                <a:gd name="connsiteX27" fmla="*/ 162592 w 390525"/>
                <a:gd name="connsiteY27" fmla="*/ 315754 h 390525"/>
                <a:gd name="connsiteX28" fmla="*/ 120015 w 390525"/>
                <a:gd name="connsiteY28" fmla="*/ 257937 h 390525"/>
                <a:gd name="connsiteX29" fmla="*/ 162592 w 390525"/>
                <a:gd name="connsiteY29" fmla="*/ 262319 h 390525"/>
                <a:gd name="connsiteX30" fmla="*/ 162592 w 390525"/>
                <a:gd name="connsiteY30" fmla="*/ 315754 h 390525"/>
                <a:gd name="connsiteX31" fmla="*/ 162592 w 390525"/>
                <a:gd name="connsiteY31" fmla="*/ 240030 h 390525"/>
                <a:gd name="connsiteX32" fmla="*/ 113348 w 390525"/>
                <a:gd name="connsiteY32" fmla="*/ 233934 h 390525"/>
                <a:gd name="connsiteX33" fmla="*/ 107252 w 390525"/>
                <a:gd name="connsiteY33" fmla="*/ 184690 h 390525"/>
                <a:gd name="connsiteX34" fmla="*/ 162592 w 390525"/>
                <a:gd name="connsiteY34" fmla="*/ 184690 h 390525"/>
                <a:gd name="connsiteX35" fmla="*/ 162592 w 390525"/>
                <a:gd name="connsiteY35" fmla="*/ 240030 h 390525"/>
                <a:gd name="connsiteX36" fmla="*/ 162592 w 390525"/>
                <a:gd name="connsiteY36" fmla="*/ 162592 h 390525"/>
                <a:gd name="connsiteX37" fmla="*/ 107252 w 390525"/>
                <a:gd name="connsiteY37" fmla="*/ 162592 h 390525"/>
                <a:gd name="connsiteX38" fmla="*/ 113348 w 390525"/>
                <a:gd name="connsiteY38" fmla="*/ 113348 h 390525"/>
                <a:gd name="connsiteX39" fmla="*/ 162592 w 390525"/>
                <a:gd name="connsiteY39" fmla="*/ 107252 h 390525"/>
                <a:gd name="connsiteX40" fmla="*/ 162592 w 390525"/>
                <a:gd name="connsiteY40" fmla="*/ 162592 h 390525"/>
                <a:gd name="connsiteX41" fmla="*/ 162592 w 390525"/>
                <a:gd name="connsiteY41" fmla="*/ 85058 h 390525"/>
                <a:gd name="connsiteX42" fmla="*/ 120015 w 390525"/>
                <a:gd name="connsiteY42" fmla="*/ 89440 h 390525"/>
                <a:gd name="connsiteX43" fmla="*/ 162592 w 390525"/>
                <a:gd name="connsiteY43" fmla="*/ 31623 h 390525"/>
                <a:gd name="connsiteX44" fmla="*/ 162592 w 390525"/>
                <a:gd name="connsiteY44" fmla="*/ 85058 h 390525"/>
                <a:gd name="connsiteX45" fmla="*/ 309277 w 390525"/>
                <a:gd name="connsiteY45" fmla="*/ 120587 h 390525"/>
                <a:gd name="connsiteX46" fmla="*/ 253461 w 390525"/>
                <a:gd name="connsiteY46" fmla="*/ 95250 h 390525"/>
                <a:gd name="connsiteX47" fmla="*/ 227552 w 390525"/>
                <a:gd name="connsiteY47" fmla="*/ 39529 h 390525"/>
                <a:gd name="connsiteX48" fmla="*/ 309277 w 390525"/>
                <a:gd name="connsiteY48" fmla="*/ 120587 h 390525"/>
                <a:gd name="connsiteX49" fmla="*/ 317183 w 390525"/>
                <a:gd name="connsiteY49" fmla="*/ 162592 h 390525"/>
                <a:gd name="connsiteX50" fmla="*/ 263747 w 390525"/>
                <a:gd name="connsiteY50" fmla="*/ 162592 h 390525"/>
                <a:gd name="connsiteX51" fmla="*/ 259271 w 390525"/>
                <a:gd name="connsiteY51" fmla="*/ 120396 h 390525"/>
                <a:gd name="connsiteX52" fmla="*/ 317183 w 390525"/>
                <a:gd name="connsiteY52" fmla="*/ 162592 h 390525"/>
                <a:gd name="connsiteX53" fmla="*/ 184785 w 390525"/>
                <a:gd name="connsiteY53" fmla="*/ 31528 h 390525"/>
                <a:gd name="connsiteX54" fmla="*/ 228410 w 390525"/>
                <a:gd name="connsiteY54" fmla="*/ 89535 h 390525"/>
                <a:gd name="connsiteX55" fmla="*/ 184785 w 390525"/>
                <a:gd name="connsiteY55" fmla="*/ 85058 h 390525"/>
                <a:gd name="connsiteX56" fmla="*/ 184785 w 390525"/>
                <a:gd name="connsiteY56" fmla="*/ 31528 h 390525"/>
                <a:gd name="connsiteX57" fmla="*/ 184785 w 390525"/>
                <a:gd name="connsiteY57" fmla="*/ 107252 h 390525"/>
                <a:gd name="connsiteX58" fmla="*/ 235268 w 390525"/>
                <a:gd name="connsiteY58" fmla="*/ 113538 h 390525"/>
                <a:gd name="connsiteX59" fmla="*/ 241554 w 390525"/>
                <a:gd name="connsiteY59" fmla="*/ 162496 h 390525"/>
                <a:gd name="connsiteX60" fmla="*/ 184785 w 390525"/>
                <a:gd name="connsiteY60" fmla="*/ 162496 h 390525"/>
                <a:gd name="connsiteX61" fmla="*/ 184785 w 390525"/>
                <a:gd name="connsiteY61" fmla="*/ 107252 h 390525"/>
                <a:gd name="connsiteX62" fmla="*/ 241554 w 390525"/>
                <a:gd name="connsiteY62" fmla="*/ 184785 h 390525"/>
                <a:gd name="connsiteX63" fmla="*/ 240316 w 390525"/>
                <a:gd name="connsiteY63" fmla="*/ 202883 h 390525"/>
                <a:gd name="connsiteX64" fmla="*/ 230791 w 390525"/>
                <a:gd name="connsiteY64" fmla="*/ 235077 h 390525"/>
                <a:gd name="connsiteX65" fmla="*/ 184690 w 390525"/>
                <a:gd name="connsiteY65" fmla="*/ 240221 h 390525"/>
                <a:gd name="connsiteX66" fmla="*/ 184690 w 390525"/>
                <a:gd name="connsiteY66" fmla="*/ 184785 h 390525"/>
                <a:gd name="connsiteX67" fmla="*/ 241554 w 390525"/>
                <a:gd name="connsiteY67" fmla="*/ 184785 h 390525"/>
                <a:gd name="connsiteX68" fmla="*/ 184785 w 390525"/>
                <a:gd name="connsiteY68" fmla="*/ 315849 h 390525"/>
                <a:gd name="connsiteX69" fmla="*/ 184785 w 390525"/>
                <a:gd name="connsiteY69" fmla="*/ 262319 h 390525"/>
                <a:gd name="connsiteX70" fmla="*/ 228791 w 390525"/>
                <a:gd name="connsiteY70" fmla="*/ 257937 h 390525"/>
                <a:gd name="connsiteX71" fmla="*/ 184785 w 390525"/>
                <a:gd name="connsiteY71" fmla="*/ 315849 h 390525"/>
                <a:gd name="connsiteX72" fmla="*/ 227838 w 390525"/>
                <a:gd name="connsiteY72" fmla="*/ 307848 h 390525"/>
                <a:gd name="connsiteX73" fmla="*/ 242793 w 390525"/>
                <a:gd name="connsiteY73" fmla="*/ 282226 h 390525"/>
                <a:gd name="connsiteX74" fmla="*/ 250889 w 390525"/>
                <a:gd name="connsiteY74" fmla="*/ 296418 h 390525"/>
                <a:gd name="connsiteX75" fmla="*/ 227838 w 390525"/>
                <a:gd name="connsiteY75" fmla="*/ 307848 h 390525"/>
                <a:gd name="connsiteX76" fmla="*/ 357378 w 390525"/>
                <a:gd name="connsiteY76" fmla="*/ 266319 h 390525"/>
                <a:gd name="connsiteX77" fmla="*/ 308324 w 390525"/>
                <a:gd name="connsiteY77" fmla="*/ 352520 h 390525"/>
                <a:gd name="connsiteX78" fmla="*/ 260509 w 390525"/>
                <a:gd name="connsiteY78" fmla="*/ 268510 h 390525"/>
                <a:gd name="connsiteX79" fmla="*/ 260414 w 390525"/>
                <a:gd name="connsiteY79" fmla="*/ 268319 h 390525"/>
                <a:gd name="connsiteX80" fmla="*/ 252794 w 390525"/>
                <a:gd name="connsiteY80" fmla="*/ 240221 h 390525"/>
                <a:gd name="connsiteX81" fmla="*/ 308324 w 390525"/>
                <a:gd name="connsiteY81" fmla="*/ 184690 h 390525"/>
                <a:gd name="connsiteX82" fmla="*/ 363855 w 390525"/>
                <a:gd name="connsiteY82" fmla="*/ 240221 h 390525"/>
                <a:gd name="connsiteX83" fmla="*/ 357378 w 390525"/>
                <a:gd name="connsiteY83" fmla="*/ 26631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0525" h="390525">
                  <a:moveTo>
                    <a:pt x="341567" y="170021"/>
                  </a:moveTo>
                  <a:cubicBezTo>
                    <a:pt x="339662" y="79820"/>
                    <a:pt x="264605" y="7144"/>
                    <a:pt x="173641" y="7144"/>
                  </a:cubicBezTo>
                  <a:cubicBezTo>
                    <a:pt x="81629" y="7144"/>
                    <a:pt x="7144" y="81629"/>
                    <a:pt x="7144" y="173641"/>
                  </a:cubicBezTo>
                  <a:cubicBezTo>
                    <a:pt x="7144" y="265652"/>
                    <a:pt x="81629" y="340138"/>
                    <a:pt x="173641" y="340138"/>
                  </a:cubicBezTo>
                  <a:cubicBezTo>
                    <a:pt x="204978" y="340138"/>
                    <a:pt x="235839" y="331565"/>
                    <a:pt x="261938" y="315754"/>
                  </a:cubicBezTo>
                  <a:lnTo>
                    <a:pt x="298704" y="380429"/>
                  </a:lnTo>
                  <a:cubicBezTo>
                    <a:pt x="302990" y="387858"/>
                    <a:pt x="313754" y="387858"/>
                    <a:pt x="318040" y="380429"/>
                  </a:cubicBezTo>
                  <a:lnTo>
                    <a:pt x="376809" y="277082"/>
                  </a:lnTo>
                  <a:cubicBezTo>
                    <a:pt x="376809" y="276987"/>
                    <a:pt x="376904" y="276892"/>
                    <a:pt x="376904" y="276796"/>
                  </a:cubicBezTo>
                  <a:cubicBezTo>
                    <a:pt x="382905" y="265557"/>
                    <a:pt x="386049" y="252889"/>
                    <a:pt x="386049" y="240125"/>
                  </a:cubicBezTo>
                  <a:cubicBezTo>
                    <a:pt x="386049" y="209359"/>
                    <a:pt x="367855" y="182499"/>
                    <a:pt x="341567" y="170021"/>
                  </a:cubicBezTo>
                  <a:close/>
                  <a:moveTo>
                    <a:pt x="120205" y="39624"/>
                  </a:moveTo>
                  <a:cubicBezTo>
                    <a:pt x="108585" y="55912"/>
                    <a:pt x="100394" y="75819"/>
                    <a:pt x="94965" y="95059"/>
                  </a:cubicBezTo>
                  <a:cubicBezTo>
                    <a:pt x="75819" y="100394"/>
                    <a:pt x="55817" y="108585"/>
                    <a:pt x="39529" y="120301"/>
                  </a:cubicBezTo>
                  <a:cubicBezTo>
                    <a:pt x="54197" y="83534"/>
                    <a:pt x="83534" y="54292"/>
                    <a:pt x="120205" y="39624"/>
                  </a:cubicBezTo>
                  <a:close/>
                  <a:moveTo>
                    <a:pt x="89440" y="120015"/>
                  </a:moveTo>
                  <a:cubicBezTo>
                    <a:pt x="87059" y="133636"/>
                    <a:pt x="85535" y="147923"/>
                    <a:pt x="85059" y="162592"/>
                  </a:cubicBezTo>
                  <a:lnTo>
                    <a:pt x="31623" y="162592"/>
                  </a:lnTo>
                  <a:cubicBezTo>
                    <a:pt x="40005" y="141637"/>
                    <a:pt x="68009" y="127445"/>
                    <a:pt x="89440" y="120015"/>
                  </a:cubicBezTo>
                  <a:close/>
                  <a:moveTo>
                    <a:pt x="85059" y="184785"/>
                  </a:moveTo>
                  <a:cubicBezTo>
                    <a:pt x="85535" y="199454"/>
                    <a:pt x="87059" y="213741"/>
                    <a:pt x="89440" y="227362"/>
                  </a:cubicBezTo>
                  <a:cubicBezTo>
                    <a:pt x="68009" y="219932"/>
                    <a:pt x="40005" y="205835"/>
                    <a:pt x="31623" y="184785"/>
                  </a:cubicBezTo>
                  <a:lnTo>
                    <a:pt x="85059" y="184785"/>
                  </a:lnTo>
                  <a:close/>
                  <a:moveTo>
                    <a:pt x="39529" y="227076"/>
                  </a:moveTo>
                  <a:cubicBezTo>
                    <a:pt x="55817" y="238792"/>
                    <a:pt x="75819" y="246888"/>
                    <a:pt x="94965" y="252317"/>
                  </a:cubicBezTo>
                  <a:cubicBezTo>
                    <a:pt x="100394" y="271558"/>
                    <a:pt x="108490" y="291465"/>
                    <a:pt x="120205" y="307753"/>
                  </a:cubicBezTo>
                  <a:cubicBezTo>
                    <a:pt x="83534" y="293084"/>
                    <a:pt x="54197" y="263747"/>
                    <a:pt x="39529" y="227076"/>
                  </a:cubicBezTo>
                  <a:close/>
                  <a:moveTo>
                    <a:pt x="162592" y="315754"/>
                  </a:moveTo>
                  <a:cubicBezTo>
                    <a:pt x="141637" y="307372"/>
                    <a:pt x="127445" y="279368"/>
                    <a:pt x="120015" y="257937"/>
                  </a:cubicBezTo>
                  <a:cubicBezTo>
                    <a:pt x="133636" y="260318"/>
                    <a:pt x="147924" y="261842"/>
                    <a:pt x="162592" y="262319"/>
                  </a:cubicBezTo>
                  <a:lnTo>
                    <a:pt x="162592" y="315754"/>
                  </a:lnTo>
                  <a:close/>
                  <a:moveTo>
                    <a:pt x="162592" y="240030"/>
                  </a:moveTo>
                  <a:cubicBezTo>
                    <a:pt x="145352" y="239363"/>
                    <a:pt x="128778" y="237363"/>
                    <a:pt x="113348" y="233934"/>
                  </a:cubicBezTo>
                  <a:cubicBezTo>
                    <a:pt x="109919" y="218504"/>
                    <a:pt x="107918" y="201930"/>
                    <a:pt x="107252" y="184690"/>
                  </a:cubicBezTo>
                  <a:lnTo>
                    <a:pt x="162592" y="184690"/>
                  </a:lnTo>
                  <a:lnTo>
                    <a:pt x="162592" y="240030"/>
                  </a:lnTo>
                  <a:close/>
                  <a:moveTo>
                    <a:pt x="162592" y="162592"/>
                  </a:moveTo>
                  <a:lnTo>
                    <a:pt x="107252" y="162592"/>
                  </a:lnTo>
                  <a:cubicBezTo>
                    <a:pt x="107918" y="145352"/>
                    <a:pt x="109919" y="128778"/>
                    <a:pt x="113348" y="113348"/>
                  </a:cubicBezTo>
                  <a:cubicBezTo>
                    <a:pt x="128778" y="109919"/>
                    <a:pt x="145352" y="107918"/>
                    <a:pt x="162592" y="107252"/>
                  </a:cubicBezTo>
                  <a:lnTo>
                    <a:pt x="162592" y="162592"/>
                  </a:lnTo>
                  <a:close/>
                  <a:moveTo>
                    <a:pt x="162592" y="85058"/>
                  </a:moveTo>
                  <a:cubicBezTo>
                    <a:pt x="147924" y="85534"/>
                    <a:pt x="133636" y="87058"/>
                    <a:pt x="120015" y="89440"/>
                  </a:cubicBezTo>
                  <a:cubicBezTo>
                    <a:pt x="127445" y="68008"/>
                    <a:pt x="141542" y="40005"/>
                    <a:pt x="162592" y="31623"/>
                  </a:cubicBezTo>
                  <a:lnTo>
                    <a:pt x="162592" y="85058"/>
                  </a:lnTo>
                  <a:close/>
                  <a:moveTo>
                    <a:pt x="309277" y="120587"/>
                  </a:moveTo>
                  <a:cubicBezTo>
                    <a:pt x="292894" y="108871"/>
                    <a:pt x="272701" y="100679"/>
                    <a:pt x="253461" y="95250"/>
                  </a:cubicBezTo>
                  <a:cubicBezTo>
                    <a:pt x="247841" y="75819"/>
                    <a:pt x="239459" y="55817"/>
                    <a:pt x="227552" y="39529"/>
                  </a:cubicBezTo>
                  <a:cubicBezTo>
                    <a:pt x="264795" y="54292"/>
                    <a:pt x="294513" y="83725"/>
                    <a:pt x="309277" y="120587"/>
                  </a:cubicBezTo>
                  <a:close/>
                  <a:moveTo>
                    <a:pt x="317183" y="162592"/>
                  </a:moveTo>
                  <a:lnTo>
                    <a:pt x="263747" y="162592"/>
                  </a:lnTo>
                  <a:cubicBezTo>
                    <a:pt x="263271" y="148114"/>
                    <a:pt x="261747" y="133921"/>
                    <a:pt x="259271" y="120396"/>
                  </a:cubicBezTo>
                  <a:cubicBezTo>
                    <a:pt x="280511" y="127635"/>
                    <a:pt x="308706" y="141827"/>
                    <a:pt x="317183" y="162592"/>
                  </a:cubicBezTo>
                  <a:close/>
                  <a:moveTo>
                    <a:pt x="184785" y="31528"/>
                  </a:moveTo>
                  <a:cubicBezTo>
                    <a:pt x="206121" y="39910"/>
                    <a:pt x="220790" y="68104"/>
                    <a:pt x="228410" y="89535"/>
                  </a:cubicBezTo>
                  <a:cubicBezTo>
                    <a:pt x="214408" y="87058"/>
                    <a:pt x="199835" y="85534"/>
                    <a:pt x="184785" y="85058"/>
                  </a:cubicBezTo>
                  <a:lnTo>
                    <a:pt x="184785" y="31528"/>
                  </a:lnTo>
                  <a:close/>
                  <a:moveTo>
                    <a:pt x="184785" y="107252"/>
                  </a:moveTo>
                  <a:cubicBezTo>
                    <a:pt x="202406" y="107918"/>
                    <a:pt x="219456" y="110014"/>
                    <a:pt x="235268" y="113538"/>
                  </a:cubicBezTo>
                  <a:cubicBezTo>
                    <a:pt x="238792" y="128873"/>
                    <a:pt x="240888" y="145447"/>
                    <a:pt x="241554" y="162496"/>
                  </a:cubicBezTo>
                  <a:lnTo>
                    <a:pt x="184785" y="162496"/>
                  </a:lnTo>
                  <a:lnTo>
                    <a:pt x="184785" y="107252"/>
                  </a:lnTo>
                  <a:close/>
                  <a:moveTo>
                    <a:pt x="241554" y="184785"/>
                  </a:moveTo>
                  <a:cubicBezTo>
                    <a:pt x="241364" y="190881"/>
                    <a:pt x="240888" y="196977"/>
                    <a:pt x="240316" y="202883"/>
                  </a:cubicBezTo>
                  <a:cubicBezTo>
                    <a:pt x="234982" y="212503"/>
                    <a:pt x="231648" y="223457"/>
                    <a:pt x="230791" y="235077"/>
                  </a:cubicBezTo>
                  <a:cubicBezTo>
                    <a:pt x="216504" y="237934"/>
                    <a:pt x="200692" y="239649"/>
                    <a:pt x="184690" y="240221"/>
                  </a:cubicBezTo>
                  <a:lnTo>
                    <a:pt x="184690" y="184785"/>
                  </a:lnTo>
                  <a:lnTo>
                    <a:pt x="241554" y="184785"/>
                  </a:lnTo>
                  <a:close/>
                  <a:moveTo>
                    <a:pt x="184785" y="315849"/>
                  </a:moveTo>
                  <a:lnTo>
                    <a:pt x="184785" y="262319"/>
                  </a:lnTo>
                  <a:cubicBezTo>
                    <a:pt x="199835" y="261842"/>
                    <a:pt x="214789" y="260318"/>
                    <a:pt x="228791" y="257937"/>
                  </a:cubicBezTo>
                  <a:cubicBezTo>
                    <a:pt x="218313" y="287750"/>
                    <a:pt x="201930" y="309182"/>
                    <a:pt x="184785" y="315849"/>
                  </a:cubicBezTo>
                  <a:close/>
                  <a:moveTo>
                    <a:pt x="227838" y="307848"/>
                  </a:moveTo>
                  <a:cubicBezTo>
                    <a:pt x="233363" y="300323"/>
                    <a:pt x="238411" y="291751"/>
                    <a:pt x="242793" y="282226"/>
                  </a:cubicBezTo>
                  <a:lnTo>
                    <a:pt x="250889" y="296418"/>
                  </a:lnTo>
                  <a:cubicBezTo>
                    <a:pt x="243650" y="300990"/>
                    <a:pt x="235839" y="304800"/>
                    <a:pt x="227838" y="307848"/>
                  </a:cubicBezTo>
                  <a:close/>
                  <a:moveTo>
                    <a:pt x="357378" y="266319"/>
                  </a:moveTo>
                  <a:lnTo>
                    <a:pt x="308324" y="352520"/>
                  </a:lnTo>
                  <a:lnTo>
                    <a:pt x="260509" y="268510"/>
                  </a:lnTo>
                  <a:cubicBezTo>
                    <a:pt x="260509" y="268415"/>
                    <a:pt x="260414" y="268415"/>
                    <a:pt x="260414" y="268319"/>
                  </a:cubicBezTo>
                  <a:cubicBezTo>
                    <a:pt x="255461" y="259842"/>
                    <a:pt x="252794" y="250127"/>
                    <a:pt x="252794" y="240221"/>
                  </a:cubicBezTo>
                  <a:cubicBezTo>
                    <a:pt x="252794" y="209645"/>
                    <a:pt x="277654" y="184690"/>
                    <a:pt x="308324" y="184690"/>
                  </a:cubicBezTo>
                  <a:cubicBezTo>
                    <a:pt x="338900" y="184690"/>
                    <a:pt x="363855" y="209550"/>
                    <a:pt x="363855" y="240221"/>
                  </a:cubicBezTo>
                  <a:cubicBezTo>
                    <a:pt x="363855" y="249365"/>
                    <a:pt x="361665" y="258318"/>
                    <a:pt x="357378" y="266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636D5B04-917C-4D1C-B3C7-55A4B8D63129}"/>
                </a:ext>
              </a:extLst>
            </p:cNvPr>
            <p:cNvSpPr/>
            <p:nvPr/>
          </p:nvSpPr>
          <p:spPr>
            <a:xfrm>
              <a:off x="7080304" y="31055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865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3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5" name="자유형: 도형 444">
            <a:extLst>
              <a:ext uri="{FF2B5EF4-FFF2-40B4-BE49-F238E27FC236}">
                <a16:creationId xmlns:a16="http://schemas.microsoft.com/office/drawing/2014/main" id="{54337020-959F-41DF-B5B1-755F2160B6DE}"/>
              </a:ext>
            </a:extLst>
          </p:cNvPr>
          <p:cNvSpPr/>
          <p:nvPr/>
        </p:nvSpPr>
        <p:spPr>
          <a:xfrm>
            <a:off x="7470163" y="2905696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957B046-9115-43B7-BA9B-77B56E76BA04}"/>
              </a:ext>
            </a:extLst>
          </p:cNvPr>
          <p:cNvGrpSpPr/>
          <p:nvPr/>
        </p:nvGrpSpPr>
        <p:grpSpPr>
          <a:xfrm>
            <a:off x="8143675" y="2905696"/>
            <a:ext cx="390525" cy="390525"/>
            <a:chOff x="8143675" y="2905696"/>
            <a:chExt cx="390525" cy="390525"/>
          </a:xfrm>
          <a:solidFill>
            <a:schemeClr val="tx2"/>
          </a:solidFill>
        </p:grpSpPr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066053C1-91D8-4B7D-9ED0-30897B80E84C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85C81D46-AD20-4BB8-AA30-B6FC8960449E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56" name="TextBox 455">
            <a:extLst>
              <a:ext uri="{FF2B5EF4-FFF2-40B4-BE49-F238E27FC236}">
                <a16:creationId xmlns:a16="http://schemas.microsoft.com/office/drawing/2014/main" id="{09CB1E24-A90D-4C8E-B7AE-18B3BEB362D3}"/>
              </a:ext>
            </a:extLst>
          </p:cNvPr>
          <p:cNvSpPr txBox="1"/>
          <p:nvPr/>
        </p:nvSpPr>
        <p:spPr>
          <a:xfrm>
            <a:off x="9220772" y="3655123"/>
            <a:ext cx="2228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b="0" dirty="0"/>
              <a:t>Icon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5A5F4042-94C0-4E25-B465-304A61822F93}"/>
              </a:ext>
            </a:extLst>
          </p:cNvPr>
          <p:cNvSpPr txBox="1"/>
          <p:nvPr/>
        </p:nvSpPr>
        <p:spPr>
          <a:xfrm>
            <a:off x="9280068" y="4239100"/>
            <a:ext cx="2622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You can resize these icons keeping the quality.</a:t>
            </a:r>
          </a:p>
          <a:p>
            <a:endParaRPr lang="en-US" altLang="ko-KR" sz="1600" dirty="0"/>
          </a:p>
          <a:p>
            <a:r>
              <a:rPr lang="en-US" altLang="ko-KR" sz="1600" dirty="0"/>
              <a:t>You can change the stroke and fill color; just select the icon and click on the paint bucket/pen.</a:t>
            </a: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55D40A6A-3351-46DE-8169-24337119367B}"/>
              </a:ext>
            </a:extLst>
          </p:cNvPr>
          <p:cNvSpPr/>
          <p:nvPr/>
        </p:nvSpPr>
        <p:spPr>
          <a:xfrm>
            <a:off x="10799563" y="698500"/>
            <a:ext cx="698500" cy="6985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12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6C59BC-E541-47D5-B28E-0638A99140BF}"/>
              </a:ext>
            </a:extLst>
          </p:cNvPr>
          <p:cNvSpPr txBox="1"/>
          <p:nvPr/>
        </p:nvSpPr>
        <p:spPr>
          <a:xfrm>
            <a:off x="4194628" y="3689905"/>
            <a:ext cx="3802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000" b="0" dirty="0"/>
              <a:t>Thanks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BFE24-D272-44A6-ACA2-762822DD6EEF}"/>
              </a:ext>
            </a:extLst>
          </p:cNvPr>
          <p:cNvSpPr txBox="1"/>
          <p:nvPr/>
        </p:nvSpPr>
        <p:spPr>
          <a:xfrm>
            <a:off x="4195283" y="4569547"/>
            <a:ext cx="3802220" cy="57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Lorem ipsum dolor sit </a:t>
            </a:r>
            <a:r>
              <a:rPr lang="en-US" altLang="ko-KR" sz="1100" dirty="0" err="1"/>
              <a:t>amet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consectetur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adipiscing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elit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Etiam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aliquet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eu</a:t>
            </a:r>
            <a:r>
              <a:rPr lang="en-US" altLang="ko-KR" sz="1100" dirty="0"/>
              <a:t> mi </a:t>
            </a:r>
            <a:r>
              <a:rPr lang="en-US" altLang="ko-KR" sz="1100" dirty="0" err="1"/>
              <a:t>quis</a:t>
            </a:r>
            <a:r>
              <a:rPr lang="en-US" altLang="ko-KR" sz="1100" dirty="0"/>
              <a:t> lacinia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201EBC-182A-4C8E-8196-8B5228F66A6A}"/>
              </a:ext>
            </a:extLst>
          </p:cNvPr>
          <p:cNvSpPr/>
          <p:nvPr/>
        </p:nvSpPr>
        <p:spPr>
          <a:xfrm>
            <a:off x="698499" y="6123499"/>
            <a:ext cx="10794999" cy="36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9FDE3270-1E54-4EC3-865A-D6D8C99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11" y="863428"/>
            <a:ext cx="2982774" cy="29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13F87AA-3FF8-4256-A6B5-5CA3B72E1A61}"/>
              </a:ext>
            </a:extLst>
          </p:cNvPr>
          <p:cNvSpPr txBox="1"/>
          <p:nvPr/>
        </p:nvSpPr>
        <p:spPr>
          <a:xfrm>
            <a:off x="6286499" y="783694"/>
            <a:ext cx="520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Agenda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419BB2-9269-4B53-9F97-65782176C1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EF69D-574B-4442-A03B-DE2E21B77B1B}"/>
              </a:ext>
            </a:extLst>
          </p:cNvPr>
          <p:cNvSpPr txBox="1"/>
          <p:nvPr/>
        </p:nvSpPr>
        <p:spPr>
          <a:xfrm>
            <a:off x="5492753" y="4179353"/>
            <a:ext cx="1924050" cy="102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9777F4-8238-4B8B-A3AB-D2E2371B1A1C}"/>
              </a:ext>
            </a:extLst>
          </p:cNvPr>
          <p:cNvSpPr/>
          <p:nvPr/>
        </p:nvSpPr>
        <p:spPr>
          <a:xfrm>
            <a:off x="5492753" y="3817998"/>
            <a:ext cx="1924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Raleway SemiBold" pitchFamily="2" charset="0"/>
              </a:rPr>
              <a:t>Lorem ipsum</a:t>
            </a:r>
            <a:endParaRPr lang="ko-KR" altLang="en-US" dirty="0">
              <a:latin typeface="Raleway SemiBold" pitchFamily="2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218FF7-2CB4-4C1C-B8E9-6CD046EE6C52}"/>
              </a:ext>
            </a:extLst>
          </p:cNvPr>
          <p:cNvSpPr/>
          <p:nvPr/>
        </p:nvSpPr>
        <p:spPr>
          <a:xfrm>
            <a:off x="6045943" y="2841969"/>
            <a:ext cx="817670" cy="817669"/>
          </a:xfrm>
          <a:prstGeom prst="ellipse">
            <a:avLst/>
          </a:prstGeom>
          <a:solidFill>
            <a:schemeClr val="accent6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905916-5791-4AC7-86C7-0E72E26FD14D}"/>
              </a:ext>
            </a:extLst>
          </p:cNvPr>
          <p:cNvGrpSpPr/>
          <p:nvPr/>
        </p:nvGrpSpPr>
        <p:grpSpPr>
          <a:xfrm>
            <a:off x="6341708" y="3091254"/>
            <a:ext cx="226139" cy="301568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58FB67A-BF50-4CC6-A1C8-60675B835A2C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14CACCC5-DABC-4AC5-8475-383A954AF40C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6FD893-73D8-47A5-972A-8A29C44C5041}"/>
              </a:ext>
            </a:extLst>
          </p:cNvPr>
          <p:cNvSpPr txBox="1"/>
          <p:nvPr/>
        </p:nvSpPr>
        <p:spPr>
          <a:xfrm>
            <a:off x="7531100" y="4179353"/>
            <a:ext cx="1924050" cy="102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328733-90AB-466F-BEA5-D683DA1D0F2C}"/>
              </a:ext>
            </a:extLst>
          </p:cNvPr>
          <p:cNvSpPr/>
          <p:nvPr/>
        </p:nvSpPr>
        <p:spPr>
          <a:xfrm>
            <a:off x="7531100" y="3817998"/>
            <a:ext cx="1924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Raleway SemiBold" pitchFamily="2" charset="0"/>
              </a:rPr>
              <a:t>Lorem ipsum</a:t>
            </a:r>
            <a:endParaRPr lang="ko-KR" altLang="en-US" dirty="0">
              <a:latin typeface="Raleway SemiBold" pitchFamily="2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5890D7F-6491-4B0D-A42B-3253F66FDDFD}"/>
              </a:ext>
            </a:extLst>
          </p:cNvPr>
          <p:cNvSpPr/>
          <p:nvPr/>
        </p:nvSpPr>
        <p:spPr>
          <a:xfrm>
            <a:off x="8084290" y="2841969"/>
            <a:ext cx="817670" cy="817669"/>
          </a:xfrm>
          <a:prstGeom prst="ellipse">
            <a:avLst/>
          </a:prstGeom>
          <a:solidFill>
            <a:schemeClr val="accent6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B617A56-587E-4034-942A-3F9BD7105ABF}"/>
              </a:ext>
            </a:extLst>
          </p:cNvPr>
          <p:cNvGrpSpPr/>
          <p:nvPr/>
        </p:nvGrpSpPr>
        <p:grpSpPr>
          <a:xfrm>
            <a:off x="8337009" y="3093058"/>
            <a:ext cx="288115" cy="295550"/>
            <a:chOff x="2772242" y="1560385"/>
            <a:chExt cx="376198" cy="385905"/>
          </a:xfrm>
          <a:solidFill>
            <a:schemeClr val="tx1"/>
          </a:solidFill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C2C4F9E-52A7-4B64-BB67-1504AF7CDB9F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67774E73-EFAF-4520-A9C3-EA38EF26158D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64500D6-C858-411A-8961-B87DC4170EF1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646E4A98-56E0-4359-BA36-916052BCB0F3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DA6B3D1-E2F7-40B4-8E02-86CC83F7A507}"/>
              </a:ext>
            </a:extLst>
          </p:cNvPr>
          <p:cNvSpPr txBox="1"/>
          <p:nvPr/>
        </p:nvSpPr>
        <p:spPr>
          <a:xfrm>
            <a:off x="9569448" y="4179353"/>
            <a:ext cx="1924050" cy="102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D9726-2086-4BAA-980E-CDB378041D70}"/>
              </a:ext>
            </a:extLst>
          </p:cNvPr>
          <p:cNvSpPr/>
          <p:nvPr/>
        </p:nvSpPr>
        <p:spPr>
          <a:xfrm>
            <a:off x="9569448" y="3817998"/>
            <a:ext cx="1924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Raleway SemiBold" pitchFamily="2" charset="0"/>
              </a:rPr>
              <a:t>Lorem ipsum</a:t>
            </a:r>
            <a:endParaRPr lang="ko-KR" altLang="en-US" dirty="0">
              <a:latin typeface="Raleway SemiBold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2E0AA2A-AFD4-4D7F-8A3C-7254C801EF00}"/>
              </a:ext>
            </a:extLst>
          </p:cNvPr>
          <p:cNvSpPr/>
          <p:nvPr/>
        </p:nvSpPr>
        <p:spPr>
          <a:xfrm>
            <a:off x="10122638" y="2841969"/>
            <a:ext cx="817670" cy="817669"/>
          </a:xfrm>
          <a:prstGeom prst="ellipse">
            <a:avLst/>
          </a:prstGeom>
          <a:solidFill>
            <a:schemeClr val="accent6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4B95CFD-EA5A-4B34-A562-F351EF0FB52D}"/>
              </a:ext>
            </a:extLst>
          </p:cNvPr>
          <p:cNvGrpSpPr/>
          <p:nvPr/>
        </p:nvGrpSpPr>
        <p:grpSpPr>
          <a:xfrm>
            <a:off x="10381929" y="3101259"/>
            <a:ext cx="299088" cy="299087"/>
            <a:chOff x="752656" y="1562597"/>
            <a:chExt cx="390525" cy="390525"/>
          </a:xfrm>
          <a:solidFill>
            <a:schemeClr val="tx1"/>
          </a:solidFill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568E7308-2CA8-4004-A22F-0ACB9507D4BB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52902A6-EEF6-4D47-9233-D417A6ACC30C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B6DECC2-6496-4FF9-86E9-3F1D0AA6FF9B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77D9E3C-FD54-40B2-8735-0134420DC7D0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DEA2C8BE-F58B-47B2-857E-EEA34B0AE23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69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5F94E-0C6E-4903-82A0-12E2DE8D86A5}"/>
              </a:ext>
            </a:extLst>
          </p:cNvPr>
          <p:cNvSpPr txBox="1"/>
          <p:nvPr/>
        </p:nvSpPr>
        <p:spPr>
          <a:xfrm>
            <a:off x="5092700" y="2522870"/>
            <a:ext cx="4749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ED571-1E27-4CAA-8927-51098310F71E}"/>
              </a:ext>
            </a:extLst>
          </p:cNvPr>
          <p:cNvSpPr txBox="1"/>
          <p:nvPr/>
        </p:nvSpPr>
        <p:spPr>
          <a:xfrm>
            <a:off x="5099250" y="3608714"/>
            <a:ext cx="4737368" cy="102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tx1"/>
                </a:solidFill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</a:rPr>
              <a:t>, sed do </a:t>
            </a:r>
            <a:r>
              <a:rPr lang="en-US" altLang="ko-KR" sz="1400" dirty="0" err="1">
                <a:solidFill>
                  <a:schemeClr val="tx1"/>
                </a:solidFill>
              </a:rPr>
              <a:t>eiusmod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incididunt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ut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labore</a:t>
            </a:r>
            <a:r>
              <a:rPr lang="en-US" altLang="ko-KR" sz="1400" dirty="0">
                <a:solidFill>
                  <a:schemeClr val="tx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tx1"/>
                </a:solidFill>
              </a:rPr>
              <a:t>aliqua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2A0E9CB-9E71-458D-BAF1-6BF390817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BBF95A03-DA57-4810-87C5-B5E92B9A6C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939C96-ACB9-43D9-AE38-B22F41B9182C}"/>
              </a:ext>
            </a:extLst>
          </p:cNvPr>
          <p:cNvSpPr/>
          <p:nvPr/>
        </p:nvSpPr>
        <p:spPr>
          <a:xfrm>
            <a:off x="6769102" y="1879600"/>
            <a:ext cx="1397000" cy="1016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745B36-49A7-422D-8D68-66BABB881E1F}"/>
              </a:ext>
            </a:extLst>
          </p:cNvPr>
          <p:cNvSpPr/>
          <p:nvPr/>
        </p:nvSpPr>
        <p:spPr>
          <a:xfrm>
            <a:off x="6769102" y="5196116"/>
            <a:ext cx="1397000" cy="1016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1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42CB7A5-F36F-4CD7-806D-B4CE991C76E4}"/>
              </a:ext>
            </a:extLst>
          </p:cNvPr>
          <p:cNvSpPr txBox="1"/>
          <p:nvPr/>
        </p:nvSpPr>
        <p:spPr>
          <a:xfrm>
            <a:off x="2781557" y="4637639"/>
            <a:ext cx="1904689" cy="116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tx1"/>
                </a:solidFill>
              </a:rPr>
              <a:t>amet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consectetur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adipisicing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elit</a:t>
            </a:r>
            <a:r>
              <a:rPr lang="en-US" altLang="ko-KR" sz="1200" dirty="0">
                <a:solidFill>
                  <a:schemeClr val="tx1"/>
                </a:solidFill>
              </a:rPr>
              <a:t>, sed do </a:t>
            </a:r>
            <a:r>
              <a:rPr lang="en-US" altLang="ko-KR" sz="1200" dirty="0" err="1">
                <a:solidFill>
                  <a:schemeClr val="tx1"/>
                </a:solidFill>
              </a:rPr>
              <a:t>eiusmod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tempor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57A84-8ED4-4509-A2F5-69E05B564E8E}"/>
              </a:ext>
            </a:extLst>
          </p:cNvPr>
          <p:cNvSpPr/>
          <p:nvPr/>
        </p:nvSpPr>
        <p:spPr>
          <a:xfrm>
            <a:off x="2781556" y="4289738"/>
            <a:ext cx="190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Raleway SemiBold" pitchFamily="2" charset="0"/>
              </a:rPr>
              <a:t>Lorem ipsum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F3391A-4F9D-4039-94DF-0BA5A1395D09}"/>
              </a:ext>
            </a:extLst>
          </p:cNvPr>
          <p:cNvSpPr/>
          <p:nvPr/>
        </p:nvSpPr>
        <p:spPr>
          <a:xfrm>
            <a:off x="2781556" y="3769593"/>
            <a:ext cx="190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01.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ADA42-D999-405A-83D8-7DDCF3541825}"/>
              </a:ext>
            </a:extLst>
          </p:cNvPr>
          <p:cNvSpPr txBox="1"/>
          <p:nvPr/>
        </p:nvSpPr>
        <p:spPr>
          <a:xfrm>
            <a:off x="5245385" y="4637639"/>
            <a:ext cx="1904689" cy="116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tx1"/>
                </a:solidFill>
              </a:rPr>
              <a:t>amet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consectetur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adipisicing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elit</a:t>
            </a:r>
            <a:r>
              <a:rPr lang="en-US" altLang="ko-KR" sz="1200" dirty="0">
                <a:solidFill>
                  <a:schemeClr val="tx1"/>
                </a:solidFill>
              </a:rPr>
              <a:t>, sed do </a:t>
            </a:r>
            <a:r>
              <a:rPr lang="en-US" altLang="ko-KR" sz="1200" dirty="0" err="1">
                <a:solidFill>
                  <a:schemeClr val="tx1"/>
                </a:solidFill>
              </a:rPr>
              <a:t>eiusmod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tempor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27B61F-EE35-40FF-82C9-525C3BDD5A2E}"/>
              </a:ext>
            </a:extLst>
          </p:cNvPr>
          <p:cNvSpPr/>
          <p:nvPr/>
        </p:nvSpPr>
        <p:spPr>
          <a:xfrm>
            <a:off x="5245384" y="4289738"/>
            <a:ext cx="190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Raleway SemiBold" pitchFamily="2" charset="0"/>
              </a:rPr>
              <a:t>Lorem ipsum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E2CC89-A4D0-4B5A-AF37-07CA9D43DB84}"/>
              </a:ext>
            </a:extLst>
          </p:cNvPr>
          <p:cNvSpPr/>
          <p:nvPr/>
        </p:nvSpPr>
        <p:spPr>
          <a:xfrm>
            <a:off x="5245384" y="3769593"/>
            <a:ext cx="190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02.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1E46A4-A50D-4CDA-9F28-B9168AAFC383}"/>
              </a:ext>
            </a:extLst>
          </p:cNvPr>
          <p:cNvSpPr txBox="1"/>
          <p:nvPr/>
        </p:nvSpPr>
        <p:spPr>
          <a:xfrm>
            <a:off x="7709212" y="4637639"/>
            <a:ext cx="1904689" cy="116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tx1"/>
                </a:solidFill>
              </a:rPr>
              <a:t>amet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consectetur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adipisicing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elit</a:t>
            </a:r>
            <a:r>
              <a:rPr lang="en-US" altLang="ko-KR" sz="1200" dirty="0">
                <a:solidFill>
                  <a:schemeClr val="tx1"/>
                </a:solidFill>
              </a:rPr>
              <a:t>, sed do </a:t>
            </a:r>
            <a:r>
              <a:rPr lang="en-US" altLang="ko-KR" sz="1200" dirty="0" err="1">
                <a:solidFill>
                  <a:schemeClr val="tx1"/>
                </a:solidFill>
              </a:rPr>
              <a:t>eiusmod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tempor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D1D902-3DCD-4E43-9246-7594038CC403}"/>
              </a:ext>
            </a:extLst>
          </p:cNvPr>
          <p:cNvSpPr/>
          <p:nvPr/>
        </p:nvSpPr>
        <p:spPr>
          <a:xfrm>
            <a:off x="7709211" y="4289738"/>
            <a:ext cx="190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Raleway SemiBold" pitchFamily="2" charset="0"/>
              </a:rPr>
              <a:t>Lorem ipsum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F2BB72-73AD-499B-A892-F0BA90C4AD49}"/>
              </a:ext>
            </a:extLst>
          </p:cNvPr>
          <p:cNvSpPr/>
          <p:nvPr/>
        </p:nvSpPr>
        <p:spPr>
          <a:xfrm>
            <a:off x="7709211" y="3769593"/>
            <a:ext cx="190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03.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CD2B1-8C93-44E2-B6CF-867AC93F9E73}"/>
              </a:ext>
            </a:extLst>
          </p:cNvPr>
          <p:cNvSpPr txBox="1"/>
          <p:nvPr/>
        </p:nvSpPr>
        <p:spPr>
          <a:xfrm>
            <a:off x="2583049" y="1463099"/>
            <a:ext cx="703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6E02FC-B6C9-41C3-9AE0-007F2BB970F8}"/>
              </a:ext>
            </a:extLst>
          </p:cNvPr>
          <p:cNvSpPr txBox="1"/>
          <p:nvPr/>
        </p:nvSpPr>
        <p:spPr>
          <a:xfrm>
            <a:off x="2592252" y="2029861"/>
            <a:ext cx="7012446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tx1"/>
                </a:solidFill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adipiscing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</a:rPr>
              <a:t>, sed do </a:t>
            </a:r>
            <a:r>
              <a:rPr lang="en-US" altLang="ko-KR" sz="1400" dirty="0" err="1">
                <a:solidFill>
                  <a:schemeClr val="tx1"/>
                </a:solidFill>
              </a:rPr>
              <a:t>eiusmod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incididunt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ut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labore</a:t>
            </a:r>
            <a:r>
              <a:rPr lang="en-US" altLang="ko-KR" sz="1400" dirty="0">
                <a:solidFill>
                  <a:schemeClr val="tx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tx1"/>
                </a:solidFill>
              </a:rPr>
              <a:t>aliqua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5B1701-7678-4BBD-9DD3-1474BC42CCD4}"/>
              </a:ext>
            </a:extLst>
          </p:cNvPr>
          <p:cNvSpPr/>
          <p:nvPr/>
        </p:nvSpPr>
        <p:spPr>
          <a:xfrm>
            <a:off x="698499" y="6123499"/>
            <a:ext cx="10794999" cy="36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3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7716E5-DE45-4A1F-BBDD-36E5EA6F2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D0CFE-D1AE-4A39-AE14-06B6A23F9917}"/>
              </a:ext>
            </a:extLst>
          </p:cNvPr>
          <p:cNvSpPr txBox="1"/>
          <p:nvPr/>
        </p:nvSpPr>
        <p:spPr>
          <a:xfrm>
            <a:off x="5035549" y="1379336"/>
            <a:ext cx="4792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  <a:cs typeface="Arial" panose="020B0604020202020204" pitchFamily="34" charset="0"/>
              </a:rPr>
              <a:t>ABOUT THE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COMPANY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39C63F-A11F-4196-88A2-8FE6DF974523}"/>
              </a:ext>
            </a:extLst>
          </p:cNvPr>
          <p:cNvSpPr txBox="1"/>
          <p:nvPr/>
        </p:nvSpPr>
        <p:spPr>
          <a:xfrm>
            <a:off x="5035549" y="2881587"/>
            <a:ext cx="6457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Raleway SemiBold" pitchFamily="2" charset="0"/>
              </a:rPr>
              <a:t>Lorem ipsum dolor sit </a:t>
            </a:r>
            <a:r>
              <a:rPr lang="en-US" altLang="ko-KR" sz="2000" dirty="0" err="1">
                <a:latin typeface="Raleway SemiBold" pitchFamily="2" charset="0"/>
              </a:rPr>
              <a:t>amet</a:t>
            </a:r>
            <a:endParaRPr lang="en-US" altLang="ko-KR" sz="2000" dirty="0">
              <a:latin typeface="Raleway SemiBol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9AAEB-50FC-4BC8-994E-D6A2CE49AACA}"/>
              </a:ext>
            </a:extLst>
          </p:cNvPr>
          <p:cNvSpPr txBox="1"/>
          <p:nvPr/>
        </p:nvSpPr>
        <p:spPr>
          <a:xfrm>
            <a:off x="5035550" y="3302826"/>
            <a:ext cx="6457952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76FBA4-D8BC-4183-BD77-4F566E4C7B3C}"/>
              </a:ext>
            </a:extLst>
          </p:cNvPr>
          <p:cNvSpPr txBox="1"/>
          <p:nvPr/>
        </p:nvSpPr>
        <p:spPr>
          <a:xfrm>
            <a:off x="5035546" y="4586731"/>
            <a:ext cx="6457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00C4CC"/>
                </a:solidFill>
              </a:defRPr>
            </a:lvl1pPr>
          </a:lstStyle>
          <a:p>
            <a:r>
              <a:rPr lang="en-US" altLang="ko-KR" b="0" dirty="0" err="1">
                <a:solidFill>
                  <a:schemeClr val="tx1"/>
                </a:solidFill>
                <a:latin typeface="Raleway SemiBold" pitchFamily="2" charset="0"/>
              </a:rPr>
              <a:t>consectetur</a:t>
            </a:r>
            <a:r>
              <a:rPr lang="en-US" altLang="ko-KR" b="0" dirty="0">
                <a:solidFill>
                  <a:schemeClr val="tx1"/>
                </a:solidFill>
                <a:latin typeface="Raleway SemiBold" pitchFamily="2" charset="0"/>
              </a:rPr>
              <a:t> </a:t>
            </a:r>
            <a:r>
              <a:rPr lang="en-US" altLang="ko-KR" b="0" dirty="0" err="1">
                <a:solidFill>
                  <a:schemeClr val="tx1"/>
                </a:solidFill>
                <a:latin typeface="Raleway SemiBold" pitchFamily="2" charset="0"/>
              </a:rPr>
              <a:t>adipiscing</a:t>
            </a:r>
            <a:r>
              <a:rPr lang="en-US" altLang="ko-KR" b="0" dirty="0">
                <a:solidFill>
                  <a:schemeClr val="tx1"/>
                </a:solidFill>
                <a:latin typeface="Raleway SemiBold" pitchFamily="2" charset="0"/>
              </a:rPr>
              <a:t> </a:t>
            </a:r>
            <a:r>
              <a:rPr lang="en-US" altLang="ko-KR" b="0" dirty="0" err="1">
                <a:solidFill>
                  <a:schemeClr val="tx1"/>
                </a:solidFill>
                <a:latin typeface="Raleway SemiBold" pitchFamily="2" charset="0"/>
              </a:rPr>
              <a:t>elit</a:t>
            </a:r>
            <a:endParaRPr lang="en-US" altLang="ko-KR" b="0" dirty="0">
              <a:solidFill>
                <a:schemeClr val="tx1"/>
              </a:solidFill>
              <a:latin typeface="Raleway SemiBol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588E2E-23DB-4E90-9250-6CB1107F690D}"/>
              </a:ext>
            </a:extLst>
          </p:cNvPr>
          <p:cNvSpPr txBox="1"/>
          <p:nvPr/>
        </p:nvSpPr>
        <p:spPr>
          <a:xfrm>
            <a:off x="5035547" y="5007970"/>
            <a:ext cx="6457952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/>
              <a:t>Ut </a:t>
            </a:r>
            <a:r>
              <a:rPr lang="en-US" altLang="ko-KR" sz="1400" dirty="0" err="1"/>
              <a:t>enim</a:t>
            </a:r>
            <a:r>
              <a:rPr lang="en-US" altLang="ko-KR" sz="1400" dirty="0"/>
              <a:t> ad minim </a:t>
            </a:r>
            <a:r>
              <a:rPr lang="en-US" altLang="ko-KR" sz="1400" dirty="0" err="1"/>
              <a:t>veniam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quis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nostrud</a:t>
            </a:r>
            <a:r>
              <a:rPr lang="en-US" altLang="ko-KR" sz="1400" dirty="0"/>
              <a:t> exercitation </a:t>
            </a:r>
            <a:r>
              <a:rPr lang="en-US" altLang="ko-KR" sz="1400" dirty="0" err="1"/>
              <a:t>ullamco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laboris</a:t>
            </a:r>
            <a:r>
              <a:rPr lang="en-US" altLang="ko-KR" sz="1400" dirty="0"/>
              <a:t> nisi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aliquip</a:t>
            </a:r>
            <a:r>
              <a:rPr lang="en-US" altLang="ko-KR" sz="1400" dirty="0"/>
              <a:t> ex </a:t>
            </a:r>
            <a:r>
              <a:rPr lang="en-US" altLang="ko-KR" sz="1400" dirty="0" err="1"/>
              <a:t>ea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commodo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consequat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04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E026F3-0EE9-4821-BB76-8072D51F13A9}"/>
              </a:ext>
            </a:extLst>
          </p:cNvPr>
          <p:cNvSpPr txBox="1"/>
          <p:nvPr/>
        </p:nvSpPr>
        <p:spPr>
          <a:xfrm>
            <a:off x="7893496" y="1018521"/>
            <a:ext cx="3408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cs typeface="Arial" panose="020B0604020202020204" pitchFamily="34" charset="0"/>
              </a:rPr>
              <a:t>WHAT </a:t>
            </a:r>
          </a:p>
          <a:p>
            <a:r>
              <a:rPr lang="en-US" altLang="ko-KR" sz="2800" dirty="0">
                <a:latin typeface="+mj-lt"/>
                <a:cs typeface="Arial" panose="020B0604020202020204" pitchFamily="34" charset="0"/>
              </a:rPr>
              <a:t>WE DO ?</a:t>
            </a:r>
            <a:endParaRPr lang="ko-KR" alt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849FB-35EF-4D1C-9E9A-9DF6A7130BD2}"/>
              </a:ext>
            </a:extLst>
          </p:cNvPr>
          <p:cNvSpPr txBox="1"/>
          <p:nvPr/>
        </p:nvSpPr>
        <p:spPr>
          <a:xfrm>
            <a:off x="7893499" y="1974731"/>
            <a:ext cx="340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Raleway SemiBold" pitchFamily="2" charset="0"/>
                <a:cs typeface="Arial" panose="020B0604020202020204" pitchFamily="34" charset="0"/>
              </a:rPr>
              <a:t>Sub Title : Lorem ipsum dolor</a:t>
            </a:r>
            <a:endParaRPr lang="ko-KR" altLang="en-US" dirty="0">
              <a:latin typeface="Raleway SemiBold" pitchFamily="2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40833-091F-4224-983F-3782BC4B8B4C}"/>
              </a:ext>
            </a:extLst>
          </p:cNvPr>
          <p:cNvSpPr txBox="1"/>
          <p:nvPr/>
        </p:nvSpPr>
        <p:spPr>
          <a:xfrm>
            <a:off x="698507" y="1742689"/>
            <a:ext cx="4699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Raleway SemiBold" pitchFamily="2" charset="0"/>
              </a:rPr>
              <a:t>Lorem ipsum dolor sit </a:t>
            </a:r>
            <a:r>
              <a:rPr lang="en-US" altLang="ko-KR" sz="2000" dirty="0" err="1">
                <a:latin typeface="Raleway SemiBold" pitchFamily="2" charset="0"/>
              </a:rPr>
              <a:t>amet</a:t>
            </a:r>
            <a:endParaRPr lang="en-US" altLang="ko-KR" sz="2000" dirty="0">
              <a:latin typeface="Raleway SemiBol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6BC36-92D7-4B1B-B0D0-A0FF61DB9AC1}"/>
              </a:ext>
            </a:extLst>
          </p:cNvPr>
          <p:cNvSpPr txBox="1"/>
          <p:nvPr/>
        </p:nvSpPr>
        <p:spPr>
          <a:xfrm>
            <a:off x="698508" y="2163928"/>
            <a:ext cx="4699003" cy="102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B912-82A2-4E31-B228-7FEA3FEB28EF}"/>
              </a:ext>
            </a:extLst>
          </p:cNvPr>
          <p:cNvSpPr txBox="1"/>
          <p:nvPr/>
        </p:nvSpPr>
        <p:spPr>
          <a:xfrm>
            <a:off x="698504" y="3346233"/>
            <a:ext cx="4699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00C4CC"/>
                </a:solidFill>
              </a:defRPr>
            </a:lvl1pPr>
          </a:lstStyle>
          <a:p>
            <a:r>
              <a:rPr lang="en-US" altLang="ko-KR" b="0" dirty="0" err="1">
                <a:solidFill>
                  <a:schemeClr val="tx1"/>
                </a:solidFill>
                <a:latin typeface="Raleway SemiBold" pitchFamily="2" charset="0"/>
              </a:rPr>
              <a:t>consectetur</a:t>
            </a:r>
            <a:r>
              <a:rPr lang="en-US" altLang="ko-KR" b="0" dirty="0">
                <a:solidFill>
                  <a:schemeClr val="tx1"/>
                </a:solidFill>
                <a:latin typeface="Raleway SemiBold" pitchFamily="2" charset="0"/>
              </a:rPr>
              <a:t> </a:t>
            </a:r>
            <a:r>
              <a:rPr lang="en-US" altLang="ko-KR" b="0" dirty="0" err="1">
                <a:solidFill>
                  <a:schemeClr val="tx1"/>
                </a:solidFill>
                <a:latin typeface="Raleway SemiBold" pitchFamily="2" charset="0"/>
              </a:rPr>
              <a:t>adipiscing</a:t>
            </a:r>
            <a:r>
              <a:rPr lang="en-US" altLang="ko-KR" b="0" dirty="0">
                <a:solidFill>
                  <a:schemeClr val="tx1"/>
                </a:solidFill>
                <a:latin typeface="Raleway SemiBold" pitchFamily="2" charset="0"/>
              </a:rPr>
              <a:t> </a:t>
            </a:r>
            <a:r>
              <a:rPr lang="en-US" altLang="ko-KR" b="0" dirty="0" err="1">
                <a:solidFill>
                  <a:schemeClr val="tx1"/>
                </a:solidFill>
                <a:latin typeface="Raleway SemiBold" pitchFamily="2" charset="0"/>
              </a:rPr>
              <a:t>elit</a:t>
            </a:r>
            <a:endParaRPr lang="en-US" altLang="ko-KR" b="0" dirty="0">
              <a:solidFill>
                <a:schemeClr val="tx1"/>
              </a:solidFill>
              <a:latin typeface="Raleway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29E1C-3DC8-4BF4-AC81-5F0A50C6A4B5}"/>
              </a:ext>
            </a:extLst>
          </p:cNvPr>
          <p:cNvSpPr txBox="1"/>
          <p:nvPr/>
        </p:nvSpPr>
        <p:spPr>
          <a:xfrm>
            <a:off x="698505" y="3767472"/>
            <a:ext cx="4699003" cy="102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/>
              <a:t>Ut </a:t>
            </a:r>
            <a:r>
              <a:rPr lang="en-US" altLang="ko-KR" sz="1400" dirty="0" err="1"/>
              <a:t>enim</a:t>
            </a:r>
            <a:r>
              <a:rPr lang="en-US" altLang="ko-KR" sz="1400" dirty="0"/>
              <a:t> ad minim </a:t>
            </a:r>
            <a:r>
              <a:rPr lang="en-US" altLang="ko-KR" sz="1400" dirty="0" err="1"/>
              <a:t>veniam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quis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nostrud</a:t>
            </a:r>
            <a:r>
              <a:rPr lang="en-US" altLang="ko-KR" sz="1400" dirty="0"/>
              <a:t> exercitation </a:t>
            </a:r>
            <a:r>
              <a:rPr lang="en-US" altLang="ko-KR" sz="1400" dirty="0" err="1"/>
              <a:t>ullamco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laboris</a:t>
            </a:r>
            <a:r>
              <a:rPr lang="en-US" altLang="ko-KR" sz="1400" dirty="0"/>
              <a:t> nisi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aliquip</a:t>
            </a:r>
            <a:r>
              <a:rPr lang="en-US" altLang="ko-KR" sz="1400" dirty="0"/>
              <a:t> ex </a:t>
            </a:r>
            <a:r>
              <a:rPr lang="en-US" altLang="ko-KR" sz="1400" dirty="0" err="1"/>
              <a:t>ea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commodo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consequat</a:t>
            </a:r>
            <a:r>
              <a:rPr lang="en-US" altLang="ko-KR" sz="1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A110E-E310-4144-AB39-A6C9D0CE6BBE}"/>
              </a:ext>
            </a:extLst>
          </p:cNvPr>
          <p:cNvSpPr txBox="1"/>
          <p:nvPr/>
        </p:nvSpPr>
        <p:spPr>
          <a:xfrm>
            <a:off x="698501" y="4978799"/>
            <a:ext cx="4699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00C4CC"/>
                </a:solidFill>
              </a:defRPr>
            </a:lvl1pPr>
          </a:lstStyle>
          <a:p>
            <a:r>
              <a:rPr lang="en-US" altLang="ko-KR" b="0" dirty="0">
                <a:solidFill>
                  <a:schemeClr val="tx1"/>
                </a:solidFill>
                <a:latin typeface="Raleway SemiBold" pitchFamily="2" charset="0"/>
              </a:rPr>
              <a:t>sed do </a:t>
            </a:r>
            <a:r>
              <a:rPr lang="en-US" altLang="ko-KR" b="0" dirty="0" err="1">
                <a:solidFill>
                  <a:schemeClr val="tx1"/>
                </a:solidFill>
                <a:latin typeface="Raleway SemiBold" pitchFamily="2" charset="0"/>
              </a:rPr>
              <a:t>eiusmod</a:t>
            </a:r>
            <a:r>
              <a:rPr lang="en-US" altLang="ko-KR" b="0" dirty="0">
                <a:solidFill>
                  <a:schemeClr val="tx1"/>
                </a:solidFill>
                <a:latin typeface="Raleway SemiBold" pitchFamily="2" charset="0"/>
              </a:rPr>
              <a:t> </a:t>
            </a:r>
            <a:r>
              <a:rPr lang="en-US" altLang="ko-KR" b="0" dirty="0" err="1">
                <a:solidFill>
                  <a:schemeClr val="tx1"/>
                </a:solidFill>
                <a:latin typeface="Raleway SemiBold" pitchFamily="2" charset="0"/>
              </a:rPr>
              <a:t>tempor</a:t>
            </a:r>
            <a:endParaRPr lang="en-US" altLang="ko-KR" b="0" dirty="0">
              <a:solidFill>
                <a:schemeClr val="tx1"/>
              </a:solidFill>
              <a:latin typeface="Raleway SemiBold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B2C80-65C9-4E0D-B465-17203A139170}"/>
              </a:ext>
            </a:extLst>
          </p:cNvPr>
          <p:cNvSpPr txBox="1"/>
          <p:nvPr/>
        </p:nvSpPr>
        <p:spPr>
          <a:xfrm>
            <a:off x="698502" y="5400038"/>
            <a:ext cx="4699003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/>
              <a:t>Duis </a:t>
            </a:r>
            <a:r>
              <a:rPr lang="en-US" altLang="ko-KR" sz="1400" dirty="0" err="1"/>
              <a:t>aute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irure</a:t>
            </a:r>
            <a:r>
              <a:rPr lang="en-US" altLang="ko-KR" sz="1400" dirty="0"/>
              <a:t> dolor in </a:t>
            </a:r>
            <a:r>
              <a:rPr lang="en-US" altLang="ko-KR" sz="1400" dirty="0" err="1"/>
              <a:t>reprehenderit</a:t>
            </a:r>
            <a:r>
              <a:rPr lang="en-US" altLang="ko-KR" sz="1400" dirty="0"/>
              <a:t> in </a:t>
            </a:r>
            <a:r>
              <a:rPr lang="en-US" altLang="ko-KR" sz="1400" dirty="0" err="1"/>
              <a:t>voluptate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velit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esse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cillum</a:t>
            </a:r>
            <a:r>
              <a:rPr lang="en-US" altLang="ko-KR" sz="1400" dirty="0"/>
              <a:t> dolore </a:t>
            </a:r>
            <a:r>
              <a:rPr lang="en-US" altLang="ko-KR" sz="1400" dirty="0" err="1"/>
              <a:t>eu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fugiat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nulla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pariatur</a:t>
            </a:r>
            <a:r>
              <a:rPr lang="en-US" altLang="ko-KR" sz="1400" dirty="0"/>
              <a:t>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2973E71-F6B4-42C7-A339-33EF4091BD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32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3221ADC-A00D-4063-B6BC-FAC9DA1152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FA822-1650-42C2-8ADA-CDBA21F91AF1}"/>
              </a:ext>
            </a:extLst>
          </p:cNvPr>
          <p:cNvSpPr txBox="1"/>
          <p:nvPr/>
        </p:nvSpPr>
        <p:spPr>
          <a:xfrm>
            <a:off x="2628899" y="3835049"/>
            <a:ext cx="693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lt"/>
                <a:cs typeface="Arial" panose="020B0604020202020204" pitchFamily="34" charset="0"/>
              </a:rPr>
              <a:t>OUR VISION</a:t>
            </a:r>
            <a:endParaRPr lang="ko-KR" alt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EF509A-5E9A-4DFE-81B4-1E9F19676FDE}"/>
              </a:ext>
            </a:extLst>
          </p:cNvPr>
          <p:cNvSpPr txBox="1"/>
          <p:nvPr/>
        </p:nvSpPr>
        <p:spPr>
          <a:xfrm>
            <a:off x="698501" y="5270435"/>
            <a:ext cx="3168648" cy="6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tx1"/>
                </a:solidFill>
              </a:rPr>
              <a:t>amet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consectetur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adipisicing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elit</a:t>
            </a:r>
            <a:r>
              <a:rPr lang="en-US" altLang="ko-KR" sz="1200" dirty="0">
                <a:solidFill>
                  <a:schemeClr val="tx1"/>
                </a:solidFill>
              </a:rPr>
              <a:t>, sed do </a:t>
            </a:r>
            <a:r>
              <a:rPr lang="en-US" altLang="ko-KR" sz="1200" dirty="0" err="1">
                <a:solidFill>
                  <a:schemeClr val="tx1"/>
                </a:solidFill>
              </a:rPr>
              <a:t>eiusmod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tempor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56F1FC-CADE-41CE-82B0-BB74AEF6E968}"/>
              </a:ext>
            </a:extLst>
          </p:cNvPr>
          <p:cNvSpPr/>
          <p:nvPr/>
        </p:nvSpPr>
        <p:spPr>
          <a:xfrm>
            <a:off x="698501" y="4922534"/>
            <a:ext cx="316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Lorem ipsum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4A627A-5169-4022-9865-75EFFB6F72D7}"/>
              </a:ext>
            </a:extLst>
          </p:cNvPr>
          <p:cNvSpPr/>
          <p:nvPr/>
        </p:nvSpPr>
        <p:spPr>
          <a:xfrm>
            <a:off x="5659663" y="4496174"/>
            <a:ext cx="872672" cy="101599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2B15F6-1C7E-4E1E-821A-01E35F12E638}"/>
              </a:ext>
            </a:extLst>
          </p:cNvPr>
          <p:cNvSpPr txBox="1"/>
          <p:nvPr/>
        </p:nvSpPr>
        <p:spPr>
          <a:xfrm>
            <a:off x="4511676" y="5270435"/>
            <a:ext cx="3168648" cy="6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tx1"/>
                </a:solidFill>
              </a:rPr>
              <a:t>amet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consectetur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adipisicing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elit</a:t>
            </a:r>
            <a:r>
              <a:rPr lang="en-US" altLang="ko-KR" sz="1200" dirty="0">
                <a:solidFill>
                  <a:schemeClr val="tx1"/>
                </a:solidFill>
              </a:rPr>
              <a:t>, sed do </a:t>
            </a:r>
            <a:r>
              <a:rPr lang="en-US" altLang="ko-KR" sz="1200" dirty="0" err="1">
                <a:solidFill>
                  <a:schemeClr val="tx1"/>
                </a:solidFill>
              </a:rPr>
              <a:t>eiusmod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tempor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CBC249-604E-4BCA-A89A-BF035D36E2B9}"/>
              </a:ext>
            </a:extLst>
          </p:cNvPr>
          <p:cNvSpPr/>
          <p:nvPr/>
        </p:nvSpPr>
        <p:spPr>
          <a:xfrm>
            <a:off x="4511676" y="4922534"/>
            <a:ext cx="316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Lorem ipsum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831042-CE1B-4A27-ABA8-7C7EBA555A2F}"/>
              </a:ext>
            </a:extLst>
          </p:cNvPr>
          <p:cNvSpPr txBox="1"/>
          <p:nvPr/>
        </p:nvSpPr>
        <p:spPr>
          <a:xfrm>
            <a:off x="8324850" y="5270435"/>
            <a:ext cx="3168648" cy="6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tx1"/>
                </a:solidFill>
              </a:rPr>
              <a:t>amet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consectetur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adipisicing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elit</a:t>
            </a:r>
            <a:r>
              <a:rPr lang="en-US" altLang="ko-KR" sz="1200" dirty="0">
                <a:solidFill>
                  <a:schemeClr val="tx1"/>
                </a:solidFill>
              </a:rPr>
              <a:t>, sed do </a:t>
            </a:r>
            <a:r>
              <a:rPr lang="en-US" altLang="ko-KR" sz="1200" dirty="0" err="1">
                <a:solidFill>
                  <a:schemeClr val="tx1"/>
                </a:solidFill>
              </a:rPr>
              <a:t>eiusmod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tempor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A23609-8FBE-4726-B653-BD6DC90D2E14}"/>
              </a:ext>
            </a:extLst>
          </p:cNvPr>
          <p:cNvSpPr/>
          <p:nvPr/>
        </p:nvSpPr>
        <p:spPr>
          <a:xfrm>
            <a:off x="8324850" y="4922534"/>
            <a:ext cx="316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01388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B44A7B-7C4D-4646-A83B-0FD1EB1ED7DC}"/>
              </a:ext>
            </a:extLst>
          </p:cNvPr>
          <p:cNvSpPr/>
          <p:nvPr/>
        </p:nvSpPr>
        <p:spPr>
          <a:xfrm>
            <a:off x="6391397" y="1863626"/>
            <a:ext cx="898591" cy="898591"/>
          </a:xfrm>
          <a:prstGeom prst="ellipse">
            <a:avLst/>
          </a:prstGeom>
          <a:solidFill>
            <a:schemeClr val="accent5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9613B7-08A7-4388-A777-924A2BC4C121}"/>
              </a:ext>
            </a:extLst>
          </p:cNvPr>
          <p:cNvGrpSpPr/>
          <p:nvPr/>
        </p:nvGrpSpPr>
        <p:grpSpPr>
          <a:xfrm>
            <a:off x="6716433" y="2137582"/>
            <a:ext cx="248519" cy="331413"/>
            <a:chOff x="3471472" y="902398"/>
            <a:chExt cx="295275" cy="393763"/>
          </a:xfrm>
          <a:solidFill>
            <a:schemeClr val="accent5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0D5252A-17A7-4172-A23C-5F5112CE1F9C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ECF68508-2917-495D-88B3-6E989614BBE0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C15E046-4DB9-4FDF-9C96-189B5620E56B}"/>
              </a:ext>
            </a:extLst>
          </p:cNvPr>
          <p:cNvSpPr txBox="1"/>
          <p:nvPr/>
        </p:nvSpPr>
        <p:spPr>
          <a:xfrm>
            <a:off x="7619908" y="2202187"/>
            <a:ext cx="3423812" cy="89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93B045-CFD5-4924-A0E2-4945DE87C45C}"/>
              </a:ext>
            </a:extLst>
          </p:cNvPr>
          <p:cNvSpPr/>
          <p:nvPr/>
        </p:nvSpPr>
        <p:spPr>
          <a:xfrm>
            <a:off x="7619906" y="1863626"/>
            <a:ext cx="3416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Lorem ipsum</a:t>
            </a:r>
            <a:endParaRPr lang="ko-KR" altLang="en-US" dirty="0">
              <a:latin typeface="Raleway SemiBold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EF4DB1F-0859-4DB3-9448-41AD6BC3D3AA}"/>
              </a:ext>
            </a:extLst>
          </p:cNvPr>
          <p:cNvSpPr/>
          <p:nvPr/>
        </p:nvSpPr>
        <p:spPr>
          <a:xfrm>
            <a:off x="6391397" y="3294512"/>
            <a:ext cx="898591" cy="898591"/>
          </a:xfrm>
          <a:prstGeom prst="ellipse">
            <a:avLst/>
          </a:prstGeom>
          <a:solidFill>
            <a:schemeClr val="accent5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F492AB-31B8-4B75-85F0-3C388DC05D64}"/>
              </a:ext>
            </a:extLst>
          </p:cNvPr>
          <p:cNvGrpSpPr/>
          <p:nvPr/>
        </p:nvGrpSpPr>
        <p:grpSpPr>
          <a:xfrm>
            <a:off x="6669126" y="3570450"/>
            <a:ext cx="316629" cy="324799"/>
            <a:chOff x="2772242" y="1560385"/>
            <a:chExt cx="376198" cy="385905"/>
          </a:xfrm>
          <a:solidFill>
            <a:schemeClr val="tx1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3223B3F-80E1-430B-8DC4-48CB11B283F6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6D6C52F-1184-461A-B3C3-560CDEEE0F45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5FE30A37-51ED-42B3-873B-2913D4C3E00F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50A64FE7-CBE7-4862-B01E-E560F5CF52CC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37F65B-F82F-4771-98DA-01A4B4AD4DB7}"/>
              </a:ext>
            </a:extLst>
          </p:cNvPr>
          <p:cNvSpPr txBox="1"/>
          <p:nvPr/>
        </p:nvSpPr>
        <p:spPr>
          <a:xfrm>
            <a:off x="7619908" y="3633073"/>
            <a:ext cx="3423812" cy="89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41A34A-0AD2-416D-951E-D7075120A456}"/>
              </a:ext>
            </a:extLst>
          </p:cNvPr>
          <p:cNvSpPr/>
          <p:nvPr/>
        </p:nvSpPr>
        <p:spPr>
          <a:xfrm>
            <a:off x="7619906" y="3294512"/>
            <a:ext cx="3416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Lorem ipsum</a:t>
            </a:r>
            <a:endParaRPr lang="ko-KR" altLang="en-US" dirty="0">
              <a:latin typeface="Raleway SemiBold" pitchFamily="2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5BA80B-BC00-413C-80F9-509BAA2438E7}"/>
              </a:ext>
            </a:extLst>
          </p:cNvPr>
          <p:cNvSpPr/>
          <p:nvPr/>
        </p:nvSpPr>
        <p:spPr>
          <a:xfrm>
            <a:off x="6391397" y="4725398"/>
            <a:ext cx="898591" cy="898591"/>
          </a:xfrm>
          <a:prstGeom prst="ellipse">
            <a:avLst/>
          </a:prstGeom>
          <a:solidFill>
            <a:schemeClr val="accent5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09BDA3-962E-4DBF-AD3E-3FCF80BCF6BB}"/>
              </a:ext>
            </a:extLst>
          </p:cNvPr>
          <p:cNvGrpSpPr/>
          <p:nvPr/>
        </p:nvGrpSpPr>
        <p:grpSpPr>
          <a:xfrm>
            <a:off x="6676349" y="5010349"/>
            <a:ext cx="328687" cy="328687"/>
            <a:chOff x="752656" y="1562597"/>
            <a:chExt cx="390525" cy="390525"/>
          </a:xfrm>
          <a:solidFill>
            <a:schemeClr val="tx1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3728354-9A1D-4551-967A-7895208E6A27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2E6F358-5A0E-4FB1-A8B6-E43D37397A90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051B6FA9-EEAE-4404-8B4A-FD5B6E9EB586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F6BD1862-2255-46F2-8857-B6568C8AEBE1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580CB9D9-2FD3-4774-AA98-F0E3FFD42E40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DA4A6E2-2157-41CE-B149-EA53CB78795E}"/>
              </a:ext>
            </a:extLst>
          </p:cNvPr>
          <p:cNvSpPr txBox="1"/>
          <p:nvPr/>
        </p:nvSpPr>
        <p:spPr>
          <a:xfrm>
            <a:off x="7619908" y="5063959"/>
            <a:ext cx="3423812" cy="89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adipisicing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4576F1-6E72-40F7-9837-388CFD62A55E}"/>
              </a:ext>
            </a:extLst>
          </p:cNvPr>
          <p:cNvSpPr/>
          <p:nvPr/>
        </p:nvSpPr>
        <p:spPr>
          <a:xfrm>
            <a:off x="7619906" y="4725398"/>
            <a:ext cx="3416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Lorem ipsum</a:t>
            </a:r>
            <a:endParaRPr lang="ko-KR" altLang="en-US" dirty="0">
              <a:latin typeface="Raleway SemiBold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94650-1C92-489D-A95E-7C09C16B6013}"/>
              </a:ext>
            </a:extLst>
          </p:cNvPr>
          <p:cNvSpPr txBox="1"/>
          <p:nvPr/>
        </p:nvSpPr>
        <p:spPr>
          <a:xfrm>
            <a:off x="927101" y="460681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aleway SemiBold" pitchFamily="2" charset="0"/>
              </a:rPr>
              <a:t>Lorem ipsum dolor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8946A-12CB-4C30-A4E3-22C48E4C4E2B}"/>
              </a:ext>
            </a:extLst>
          </p:cNvPr>
          <p:cNvSpPr txBox="1"/>
          <p:nvPr/>
        </p:nvSpPr>
        <p:spPr>
          <a:xfrm>
            <a:off x="927101" y="5063959"/>
            <a:ext cx="3149600" cy="116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labore</a:t>
            </a:r>
            <a:r>
              <a:rPr lang="en-US" altLang="ko-KR" sz="1200" dirty="0"/>
              <a:t>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B7060A-65CE-43E4-AF1A-F2B41E0952EE}"/>
              </a:ext>
            </a:extLst>
          </p:cNvPr>
          <p:cNvSpPr txBox="1"/>
          <p:nvPr/>
        </p:nvSpPr>
        <p:spPr>
          <a:xfrm>
            <a:off x="927101" y="1808110"/>
            <a:ext cx="314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9595942-45C1-45B3-A26C-EF58527CE5D4}"/>
              </a:ext>
            </a:extLst>
          </p:cNvPr>
          <p:cNvSpPr/>
          <p:nvPr/>
        </p:nvSpPr>
        <p:spPr>
          <a:xfrm>
            <a:off x="698499" y="698501"/>
            <a:ext cx="10794999" cy="36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34133"/>
      </p:ext>
    </p:extLst>
  </p:cSld>
  <p:clrMapOvr>
    <a:masterClrMapping/>
  </p:clrMapOvr>
</p:sld>
</file>

<file path=ppt/theme/theme1.xml><?xml version="1.0" encoding="utf-8"?>
<a:theme xmlns:a="http://schemas.openxmlformats.org/drawingml/2006/main" name="CCFurni">
  <a:themeElements>
    <a:clrScheme name="Custom 1">
      <a:dk1>
        <a:srgbClr val="383737"/>
      </a:dk1>
      <a:lt1>
        <a:srgbClr val="AC7F46"/>
      </a:lt1>
      <a:dk2>
        <a:srgbClr val="878834"/>
      </a:dk2>
      <a:lt2>
        <a:srgbClr val="FFFFFF"/>
      </a:lt2>
      <a:accent1>
        <a:srgbClr val="614628"/>
      </a:accent1>
      <a:accent2>
        <a:srgbClr val="43241A"/>
      </a:accent2>
      <a:accent3>
        <a:srgbClr val="4C4C20"/>
      </a:accent3>
      <a:accent4>
        <a:srgbClr val="383737"/>
      </a:accent4>
      <a:accent5>
        <a:srgbClr val="EAE6E4"/>
      </a:accent5>
      <a:accent6>
        <a:srgbClr val="EAE6E4"/>
      </a:accent6>
      <a:hlink>
        <a:srgbClr val="EAE6E4"/>
      </a:hlink>
      <a:folHlink>
        <a:srgbClr val="EAE6E4"/>
      </a:folHlink>
    </a:clrScheme>
    <a:fontScheme name="CCFurni Font">
      <a:majorFont>
        <a:latin typeface="Raleway Black"/>
        <a:ea typeface="Arial Unicode MS"/>
        <a:cs typeface=""/>
      </a:majorFont>
      <a:minorFont>
        <a:latin typeface="Raleway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1299</Words>
  <Application>Microsoft Office PowerPoint</Application>
  <PresentationFormat>Widescreen</PresentationFormat>
  <Paragraphs>174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Raleway</vt:lpstr>
      <vt:lpstr>Raleway Black</vt:lpstr>
      <vt:lpstr>Raleway SemiBold</vt:lpstr>
      <vt:lpstr>CCFurni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Thanh Nguyen</cp:lastModifiedBy>
  <cp:revision>184</cp:revision>
  <dcterms:created xsi:type="dcterms:W3CDTF">2019-04-06T05:20:47Z</dcterms:created>
  <dcterms:modified xsi:type="dcterms:W3CDTF">2020-10-03T13:11:20Z</dcterms:modified>
</cp:coreProperties>
</file>