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88" r:id="rId4"/>
    <p:sldId id="268" r:id="rId5"/>
    <p:sldId id="292" r:id="rId6"/>
    <p:sldId id="283" r:id="rId7"/>
    <p:sldId id="284" r:id="rId8"/>
    <p:sldId id="286" r:id="rId9"/>
    <p:sldId id="287" r:id="rId10"/>
    <p:sldId id="259" r:id="rId11"/>
    <p:sldId id="279" r:id="rId12"/>
    <p:sldId id="303" r:id="rId13"/>
    <p:sldId id="282" r:id="rId14"/>
    <p:sldId id="289" r:id="rId15"/>
    <p:sldId id="290" r:id="rId16"/>
    <p:sldId id="293" r:id="rId17"/>
    <p:sldId id="291" r:id="rId18"/>
    <p:sldId id="301" r:id="rId19"/>
    <p:sldId id="30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D"/>
    <a:srgbClr val="A1ABC4"/>
    <a:srgbClr val="CC99FF"/>
    <a:srgbClr val="FF00FF"/>
    <a:srgbClr val="9966FF"/>
    <a:srgbClr val="6666FF"/>
    <a:srgbClr val="808080"/>
    <a:srgbClr val="374D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cwang" userId="8b4f8223-25f1-4fbc-9363-5e0f0329fb36" providerId="ADAL" clId="{19D26683-314D-4473-8631-1E5340C771C6}"/>
    <pc:docChg chg="undo custSel addSld modSld">
      <pc:chgData name="xcwang" userId="8b4f8223-25f1-4fbc-9363-5e0f0329fb36" providerId="ADAL" clId="{19D26683-314D-4473-8631-1E5340C771C6}" dt="2021-10-16T12:39:19.481" v="2470" actId="478"/>
      <pc:docMkLst>
        <pc:docMk/>
      </pc:docMkLst>
      <pc:sldChg chg="addSp delSp modSp">
        <pc:chgData name="xcwang" userId="8b4f8223-25f1-4fbc-9363-5e0f0329fb36" providerId="ADAL" clId="{19D26683-314D-4473-8631-1E5340C771C6}" dt="2021-10-16T12:12:33.412" v="1128" actId="1076"/>
        <pc:sldMkLst>
          <pc:docMk/>
          <pc:sldMk cId="3901766448" sldId="289"/>
        </pc:sldMkLst>
        <pc:spChg chg="mod">
          <ac:chgData name="xcwang" userId="8b4f8223-25f1-4fbc-9363-5e0f0329fb36" providerId="ADAL" clId="{19D26683-314D-4473-8631-1E5340C771C6}" dt="2021-10-16T12:12:33.412" v="1128" actId="1076"/>
          <ac:spMkLst>
            <pc:docMk/>
            <pc:sldMk cId="3901766448" sldId="289"/>
            <ac:spMk id="2" creationId="{78D90857-DD70-4776-A5FB-E06085FB5276}"/>
          </ac:spMkLst>
        </pc:spChg>
        <pc:spChg chg="mod">
          <ac:chgData name="xcwang" userId="8b4f8223-25f1-4fbc-9363-5e0f0329fb36" providerId="ADAL" clId="{19D26683-314D-4473-8631-1E5340C771C6}" dt="2021-10-16T12:11:54.644" v="1115" actId="12"/>
          <ac:spMkLst>
            <pc:docMk/>
            <pc:sldMk cId="3901766448" sldId="289"/>
            <ac:spMk id="20" creationId="{96CCDAAA-3C95-4C5E-BBE0-C5D38FB77CA9}"/>
          </ac:spMkLst>
        </pc:spChg>
        <pc:picChg chg="add mod modCrop">
          <ac:chgData name="xcwang" userId="8b4f8223-25f1-4fbc-9363-5e0f0329fb36" providerId="ADAL" clId="{19D26683-314D-4473-8631-1E5340C771C6}" dt="2021-10-16T12:02:08.857" v="921" actId="1076"/>
          <ac:picMkLst>
            <pc:docMk/>
            <pc:sldMk cId="3901766448" sldId="289"/>
            <ac:picMk id="3" creationId="{9CE0B8B8-BA86-4572-8652-61861090A8E4}"/>
          </ac:picMkLst>
        </pc:picChg>
        <pc:picChg chg="del">
          <ac:chgData name="xcwang" userId="8b4f8223-25f1-4fbc-9363-5e0f0329fb36" providerId="ADAL" clId="{19D26683-314D-4473-8631-1E5340C771C6}" dt="2021-10-16T12:01:38.939" v="915" actId="478"/>
          <ac:picMkLst>
            <pc:docMk/>
            <pc:sldMk cId="3901766448" sldId="289"/>
            <ac:picMk id="6" creationId="{B106306D-FD6C-48A3-8630-7B8B80AF484E}"/>
          </ac:picMkLst>
        </pc:picChg>
      </pc:sldChg>
      <pc:sldChg chg="addSp delSp modSp">
        <pc:chgData name="xcwang" userId="8b4f8223-25f1-4fbc-9363-5e0f0329fb36" providerId="ADAL" clId="{19D26683-314D-4473-8631-1E5340C771C6}" dt="2021-10-16T12:02:30.596" v="925" actId="1076"/>
        <pc:sldMkLst>
          <pc:docMk/>
          <pc:sldMk cId="1254857803" sldId="290"/>
        </pc:sldMkLst>
        <pc:spChg chg="del">
          <ac:chgData name="xcwang" userId="8b4f8223-25f1-4fbc-9363-5e0f0329fb36" providerId="ADAL" clId="{19D26683-314D-4473-8631-1E5340C771C6}" dt="2021-10-16T12:02:27.485" v="923" actId="478"/>
          <ac:spMkLst>
            <pc:docMk/>
            <pc:sldMk cId="1254857803" sldId="290"/>
            <ac:spMk id="5" creationId="{CC88D13A-3ADB-4543-8D26-B152A39BC147}"/>
          </ac:spMkLst>
        </pc:spChg>
        <pc:picChg chg="del mod">
          <ac:chgData name="xcwang" userId="8b4f8223-25f1-4fbc-9363-5e0f0329fb36" providerId="ADAL" clId="{19D26683-314D-4473-8631-1E5340C771C6}" dt="2021-10-16T12:02:26.269" v="922" actId="478"/>
          <ac:picMkLst>
            <pc:docMk/>
            <pc:sldMk cId="1254857803" sldId="290"/>
            <ac:picMk id="3" creationId="{7B074370-82B9-4800-B54F-07CE8E25AD9D}"/>
          </ac:picMkLst>
        </pc:picChg>
        <pc:picChg chg="add mod">
          <ac:chgData name="xcwang" userId="8b4f8223-25f1-4fbc-9363-5e0f0329fb36" providerId="ADAL" clId="{19D26683-314D-4473-8631-1E5340C771C6}" dt="2021-10-16T12:02:30.596" v="925" actId="1076"/>
          <ac:picMkLst>
            <pc:docMk/>
            <pc:sldMk cId="1254857803" sldId="290"/>
            <ac:picMk id="22" creationId="{12FF9692-D10C-4937-8F6F-E2D0755F185A}"/>
          </ac:picMkLst>
        </pc:picChg>
      </pc:sldChg>
      <pc:sldChg chg="addSp delSp modSp">
        <pc:chgData name="xcwang" userId="8b4f8223-25f1-4fbc-9363-5e0f0329fb36" providerId="ADAL" clId="{19D26683-314D-4473-8631-1E5340C771C6}" dt="2021-10-16T12:37:55.830" v="2457" actId="1076"/>
        <pc:sldMkLst>
          <pc:docMk/>
          <pc:sldMk cId="1487369984" sldId="291"/>
        </pc:sldMkLst>
        <pc:spChg chg="del">
          <ac:chgData name="xcwang" userId="8b4f8223-25f1-4fbc-9363-5e0f0329fb36" providerId="ADAL" clId="{19D26683-314D-4473-8631-1E5340C771C6}" dt="2021-10-16T12:34:10.390" v="2416" actId="478"/>
          <ac:spMkLst>
            <pc:docMk/>
            <pc:sldMk cId="1487369984" sldId="291"/>
            <ac:spMk id="2" creationId="{7F095D4F-3CCD-4AEF-8FE6-2674727CF655}"/>
          </ac:spMkLst>
        </pc:spChg>
        <pc:spChg chg="mod">
          <ac:chgData name="xcwang" userId="8b4f8223-25f1-4fbc-9363-5e0f0329fb36" providerId="ADAL" clId="{19D26683-314D-4473-8631-1E5340C771C6}" dt="2021-10-16T12:30:42.453" v="2408" actId="1076"/>
          <ac:spMkLst>
            <pc:docMk/>
            <pc:sldMk cId="1487369984" sldId="291"/>
            <ac:spMk id="4" creationId="{D417562E-E369-4DAD-B253-3E5B9FC5EA49}"/>
          </ac:spMkLst>
        </pc:spChg>
        <pc:spChg chg="del">
          <ac:chgData name="xcwang" userId="8b4f8223-25f1-4fbc-9363-5e0f0329fb36" providerId="ADAL" clId="{19D26683-314D-4473-8631-1E5340C771C6}" dt="2021-10-16T11:52:45.462" v="862" actId="478"/>
          <ac:spMkLst>
            <pc:docMk/>
            <pc:sldMk cId="1487369984" sldId="291"/>
            <ac:spMk id="12" creationId="{9513B683-BCF5-470C-A9B7-9F4C6250454F}"/>
          </ac:spMkLst>
        </pc:spChg>
        <pc:spChg chg="mod">
          <ac:chgData name="xcwang" userId="8b4f8223-25f1-4fbc-9363-5e0f0329fb36" providerId="ADAL" clId="{19D26683-314D-4473-8631-1E5340C771C6}" dt="2021-10-16T11:58:23.483" v="907" actId="1076"/>
          <ac:spMkLst>
            <pc:docMk/>
            <pc:sldMk cId="1487369984" sldId="291"/>
            <ac:spMk id="16" creationId="{E0BC7049-4FB0-4F39-9656-1890D0736102}"/>
          </ac:spMkLst>
        </pc:spChg>
        <pc:spChg chg="del mod">
          <ac:chgData name="xcwang" userId="8b4f8223-25f1-4fbc-9363-5e0f0329fb36" providerId="ADAL" clId="{19D26683-314D-4473-8631-1E5340C771C6}" dt="2021-10-16T12:30:09.493" v="2400" actId="478"/>
          <ac:spMkLst>
            <pc:docMk/>
            <pc:sldMk cId="1487369984" sldId="291"/>
            <ac:spMk id="17" creationId="{3A05F529-2B73-451C-B4F7-CF7C0167AC2A}"/>
          </ac:spMkLst>
        </pc:spChg>
        <pc:spChg chg="del mod">
          <ac:chgData name="xcwang" userId="8b4f8223-25f1-4fbc-9363-5e0f0329fb36" providerId="ADAL" clId="{19D26683-314D-4473-8631-1E5340C771C6}" dt="2021-10-16T12:30:08.044" v="2399" actId="478"/>
          <ac:spMkLst>
            <pc:docMk/>
            <pc:sldMk cId="1487369984" sldId="291"/>
            <ac:spMk id="45" creationId="{28C94DF9-A6A2-486C-9A1E-77EE659BE316}"/>
          </ac:spMkLst>
        </pc:spChg>
        <pc:grpChg chg="add mod">
          <ac:chgData name="xcwang" userId="8b4f8223-25f1-4fbc-9363-5e0f0329fb36" providerId="ADAL" clId="{19D26683-314D-4473-8631-1E5340C771C6}" dt="2021-10-16T12:35:19.752" v="2436" actId="164"/>
          <ac:grpSpMkLst>
            <pc:docMk/>
            <pc:sldMk cId="1487369984" sldId="291"/>
            <ac:grpSpMk id="22" creationId="{C4C628AF-2B35-4A30-B1B4-07EEA76A9803}"/>
          </ac:grpSpMkLst>
        </pc:grpChg>
        <pc:grpChg chg="add del mod">
          <ac:chgData name="xcwang" userId="8b4f8223-25f1-4fbc-9363-5e0f0329fb36" providerId="ADAL" clId="{19D26683-314D-4473-8631-1E5340C771C6}" dt="2021-10-16T12:33:53.741" v="2411" actId="478"/>
          <ac:grpSpMkLst>
            <pc:docMk/>
            <pc:sldMk cId="1487369984" sldId="291"/>
            <ac:grpSpMk id="27" creationId="{AEDD9D9C-E069-4EEB-8B46-BFB2D1518245}"/>
          </ac:grpSpMkLst>
        </pc:grpChg>
        <pc:picChg chg="add mod">
          <ac:chgData name="xcwang" userId="8b4f8223-25f1-4fbc-9363-5e0f0329fb36" providerId="ADAL" clId="{19D26683-314D-4473-8631-1E5340C771C6}" dt="2021-10-16T12:35:22.828" v="2437" actId="1076"/>
          <ac:picMkLst>
            <pc:docMk/>
            <pc:sldMk cId="1487369984" sldId="291"/>
            <ac:picMk id="5" creationId="{CF7C8505-F93F-4904-9620-6F0550649BC5}"/>
          </ac:picMkLst>
        </pc:picChg>
        <pc:picChg chg="del mod">
          <ac:chgData name="xcwang" userId="8b4f8223-25f1-4fbc-9363-5e0f0329fb36" providerId="ADAL" clId="{19D26683-314D-4473-8631-1E5340C771C6}" dt="2021-10-16T12:29:38.763" v="2398" actId="478"/>
          <ac:picMkLst>
            <pc:docMk/>
            <pc:sldMk cId="1487369984" sldId="291"/>
            <ac:picMk id="6" creationId="{9A424B0B-8370-4F7B-87E9-A2C97C027EF5}"/>
          </ac:picMkLst>
        </pc:picChg>
        <pc:picChg chg="add mod">
          <ac:chgData name="xcwang" userId="8b4f8223-25f1-4fbc-9363-5e0f0329fb36" providerId="ADAL" clId="{19D26683-314D-4473-8631-1E5340C771C6}" dt="2021-10-16T12:35:19.752" v="2436" actId="164"/>
          <ac:picMkLst>
            <pc:docMk/>
            <pc:sldMk cId="1487369984" sldId="291"/>
            <ac:picMk id="8" creationId="{8B9435AA-C8BF-48E6-AEBA-A31A5C9F9BDB}"/>
          </ac:picMkLst>
        </pc:picChg>
        <pc:picChg chg="add mod">
          <ac:chgData name="xcwang" userId="8b4f8223-25f1-4fbc-9363-5e0f0329fb36" providerId="ADAL" clId="{19D26683-314D-4473-8631-1E5340C771C6}" dt="2021-10-16T12:35:19.752" v="2436" actId="164"/>
          <ac:picMkLst>
            <pc:docMk/>
            <pc:sldMk cId="1487369984" sldId="291"/>
            <ac:picMk id="13" creationId="{AFF1520D-88A0-403B-B698-393CA031F674}"/>
          </ac:picMkLst>
        </pc:picChg>
        <pc:picChg chg="add mod">
          <ac:chgData name="xcwang" userId="8b4f8223-25f1-4fbc-9363-5e0f0329fb36" providerId="ADAL" clId="{19D26683-314D-4473-8631-1E5340C771C6}" dt="2021-10-16T12:35:19.752" v="2436" actId="164"/>
          <ac:picMkLst>
            <pc:docMk/>
            <pc:sldMk cId="1487369984" sldId="291"/>
            <ac:picMk id="20" creationId="{BD9973AC-3293-457E-85ED-9EFD1632BEF6}"/>
          </ac:picMkLst>
        </pc:picChg>
        <pc:picChg chg="add mod">
          <ac:chgData name="xcwang" userId="8b4f8223-25f1-4fbc-9363-5e0f0329fb36" providerId="ADAL" clId="{19D26683-314D-4473-8631-1E5340C771C6}" dt="2021-10-16T12:37:55.830" v="2457" actId="1076"/>
          <ac:picMkLst>
            <pc:docMk/>
            <pc:sldMk cId="1487369984" sldId="291"/>
            <ac:picMk id="25" creationId="{4078F419-F6AE-41FE-AFBC-9538643C86E9}"/>
          </ac:picMkLst>
        </pc:picChg>
        <pc:picChg chg="add mod">
          <ac:chgData name="xcwang" userId="8b4f8223-25f1-4fbc-9363-5e0f0329fb36" providerId="ADAL" clId="{19D26683-314D-4473-8631-1E5340C771C6}" dt="2021-10-16T12:37:55.830" v="2457" actId="1076"/>
          <ac:picMkLst>
            <pc:docMk/>
            <pc:sldMk cId="1487369984" sldId="291"/>
            <ac:picMk id="51" creationId="{ACC1DC65-1C4C-40F1-8CFA-96C7289A470B}"/>
          </ac:picMkLst>
        </pc:picChg>
        <pc:picChg chg="add mod">
          <ac:chgData name="xcwang" userId="8b4f8223-25f1-4fbc-9363-5e0f0329fb36" providerId="ADAL" clId="{19D26683-314D-4473-8631-1E5340C771C6}" dt="2021-10-16T12:37:55.830" v="2457" actId="1076"/>
          <ac:picMkLst>
            <pc:docMk/>
            <pc:sldMk cId="1487369984" sldId="291"/>
            <ac:picMk id="53" creationId="{D9F4D935-5EC1-46C6-9ECF-EA1A9FF5E096}"/>
          </ac:picMkLst>
        </pc:picChg>
        <pc:picChg chg="add mod">
          <ac:chgData name="xcwang" userId="8b4f8223-25f1-4fbc-9363-5e0f0329fb36" providerId="ADAL" clId="{19D26683-314D-4473-8631-1E5340C771C6}" dt="2021-10-16T12:37:55.830" v="2457" actId="1076"/>
          <ac:picMkLst>
            <pc:docMk/>
            <pc:sldMk cId="1487369984" sldId="291"/>
            <ac:picMk id="55" creationId="{ABF15928-B63E-4460-951A-D9C04EE17F94}"/>
          </ac:picMkLst>
        </pc:picChg>
        <pc:cxnChg chg="del">
          <ac:chgData name="xcwang" userId="8b4f8223-25f1-4fbc-9363-5e0f0329fb36" providerId="ADAL" clId="{19D26683-314D-4473-8631-1E5340C771C6}" dt="2021-10-16T11:52:07.597" v="855" actId="478"/>
          <ac:cxnSpMkLst>
            <pc:docMk/>
            <pc:sldMk cId="1487369984" sldId="291"/>
            <ac:cxnSpMk id="19" creationId="{449097BF-7BD5-4A1F-9D30-040C57E53A53}"/>
          </ac:cxnSpMkLst>
        </pc:cxnChg>
        <pc:cxnChg chg="del mod">
          <ac:chgData name="xcwang" userId="8b4f8223-25f1-4fbc-9363-5e0f0329fb36" providerId="ADAL" clId="{19D26683-314D-4473-8631-1E5340C771C6}" dt="2021-10-16T11:52:07.061" v="854" actId="478"/>
          <ac:cxnSpMkLst>
            <pc:docMk/>
            <pc:sldMk cId="1487369984" sldId="291"/>
            <ac:cxnSpMk id="21" creationId="{BCCF1CE7-6CB0-49F2-BAA4-24F9722B8A51}"/>
          </ac:cxnSpMkLst>
        </pc:cxnChg>
        <pc:cxnChg chg="del">
          <ac:chgData name="xcwang" userId="8b4f8223-25f1-4fbc-9363-5e0f0329fb36" providerId="ADAL" clId="{19D26683-314D-4473-8631-1E5340C771C6}" dt="2021-10-16T11:52:04.941" v="852" actId="478"/>
          <ac:cxnSpMkLst>
            <pc:docMk/>
            <pc:sldMk cId="1487369984" sldId="291"/>
            <ac:cxnSpMk id="23" creationId="{9495553D-72B6-4592-A57D-1ED25FE05F11}"/>
          </ac:cxnSpMkLst>
        </pc:cxnChg>
      </pc:sldChg>
      <pc:sldChg chg="addSp delSp modSp">
        <pc:chgData name="xcwang" userId="8b4f8223-25f1-4fbc-9363-5e0f0329fb36" providerId="ADAL" clId="{19D26683-314D-4473-8631-1E5340C771C6}" dt="2021-10-16T12:30:17.676" v="2401" actId="164"/>
        <pc:sldMkLst>
          <pc:docMk/>
          <pc:sldMk cId="1240698717" sldId="293"/>
        </pc:sldMkLst>
        <pc:spChg chg="mod">
          <ac:chgData name="xcwang" userId="8b4f8223-25f1-4fbc-9363-5e0f0329fb36" providerId="ADAL" clId="{19D26683-314D-4473-8631-1E5340C771C6}" dt="2021-10-16T12:14:24.258" v="1192" actId="113"/>
          <ac:spMkLst>
            <pc:docMk/>
            <pc:sldMk cId="1240698717" sldId="293"/>
            <ac:spMk id="2" creationId="{16C7041D-FAAD-4B72-A302-780DA259B964}"/>
          </ac:spMkLst>
        </pc:spChg>
        <pc:spChg chg="add mod">
          <ac:chgData name="xcwang" userId="8b4f8223-25f1-4fbc-9363-5e0f0329fb36" providerId="ADAL" clId="{19D26683-314D-4473-8631-1E5340C771C6}" dt="2021-10-16T12:10:38.287" v="1094" actId="1076"/>
          <ac:spMkLst>
            <pc:docMk/>
            <pc:sldMk cId="1240698717" sldId="293"/>
            <ac:spMk id="3" creationId="{401A8DDF-DB68-484A-A4EE-F38A3BE176F6}"/>
          </ac:spMkLst>
        </pc:spChg>
        <pc:spChg chg="del mod">
          <ac:chgData name="xcwang" userId="8b4f8223-25f1-4fbc-9363-5e0f0329fb36" providerId="ADAL" clId="{19D26683-314D-4473-8631-1E5340C771C6}" dt="2021-10-16T12:13:32.742" v="1164" actId="478"/>
          <ac:spMkLst>
            <pc:docMk/>
            <pc:sldMk cId="1240698717" sldId="293"/>
            <ac:spMk id="4" creationId="{D417562E-E369-4DAD-B253-3E5B9FC5EA49}"/>
          </ac:spMkLst>
        </pc:spChg>
        <pc:spChg chg="add mod">
          <ac:chgData name="xcwang" userId="8b4f8223-25f1-4fbc-9363-5e0f0329fb36" providerId="ADAL" clId="{19D26683-314D-4473-8631-1E5340C771C6}" dt="2021-10-16T12:10:38.287" v="1094" actId="1076"/>
          <ac:spMkLst>
            <pc:docMk/>
            <pc:sldMk cId="1240698717" sldId="293"/>
            <ac:spMk id="6" creationId="{A17994F7-102E-4F3D-8E67-E409974E92CD}"/>
          </ac:spMkLst>
        </pc:spChg>
        <pc:spChg chg="add mod">
          <ac:chgData name="xcwang" userId="8b4f8223-25f1-4fbc-9363-5e0f0329fb36" providerId="ADAL" clId="{19D26683-314D-4473-8631-1E5340C771C6}" dt="2021-10-16T12:10:38.287" v="1094" actId="1076"/>
          <ac:spMkLst>
            <pc:docMk/>
            <pc:sldMk cId="1240698717" sldId="293"/>
            <ac:spMk id="26" creationId="{3223D893-351C-4EA8-9A0A-77402189BD40}"/>
          </ac:spMkLst>
        </pc:spChg>
        <pc:spChg chg="add mod">
          <ac:chgData name="xcwang" userId="8b4f8223-25f1-4fbc-9363-5e0f0329fb36" providerId="ADAL" clId="{19D26683-314D-4473-8631-1E5340C771C6}" dt="2021-10-16T12:10:38.287" v="1094" actId="1076"/>
          <ac:spMkLst>
            <pc:docMk/>
            <pc:sldMk cId="1240698717" sldId="293"/>
            <ac:spMk id="33" creationId="{9570BDD6-BD7B-4B4C-8BF7-03FEF794824F}"/>
          </ac:spMkLst>
        </pc:spChg>
        <pc:spChg chg="add mod">
          <ac:chgData name="xcwang" userId="8b4f8223-25f1-4fbc-9363-5e0f0329fb36" providerId="ADAL" clId="{19D26683-314D-4473-8631-1E5340C771C6}" dt="2021-10-16T12:10:38.287" v="1094" actId="1076"/>
          <ac:spMkLst>
            <pc:docMk/>
            <pc:sldMk cId="1240698717" sldId="293"/>
            <ac:spMk id="34" creationId="{5E6E3E4F-F0A9-4316-9260-FF0EBAA14CEC}"/>
          </ac:spMkLst>
        </pc:spChg>
        <pc:spChg chg="add mod">
          <ac:chgData name="xcwang" userId="8b4f8223-25f1-4fbc-9363-5e0f0329fb36" providerId="ADAL" clId="{19D26683-314D-4473-8631-1E5340C771C6}" dt="2021-10-16T12:13:24.032" v="1163" actId="20577"/>
          <ac:spMkLst>
            <pc:docMk/>
            <pc:sldMk cId="1240698717" sldId="293"/>
            <ac:spMk id="45" creationId="{D9383866-AB6D-4D02-83D2-EE57C2E7BB57}"/>
          </ac:spMkLst>
        </pc:spChg>
        <pc:spChg chg="add mod">
          <ac:chgData name="xcwang" userId="8b4f8223-25f1-4fbc-9363-5e0f0329fb36" providerId="ADAL" clId="{19D26683-314D-4473-8631-1E5340C771C6}" dt="2021-10-16T12:16:26.807" v="1221" actId="20577"/>
          <ac:spMkLst>
            <pc:docMk/>
            <pc:sldMk cId="1240698717" sldId="293"/>
            <ac:spMk id="50" creationId="{37762409-6C5B-49DC-8A60-22A37A9024DA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53" creationId="{588A09E1-1E29-49B4-904A-6B7F5A6AC071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54" creationId="{408B68F2-5500-4C90-A305-AB7B08A60F9C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55" creationId="{5780ADA1-A483-41FC-BA3E-CA65FD47B063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60" creationId="{740A069C-B37D-492A-B93E-4C9CCC3E616A}"/>
          </ac:spMkLst>
        </pc:spChg>
        <pc:spChg chg="add del">
          <ac:chgData name="xcwang" userId="8b4f8223-25f1-4fbc-9363-5e0f0329fb36" providerId="ADAL" clId="{19D26683-314D-4473-8631-1E5340C771C6}" dt="2021-10-16T12:18:13.585" v="1287"/>
          <ac:spMkLst>
            <pc:docMk/>
            <pc:sldMk cId="1240698717" sldId="293"/>
            <ac:spMk id="61" creationId="{310026E3-2429-4DE3-B9BC-D6F72733FFDD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62" creationId="{D5C0B8FE-CD4D-4982-A390-CB10F01E7527}"/>
          </ac:spMkLst>
        </pc:spChg>
        <pc:spChg chg="add mod">
          <ac:chgData name="xcwang" userId="8b4f8223-25f1-4fbc-9363-5e0f0329fb36" providerId="ADAL" clId="{19D26683-314D-4473-8631-1E5340C771C6}" dt="2021-10-16T12:30:17.676" v="2401" actId="164"/>
          <ac:spMkLst>
            <pc:docMk/>
            <pc:sldMk cId="1240698717" sldId="293"/>
            <ac:spMk id="63" creationId="{0224689C-B55B-4831-A648-24B113E437F3}"/>
          </ac:spMkLst>
        </pc:spChg>
        <pc:grpChg chg="add mod">
          <ac:chgData name="xcwang" userId="8b4f8223-25f1-4fbc-9363-5e0f0329fb36" providerId="ADAL" clId="{19D26683-314D-4473-8631-1E5340C771C6}" dt="2021-10-16T12:10:38.287" v="1094" actId="1076"/>
          <ac:grpSpMkLst>
            <pc:docMk/>
            <pc:sldMk cId="1240698717" sldId="293"/>
            <ac:grpSpMk id="5" creationId="{1D9B972A-3498-427A-9D15-35E9D50AC9C7}"/>
          </ac:grpSpMkLst>
        </pc:grpChg>
        <pc:grpChg chg="add mod">
          <ac:chgData name="xcwang" userId="8b4f8223-25f1-4fbc-9363-5e0f0329fb36" providerId="ADAL" clId="{19D26683-314D-4473-8631-1E5340C771C6}" dt="2021-10-16T12:30:17.676" v="2401" actId="164"/>
          <ac:grpSpMkLst>
            <pc:docMk/>
            <pc:sldMk cId="1240698717" sldId="293"/>
            <ac:grpSpMk id="7" creationId="{EFAF2F84-F493-4995-A99B-0F3FC57C27C8}"/>
          </ac:grpSpMkLst>
        </pc:grpChg>
        <pc:grpChg chg="add mod">
          <ac:chgData name="xcwang" userId="8b4f8223-25f1-4fbc-9363-5e0f0329fb36" providerId="ADAL" clId="{19D26683-314D-4473-8631-1E5340C771C6}" dt="2021-10-16T12:10:38.287" v="1094" actId="1076"/>
          <ac:grpSpMkLst>
            <pc:docMk/>
            <pc:sldMk cId="1240698717" sldId="293"/>
            <ac:grpSpMk id="27" creationId="{48DE527F-1846-4CA8-8CD9-21F08B66A251}"/>
          </ac:grpSpMkLst>
        </pc:grpChg>
        <pc:grpChg chg="add del mod">
          <ac:chgData name="xcwang" userId="8b4f8223-25f1-4fbc-9363-5e0f0329fb36" providerId="ADAL" clId="{19D26683-314D-4473-8631-1E5340C771C6}" dt="2021-10-16T12:12:58.997" v="1135" actId="478"/>
          <ac:grpSpMkLst>
            <pc:docMk/>
            <pc:sldMk cId="1240698717" sldId="293"/>
            <ac:grpSpMk id="46" creationId="{E94FB888-684A-41A7-A6FC-0A33FDD8475A}"/>
          </ac:grpSpMkLst>
        </pc:grpChg>
        <pc:grpChg chg="add mod">
          <ac:chgData name="xcwang" userId="8b4f8223-25f1-4fbc-9363-5e0f0329fb36" providerId="ADAL" clId="{19D26683-314D-4473-8631-1E5340C771C6}" dt="2021-10-16T12:30:17.676" v="2401" actId="164"/>
          <ac:grpSpMkLst>
            <pc:docMk/>
            <pc:sldMk cId="1240698717" sldId="293"/>
            <ac:grpSpMk id="56" creationId="{FB0A1DE2-0CBE-47A7-886B-186E217064C4}"/>
          </ac:grpSpMkLst>
        </pc:grpChg>
        <pc:picChg chg="del mod">
          <ac:chgData name="xcwang" userId="8b4f8223-25f1-4fbc-9363-5e0f0329fb36" providerId="ADAL" clId="{19D26683-314D-4473-8631-1E5340C771C6}" dt="2021-10-16T12:01:36.379" v="914" actId="478"/>
          <ac:picMkLst>
            <pc:docMk/>
            <pc:sldMk cId="1240698717" sldId="293"/>
            <ac:picMk id="18" creationId="{ED40A337-E00A-412E-88CF-70D156E5B279}"/>
          </ac:picMkLst>
        </pc:picChg>
        <pc:picChg chg="add mod modCrop">
          <ac:chgData name="xcwang" userId="8b4f8223-25f1-4fbc-9363-5e0f0329fb36" providerId="ADAL" clId="{19D26683-314D-4473-8631-1E5340C771C6}" dt="2021-10-16T12:07:19.280" v="1024" actId="164"/>
          <ac:picMkLst>
            <pc:docMk/>
            <pc:sldMk cId="1240698717" sldId="293"/>
            <ac:picMk id="21" creationId="{061EE47F-2744-4F67-AC42-FAA2E3EC2AF3}"/>
          </ac:picMkLst>
        </pc:picChg>
        <pc:picChg chg="add mod modCrop">
          <ac:chgData name="xcwang" userId="8b4f8223-25f1-4fbc-9363-5e0f0329fb36" providerId="ADAL" clId="{19D26683-314D-4473-8631-1E5340C771C6}" dt="2021-10-16T12:07:19.280" v="1024" actId="164"/>
          <ac:picMkLst>
            <pc:docMk/>
            <pc:sldMk cId="1240698717" sldId="293"/>
            <ac:picMk id="22" creationId="{6AD5CAE5-266B-4252-85E8-81CFACD78285}"/>
          </ac:picMkLst>
        </pc:picChg>
        <pc:picChg chg="add mod modCrop">
          <ac:chgData name="xcwang" userId="8b4f8223-25f1-4fbc-9363-5e0f0329fb36" providerId="ADAL" clId="{19D26683-314D-4473-8631-1E5340C771C6}" dt="2021-10-16T12:07:19.280" v="1024" actId="164"/>
          <ac:picMkLst>
            <pc:docMk/>
            <pc:sldMk cId="1240698717" sldId="293"/>
            <ac:picMk id="23" creationId="{097B9D2A-AAF0-4A82-84E9-E876AE97AB6E}"/>
          </ac:picMkLst>
        </pc:picChg>
        <pc:picChg chg="add mod">
          <ac:chgData name="xcwang" userId="8b4f8223-25f1-4fbc-9363-5e0f0329fb36" providerId="ADAL" clId="{19D26683-314D-4473-8631-1E5340C771C6}" dt="2021-10-16T12:10:38.287" v="1094" actId="1076"/>
          <ac:picMkLst>
            <pc:docMk/>
            <pc:sldMk cId="1240698717" sldId="293"/>
            <ac:picMk id="32" creationId="{B4E7FE29-5EA5-4FC4-980A-283E204578D5}"/>
          </ac:picMkLst>
        </pc:picChg>
        <pc:picChg chg="mod topLvl modCrop">
          <ac:chgData name="xcwang" userId="8b4f8223-25f1-4fbc-9363-5e0f0329fb36" providerId="ADAL" clId="{19D26683-314D-4473-8631-1E5340C771C6}" dt="2021-10-16T12:13:15.504" v="1139" actId="1076"/>
          <ac:picMkLst>
            <pc:docMk/>
            <pc:sldMk cId="1240698717" sldId="293"/>
            <ac:picMk id="47" creationId="{0D422BE5-A278-4423-9CF7-A1EA61A92F18}"/>
          </ac:picMkLst>
        </pc:picChg>
        <pc:picChg chg="del topLvl">
          <ac:chgData name="xcwang" userId="8b4f8223-25f1-4fbc-9363-5e0f0329fb36" providerId="ADAL" clId="{19D26683-314D-4473-8631-1E5340C771C6}" dt="2021-10-16T12:12:58.997" v="1135" actId="478"/>
          <ac:picMkLst>
            <pc:docMk/>
            <pc:sldMk cId="1240698717" sldId="293"/>
            <ac:picMk id="48" creationId="{081835E7-6BB8-45E5-A6D5-0E7F389CE06B}"/>
          </ac:picMkLst>
        </pc:picChg>
        <pc:picChg chg="del">
          <ac:chgData name="xcwang" userId="8b4f8223-25f1-4fbc-9363-5e0f0329fb36" providerId="ADAL" clId="{19D26683-314D-4473-8631-1E5340C771C6}" dt="2021-10-16T12:12:54.501" v="1132" actId="478"/>
          <ac:picMkLst>
            <pc:docMk/>
            <pc:sldMk cId="1240698717" sldId="293"/>
            <ac:picMk id="49" creationId="{2A12FF21-36D5-4A1C-AE8B-0F6C5DCC80E3}"/>
          </ac:picMkLst>
        </pc:picChg>
        <pc:picChg chg="add del mod">
          <ac:chgData name="xcwang" userId="8b4f8223-25f1-4fbc-9363-5e0f0329fb36" providerId="ADAL" clId="{19D26683-314D-4473-8631-1E5340C771C6}" dt="2021-10-16T12:16:42.365" v="1224" actId="478"/>
          <ac:picMkLst>
            <pc:docMk/>
            <pc:sldMk cId="1240698717" sldId="293"/>
            <ac:picMk id="51" creationId="{7B2D38C5-9297-4265-B45E-AB72EB6139DE}"/>
          </ac:picMkLst>
        </pc:picChg>
        <pc:picChg chg="add mod">
          <ac:chgData name="xcwang" userId="8b4f8223-25f1-4fbc-9363-5e0f0329fb36" providerId="ADAL" clId="{19D26683-314D-4473-8631-1E5340C771C6}" dt="2021-10-16T12:30:17.676" v="2401" actId="164"/>
          <ac:picMkLst>
            <pc:docMk/>
            <pc:sldMk cId="1240698717" sldId="293"/>
            <ac:picMk id="52" creationId="{5A8CC24C-F284-4984-93CB-E1DE9A9EF3E7}"/>
          </ac:picMkLst>
        </pc:picChg>
      </pc:sldChg>
      <pc:sldChg chg="addSp delSp modSp">
        <pc:chgData name="xcwang" userId="8b4f8223-25f1-4fbc-9363-5e0f0329fb36" providerId="ADAL" clId="{19D26683-314D-4473-8631-1E5340C771C6}" dt="2021-10-16T12:39:17.417" v="2469" actId="478"/>
        <pc:sldMkLst>
          <pc:docMk/>
          <pc:sldMk cId="2105953053" sldId="294"/>
        </pc:sldMkLst>
        <pc:spChg chg="del">
          <ac:chgData name="xcwang" userId="8b4f8223-25f1-4fbc-9363-5e0f0329fb36" providerId="ADAL" clId="{19D26683-314D-4473-8631-1E5340C771C6}" dt="2021-10-16T12:39:17.417" v="2469" actId="478"/>
          <ac:spMkLst>
            <pc:docMk/>
            <pc:sldMk cId="2105953053" sldId="294"/>
            <ac:spMk id="2" creationId="{7F095D4F-3CCD-4AEF-8FE6-2674727CF655}"/>
          </ac:spMkLst>
        </pc:spChg>
        <pc:spChg chg="mod">
          <ac:chgData name="xcwang" userId="8b4f8223-25f1-4fbc-9363-5e0f0329fb36" providerId="ADAL" clId="{19D26683-314D-4473-8631-1E5340C771C6}" dt="2021-10-16T12:25:52.987" v="1992" actId="2711"/>
          <ac:spMkLst>
            <pc:docMk/>
            <pc:sldMk cId="2105953053" sldId="294"/>
            <ac:spMk id="4" creationId="{D417562E-E369-4DAD-B253-3E5B9FC5EA49}"/>
          </ac:spMkLst>
        </pc:spChg>
        <pc:spChg chg="add mod">
          <ac:chgData name="xcwang" userId="8b4f8223-25f1-4fbc-9363-5e0f0329fb36" providerId="ADAL" clId="{19D26683-314D-4473-8631-1E5340C771C6}" dt="2021-10-16T12:29:05.725" v="2397" actId="20577"/>
          <ac:spMkLst>
            <pc:docMk/>
            <pc:sldMk cId="2105953053" sldId="294"/>
            <ac:spMk id="29" creationId="{5440135A-60E5-401D-8AC9-810AD5C444FE}"/>
          </ac:spMkLst>
        </pc:spChg>
        <pc:spChg chg="del">
          <ac:chgData name="xcwang" userId="8b4f8223-25f1-4fbc-9363-5e0f0329fb36" providerId="ADAL" clId="{19D26683-314D-4473-8631-1E5340C771C6}" dt="2021-10-16T11:57:33.849" v="901" actId="478"/>
          <ac:spMkLst>
            <pc:docMk/>
            <pc:sldMk cId="2105953053" sldId="294"/>
            <ac:spMk id="61" creationId="{C45771D8-99D7-4E49-8D70-F5E21C9F2543}"/>
          </ac:spMkLst>
        </pc:spChg>
        <pc:spChg chg="del">
          <ac:chgData name="xcwang" userId="8b4f8223-25f1-4fbc-9363-5e0f0329fb36" providerId="ADAL" clId="{19D26683-314D-4473-8631-1E5340C771C6}" dt="2021-10-16T11:57:32.944" v="900" actId="478"/>
          <ac:spMkLst>
            <pc:docMk/>
            <pc:sldMk cId="2105953053" sldId="294"/>
            <ac:spMk id="62" creationId="{FC79FA05-DA60-41B0-A1FC-46E72AB35079}"/>
          </ac:spMkLst>
        </pc:spChg>
        <pc:spChg chg="del mod">
          <ac:chgData name="xcwang" userId="8b4f8223-25f1-4fbc-9363-5e0f0329fb36" providerId="ADAL" clId="{19D26683-314D-4473-8631-1E5340C771C6}" dt="2021-10-16T11:57:31.361" v="899" actId="478"/>
          <ac:spMkLst>
            <pc:docMk/>
            <pc:sldMk cId="2105953053" sldId="294"/>
            <ac:spMk id="70" creationId="{ADA7668F-4F62-49B6-93D6-AD5E63922A1F}"/>
          </ac:spMkLst>
        </pc:spChg>
        <pc:grpChg chg="add">
          <ac:chgData name="xcwang" userId="8b4f8223-25f1-4fbc-9363-5e0f0329fb36" providerId="ADAL" clId="{19D26683-314D-4473-8631-1E5340C771C6}" dt="2021-10-16T12:39:15.084" v="2468"/>
          <ac:grpSpMkLst>
            <pc:docMk/>
            <pc:sldMk cId="2105953053" sldId="294"/>
            <ac:grpSpMk id="34" creationId="{85D5925C-151C-4C49-8AB5-0CCF180BFBA4}"/>
          </ac:grpSpMkLst>
        </pc:grpChg>
        <pc:picChg chg="del">
          <ac:chgData name="xcwang" userId="8b4f8223-25f1-4fbc-9363-5e0f0329fb36" providerId="ADAL" clId="{19D26683-314D-4473-8631-1E5340C771C6}" dt="2021-10-16T11:57:29.050" v="898" actId="478"/>
          <ac:picMkLst>
            <pc:docMk/>
            <pc:sldMk cId="2105953053" sldId="294"/>
            <ac:picMk id="30" creationId="{CCE21501-5080-418F-9EDB-EE6801F29CE1}"/>
          </ac:picMkLst>
        </pc:picChg>
        <pc:picChg chg="add">
          <ac:chgData name="xcwang" userId="8b4f8223-25f1-4fbc-9363-5e0f0329fb36" providerId="ADAL" clId="{19D26683-314D-4473-8631-1E5340C771C6}" dt="2021-10-16T12:39:15.084" v="2468"/>
          <ac:picMkLst>
            <pc:docMk/>
            <pc:sldMk cId="2105953053" sldId="294"/>
            <ac:picMk id="31" creationId="{BD2EF517-6CBA-4F14-9FC4-CDCAF04E4097}"/>
          </ac:picMkLst>
        </pc:picChg>
        <pc:picChg chg="add">
          <ac:chgData name="xcwang" userId="8b4f8223-25f1-4fbc-9363-5e0f0329fb36" providerId="ADAL" clId="{19D26683-314D-4473-8631-1E5340C771C6}" dt="2021-10-16T12:39:15.084" v="2468"/>
          <ac:picMkLst>
            <pc:docMk/>
            <pc:sldMk cId="2105953053" sldId="294"/>
            <ac:picMk id="33" creationId="{B3F4D53E-182C-41D9-961F-A1D7C439C60C}"/>
          </ac:picMkLst>
        </pc:picChg>
        <pc:picChg chg="add">
          <ac:chgData name="xcwang" userId="8b4f8223-25f1-4fbc-9363-5e0f0329fb36" providerId="ADAL" clId="{19D26683-314D-4473-8631-1E5340C771C6}" dt="2021-10-16T12:39:15.084" v="2468"/>
          <ac:picMkLst>
            <pc:docMk/>
            <pc:sldMk cId="2105953053" sldId="294"/>
            <ac:picMk id="48" creationId="{E3B4F7FB-C6E1-454A-8A2D-CF9590F6A3F3}"/>
          </ac:picMkLst>
        </pc:picChg>
        <pc:picChg chg="add">
          <ac:chgData name="xcwang" userId="8b4f8223-25f1-4fbc-9363-5e0f0329fb36" providerId="ADAL" clId="{19D26683-314D-4473-8631-1E5340C771C6}" dt="2021-10-16T12:39:15.084" v="2468"/>
          <ac:picMkLst>
            <pc:docMk/>
            <pc:sldMk cId="2105953053" sldId="294"/>
            <ac:picMk id="49" creationId="{13DF17CC-2CC0-452A-BDA2-8D549650952A}"/>
          </ac:picMkLst>
        </pc:picChg>
        <pc:picChg chg="add">
          <ac:chgData name="xcwang" userId="8b4f8223-25f1-4fbc-9363-5e0f0329fb36" providerId="ADAL" clId="{19D26683-314D-4473-8631-1E5340C771C6}" dt="2021-10-16T12:39:15.084" v="2468"/>
          <ac:picMkLst>
            <pc:docMk/>
            <pc:sldMk cId="2105953053" sldId="294"/>
            <ac:picMk id="51" creationId="{E2489F70-4260-49FB-BD23-FF17076AA732}"/>
          </ac:picMkLst>
        </pc:picChg>
        <pc:cxnChg chg="del">
          <ac:chgData name="xcwang" userId="8b4f8223-25f1-4fbc-9363-5e0f0329fb36" providerId="ADAL" clId="{19D26683-314D-4473-8631-1E5340C771C6}" dt="2021-10-16T11:56:17.286" v="894" actId="478"/>
          <ac:cxnSpMkLst>
            <pc:docMk/>
            <pc:sldMk cId="2105953053" sldId="294"/>
            <ac:cxnSpMk id="32" creationId="{8CF08DFE-073F-4535-BE31-9322909D7C65}"/>
          </ac:cxnSpMkLst>
        </pc:cxnChg>
        <pc:cxnChg chg="del">
          <ac:chgData name="xcwang" userId="8b4f8223-25f1-4fbc-9363-5e0f0329fb36" providerId="ADAL" clId="{19D26683-314D-4473-8631-1E5340C771C6}" dt="2021-10-16T11:56:18.655" v="895" actId="478"/>
          <ac:cxnSpMkLst>
            <pc:docMk/>
            <pc:sldMk cId="2105953053" sldId="294"/>
            <ac:cxnSpMk id="50" creationId="{BF128FD1-7233-4813-998A-8E97CC53A3A0}"/>
          </ac:cxnSpMkLst>
        </pc:cxnChg>
        <pc:cxnChg chg="del">
          <ac:chgData name="xcwang" userId="8b4f8223-25f1-4fbc-9363-5e0f0329fb36" providerId="ADAL" clId="{19D26683-314D-4473-8631-1E5340C771C6}" dt="2021-10-16T11:56:16.294" v="893" actId="478"/>
          <ac:cxnSpMkLst>
            <pc:docMk/>
            <pc:sldMk cId="2105953053" sldId="294"/>
            <ac:cxnSpMk id="54" creationId="{00E2AB1B-4D96-4E1A-9AA6-E4523976F878}"/>
          </ac:cxnSpMkLst>
        </pc:cxnChg>
        <pc:cxnChg chg="del">
          <ac:chgData name="xcwang" userId="8b4f8223-25f1-4fbc-9363-5e0f0329fb36" providerId="ADAL" clId="{19D26683-314D-4473-8631-1E5340C771C6}" dt="2021-10-16T11:56:19.502" v="896" actId="478"/>
          <ac:cxnSpMkLst>
            <pc:docMk/>
            <pc:sldMk cId="2105953053" sldId="294"/>
            <ac:cxnSpMk id="55" creationId="{5F3FAF2B-6711-4C40-A718-9DA2544D38A4}"/>
          </ac:cxnSpMkLst>
        </pc:cxnChg>
        <pc:cxnChg chg="del">
          <ac:chgData name="xcwang" userId="8b4f8223-25f1-4fbc-9363-5e0f0329fb36" providerId="ADAL" clId="{19D26683-314D-4473-8631-1E5340C771C6}" dt="2021-10-16T11:56:02.238" v="888" actId="478"/>
          <ac:cxnSpMkLst>
            <pc:docMk/>
            <pc:sldMk cId="2105953053" sldId="294"/>
            <ac:cxnSpMk id="65" creationId="{F9BA33F4-D34E-410D-88F3-5F59783DBF7C}"/>
          </ac:cxnSpMkLst>
        </pc:cxnChg>
      </pc:sldChg>
      <pc:sldChg chg="addSp delSp modSp">
        <pc:chgData name="xcwang" userId="8b4f8223-25f1-4fbc-9363-5e0f0329fb36" providerId="ADAL" clId="{19D26683-314D-4473-8631-1E5340C771C6}" dt="2021-10-16T12:39:19.481" v="2470" actId="478"/>
        <pc:sldMkLst>
          <pc:docMk/>
          <pc:sldMk cId="419948294" sldId="295"/>
        </pc:sldMkLst>
        <pc:spChg chg="del">
          <ac:chgData name="xcwang" userId="8b4f8223-25f1-4fbc-9363-5e0f0329fb36" providerId="ADAL" clId="{19D26683-314D-4473-8631-1E5340C771C6}" dt="2021-10-16T12:39:19.481" v="2470" actId="478"/>
          <ac:spMkLst>
            <pc:docMk/>
            <pc:sldMk cId="419948294" sldId="295"/>
            <ac:spMk id="2" creationId="{7F095D4F-3CCD-4AEF-8FE6-2674727CF655}"/>
          </ac:spMkLst>
        </pc:spChg>
        <pc:spChg chg="mod">
          <ac:chgData name="xcwang" userId="8b4f8223-25f1-4fbc-9363-5e0f0329fb36" providerId="ADAL" clId="{19D26683-314D-4473-8631-1E5340C771C6}" dt="2021-10-16T12:26:34.260" v="1995" actId="164"/>
          <ac:spMkLst>
            <pc:docMk/>
            <pc:sldMk cId="419948294" sldId="295"/>
            <ac:spMk id="4" creationId="{D417562E-E369-4DAD-B253-3E5B9FC5EA49}"/>
          </ac:spMkLst>
        </pc:spChg>
        <pc:spChg chg="add mod">
          <ac:chgData name="xcwang" userId="8b4f8223-25f1-4fbc-9363-5e0f0329fb36" providerId="ADAL" clId="{19D26683-314D-4473-8631-1E5340C771C6}" dt="2021-10-16T12:26:34.260" v="1995" actId="164"/>
          <ac:spMkLst>
            <pc:docMk/>
            <pc:sldMk cId="419948294" sldId="295"/>
            <ac:spMk id="5" creationId="{BDA42E3A-22BE-41D5-8D6C-160F320F5B10}"/>
          </ac:spMkLst>
        </pc:spChg>
        <pc:spChg chg="add mod">
          <ac:chgData name="xcwang" userId="8b4f8223-25f1-4fbc-9363-5e0f0329fb36" providerId="ADAL" clId="{19D26683-314D-4473-8631-1E5340C771C6}" dt="2021-10-16T12:27:28.640" v="2144" actId="12"/>
          <ac:spMkLst>
            <pc:docMk/>
            <pc:sldMk cId="419948294" sldId="295"/>
            <ac:spMk id="24" creationId="{62A6B14B-F2E4-4A37-A981-CD27D8681183}"/>
          </ac:spMkLst>
        </pc:spChg>
        <pc:grpChg chg="add mod">
          <ac:chgData name="xcwang" userId="8b4f8223-25f1-4fbc-9363-5e0f0329fb36" providerId="ADAL" clId="{19D26683-314D-4473-8631-1E5340C771C6}" dt="2021-10-16T12:26:34.260" v="1995" actId="164"/>
          <ac:grpSpMkLst>
            <pc:docMk/>
            <pc:sldMk cId="419948294" sldId="295"/>
            <ac:grpSpMk id="6" creationId="{D435437C-53F1-4E61-ADBA-6B5778C18F3A}"/>
          </ac:grpSpMkLst>
        </pc:grpChg>
        <pc:picChg chg="add mod">
          <ac:chgData name="xcwang" userId="8b4f8223-25f1-4fbc-9363-5e0f0329fb36" providerId="ADAL" clId="{19D26683-314D-4473-8631-1E5340C771C6}" dt="2021-10-16T11:55:50.837" v="886" actId="1076"/>
          <ac:picMkLst>
            <pc:docMk/>
            <pc:sldMk cId="419948294" sldId="295"/>
            <ac:picMk id="3" creationId="{CEC09CD1-CDCC-457C-B5F5-0564B7DEA222}"/>
          </ac:picMkLst>
        </pc:picChg>
        <pc:picChg chg="del mod">
          <ac:chgData name="xcwang" userId="8b4f8223-25f1-4fbc-9363-5e0f0329fb36" providerId="ADAL" clId="{19D26683-314D-4473-8631-1E5340C771C6}" dt="2021-10-16T11:55:43.845" v="883" actId="478"/>
          <ac:picMkLst>
            <pc:docMk/>
            <pc:sldMk cId="419948294" sldId="295"/>
            <ac:picMk id="28" creationId="{2591C8F3-2BAC-4702-AF4C-A0126662B65C}"/>
          </ac:picMkLst>
        </pc:picChg>
      </pc:sldChg>
      <pc:sldChg chg="addSp delSp modSp add">
        <pc:chgData name="xcwang" userId="8b4f8223-25f1-4fbc-9363-5e0f0329fb36" providerId="ADAL" clId="{19D26683-314D-4473-8631-1E5340C771C6}" dt="2021-10-16T09:27:40.932" v="376" actId="1076"/>
        <pc:sldMkLst>
          <pc:docMk/>
          <pc:sldMk cId="3137958407" sldId="296"/>
        </pc:sldMkLst>
        <pc:spChg chg="mod">
          <ac:chgData name="xcwang" userId="8b4f8223-25f1-4fbc-9363-5e0f0329fb36" providerId="ADAL" clId="{19D26683-314D-4473-8631-1E5340C771C6}" dt="2021-10-16T09:27:30.694" v="373" actId="1076"/>
          <ac:spMkLst>
            <pc:docMk/>
            <pc:sldMk cId="3137958407" sldId="296"/>
            <ac:spMk id="2" creationId="{7F095D4F-3CCD-4AEF-8FE6-2674727CF655}"/>
          </ac:spMkLst>
        </pc:spChg>
        <pc:spChg chg="add del mod">
          <ac:chgData name="xcwang" userId="8b4f8223-25f1-4fbc-9363-5e0f0329fb36" providerId="ADAL" clId="{19D26683-314D-4473-8631-1E5340C771C6}" dt="2021-10-16T09:19:11.526" v="142" actId="478"/>
          <ac:spMkLst>
            <pc:docMk/>
            <pc:sldMk cId="3137958407" sldId="296"/>
            <ac:spMk id="3" creationId="{3EC1BD02-EBAA-4852-A8D8-9166370C0B41}"/>
          </ac:spMkLst>
        </pc:spChg>
        <pc:spChg chg="del">
          <ac:chgData name="xcwang" userId="8b4f8223-25f1-4fbc-9363-5e0f0329fb36" providerId="ADAL" clId="{19D26683-314D-4473-8631-1E5340C771C6}" dt="2021-10-16T09:16:03.660" v="43" actId="478"/>
          <ac:spMkLst>
            <pc:docMk/>
            <pc:sldMk cId="3137958407" sldId="296"/>
            <ac:spMk id="4" creationId="{D417562E-E369-4DAD-B253-3E5B9FC5EA49}"/>
          </ac:spMkLst>
        </pc:spChg>
        <pc:spChg chg="add mod">
          <ac:chgData name="xcwang" userId="8b4f8223-25f1-4fbc-9363-5e0f0329fb36" providerId="ADAL" clId="{19D26683-314D-4473-8631-1E5340C771C6}" dt="2021-10-16T09:27:18.282" v="369" actId="164"/>
          <ac:spMkLst>
            <pc:docMk/>
            <pc:sldMk cId="3137958407" sldId="296"/>
            <ac:spMk id="10" creationId="{1F6F40C2-DA94-4A50-AB1D-5058CE09F9FD}"/>
          </ac:spMkLst>
        </pc:spChg>
        <pc:spChg chg="add mod">
          <ac:chgData name="xcwang" userId="8b4f8223-25f1-4fbc-9363-5e0f0329fb36" providerId="ADAL" clId="{19D26683-314D-4473-8631-1E5340C771C6}" dt="2021-10-16T09:27:18.282" v="369" actId="164"/>
          <ac:spMkLst>
            <pc:docMk/>
            <pc:sldMk cId="3137958407" sldId="296"/>
            <ac:spMk id="12" creationId="{3BC314EF-D4FB-49E4-9A39-09CEE644F2DC}"/>
          </ac:spMkLst>
        </pc:spChg>
        <pc:spChg chg="mod">
          <ac:chgData name="xcwang" userId="8b4f8223-25f1-4fbc-9363-5e0f0329fb36" providerId="ADAL" clId="{19D26683-314D-4473-8631-1E5340C771C6}" dt="2021-10-16T09:15:40.166" v="40" actId="20577"/>
          <ac:spMkLst>
            <pc:docMk/>
            <pc:sldMk cId="3137958407" sldId="296"/>
            <ac:spMk id="16" creationId="{E0BC7049-4FB0-4F39-9656-1890D0736102}"/>
          </ac:spMkLst>
        </pc:spChg>
        <pc:spChg chg="mod">
          <ac:chgData name="xcwang" userId="8b4f8223-25f1-4fbc-9363-5e0f0329fb36" providerId="ADAL" clId="{19D26683-314D-4473-8631-1E5340C771C6}" dt="2021-10-16T09:16:10.332" v="49" actId="20577"/>
          <ac:spMkLst>
            <pc:docMk/>
            <pc:sldMk cId="3137958407" sldId="296"/>
            <ac:spMk id="29" creationId="{6EECA600-A635-41E6-8378-7AC0638EB8DC}"/>
          </ac:spMkLst>
        </pc:spChg>
        <pc:spChg chg="add mod">
          <ac:chgData name="xcwang" userId="8b4f8223-25f1-4fbc-9363-5e0f0329fb36" providerId="ADAL" clId="{19D26683-314D-4473-8631-1E5340C771C6}" dt="2021-10-16T09:27:33.510" v="374" actId="1076"/>
          <ac:spMkLst>
            <pc:docMk/>
            <pc:sldMk cId="3137958407" sldId="296"/>
            <ac:spMk id="30" creationId="{CA415CFF-D251-4755-A5E0-D59A0A46B180}"/>
          </ac:spMkLst>
        </pc:spChg>
        <pc:spChg chg="add mod">
          <ac:chgData name="xcwang" userId="8b4f8223-25f1-4fbc-9363-5e0f0329fb36" providerId="ADAL" clId="{19D26683-314D-4473-8631-1E5340C771C6}" dt="2021-10-16T09:23:49.024" v="319" actId="164"/>
          <ac:spMkLst>
            <pc:docMk/>
            <pc:sldMk cId="3137958407" sldId="296"/>
            <ac:spMk id="33" creationId="{E74B50FA-3690-4827-836A-7F9333DB4DE4}"/>
          </ac:spMkLst>
        </pc:spChg>
        <pc:spChg chg="add mod">
          <ac:chgData name="xcwang" userId="8b4f8223-25f1-4fbc-9363-5e0f0329fb36" providerId="ADAL" clId="{19D26683-314D-4473-8631-1E5340C771C6}" dt="2021-10-16T09:23:49.024" v="319" actId="164"/>
          <ac:spMkLst>
            <pc:docMk/>
            <pc:sldMk cId="3137958407" sldId="296"/>
            <ac:spMk id="34" creationId="{30636798-8DFA-496A-B282-8A7CF13543B2}"/>
          </ac:spMkLst>
        </pc:spChg>
        <pc:spChg chg="add mod">
          <ac:chgData name="xcwang" userId="8b4f8223-25f1-4fbc-9363-5e0f0329fb36" providerId="ADAL" clId="{19D26683-314D-4473-8631-1E5340C771C6}" dt="2021-10-16T09:23:49.024" v="319" actId="164"/>
          <ac:spMkLst>
            <pc:docMk/>
            <pc:sldMk cId="3137958407" sldId="296"/>
            <ac:spMk id="45" creationId="{DAA90EFB-1D6D-49AF-BCB6-F942FA536185}"/>
          </ac:spMkLst>
        </pc:spChg>
        <pc:spChg chg="mod topLvl">
          <ac:chgData name="xcwang" userId="8b4f8223-25f1-4fbc-9363-5e0f0329fb36" providerId="ADAL" clId="{19D26683-314D-4473-8631-1E5340C771C6}" dt="2021-10-16T09:27:05.450" v="366" actId="164"/>
          <ac:spMkLst>
            <pc:docMk/>
            <pc:sldMk cId="3137958407" sldId="296"/>
            <ac:spMk id="51" creationId="{8A420741-23ED-4198-95D3-5DDAE9027343}"/>
          </ac:spMkLst>
        </pc:spChg>
        <pc:spChg chg="mod topLvl">
          <ac:chgData name="xcwang" userId="8b4f8223-25f1-4fbc-9363-5e0f0329fb36" providerId="ADAL" clId="{19D26683-314D-4473-8631-1E5340C771C6}" dt="2021-10-16T09:27:05.450" v="366" actId="164"/>
          <ac:spMkLst>
            <pc:docMk/>
            <pc:sldMk cId="3137958407" sldId="296"/>
            <ac:spMk id="52" creationId="{4A8EE82F-BA45-4304-8C2D-51318C33E04E}"/>
          </ac:spMkLst>
        </pc:spChg>
        <pc:spChg chg="mod topLvl">
          <ac:chgData name="xcwang" userId="8b4f8223-25f1-4fbc-9363-5e0f0329fb36" providerId="ADAL" clId="{19D26683-314D-4473-8631-1E5340C771C6}" dt="2021-10-16T09:27:05.450" v="366" actId="164"/>
          <ac:spMkLst>
            <pc:docMk/>
            <pc:sldMk cId="3137958407" sldId="296"/>
            <ac:spMk id="53" creationId="{D973AE5D-3F42-4FC2-A118-87FB8BA7E9AC}"/>
          </ac:spMkLst>
        </pc:spChg>
        <pc:spChg chg="mod topLvl">
          <ac:chgData name="xcwang" userId="8b4f8223-25f1-4fbc-9363-5e0f0329fb36" providerId="ADAL" clId="{19D26683-314D-4473-8631-1E5340C771C6}" dt="2021-10-16T09:27:09.714" v="367" actId="164"/>
          <ac:spMkLst>
            <pc:docMk/>
            <pc:sldMk cId="3137958407" sldId="296"/>
            <ac:spMk id="65" creationId="{04D6805F-F878-4562-847D-2F01EC2F23B4}"/>
          </ac:spMkLst>
        </pc:spChg>
        <pc:spChg chg="mod topLvl">
          <ac:chgData name="xcwang" userId="8b4f8223-25f1-4fbc-9363-5e0f0329fb36" providerId="ADAL" clId="{19D26683-314D-4473-8631-1E5340C771C6}" dt="2021-10-16T09:27:09.714" v="367" actId="164"/>
          <ac:spMkLst>
            <pc:docMk/>
            <pc:sldMk cId="3137958407" sldId="296"/>
            <ac:spMk id="66" creationId="{BB34FF1B-12C8-4956-953D-95153D8D9D7E}"/>
          </ac:spMkLst>
        </pc:spChg>
        <pc:spChg chg="mod topLvl">
          <ac:chgData name="xcwang" userId="8b4f8223-25f1-4fbc-9363-5e0f0329fb36" providerId="ADAL" clId="{19D26683-314D-4473-8631-1E5340C771C6}" dt="2021-10-16T09:27:09.714" v="367" actId="164"/>
          <ac:spMkLst>
            <pc:docMk/>
            <pc:sldMk cId="3137958407" sldId="296"/>
            <ac:spMk id="67" creationId="{6A9FFB8D-6BC6-4527-8F10-DE6A94D273ED}"/>
          </ac:spMkLst>
        </pc:spChg>
        <pc:grpChg chg="add mod">
          <ac:chgData name="xcwang" userId="8b4f8223-25f1-4fbc-9363-5e0f0329fb36" providerId="ADAL" clId="{19D26683-314D-4473-8631-1E5340C771C6}" dt="2021-10-16T09:24:30.256" v="333" actId="555"/>
          <ac:grpSpMkLst>
            <pc:docMk/>
            <pc:sldMk cId="3137958407" sldId="296"/>
            <ac:grpSpMk id="18" creationId="{1BD3B5C1-FF14-45FD-A69F-016DC6A4CDB2}"/>
          </ac:grpSpMkLst>
        </pc:grpChg>
        <pc:grpChg chg="add mod">
          <ac:chgData name="xcwang" userId="8b4f8223-25f1-4fbc-9363-5e0f0329fb36" providerId="ADAL" clId="{19D26683-314D-4473-8631-1E5340C771C6}" dt="2021-10-16T09:27:05.450" v="366" actId="164"/>
          <ac:grpSpMkLst>
            <pc:docMk/>
            <pc:sldMk cId="3137958407" sldId="296"/>
            <ac:grpSpMk id="24" creationId="{BC9E3742-C0D4-444E-8ADB-99669F575CB1}"/>
          </ac:grpSpMkLst>
        </pc:grpChg>
        <pc:grpChg chg="add mod">
          <ac:chgData name="xcwang" userId="8b4f8223-25f1-4fbc-9363-5e0f0329fb36" providerId="ADAL" clId="{19D26683-314D-4473-8631-1E5340C771C6}" dt="2021-10-16T09:27:11.641" v="368" actId="164"/>
          <ac:grpSpMkLst>
            <pc:docMk/>
            <pc:sldMk cId="3137958407" sldId="296"/>
            <ac:grpSpMk id="25" creationId="{FA00220B-E390-4402-9C06-6AB51A70459C}"/>
          </ac:grpSpMkLst>
        </pc:grpChg>
        <pc:grpChg chg="add mod">
          <ac:chgData name="xcwang" userId="8b4f8223-25f1-4fbc-9363-5e0f0329fb36" providerId="ADAL" clId="{19D26683-314D-4473-8631-1E5340C771C6}" dt="2021-10-16T09:27:11.641" v="368" actId="164"/>
          <ac:grpSpMkLst>
            <pc:docMk/>
            <pc:sldMk cId="3137958407" sldId="296"/>
            <ac:grpSpMk id="26" creationId="{5E8B3C4C-3E1C-40B0-AEBB-670474AA1D7F}"/>
          </ac:grpSpMkLst>
        </pc:grpChg>
        <pc:grpChg chg="add mod">
          <ac:chgData name="xcwang" userId="8b4f8223-25f1-4fbc-9363-5e0f0329fb36" providerId="ADAL" clId="{19D26683-314D-4473-8631-1E5340C771C6}" dt="2021-10-16T09:27:38.905" v="375" actId="1076"/>
          <ac:grpSpMkLst>
            <pc:docMk/>
            <pc:sldMk cId="3137958407" sldId="296"/>
            <ac:grpSpMk id="27" creationId="{E036492F-7CE2-4029-AD1F-802ED45ABACE}"/>
          </ac:grpSpMkLst>
        </pc:grpChg>
        <pc:grpChg chg="add del mod">
          <ac:chgData name="xcwang" userId="8b4f8223-25f1-4fbc-9363-5e0f0329fb36" providerId="ADAL" clId="{19D26683-314D-4473-8631-1E5340C771C6}" dt="2021-10-16T09:24:46.441" v="334" actId="165"/>
          <ac:grpSpMkLst>
            <pc:docMk/>
            <pc:sldMk cId="3137958407" sldId="296"/>
            <ac:grpSpMk id="48" creationId="{613C44B4-4EDB-4AAA-BA91-ABD2F9989F76}"/>
          </ac:grpSpMkLst>
        </pc:grpChg>
        <pc:grpChg chg="add mod">
          <ac:chgData name="xcwang" userId="8b4f8223-25f1-4fbc-9363-5e0f0329fb36" providerId="ADAL" clId="{19D26683-314D-4473-8631-1E5340C771C6}" dt="2021-10-16T09:24:01.840" v="326" actId="571"/>
          <ac:grpSpMkLst>
            <pc:docMk/>
            <pc:sldMk cId="3137958407" sldId="296"/>
            <ac:grpSpMk id="55" creationId="{BDDCA0E8-A152-4FB6-952F-DEDD97E3DB35}"/>
          </ac:grpSpMkLst>
        </pc:grpChg>
        <pc:grpChg chg="add del mod">
          <ac:chgData name="xcwang" userId="8b4f8223-25f1-4fbc-9363-5e0f0329fb36" providerId="ADAL" clId="{19D26683-314D-4473-8631-1E5340C771C6}" dt="2021-10-16T09:24:50.977" v="335" actId="165"/>
          <ac:grpSpMkLst>
            <pc:docMk/>
            <pc:sldMk cId="3137958407" sldId="296"/>
            <ac:grpSpMk id="62" creationId="{058AB71D-49DB-4C20-A745-AB750EF0DAFA}"/>
          </ac:grpSpMkLst>
        </pc:grpChg>
        <pc:picChg chg="add del mod">
          <ac:chgData name="xcwang" userId="8b4f8223-25f1-4fbc-9363-5e0f0329fb36" providerId="ADAL" clId="{19D26683-314D-4473-8631-1E5340C771C6}" dt="2021-10-16T09:19:36.422" v="144" actId="478"/>
          <ac:picMkLst>
            <pc:docMk/>
            <pc:sldMk cId="3137958407" sldId="296"/>
            <ac:picMk id="6" creationId="{79E61F4C-AE8B-4A14-94BD-2D37FEEEF768}"/>
          </ac:picMkLst>
        </pc:picChg>
        <pc:picChg chg="add mod">
          <ac:chgData name="xcwang" userId="8b4f8223-25f1-4fbc-9363-5e0f0329fb36" providerId="ADAL" clId="{19D26683-314D-4473-8631-1E5340C771C6}" dt="2021-10-16T09:27:18.282" v="369" actId="164"/>
          <ac:picMkLst>
            <pc:docMk/>
            <pc:sldMk cId="3137958407" sldId="296"/>
            <ac:picMk id="8" creationId="{67AF6706-FBCB-4D15-A20F-B8F6C20BF022}"/>
          </ac:picMkLst>
        </pc:picChg>
        <pc:picChg chg="add mod">
          <ac:chgData name="xcwang" userId="8b4f8223-25f1-4fbc-9363-5e0f0329fb36" providerId="ADAL" clId="{19D26683-314D-4473-8631-1E5340C771C6}" dt="2021-10-16T09:23:49.024" v="319" actId="164"/>
          <ac:picMkLst>
            <pc:docMk/>
            <pc:sldMk cId="3137958407" sldId="296"/>
            <ac:picMk id="17" creationId="{FB30FD87-7F72-44AC-8219-3404E93302BB}"/>
          </ac:picMkLst>
        </pc:picChg>
        <pc:picChg chg="add mod">
          <ac:chgData name="xcwang" userId="8b4f8223-25f1-4fbc-9363-5e0f0329fb36" providerId="ADAL" clId="{19D26683-314D-4473-8631-1E5340C771C6}" dt="2021-10-16T09:27:05.450" v="366" actId="164"/>
          <ac:picMkLst>
            <pc:docMk/>
            <pc:sldMk cId="3137958407" sldId="296"/>
            <ac:picMk id="20" creationId="{3CBF5935-8B96-4D71-9CDC-9C4F3D3C1B4F}"/>
          </ac:picMkLst>
        </pc:picChg>
        <pc:picChg chg="add mod modCrop">
          <ac:chgData name="xcwang" userId="8b4f8223-25f1-4fbc-9363-5e0f0329fb36" providerId="ADAL" clId="{19D26683-314D-4473-8631-1E5340C771C6}" dt="2021-10-16T09:27:40.932" v="376" actId="1076"/>
          <ac:picMkLst>
            <pc:docMk/>
            <pc:sldMk cId="3137958407" sldId="296"/>
            <ac:picMk id="21" creationId="{28740F22-BB0C-4017-91E6-527EDD0C5888}"/>
          </ac:picMkLst>
        </pc:picChg>
        <pc:picChg chg="add mod">
          <ac:chgData name="xcwang" userId="8b4f8223-25f1-4fbc-9363-5e0f0329fb36" providerId="ADAL" clId="{19D26683-314D-4473-8631-1E5340C771C6}" dt="2021-10-16T09:27:09.714" v="367" actId="164"/>
          <ac:picMkLst>
            <pc:docMk/>
            <pc:sldMk cId="3137958407" sldId="296"/>
            <ac:picMk id="23" creationId="{0118CDEE-DF39-49BF-8988-38728F3D5325}"/>
          </ac:picMkLst>
        </pc:picChg>
        <pc:picChg chg="del">
          <ac:chgData name="xcwang" userId="8b4f8223-25f1-4fbc-9363-5e0f0329fb36" providerId="ADAL" clId="{19D26683-314D-4473-8631-1E5340C771C6}" dt="2021-10-16T09:16:00.229" v="42" actId="478"/>
          <ac:picMkLst>
            <pc:docMk/>
            <pc:sldMk cId="3137958407" sldId="296"/>
            <ac:picMk id="28" creationId="{2591C8F3-2BAC-4702-AF4C-A0126662B65C}"/>
          </ac:picMkLst>
        </pc:picChg>
        <pc:picChg chg="add mod">
          <ac:chgData name="xcwang" userId="8b4f8223-25f1-4fbc-9363-5e0f0329fb36" providerId="ADAL" clId="{19D26683-314D-4473-8631-1E5340C771C6}" dt="2021-10-16T09:23:49.024" v="319" actId="164"/>
          <ac:picMkLst>
            <pc:docMk/>
            <pc:sldMk cId="3137958407" sldId="296"/>
            <ac:picMk id="31" creationId="{EF7B7C33-E49C-42CD-9F03-F96C01DB05D7}"/>
          </ac:picMkLst>
        </pc:picChg>
        <pc:picChg chg="add mod modCrop">
          <ac:chgData name="xcwang" userId="8b4f8223-25f1-4fbc-9363-5e0f0329fb36" providerId="ADAL" clId="{19D26683-314D-4473-8631-1E5340C771C6}" dt="2021-10-16T09:23:49.024" v="319" actId="164"/>
          <ac:picMkLst>
            <pc:docMk/>
            <pc:sldMk cId="3137958407" sldId="296"/>
            <ac:picMk id="46" creationId="{A991E939-172B-4FB5-AB3E-2B07208AB7E6}"/>
          </ac:picMkLst>
        </pc:picChg>
        <pc:picChg chg="add del">
          <ac:chgData name="xcwang" userId="8b4f8223-25f1-4fbc-9363-5e0f0329fb36" providerId="ADAL" clId="{19D26683-314D-4473-8631-1E5340C771C6}" dt="2021-10-16T09:23:53.032" v="322"/>
          <ac:picMkLst>
            <pc:docMk/>
            <pc:sldMk cId="3137958407" sldId="296"/>
            <ac:picMk id="47" creationId="{43385AE9-E3CE-4DD6-9CC1-19C7405F5717}"/>
          </ac:picMkLst>
        </pc:picChg>
        <pc:picChg chg="mod topLvl">
          <ac:chgData name="xcwang" userId="8b4f8223-25f1-4fbc-9363-5e0f0329fb36" providerId="ADAL" clId="{19D26683-314D-4473-8631-1E5340C771C6}" dt="2021-10-16T09:27:05.450" v="366" actId="164"/>
          <ac:picMkLst>
            <pc:docMk/>
            <pc:sldMk cId="3137958407" sldId="296"/>
            <ac:picMk id="49" creationId="{72072E22-69DB-4863-B1BB-977CE09E49C4}"/>
          </ac:picMkLst>
        </pc:picChg>
        <pc:picChg chg="del mod topLvl">
          <ac:chgData name="xcwang" userId="8b4f8223-25f1-4fbc-9363-5e0f0329fb36" providerId="ADAL" clId="{19D26683-314D-4473-8631-1E5340C771C6}" dt="2021-10-16T09:24:55.656" v="336" actId="478"/>
          <ac:picMkLst>
            <pc:docMk/>
            <pc:sldMk cId="3137958407" sldId="296"/>
            <ac:picMk id="50" creationId="{D9023F6D-BF13-405A-9115-8C62B079CD61}"/>
          </ac:picMkLst>
        </pc:picChg>
        <pc:picChg chg="mod topLvl modCrop">
          <ac:chgData name="xcwang" userId="8b4f8223-25f1-4fbc-9363-5e0f0329fb36" providerId="ADAL" clId="{19D26683-314D-4473-8631-1E5340C771C6}" dt="2021-10-16T09:27:05.450" v="366" actId="164"/>
          <ac:picMkLst>
            <pc:docMk/>
            <pc:sldMk cId="3137958407" sldId="296"/>
            <ac:picMk id="54" creationId="{F5C186D5-0F4C-4617-A351-9B1746A42238}"/>
          </ac:picMkLst>
        </pc:picChg>
        <pc:picChg chg="mod topLvl">
          <ac:chgData name="xcwang" userId="8b4f8223-25f1-4fbc-9363-5e0f0329fb36" providerId="ADAL" clId="{19D26683-314D-4473-8631-1E5340C771C6}" dt="2021-10-16T09:27:09.714" v="367" actId="164"/>
          <ac:picMkLst>
            <pc:docMk/>
            <pc:sldMk cId="3137958407" sldId="296"/>
            <ac:picMk id="63" creationId="{AFC50224-5467-4253-B648-45D99FA9B3AA}"/>
          </ac:picMkLst>
        </pc:picChg>
        <pc:picChg chg="del mod topLvl">
          <ac:chgData name="xcwang" userId="8b4f8223-25f1-4fbc-9363-5e0f0329fb36" providerId="ADAL" clId="{19D26683-314D-4473-8631-1E5340C771C6}" dt="2021-10-16T09:24:56.432" v="337" actId="478"/>
          <ac:picMkLst>
            <pc:docMk/>
            <pc:sldMk cId="3137958407" sldId="296"/>
            <ac:picMk id="64" creationId="{92306BEA-8D1A-4136-BE17-6F1EF25B27E8}"/>
          </ac:picMkLst>
        </pc:picChg>
        <pc:picChg chg="mod topLvl modCrop">
          <ac:chgData name="xcwang" userId="8b4f8223-25f1-4fbc-9363-5e0f0329fb36" providerId="ADAL" clId="{19D26683-314D-4473-8631-1E5340C771C6}" dt="2021-10-16T09:27:11.641" v="368" actId="164"/>
          <ac:picMkLst>
            <pc:docMk/>
            <pc:sldMk cId="3137958407" sldId="296"/>
            <ac:picMk id="68" creationId="{9018D0E2-285E-4537-B18F-C577B3E3B7C3}"/>
          </ac:picMkLst>
        </pc:picChg>
      </pc:sldChg>
      <pc:sldChg chg="addSp delSp modSp add">
        <pc:chgData name="xcwang" userId="8b4f8223-25f1-4fbc-9363-5e0f0329fb36" providerId="ADAL" clId="{19D26683-314D-4473-8631-1E5340C771C6}" dt="2021-10-16T10:38:50.749" v="839" actId="20577"/>
        <pc:sldMkLst>
          <pc:docMk/>
          <pc:sldMk cId="3898524459" sldId="297"/>
        </pc:sldMkLst>
        <pc:spChg chg="del">
          <ac:chgData name="xcwang" userId="8b4f8223-25f1-4fbc-9363-5e0f0329fb36" providerId="ADAL" clId="{19D26683-314D-4473-8631-1E5340C771C6}" dt="2021-10-16T09:29:24.827" v="422" actId="478"/>
          <ac:spMkLst>
            <pc:docMk/>
            <pc:sldMk cId="3898524459" sldId="297"/>
            <ac:spMk id="2" creationId="{7F095D4F-3CCD-4AEF-8FE6-2674727CF655}"/>
          </ac:spMkLst>
        </pc:spChg>
        <pc:spChg chg="add mod">
          <ac:chgData name="xcwang" userId="8b4f8223-25f1-4fbc-9363-5e0f0329fb36" providerId="ADAL" clId="{19D26683-314D-4473-8631-1E5340C771C6}" dt="2021-10-16T10:34:54.338" v="762" actId="164"/>
          <ac:spMkLst>
            <pc:docMk/>
            <pc:sldMk cId="3898524459" sldId="297"/>
            <ac:spMk id="5" creationId="{FF0C0D5F-832A-40CA-A06E-8D96E9C4CDA2}"/>
          </ac:spMkLst>
        </pc:spChg>
        <pc:spChg chg="add mod">
          <ac:chgData name="xcwang" userId="8b4f8223-25f1-4fbc-9363-5e0f0329fb36" providerId="ADAL" clId="{19D26683-314D-4473-8631-1E5340C771C6}" dt="2021-10-16T10:30:29.075" v="489" actId="1076"/>
          <ac:spMkLst>
            <pc:docMk/>
            <pc:sldMk cId="3898524459" sldId="297"/>
            <ac:spMk id="6" creationId="{79D19338-15F7-44DB-90F1-3EFD3662B0F7}"/>
          </ac:spMkLst>
        </pc:spChg>
        <pc:spChg chg="mod">
          <ac:chgData name="xcwang" userId="8b4f8223-25f1-4fbc-9363-5e0f0329fb36" providerId="ADAL" clId="{19D26683-314D-4473-8631-1E5340C771C6}" dt="2021-10-16T09:28:25.093" v="419" actId="20577"/>
          <ac:spMkLst>
            <pc:docMk/>
            <pc:sldMk cId="3898524459" sldId="297"/>
            <ac:spMk id="16" creationId="{E0BC7049-4FB0-4F39-9656-1890D0736102}"/>
          </ac:spMkLst>
        </pc:spChg>
        <pc:spChg chg="mod">
          <ac:chgData name="xcwang" userId="8b4f8223-25f1-4fbc-9363-5e0f0329fb36" providerId="ADAL" clId="{19D26683-314D-4473-8631-1E5340C771C6}" dt="2021-10-16T10:38:50.749" v="839" actId="20577"/>
          <ac:spMkLst>
            <pc:docMk/>
            <pc:sldMk cId="3898524459" sldId="297"/>
            <ac:spMk id="29" creationId="{6EECA600-A635-41E6-8378-7AC0638EB8DC}"/>
          </ac:spMkLst>
        </pc:spChg>
        <pc:spChg chg="del">
          <ac:chgData name="xcwang" userId="8b4f8223-25f1-4fbc-9363-5e0f0329fb36" providerId="ADAL" clId="{19D26683-314D-4473-8631-1E5340C771C6}" dt="2021-10-16T09:29:23.650" v="421" actId="478"/>
          <ac:spMkLst>
            <pc:docMk/>
            <pc:sldMk cId="3898524459" sldId="297"/>
            <ac:spMk id="30" creationId="{CA415CFF-D251-4755-A5E0-D59A0A46B180}"/>
          </ac:spMkLst>
        </pc:spChg>
        <pc:spChg chg="add del mod">
          <ac:chgData name="xcwang" userId="8b4f8223-25f1-4fbc-9363-5e0f0329fb36" providerId="ADAL" clId="{19D26683-314D-4473-8631-1E5340C771C6}" dt="2021-10-16T10:32:37.264" v="518" actId="478"/>
          <ac:spMkLst>
            <pc:docMk/>
            <pc:sldMk cId="3898524459" sldId="297"/>
            <ac:spMk id="48" creationId="{C44521F0-9631-4E0E-9852-0E0A6C68A11A}"/>
          </ac:spMkLst>
        </pc:spChg>
        <pc:spChg chg="add mod">
          <ac:chgData name="xcwang" userId="8b4f8223-25f1-4fbc-9363-5e0f0329fb36" providerId="ADAL" clId="{19D26683-314D-4473-8631-1E5340C771C6}" dt="2021-10-16T10:30:30.669" v="490" actId="1076"/>
          <ac:spMkLst>
            <pc:docMk/>
            <pc:sldMk cId="3898524459" sldId="297"/>
            <ac:spMk id="55" creationId="{C7674DE9-33E8-4437-A789-BABE616091ED}"/>
          </ac:spMkLst>
        </pc:spChg>
        <pc:spChg chg="add mod">
          <ac:chgData name="xcwang" userId="8b4f8223-25f1-4fbc-9363-5e0f0329fb36" providerId="ADAL" clId="{19D26683-314D-4473-8631-1E5340C771C6}" dt="2021-10-16T10:34:54.338" v="762" actId="164"/>
          <ac:spMkLst>
            <pc:docMk/>
            <pc:sldMk cId="3898524459" sldId="297"/>
            <ac:spMk id="60" creationId="{CE68D40B-9158-4A7A-9B4D-2C0D37A695D8}"/>
          </ac:spMkLst>
        </pc:spChg>
        <pc:spChg chg="add mod">
          <ac:chgData name="xcwang" userId="8b4f8223-25f1-4fbc-9363-5e0f0329fb36" providerId="ADAL" clId="{19D26683-314D-4473-8631-1E5340C771C6}" dt="2021-10-16T10:34:54.338" v="762" actId="164"/>
          <ac:spMkLst>
            <pc:docMk/>
            <pc:sldMk cId="3898524459" sldId="297"/>
            <ac:spMk id="61" creationId="{4769F39A-2EF9-46D4-9C59-DAA159D25CE5}"/>
          </ac:spMkLst>
        </pc:spChg>
        <pc:spChg chg="add mod">
          <ac:chgData name="xcwang" userId="8b4f8223-25f1-4fbc-9363-5e0f0329fb36" providerId="ADAL" clId="{19D26683-314D-4473-8631-1E5340C771C6}" dt="2021-10-16T10:33:44.951" v="665" actId="1076"/>
          <ac:spMkLst>
            <pc:docMk/>
            <pc:sldMk cId="3898524459" sldId="297"/>
            <ac:spMk id="64" creationId="{AE6B369C-478B-4804-B372-D15EFD07E8A2}"/>
          </ac:spMkLst>
        </pc:spChg>
        <pc:spChg chg="add mod">
          <ac:chgData name="xcwang" userId="8b4f8223-25f1-4fbc-9363-5e0f0329fb36" providerId="ADAL" clId="{19D26683-314D-4473-8631-1E5340C771C6}" dt="2021-10-16T10:34:16.041" v="757" actId="14100"/>
          <ac:spMkLst>
            <pc:docMk/>
            <pc:sldMk cId="3898524459" sldId="297"/>
            <ac:spMk id="69" creationId="{28C81565-5DA6-4067-8910-F4D0519A790F}"/>
          </ac:spMkLst>
        </pc:spChg>
        <pc:spChg chg="add del mod">
          <ac:chgData name="xcwang" userId="8b4f8223-25f1-4fbc-9363-5e0f0329fb36" providerId="ADAL" clId="{19D26683-314D-4473-8631-1E5340C771C6}" dt="2021-10-16T10:34:50.546" v="761"/>
          <ac:spMkLst>
            <pc:docMk/>
            <pc:sldMk cId="3898524459" sldId="297"/>
            <ac:spMk id="71" creationId="{D12D8E33-460E-4B0F-B75B-8C95B2006F1A}"/>
          </ac:spMkLst>
        </pc:spChg>
        <pc:spChg chg="add del mod">
          <ac:chgData name="xcwang" userId="8b4f8223-25f1-4fbc-9363-5e0f0329fb36" providerId="ADAL" clId="{19D26683-314D-4473-8631-1E5340C771C6}" dt="2021-10-16T10:34:50.546" v="761"/>
          <ac:spMkLst>
            <pc:docMk/>
            <pc:sldMk cId="3898524459" sldId="297"/>
            <ac:spMk id="74" creationId="{7531DFD7-62B7-45D6-A916-AE62621A56E3}"/>
          </ac:spMkLst>
        </pc:spChg>
        <pc:spChg chg="add del mod">
          <ac:chgData name="xcwang" userId="8b4f8223-25f1-4fbc-9363-5e0f0329fb36" providerId="ADAL" clId="{19D26683-314D-4473-8631-1E5340C771C6}" dt="2021-10-16T10:34:50.546" v="761"/>
          <ac:spMkLst>
            <pc:docMk/>
            <pc:sldMk cId="3898524459" sldId="297"/>
            <ac:spMk id="75" creationId="{3CABF18E-24F6-43A1-BEF4-79D204554916}"/>
          </ac:spMkLst>
        </pc:spChg>
        <pc:spChg chg="mod topLvl">
          <ac:chgData name="xcwang" userId="8b4f8223-25f1-4fbc-9363-5e0f0329fb36" providerId="ADAL" clId="{19D26683-314D-4473-8631-1E5340C771C6}" dt="2021-10-16T10:35:24.666" v="774" actId="164"/>
          <ac:spMkLst>
            <pc:docMk/>
            <pc:sldMk cId="3898524459" sldId="297"/>
            <ac:spMk id="79" creationId="{5A5D8EED-F780-4CB2-9FC1-7790B8A4E480}"/>
          </ac:spMkLst>
        </pc:spChg>
        <pc:spChg chg="del mod topLvl">
          <ac:chgData name="xcwang" userId="8b4f8223-25f1-4fbc-9363-5e0f0329fb36" providerId="ADAL" clId="{19D26683-314D-4473-8631-1E5340C771C6}" dt="2021-10-16T10:35:17.057" v="771" actId="478"/>
          <ac:spMkLst>
            <pc:docMk/>
            <pc:sldMk cId="3898524459" sldId="297"/>
            <ac:spMk id="82" creationId="{38B758E8-0CC2-4AFF-8CEA-A9E70C439BFC}"/>
          </ac:spMkLst>
        </pc:spChg>
        <pc:spChg chg="del mod topLvl">
          <ac:chgData name="xcwang" userId="8b4f8223-25f1-4fbc-9363-5e0f0329fb36" providerId="ADAL" clId="{19D26683-314D-4473-8631-1E5340C771C6}" dt="2021-10-16T10:35:15.122" v="769" actId="478"/>
          <ac:spMkLst>
            <pc:docMk/>
            <pc:sldMk cId="3898524459" sldId="297"/>
            <ac:spMk id="83" creationId="{F72F4B35-D71C-457B-B97C-19D618316D81}"/>
          </ac:spMkLst>
        </pc:spChg>
        <pc:grpChg chg="del">
          <ac:chgData name="xcwang" userId="8b4f8223-25f1-4fbc-9363-5e0f0329fb36" providerId="ADAL" clId="{19D26683-314D-4473-8631-1E5340C771C6}" dt="2021-10-16T09:29:22.075" v="420" actId="478"/>
          <ac:grpSpMkLst>
            <pc:docMk/>
            <pc:sldMk cId="3898524459" sldId="297"/>
            <ac:grpSpMk id="18" creationId="{1BD3B5C1-FF14-45FD-A69F-016DC6A4CDB2}"/>
          </ac:grpSpMkLst>
        </pc:grpChg>
        <pc:grpChg chg="del">
          <ac:chgData name="xcwang" userId="8b4f8223-25f1-4fbc-9363-5e0f0329fb36" providerId="ADAL" clId="{19D26683-314D-4473-8631-1E5340C771C6}" dt="2021-10-16T09:29:22.075" v="420" actId="478"/>
          <ac:grpSpMkLst>
            <pc:docMk/>
            <pc:sldMk cId="3898524459" sldId="297"/>
            <ac:grpSpMk id="24" creationId="{BC9E3742-C0D4-444E-8ADB-99669F575CB1}"/>
          </ac:grpSpMkLst>
        </pc:grpChg>
        <pc:grpChg chg="del">
          <ac:chgData name="xcwang" userId="8b4f8223-25f1-4fbc-9363-5e0f0329fb36" providerId="ADAL" clId="{19D26683-314D-4473-8631-1E5340C771C6}" dt="2021-10-16T09:29:22.075" v="420" actId="478"/>
          <ac:grpSpMkLst>
            <pc:docMk/>
            <pc:sldMk cId="3898524459" sldId="297"/>
            <ac:grpSpMk id="26" creationId="{5E8B3C4C-3E1C-40B0-AEBB-670474AA1D7F}"/>
          </ac:grpSpMkLst>
        </pc:grpChg>
        <pc:grpChg chg="del">
          <ac:chgData name="xcwang" userId="8b4f8223-25f1-4fbc-9363-5e0f0329fb36" providerId="ADAL" clId="{19D26683-314D-4473-8631-1E5340C771C6}" dt="2021-10-16T09:29:22.075" v="420" actId="478"/>
          <ac:grpSpMkLst>
            <pc:docMk/>
            <pc:sldMk cId="3898524459" sldId="297"/>
            <ac:grpSpMk id="27" creationId="{E036492F-7CE2-4029-AD1F-802ED45ABACE}"/>
          </ac:grpSpMkLst>
        </pc:grpChg>
        <pc:grpChg chg="add mod">
          <ac:chgData name="xcwang" userId="8b4f8223-25f1-4fbc-9363-5e0f0329fb36" providerId="ADAL" clId="{19D26683-314D-4473-8631-1E5340C771C6}" dt="2021-10-16T10:34:54.338" v="762" actId="164"/>
          <ac:grpSpMkLst>
            <pc:docMk/>
            <pc:sldMk cId="3898524459" sldId="297"/>
            <ac:grpSpMk id="50" creationId="{55A1E025-5857-4F7C-9E7B-89CD6C5933F9}"/>
          </ac:grpSpMkLst>
        </pc:grpChg>
        <pc:grpChg chg="add mod">
          <ac:chgData name="xcwang" userId="8b4f8223-25f1-4fbc-9363-5e0f0329fb36" providerId="ADAL" clId="{19D26683-314D-4473-8631-1E5340C771C6}" dt="2021-10-16T10:35:24.666" v="774" actId="164"/>
          <ac:grpSpMkLst>
            <pc:docMk/>
            <pc:sldMk cId="3898524459" sldId="297"/>
            <ac:grpSpMk id="56" creationId="{CD94BAEC-8F89-43F1-AF38-0B73D195E5F1}"/>
          </ac:grpSpMkLst>
        </pc:grpChg>
        <pc:grpChg chg="add del mod">
          <ac:chgData name="xcwang" userId="8b4f8223-25f1-4fbc-9363-5e0f0329fb36" providerId="ADAL" clId="{19D26683-314D-4473-8631-1E5340C771C6}" dt="2021-10-16T10:35:10.286" v="767" actId="165"/>
          <ac:grpSpMkLst>
            <pc:docMk/>
            <pc:sldMk cId="3898524459" sldId="297"/>
            <ac:grpSpMk id="77" creationId="{CA1DD702-9891-406A-AF65-41DD4D3D4B24}"/>
          </ac:grpSpMkLst>
        </pc:grpChg>
        <pc:grpChg chg="add del mod">
          <ac:chgData name="xcwang" userId="8b4f8223-25f1-4fbc-9363-5e0f0329fb36" providerId="ADAL" clId="{19D26683-314D-4473-8631-1E5340C771C6}" dt="2021-10-16T10:35:27.602" v="776"/>
          <ac:grpSpMkLst>
            <pc:docMk/>
            <pc:sldMk cId="3898524459" sldId="297"/>
            <ac:grpSpMk id="84" creationId="{7C1985E6-4B9C-4821-828C-97004E57C7A3}"/>
          </ac:grpSpMkLst>
        </pc:grpChg>
        <pc:picChg chg="add mod">
          <ac:chgData name="xcwang" userId="8b4f8223-25f1-4fbc-9363-5e0f0329fb36" providerId="ADAL" clId="{19D26683-314D-4473-8631-1E5340C771C6}" dt="2021-10-16T10:34:54.338" v="762" actId="164"/>
          <ac:picMkLst>
            <pc:docMk/>
            <pc:sldMk cId="3898524459" sldId="297"/>
            <ac:picMk id="4" creationId="{F1C33BC2-0342-47A7-A067-A42E94D81084}"/>
          </ac:picMkLst>
        </pc:picChg>
        <pc:picChg chg="add del mod">
          <ac:chgData name="xcwang" userId="8b4f8223-25f1-4fbc-9363-5e0f0329fb36" providerId="ADAL" clId="{19D26683-314D-4473-8631-1E5340C771C6}" dt="2021-10-16T10:34:50.546" v="761"/>
          <ac:picMkLst>
            <pc:docMk/>
            <pc:sldMk cId="3898524459" sldId="297"/>
            <ac:picMk id="70" creationId="{631AC4C1-AF0E-48FB-8D4C-37E4AFE4A2CD}"/>
          </ac:picMkLst>
        </pc:picChg>
        <pc:picChg chg="add del">
          <ac:chgData name="xcwang" userId="8b4f8223-25f1-4fbc-9363-5e0f0329fb36" providerId="ADAL" clId="{19D26683-314D-4473-8631-1E5340C771C6}" dt="2021-10-16T10:34:57.282" v="764"/>
          <ac:picMkLst>
            <pc:docMk/>
            <pc:sldMk cId="3898524459" sldId="297"/>
            <ac:picMk id="76" creationId="{0CA7446C-A53A-4C2E-8D19-B9B511FBE054}"/>
          </ac:picMkLst>
        </pc:picChg>
        <pc:picChg chg="mod topLvl">
          <ac:chgData name="xcwang" userId="8b4f8223-25f1-4fbc-9363-5e0f0329fb36" providerId="ADAL" clId="{19D26683-314D-4473-8631-1E5340C771C6}" dt="2021-10-16T10:35:24.666" v="774" actId="164"/>
          <ac:picMkLst>
            <pc:docMk/>
            <pc:sldMk cId="3898524459" sldId="297"/>
            <ac:picMk id="78" creationId="{87FEE403-BB6D-40AD-ACC1-1E9212FF3092}"/>
          </ac:picMkLst>
        </pc:picChg>
        <pc:cxnChg chg="add del mod">
          <ac:chgData name="xcwang" userId="8b4f8223-25f1-4fbc-9363-5e0f0329fb36" providerId="ADAL" clId="{19D26683-314D-4473-8631-1E5340C771C6}" dt="2021-10-16T10:30:48.760" v="492" actId="478"/>
          <ac:cxnSpMkLst>
            <pc:docMk/>
            <pc:sldMk cId="3898524459" sldId="297"/>
            <ac:cxnSpMk id="13" creationId="{5AF8ACD5-9212-4C44-8CB4-0369A8380D8A}"/>
          </ac:cxnSpMkLst>
        </pc:cxnChg>
        <pc:cxnChg chg="add mod">
          <ac:chgData name="xcwang" userId="8b4f8223-25f1-4fbc-9363-5e0f0329fb36" providerId="ADAL" clId="{19D26683-314D-4473-8631-1E5340C771C6}" dt="2021-10-16T10:34:54.338" v="762" actId="164"/>
          <ac:cxnSpMkLst>
            <pc:docMk/>
            <pc:sldMk cId="3898524459" sldId="297"/>
            <ac:cxnSpMk id="22" creationId="{A099F812-4D18-48C4-BCC0-816915DBE389}"/>
          </ac:cxnSpMkLst>
        </pc:cxnChg>
        <pc:cxnChg chg="add mod">
          <ac:chgData name="xcwang" userId="8b4f8223-25f1-4fbc-9363-5e0f0329fb36" providerId="ADAL" clId="{19D26683-314D-4473-8631-1E5340C771C6}" dt="2021-10-16T10:34:54.338" v="762" actId="164"/>
          <ac:cxnSpMkLst>
            <pc:docMk/>
            <pc:sldMk cId="3898524459" sldId="297"/>
            <ac:cxnSpMk id="57" creationId="{9F97AA97-D573-42EA-A077-E1BBB451F772}"/>
          </ac:cxnSpMkLst>
        </pc:cxnChg>
        <pc:cxnChg chg="add del mod">
          <ac:chgData name="xcwang" userId="8b4f8223-25f1-4fbc-9363-5e0f0329fb36" providerId="ADAL" clId="{19D26683-314D-4473-8631-1E5340C771C6}" dt="2021-10-16T10:34:50.546" v="761"/>
          <ac:cxnSpMkLst>
            <pc:docMk/>
            <pc:sldMk cId="3898524459" sldId="297"/>
            <ac:cxnSpMk id="72" creationId="{02368BE9-5AAE-4B5A-BB07-B990D27C1AB6}"/>
          </ac:cxnSpMkLst>
        </pc:cxnChg>
        <pc:cxnChg chg="add del mod">
          <ac:chgData name="xcwang" userId="8b4f8223-25f1-4fbc-9363-5e0f0329fb36" providerId="ADAL" clId="{19D26683-314D-4473-8631-1E5340C771C6}" dt="2021-10-16T10:34:50.546" v="761"/>
          <ac:cxnSpMkLst>
            <pc:docMk/>
            <pc:sldMk cId="3898524459" sldId="297"/>
            <ac:cxnSpMk id="73" creationId="{3B90D987-F9BB-4A36-91B4-DBE76801A2B3}"/>
          </ac:cxnSpMkLst>
        </pc:cxnChg>
        <pc:cxnChg chg="del mod topLvl">
          <ac:chgData name="xcwang" userId="8b4f8223-25f1-4fbc-9363-5e0f0329fb36" providerId="ADAL" clId="{19D26683-314D-4473-8631-1E5340C771C6}" dt="2021-10-16T10:35:15.666" v="770" actId="478"/>
          <ac:cxnSpMkLst>
            <pc:docMk/>
            <pc:sldMk cId="3898524459" sldId="297"/>
            <ac:cxnSpMk id="80" creationId="{D2D99949-5E41-4E58-A7A5-7D425519799B}"/>
          </ac:cxnSpMkLst>
        </pc:cxnChg>
        <pc:cxnChg chg="del mod topLvl">
          <ac:chgData name="xcwang" userId="8b4f8223-25f1-4fbc-9363-5e0f0329fb36" providerId="ADAL" clId="{19D26683-314D-4473-8631-1E5340C771C6}" dt="2021-10-16T10:35:13.602" v="768" actId="478"/>
          <ac:cxnSpMkLst>
            <pc:docMk/>
            <pc:sldMk cId="3898524459" sldId="297"/>
            <ac:cxnSpMk id="81" creationId="{C2AC4ED6-6678-4D10-9A7A-5FFCCD5A4610}"/>
          </ac:cxnSpMkLst>
        </pc:cxnChg>
      </pc:sldChg>
      <pc:sldChg chg="addSp modSp add modTransition">
        <pc:chgData name="xcwang" userId="8b4f8223-25f1-4fbc-9363-5e0f0329fb36" providerId="ADAL" clId="{19D26683-314D-4473-8631-1E5340C771C6}" dt="2021-10-16T10:38:54.086" v="841" actId="20577"/>
        <pc:sldMkLst>
          <pc:docMk/>
          <pc:sldMk cId="645373688" sldId="298"/>
        </pc:sldMkLst>
        <pc:spChg chg="mod">
          <ac:chgData name="xcwang" userId="8b4f8223-25f1-4fbc-9363-5e0f0329fb36" providerId="ADAL" clId="{19D26683-314D-4473-8631-1E5340C771C6}" dt="2021-10-16T10:38:54.086" v="841" actId="20577"/>
          <ac:spMkLst>
            <pc:docMk/>
            <pc:sldMk cId="645373688" sldId="298"/>
            <ac:spMk id="29" creationId="{6EECA600-A635-41E6-8378-7AC0638EB8DC}"/>
          </ac:spMkLst>
        </pc:spChg>
        <pc:cxnChg chg="add mod">
          <ac:chgData name="xcwang" userId="8b4f8223-25f1-4fbc-9363-5e0f0329fb36" providerId="ADAL" clId="{19D26683-314D-4473-8631-1E5340C771C6}" dt="2021-10-16T10:35:43.943" v="781" actId="14100"/>
          <ac:cxnSpMkLst>
            <pc:docMk/>
            <pc:sldMk cId="645373688" sldId="298"/>
            <ac:cxnSpMk id="32" creationId="{17134C8D-CE16-4A6C-AD8D-5124E2131F3B}"/>
          </ac:cxnSpMkLst>
        </pc:cxnChg>
        <pc:cxnChg chg="add mod">
          <ac:chgData name="xcwang" userId="8b4f8223-25f1-4fbc-9363-5e0f0329fb36" providerId="ADAL" clId="{19D26683-314D-4473-8631-1E5340C771C6}" dt="2021-10-16T10:35:50.498" v="785" actId="14100"/>
          <ac:cxnSpMkLst>
            <pc:docMk/>
            <pc:sldMk cId="645373688" sldId="298"/>
            <ac:cxnSpMk id="45" creationId="{B15B6C11-EFD6-48BA-98AE-CB441216585C}"/>
          </ac:cxnSpMkLst>
        </pc:cxnChg>
        <pc:cxnChg chg="add mod">
          <ac:chgData name="xcwang" userId="8b4f8223-25f1-4fbc-9363-5e0f0329fb36" providerId="ADAL" clId="{19D26683-314D-4473-8631-1E5340C771C6}" dt="2021-10-16T10:36:05.898" v="792" actId="14100"/>
          <ac:cxnSpMkLst>
            <pc:docMk/>
            <pc:sldMk cId="645373688" sldId="298"/>
            <ac:cxnSpMk id="46" creationId="{FF3C8A47-B0C1-466D-B00B-3D182B42CC2A}"/>
          </ac:cxnSpMkLst>
        </pc:cxnChg>
        <pc:cxnChg chg="add mod">
          <ac:chgData name="xcwang" userId="8b4f8223-25f1-4fbc-9363-5e0f0329fb36" providerId="ADAL" clId="{19D26683-314D-4473-8631-1E5340C771C6}" dt="2021-10-16T10:36:15.709" v="796" actId="14100"/>
          <ac:cxnSpMkLst>
            <pc:docMk/>
            <pc:sldMk cId="645373688" sldId="298"/>
            <ac:cxnSpMk id="47" creationId="{758564B6-988D-43C8-9CA0-8F7BA91C0EBB}"/>
          </ac:cxnSpMkLst>
        </pc:cxnChg>
        <pc:cxnChg chg="add mod">
          <ac:chgData name="xcwang" userId="8b4f8223-25f1-4fbc-9363-5e0f0329fb36" providerId="ADAL" clId="{19D26683-314D-4473-8631-1E5340C771C6}" dt="2021-10-16T10:36:21.656" v="799" actId="14100"/>
          <ac:cxnSpMkLst>
            <pc:docMk/>
            <pc:sldMk cId="645373688" sldId="298"/>
            <ac:cxnSpMk id="49" creationId="{653D2A18-6085-4665-AD97-EA72C916ABE5}"/>
          </ac:cxnSpMkLst>
        </pc:cxnChg>
        <pc:cxnChg chg="add mod">
          <ac:chgData name="xcwang" userId="8b4f8223-25f1-4fbc-9363-5e0f0329fb36" providerId="ADAL" clId="{19D26683-314D-4473-8631-1E5340C771C6}" dt="2021-10-16T10:36:28.494" v="802" actId="14100"/>
          <ac:cxnSpMkLst>
            <pc:docMk/>
            <pc:sldMk cId="645373688" sldId="298"/>
            <ac:cxnSpMk id="52" creationId="{8B41C2F4-641F-4BF9-A722-284C2AE1192B}"/>
          </ac:cxnSpMkLst>
        </pc:cxnChg>
      </pc:sldChg>
      <pc:sldChg chg="delSp modSp add modTransition">
        <pc:chgData name="xcwang" userId="8b4f8223-25f1-4fbc-9363-5e0f0329fb36" providerId="ADAL" clId="{19D26683-314D-4473-8631-1E5340C771C6}" dt="2021-10-16T10:38:56.757" v="843" actId="20577"/>
        <pc:sldMkLst>
          <pc:docMk/>
          <pc:sldMk cId="3867039850" sldId="299"/>
        </pc:sldMkLst>
        <pc:spChg chg="mod">
          <ac:chgData name="xcwang" userId="8b4f8223-25f1-4fbc-9363-5e0f0329fb36" providerId="ADAL" clId="{19D26683-314D-4473-8631-1E5340C771C6}" dt="2021-10-16T10:38:56.757" v="843" actId="20577"/>
          <ac:spMkLst>
            <pc:docMk/>
            <pc:sldMk cId="3867039850" sldId="299"/>
            <ac:spMk id="29" creationId="{6EECA600-A635-41E6-8378-7AC0638EB8DC}"/>
          </ac:spMkLst>
        </pc:spChg>
        <pc:cxnChg chg="del mod">
          <ac:chgData name="xcwang" userId="8b4f8223-25f1-4fbc-9363-5e0f0329fb36" providerId="ADAL" clId="{19D26683-314D-4473-8631-1E5340C771C6}" dt="2021-10-16T10:36:43.466" v="805" actId="478"/>
          <ac:cxnSpMkLst>
            <pc:docMk/>
            <pc:sldMk cId="3867039850" sldId="299"/>
            <ac:cxnSpMk id="32" creationId="{17134C8D-CE16-4A6C-AD8D-5124E2131F3B}"/>
          </ac:cxnSpMkLst>
        </pc:cxnChg>
        <pc:cxnChg chg="del mod">
          <ac:chgData name="xcwang" userId="8b4f8223-25f1-4fbc-9363-5e0f0329fb36" providerId="ADAL" clId="{19D26683-314D-4473-8631-1E5340C771C6}" dt="2021-10-16T10:36:44.043" v="806" actId="478"/>
          <ac:cxnSpMkLst>
            <pc:docMk/>
            <pc:sldMk cId="3867039850" sldId="299"/>
            <ac:cxnSpMk id="45" creationId="{B15B6C11-EFD6-48BA-98AE-CB441216585C}"/>
          </ac:cxnSpMkLst>
        </pc:cxnChg>
        <pc:cxnChg chg="del mod">
          <ac:chgData name="xcwang" userId="8b4f8223-25f1-4fbc-9363-5e0f0329fb36" providerId="ADAL" clId="{19D26683-314D-4473-8631-1E5340C771C6}" dt="2021-10-16T10:36:46.490" v="807" actId="478"/>
          <ac:cxnSpMkLst>
            <pc:docMk/>
            <pc:sldMk cId="3867039850" sldId="299"/>
            <ac:cxnSpMk id="47" creationId="{758564B6-988D-43C8-9CA0-8F7BA91C0EBB}"/>
          </ac:cxnSpMkLst>
        </pc:cxnChg>
        <pc:cxnChg chg="del mod">
          <ac:chgData name="xcwang" userId="8b4f8223-25f1-4fbc-9363-5e0f0329fb36" providerId="ADAL" clId="{19D26683-314D-4473-8631-1E5340C771C6}" dt="2021-10-16T10:36:42.914" v="804" actId="478"/>
          <ac:cxnSpMkLst>
            <pc:docMk/>
            <pc:sldMk cId="3867039850" sldId="299"/>
            <ac:cxnSpMk id="52" creationId="{8B41C2F4-641F-4BF9-A722-284C2AE1192B}"/>
          </ac:cxnSpMkLst>
        </pc:cxnChg>
      </pc:sldChg>
      <pc:sldChg chg="addSp delSp modSp add modTransition">
        <pc:chgData name="xcwang" userId="8b4f8223-25f1-4fbc-9363-5e0f0329fb36" providerId="ADAL" clId="{19D26683-314D-4473-8631-1E5340C771C6}" dt="2021-10-16T10:39:04.422" v="847" actId="20577"/>
        <pc:sldMkLst>
          <pc:docMk/>
          <pc:sldMk cId="1929484032" sldId="300"/>
        </pc:sldMkLst>
        <pc:spChg chg="mod">
          <ac:chgData name="xcwang" userId="8b4f8223-25f1-4fbc-9363-5e0f0329fb36" providerId="ADAL" clId="{19D26683-314D-4473-8631-1E5340C771C6}" dt="2021-10-16T10:39:04.422" v="847" actId="20577"/>
          <ac:spMkLst>
            <pc:docMk/>
            <pc:sldMk cId="1929484032" sldId="300"/>
            <ac:spMk id="29" creationId="{6EECA600-A635-41E6-8378-7AC0638EB8DC}"/>
          </ac:spMkLst>
        </pc:spChg>
        <pc:spChg chg="mod">
          <ac:chgData name="xcwang" userId="8b4f8223-25f1-4fbc-9363-5e0f0329fb36" providerId="ADAL" clId="{19D26683-314D-4473-8631-1E5340C771C6}" dt="2021-10-16T10:37:27.421" v="819" actId="1076"/>
          <ac:spMkLst>
            <pc:docMk/>
            <pc:sldMk cId="1929484032" sldId="300"/>
            <ac:spMk id="79" creationId="{5A5D8EED-F780-4CB2-9FC1-7790B8A4E480}"/>
          </ac:spMkLst>
        </pc:spChg>
        <pc:grpChg chg="add">
          <ac:chgData name="xcwang" userId="8b4f8223-25f1-4fbc-9363-5e0f0329fb36" providerId="ADAL" clId="{19D26683-314D-4473-8631-1E5340C771C6}" dt="2021-10-16T10:38:24.023" v="834"/>
          <ac:grpSpMkLst>
            <pc:docMk/>
            <pc:sldMk cId="1929484032" sldId="300"/>
            <ac:grpSpMk id="45" creationId="{396E1EB0-AFBA-4336-B1ED-0FDD9589C479}"/>
          </ac:grpSpMkLst>
        </pc:grpChg>
        <pc:grpChg chg="del mod">
          <ac:chgData name="xcwang" userId="8b4f8223-25f1-4fbc-9363-5e0f0329fb36" providerId="ADAL" clId="{19D26683-314D-4473-8631-1E5340C771C6}" dt="2021-10-16T10:38:23.188" v="833" actId="478"/>
          <ac:grpSpMkLst>
            <pc:docMk/>
            <pc:sldMk cId="1929484032" sldId="300"/>
            <ac:grpSpMk id="56" creationId="{CD94BAEC-8F89-43F1-AF38-0B73D195E5F1}"/>
          </ac:grpSpMkLst>
        </pc:grpChg>
        <pc:cxnChg chg="add del mod">
          <ac:chgData name="xcwang" userId="8b4f8223-25f1-4fbc-9363-5e0f0329fb36" providerId="ADAL" clId="{19D26683-314D-4473-8631-1E5340C771C6}" dt="2021-10-16T10:38:23.188" v="833" actId="478"/>
          <ac:cxnSpMkLst>
            <pc:docMk/>
            <pc:sldMk cId="1929484032" sldId="300"/>
            <ac:cxnSpMk id="34" creationId="{31D19145-AAC4-4957-95D6-A33695A3E237}"/>
          </ac:cxnSpMkLst>
        </pc:cxnChg>
        <pc:cxnChg chg="del mod">
          <ac:chgData name="xcwang" userId="8b4f8223-25f1-4fbc-9363-5e0f0329fb36" providerId="ADAL" clId="{19D26683-314D-4473-8631-1E5340C771C6}" dt="2021-10-16T10:37:11.291" v="811" actId="478"/>
          <ac:cxnSpMkLst>
            <pc:docMk/>
            <pc:sldMk cId="1929484032" sldId="300"/>
            <ac:cxnSpMk id="46" creationId="{FF3C8A47-B0C1-466D-B00B-3D182B42CC2A}"/>
          </ac:cxnSpMkLst>
        </pc:cxnChg>
        <pc:cxnChg chg="del mod">
          <ac:chgData name="xcwang" userId="8b4f8223-25f1-4fbc-9363-5e0f0329fb36" providerId="ADAL" clId="{19D26683-314D-4473-8631-1E5340C771C6}" dt="2021-10-16T10:38:23.188" v="833" actId="478"/>
          <ac:cxnSpMkLst>
            <pc:docMk/>
            <pc:sldMk cId="1929484032" sldId="300"/>
            <ac:cxnSpMk id="49" creationId="{653D2A18-6085-4665-AD97-EA72C916ABE5}"/>
          </ac:cxnSpMkLst>
        </pc:cxnChg>
        <pc:cxnChg chg="add mod">
          <ac:chgData name="xcwang" userId="8b4f8223-25f1-4fbc-9363-5e0f0329fb36" providerId="ADAL" clId="{19D26683-314D-4473-8631-1E5340C771C6}" dt="2021-10-16T10:38:36.385" v="837" actId="1582"/>
          <ac:cxnSpMkLst>
            <pc:docMk/>
            <pc:sldMk cId="1929484032" sldId="300"/>
            <ac:cxnSpMk id="51" creationId="{A3FC01E5-D263-4E37-9A14-8CCC3418D55E}"/>
          </ac:cxnSpMkLst>
        </pc:cxnChg>
        <pc:cxnChg chg="add mod">
          <ac:chgData name="xcwang" userId="8b4f8223-25f1-4fbc-9363-5e0f0329fb36" providerId="ADAL" clId="{19D26683-314D-4473-8631-1E5340C771C6}" dt="2021-10-16T10:38:36.385" v="837" actId="1582"/>
          <ac:cxnSpMkLst>
            <pc:docMk/>
            <pc:sldMk cId="1929484032" sldId="300"/>
            <ac:cxnSpMk id="52" creationId="{DCD3DB05-370B-4617-95A0-E1B569A29231}"/>
          </ac:cxnSpMkLst>
        </pc:cxnChg>
      </pc:sldChg>
      <pc:sldChg chg="modSp add modTransition">
        <pc:chgData name="xcwang" userId="8b4f8223-25f1-4fbc-9363-5e0f0329fb36" providerId="ADAL" clId="{19D26683-314D-4473-8631-1E5340C771C6}" dt="2021-10-16T12:38:33.349" v="2465"/>
        <pc:sldMkLst>
          <pc:docMk/>
          <pc:sldMk cId="2653671322" sldId="301"/>
        </pc:sldMkLst>
        <pc:picChg chg="mod">
          <ac:chgData name="xcwang" userId="8b4f8223-25f1-4fbc-9363-5e0f0329fb36" providerId="ADAL" clId="{19D26683-314D-4473-8631-1E5340C771C6}" dt="2021-10-16T12:38:26.182" v="2464" actId="1076"/>
          <ac:picMkLst>
            <pc:docMk/>
            <pc:sldMk cId="2653671322" sldId="301"/>
            <ac:picMk id="25" creationId="{4078F419-F6AE-41FE-AFBC-9538643C86E9}"/>
          </ac:picMkLst>
        </pc:picChg>
        <pc:picChg chg="mod">
          <ac:chgData name="xcwang" userId="8b4f8223-25f1-4fbc-9363-5e0f0329fb36" providerId="ADAL" clId="{19D26683-314D-4473-8631-1E5340C771C6}" dt="2021-10-16T12:38:22.909" v="2463" actId="1076"/>
          <ac:picMkLst>
            <pc:docMk/>
            <pc:sldMk cId="2653671322" sldId="301"/>
            <ac:picMk id="51" creationId="{ACC1DC65-1C4C-40F1-8CFA-96C7289A470B}"/>
          </ac:picMkLst>
        </pc:picChg>
        <pc:picChg chg="mod">
          <ac:chgData name="xcwang" userId="8b4f8223-25f1-4fbc-9363-5e0f0329fb36" providerId="ADAL" clId="{19D26683-314D-4473-8631-1E5340C771C6}" dt="2021-10-16T12:38:20.457" v="2462" actId="1076"/>
          <ac:picMkLst>
            <pc:docMk/>
            <pc:sldMk cId="2653671322" sldId="301"/>
            <ac:picMk id="53" creationId="{D9F4D935-5EC1-46C6-9ECF-EA1A9FF5E096}"/>
          </ac:picMkLst>
        </pc:picChg>
        <pc:picChg chg="ord">
          <ac:chgData name="xcwang" userId="8b4f8223-25f1-4fbc-9363-5e0f0329fb36" providerId="ADAL" clId="{19D26683-314D-4473-8631-1E5340C771C6}" dt="2021-10-16T12:38:07.416" v="2459" actId="167"/>
          <ac:picMkLst>
            <pc:docMk/>
            <pc:sldMk cId="2653671322" sldId="301"/>
            <ac:picMk id="55" creationId="{ABF15928-B63E-4460-951A-D9C04EE17F94}"/>
          </ac:picMkLst>
        </pc:picChg>
      </pc:sldChg>
      <pc:sldChg chg="add modTransition">
        <pc:chgData name="xcwang" userId="8b4f8223-25f1-4fbc-9363-5e0f0329fb36" providerId="ADAL" clId="{19D26683-314D-4473-8631-1E5340C771C6}" dt="2021-10-16T12:38:46.107" v="2467"/>
        <pc:sldMkLst>
          <pc:docMk/>
          <pc:sldMk cId="1042021246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BBDE-4DC3-4473-B18A-40C6BB272EAA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9184-7EF7-4D5A-B76F-499264A3D8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6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10312"/>
            <a:ext cx="740664" cy="512064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65"/>
            <a:ext cx="10852859" cy="65786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D5A-DC2E-4AAE-A2AB-3C5FBCA6A624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82B1-88CD-4A03-981A-E05FB421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B137-FDE7-4E0A-B9BF-7B1CF96330D1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2021/10/17/Sun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image" Target="../media/image2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1427083" y="2003065"/>
            <a:ext cx="9337829" cy="1015634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动态网络应用与设计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3450" y="3505428"/>
            <a:ext cx="643936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Dynamic Networks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580200" y="4559183"/>
            <a:ext cx="3031599" cy="369332"/>
            <a:chOff x="3890299" y="3834953"/>
            <a:chExt cx="3031599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汇报人：</a:t>
              </a:r>
              <a:r>
                <a:rPr lang="zh-CN" altLang="en-US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马龙飞、王秀程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522459" y="3467029"/>
            <a:ext cx="5101342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D17C75A-44C7-4660-8566-AC16317E0A3C}"/>
              </a:ext>
            </a:extLst>
          </p:cNvPr>
          <p:cNvSpPr/>
          <p:nvPr/>
        </p:nvSpPr>
        <p:spPr>
          <a:xfrm>
            <a:off x="1220742" y="1249714"/>
            <a:ext cx="9028707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基于此，给出一种基于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MoE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的动态神经网络模型：将专家模块细化为网络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层级结构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，由底层门和高层门共同控制。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C7E467-219D-4E9C-B5E6-327BDC26C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70" y="2108924"/>
            <a:ext cx="9210660" cy="3970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8DB38-484B-4D7D-8286-9258100D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21D3347-9B8F-448C-BD3A-FDE18135ABCB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D7391E-D561-4CD1-9E95-C0FF82BEF65D}"/>
              </a:ext>
            </a:extLst>
          </p:cNvPr>
          <p:cNvSpPr txBox="1"/>
          <p:nvPr/>
        </p:nvSpPr>
        <p:spPr>
          <a:xfrm>
            <a:off x="889148" y="41526"/>
            <a:ext cx="4845948" cy="14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基于适应性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MoE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的网络架构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30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761E59-1599-426F-9354-F0E0B8620951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9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86B72-70E6-4413-9020-C9276EB8C986}"/>
              </a:ext>
            </a:extLst>
          </p:cNvPr>
          <p:cNvGrpSpPr/>
          <p:nvPr/>
        </p:nvGrpSpPr>
        <p:grpSpPr>
          <a:xfrm>
            <a:off x="1" y="0"/>
            <a:ext cx="7250306" cy="972787"/>
            <a:chOff x="1" y="0"/>
            <a:chExt cx="7250306" cy="97278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840580-1CE8-4045-8161-A931674DDDDF}"/>
                </a:ext>
              </a:extLst>
            </p:cNvPr>
            <p:cNvSpPr txBox="1"/>
            <p:nvPr/>
          </p:nvSpPr>
          <p:spPr>
            <a:xfrm>
              <a:off x="889147" y="41526"/>
              <a:ext cx="5317689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的网络架构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4F64408-9BE0-40A7-9AB4-5A7C396C8469}"/>
                </a:ext>
              </a:extLst>
            </p:cNvPr>
            <p:cNvSpPr/>
            <p:nvPr/>
          </p:nvSpPr>
          <p:spPr>
            <a:xfrm>
              <a:off x="1" y="0"/>
              <a:ext cx="7250306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711CC4-FCFB-4C8E-83A5-7850BE946A8A}"/>
                </a:ext>
              </a:extLst>
            </p:cNvPr>
            <p:cNvSpPr/>
            <p:nvPr/>
          </p:nvSpPr>
          <p:spPr>
            <a:xfrm>
              <a:off x="1" y="927068"/>
              <a:ext cx="721799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BF11BBA-75DC-4E91-BD12-153D5F8CC0BE}"/>
                </a:ext>
              </a:extLst>
            </p:cNvPr>
            <p:cNvSpPr txBox="1"/>
            <p:nvPr/>
          </p:nvSpPr>
          <p:spPr>
            <a:xfrm>
              <a:off x="761090" y="39905"/>
              <a:ext cx="6456905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 err="1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的动态宽度网络设计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25AEDA6-4CF1-4099-9843-ECE93B1B23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395" y="127968"/>
              <a:ext cx="586305" cy="643380"/>
              <a:chOff x="6564085" y="1959430"/>
              <a:chExt cx="2148114" cy="214811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7187682-8D4A-4B9F-BE0C-A358F8828A49}"/>
                  </a:ext>
                </a:extLst>
              </p:cNvPr>
              <p:cNvSpPr/>
              <p:nvPr/>
            </p:nvSpPr>
            <p:spPr>
              <a:xfrm>
                <a:off x="6564085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56A5A78-DA40-4546-891B-3DF92190C979}"/>
                  </a:ext>
                </a:extLst>
              </p:cNvPr>
              <p:cNvGrpSpPr/>
              <p:nvPr/>
            </p:nvGrpSpPr>
            <p:grpSpPr>
              <a:xfrm>
                <a:off x="7033174" y="2413982"/>
                <a:ext cx="1209936" cy="1239010"/>
                <a:chOff x="3598200" y="1732459"/>
                <a:chExt cx="1947600" cy="1994400"/>
              </a:xfrm>
            </p:grpSpPr>
            <p:sp>
              <p:nvSpPr>
                <p:cNvPr id="38" name="Freeform 5">
                  <a:extLst>
                    <a:ext uri="{FF2B5EF4-FFF2-40B4-BE49-F238E27FC236}">
                      <a16:creationId xmlns:a16="http://schemas.microsoft.com/office/drawing/2014/main" id="{33F4673B-F4A4-4F06-8114-769848462474}"/>
                    </a:ext>
                  </a:extLst>
                </p:cNvPr>
                <p:cNvSpPr/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49270A70-4E43-4CFD-90A2-5007ED414662}"/>
                    </a:ext>
                  </a:extLst>
                </p:cNvPr>
                <p:cNvSpPr/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86A02A5F-4F76-4CE1-8AF9-9ADAC2E4816B}"/>
                    </a:ext>
                  </a:extLst>
                </p:cNvPr>
                <p:cNvSpPr/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80FFC503-B209-4531-8095-2E9847311F79}"/>
                    </a:ext>
                  </a:extLst>
                </p:cNvPr>
                <p:cNvSpPr/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id="{0EBC52C3-3DF7-4400-978F-1ED350E733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751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D17C75A-44C7-4660-8566-AC16317E0A3C}"/>
              </a:ext>
            </a:extLst>
          </p:cNvPr>
          <p:cNvSpPr/>
          <p:nvPr/>
        </p:nvSpPr>
        <p:spPr>
          <a:xfrm>
            <a:off x="1489283" y="5093324"/>
            <a:ext cx="9028707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利用两级门结构，同时控制网络的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层数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宽度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每层专家数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E5D87C18-C284-4A08-B60F-1A22BCCBE1BC}"/>
              </a:ext>
            </a:extLst>
          </p:cNvPr>
          <p:cNvSpPr/>
          <p:nvPr/>
        </p:nvSpPr>
        <p:spPr>
          <a:xfrm>
            <a:off x="6309550" y="878783"/>
            <a:ext cx="3471871" cy="582859"/>
          </a:xfrm>
          <a:prstGeom prst="curved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8E956F-B01C-477C-9BE4-E709B16B6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AE6E3F-5F73-4066-A847-C49910964290}"/>
              </a:ext>
            </a:extLst>
          </p:cNvPr>
          <p:cNvSpPr txBox="1"/>
          <p:nvPr/>
        </p:nvSpPr>
        <p:spPr>
          <a:xfrm>
            <a:off x="889147" y="41526"/>
            <a:ext cx="5317689" cy="14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基于适应性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MoE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的网络架构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30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DD7EDC-E631-4FF8-B7FD-F0FE0D977CF1}"/>
              </a:ext>
            </a:extLst>
          </p:cNvPr>
          <p:cNvSpPr txBox="1"/>
          <p:nvPr/>
        </p:nvSpPr>
        <p:spPr>
          <a:xfrm>
            <a:off x="889148" y="41526"/>
            <a:ext cx="4845948" cy="14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基于适应性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MoE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的网络架构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30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F2232D-A790-45AA-86C7-6AF86C77CF67}"/>
              </a:ext>
            </a:extLst>
          </p:cNvPr>
          <p:cNvCxnSpPr>
            <a:cxnSpLocks/>
          </p:cNvCxnSpPr>
          <p:nvPr/>
        </p:nvCxnSpPr>
        <p:spPr>
          <a:xfrm flipH="1" flipV="1">
            <a:off x="4257964" y="4285624"/>
            <a:ext cx="1200728" cy="9513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74EC666-5584-43B0-BC35-69A462EE6857}"/>
              </a:ext>
            </a:extLst>
          </p:cNvPr>
          <p:cNvCxnSpPr>
            <a:cxnSpLocks/>
          </p:cNvCxnSpPr>
          <p:nvPr/>
        </p:nvCxnSpPr>
        <p:spPr>
          <a:xfrm flipV="1">
            <a:off x="6895359" y="3856310"/>
            <a:ext cx="2664277" cy="13807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E98335A-0407-4876-99F4-AC8C9AA2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746" y="1515660"/>
            <a:ext cx="2873350" cy="23406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BF43A4C-A230-489F-B7D9-631C50766128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10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D8C7B87-30D2-4DD7-A92E-CC473976176C}"/>
              </a:ext>
            </a:extLst>
          </p:cNvPr>
          <p:cNvCxnSpPr>
            <a:cxnSpLocks/>
          </p:cNvCxnSpPr>
          <p:nvPr/>
        </p:nvCxnSpPr>
        <p:spPr>
          <a:xfrm>
            <a:off x="479907" y="2432750"/>
            <a:ext cx="686745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999E77D-8C15-4D80-A2D2-A43047B97C42}"/>
                  </a:ext>
                </a:extLst>
              </p:cNvPr>
              <p:cNvSpPr txBox="1"/>
              <p:nvPr/>
            </p:nvSpPr>
            <p:spPr>
              <a:xfrm>
                <a:off x="4928570" y="2192165"/>
                <a:ext cx="576064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200" dirty="0">
                  <a:solidFill>
                    <a:prstClr val="black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00" dirty="0">
                  <a:solidFill>
                    <a:prstClr val="black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999E77D-8C15-4D80-A2D2-A43047B97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0" y="2192165"/>
                <a:ext cx="576064" cy="815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ABD6A3D-B73F-4DE3-9918-7C21DA1A6E2B}"/>
                  </a:ext>
                </a:extLst>
              </p:cNvPr>
              <p:cNvSpPr txBox="1"/>
              <p:nvPr/>
            </p:nvSpPr>
            <p:spPr>
              <a:xfrm>
                <a:off x="-210247" y="2063418"/>
                <a:ext cx="1404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ABD6A3D-B73F-4DE3-9918-7C21DA1A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247" y="2063418"/>
                <a:ext cx="140415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9380BA-68E4-43CF-8BA7-8907AEED4427}"/>
              </a:ext>
            </a:extLst>
          </p:cNvPr>
          <p:cNvCxnSpPr>
            <a:cxnSpLocks/>
          </p:cNvCxnSpPr>
          <p:nvPr/>
        </p:nvCxnSpPr>
        <p:spPr>
          <a:xfrm flipV="1">
            <a:off x="2145814" y="2432750"/>
            <a:ext cx="40737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6AC5537-902A-4F44-9EE8-87FDC3F9523B}"/>
              </a:ext>
            </a:extLst>
          </p:cNvPr>
          <p:cNvSpPr/>
          <p:nvPr/>
        </p:nvSpPr>
        <p:spPr>
          <a:xfrm>
            <a:off x="1276025" y="1424638"/>
            <a:ext cx="889832" cy="183712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  <a:scene3d>
            <a:camera prst="isometricRight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layer1</a:t>
            </a: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9690A7A-BC83-4847-B5F0-B4AF9DF9FCC3}"/>
              </a:ext>
            </a:extLst>
          </p:cNvPr>
          <p:cNvSpPr/>
          <p:nvPr/>
        </p:nvSpPr>
        <p:spPr>
          <a:xfrm>
            <a:off x="2492397" y="1424637"/>
            <a:ext cx="889832" cy="183712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  <a:scene3d>
            <a:camera prst="isometricRight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layer2</a:t>
            </a: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28168C-BBDA-4CE0-9C5F-07CF7F76B62F}"/>
              </a:ext>
            </a:extLst>
          </p:cNvPr>
          <p:cNvSpPr/>
          <p:nvPr/>
        </p:nvSpPr>
        <p:spPr>
          <a:xfrm>
            <a:off x="5843281" y="1424636"/>
            <a:ext cx="1008112" cy="183712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  <a:scene3d>
            <a:camera prst="isometricRight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layerN</a:t>
            </a: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09533DF-2E51-47C8-9FB6-20074AE4309B}"/>
              </a:ext>
            </a:extLst>
          </p:cNvPr>
          <p:cNvCxnSpPr>
            <a:cxnSpLocks/>
          </p:cNvCxnSpPr>
          <p:nvPr/>
        </p:nvCxnSpPr>
        <p:spPr>
          <a:xfrm flipV="1">
            <a:off x="3362718" y="2432752"/>
            <a:ext cx="1649812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3E38C8-4AB0-4EF9-BCF7-471ECA14ED94}"/>
              </a:ext>
            </a:extLst>
          </p:cNvPr>
          <p:cNvCxnSpPr>
            <a:cxnSpLocks/>
          </p:cNvCxnSpPr>
          <p:nvPr/>
        </p:nvCxnSpPr>
        <p:spPr>
          <a:xfrm flipV="1">
            <a:off x="5478046" y="2432749"/>
            <a:ext cx="40737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B4DF8F-482F-41C0-9972-E4FF6B177BDA}"/>
              </a:ext>
            </a:extLst>
          </p:cNvPr>
          <p:cNvCxnSpPr>
            <a:cxnSpLocks/>
          </p:cNvCxnSpPr>
          <p:nvPr/>
        </p:nvCxnSpPr>
        <p:spPr>
          <a:xfrm>
            <a:off x="6913451" y="2432750"/>
            <a:ext cx="686745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19147A3-B012-498B-96EB-97FCCCDAF3BF}"/>
                  </a:ext>
                </a:extLst>
              </p:cNvPr>
              <p:cNvSpPr txBox="1"/>
              <p:nvPr/>
            </p:nvSpPr>
            <p:spPr>
              <a:xfrm>
                <a:off x="7088810" y="2061609"/>
                <a:ext cx="1404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19147A3-B012-498B-96EB-97FCCCDA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10" y="2061609"/>
                <a:ext cx="14041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>
            <a:extLst>
              <a:ext uri="{FF2B5EF4-FFF2-40B4-BE49-F238E27FC236}">
                <a16:creationId xmlns:a16="http://schemas.microsoft.com/office/drawing/2014/main" id="{4B70F575-D891-4749-AA06-2D21DAB7B3F8}"/>
              </a:ext>
            </a:extLst>
          </p:cNvPr>
          <p:cNvSpPr/>
          <p:nvPr/>
        </p:nvSpPr>
        <p:spPr>
          <a:xfrm rot="5400000" flipH="1">
            <a:off x="3881487" y="910046"/>
            <a:ext cx="388084" cy="5558668"/>
          </a:xfrm>
          <a:prstGeom prst="leftBrace">
            <a:avLst/>
          </a:prstGeom>
          <a:noFill/>
          <a:ln w="1905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1DF153-4A17-4FFD-AD50-7A9D8FF18598}"/>
              </a:ext>
            </a:extLst>
          </p:cNvPr>
          <p:cNvSpPr txBox="1"/>
          <p:nvPr/>
        </p:nvSpPr>
        <p:spPr>
          <a:xfrm>
            <a:off x="3354281" y="3975241"/>
            <a:ext cx="21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72C4">
                    <a:lumMod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Dynamic depth</a:t>
            </a:r>
            <a:endParaRPr lang="zh-CN" altLang="en-US" dirty="0">
              <a:solidFill>
                <a:srgbClr val="4472C4">
                  <a:lumMod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1148D76-E84E-4420-8C63-222634357C10}"/>
              </a:ext>
            </a:extLst>
          </p:cNvPr>
          <p:cNvSpPr/>
          <p:nvPr/>
        </p:nvSpPr>
        <p:spPr>
          <a:xfrm>
            <a:off x="3721612" y="1424635"/>
            <a:ext cx="889832" cy="183712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  <a:scene3d>
            <a:camera prst="isometricRight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layer3</a:t>
            </a: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6856323-B7B6-4A4C-B0EB-8346DE49EB3B}"/>
              </a:ext>
            </a:extLst>
          </p:cNvPr>
          <p:cNvSpPr/>
          <p:nvPr/>
        </p:nvSpPr>
        <p:spPr>
          <a:xfrm>
            <a:off x="3742708" y="1404407"/>
            <a:ext cx="889832" cy="1877581"/>
          </a:xfrm>
          <a:prstGeom prst="rect">
            <a:avLst/>
          </a:prstGeom>
          <a:noFill/>
          <a:ln w="15875" cap="flat" cmpd="sng" algn="ctr">
            <a:solidFill>
              <a:srgbClr val="4472C4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7A49B41-88D7-45B8-9DCA-8BDB8C659137}"/>
              </a:ext>
            </a:extLst>
          </p:cNvPr>
          <p:cNvGrpSpPr/>
          <p:nvPr/>
        </p:nvGrpSpPr>
        <p:grpSpPr>
          <a:xfrm>
            <a:off x="1" y="0"/>
            <a:ext cx="7250306" cy="972787"/>
            <a:chOff x="1" y="0"/>
            <a:chExt cx="7250306" cy="972787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BDFE89-0DB1-490A-B53F-1D5140ACE47D}"/>
                </a:ext>
              </a:extLst>
            </p:cNvPr>
            <p:cNvSpPr txBox="1"/>
            <p:nvPr/>
          </p:nvSpPr>
          <p:spPr>
            <a:xfrm>
              <a:off x="889147" y="41526"/>
              <a:ext cx="5317689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的网络架构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F38F35F-6425-46A0-982C-3A317ED96D99}"/>
                </a:ext>
              </a:extLst>
            </p:cNvPr>
            <p:cNvSpPr/>
            <p:nvPr/>
          </p:nvSpPr>
          <p:spPr>
            <a:xfrm>
              <a:off x="1" y="0"/>
              <a:ext cx="7250306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B7AA73A-B3BF-4606-84E2-5D349FF6C96E}"/>
                </a:ext>
              </a:extLst>
            </p:cNvPr>
            <p:cNvSpPr/>
            <p:nvPr/>
          </p:nvSpPr>
          <p:spPr>
            <a:xfrm>
              <a:off x="1" y="927068"/>
              <a:ext cx="721799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AB5CAA-5AE5-4CFD-8FE0-C17BA8A188E0}"/>
                </a:ext>
              </a:extLst>
            </p:cNvPr>
            <p:cNvSpPr txBox="1"/>
            <p:nvPr/>
          </p:nvSpPr>
          <p:spPr>
            <a:xfrm>
              <a:off x="761090" y="39905"/>
              <a:ext cx="6456905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 err="1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的动态宽度网络设计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5ACDDA6-8E49-4959-A6F4-B979D34D1A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395" y="127968"/>
              <a:ext cx="586305" cy="643380"/>
              <a:chOff x="6564085" y="1959430"/>
              <a:chExt cx="2148114" cy="2148114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90821E23-82D4-44B9-891F-C183F043643B}"/>
                  </a:ext>
                </a:extLst>
              </p:cNvPr>
              <p:cNvSpPr/>
              <p:nvPr/>
            </p:nvSpPr>
            <p:spPr>
              <a:xfrm>
                <a:off x="6564085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BD6A782-726B-4D59-BD1E-1C5170D1E4B0}"/>
                  </a:ext>
                </a:extLst>
              </p:cNvPr>
              <p:cNvGrpSpPr/>
              <p:nvPr/>
            </p:nvGrpSpPr>
            <p:grpSpPr>
              <a:xfrm>
                <a:off x="7033174" y="2413982"/>
                <a:ext cx="1209936" cy="1239010"/>
                <a:chOff x="3598200" y="1732459"/>
                <a:chExt cx="1947600" cy="1994400"/>
              </a:xfrm>
            </p:grpSpPr>
            <p:sp>
              <p:nvSpPr>
                <p:cNvPr id="46" name="Freeform 5">
                  <a:extLst>
                    <a:ext uri="{FF2B5EF4-FFF2-40B4-BE49-F238E27FC236}">
                      <a16:creationId xmlns:a16="http://schemas.microsoft.com/office/drawing/2014/main" id="{4F557F29-55F0-42BB-902B-1EB741E816AE}"/>
                    </a:ext>
                  </a:extLst>
                </p:cNvPr>
                <p:cNvSpPr/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" name="Freeform 6">
                  <a:extLst>
                    <a:ext uri="{FF2B5EF4-FFF2-40B4-BE49-F238E27FC236}">
                      <a16:creationId xmlns:a16="http://schemas.microsoft.com/office/drawing/2014/main" id="{22187E60-FB8B-4930-87B7-821BB4E206CF}"/>
                    </a:ext>
                  </a:extLst>
                </p:cNvPr>
                <p:cNvSpPr/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" name="Freeform 7">
                  <a:extLst>
                    <a:ext uri="{FF2B5EF4-FFF2-40B4-BE49-F238E27FC236}">
                      <a16:creationId xmlns:a16="http://schemas.microsoft.com/office/drawing/2014/main" id="{3D6A073A-34C2-44D9-BB25-8BDAD8235BB8}"/>
                    </a:ext>
                  </a:extLst>
                </p:cNvPr>
                <p:cNvSpPr/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Freeform 8">
                  <a:extLst>
                    <a:ext uri="{FF2B5EF4-FFF2-40B4-BE49-F238E27FC236}">
                      <a16:creationId xmlns:a16="http://schemas.microsoft.com/office/drawing/2014/main" id="{66C75AD4-69C1-4A19-A8D2-1D0615FC9B7F}"/>
                    </a:ext>
                  </a:extLst>
                </p:cNvPr>
                <p:cNvSpPr/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9">
                  <a:extLst>
                    <a:ext uri="{FF2B5EF4-FFF2-40B4-BE49-F238E27FC236}">
                      <a16:creationId xmlns:a16="http://schemas.microsoft.com/office/drawing/2014/main" id="{93BA84C0-D2EF-49C9-B07D-B774826593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09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42B7CD3-377E-46FA-AB6F-8FDE5424D0BE}"/>
              </a:ext>
            </a:extLst>
          </p:cNvPr>
          <p:cNvSpPr/>
          <p:nvPr/>
        </p:nvSpPr>
        <p:spPr>
          <a:xfrm>
            <a:off x="6600599" y="2322312"/>
            <a:ext cx="3697946" cy="3085396"/>
          </a:xfrm>
          <a:prstGeom prst="rect">
            <a:avLst/>
          </a:prstGeom>
          <a:ln w="9525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17C75A-44C7-4660-8566-AC16317E0A3C}"/>
              </a:ext>
            </a:extLst>
          </p:cNvPr>
          <p:cNvSpPr/>
          <p:nvPr/>
        </p:nvSpPr>
        <p:spPr>
          <a:xfrm>
            <a:off x="6708251" y="2322312"/>
            <a:ext cx="3448564" cy="3194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专家模块不局限于仅采用常见的网络层结构，也可采用其他网络难以表示出的映射，如傅里叶变换等，以增强模型的表达及泛化能力。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800" dirty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just"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PS: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该构思源于谷歌最新研究成果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defRPr/>
            </a:pP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125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FNet: Mixing Tokens with Fourier Transforms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 lvl="0" algn="just">
              <a:lnSpc>
                <a:spcPct val="150000"/>
              </a:lnSpc>
              <a:defRPr/>
            </a:pPr>
            <a:endParaRPr lang="zh-CN" altLang="en-US" sz="1750" b="1" dirty="0">
              <a:solidFill>
                <a:schemeClr val="accent2">
                  <a:lumMod val="5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8555F9-BCE4-4505-92E8-01FA856B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30" y="2681826"/>
            <a:ext cx="2466975" cy="2476500"/>
          </a:xfrm>
          <a:prstGeom prst="rect">
            <a:avLst/>
          </a:prstGeom>
        </p:spPr>
      </p:pic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728660C7-473F-4201-8201-F1547EF78E21}"/>
              </a:ext>
            </a:extLst>
          </p:cNvPr>
          <p:cNvSpPr/>
          <p:nvPr/>
        </p:nvSpPr>
        <p:spPr>
          <a:xfrm>
            <a:off x="3994178" y="5208103"/>
            <a:ext cx="3312365" cy="65871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8" y="41526"/>
            <a:ext cx="4845948" cy="14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基于适应性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MoE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的网络架构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3000" b="1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2EE6F2-DD66-423F-8869-8396546507BC}"/>
              </a:ext>
            </a:extLst>
          </p:cNvPr>
          <p:cNvSpPr/>
          <p:nvPr/>
        </p:nvSpPr>
        <p:spPr>
          <a:xfrm>
            <a:off x="435973" y="1095280"/>
            <a:ext cx="5133136" cy="76944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more diverse experts?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71FCE2-4A52-4EA4-8946-6EFC200093A4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11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D1FAC36-599B-48FE-A97F-69B5170AD83F}"/>
              </a:ext>
            </a:extLst>
          </p:cNvPr>
          <p:cNvGrpSpPr/>
          <p:nvPr/>
        </p:nvGrpSpPr>
        <p:grpSpPr>
          <a:xfrm>
            <a:off x="1" y="0"/>
            <a:ext cx="7250306" cy="972787"/>
            <a:chOff x="1" y="0"/>
            <a:chExt cx="7250306" cy="97278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745775-9A39-4D32-8167-63FE00185A5A}"/>
                </a:ext>
              </a:extLst>
            </p:cNvPr>
            <p:cNvSpPr txBox="1"/>
            <p:nvPr/>
          </p:nvSpPr>
          <p:spPr>
            <a:xfrm>
              <a:off x="889147" y="41526"/>
              <a:ext cx="5317689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的网络架构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A3AEDF-651A-4CA0-B854-7F13188F4831}"/>
                </a:ext>
              </a:extLst>
            </p:cNvPr>
            <p:cNvSpPr/>
            <p:nvPr/>
          </p:nvSpPr>
          <p:spPr>
            <a:xfrm>
              <a:off x="1" y="0"/>
              <a:ext cx="7250306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99A313-5522-4867-981B-AF06FC8BD6D1}"/>
                </a:ext>
              </a:extLst>
            </p:cNvPr>
            <p:cNvSpPr/>
            <p:nvPr/>
          </p:nvSpPr>
          <p:spPr>
            <a:xfrm>
              <a:off x="1" y="927068"/>
              <a:ext cx="721799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4B5E82-C58D-4AC9-ABB7-D10D02F2117F}"/>
                </a:ext>
              </a:extLst>
            </p:cNvPr>
            <p:cNvSpPr txBox="1"/>
            <p:nvPr/>
          </p:nvSpPr>
          <p:spPr>
            <a:xfrm>
              <a:off x="761090" y="39905"/>
              <a:ext cx="6456905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 err="1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的动态宽度网络设计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56B8F7E-7A6B-4F05-A176-7908352724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395" y="127968"/>
              <a:ext cx="586305" cy="643380"/>
              <a:chOff x="6564085" y="1959430"/>
              <a:chExt cx="2148114" cy="2148114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B15F46-3449-491E-A14B-3AA6785C6F79}"/>
                  </a:ext>
                </a:extLst>
              </p:cNvPr>
              <p:cNvSpPr/>
              <p:nvPr/>
            </p:nvSpPr>
            <p:spPr>
              <a:xfrm>
                <a:off x="6564085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A20BEEB-7044-4F35-9EE6-56E081C43CBE}"/>
                  </a:ext>
                </a:extLst>
              </p:cNvPr>
              <p:cNvGrpSpPr/>
              <p:nvPr/>
            </p:nvGrpSpPr>
            <p:grpSpPr>
              <a:xfrm>
                <a:off x="7033174" y="2413982"/>
                <a:ext cx="1209936" cy="1239010"/>
                <a:chOff x="3598200" y="1732459"/>
                <a:chExt cx="1947600" cy="1994400"/>
              </a:xfrm>
            </p:grpSpPr>
            <p:sp>
              <p:nvSpPr>
                <p:cNvPr id="36" name="Freeform 5">
                  <a:extLst>
                    <a:ext uri="{FF2B5EF4-FFF2-40B4-BE49-F238E27FC236}">
                      <a16:creationId xmlns:a16="http://schemas.microsoft.com/office/drawing/2014/main" id="{2F031D4D-2D47-46DB-B267-3AD5A337EB11}"/>
                    </a:ext>
                  </a:extLst>
                </p:cNvPr>
                <p:cNvSpPr/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A3F1DAA-54F5-40FE-BE72-9F69A83D79F8}"/>
                    </a:ext>
                  </a:extLst>
                </p:cNvPr>
                <p:cNvSpPr/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5F88EF63-FF9E-4E11-A9C8-5B698F4FB29C}"/>
                    </a:ext>
                  </a:extLst>
                </p:cNvPr>
                <p:cNvSpPr/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92C4DFD5-3EFC-4337-8425-F399158240CC}"/>
                    </a:ext>
                  </a:extLst>
                </p:cNvPr>
                <p:cNvSpPr/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9">
                  <a:extLst>
                    <a:ext uri="{FF2B5EF4-FFF2-40B4-BE49-F238E27FC236}">
                      <a16:creationId xmlns:a16="http://schemas.microsoft.com/office/drawing/2014/main" id="{789B7139-F54C-4EFF-8847-D3E1BC1979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8D90857-DD70-4776-A5FB-E06085FB5276}"/>
              </a:ext>
            </a:extLst>
          </p:cNvPr>
          <p:cNvSpPr txBox="1"/>
          <p:nvPr/>
        </p:nvSpPr>
        <p:spPr>
          <a:xfrm>
            <a:off x="47084" y="6418555"/>
            <a:ext cx="1186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 Cai, Chuang Gan, Tianzhe Wang, Zhekai Zhang, and Song Han. Once-for-all: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train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nerwork and specialize it for efficient deployment. ICLR, 2020. 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CCDAAA-3C95-4C5E-BBE0-C5D38FB77CA9}"/>
              </a:ext>
            </a:extLst>
          </p:cNvPr>
          <p:cNvSpPr txBox="1"/>
          <p:nvPr/>
        </p:nvSpPr>
        <p:spPr>
          <a:xfrm>
            <a:off x="6096000" y="1408758"/>
            <a:ext cx="5277224" cy="158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/>
              <a:t>Once-For-All</a:t>
            </a:r>
          </a:p>
          <a:p>
            <a:endParaRPr lang="en-US" altLang="zh-CN" sz="1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根据应用情形直接部署，无需再次进行训练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而训练开销降低至</a:t>
            </a: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E93F53-C439-417B-8734-3D2775C40199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12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FB2CF32-2E22-405E-8855-0080E8BA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2" y="1622490"/>
            <a:ext cx="5059810" cy="41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8" y="41526"/>
            <a:ext cx="6508644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417562E-E369-4DAD-B253-3E5B9FC5EA49}"/>
              </a:ext>
            </a:extLst>
          </p:cNvPr>
          <p:cNvSpPr txBox="1"/>
          <p:nvPr/>
        </p:nvSpPr>
        <p:spPr>
          <a:xfrm>
            <a:off x="6430170" y="1116182"/>
            <a:ext cx="5440218" cy="464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构造一个全局网络进行训练，其中包含若干个子网络，训练目标目标为最优化各个自网络的性能。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500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渐进式收缩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方法进行训练：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首先训练最大规模的全局网络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逐步调整网络规模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从全局网络中采样得到子网络，保留初始参数，进一步训练。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逐步缩小网络规模，直至所有子网络训练完成。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500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最终得到多个具有优异性能的子网络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C9F41A-EB26-44D3-BDCC-9AF64EA30AF3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13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3FEC1EB-4FEA-4FDF-B838-A31895D2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2" y="1622490"/>
            <a:ext cx="5059810" cy="41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C7041D-FAAD-4B72-A302-780DA259B964}"/>
              </a:ext>
            </a:extLst>
          </p:cNvPr>
          <p:cNvSpPr txBox="1"/>
          <p:nvPr/>
        </p:nvSpPr>
        <p:spPr>
          <a:xfrm>
            <a:off x="336603" y="1032168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主模型训练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D3B47E-9AC1-44DE-A2EC-1F9FCF46680D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14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9B972A-3498-427A-9D15-35E9D50AC9C7}"/>
              </a:ext>
            </a:extLst>
          </p:cNvPr>
          <p:cNvGrpSpPr/>
          <p:nvPr/>
        </p:nvGrpSpPr>
        <p:grpSpPr>
          <a:xfrm>
            <a:off x="438834" y="1890239"/>
            <a:ext cx="4860564" cy="991093"/>
            <a:chOff x="639130" y="1977824"/>
            <a:chExt cx="4860564" cy="99109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61EE47F-2744-4F67-AC42-FAA2E3EC2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68" t="51575" r="72243" b="33973"/>
            <a:stretch/>
          </p:blipFill>
          <p:spPr>
            <a:xfrm>
              <a:off x="639130" y="1977826"/>
              <a:ext cx="1620188" cy="99109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AD5CAE5-266B-4252-85E8-81CFACD78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87" t="51675" r="59124" b="33873"/>
            <a:stretch/>
          </p:blipFill>
          <p:spPr>
            <a:xfrm>
              <a:off x="3879506" y="1977825"/>
              <a:ext cx="1620188" cy="99109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97B9D2A-AAF0-4A82-84E9-E876AE97A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87" t="51427" r="46624" b="34121"/>
            <a:stretch/>
          </p:blipFill>
          <p:spPr>
            <a:xfrm>
              <a:off x="2313106" y="1977824"/>
              <a:ext cx="1620188" cy="991091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01A8DDF-DB68-484A-A4EE-F38A3BE176F6}"/>
              </a:ext>
            </a:extLst>
          </p:cNvPr>
          <p:cNvSpPr txBox="1"/>
          <p:nvPr/>
        </p:nvSpPr>
        <p:spPr>
          <a:xfrm>
            <a:off x="336603" y="1423326"/>
            <a:ext cx="22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子网络训练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23D893-351C-4EA8-9A0A-77402189BD40}"/>
              </a:ext>
            </a:extLst>
          </p:cNvPr>
          <p:cNvSpPr txBox="1"/>
          <p:nvPr/>
        </p:nvSpPr>
        <p:spPr>
          <a:xfrm>
            <a:off x="322848" y="3078032"/>
            <a:ext cx="255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子网络精度计算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8DE527F-1846-4CA8-8CD9-21F08B66A251}"/>
              </a:ext>
            </a:extLst>
          </p:cNvPr>
          <p:cNvGrpSpPr/>
          <p:nvPr/>
        </p:nvGrpSpPr>
        <p:grpSpPr>
          <a:xfrm>
            <a:off x="1843160" y="3488452"/>
            <a:ext cx="2676972" cy="545847"/>
            <a:chOff x="639130" y="1977824"/>
            <a:chExt cx="4860564" cy="99109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E718ED6-3920-4CCE-8930-29128F3A3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68" t="51575" r="72243" b="33973"/>
            <a:stretch/>
          </p:blipFill>
          <p:spPr>
            <a:xfrm>
              <a:off x="639130" y="1977826"/>
              <a:ext cx="1620188" cy="99109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1F404EF-E2B4-44E6-9646-733B000D4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87" t="51675" r="59124" b="33873"/>
            <a:stretch/>
          </p:blipFill>
          <p:spPr>
            <a:xfrm>
              <a:off x="3879506" y="1977825"/>
              <a:ext cx="1620188" cy="99109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B5075C-9F13-4BB8-840D-377B562E0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87" t="51427" r="46624" b="34121"/>
            <a:stretch/>
          </p:blipFill>
          <p:spPr>
            <a:xfrm>
              <a:off x="2313106" y="1977824"/>
              <a:ext cx="1620188" cy="991091"/>
            </a:xfrm>
            <a:prstGeom prst="rect">
              <a:avLst/>
            </a:prstGeom>
          </p:spPr>
        </p:pic>
      </p:grpSp>
      <p:pic>
        <p:nvPicPr>
          <p:cNvPr id="32" name="图形 31">
            <a:extLst>
              <a:ext uri="{FF2B5EF4-FFF2-40B4-BE49-F238E27FC236}">
                <a16:creationId xmlns:a16="http://schemas.microsoft.com/office/drawing/2014/main" id="{B4E7FE29-5EA5-4FC4-980A-283E20457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4040" y="4456428"/>
            <a:ext cx="514459" cy="51445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17994F7-102E-4F3D-8E67-E409974E92CD}"/>
              </a:ext>
            </a:extLst>
          </p:cNvPr>
          <p:cNvSpPr/>
          <p:nvPr/>
        </p:nvSpPr>
        <p:spPr>
          <a:xfrm>
            <a:off x="3115645" y="4075386"/>
            <a:ext cx="191247" cy="3608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9570BDD6-BD7B-4B4C-8BF7-03FEF794824F}"/>
              </a:ext>
            </a:extLst>
          </p:cNvPr>
          <p:cNvSpPr/>
          <p:nvPr/>
        </p:nvSpPr>
        <p:spPr>
          <a:xfrm rot="19404060">
            <a:off x="2680257" y="4070668"/>
            <a:ext cx="191247" cy="41414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5E6E3E4F-F0A9-4316-9260-FF0EBAA14CEC}"/>
              </a:ext>
            </a:extLst>
          </p:cNvPr>
          <p:cNvSpPr/>
          <p:nvPr/>
        </p:nvSpPr>
        <p:spPr>
          <a:xfrm rot="2195940" flipH="1">
            <a:off x="3502560" y="4046044"/>
            <a:ext cx="191247" cy="41414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383866-AB6D-4D02-83D2-EE57C2E7BB57}"/>
              </a:ext>
            </a:extLst>
          </p:cNvPr>
          <p:cNvSpPr txBox="1"/>
          <p:nvPr/>
        </p:nvSpPr>
        <p:spPr>
          <a:xfrm>
            <a:off x="355441" y="4923449"/>
            <a:ext cx="255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主网络参数更新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D422BE5-A278-4423-9CF7-A1EA61A9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2" t="28059" r="58919" b="57489"/>
          <a:stretch/>
        </p:blipFill>
        <p:spPr>
          <a:xfrm>
            <a:off x="2401174" y="5455881"/>
            <a:ext cx="1620188" cy="991091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7762409-6C5B-49DC-8A60-22A37A9024DA}"/>
              </a:ext>
            </a:extLst>
          </p:cNvPr>
          <p:cNvSpPr txBox="1"/>
          <p:nvPr/>
        </p:nvSpPr>
        <p:spPr>
          <a:xfrm>
            <a:off x="6128289" y="1022106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子网络获取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AF2F84-F493-4995-A99B-0F3FC57C27C8}"/>
              </a:ext>
            </a:extLst>
          </p:cNvPr>
          <p:cNvGrpSpPr/>
          <p:nvPr/>
        </p:nvGrpSpPr>
        <p:grpSpPr>
          <a:xfrm>
            <a:off x="6660747" y="1607992"/>
            <a:ext cx="4860564" cy="3254540"/>
            <a:chOff x="6660747" y="1607992"/>
            <a:chExt cx="4860564" cy="3254540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5A8CC24C-F284-4984-93CB-E1DE9A9EF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2" t="28059" r="58919" b="57489"/>
            <a:stretch/>
          </p:blipFill>
          <p:spPr>
            <a:xfrm>
              <a:off x="7865035" y="1607992"/>
              <a:ext cx="1996141" cy="1221067"/>
            </a:xfrm>
            <a:prstGeom prst="rect">
              <a:avLst/>
            </a:prstGeom>
          </p:spPr>
        </p:pic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588A09E1-1E29-49B4-904A-6B7F5A6AC071}"/>
                </a:ext>
              </a:extLst>
            </p:cNvPr>
            <p:cNvSpPr/>
            <p:nvPr/>
          </p:nvSpPr>
          <p:spPr>
            <a:xfrm rot="2354057">
              <a:off x="7522204" y="3043928"/>
              <a:ext cx="277114" cy="692017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箭头: 下 53">
              <a:extLst>
                <a:ext uri="{FF2B5EF4-FFF2-40B4-BE49-F238E27FC236}">
                  <a16:creationId xmlns:a16="http://schemas.microsoft.com/office/drawing/2014/main" id="{408B68F2-5500-4C90-A305-AB7B08A60F9C}"/>
                </a:ext>
              </a:extLst>
            </p:cNvPr>
            <p:cNvSpPr/>
            <p:nvPr/>
          </p:nvSpPr>
          <p:spPr>
            <a:xfrm>
              <a:off x="8813915" y="3111225"/>
              <a:ext cx="277114" cy="635550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箭头: 下 54">
              <a:extLst>
                <a:ext uri="{FF2B5EF4-FFF2-40B4-BE49-F238E27FC236}">
                  <a16:creationId xmlns:a16="http://schemas.microsoft.com/office/drawing/2014/main" id="{5780ADA1-A483-41FC-BA3E-CA65FD47B063}"/>
                </a:ext>
              </a:extLst>
            </p:cNvPr>
            <p:cNvSpPr/>
            <p:nvPr/>
          </p:nvSpPr>
          <p:spPr>
            <a:xfrm rot="19245943" flipH="1">
              <a:off x="10048789" y="3043927"/>
              <a:ext cx="277114" cy="692017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FB0A1DE2-0CBE-47A7-886B-186E217064C4}"/>
                </a:ext>
              </a:extLst>
            </p:cNvPr>
            <p:cNvGrpSpPr/>
            <p:nvPr/>
          </p:nvGrpSpPr>
          <p:grpSpPr>
            <a:xfrm>
              <a:off x="6660747" y="3871439"/>
              <a:ext cx="4860564" cy="991093"/>
              <a:chOff x="639130" y="1977824"/>
              <a:chExt cx="4860564" cy="991093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B5DA9B72-9B22-47C6-A1BB-6AFCA78B00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468" t="51575" r="72243" b="33973"/>
              <a:stretch/>
            </p:blipFill>
            <p:spPr>
              <a:xfrm>
                <a:off x="639130" y="1977826"/>
                <a:ext cx="1620188" cy="991091"/>
              </a:xfrm>
              <a:prstGeom prst="rect">
                <a:avLst/>
              </a:prstGeom>
            </p:spPr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45336419-BC5D-4346-8450-AC329CBE04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587" t="51675" r="59124" b="33873"/>
              <a:stretch/>
            </p:blipFill>
            <p:spPr>
              <a:xfrm>
                <a:off x="3879506" y="1977825"/>
                <a:ext cx="1620188" cy="991091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388D8A21-D2B1-49EE-9BEE-B175A803AB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087" t="51427" r="46624" b="34121"/>
              <a:stretch/>
            </p:blipFill>
            <p:spPr>
              <a:xfrm>
                <a:off x="2313106" y="1977824"/>
                <a:ext cx="1620188" cy="991091"/>
              </a:xfrm>
              <a:prstGeom prst="rect">
                <a:avLst/>
              </a:prstGeom>
            </p:spPr>
          </p:pic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40A069C-B37D-492A-B93E-4C9CCC3E616A}"/>
                </a:ext>
              </a:extLst>
            </p:cNvPr>
            <p:cNvSpPr txBox="1"/>
            <p:nvPr/>
          </p:nvSpPr>
          <p:spPr>
            <a:xfrm>
              <a:off x="7323874" y="2832670"/>
              <a:ext cx="99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Indicator A</a:t>
              </a:r>
              <a:endParaRPr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5C0B8FE-CD4D-4982-A390-CB10F01E7527}"/>
                </a:ext>
              </a:extLst>
            </p:cNvPr>
            <p:cNvSpPr txBox="1"/>
            <p:nvPr/>
          </p:nvSpPr>
          <p:spPr>
            <a:xfrm>
              <a:off x="8423914" y="2855263"/>
              <a:ext cx="100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Indicator B</a:t>
              </a:r>
              <a:endParaRPr lang="zh-CN" altLang="en-US" sz="1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224689C-B55B-4831-A648-24B113E437F3}"/>
                </a:ext>
              </a:extLst>
            </p:cNvPr>
            <p:cNvSpPr txBox="1"/>
            <p:nvPr/>
          </p:nvSpPr>
          <p:spPr>
            <a:xfrm>
              <a:off x="9529748" y="2829059"/>
              <a:ext cx="991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Indicator C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69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417562E-E369-4DAD-B253-3E5B9FC5EA49}"/>
              </a:ext>
            </a:extLst>
          </p:cNvPr>
          <p:cNvSpPr txBox="1"/>
          <p:nvPr/>
        </p:nvSpPr>
        <p:spPr>
          <a:xfrm>
            <a:off x="6888421" y="1687678"/>
            <a:ext cx="4147422" cy="10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将全局网络部署至服务器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将不同子网络作为用户计算模型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8A7244-E77B-40FE-B99E-3CEC166597D1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15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F7C8505-F93F-4904-9620-6F05506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007" y="1357066"/>
            <a:ext cx="1484702" cy="107978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C628AF-2B35-4A30-B1B4-07EEA76A9803}"/>
              </a:ext>
            </a:extLst>
          </p:cNvPr>
          <p:cNvGrpSpPr/>
          <p:nvPr/>
        </p:nvGrpSpPr>
        <p:grpSpPr>
          <a:xfrm>
            <a:off x="165667" y="4526163"/>
            <a:ext cx="5491302" cy="1267987"/>
            <a:chOff x="165667" y="4526163"/>
            <a:chExt cx="5491302" cy="126798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8B9435AA-C8BF-48E6-AEBA-A31A5C9F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83061" y="4720242"/>
              <a:ext cx="1073908" cy="1073908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AFF1520D-88A0-403B-B698-393CA031F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5667" y="4526163"/>
              <a:ext cx="1267987" cy="1267987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BD9973AC-3293-457E-85ED-9EFD1632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06111" y="4657909"/>
              <a:ext cx="1004494" cy="1004494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078F419-F6AE-41FE-AFBC-9538643C86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30" y="2451233"/>
            <a:ext cx="1314720" cy="82119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CC1DC65-1C4C-40F1-8CFA-96C7289A47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58" y="2446963"/>
            <a:ext cx="942552" cy="82119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9F4D935-5EC1-46C6-9ECF-EA1A9FF5E09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7" y="2434827"/>
            <a:ext cx="586566" cy="83333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BF15928-B63E-4460-951A-D9C04EE17F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71" y="2436849"/>
            <a:ext cx="1343038" cy="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ABF15928-B63E-4460-951A-D9C04EE17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71" y="2436849"/>
            <a:ext cx="1343038" cy="829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417562E-E369-4DAD-B253-3E5B9FC5EA49}"/>
              </a:ext>
            </a:extLst>
          </p:cNvPr>
          <p:cNvSpPr txBox="1"/>
          <p:nvPr/>
        </p:nvSpPr>
        <p:spPr>
          <a:xfrm>
            <a:off x="6888421" y="1687678"/>
            <a:ext cx="4147422" cy="10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将全局网络部署至服务器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将不同子网络作为用户计算模型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8A7244-E77B-40FE-B99E-3CEC166597D1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15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F7C8505-F93F-4904-9620-6F0550649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007" y="1357066"/>
            <a:ext cx="1484702" cy="107978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C628AF-2B35-4A30-B1B4-07EEA76A9803}"/>
              </a:ext>
            </a:extLst>
          </p:cNvPr>
          <p:cNvGrpSpPr/>
          <p:nvPr/>
        </p:nvGrpSpPr>
        <p:grpSpPr>
          <a:xfrm>
            <a:off x="165667" y="4526163"/>
            <a:ext cx="5491302" cy="1267987"/>
            <a:chOff x="165667" y="4526163"/>
            <a:chExt cx="5491302" cy="126798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8B9435AA-C8BF-48E6-AEBA-A31A5C9F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3061" y="4720242"/>
              <a:ext cx="1073908" cy="1073908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AFF1520D-88A0-403B-B698-393CA031F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5667" y="4526163"/>
              <a:ext cx="1267987" cy="1267987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BD9973AC-3293-457E-85ED-9EFD1632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06111" y="4657909"/>
              <a:ext cx="1004494" cy="1004494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078F419-F6AE-41FE-AFBC-9538643C86E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65" y="4749559"/>
            <a:ext cx="1314720" cy="82119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CC1DC65-1C4C-40F1-8CFA-96C7289A47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62" y="4816937"/>
            <a:ext cx="942552" cy="82119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9F4D935-5EC1-46C6-9ECF-EA1A9FF5E09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34" y="4816937"/>
            <a:ext cx="586566" cy="8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7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417562E-E369-4DAD-B253-3E5B9FC5EA49}"/>
              </a:ext>
            </a:extLst>
          </p:cNvPr>
          <p:cNvSpPr txBox="1"/>
          <p:nvPr/>
        </p:nvSpPr>
        <p:spPr>
          <a:xfrm>
            <a:off x="6888421" y="1687678"/>
            <a:ext cx="4147422" cy="10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将全局网络部署至服务器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将不同子网络作为用户计算模型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8A7244-E77B-40FE-B99E-3CEC166597D1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15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F7C8505-F93F-4904-9620-6F05506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007" y="1357066"/>
            <a:ext cx="1484702" cy="107978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C628AF-2B35-4A30-B1B4-07EEA76A9803}"/>
              </a:ext>
            </a:extLst>
          </p:cNvPr>
          <p:cNvGrpSpPr/>
          <p:nvPr/>
        </p:nvGrpSpPr>
        <p:grpSpPr>
          <a:xfrm>
            <a:off x="165667" y="4526163"/>
            <a:ext cx="5491302" cy="1267987"/>
            <a:chOff x="165667" y="4526163"/>
            <a:chExt cx="5491302" cy="126798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8B9435AA-C8BF-48E6-AEBA-A31A5C9F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83061" y="4720242"/>
              <a:ext cx="1073908" cy="1073908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AFF1520D-88A0-403B-B698-393CA031F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5667" y="4526163"/>
              <a:ext cx="1267987" cy="1267987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BD9973AC-3293-457E-85ED-9EFD1632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06111" y="4657909"/>
              <a:ext cx="1004494" cy="1004494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078F419-F6AE-41FE-AFBC-9538643C86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30" y="2451233"/>
            <a:ext cx="1314720" cy="82119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CC1DC65-1C4C-40F1-8CFA-96C7289A47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58" y="2446963"/>
            <a:ext cx="942552" cy="82119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9F4D935-5EC1-46C6-9ECF-EA1A9FF5E09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7" y="2434827"/>
            <a:ext cx="586566" cy="83333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BF15928-B63E-4460-951A-D9C04EE17F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71" y="2436849"/>
            <a:ext cx="1343038" cy="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2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417562E-E369-4DAD-B253-3E5B9FC5EA49}"/>
              </a:ext>
            </a:extLst>
          </p:cNvPr>
          <p:cNvSpPr txBox="1"/>
          <p:nvPr/>
        </p:nvSpPr>
        <p:spPr>
          <a:xfrm>
            <a:off x="6717965" y="1625044"/>
            <a:ext cx="446438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所有设备均具有一定算力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设备间算力差异大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算力充足设备优化较大的子网络或全局网络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算力贫乏设备优化小型自网络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E3DC60-FFCA-4E62-9BC0-119115C04E39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16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40135A-60E5-401D-8AC9-810AD5C444FE}"/>
              </a:ext>
            </a:extLst>
          </p:cNvPr>
          <p:cNvSpPr txBox="1"/>
          <p:nvPr/>
        </p:nvSpPr>
        <p:spPr>
          <a:xfrm>
            <a:off x="6717964" y="4681547"/>
            <a:ext cx="4464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解决了部分设备算力不足，无法优化大型网络的问题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小型和大型网络的合理配置，可使得每轮优化的整体计算时延最小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D2EF517-6CBA-4F14-9FC4-CDCAF04E4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71" y="2436849"/>
            <a:ext cx="1343038" cy="829286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3F4D53E-182C-41D9-961F-A1D7C439C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007" y="1357066"/>
            <a:ext cx="1484702" cy="107978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85D5925C-151C-4C49-8AB5-0CCF180BFBA4}"/>
              </a:ext>
            </a:extLst>
          </p:cNvPr>
          <p:cNvGrpSpPr/>
          <p:nvPr/>
        </p:nvGrpSpPr>
        <p:grpSpPr>
          <a:xfrm>
            <a:off x="165667" y="4526163"/>
            <a:ext cx="5491302" cy="1267987"/>
            <a:chOff x="165667" y="4526163"/>
            <a:chExt cx="5491302" cy="1267987"/>
          </a:xfrm>
        </p:grpSpPr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84FC03D8-B110-46D7-BD67-338B11B39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3061" y="4720242"/>
              <a:ext cx="1073908" cy="1073908"/>
            </a:xfrm>
            <a:prstGeom prst="rect">
              <a:avLst/>
            </a:prstGeom>
          </p:spPr>
        </p:pic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B635077B-836A-4104-A1DB-5845C8C72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5667" y="4526163"/>
              <a:ext cx="1267987" cy="1267987"/>
            </a:xfrm>
            <a:prstGeom prst="rect">
              <a:avLst/>
            </a:prstGeom>
          </p:spPr>
        </p:pic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C8D006A-3F82-4D8E-B5EF-C0B229775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06111" y="4657909"/>
              <a:ext cx="1004494" cy="1004494"/>
            </a:xfrm>
            <a:prstGeom prst="rect">
              <a:avLst/>
            </a:prstGeom>
          </p:spPr>
        </p:pic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E3B4F7FB-C6E1-454A-8A2D-CF9590F6A3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65" y="4749559"/>
            <a:ext cx="1314720" cy="82119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3DF17CC-2CC0-452A-BDA2-8D549650952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62" y="4816937"/>
            <a:ext cx="942552" cy="82119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2489F70-4260-49FB-BD23-FF17076AA73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34" y="4816937"/>
            <a:ext cx="586566" cy="8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21439215">
            <a:off x="1615836" y="1955426"/>
            <a:ext cx="1151655" cy="992551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5333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5333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cxnSpLocks/>
          </p:cNvCxnSpPr>
          <p:nvPr>
            <p:custDataLst>
              <p:tags r:id="rId3"/>
            </p:custDataLst>
          </p:nvPr>
        </p:nvCxnSpPr>
        <p:spPr>
          <a:xfrm flipV="1">
            <a:off x="2776392" y="2456138"/>
            <a:ext cx="907081" cy="15093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183635">
            <a:off x="1576058" y="916238"/>
            <a:ext cx="1147040" cy="985471"/>
          </a:xfrm>
          <a:prstGeom prst="roundRect">
            <a:avLst>
              <a:gd name="adj" fmla="val 18567"/>
            </a:avLst>
          </a:prstGeom>
          <a:gradFill>
            <a:gsLst>
              <a:gs pos="3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5333" kern="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5333" kern="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11" name="MH_Other_4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652945" y="1445474"/>
            <a:ext cx="102099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6"/>
            </p:custDataLst>
          </p:nvPr>
        </p:nvSpPr>
        <p:spPr>
          <a:xfrm>
            <a:off x="183946" y="3079806"/>
            <a:ext cx="1713404" cy="3374741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MH_SubTitle_2"/>
          <p:cNvSpPr txBox="1"/>
          <p:nvPr>
            <p:custDataLst>
              <p:tags r:id="rId7"/>
            </p:custDataLst>
          </p:nvPr>
        </p:nvSpPr>
        <p:spPr>
          <a:xfrm>
            <a:off x="3850967" y="1007980"/>
            <a:ext cx="6986148" cy="801037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基于可变深度</a:t>
            </a:r>
            <a:r>
              <a:rPr lang="en-US" altLang="zh-CN" sz="2600" b="1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宽度</a:t>
            </a:r>
            <a:r>
              <a:rPr lang="en-US" altLang="zh-CN" sz="2600" b="1" dirty="0">
                <a:solidFill>
                  <a:schemeClr val="accent1"/>
                </a:solidFill>
                <a:cs typeface="+mn-ea"/>
                <a:sym typeface="+mn-lt"/>
              </a:rPr>
              <a:t>DNN</a:t>
            </a: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的资源调度方法</a:t>
            </a:r>
          </a:p>
        </p:txBody>
      </p:sp>
      <p:sp>
        <p:nvSpPr>
          <p:cNvPr id="15" name="MH_SubTitle_2"/>
          <p:cNvSpPr txBox="1"/>
          <p:nvPr>
            <p:custDataLst>
              <p:tags r:id="rId8"/>
            </p:custDataLst>
          </p:nvPr>
        </p:nvSpPr>
        <p:spPr>
          <a:xfrm>
            <a:off x="3850967" y="2246034"/>
            <a:ext cx="5818076" cy="41133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基于适应性</a:t>
            </a:r>
            <a:r>
              <a:rPr lang="en-US" altLang="zh-CN" sz="2600" b="1" dirty="0" err="1">
                <a:solidFill>
                  <a:schemeClr val="accent1"/>
                </a:solidFill>
                <a:cs typeface="+mn-ea"/>
                <a:sym typeface="+mn-lt"/>
              </a:rPr>
              <a:t>MoE</a:t>
            </a: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的动态宽度网络设计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98EB1D-E9A6-496E-AC2F-16486FA98FCD}"/>
              </a:ext>
            </a:extLst>
          </p:cNvPr>
          <p:cNvSpPr/>
          <p:nvPr/>
        </p:nvSpPr>
        <p:spPr>
          <a:xfrm>
            <a:off x="766271" y="125925"/>
            <a:ext cx="2262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000" b="1" spc="50" dirty="0">
                <a:ln w="0"/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主要内容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2C50C88-F023-4FF8-83A7-020B748921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3" name="MH_Other_1">
            <a:extLst>
              <a:ext uri="{FF2B5EF4-FFF2-40B4-BE49-F238E27FC236}">
                <a16:creationId xmlns:a16="http://schemas.microsoft.com/office/drawing/2014/main" id="{6A076146-FC95-4561-B225-816E7B235AE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478613">
            <a:off x="1558573" y="3030043"/>
            <a:ext cx="1222566" cy="1090204"/>
          </a:xfrm>
          <a:prstGeom prst="roundRect">
            <a:avLst>
              <a:gd name="adj" fmla="val 18567"/>
            </a:avLst>
          </a:prstGeom>
          <a:solidFill>
            <a:srgbClr val="CC99FF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5333" kern="0" dirty="0">
                <a:solidFill>
                  <a:srgbClr val="9966FF"/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5333" kern="0" dirty="0">
              <a:solidFill>
                <a:srgbClr val="9966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14" name="MH_Other_2">
            <a:extLst>
              <a:ext uri="{FF2B5EF4-FFF2-40B4-BE49-F238E27FC236}">
                <a16:creationId xmlns:a16="http://schemas.microsoft.com/office/drawing/2014/main" id="{D11E6367-5179-4081-AB10-AAC55C1271A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766861" y="3694859"/>
            <a:ext cx="907081" cy="0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2">
            <a:extLst>
              <a:ext uri="{FF2B5EF4-FFF2-40B4-BE49-F238E27FC236}">
                <a16:creationId xmlns:a16="http://schemas.microsoft.com/office/drawing/2014/main" id="{B040865D-6496-419A-9562-71C3DDB7B84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850967" y="3429000"/>
            <a:ext cx="5985163" cy="41133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基于动态网络模型的联邦学习设计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762215-5278-4B5B-9AAD-8456AB588879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MH_Other_1">
            <a:extLst>
              <a:ext uri="{FF2B5EF4-FFF2-40B4-BE49-F238E27FC236}">
                <a16:creationId xmlns:a16="http://schemas.microsoft.com/office/drawing/2014/main" id="{7B00F495-7A73-4A4B-8EA6-6E06D253439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21308222">
            <a:off x="1570099" y="4200558"/>
            <a:ext cx="1199514" cy="1093434"/>
          </a:xfrm>
          <a:prstGeom prst="roundRect">
            <a:avLst>
              <a:gd name="adj" fmla="val 18567"/>
            </a:avLst>
          </a:prstGeom>
          <a:solidFill>
            <a:srgbClr val="A1ABC4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5333" kern="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5333" kern="0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0" name="MH_Other_1">
            <a:extLst>
              <a:ext uri="{FF2B5EF4-FFF2-40B4-BE49-F238E27FC236}">
                <a16:creationId xmlns:a16="http://schemas.microsoft.com/office/drawing/2014/main" id="{E36A725C-5AFF-484F-A0C0-AD89743B9F4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30261">
            <a:off x="1625364" y="5372631"/>
            <a:ext cx="1174764" cy="1096897"/>
          </a:xfrm>
          <a:prstGeom prst="roundRect">
            <a:avLst>
              <a:gd name="adj" fmla="val 1856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5333" kern="0" dirty="0">
                <a:solidFill>
                  <a:schemeClr val="accent4">
                    <a:lumMod val="7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5</a:t>
            </a:r>
            <a:endParaRPr lang="zh-CN" altLang="en-US" sz="5333" kern="0" dirty="0">
              <a:solidFill>
                <a:schemeClr val="accent4">
                  <a:lumMod val="7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28" name="MH_Other_2">
            <a:extLst>
              <a:ext uri="{FF2B5EF4-FFF2-40B4-BE49-F238E27FC236}">
                <a16:creationId xmlns:a16="http://schemas.microsoft.com/office/drawing/2014/main" id="{EB07FD00-9C1F-4142-A410-B94CAA93045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2709902" y="4707453"/>
            <a:ext cx="973571" cy="0"/>
          </a:xfrm>
          <a:prstGeom prst="straightConnector1">
            <a:avLst/>
          </a:prstGeom>
          <a:ln>
            <a:solidFill>
              <a:srgbClr val="A1AB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H_SubTitle_2">
            <a:extLst>
              <a:ext uri="{FF2B5EF4-FFF2-40B4-BE49-F238E27FC236}">
                <a16:creationId xmlns:a16="http://schemas.microsoft.com/office/drawing/2014/main" id="{A3BD4700-BE23-41D8-958B-CA84D653A68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850967" y="4501786"/>
            <a:ext cx="5985163" cy="41133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基于动态网络结构的多场景应用</a:t>
            </a:r>
          </a:p>
        </p:txBody>
      </p:sp>
      <p:cxnSp>
        <p:nvCxnSpPr>
          <p:cNvPr id="31" name="MH_Other_2">
            <a:extLst>
              <a:ext uri="{FF2B5EF4-FFF2-40B4-BE49-F238E27FC236}">
                <a16:creationId xmlns:a16="http://schemas.microsoft.com/office/drawing/2014/main" id="{984927A5-8E77-44AE-BA6A-5C65FBDCA1CB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2766861" y="5921081"/>
            <a:ext cx="907081" cy="0"/>
          </a:xfrm>
          <a:prstGeom prst="straightConnector1">
            <a:avLst/>
          </a:prstGeom>
          <a:ln>
            <a:solidFill>
              <a:srgbClr val="CCD2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H_SubTitle_2">
            <a:extLst>
              <a:ext uri="{FF2B5EF4-FFF2-40B4-BE49-F238E27FC236}">
                <a16:creationId xmlns:a16="http://schemas.microsoft.com/office/drawing/2014/main" id="{A52D8D53-170A-444B-AE6D-8C8C1EB5B33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850966" y="5644353"/>
            <a:ext cx="5985163" cy="41133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chemeClr val="accent1"/>
                </a:solidFill>
                <a:cs typeface="+mn-ea"/>
                <a:sym typeface="+mn-lt"/>
              </a:rPr>
              <a:t>基于动态图剪枝的新节点加入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基于动态网络模型的联邦学习设计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17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C09CD1-CDCC-457C-B5F5-0564B7DE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06" y="1724055"/>
            <a:ext cx="3855302" cy="408860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435437C-53F1-4E61-ADBA-6B5778C18F3A}"/>
              </a:ext>
            </a:extLst>
          </p:cNvPr>
          <p:cNvGrpSpPr/>
          <p:nvPr/>
        </p:nvGrpSpPr>
        <p:grpSpPr>
          <a:xfrm>
            <a:off x="6717965" y="1625044"/>
            <a:ext cx="4245599" cy="2704715"/>
            <a:chOff x="6717965" y="1625044"/>
            <a:chExt cx="4245599" cy="270471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417562E-E369-4DAD-B253-3E5B9FC5EA49}"/>
                </a:ext>
              </a:extLst>
            </p:cNvPr>
            <p:cNvSpPr txBox="1"/>
            <p:nvPr/>
          </p:nvSpPr>
          <p:spPr>
            <a:xfrm>
              <a:off x="6717965" y="1625044"/>
              <a:ext cx="4245599" cy="270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Case 2 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存在无算力设备：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5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设备不具有足够算力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服务器收集传感器上报的数据，自身参与迭代优化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A42E3A-22BE-41D5-8D6C-160F320F5B10}"/>
                </a:ext>
              </a:extLst>
            </p:cNvPr>
            <p:cNvSpPr txBox="1"/>
            <p:nvPr/>
          </p:nvSpPr>
          <p:spPr>
            <a:xfrm>
              <a:off x="7102821" y="2654709"/>
              <a:ext cx="241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高速相机、传感器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2A6B14B-F2E4-4A37-A981-CD27D8681183}"/>
              </a:ext>
            </a:extLst>
          </p:cNvPr>
          <p:cNvSpPr txBox="1"/>
          <p:nvPr/>
        </p:nvSpPr>
        <p:spPr>
          <a:xfrm>
            <a:off x="6717965" y="4687446"/>
            <a:ext cx="27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充分利用了设备特点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进一步加速收敛速度</a:t>
            </a:r>
          </a:p>
        </p:txBody>
      </p:sp>
    </p:spTree>
    <p:extLst>
      <p:ext uri="{BB962C8B-B14F-4D97-AF65-F5344CB8AC3E}">
        <p14:creationId xmlns:p14="http://schemas.microsoft.com/office/powerpoint/2010/main" val="4199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58C551-6881-450E-B6FB-13B239CC0A20}"/>
              </a:ext>
            </a:extLst>
          </p:cNvPr>
          <p:cNvSpPr/>
          <p:nvPr/>
        </p:nvSpPr>
        <p:spPr>
          <a:xfrm>
            <a:off x="0" y="0"/>
            <a:ext cx="7407564" cy="89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9459C-3220-4651-A50F-8C2667C4C316}"/>
              </a:ext>
            </a:extLst>
          </p:cNvPr>
          <p:cNvSpPr/>
          <p:nvPr/>
        </p:nvSpPr>
        <p:spPr>
          <a:xfrm>
            <a:off x="0" y="927068"/>
            <a:ext cx="740756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C7049-4FB0-4F39-9656-1890D0736102}"/>
              </a:ext>
            </a:extLst>
          </p:cNvPr>
          <p:cNvSpPr txBox="1"/>
          <p:nvPr/>
        </p:nvSpPr>
        <p:spPr>
          <a:xfrm>
            <a:off x="889147" y="41526"/>
            <a:ext cx="6518417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基于动态网络结构的多场景应用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8CF4945-3A2B-49DF-AA28-794466960FFE}"/>
              </a:ext>
            </a:extLst>
          </p:cNvPr>
          <p:cNvGrpSpPr>
            <a:grpSpLocks noChangeAspect="1"/>
          </p:cNvGrpSpPr>
          <p:nvPr/>
        </p:nvGrpSpPr>
        <p:grpSpPr>
          <a:xfrm>
            <a:off x="117112" y="112065"/>
            <a:ext cx="682549" cy="682549"/>
            <a:chOff x="4528154" y="1959430"/>
            <a:chExt cx="2148114" cy="214811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7EFDC1-6960-4D2D-834C-22E7D6EBF2C2}"/>
                </a:ext>
              </a:extLst>
            </p:cNvPr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9E6B6361-B416-4BB6-A46C-385AD0A3C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2843C2E-EC9F-4963-8B2D-D6F6B700D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9EF9B9BF-A7D8-433F-A783-FDCC5CF4545E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5C627B3-3AB9-4898-912E-58171CCA2295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EE597885-3482-4039-867D-BD77EDB6634D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8F4FA02-E85E-4338-900C-E4B4ED5937A6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217F9F7-F28B-4163-B01B-11EFF065B632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F4CC37AC-3EAC-4F5D-B048-4F18DB7D24A7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F095D4F-3CCD-4AEF-8FE6-2674727CF655}"/>
              </a:ext>
            </a:extLst>
          </p:cNvPr>
          <p:cNvSpPr txBox="1"/>
          <p:nvPr/>
        </p:nvSpPr>
        <p:spPr>
          <a:xfrm>
            <a:off x="668897" y="1032883"/>
            <a:ext cx="330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主网络泛化学习多场景业务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18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36492F-7CE2-4029-AD1F-802ED45ABACE}"/>
              </a:ext>
            </a:extLst>
          </p:cNvPr>
          <p:cNvGrpSpPr/>
          <p:nvPr/>
        </p:nvGrpSpPr>
        <p:grpSpPr>
          <a:xfrm>
            <a:off x="1362504" y="1881546"/>
            <a:ext cx="2021641" cy="2319897"/>
            <a:chOff x="1138575" y="1881546"/>
            <a:chExt cx="2021641" cy="231989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8740F22-BB0C-4017-91E6-527EDD0C5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72" r="34166" b="72227"/>
            <a:stretch/>
          </p:blipFill>
          <p:spPr>
            <a:xfrm>
              <a:off x="1138575" y="3045915"/>
              <a:ext cx="1864196" cy="1155528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67AF6706-FBCB-4D15-A20F-B8F6C20B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0336" y="1881546"/>
              <a:ext cx="623004" cy="623004"/>
            </a:xfrm>
            <a:prstGeom prst="rect">
              <a:avLst/>
            </a:prstGeom>
          </p:spPr>
        </p:pic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1F6F40C2-DA94-4A50-AB1D-5058CE09F9FD}"/>
                </a:ext>
              </a:extLst>
            </p:cNvPr>
            <p:cNvSpPr/>
            <p:nvPr/>
          </p:nvSpPr>
          <p:spPr>
            <a:xfrm>
              <a:off x="1970384" y="2504550"/>
              <a:ext cx="200579" cy="541365"/>
            </a:xfrm>
            <a:prstGeom prst="downArrow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C314EF-D4FB-49E4-9A39-09CEE644F2DC}"/>
                </a:ext>
              </a:extLst>
            </p:cNvPr>
            <p:cNvSpPr txBox="1"/>
            <p:nvPr/>
          </p:nvSpPr>
          <p:spPr>
            <a:xfrm>
              <a:off x="2070673" y="2580525"/>
              <a:ext cx="1089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多种源数据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A415CFF-D251-4755-A5E0-D59A0A46B180}"/>
              </a:ext>
            </a:extLst>
          </p:cNvPr>
          <p:cNvSpPr txBox="1"/>
          <p:nvPr/>
        </p:nvSpPr>
        <p:spPr>
          <a:xfrm>
            <a:off x="6877123" y="1049809"/>
            <a:ext cx="346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业务驱动的子网络搜索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D3B5C1-FF14-45FD-A69F-016DC6A4CDB2}"/>
              </a:ext>
            </a:extLst>
          </p:cNvPr>
          <p:cNvGrpSpPr/>
          <p:nvPr/>
        </p:nvGrpSpPr>
        <p:grpSpPr>
          <a:xfrm>
            <a:off x="5181865" y="1807597"/>
            <a:ext cx="2021234" cy="4230186"/>
            <a:chOff x="5482732" y="1881546"/>
            <a:chExt cx="2021234" cy="423018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F7B7C33-E49C-42CD-9F03-F96C01DB0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72" r="34166" b="72227"/>
            <a:stretch/>
          </p:blipFill>
          <p:spPr>
            <a:xfrm>
              <a:off x="5514372" y="3045915"/>
              <a:ext cx="1864196" cy="1155528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FB30FD87-7F72-44AC-8219-3404E9330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4968" y="1881546"/>
              <a:ext cx="623004" cy="623004"/>
            </a:xfrm>
            <a:prstGeom prst="rect">
              <a:avLst/>
            </a:prstGeom>
          </p:spPr>
        </p:pic>
        <p:sp>
          <p:nvSpPr>
            <p:cNvPr id="33" name="箭头: 下 32">
              <a:extLst>
                <a:ext uri="{FF2B5EF4-FFF2-40B4-BE49-F238E27FC236}">
                  <a16:creationId xmlns:a16="http://schemas.microsoft.com/office/drawing/2014/main" id="{E74B50FA-3690-4827-836A-7F9333DB4DE4}"/>
                </a:ext>
              </a:extLst>
            </p:cNvPr>
            <p:cNvSpPr/>
            <p:nvPr/>
          </p:nvSpPr>
          <p:spPr>
            <a:xfrm>
              <a:off x="6314134" y="2504550"/>
              <a:ext cx="200579" cy="541365"/>
            </a:xfrm>
            <a:prstGeom prst="downArrow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0636798-8DFA-496A-B282-8A7CF13543B2}"/>
                </a:ext>
              </a:extLst>
            </p:cNvPr>
            <p:cNvSpPr txBox="1"/>
            <p:nvPr/>
          </p:nvSpPr>
          <p:spPr>
            <a:xfrm>
              <a:off x="6414423" y="2580525"/>
              <a:ext cx="1089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URLLC</a:t>
              </a:r>
              <a:r>
                <a:rPr lang="zh-CN" altLang="en-US" sz="1400" dirty="0"/>
                <a:t>业务</a:t>
              </a:r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DAA90EFB-1D6D-49AF-BCB6-F942FA536185}"/>
                </a:ext>
              </a:extLst>
            </p:cNvPr>
            <p:cNvSpPr/>
            <p:nvPr/>
          </p:nvSpPr>
          <p:spPr>
            <a:xfrm>
              <a:off x="6314133" y="4355005"/>
              <a:ext cx="200579" cy="541365"/>
            </a:xfrm>
            <a:prstGeom prst="downArrow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A991E939-172B-4FB5-AB3E-2B07208AB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88" r="66453" b="28697"/>
            <a:stretch/>
          </p:blipFill>
          <p:spPr>
            <a:xfrm>
              <a:off x="5482732" y="5008552"/>
              <a:ext cx="1863380" cy="110318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C9E3742-C0D4-444E-8ADB-99669F575CB1}"/>
              </a:ext>
            </a:extLst>
          </p:cNvPr>
          <p:cNvGrpSpPr/>
          <p:nvPr/>
        </p:nvGrpSpPr>
        <p:grpSpPr>
          <a:xfrm>
            <a:off x="7607331" y="1807597"/>
            <a:ext cx="1989594" cy="4230186"/>
            <a:chOff x="7607331" y="1807597"/>
            <a:chExt cx="1989594" cy="4230186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2072E22-69DB-4863-B1BB-977CE09E4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72" r="34166" b="72227"/>
            <a:stretch/>
          </p:blipFill>
          <p:spPr>
            <a:xfrm>
              <a:off x="7607331" y="2971966"/>
              <a:ext cx="1864196" cy="1155528"/>
            </a:xfrm>
            <a:prstGeom prst="rect">
              <a:avLst/>
            </a:prstGeom>
          </p:spPr>
        </p:pic>
        <p:sp>
          <p:nvSpPr>
            <p:cNvPr id="51" name="箭头: 下 50">
              <a:extLst>
                <a:ext uri="{FF2B5EF4-FFF2-40B4-BE49-F238E27FC236}">
                  <a16:creationId xmlns:a16="http://schemas.microsoft.com/office/drawing/2014/main" id="{8A420741-23ED-4198-95D3-5DDAE9027343}"/>
                </a:ext>
              </a:extLst>
            </p:cNvPr>
            <p:cNvSpPr/>
            <p:nvPr/>
          </p:nvSpPr>
          <p:spPr>
            <a:xfrm>
              <a:off x="8407093" y="2430601"/>
              <a:ext cx="200579" cy="541365"/>
            </a:xfrm>
            <a:prstGeom prst="downArrow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A8EE82F-BA45-4304-8C2D-51318C33E04E}"/>
                </a:ext>
              </a:extLst>
            </p:cNvPr>
            <p:cNvSpPr txBox="1"/>
            <p:nvPr/>
          </p:nvSpPr>
          <p:spPr>
            <a:xfrm>
              <a:off x="8507382" y="2506576"/>
              <a:ext cx="1089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eMBB</a:t>
              </a:r>
              <a:r>
                <a:rPr lang="zh-CN" altLang="en-US" sz="1400" dirty="0"/>
                <a:t>业务</a:t>
              </a:r>
            </a:p>
          </p:txBody>
        </p:sp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D973AE5D-3F42-4FC2-A118-87FB8BA7E9AC}"/>
                </a:ext>
              </a:extLst>
            </p:cNvPr>
            <p:cNvSpPr/>
            <p:nvPr/>
          </p:nvSpPr>
          <p:spPr>
            <a:xfrm>
              <a:off x="8407092" y="4281056"/>
              <a:ext cx="200579" cy="541365"/>
            </a:xfrm>
            <a:prstGeom prst="downArrow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F5C186D5-0F4C-4617-A351-9B1746A42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6" t="44788" r="38324" b="28697"/>
            <a:stretch/>
          </p:blipFill>
          <p:spPr>
            <a:xfrm>
              <a:off x="7850003" y="4934603"/>
              <a:ext cx="1314755" cy="1103180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CBF5935-8B96-4D71-9CDC-9C4F3D3C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5879" y="1807597"/>
              <a:ext cx="623004" cy="623004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E8B3C4C-3E1C-40B0-AEBB-670474AA1D7F}"/>
              </a:ext>
            </a:extLst>
          </p:cNvPr>
          <p:cNvGrpSpPr/>
          <p:nvPr/>
        </p:nvGrpSpPr>
        <p:grpSpPr>
          <a:xfrm>
            <a:off x="9969515" y="1807597"/>
            <a:ext cx="2021235" cy="4230186"/>
            <a:chOff x="9969515" y="1807597"/>
            <a:chExt cx="2021235" cy="4230186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9018D0E2-285E-4537-B18F-C577B3E3B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11" t="44107" r="2842" b="29378"/>
            <a:stretch/>
          </p:blipFill>
          <p:spPr>
            <a:xfrm>
              <a:off x="9969515" y="4934603"/>
              <a:ext cx="1863380" cy="1103180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A00220B-E390-4402-9C06-6AB51A70459C}"/>
                </a:ext>
              </a:extLst>
            </p:cNvPr>
            <p:cNvGrpSpPr/>
            <p:nvPr/>
          </p:nvGrpSpPr>
          <p:grpSpPr>
            <a:xfrm>
              <a:off x="10001156" y="1807597"/>
              <a:ext cx="1989594" cy="3014824"/>
              <a:chOff x="10001156" y="1807597"/>
              <a:chExt cx="1989594" cy="3014824"/>
            </a:xfrm>
          </p:grpSpPr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AFC50224-5467-4253-B648-45D99FA9B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72" r="34166" b="72227"/>
              <a:stretch/>
            </p:blipFill>
            <p:spPr>
              <a:xfrm>
                <a:off x="10001156" y="2971966"/>
                <a:ext cx="1864196" cy="1155528"/>
              </a:xfrm>
              <a:prstGeom prst="rect">
                <a:avLst/>
              </a:prstGeom>
            </p:spPr>
          </p:pic>
          <p:sp>
            <p:nvSpPr>
              <p:cNvPr id="65" name="箭头: 下 64">
                <a:extLst>
                  <a:ext uri="{FF2B5EF4-FFF2-40B4-BE49-F238E27FC236}">
                    <a16:creationId xmlns:a16="http://schemas.microsoft.com/office/drawing/2014/main" id="{04D6805F-F878-4562-847D-2F01EC2F23B4}"/>
                  </a:ext>
                </a:extLst>
              </p:cNvPr>
              <p:cNvSpPr/>
              <p:nvPr/>
            </p:nvSpPr>
            <p:spPr>
              <a:xfrm>
                <a:off x="10800918" y="2430601"/>
                <a:ext cx="200579" cy="5413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34FF1B-12C8-4956-953D-95153D8D9D7E}"/>
                  </a:ext>
                </a:extLst>
              </p:cNvPr>
              <p:cNvSpPr txBox="1"/>
              <p:nvPr/>
            </p:nvSpPr>
            <p:spPr>
              <a:xfrm>
                <a:off x="10901207" y="2506576"/>
                <a:ext cx="108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mMTC</a:t>
                </a:r>
                <a:r>
                  <a:rPr lang="zh-CN" altLang="en-US" sz="1400" dirty="0"/>
                  <a:t>业务</a:t>
                </a:r>
              </a:p>
            </p:txBody>
          </p:sp>
          <p:sp>
            <p:nvSpPr>
              <p:cNvPr id="67" name="箭头: 下 66">
                <a:extLst>
                  <a:ext uri="{FF2B5EF4-FFF2-40B4-BE49-F238E27FC236}">
                    <a16:creationId xmlns:a16="http://schemas.microsoft.com/office/drawing/2014/main" id="{6A9FFB8D-6BC6-4527-8F10-DE6A94D273ED}"/>
                  </a:ext>
                </a:extLst>
              </p:cNvPr>
              <p:cNvSpPr/>
              <p:nvPr/>
            </p:nvSpPr>
            <p:spPr>
              <a:xfrm>
                <a:off x="10800917" y="4281056"/>
                <a:ext cx="200579" cy="5413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形 22">
                <a:extLst>
                  <a:ext uri="{FF2B5EF4-FFF2-40B4-BE49-F238E27FC236}">
                    <a16:creationId xmlns:a16="http://schemas.microsoft.com/office/drawing/2014/main" id="{0118CDEE-DF39-49BF-8988-38728F3D5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589703" y="1807597"/>
                <a:ext cx="623005" cy="623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3795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EDACFF-24B8-4AC3-9042-AE9222B456BC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E34F5D-4EFE-4E57-ADD4-D7BCCDD24887}"/>
              </a:ext>
            </a:extLst>
          </p:cNvPr>
          <p:cNvGrpSpPr/>
          <p:nvPr/>
        </p:nvGrpSpPr>
        <p:grpSpPr>
          <a:xfrm>
            <a:off x="0" y="0"/>
            <a:ext cx="6096000" cy="972787"/>
            <a:chOff x="0" y="0"/>
            <a:chExt cx="6096000" cy="9727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58C551-6881-450E-B6FB-13B239CC0A20}"/>
                </a:ext>
              </a:extLst>
            </p:cNvPr>
            <p:cNvSpPr/>
            <p:nvPr/>
          </p:nvSpPr>
          <p:spPr>
            <a:xfrm>
              <a:off x="0" y="0"/>
              <a:ext cx="6035040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99459C-3220-4651-A50F-8C2667C4C316}"/>
                </a:ext>
              </a:extLst>
            </p:cNvPr>
            <p:cNvSpPr/>
            <p:nvPr/>
          </p:nvSpPr>
          <p:spPr>
            <a:xfrm>
              <a:off x="0" y="927068"/>
              <a:ext cx="603504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0BC7049-4FB0-4F39-9656-1890D0736102}"/>
                </a:ext>
              </a:extLst>
            </p:cNvPr>
            <p:cNvSpPr txBox="1"/>
            <p:nvPr/>
          </p:nvSpPr>
          <p:spPr>
            <a:xfrm>
              <a:off x="889147" y="41526"/>
              <a:ext cx="5206853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基于动态图剪枝的新节点加入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8CF4945-3A2B-49DF-AA28-794466960F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2" y="112065"/>
              <a:ext cx="682549" cy="682549"/>
              <a:chOff x="4528154" y="1959430"/>
              <a:chExt cx="2148114" cy="214811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7EFDC1-6960-4D2D-834C-22E7D6EBF2C2}"/>
                  </a:ext>
                </a:extLst>
              </p:cNvPr>
              <p:cNvSpPr/>
              <p:nvPr/>
            </p:nvSpPr>
            <p:spPr>
              <a:xfrm>
                <a:off x="4528154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9E6B6361-B416-4BB6-A46C-385AD0A3C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33378" y="2342981"/>
                <a:ext cx="1137666" cy="1381012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38" name="Freeform 5">
                  <a:extLst>
                    <a:ext uri="{FF2B5EF4-FFF2-40B4-BE49-F238E27FC236}">
                      <a16:creationId xmlns:a16="http://schemas.microsoft.com/office/drawing/2014/main" id="{52843C2E-EC9F-4963-8B2D-D6F6B700DE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9EF9B9BF-A7D8-433F-A783-FDCC5CF4545E}"/>
                    </a:ext>
                  </a:extLst>
                </p:cNvPr>
                <p:cNvSpPr/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95C627B3-3AB9-4898-912E-58171CCA2295}"/>
                    </a:ext>
                  </a:extLst>
                </p:cNvPr>
                <p:cNvSpPr/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EE597885-3482-4039-867D-BD77EDB6634D}"/>
                    </a:ext>
                  </a:extLst>
                </p:cNvPr>
                <p:cNvSpPr/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id="{48F4FA02-E85E-4338-900C-E4B4ED5937A6}"/>
                    </a:ext>
                  </a:extLst>
                </p:cNvPr>
                <p:cNvSpPr/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8217F9F7-F28B-4163-B01B-11EFF065B632}"/>
                    </a:ext>
                  </a:extLst>
                </p:cNvPr>
                <p:cNvSpPr/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" name="Freeform 11">
                  <a:extLst>
                    <a:ext uri="{FF2B5EF4-FFF2-40B4-BE49-F238E27FC236}">
                      <a16:creationId xmlns:a16="http://schemas.microsoft.com/office/drawing/2014/main" id="{F4CC37AC-3EAC-4F5D-B048-4F18DB7D24A7}"/>
                    </a:ext>
                  </a:extLst>
                </p:cNvPr>
                <p:cNvSpPr/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19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19338-15F7-44DB-90F1-3EFD3662B0F7}"/>
              </a:ext>
            </a:extLst>
          </p:cNvPr>
          <p:cNvSpPr txBox="1"/>
          <p:nvPr/>
        </p:nvSpPr>
        <p:spPr>
          <a:xfrm>
            <a:off x="1202934" y="4914162"/>
            <a:ext cx="11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现有图谱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674DE9-33E8-4437-A789-BABE616091ED}"/>
              </a:ext>
            </a:extLst>
          </p:cNvPr>
          <p:cNvSpPr txBox="1"/>
          <p:nvPr/>
        </p:nvSpPr>
        <p:spPr>
          <a:xfrm>
            <a:off x="2865153" y="4914162"/>
            <a:ext cx="13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新数据节点</a:t>
            </a:r>
            <a:endParaRPr lang="en-US" altLang="zh-CN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A1E025-5857-4F7C-9E7B-89CD6C5933F9}"/>
              </a:ext>
            </a:extLst>
          </p:cNvPr>
          <p:cNvGrpSpPr/>
          <p:nvPr/>
        </p:nvGrpSpPr>
        <p:grpSpPr>
          <a:xfrm>
            <a:off x="889147" y="2771469"/>
            <a:ext cx="2814635" cy="1744209"/>
            <a:chOff x="889147" y="2771469"/>
            <a:chExt cx="2814635" cy="1744209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F1C33BC2-0342-47A7-A067-A42E94D8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147" y="2771469"/>
              <a:ext cx="1744209" cy="1744209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0C0D5F-832A-40CA-A06E-8D96E9C4CDA2}"/>
                </a:ext>
              </a:extLst>
            </p:cNvPr>
            <p:cNvSpPr/>
            <p:nvPr/>
          </p:nvSpPr>
          <p:spPr>
            <a:xfrm>
              <a:off x="3355720" y="3599328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99F812-4D18-48C4-BCC0-816915DBE38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2513126" y="3339035"/>
              <a:ext cx="842594" cy="43432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F97AA97-D573-42EA-A077-E1BBB451F77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279840" y="3773359"/>
              <a:ext cx="2075880" cy="15240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E68D40B-9158-4A7A-9B4D-2C0D37A695D8}"/>
                </a:ext>
              </a:extLst>
            </p:cNvPr>
            <p:cNvSpPr txBox="1"/>
            <p:nvPr/>
          </p:nvSpPr>
          <p:spPr>
            <a:xfrm>
              <a:off x="2865153" y="3134081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69F39A-2EF9-46D4-9C59-DAA159D25CE5}"/>
                </a:ext>
              </a:extLst>
            </p:cNvPr>
            <p:cNvSpPr txBox="1"/>
            <p:nvPr/>
          </p:nvSpPr>
          <p:spPr>
            <a:xfrm>
              <a:off x="2369700" y="3403174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E6B369C-478B-4804-B372-D15EFD07E8A2}"/>
              </a:ext>
            </a:extLst>
          </p:cNvPr>
          <p:cNvSpPr txBox="1"/>
          <p:nvPr/>
        </p:nvSpPr>
        <p:spPr>
          <a:xfrm>
            <a:off x="376231" y="1158366"/>
            <a:ext cx="33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仅知数据信息时，如何将新节点接入现有图谱中？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C81565-5DA6-4067-8910-F4D0519A790F}"/>
              </a:ext>
            </a:extLst>
          </p:cNvPr>
          <p:cNvSpPr txBox="1"/>
          <p:nvPr/>
        </p:nvSpPr>
        <p:spPr>
          <a:xfrm>
            <a:off x="5401498" y="1098389"/>
            <a:ext cx="26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基于剪枝的节点加入算法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D94BAEC-8F89-43F1-AF38-0B73D195E5F1}"/>
              </a:ext>
            </a:extLst>
          </p:cNvPr>
          <p:cNvGrpSpPr/>
          <p:nvPr/>
        </p:nvGrpSpPr>
        <p:grpSpPr>
          <a:xfrm>
            <a:off x="6988097" y="2466930"/>
            <a:ext cx="1744209" cy="1744209"/>
            <a:chOff x="6988097" y="2466930"/>
            <a:chExt cx="1744209" cy="1744209"/>
          </a:xfrm>
        </p:grpSpPr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87FEE403-BB6D-40AD-ACC1-1E9212FF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8097" y="2466930"/>
              <a:ext cx="1744209" cy="1744209"/>
            </a:xfrm>
            <a:prstGeom prst="rect">
              <a:avLst/>
            </a:prstGeom>
          </p:spPr>
        </p:pic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A5D8EED-F780-4CB2-9FC1-7790B8A4E480}"/>
                </a:ext>
              </a:extLst>
            </p:cNvPr>
            <p:cNvSpPr/>
            <p:nvPr/>
          </p:nvSpPr>
          <p:spPr>
            <a:xfrm>
              <a:off x="7723213" y="3158503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2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19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19338-15F7-44DB-90F1-3EFD3662B0F7}"/>
              </a:ext>
            </a:extLst>
          </p:cNvPr>
          <p:cNvSpPr txBox="1"/>
          <p:nvPr/>
        </p:nvSpPr>
        <p:spPr>
          <a:xfrm>
            <a:off x="1202934" y="4914162"/>
            <a:ext cx="11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现有图谱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674DE9-33E8-4437-A789-BABE616091ED}"/>
              </a:ext>
            </a:extLst>
          </p:cNvPr>
          <p:cNvSpPr txBox="1"/>
          <p:nvPr/>
        </p:nvSpPr>
        <p:spPr>
          <a:xfrm>
            <a:off x="2865153" y="4914162"/>
            <a:ext cx="13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新数据节点</a:t>
            </a:r>
            <a:endParaRPr lang="en-US" altLang="zh-CN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A1E025-5857-4F7C-9E7B-89CD6C5933F9}"/>
              </a:ext>
            </a:extLst>
          </p:cNvPr>
          <p:cNvGrpSpPr/>
          <p:nvPr/>
        </p:nvGrpSpPr>
        <p:grpSpPr>
          <a:xfrm>
            <a:off x="889147" y="2771469"/>
            <a:ext cx="2814635" cy="1744209"/>
            <a:chOff x="889147" y="2771469"/>
            <a:chExt cx="2814635" cy="1744209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F1C33BC2-0342-47A7-A067-A42E94D8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147" y="2771469"/>
              <a:ext cx="1744209" cy="1744209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0C0D5F-832A-40CA-A06E-8D96E9C4CDA2}"/>
                </a:ext>
              </a:extLst>
            </p:cNvPr>
            <p:cNvSpPr/>
            <p:nvPr/>
          </p:nvSpPr>
          <p:spPr>
            <a:xfrm>
              <a:off x="3355720" y="3599328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99F812-4D18-48C4-BCC0-816915DBE38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2513126" y="3339035"/>
              <a:ext cx="842594" cy="43432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F97AA97-D573-42EA-A077-E1BBB451F77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279840" y="3773359"/>
              <a:ext cx="2075880" cy="15240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E68D40B-9158-4A7A-9B4D-2C0D37A695D8}"/>
                </a:ext>
              </a:extLst>
            </p:cNvPr>
            <p:cNvSpPr txBox="1"/>
            <p:nvPr/>
          </p:nvSpPr>
          <p:spPr>
            <a:xfrm>
              <a:off x="2865153" y="3134081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69F39A-2EF9-46D4-9C59-DAA159D25CE5}"/>
                </a:ext>
              </a:extLst>
            </p:cNvPr>
            <p:cNvSpPr txBox="1"/>
            <p:nvPr/>
          </p:nvSpPr>
          <p:spPr>
            <a:xfrm>
              <a:off x="2369700" y="3403174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E6B369C-478B-4804-B372-D15EFD07E8A2}"/>
              </a:ext>
            </a:extLst>
          </p:cNvPr>
          <p:cNvSpPr txBox="1"/>
          <p:nvPr/>
        </p:nvSpPr>
        <p:spPr>
          <a:xfrm>
            <a:off x="376231" y="1158366"/>
            <a:ext cx="33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仅知数据信息时，如何将新节点接入现有图谱中？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C81565-5DA6-4067-8910-F4D0519A790F}"/>
              </a:ext>
            </a:extLst>
          </p:cNvPr>
          <p:cNvSpPr txBox="1"/>
          <p:nvPr/>
        </p:nvSpPr>
        <p:spPr>
          <a:xfrm>
            <a:off x="5401498" y="1098389"/>
            <a:ext cx="26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基于剪枝的节点加入算法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D94BAEC-8F89-43F1-AF38-0B73D195E5F1}"/>
              </a:ext>
            </a:extLst>
          </p:cNvPr>
          <p:cNvGrpSpPr/>
          <p:nvPr/>
        </p:nvGrpSpPr>
        <p:grpSpPr>
          <a:xfrm>
            <a:off x="6988097" y="2466930"/>
            <a:ext cx="1744209" cy="1744209"/>
            <a:chOff x="6988097" y="2466930"/>
            <a:chExt cx="1744209" cy="1744209"/>
          </a:xfrm>
        </p:grpSpPr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87FEE403-BB6D-40AD-ACC1-1E9212FF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8097" y="2466930"/>
              <a:ext cx="1744209" cy="1744209"/>
            </a:xfrm>
            <a:prstGeom prst="rect">
              <a:avLst/>
            </a:prstGeom>
          </p:spPr>
        </p:pic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A5D8EED-F780-4CB2-9FC1-7790B8A4E480}"/>
                </a:ext>
              </a:extLst>
            </p:cNvPr>
            <p:cNvSpPr/>
            <p:nvPr/>
          </p:nvSpPr>
          <p:spPr>
            <a:xfrm>
              <a:off x="7723213" y="3158503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134C8D-CE16-4A6C-AD8D-5124E2131F3B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7407565" y="3061766"/>
            <a:ext cx="315648" cy="27076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15B6C11-EFD6-48BA-98AE-CB441216585C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7407564" y="3332534"/>
            <a:ext cx="315649" cy="26679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3C8A47-B0C1-466D-B00B-3D182B42CC2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7897244" y="3506565"/>
            <a:ext cx="0" cy="41919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58564B6-988D-43C8-9CA0-8F7BA91C0EBB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8071275" y="3332534"/>
            <a:ext cx="252715" cy="31103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53D2A18-6085-4665-AD97-EA72C916ABE5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071275" y="3061766"/>
            <a:ext cx="252715" cy="27076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B41C2F4-641F-4BF9-A722-284C2AE1192B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60202" y="2766337"/>
            <a:ext cx="37042" cy="39216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A792F12-3019-4532-A167-4C0F2F8AD24E}"/>
              </a:ext>
            </a:extLst>
          </p:cNvPr>
          <p:cNvGrpSpPr/>
          <p:nvPr/>
        </p:nvGrpSpPr>
        <p:grpSpPr>
          <a:xfrm>
            <a:off x="0" y="0"/>
            <a:ext cx="6096000" cy="972787"/>
            <a:chOff x="0" y="0"/>
            <a:chExt cx="6096000" cy="97278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E012F2A-5875-473B-9C43-FFA7B324B8EC}"/>
                </a:ext>
              </a:extLst>
            </p:cNvPr>
            <p:cNvSpPr/>
            <p:nvPr/>
          </p:nvSpPr>
          <p:spPr>
            <a:xfrm>
              <a:off x="0" y="0"/>
              <a:ext cx="6035040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840BAFF-8903-48E7-822E-ECC009C7B994}"/>
                </a:ext>
              </a:extLst>
            </p:cNvPr>
            <p:cNvSpPr/>
            <p:nvPr/>
          </p:nvSpPr>
          <p:spPr>
            <a:xfrm>
              <a:off x="0" y="927068"/>
              <a:ext cx="603504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357603B-6DDD-4794-81B2-10D320005325}"/>
                </a:ext>
              </a:extLst>
            </p:cNvPr>
            <p:cNvSpPr txBox="1"/>
            <p:nvPr/>
          </p:nvSpPr>
          <p:spPr>
            <a:xfrm>
              <a:off x="889147" y="41526"/>
              <a:ext cx="5206853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基于动态图剪枝的新节点加入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644B7D-0F02-4612-981B-F32317DA8C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2" y="112065"/>
              <a:ext cx="682549" cy="682549"/>
              <a:chOff x="4528154" y="1959430"/>
              <a:chExt cx="2148114" cy="214811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E6B98C0-1DFD-42E9-B22D-AC6DE62166E8}"/>
                  </a:ext>
                </a:extLst>
              </p:cNvPr>
              <p:cNvSpPr/>
              <p:nvPr/>
            </p:nvSpPr>
            <p:spPr>
              <a:xfrm>
                <a:off x="4528154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63" name="Group 4">
                <a:extLst>
                  <a:ext uri="{FF2B5EF4-FFF2-40B4-BE49-F238E27FC236}">
                    <a16:creationId xmlns:a16="http://schemas.microsoft.com/office/drawing/2014/main" id="{88820C8A-2D1E-4DBE-AAA9-528145CAFC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33378" y="2342981"/>
                <a:ext cx="1137666" cy="1381012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65" name="Freeform 5">
                  <a:extLst>
                    <a:ext uri="{FF2B5EF4-FFF2-40B4-BE49-F238E27FC236}">
                      <a16:creationId xmlns:a16="http://schemas.microsoft.com/office/drawing/2014/main" id="{46C94B45-1E7A-4146-A805-9EA4DDD666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3E771C1E-F996-4D48-B578-2A577B2042E4}"/>
                    </a:ext>
                  </a:extLst>
                </p:cNvPr>
                <p:cNvSpPr/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56BCEB76-2054-46CD-A69E-94A68FA248C6}"/>
                    </a:ext>
                  </a:extLst>
                </p:cNvPr>
                <p:cNvSpPr/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8C9E6021-F3DC-498C-BFD4-E8419FFF88AE}"/>
                    </a:ext>
                  </a:extLst>
                </p:cNvPr>
                <p:cNvSpPr/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Freeform 9">
                  <a:extLst>
                    <a:ext uri="{FF2B5EF4-FFF2-40B4-BE49-F238E27FC236}">
                      <a16:creationId xmlns:a16="http://schemas.microsoft.com/office/drawing/2014/main" id="{A264CB84-E960-43C9-A47E-16B8E9058E75}"/>
                    </a:ext>
                  </a:extLst>
                </p:cNvPr>
                <p:cNvSpPr/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Freeform 10">
                  <a:extLst>
                    <a:ext uri="{FF2B5EF4-FFF2-40B4-BE49-F238E27FC236}">
                      <a16:creationId xmlns:a16="http://schemas.microsoft.com/office/drawing/2014/main" id="{D7424087-0FBD-43EB-8800-8D6EE7373887}"/>
                    </a:ext>
                  </a:extLst>
                </p:cNvPr>
                <p:cNvSpPr/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Freeform 11">
                  <a:extLst>
                    <a:ext uri="{FF2B5EF4-FFF2-40B4-BE49-F238E27FC236}">
                      <a16:creationId xmlns:a16="http://schemas.microsoft.com/office/drawing/2014/main" id="{8015D78D-A37A-4D40-8B24-DE3527775291}"/>
                    </a:ext>
                  </a:extLst>
                </p:cNvPr>
                <p:cNvSpPr/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4537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19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19338-15F7-44DB-90F1-3EFD3662B0F7}"/>
              </a:ext>
            </a:extLst>
          </p:cNvPr>
          <p:cNvSpPr txBox="1"/>
          <p:nvPr/>
        </p:nvSpPr>
        <p:spPr>
          <a:xfrm>
            <a:off x="1202934" y="4914162"/>
            <a:ext cx="11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现有图谱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674DE9-33E8-4437-A789-BABE616091ED}"/>
              </a:ext>
            </a:extLst>
          </p:cNvPr>
          <p:cNvSpPr txBox="1"/>
          <p:nvPr/>
        </p:nvSpPr>
        <p:spPr>
          <a:xfrm>
            <a:off x="2865153" y="4914162"/>
            <a:ext cx="13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新数据节点</a:t>
            </a:r>
            <a:endParaRPr lang="en-US" altLang="zh-CN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A1E025-5857-4F7C-9E7B-89CD6C5933F9}"/>
              </a:ext>
            </a:extLst>
          </p:cNvPr>
          <p:cNvGrpSpPr/>
          <p:nvPr/>
        </p:nvGrpSpPr>
        <p:grpSpPr>
          <a:xfrm>
            <a:off x="889147" y="2771469"/>
            <a:ext cx="2814635" cy="1744209"/>
            <a:chOff x="889147" y="2771469"/>
            <a:chExt cx="2814635" cy="1744209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F1C33BC2-0342-47A7-A067-A42E94D8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147" y="2771469"/>
              <a:ext cx="1744209" cy="1744209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0C0D5F-832A-40CA-A06E-8D96E9C4CDA2}"/>
                </a:ext>
              </a:extLst>
            </p:cNvPr>
            <p:cNvSpPr/>
            <p:nvPr/>
          </p:nvSpPr>
          <p:spPr>
            <a:xfrm>
              <a:off x="3355720" y="3599328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99F812-4D18-48C4-BCC0-816915DBE38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2513126" y="3339035"/>
              <a:ext cx="842594" cy="43432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F97AA97-D573-42EA-A077-E1BBB451F77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279840" y="3773359"/>
              <a:ext cx="2075880" cy="15240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E68D40B-9158-4A7A-9B4D-2C0D37A695D8}"/>
                </a:ext>
              </a:extLst>
            </p:cNvPr>
            <p:cNvSpPr txBox="1"/>
            <p:nvPr/>
          </p:nvSpPr>
          <p:spPr>
            <a:xfrm>
              <a:off x="2865153" y="3134081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69F39A-2EF9-46D4-9C59-DAA159D25CE5}"/>
                </a:ext>
              </a:extLst>
            </p:cNvPr>
            <p:cNvSpPr txBox="1"/>
            <p:nvPr/>
          </p:nvSpPr>
          <p:spPr>
            <a:xfrm>
              <a:off x="2369700" y="3403174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E6B369C-478B-4804-B372-D15EFD07E8A2}"/>
              </a:ext>
            </a:extLst>
          </p:cNvPr>
          <p:cNvSpPr txBox="1"/>
          <p:nvPr/>
        </p:nvSpPr>
        <p:spPr>
          <a:xfrm>
            <a:off x="376231" y="1158366"/>
            <a:ext cx="33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仅知数据信息时，如何将新节点接入现有图谱中？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C81565-5DA6-4067-8910-F4D0519A790F}"/>
              </a:ext>
            </a:extLst>
          </p:cNvPr>
          <p:cNvSpPr txBox="1"/>
          <p:nvPr/>
        </p:nvSpPr>
        <p:spPr>
          <a:xfrm>
            <a:off x="5401498" y="1098389"/>
            <a:ext cx="26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基于剪枝的节点加入算法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D94BAEC-8F89-43F1-AF38-0B73D195E5F1}"/>
              </a:ext>
            </a:extLst>
          </p:cNvPr>
          <p:cNvGrpSpPr/>
          <p:nvPr/>
        </p:nvGrpSpPr>
        <p:grpSpPr>
          <a:xfrm>
            <a:off x="6988097" y="2466930"/>
            <a:ext cx="1744209" cy="1744209"/>
            <a:chOff x="6988097" y="2466930"/>
            <a:chExt cx="1744209" cy="1744209"/>
          </a:xfrm>
        </p:grpSpPr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87FEE403-BB6D-40AD-ACC1-1E9212FF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8097" y="2466930"/>
              <a:ext cx="1744209" cy="1744209"/>
            </a:xfrm>
            <a:prstGeom prst="rect">
              <a:avLst/>
            </a:prstGeom>
          </p:spPr>
        </p:pic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A5D8EED-F780-4CB2-9FC1-7790B8A4E480}"/>
                </a:ext>
              </a:extLst>
            </p:cNvPr>
            <p:cNvSpPr/>
            <p:nvPr/>
          </p:nvSpPr>
          <p:spPr>
            <a:xfrm>
              <a:off x="7723213" y="3158503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3C8A47-B0C1-466D-B00B-3D182B42CC2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7897244" y="3506565"/>
            <a:ext cx="0" cy="41919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53D2A18-6085-4665-AD97-EA72C916ABE5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071275" y="3061766"/>
            <a:ext cx="252715" cy="27076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9B33E52-5867-44BB-B532-754930A5DCE6}"/>
              </a:ext>
            </a:extLst>
          </p:cNvPr>
          <p:cNvGrpSpPr/>
          <p:nvPr/>
        </p:nvGrpSpPr>
        <p:grpSpPr>
          <a:xfrm>
            <a:off x="0" y="0"/>
            <a:ext cx="6096000" cy="972787"/>
            <a:chOff x="0" y="0"/>
            <a:chExt cx="6096000" cy="97278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3B544C0-05A7-4FA8-A60A-277C27DBC7BA}"/>
                </a:ext>
              </a:extLst>
            </p:cNvPr>
            <p:cNvSpPr/>
            <p:nvPr/>
          </p:nvSpPr>
          <p:spPr>
            <a:xfrm>
              <a:off x="0" y="0"/>
              <a:ext cx="6035040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342206F-D512-488B-8A7F-B7153EB5581C}"/>
                </a:ext>
              </a:extLst>
            </p:cNvPr>
            <p:cNvSpPr/>
            <p:nvPr/>
          </p:nvSpPr>
          <p:spPr>
            <a:xfrm>
              <a:off x="0" y="927068"/>
              <a:ext cx="603504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2AC1B69-B143-437B-B850-E718D4C1F48F}"/>
                </a:ext>
              </a:extLst>
            </p:cNvPr>
            <p:cNvSpPr txBox="1"/>
            <p:nvPr/>
          </p:nvSpPr>
          <p:spPr>
            <a:xfrm>
              <a:off x="889147" y="41526"/>
              <a:ext cx="5206853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基于动态图剪枝的新节点加入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F7E4DC1-1A3C-4011-A6AD-357D35F02B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2" y="112065"/>
              <a:ext cx="682549" cy="682549"/>
              <a:chOff x="4528154" y="1959430"/>
              <a:chExt cx="2148114" cy="2148114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6909100F-8E93-4A32-8912-18E3BA5B692E}"/>
                  </a:ext>
                </a:extLst>
              </p:cNvPr>
              <p:cNvSpPr/>
              <p:nvPr/>
            </p:nvSpPr>
            <p:spPr>
              <a:xfrm>
                <a:off x="4528154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54" name="Group 4">
                <a:extLst>
                  <a:ext uri="{FF2B5EF4-FFF2-40B4-BE49-F238E27FC236}">
                    <a16:creationId xmlns:a16="http://schemas.microsoft.com/office/drawing/2014/main" id="{1CF5C0D6-717A-4724-807D-EFB4C69398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33378" y="2342981"/>
                <a:ext cx="1137666" cy="1381012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3D73FFD0-6F9B-455D-9D78-C3DC43440B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A97FF48B-CAEE-47EB-AD84-1B323AAC43FE}"/>
                    </a:ext>
                  </a:extLst>
                </p:cNvPr>
                <p:cNvSpPr/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9887B787-A009-40F3-838F-891452CE8DEC}"/>
                    </a:ext>
                  </a:extLst>
                </p:cNvPr>
                <p:cNvSpPr/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9953AC8E-30A4-4584-9D87-0610EB1CEFC6}"/>
                    </a:ext>
                  </a:extLst>
                </p:cNvPr>
                <p:cNvSpPr/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Freeform 9">
                  <a:extLst>
                    <a:ext uri="{FF2B5EF4-FFF2-40B4-BE49-F238E27FC236}">
                      <a16:creationId xmlns:a16="http://schemas.microsoft.com/office/drawing/2014/main" id="{75B0030C-FFF5-4379-B2D1-DA318BCFE02F}"/>
                    </a:ext>
                  </a:extLst>
                </p:cNvPr>
                <p:cNvSpPr/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Freeform 10">
                  <a:extLst>
                    <a:ext uri="{FF2B5EF4-FFF2-40B4-BE49-F238E27FC236}">
                      <a16:creationId xmlns:a16="http://schemas.microsoft.com/office/drawing/2014/main" id="{5EB28159-F8D7-4083-8E87-1ADF64689D1D}"/>
                    </a:ext>
                  </a:extLst>
                </p:cNvPr>
                <p:cNvSpPr/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7" name="Freeform 11">
                  <a:extLst>
                    <a:ext uri="{FF2B5EF4-FFF2-40B4-BE49-F238E27FC236}">
                      <a16:creationId xmlns:a16="http://schemas.microsoft.com/office/drawing/2014/main" id="{BE520FD8-A093-4455-9E00-186470712024}"/>
                    </a:ext>
                  </a:extLst>
                </p:cNvPr>
                <p:cNvSpPr/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70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F82F764-02D9-41C0-A2D0-1B1AA841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EECA600-A635-41E6-8378-7AC0638EB8DC}"/>
              </a:ext>
            </a:extLst>
          </p:cNvPr>
          <p:cNvSpPr txBox="1"/>
          <p:nvPr/>
        </p:nvSpPr>
        <p:spPr>
          <a:xfrm>
            <a:off x="11645336" y="6326156"/>
            <a:ext cx="462987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19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19338-15F7-44DB-90F1-3EFD3662B0F7}"/>
              </a:ext>
            </a:extLst>
          </p:cNvPr>
          <p:cNvSpPr txBox="1"/>
          <p:nvPr/>
        </p:nvSpPr>
        <p:spPr>
          <a:xfrm>
            <a:off x="1202934" y="4914162"/>
            <a:ext cx="11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现有图谱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674DE9-33E8-4437-A789-BABE616091ED}"/>
              </a:ext>
            </a:extLst>
          </p:cNvPr>
          <p:cNvSpPr txBox="1"/>
          <p:nvPr/>
        </p:nvSpPr>
        <p:spPr>
          <a:xfrm>
            <a:off x="2865153" y="4914162"/>
            <a:ext cx="13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新数据节点</a:t>
            </a:r>
            <a:endParaRPr lang="en-US" altLang="zh-CN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A1E025-5857-4F7C-9E7B-89CD6C5933F9}"/>
              </a:ext>
            </a:extLst>
          </p:cNvPr>
          <p:cNvGrpSpPr/>
          <p:nvPr/>
        </p:nvGrpSpPr>
        <p:grpSpPr>
          <a:xfrm>
            <a:off x="889147" y="2771469"/>
            <a:ext cx="2814635" cy="1744209"/>
            <a:chOff x="889147" y="2771469"/>
            <a:chExt cx="2814635" cy="1744209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F1C33BC2-0342-47A7-A067-A42E94D8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147" y="2771469"/>
              <a:ext cx="1744209" cy="1744209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0C0D5F-832A-40CA-A06E-8D96E9C4CDA2}"/>
                </a:ext>
              </a:extLst>
            </p:cNvPr>
            <p:cNvSpPr/>
            <p:nvPr/>
          </p:nvSpPr>
          <p:spPr>
            <a:xfrm>
              <a:off x="3355720" y="3599328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99F812-4D18-48C4-BCC0-816915DBE38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2513126" y="3339035"/>
              <a:ext cx="842594" cy="43432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F97AA97-D573-42EA-A077-E1BBB451F77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279840" y="3773359"/>
              <a:ext cx="2075880" cy="15240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E68D40B-9158-4A7A-9B4D-2C0D37A695D8}"/>
                </a:ext>
              </a:extLst>
            </p:cNvPr>
            <p:cNvSpPr txBox="1"/>
            <p:nvPr/>
          </p:nvSpPr>
          <p:spPr>
            <a:xfrm>
              <a:off x="2865153" y="3134081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69F39A-2EF9-46D4-9C59-DAA159D25CE5}"/>
                </a:ext>
              </a:extLst>
            </p:cNvPr>
            <p:cNvSpPr txBox="1"/>
            <p:nvPr/>
          </p:nvSpPr>
          <p:spPr>
            <a:xfrm>
              <a:off x="2369700" y="3403174"/>
              <a:ext cx="348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E6B369C-478B-4804-B372-D15EFD07E8A2}"/>
              </a:ext>
            </a:extLst>
          </p:cNvPr>
          <p:cNvSpPr txBox="1"/>
          <p:nvPr/>
        </p:nvSpPr>
        <p:spPr>
          <a:xfrm>
            <a:off x="376231" y="1158366"/>
            <a:ext cx="33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仅知数据信息时，如何将新节点接入现有图谱中？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C81565-5DA6-4067-8910-F4D0519A790F}"/>
              </a:ext>
            </a:extLst>
          </p:cNvPr>
          <p:cNvSpPr txBox="1"/>
          <p:nvPr/>
        </p:nvSpPr>
        <p:spPr>
          <a:xfrm>
            <a:off x="5401498" y="1098389"/>
            <a:ext cx="26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基于剪枝的节点加入算法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96E1EB0-AFBA-4336-B1ED-0FDD9589C479}"/>
              </a:ext>
            </a:extLst>
          </p:cNvPr>
          <p:cNvGrpSpPr/>
          <p:nvPr/>
        </p:nvGrpSpPr>
        <p:grpSpPr>
          <a:xfrm>
            <a:off x="6988097" y="2466930"/>
            <a:ext cx="1744209" cy="1744209"/>
            <a:chOff x="6988097" y="2466930"/>
            <a:chExt cx="1744209" cy="1744209"/>
          </a:xfrm>
        </p:grpSpPr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4BB4422-2D7A-476E-8AF6-12E71E56D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8097" y="2466930"/>
              <a:ext cx="1744209" cy="1744209"/>
            </a:xfrm>
            <a:prstGeom prst="rect">
              <a:avLst/>
            </a:prstGeom>
          </p:spPr>
        </p:pic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26E7418-B86F-4071-A597-CFF8199BBD55}"/>
                </a:ext>
              </a:extLst>
            </p:cNvPr>
            <p:cNvSpPr/>
            <p:nvPr/>
          </p:nvSpPr>
          <p:spPr>
            <a:xfrm>
              <a:off x="7723213" y="3158503"/>
              <a:ext cx="348062" cy="348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FC01E5-D263-4E37-9A14-8CCC3418D55E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7897244" y="3506565"/>
            <a:ext cx="0" cy="41919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D3DB05-370B-4617-95A0-E1B569A29231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071275" y="3061766"/>
            <a:ext cx="252715" cy="27076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28183DE-27EA-4722-B26D-B314E42950AD}"/>
              </a:ext>
            </a:extLst>
          </p:cNvPr>
          <p:cNvGrpSpPr/>
          <p:nvPr/>
        </p:nvGrpSpPr>
        <p:grpSpPr>
          <a:xfrm>
            <a:off x="0" y="0"/>
            <a:ext cx="6096000" cy="972787"/>
            <a:chOff x="0" y="0"/>
            <a:chExt cx="6096000" cy="97278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94DE645-D796-4FA8-860C-7C550BACCDF9}"/>
                </a:ext>
              </a:extLst>
            </p:cNvPr>
            <p:cNvSpPr/>
            <p:nvPr/>
          </p:nvSpPr>
          <p:spPr>
            <a:xfrm>
              <a:off x="0" y="0"/>
              <a:ext cx="6035040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836C1E0-8056-4240-8263-A650A245DB41}"/>
                </a:ext>
              </a:extLst>
            </p:cNvPr>
            <p:cNvSpPr/>
            <p:nvPr/>
          </p:nvSpPr>
          <p:spPr>
            <a:xfrm>
              <a:off x="0" y="927068"/>
              <a:ext cx="603504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664C0F8-0B05-4F5A-8781-99A748611E86}"/>
                </a:ext>
              </a:extLst>
            </p:cNvPr>
            <p:cNvSpPr txBox="1"/>
            <p:nvPr/>
          </p:nvSpPr>
          <p:spPr>
            <a:xfrm>
              <a:off x="889147" y="41526"/>
              <a:ext cx="5206853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基于动态图剪枝的新节点加入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3EBE4BD-243B-4077-9C0D-19F95B6221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112" y="112065"/>
              <a:ext cx="682549" cy="682549"/>
              <a:chOff x="4528154" y="1959430"/>
              <a:chExt cx="2148114" cy="214811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F82861E-8A05-4BC9-907E-C040F2E78CB6}"/>
                  </a:ext>
                </a:extLst>
              </p:cNvPr>
              <p:cNvSpPr/>
              <p:nvPr/>
            </p:nvSpPr>
            <p:spPr>
              <a:xfrm>
                <a:off x="4528154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59" name="Group 4">
                <a:extLst>
                  <a:ext uri="{FF2B5EF4-FFF2-40B4-BE49-F238E27FC236}">
                    <a16:creationId xmlns:a16="http://schemas.microsoft.com/office/drawing/2014/main" id="{EC5C89D1-EAC8-4BA5-80A3-B95B7D1C18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33378" y="2342981"/>
                <a:ext cx="1137666" cy="1381012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62" name="Freeform 5">
                  <a:extLst>
                    <a:ext uri="{FF2B5EF4-FFF2-40B4-BE49-F238E27FC236}">
                      <a16:creationId xmlns:a16="http://schemas.microsoft.com/office/drawing/2014/main" id="{2EF89C28-BA16-4AE2-8337-B41EEA2A8F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8EDCF945-26EB-4381-AB9F-21BF898631BF}"/>
                    </a:ext>
                  </a:extLst>
                </p:cNvPr>
                <p:cNvSpPr/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4B833C3B-7184-4BFB-B7E7-2811CBEA8C7E}"/>
                    </a:ext>
                  </a:extLst>
                </p:cNvPr>
                <p:cNvSpPr/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:a16="http://schemas.microsoft.com/office/drawing/2014/main" id="{06B9149D-D592-4CE3-92E8-3028BCD6FC3B}"/>
                    </a:ext>
                  </a:extLst>
                </p:cNvPr>
                <p:cNvSpPr/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:a16="http://schemas.microsoft.com/office/drawing/2014/main" id="{8B760813-39DD-4AD0-9DC1-B1E9C1D8DAF0}"/>
                    </a:ext>
                  </a:extLst>
                </p:cNvPr>
                <p:cNvSpPr/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:a16="http://schemas.microsoft.com/office/drawing/2014/main" id="{7F19C029-AABA-4898-B692-612C41ED2A77}"/>
                    </a:ext>
                  </a:extLst>
                </p:cNvPr>
                <p:cNvSpPr/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Freeform 11">
                  <a:extLst>
                    <a:ext uri="{FF2B5EF4-FFF2-40B4-BE49-F238E27FC236}">
                      <a16:creationId xmlns:a16="http://schemas.microsoft.com/office/drawing/2014/main" id="{752858A5-00A2-40C1-A067-D9D86F757285}"/>
                    </a:ext>
                  </a:extLst>
                </p:cNvPr>
                <p:cNvSpPr/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948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961" y="1442229"/>
            <a:ext cx="7520078" cy="217781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感谢各位老师、同学的倾听！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7016" y="3796120"/>
            <a:ext cx="6439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年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73801" y="3358423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4741026" y="3400966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1577" y="33276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汇报人：马龙飞、王秀程</a:t>
            </a:r>
          </a:p>
        </p:txBody>
      </p:sp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7971801A-4AE1-40F9-801B-23E2AE93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323633" y="3826896"/>
            <a:ext cx="9887309" cy="3229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3943927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54525"/>
            <a:ext cx="39439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241201" y="1905240"/>
            <a:ext cx="5289415" cy="194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主流网络模型大都采用静态推理范式，一定程度上限制了模型的表达和泛化能力。而动态神经网络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(DNN)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在推理阶段进行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自适应性调整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，因而具有以下优势：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900" dirty="0">
              <a:solidFill>
                <a:prstClr val="black">
                  <a:lumMod val="75000"/>
                  <a:lumOff val="2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6210807" y="1815775"/>
            <a:ext cx="525087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>
            <a:off x="6241201" y="5806396"/>
            <a:ext cx="51900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88730" y="-85439"/>
            <a:ext cx="5708293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概述</a:t>
            </a:r>
          </a:p>
        </p:txBody>
      </p:sp>
      <p:pic>
        <p:nvPicPr>
          <p:cNvPr id="37" name="Picture 2" descr="https://gimg2.baidu.com/image_search/src=http%3A%2F%2Fimg.shangyexinzhi.com%2Fxztest-image%2Farticle%2Faa44a8a6a9b1c28d888f1c591bfe81c7.gif%3Fx-oss-process%3Dimage%2Fresize%2Cw_670&amp;refer=http%3A%2F%2Fimg.shangyexinzhi.com&amp;app=2002&amp;size=f9999,10000&amp;q=a80&amp;n=0&amp;g=0n&amp;fmt=jpeg?sec=1636788107&amp;t=120d58f3095413ffc9d6bb0116c2fb9d">
            <a:extLst>
              <a:ext uri="{FF2B5EF4-FFF2-40B4-BE49-F238E27FC236}">
                <a16:creationId xmlns:a16="http://schemas.microsoft.com/office/drawing/2014/main" id="{F44D5945-56E2-4CAD-89FD-EEB3177686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5" y="1369578"/>
            <a:ext cx="5289415" cy="44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3511EF12-BFDC-416D-8753-941242327A54}"/>
              </a:ext>
            </a:extLst>
          </p:cNvPr>
          <p:cNvGrpSpPr>
            <a:grpSpLocks noChangeAspect="1"/>
          </p:cNvGrpSpPr>
          <p:nvPr/>
        </p:nvGrpSpPr>
        <p:grpSpPr>
          <a:xfrm>
            <a:off x="143359" y="145508"/>
            <a:ext cx="632315" cy="632315"/>
            <a:chOff x="2492224" y="1959430"/>
            <a:chExt cx="2148114" cy="214811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E00101-F842-4167-B2F2-3405ED8932B8}"/>
                </a:ext>
              </a:extLst>
            </p:cNvPr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21525EA0-E752-4330-A904-041C549D9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FA8DAEBA-1A3D-465F-BFF0-30C77CE5A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3ED8E5-2FC5-4107-8D86-1F9DB1E3E306}"/>
              </a:ext>
            </a:extLst>
          </p:cNvPr>
          <p:cNvSpPr txBox="1"/>
          <p:nvPr/>
        </p:nvSpPr>
        <p:spPr>
          <a:xfrm>
            <a:off x="1461694" y="5334533"/>
            <a:ext cx="27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width networks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60DDA4-EDC1-43A3-BF81-A4E0D40E1382}"/>
              </a:ext>
            </a:extLst>
          </p:cNvPr>
          <p:cNvSpPr txBox="1"/>
          <p:nvPr/>
        </p:nvSpPr>
        <p:spPr>
          <a:xfrm>
            <a:off x="6868834" y="3810222"/>
            <a:ext cx="171174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高效运算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强表达性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可解释性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700" b="1" dirty="0">
              <a:solidFill>
                <a:prstClr val="black">
                  <a:lumMod val="75000"/>
                  <a:lumOff val="2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2AB22-793E-458A-B522-3D1FF693E0C4}"/>
              </a:ext>
            </a:extLst>
          </p:cNvPr>
          <p:cNvSpPr txBox="1"/>
          <p:nvPr/>
        </p:nvSpPr>
        <p:spPr>
          <a:xfrm>
            <a:off x="8722774" y="3810222"/>
            <a:ext cx="2361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可拓展性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223D4C-598A-4F23-97E0-5C4A338F7BFA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69519" y="965452"/>
            <a:ext cx="8688211" cy="4796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85023" y="5633379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1723" y="5509185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650" y="617846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2030" y="797746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38094" y="1681566"/>
            <a:ext cx="8151059" cy="334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目前，已有的动态神经网络可分为以下三种类型：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样本自适应动态网络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：依据不同的输入样本调整（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结构、参数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en-US" altLang="zh-CN" sz="5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空间自适应动态网络：对图像不同区域自适应推理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5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时间自适应动态网络：对时序性输入的不同时间位置进行自适应计算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   ★</a:t>
            </a:r>
            <a:r>
              <a:rPr lang="zh-CN" altLang="en-US" sz="1700" b="1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我们主要关注于动态结构的样本自适应网络</a:t>
            </a:r>
            <a:endParaRPr lang="en-US" altLang="zh-CN" sz="1700" b="1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900" dirty="0">
              <a:solidFill>
                <a:prstClr val="black">
                  <a:lumMod val="75000"/>
                  <a:lumOff val="2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8628" y="1035235"/>
            <a:ext cx="214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lang="zh-CN" altLang="en-US" sz="36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</a:rPr>
              <a:t>概述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A1E839-72CC-4388-9139-68F080F5D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385C23-7777-400E-AA35-B7760DCB604A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3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4952" y="1201766"/>
            <a:ext cx="32592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可变</a:t>
            </a:r>
            <a:r>
              <a:rPr lang="zh-CN" altLang="en-US" sz="23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深度的</a:t>
            </a:r>
            <a:r>
              <a:rPr lang="en-US" altLang="zh-CN" sz="23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DNN</a:t>
            </a:r>
            <a:r>
              <a:rPr lang="zh-CN" altLang="en-US" sz="23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模型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B3412-C9AE-443F-AC7E-6CEB2A7D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1" y="2423819"/>
            <a:ext cx="11193159" cy="2010361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DF6B56D-22C0-4DA3-8B50-BD21176E721C}"/>
              </a:ext>
            </a:extLst>
          </p:cNvPr>
          <p:cNvSpPr/>
          <p:nvPr/>
        </p:nvSpPr>
        <p:spPr>
          <a:xfrm>
            <a:off x="4448748" y="4933239"/>
            <a:ext cx="3873216" cy="51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DNN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处理图像识别任务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479379-FAA4-4F54-8FFC-4F36CE0ECA4C}"/>
              </a:ext>
            </a:extLst>
          </p:cNvPr>
          <p:cNvSpPr/>
          <p:nvPr/>
        </p:nvSpPr>
        <p:spPr>
          <a:xfrm>
            <a:off x="0" y="1"/>
            <a:ext cx="7906327" cy="87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C1C4A2-3FBC-49A6-AD58-8BB7F2B8BAF5}"/>
              </a:ext>
            </a:extLst>
          </p:cNvPr>
          <p:cNvSpPr/>
          <p:nvPr/>
        </p:nvSpPr>
        <p:spPr>
          <a:xfrm>
            <a:off x="0" y="907037"/>
            <a:ext cx="79063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3CA754-DEE0-4482-8391-C0B5908E2BEE}"/>
              </a:ext>
            </a:extLst>
          </p:cNvPr>
          <p:cNvGrpSpPr>
            <a:grpSpLocks noChangeAspect="1"/>
          </p:cNvGrpSpPr>
          <p:nvPr/>
        </p:nvGrpSpPr>
        <p:grpSpPr>
          <a:xfrm>
            <a:off x="154910" y="134791"/>
            <a:ext cx="609210" cy="609210"/>
            <a:chOff x="456294" y="1959430"/>
            <a:chExt cx="2148114" cy="214811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3B09C44-F304-415B-9447-61F398792DE6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3991CC-6FC7-4143-9D74-6D86CC52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401E493-4AA8-4133-827D-D7FD6AD45C80}"/>
              </a:ext>
            </a:extLst>
          </p:cNvPr>
          <p:cNvSpPr txBox="1"/>
          <p:nvPr/>
        </p:nvSpPr>
        <p:spPr>
          <a:xfrm>
            <a:off x="871143" y="0"/>
            <a:ext cx="8813424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基于可变深度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宽度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的资源调度方法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5C134B2-9336-4F54-B61D-6240AF871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AC4A879-A4C4-4FC2-9DA1-E4EA7A0A142C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4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4952" y="1201766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可变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深度的</a:t>
            </a:r>
            <a:r>
              <a:rPr lang="en-US" altLang="zh-CN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DNN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F6B56D-22C0-4DA3-8B50-BD21176E721C}"/>
              </a:ext>
            </a:extLst>
          </p:cNvPr>
          <p:cNvSpPr/>
          <p:nvPr/>
        </p:nvSpPr>
        <p:spPr>
          <a:xfrm>
            <a:off x="871143" y="1601876"/>
            <a:ext cx="563050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基于此，给出一种可适应性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动态深度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的网络结构：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E9C7C0-4CBA-48BD-8A47-502FBF25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1" y="2359578"/>
            <a:ext cx="9586861" cy="30534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295216A-6288-4C87-9F74-F139AA468C2E}"/>
              </a:ext>
            </a:extLst>
          </p:cNvPr>
          <p:cNvSpPr/>
          <p:nvPr/>
        </p:nvSpPr>
        <p:spPr>
          <a:xfrm>
            <a:off x="0" y="1"/>
            <a:ext cx="7906327" cy="87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2DD4C-E71B-4D55-B98E-B9A1E4F5835A}"/>
              </a:ext>
            </a:extLst>
          </p:cNvPr>
          <p:cNvSpPr/>
          <p:nvPr/>
        </p:nvSpPr>
        <p:spPr>
          <a:xfrm>
            <a:off x="0" y="907037"/>
            <a:ext cx="79063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469683E-1749-47DE-A5B1-18464AA6AA1A}"/>
              </a:ext>
            </a:extLst>
          </p:cNvPr>
          <p:cNvGrpSpPr>
            <a:grpSpLocks noChangeAspect="1"/>
          </p:cNvGrpSpPr>
          <p:nvPr/>
        </p:nvGrpSpPr>
        <p:grpSpPr>
          <a:xfrm>
            <a:off x="154910" y="134791"/>
            <a:ext cx="609210" cy="609210"/>
            <a:chOff x="456294" y="1959430"/>
            <a:chExt cx="2148114" cy="214811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353FE2-F448-4FB0-874B-BBA2E2F2083F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4E8E544-FD7C-4297-B73E-A42558A5B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5891FF0-56A7-4DAF-ABF3-14A6A652246C}"/>
              </a:ext>
            </a:extLst>
          </p:cNvPr>
          <p:cNvSpPr txBox="1"/>
          <p:nvPr/>
        </p:nvSpPr>
        <p:spPr>
          <a:xfrm>
            <a:off x="871143" y="0"/>
            <a:ext cx="8813424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基于可变深度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宽度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的资源调度方法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2A2F3-9B30-480D-93F9-E40A1219F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CBF82FF-8282-4454-976E-0EC76A23C204}"/>
                  </a:ext>
                </a:extLst>
              </p:cNvPr>
              <p:cNvSpPr/>
              <p:nvPr/>
            </p:nvSpPr>
            <p:spPr>
              <a:xfrm>
                <a:off x="2192698" y="5707787"/>
                <a:ext cx="8249950" cy="453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图中，网络输入为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任务特征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输出为资源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分配决策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和门单元输出值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CBF82FF-8282-4454-976E-0EC76A23C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8" y="5707787"/>
                <a:ext cx="8249950" cy="453073"/>
              </a:xfrm>
              <a:prstGeom prst="rect">
                <a:avLst/>
              </a:prstGeom>
              <a:blipFill>
                <a:blip r:embed="rId5"/>
                <a:stretch>
                  <a:fillRect l="-665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7818827-CC5F-48EA-ADA3-E8E3D3DDF0B8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5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7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4952" y="1201766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可变宽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度的</a:t>
            </a:r>
            <a:r>
              <a:rPr lang="en-US" altLang="zh-CN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DNN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F6B56D-22C0-4DA3-8B50-BD21176E721C}"/>
              </a:ext>
            </a:extLst>
          </p:cNvPr>
          <p:cNvSpPr/>
          <p:nvPr/>
        </p:nvSpPr>
        <p:spPr>
          <a:xfrm>
            <a:off x="608371" y="5087336"/>
            <a:ext cx="619066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利用级联的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多专家层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(MoE layer)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组成网络，动态调整多专家层宽度。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8DF201-6860-45B8-AE28-67ABC857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65" y="1401821"/>
            <a:ext cx="5098358" cy="47355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F1B8C5-BFA4-49E2-869E-343F4F21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" y="2626821"/>
            <a:ext cx="6846254" cy="202334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D49777B-0BDF-4905-A955-90A1B603ED77}"/>
              </a:ext>
            </a:extLst>
          </p:cNvPr>
          <p:cNvSpPr/>
          <p:nvPr/>
        </p:nvSpPr>
        <p:spPr>
          <a:xfrm>
            <a:off x="0" y="1"/>
            <a:ext cx="7906327" cy="87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B5F426-6118-48C3-89BF-C894F3368260}"/>
              </a:ext>
            </a:extLst>
          </p:cNvPr>
          <p:cNvSpPr/>
          <p:nvPr/>
        </p:nvSpPr>
        <p:spPr>
          <a:xfrm>
            <a:off x="0" y="907037"/>
            <a:ext cx="79063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BF3AAD-40D0-4DC1-8015-3FF74A788025}"/>
              </a:ext>
            </a:extLst>
          </p:cNvPr>
          <p:cNvGrpSpPr>
            <a:grpSpLocks noChangeAspect="1"/>
          </p:cNvGrpSpPr>
          <p:nvPr/>
        </p:nvGrpSpPr>
        <p:grpSpPr>
          <a:xfrm>
            <a:off x="154910" y="134791"/>
            <a:ext cx="609210" cy="609210"/>
            <a:chOff x="456294" y="1959430"/>
            <a:chExt cx="2148114" cy="214811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0627B21-A475-4DEF-BEC9-FA358F882012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2E17834-165E-4404-B069-0244C994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6D08750-8425-49D9-89F8-6AC9D09EFD04}"/>
              </a:ext>
            </a:extLst>
          </p:cNvPr>
          <p:cNvSpPr txBox="1"/>
          <p:nvPr/>
        </p:nvSpPr>
        <p:spPr>
          <a:xfrm>
            <a:off x="871143" y="0"/>
            <a:ext cx="8813424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基于可变深度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宽度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的资源调度方法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5F9599C-A084-47D0-9A3C-B43AAF1D5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E9F79D-6F96-477D-99BD-5AEAD8A44B07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6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7906327" cy="87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07037"/>
            <a:ext cx="79063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1275122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可变宽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度的</a:t>
            </a:r>
            <a:r>
              <a:rPr lang="en-US" altLang="zh-CN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DNN</a:t>
            </a:r>
            <a:r>
              <a:rPr lang="zh-CN" altLang="en-US" sz="2000" b="1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54910" y="134791"/>
            <a:ext cx="609210" cy="609210"/>
            <a:chOff x="456294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871143" y="0"/>
            <a:ext cx="8813424" cy="71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基于可变深度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宽度</a:t>
            </a:r>
            <a:r>
              <a:rPr lang="en-US" altLang="zh-CN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DNN</a:t>
            </a:r>
            <a:r>
              <a:rPr lang="zh-CN" altLang="en-US" sz="30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的资源调度方法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F6B56D-22C0-4DA3-8B50-BD21176E721C}"/>
                  </a:ext>
                </a:extLst>
              </p:cNvPr>
              <p:cNvSpPr/>
              <p:nvPr/>
            </p:nvSpPr>
            <p:spPr>
              <a:xfrm>
                <a:off x="6380490" y="3052268"/>
                <a:ext cx="5873278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特别地，选用规定</a:t>
                </a:r>
                <a:r>
                  <a:rPr lang="zh-CN" altLang="en-US" b="1" dirty="0">
                    <a:solidFill>
                      <a:srgbClr val="374D8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稀疏化</a:t>
                </a:r>
                <a:r>
                  <a:rPr lang="zh-CN" altLang="en-US" dirty="0">
                    <a:solidFill>
                      <a:srgbClr val="374D8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函数作为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门网络映射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US" altLang="zh-CN" sz="500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374D8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solidFill>
                            <a:srgbClr val="374D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374D81"/>
                          </a:solidFill>
                          <a:latin typeface="Cambria Math" panose="02040503050406030204" pitchFamily="18" charset="0"/>
                        </a:rPr>
                        <m:t>𝑅𝑒𝑚𝑎𝑖𝑛𝐾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374D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374D8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374D8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zh-CN" altLang="zh-CN" dirty="0">
                    <a:solidFill>
                      <a:srgbClr val="374D8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374D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74D8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𝑊𝑔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𝑆𝑜𝑓𝑡𝑝𝑙𝑢𝑠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374D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74D8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374D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374D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374D8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74D8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374D8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rgbClr val="374D8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F6B56D-22C0-4DA3-8B50-BD21176E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90" y="3052268"/>
                <a:ext cx="5873278" cy="1407373"/>
              </a:xfrm>
              <a:prstGeom prst="rect">
                <a:avLst/>
              </a:prstGeom>
              <a:blipFill>
                <a:blip r:embed="rId3"/>
                <a:stretch>
                  <a:fillRect l="-935" b="-4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E8DF201-6860-45B8-AE28-67ABC8575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1823014"/>
            <a:ext cx="5440015" cy="4611493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CC9431C-3228-456C-94F1-4B57AAF21677}"/>
              </a:ext>
            </a:extLst>
          </p:cNvPr>
          <p:cNvCxnSpPr>
            <a:cxnSpLocks/>
          </p:cNvCxnSpPr>
          <p:nvPr/>
        </p:nvCxnSpPr>
        <p:spPr>
          <a:xfrm flipV="1">
            <a:off x="3463319" y="4331855"/>
            <a:ext cx="2771726" cy="90938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F62F7CE-8233-4C47-B20C-6BE2D5F2699E}"/>
              </a:ext>
            </a:extLst>
          </p:cNvPr>
          <p:cNvSpPr/>
          <p:nvPr/>
        </p:nvSpPr>
        <p:spPr>
          <a:xfrm>
            <a:off x="6312883" y="2990006"/>
            <a:ext cx="5795440" cy="17307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C611813-4481-45C3-ACF9-959AED221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9E463E-1505-4F00-A73B-8E25F20E1627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7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9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2816" y="2449931"/>
            <a:ext cx="5161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撰写毕业论文是检验学生在校学习成果的重要措施，也是提高教学质量的重要环节。大学生在毕业前都必须完成毕业论文的撰写任务。申请学位必须提交相应的学位论文，经答辩通过后，方可取得学位。可以这么说，毕业论文是结束大学学习生活走向社会的一个中介和桥梁。</a:t>
            </a:r>
          </a:p>
        </p:txBody>
      </p:sp>
      <p:sp>
        <p:nvSpPr>
          <p:cNvPr id="4" name="矩形 3"/>
          <p:cNvSpPr/>
          <p:nvPr/>
        </p:nvSpPr>
        <p:spPr>
          <a:xfrm>
            <a:off x="6624900" y="1224377"/>
            <a:ext cx="4845948" cy="4802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MoE</a:t>
            </a:r>
            <a:r>
              <a:rPr lang="zh-CN" altLang="en-US" sz="2400" b="1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概述：</a:t>
            </a:r>
            <a:endParaRPr lang="en-US" altLang="zh-CN" sz="2400" b="1" dirty="0">
              <a:solidFill>
                <a:srgbClr val="4A66A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defRPr/>
            </a:pPr>
            <a:endParaRPr lang="en-US" altLang="zh-CN" sz="800" dirty="0">
              <a:solidFill>
                <a:srgbClr val="4A66AC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 sz="1900" dirty="0">
                <a:solidFill>
                  <a:srgbClr val="4A66AC"/>
                </a:solidFill>
                <a:latin typeface="等线" panose="02010600030101010101" charset="-122"/>
                <a:ea typeface="等线" panose="02010600030101010101" charset="-122"/>
              </a:rPr>
              <a:t>       </a:t>
            </a:r>
            <a:r>
              <a:rPr lang="en-US" altLang="zh-CN" dirty="0">
                <a:solidFill>
                  <a:srgbClr val="4A66A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MoE</a:t>
            </a:r>
            <a:r>
              <a:rPr lang="zh-CN" altLang="en-US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系统是一种基于神经网络的组合模型，它根据数据特点独立训练多个网络模型，在不同情形下选择合适的专家网络处理任务。</a:t>
            </a:r>
            <a:endParaRPr lang="en-US" altLang="zh-CN" dirty="0">
              <a:solidFill>
                <a:srgbClr val="4A66A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传统</a:t>
            </a:r>
            <a:r>
              <a:rPr lang="en-US" altLang="zh-CN" b="1" dirty="0">
                <a:solidFill>
                  <a:srgbClr val="4A66A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MoE</a:t>
            </a:r>
            <a:r>
              <a:rPr lang="zh-CN" altLang="en-US" b="1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系统实质为多个子网络的整合。</a:t>
            </a:r>
            <a:endParaRPr lang="en-US" altLang="zh-CN" b="1" dirty="0">
              <a:solidFill>
                <a:srgbClr val="4A66A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defRPr/>
            </a:pPr>
            <a:endParaRPr lang="en-US" altLang="zh-CN" sz="600" b="1" dirty="0">
              <a:solidFill>
                <a:srgbClr val="4A66AC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主流框架：</a:t>
            </a:r>
            <a:endParaRPr lang="en-US" altLang="zh-CN" sz="2000" dirty="0">
              <a:solidFill>
                <a:srgbClr val="4A66A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4A66A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MILE</a:t>
            </a:r>
            <a:r>
              <a:rPr lang="en-US" altLang="zh-CN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采用门控网络划分问题空间，统一训练</a:t>
            </a:r>
            <a:endParaRPr lang="en-US" altLang="zh-CN" dirty="0">
              <a:solidFill>
                <a:srgbClr val="4A66A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4A66A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MELE</a:t>
            </a:r>
            <a:r>
              <a:rPr lang="en-US" altLang="zh-CN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4A66A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训练之前通过聚类划分问题空间</a:t>
            </a:r>
          </a:p>
          <a:p>
            <a:pPr lvl="0" algn="just">
              <a:lnSpc>
                <a:spcPct val="150000"/>
              </a:lnSpc>
              <a:defRPr/>
            </a:pPr>
            <a:endParaRPr lang="zh-CN" altLang="en-US" sz="1900" dirty="0">
              <a:solidFill>
                <a:srgbClr val="4A66AC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9833" y="1224377"/>
            <a:ext cx="5077985" cy="4631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40" y="107660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000" b="1" dirty="0"/>
              <a:t>多专家模型</a:t>
            </a:r>
            <a:r>
              <a:rPr lang="en-US" altLang="zh-CN" sz="2000" b="1" dirty="0"/>
              <a:t>(mixture of experts)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7C1BDF-0E01-47EB-948F-7DE033A26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6" y="1593432"/>
            <a:ext cx="5504684" cy="345747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98AF17-8297-46F3-B280-00D6A439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79348"/>
            <a:ext cx="925973" cy="80104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317B95B-207B-4DD1-ADCE-723C4A0E3286}"/>
              </a:ext>
            </a:extLst>
          </p:cNvPr>
          <p:cNvSpPr txBox="1"/>
          <p:nvPr/>
        </p:nvSpPr>
        <p:spPr>
          <a:xfrm>
            <a:off x="0" y="-80990"/>
            <a:ext cx="5545431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基于可适应性调整的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MoE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网络模型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973FEB-FB4C-403D-9726-4C2E2D6CD9F6}"/>
              </a:ext>
            </a:extLst>
          </p:cNvPr>
          <p:cNvGrpSpPr/>
          <p:nvPr/>
        </p:nvGrpSpPr>
        <p:grpSpPr>
          <a:xfrm>
            <a:off x="1" y="0"/>
            <a:ext cx="7250306" cy="972787"/>
            <a:chOff x="1" y="0"/>
            <a:chExt cx="7250306" cy="9727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6B9E69B-3BDC-4D53-B319-13F4221B49D1}"/>
                </a:ext>
              </a:extLst>
            </p:cNvPr>
            <p:cNvSpPr txBox="1"/>
            <p:nvPr/>
          </p:nvSpPr>
          <p:spPr>
            <a:xfrm>
              <a:off x="889147" y="41526"/>
              <a:ext cx="5317689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的网络架构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357CC8-4086-49ED-9B08-0B4D47EAF4D0}"/>
                </a:ext>
              </a:extLst>
            </p:cNvPr>
            <p:cNvSpPr/>
            <p:nvPr/>
          </p:nvSpPr>
          <p:spPr>
            <a:xfrm>
              <a:off x="1" y="0"/>
              <a:ext cx="7250306" cy="89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1B958BC-E713-44AB-AE86-ECC05AFBE2D3}"/>
                </a:ext>
              </a:extLst>
            </p:cNvPr>
            <p:cNvSpPr/>
            <p:nvPr/>
          </p:nvSpPr>
          <p:spPr>
            <a:xfrm>
              <a:off x="1" y="927068"/>
              <a:ext cx="721799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FFE8588-4A97-4E6A-909A-9DC1F4593928}"/>
                </a:ext>
              </a:extLst>
            </p:cNvPr>
            <p:cNvSpPr txBox="1"/>
            <p:nvPr/>
          </p:nvSpPr>
          <p:spPr>
            <a:xfrm>
              <a:off x="761090" y="39905"/>
              <a:ext cx="6456905" cy="71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基于适应性</a:t>
              </a:r>
              <a:r>
                <a:rPr lang="en-US" altLang="zh-CN" sz="3000" b="1" dirty="0" err="1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MoE</a:t>
              </a:r>
              <a:r>
                <a:rPr lang="zh-CN" altLang="en-US" sz="3000" b="1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rPr>
                <a:t>的动态宽度网络设计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FFE93BA-ADAB-42FE-B8E7-63DB171393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395" y="127968"/>
              <a:ext cx="586305" cy="643380"/>
              <a:chOff x="6564085" y="1959430"/>
              <a:chExt cx="2148114" cy="2148114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D368BB-7AD2-498D-B292-1292776CBC37}"/>
                  </a:ext>
                </a:extLst>
              </p:cNvPr>
              <p:cNvSpPr/>
              <p:nvPr/>
            </p:nvSpPr>
            <p:spPr>
              <a:xfrm>
                <a:off x="6564085" y="1959430"/>
                <a:ext cx="2148114" cy="214811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1031C275-D023-4C36-BB3E-72A81E23ED3A}"/>
                  </a:ext>
                </a:extLst>
              </p:cNvPr>
              <p:cNvGrpSpPr/>
              <p:nvPr/>
            </p:nvGrpSpPr>
            <p:grpSpPr>
              <a:xfrm>
                <a:off x="7033174" y="2413982"/>
                <a:ext cx="1209936" cy="1239010"/>
                <a:chOff x="3598200" y="1732459"/>
                <a:chExt cx="1947600" cy="1994400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35B91B7D-2ABF-4ECF-9C91-E74D6B2DC982}"/>
                    </a:ext>
                  </a:extLst>
                </p:cNvPr>
                <p:cNvSpPr/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Freeform 6">
                  <a:extLst>
                    <a:ext uri="{FF2B5EF4-FFF2-40B4-BE49-F238E27FC236}">
                      <a16:creationId xmlns:a16="http://schemas.microsoft.com/office/drawing/2014/main" id="{EB87F2C4-B826-43CE-8BDC-278B885AD42F}"/>
                    </a:ext>
                  </a:extLst>
                </p:cNvPr>
                <p:cNvSpPr/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059B7E0D-0836-4EE8-9B8B-50663C524464}"/>
                    </a:ext>
                  </a:extLst>
                </p:cNvPr>
                <p:cNvSpPr/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" name="Freeform 8">
                  <a:extLst>
                    <a:ext uri="{FF2B5EF4-FFF2-40B4-BE49-F238E27FC236}">
                      <a16:creationId xmlns:a16="http://schemas.microsoft.com/office/drawing/2014/main" id="{55ABA987-8EF4-4413-9A00-26BAD91BFB6B}"/>
                    </a:ext>
                  </a:extLst>
                </p:cNvPr>
                <p:cNvSpPr/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24375B4F-0B18-4F24-B070-817C1D4E72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38E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5C8D92B-F082-4F0D-86A5-F7C77EA324E7}"/>
              </a:ext>
            </a:extLst>
          </p:cNvPr>
          <p:cNvSpPr txBox="1"/>
          <p:nvPr/>
        </p:nvSpPr>
        <p:spPr>
          <a:xfrm>
            <a:off x="11645336" y="6326156"/>
            <a:ext cx="38466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ource Han Sans SC Normal" panose="020B0400000000000000" pitchFamily="34" charset="-128"/>
                <a:cs typeface="Times New Roman" panose="02020603050405020304" pitchFamily="18" charset="0"/>
              </a:rPr>
              <a:t>8</a:t>
            </a:r>
            <a:endParaRPr kumimoji="1" lang="zh-CN" altLang="en-US" b="1" dirty="0">
              <a:latin typeface="Times New Roman" panose="02020603050405020304" pitchFamily="18" charset="0"/>
              <a:ea typeface="Source Han Sans SC Normal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1373</Words>
  <Application>Microsoft Office PowerPoint</Application>
  <PresentationFormat>宽屏</PresentationFormat>
  <Paragraphs>222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Source Han Sans SC Normal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更多精品：http://shop248912786.taobao.com</dc:title>
  <dc:subject>更多精品：http://shop248912786.taobao.com</dc:subject>
  <dc:creator>淘宝---解忧素材</dc:creator>
  <cp:keywords>更多精品：http:/shop248912786.taobao.com</cp:keywords>
  <cp:lastModifiedBy>xcwang</cp:lastModifiedBy>
  <cp:revision>151</cp:revision>
  <dcterms:created xsi:type="dcterms:W3CDTF">2016-07-01T08:26:00Z</dcterms:created>
  <dcterms:modified xsi:type="dcterms:W3CDTF">2021-10-17T02:58:40Z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14972C7343D241D2AB6912CC7275B961</vt:lpwstr>
  </property>
  <property fmtid="{D5CDD505-2E9C-101B-9397-08002B2CF9AE}" pid="3" name="KSOProductBuildVer">
    <vt:lpwstr>2052-11.1.0.10356</vt:lpwstr>
  </property>
</Properties>
</file>