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8"/>
  </p:notesMasterIdLst>
  <p:sldIdLst>
    <p:sldId id="758" r:id="rId3"/>
    <p:sldId id="760" r:id="rId4"/>
    <p:sldId id="757" r:id="rId5"/>
    <p:sldId id="761" r:id="rId6"/>
    <p:sldId id="762" r:id="rId7"/>
    <p:sldId id="763" r:id="rId8"/>
    <p:sldId id="764" r:id="rId9"/>
    <p:sldId id="765" r:id="rId10"/>
    <p:sldId id="766" r:id="rId11"/>
    <p:sldId id="767" r:id="rId12"/>
    <p:sldId id="768" r:id="rId13"/>
    <p:sldId id="769" r:id="rId14"/>
    <p:sldId id="770" r:id="rId15"/>
    <p:sldId id="771" r:id="rId16"/>
    <p:sldId id="7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10" name="消夏" initials="消" lastIdx="1" clrIdx="9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B"/>
    <a:srgbClr val="99CDFF"/>
    <a:srgbClr val="FFFFFF"/>
    <a:srgbClr val="E6E6E6"/>
    <a:srgbClr val="CDFFFF"/>
    <a:srgbClr val="8FAADC"/>
    <a:srgbClr val="309049"/>
    <a:srgbClr val="C55A11"/>
    <a:srgbClr val="7C7C7C"/>
    <a:srgbClr val="04B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87" autoAdjust="0"/>
    <p:restoredTop sz="79083" autoAdjust="0"/>
  </p:normalViewPr>
  <p:slideViewPr>
    <p:cSldViewPr snapToGrid="0">
      <p:cViewPr varScale="1">
        <p:scale>
          <a:sx n="110" d="100"/>
          <a:sy n="110" d="100"/>
        </p:scale>
        <p:origin x="96" y="150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2022/6/5/Sun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89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84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3555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689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7491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641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8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42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064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199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45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73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60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08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7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9A2-860C-4C2E-862C-9BE61AD9FF0C}" type="datetime1">
              <a:rPr lang="zh-CN" altLang="en-US" smtClean="0"/>
              <a:t>2022/6/5/Sun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F6F-A320-47CB-8631-288D3E54AB17}" type="datetime1">
              <a:rPr lang="zh-CN" altLang="en-US" smtClean="0"/>
              <a:t>2022/6/5/Sun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C16A-A131-4374-B991-3372B3BD7A14}" type="datetime1">
              <a:rPr lang="zh-CN" altLang="en-US" smtClean="0"/>
              <a:t>2022/6/5/Sun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343-5CEE-42DA-9984-EEAE52E20B33}" type="datetime1">
              <a:rPr lang="zh-CN" altLang="en-US" smtClean="0"/>
              <a:t>2022/6/5/Sun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31A5-8B07-4117-8E66-2BCFF5A2AF7B}" type="datetime1">
              <a:rPr lang="zh-CN" altLang="en-US" smtClean="0"/>
              <a:t>2022/6/5/Sun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CB13-033A-4B01-A087-AD19D7BB1D95}" type="datetime1">
              <a:rPr lang="zh-CN" altLang="en-US" smtClean="0"/>
              <a:t>2022/6/5/Sun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D888-19D2-4365-8436-0BAF36A219DA}" type="datetime1">
              <a:rPr lang="zh-CN" altLang="en-US" smtClean="0"/>
              <a:t>2022/6/5/Sun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C1F-A5BE-4381-B668-49F58746DF6C}" type="datetime1">
              <a:rPr lang="zh-CN" altLang="en-US" smtClean="0"/>
              <a:t>2022/6/5/Sun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A59-C377-459C-835A-0FA1ABF76B1F}" type="datetime1">
              <a:rPr lang="zh-CN" altLang="en-US" smtClean="0"/>
              <a:t>2022/6/5/Sun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199C-26D5-4D64-B4D7-70C3ED72ECE2}" type="datetime1">
              <a:rPr lang="zh-CN" altLang="en-US" smtClean="0"/>
              <a:t>2022/6/5/Sun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402E-004B-4D9E-ADBB-4F5016D2A891}" type="datetime1">
              <a:rPr lang="zh-CN" altLang="en-US" smtClean="0"/>
              <a:t>2022/6/5/Sun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88EB-D81E-4670-83D8-89240CA0E435}" type="datetime1">
              <a:rPr lang="zh-CN" altLang="en-US" smtClean="0"/>
              <a:t>2022/6/5/Sun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0" y="-101132"/>
            <a:ext cx="12192001" cy="3428999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4786550C-C113-454B-8461-499D5DD0D05E}"/>
              </a:ext>
            </a:extLst>
          </p:cNvPr>
          <p:cNvSpPr txBox="1"/>
          <p:nvPr/>
        </p:nvSpPr>
        <p:spPr>
          <a:xfrm>
            <a:off x="1611839" y="1228646"/>
            <a:ext cx="8968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GNN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的高效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UAV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位置优化算法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872CD-861A-403C-8B0A-84F76754D100}"/>
              </a:ext>
            </a:extLst>
          </p:cNvPr>
          <p:cNvSpPr txBox="1"/>
          <p:nvPr/>
        </p:nvSpPr>
        <p:spPr>
          <a:xfrm>
            <a:off x="4951946" y="4232308"/>
            <a:ext cx="2288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王秀程</a:t>
            </a:r>
            <a:endParaRPr lang="en-US" altLang="zh-CN" sz="2400" dirty="0"/>
          </a:p>
          <a:p>
            <a:pPr algn="ctr"/>
            <a:r>
              <a:rPr lang="en-US" altLang="zh-CN" dirty="0"/>
              <a:t>2022.05.22</a:t>
            </a:r>
          </a:p>
        </p:txBody>
      </p:sp>
    </p:spTree>
    <p:extLst>
      <p:ext uri="{BB962C8B-B14F-4D97-AF65-F5344CB8AC3E}">
        <p14:creationId xmlns:p14="http://schemas.microsoft.com/office/powerpoint/2010/main" val="3818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667" y="6322484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Simulation Result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C0D282-531F-4848-8B11-AA48C4E8570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749301"/>
            <a:ext cx="8001000" cy="5997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790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667" y="6322484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Simulation Result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B4DEA0-89F7-4F2F-8484-139343355E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80" y="764838"/>
            <a:ext cx="7905439" cy="59227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095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667" y="6322484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Simulation Result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50CA5C1-C8CA-4DB2-B3C0-B353B3953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44221"/>
              </p:ext>
            </p:extLst>
          </p:nvPr>
        </p:nvGraphicFramePr>
        <p:xfrm>
          <a:off x="2274179" y="1620327"/>
          <a:ext cx="7154333" cy="4326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754">
                  <a:extLst>
                    <a:ext uri="{9D8B030D-6E8A-4147-A177-3AD203B41FA5}">
                      <a16:colId xmlns:a16="http://schemas.microsoft.com/office/drawing/2014/main" val="3169037756"/>
                    </a:ext>
                  </a:extLst>
                </a:gridCol>
                <a:gridCol w="1505028">
                  <a:extLst>
                    <a:ext uri="{9D8B030D-6E8A-4147-A177-3AD203B41FA5}">
                      <a16:colId xmlns:a16="http://schemas.microsoft.com/office/drawing/2014/main" val="9992239"/>
                    </a:ext>
                  </a:extLst>
                </a:gridCol>
                <a:gridCol w="3184551">
                  <a:extLst>
                    <a:ext uri="{9D8B030D-6E8A-4147-A177-3AD203B41FA5}">
                      <a16:colId xmlns:a16="http://schemas.microsoft.com/office/drawing/2014/main" val="2126550523"/>
                    </a:ext>
                  </a:extLst>
                </a:gridCol>
              </a:tblGrid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规模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35239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指标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收敛值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/s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9439687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0.336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792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87617248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0.336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00375953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MLP-GPN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0.568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14.7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45957714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MLP-BF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0.497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31.6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9239256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GNN-GPN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0.344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7.4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5446306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GNN-BF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0.345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2.7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0268130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KMeans-GPN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0.467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1630077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KMeans-BF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0.465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542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5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667" y="6322484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Simulation Result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50CA5C1-C8CA-4DB2-B3C0-B353B3953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23023"/>
              </p:ext>
            </p:extLst>
          </p:nvPr>
        </p:nvGraphicFramePr>
        <p:xfrm>
          <a:off x="2274179" y="1620327"/>
          <a:ext cx="7154333" cy="4326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754">
                  <a:extLst>
                    <a:ext uri="{9D8B030D-6E8A-4147-A177-3AD203B41FA5}">
                      <a16:colId xmlns:a16="http://schemas.microsoft.com/office/drawing/2014/main" val="3169037756"/>
                    </a:ext>
                  </a:extLst>
                </a:gridCol>
                <a:gridCol w="1505028">
                  <a:extLst>
                    <a:ext uri="{9D8B030D-6E8A-4147-A177-3AD203B41FA5}">
                      <a16:colId xmlns:a16="http://schemas.microsoft.com/office/drawing/2014/main" val="9992239"/>
                    </a:ext>
                  </a:extLst>
                </a:gridCol>
                <a:gridCol w="3184551">
                  <a:extLst>
                    <a:ext uri="{9D8B030D-6E8A-4147-A177-3AD203B41FA5}">
                      <a16:colId xmlns:a16="http://schemas.microsoft.com/office/drawing/2014/main" val="2126550523"/>
                    </a:ext>
                  </a:extLst>
                </a:gridCol>
              </a:tblGrid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规模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35239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指标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收敛值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/s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9439687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0.349</a:t>
                      </a:r>
                      <a:endParaRPr lang="zh-CN" altLang="en-US" sz="18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574.3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87617248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0.348</a:t>
                      </a:r>
                      <a:endParaRPr lang="zh-CN" altLang="en-US" sz="18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178.1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00375953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MLP-GPN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0.549</a:t>
                      </a:r>
                      <a:endParaRPr lang="zh-CN" altLang="en-US" sz="18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15.4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45957714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MLP-BF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0.545</a:t>
                      </a:r>
                      <a:endParaRPr lang="zh-CN" altLang="en-US" sz="18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4.9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9239256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GNN-GPN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0.355</a:t>
                      </a:r>
                      <a:endParaRPr lang="zh-CN" altLang="en-US" sz="18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7.7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5446306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GNN-BF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0.353</a:t>
                      </a:r>
                      <a:endParaRPr lang="zh-CN" altLang="en-US" sz="18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3.2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0268130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KMeans-GPN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0.42</a:t>
                      </a:r>
                      <a:endParaRPr lang="zh-CN" altLang="en-US" sz="18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1630077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KMeans-BF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kern="10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0.418</a:t>
                      </a:r>
                      <a:endParaRPr lang="zh-CN" altLang="en-US" sz="1800" kern="10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542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93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667" y="6322484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Simulation Result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50CA5C1-C8CA-4DB2-B3C0-B353B3953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993933"/>
              </p:ext>
            </p:extLst>
          </p:nvPr>
        </p:nvGraphicFramePr>
        <p:xfrm>
          <a:off x="2274179" y="1620327"/>
          <a:ext cx="7154333" cy="4326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754">
                  <a:extLst>
                    <a:ext uri="{9D8B030D-6E8A-4147-A177-3AD203B41FA5}">
                      <a16:colId xmlns:a16="http://schemas.microsoft.com/office/drawing/2014/main" val="3169037756"/>
                    </a:ext>
                  </a:extLst>
                </a:gridCol>
                <a:gridCol w="1505028">
                  <a:extLst>
                    <a:ext uri="{9D8B030D-6E8A-4147-A177-3AD203B41FA5}">
                      <a16:colId xmlns:a16="http://schemas.microsoft.com/office/drawing/2014/main" val="9992239"/>
                    </a:ext>
                  </a:extLst>
                </a:gridCol>
                <a:gridCol w="3184551">
                  <a:extLst>
                    <a:ext uri="{9D8B030D-6E8A-4147-A177-3AD203B41FA5}">
                      <a16:colId xmlns:a16="http://schemas.microsoft.com/office/drawing/2014/main" val="2126550523"/>
                    </a:ext>
                  </a:extLst>
                </a:gridCol>
              </a:tblGrid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规模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35239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指标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收敛值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/s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9439687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0.258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1646.6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87617248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0.256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1420.1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00375953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MLP-GPN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0.4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15.7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45957714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MLP-BF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0.408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21.2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9239256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GNN-GPN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0.264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11.2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5446306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GNN-BF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0.262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5.8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0268130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KMeans-GPN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0.37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1630077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KMeans-BF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0.365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542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56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667" y="6322484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Simulation Result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50CA5C1-C8CA-4DB2-B3C0-B353B3953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63358"/>
              </p:ext>
            </p:extLst>
          </p:nvPr>
        </p:nvGraphicFramePr>
        <p:xfrm>
          <a:off x="2274179" y="1620327"/>
          <a:ext cx="7154333" cy="4326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754">
                  <a:extLst>
                    <a:ext uri="{9D8B030D-6E8A-4147-A177-3AD203B41FA5}">
                      <a16:colId xmlns:a16="http://schemas.microsoft.com/office/drawing/2014/main" val="3169037756"/>
                    </a:ext>
                  </a:extLst>
                </a:gridCol>
                <a:gridCol w="1505028">
                  <a:extLst>
                    <a:ext uri="{9D8B030D-6E8A-4147-A177-3AD203B41FA5}">
                      <a16:colId xmlns:a16="http://schemas.microsoft.com/office/drawing/2014/main" val="9992239"/>
                    </a:ext>
                  </a:extLst>
                </a:gridCol>
                <a:gridCol w="3184551">
                  <a:extLst>
                    <a:ext uri="{9D8B030D-6E8A-4147-A177-3AD203B41FA5}">
                      <a16:colId xmlns:a16="http://schemas.microsoft.com/office/drawing/2014/main" val="2126550523"/>
                    </a:ext>
                  </a:extLst>
                </a:gridCol>
              </a:tblGrid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规模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—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35239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指标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收敛值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/s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89439687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87617248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GA-BF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00375953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MLP-GPN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0.296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45957714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MLP-BF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0.286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128.5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49239256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GNN-GPN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0.215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19.2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95446306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GNN-BF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0.2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311.5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0268130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KMeans-GPN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0.286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61630077"/>
                  </a:ext>
                </a:extLst>
              </a:tr>
              <a:tr h="4326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baseline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KMeans-BF</a:t>
                      </a:r>
                      <a:endParaRPr lang="zh-CN" sz="1800" kern="100" baseline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0" baseline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0.279</a:t>
                      </a:r>
                      <a:endParaRPr lang="zh-CN" altLang="en-US" sz="2000" kern="0" baseline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lang="en-US" altLang="zh-CN" sz="2000" kern="0" baseline="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endParaRPr lang="zh-CN" sz="1800" kern="100" baseline="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6542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36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System Model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130176E-75E7-47D8-A315-C021B3DA11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95" y="1506962"/>
            <a:ext cx="3762210" cy="3369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64CD907E-1408-4171-8657-0FFC50630121}"/>
              </a:ext>
            </a:extLst>
          </p:cNvPr>
          <p:cNvGrpSpPr/>
          <p:nvPr/>
        </p:nvGrpSpPr>
        <p:grpSpPr>
          <a:xfrm>
            <a:off x="533400" y="1379055"/>
            <a:ext cx="5240867" cy="3756986"/>
            <a:chOff x="457200" y="1320800"/>
            <a:chExt cx="4038600" cy="37569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43E2425-33C3-4305-8DE3-6BFFF0731839}"/>
                    </a:ext>
                  </a:extLst>
                </p:cNvPr>
                <p:cNvSpPr txBox="1"/>
                <p:nvPr/>
              </p:nvSpPr>
              <p:spPr>
                <a:xfrm>
                  <a:off x="778933" y="1661466"/>
                  <a:ext cx="3716867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有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对随机分布的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user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需要相互之间通信，但是由于距离限制无法直接联通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借助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UAV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作为中继实现用户间通信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所有的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UAV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都可以作为中继节点，所有的用户都不可以作为中继节点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无人机在中继的时候可以多跳中继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所有用户静止不动，无人机可以运动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需要合理放置无人机位置实现所有用户的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之和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最大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(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最大化网络吞吐量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)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忽略所有干扰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两个用户间的通信速率取决于联通两用户的链路中，通信速率最小的链路速率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43E2425-33C3-4305-8DE3-6BFFF0731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33" y="1661466"/>
                  <a:ext cx="3716867" cy="3416320"/>
                </a:xfrm>
                <a:prstGeom prst="rect">
                  <a:avLst/>
                </a:prstGeom>
                <a:blipFill>
                  <a:blip r:embed="rId4"/>
                  <a:stretch>
                    <a:fillRect l="-885" t="-1248" r="-1011" b="-1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CFD4EC2-63CF-4114-BC4D-B4DE452D29EC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System Model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667" y="6322484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Problem Formulation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B8BB7D-4CB8-4506-9A29-8F7FF610A6B1}"/>
              </a:ext>
            </a:extLst>
          </p:cNvPr>
          <p:cNvGrpSpPr/>
          <p:nvPr/>
        </p:nvGrpSpPr>
        <p:grpSpPr>
          <a:xfrm>
            <a:off x="457200" y="1320800"/>
            <a:ext cx="4038600" cy="2671304"/>
            <a:chOff x="457200" y="1320800"/>
            <a:chExt cx="4038600" cy="26713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719941F-31F0-4F82-B56C-8E156E8F72B2}"/>
                    </a:ext>
                  </a:extLst>
                </p:cNvPr>
                <p:cNvSpPr txBox="1"/>
                <p:nvPr/>
              </p:nvSpPr>
              <p:spPr>
                <a:xfrm>
                  <a:off x="778933" y="1661466"/>
                  <a:ext cx="3716867" cy="23306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系统中总共有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个用户和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个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UAV</a:t>
                  </a: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，组成可一个大小为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的节点集合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其中第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个用户需要与第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个用户通信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∈{1,2,…,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)</a:t>
                  </a: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是所有节点间的连接集合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和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分别表示节点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和节点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之间的距离和通信速率</a:t>
                  </a:r>
                  <a:endPara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2719941F-31F0-4F82-B56C-8E156E8F7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33" y="1661466"/>
                  <a:ext cx="3716867" cy="2330638"/>
                </a:xfrm>
                <a:prstGeom prst="rect">
                  <a:avLst/>
                </a:prstGeom>
                <a:blipFill>
                  <a:blip r:embed="rId3"/>
                  <a:stretch>
                    <a:fillRect l="-1148" t="-2094" r="-328" b="-26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3C0651-42D6-4268-A308-1973B9A18BFE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符号说明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A80CC37-962B-477E-B659-BD895222D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33" y="3992104"/>
            <a:ext cx="7735380" cy="9621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8111214-BE00-4142-9857-654F3F1DF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5090880"/>
            <a:ext cx="11609367" cy="10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667" y="6322484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Problem Formulation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578C1B-4112-4C70-A007-19F63555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84" y="1058333"/>
            <a:ext cx="11620229" cy="46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667" y="6322484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Problem Formulation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D58751-1642-4FAA-B1FD-F332E963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2231800"/>
            <a:ext cx="11836578" cy="3190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0118E1-64D8-4083-8A93-E600FD91117A}"/>
                  </a:ext>
                </a:extLst>
              </p:cNvPr>
              <p:cNvSpPr txBox="1"/>
              <p:nvPr/>
            </p:nvSpPr>
            <p:spPr>
              <a:xfrm>
                <a:off x="190322" y="1155766"/>
                <a:ext cx="5905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和节点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之间关于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1</a:t>
                </a:r>
                <a:r>
                  <a:rPr lang="zh-CN" altLang="en-US" dirty="0"/>
                  <a:t>的值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30118E1-64D8-4083-8A93-E600FD91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22" y="1155766"/>
                <a:ext cx="5905678" cy="369332"/>
              </a:xfrm>
              <a:prstGeom prst="rect">
                <a:avLst/>
              </a:prstGeom>
              <a:blipFill>
                <a:blip r:embed="rId4"/>
                <a:stretch>
                  <a:fillRect l="-826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82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667" y="6322484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Method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AD372EE-9E2B-4016-B4EC-BD323736D689}"/>
              </a:ext>
            </a:extLst>
          </p:cNvPr>
          <p:cNvGrpSpPr/>
          <p:nvPr/>
        </p:nvGrpSpPr>
        <p:grpSpPr>
          <a:xfrm>
            <a:off x="457200" y="1320800"/>
            <a:ext cx="11082866" cy="986997"/>
            <a:chOff x="457200" y="1320800"/>
            <a:chExt cx="4038600" cy="98699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1DE1A14-4591-448D-801A-20B6CA7B3E7C}"/>
                </a:ext>
              </a:extLst>
            </p:cNvPr>
            <p:cNvSpPr txBox="1"/>
            <p:nvPr/>
          </p:nvSpPr>
          <p:spPr>
            <a:xfrm>
              <a:off x="778933" y="1661466"/>
              <a:ext cx="3716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GPN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用于确定用户之间的路由关系，用来解决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Problem 1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，同时给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LGNN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提供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loss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LGNN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确定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UAV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的位置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E87ACC4-5632-4BED-A734-E698BEBFF156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LGNN-GPN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834136-D1F4-4C93-8CAD-16A07C4F6FEC}"/>
              </a:ext>
            </a:extLst>
          </p:cNvPr>
          <p:cNvGrpSpPr/>
          <p:nvPr/>
        </p:nvGrpSpPr>
        <p:grpSpPr>
          <a:xfrm>
            <a:off x="457199" y="3003462"/>
            <a:ext cx="11082867" cy="2925989"/>
            <a:chOff x="457200" y="1320800"/>
            <a:chExt cx="4038600" cy="2925989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1F7B5F-944E-4011-BC16-D7F0ABB4544F}"/>
                </a:ext>
              </a:extLst>
            </p:cNvPr>
            <p:cNvSpPr txBox="1"/>
            <p:nvPr/>
          </p:nvSpPr>
          <p:spPr>
            <a:xfrm>
              <a:off x="778933" y="1661466"/>
              <a:ext cx="371686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每个节点的</a:t>
              </a:r>
              <a:r>
                <a:rPr lang="en-US" altLang="zh-CN" dirty="0">
                  <a:latin typeface="Times New Roman" panose="02020603050405020304" pitchFamily="18" charset="0"/>
                </a:rPr>
                <a:t>feature</a:t>
              </a:r>
              <a:r>
                <a:rPr lang="zh-CN" altLang="en-US" dirty="0">
                  <a:latin typeface="Times New Roman" panose="02020603050405020304" pitchFamily="18" charset="0"/>
                </a:rPr>
                <a:t>均为其位置，因为使用了一个浅层的</a:t>
              </a:r>
              <a:r>
                <a:rPr lang="en-US" altLang="zh-CN" dirty="0">
                  <a:latin typeface="Times New Roman" panose="02020603050405020304" pitchFamily="18" charset="0"/>
                </a:rPr>
                <a:t>MLP</a:t>
              </a:r>
              <a:r>
                <a:rPr lang="zh-CN" altLang="en-US" dirty="0">
                  <a:latin typeface="Times New Roman" panose="02020603050405020304" pitchFamily="18" charset="0"/>
                </a:rPr>
                <a:t>把位置映射到一个</a:t>
              </a:r>
              <a:r>
                <a:rPr lang="en-US" altLang="zh-CN" dirty="0">
                  <a:latin typeface="Times New Roman" panose="02020603050405020304" pitchFamily="18" charset="0"/>
                </a:rPr>
                <a:t>512</a:t>
              </a:r>
              <a:r>
                <a:rPr lang="zh-CN" altLang="en-US" dirty="0">
                  <a:latin typeface="Times New Roman" panose="02020603050405020304" pitchFamily="18" charset="0"/>
                </a:rPr>
                <a:t>维的向量，使得训练过程平滑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用两层</a:t>
              </a:r>
              <a:r>
                <a:rPr lang="en-US" altLang="zh-CN" dirty="0">
                  <a:latin typeface="Times New Roman" panose="02020603050405020304" pitchFamily="18" charset="0"/>
                </a:rPr>
                <a:t>GNN Layer</a:t>
              </a:r>
              <a:r>
                <a:rPr lang="zh-CN" altLang="en-US" dirty="0">
                  <a:latin typeface="Times New Roman" panose="02020603050405020304" pitchFamily="18" charset="0"/>
                </a:rPr>
                <a:t>来提取用户间特征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需要通信的两个用户之间做</a:t>
              </a:r>
              <a:r>
                <a:rPr lang="en-US" altLang="zh-CN" dirty="0">
                  <a:latin typeface="Times New Roman" panose="02020603050405020304" pitchFamily="18" charset="0"/>
                </a:rPr>
                <a:t>LSTM</a:t>
              </a:r>
              <a:r>
                <a:rPr lang="zh-CN" altLang="en-US" dirty="0">
                  <a:latin typeface="Times New Roman" panose="02020603050405020304" pitchFamily="18" charset="0"/>
                </a:rPr>
                <a:t>后作为节点</a:t>
              </a:r>
              <a:r>
                <a:rPr lang="en-US" altLang="zh-CN" dirty="0">
                  <a:latin typeface="Times New Roman" panose="02020603050405020304" pitchFamily="18" charset="0"/>
                </a:rPr>
                <a:t>feature</a:t>
              </a:r>
              <a:r>
                <a:rPr lang="zh-CN" altLang="en-US" dirty="0">
                  <a:latin typeface="Times New Roman" panose="02020603050405020304" pitchFamily="18" charset="0"/>
                </a:rPr>
                <a:t>输入到</a:t>
              </a:r>
              <a:r>
                <a:rPr lang="en-US" altLang="zh-CN" dirty="0">
                  <a:latin typeface="Times New Roman" panose="02020603050405020304" pitchFamily="18" charset="0"/>
                </a:rPr>
                <a:t>LGNN</a:t>
              </a:r>
              <a:r>
                <a:rPr lang="zh-CN" altLang="en-US" dirty="0">
                  <a:latin typeface="Times New Roman" panose="02020603050405020304" pitchFamily="18" charset="0"/>
                </a:rPr>
                <a:t>中，从而让</a:t>
              </a:r>
              <a:r>
                <a:rPr lang="en-US" altLang="zh-CN" dirty="0">
                  <a:latin typeface="Times New Roman" panose="02020603050405020304" pitchFamily="18" charset="0"/>
                </a:rPr>
                <a:t>GNN</a:t>
              </a:r>
              <a:r>
                <a:rPr lang="zh-CN" altLang="en-US" dirty="0">
                  <a:latin typeface="Times New Roman" panose="02020603050405020304" pitchFamily="18" charset="0"/>
                </a:rPr>
                <a:t>知道哪两个用户需要通信，以及需要通信的两用户间的位置特征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每个</a:t>
              </a:r>
              <a:r>
                <a:rPr lang="en-US" altLang="zh-CN" dirty="0">
                  <a:latin typeface="Times New Roman" panose="02020603050405020304" pitchFamily="18" charset="0"/>
                </a:rPr>
                <a:t>UAV</a:t>
              </a:r>
              <a:r>
                <a:rPr lang="zh-CN" altLang="en-US" dirty="0">
                  <a:latin typeface="Times New Roman" panose="02020603050405020304" pitchFamily="18" charset="0"/>
                </a:rPr>
                <a:t>节点与所有的用户节点做</a:t>
              </a:r>
              <a:r>
                <a:rPr lang="en-US" altLang="zh-CN" dirty="0">
                  <a:latin typeface="Times New Roman" panose="02020603050405020304" pitchFamily="18" charset="0"/>
                </a:rPr>
                <a:t>Attention</a:t>
              </a:r>
              <a:r>
                <a:rPr lang="zh-CN" altLang="en-US" dirty="0">
                  <a:latin typeface="Times New Roman" panose="02020603050405020304" pitchFamily="18" charset="0"/>
                </a:rPr>
                <a:t>从而判断优化</a:t>
              </a:r>
              <a:r>
                <a:rPr lang="en-US" altLang="zh-CN" dirty="0">
                  <a:latin typeface="Times New Roman" panose="02020603050405020304" pitchFamily="18" charset="0"/>
                </a:rPr>
                <a:t>GNN</a:t>
              </a:r>
              <a:r>
                <a:rPr lang="zh-CN" altLang="en-US" dirty="0">
                  <a:latin typeface="Times New Roman" panose="02020603050405020304" pitchFamily="18" charset="0"/>
                </a:rPr>
                <a:t>位置对用户的影响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</a:rPr>
                <a:t>UAV</a:t>
              </a:r>
              <a:r>
                <a:rPr lang="zh-CN" altLang="en-US" dirty="0">
                  <a:latin typeface="Times New Roman" panose="02020603050405020304" pitchFamily="18" charset="0"/>
                </a:rPr>
                <a:t>在聚合用户的位置信息后再彼此做</a:t>
              </a:r>
              <a:r>
                <a:rPr lang="en-US" altLang="zh-CN" dirty="0">
                  <a:latin typeface="Times New Roman" panose="02020603050405020304" pitchFamily="18" charset="0"/>
                </a:rPr>
                <a:t>Bi-LSTM</a:t>
              </a:r>
              <a:r>
                <a:rPr lang="zh-CN" altLang="en-US" dirty="0">
                  <a:latin typeface="Times New Roman" panose="02020603050405020304" pitchFamily="18" charset="0"/>
                </a:rPr>
                <a:t>，从而让</a:t>
              </a:r>
              <a:r>
                <a:rPr lang="en-US" altLang="zh-CN" dirty="0">
                  <a:latin typeface="Times New Roman" panose="02020603050405020304" pitchFamily="18" charset="0"/>
                </a:rPr>
                <a:t>UAV</a:t>
              </a:r>
              <a:r>
                <a:rPr lang="zh-CN" altLang="en-US" dirty="0">
                  <a:latin typeface="Times New Roman" panose="02020603050405020304" pitchFamily="18" charset="0"/>
                </a:rPr>
                <a:t>相互知道彼此间的位置信息，从而实现协作优化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输出为所有</a:t>
              </a:r>
              <a:r>
                <a:rPr lang="en-US" altLang="zh-CN" dirty="0">
                  <a:latin typeface="Times New Roman" panose="02020603050405020304" pitchFamily="18" charset="0"/>
                </a:rPr>
                <a:t>UAV</a:t>
              </a:r>
              <a:r>
                <a:rPr lang="zh-CN" altLang="en-US" dirty="0">
                  <a:latin typeface="Times New Roman" panose="02020603050405020304" pitchFamily="18" charset="0"/>
                </a:rPr>
                <a:t>优化后的位置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327E3B-48AD-464A-9753-88A1CCA363F7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>
                  <a:latin typeface="Times New Roman" panose="02020603050405020304" pitchFamily="18" charset="0"/>
                </a:rPr>
                <a:t>LGNN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993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667" y="6322484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Method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1834136-D1F4-4C93-8CAD-16A07C4F6FEC}"/>
              </a:ext>
            </a:extLst>
          </p:cNvPr>
          <p:cNvGrpSpPr/>
          <p:nvPr/>
        </p:nvGrpSpPr>
        <p:grpSpPr>
          <a:xfrm>
            <a:off x="457199" y="3003462"/>
            <a:ext cx="11082867" cy="1263996"/>
            <a:chOff x="457200" y="1320800"/>
            <a:chExt cx="4038600" cy="126399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01F7B5F-944E-4011-BC16-D7F0ABB4544F}"/>
                </a:ext>
              </a:extLst>
            </p:cNvPr>
            <p:cNvSpPr txBox="1"/>
            <p:nvPr/>
          </p:nvSpPr>
          <p:spPr>
            <a:xfrm>
              <a:off x="778933" y="1661466"/>
              <a:ext cx="37168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使用单层</a:t>
              </a:r>
              <a:r>
                <a:rPr lang="en-US" altLang="zh-CN" dirty="0">
                  <a:latin typeface="Times New Roman" panose="02020603050405020304" pitchFamily="18" charset="0"/>
                </a:rPr>
                <a:t>GNN Layer</a:t>
              </a:r>
              <a:r>
                <a:rPr lang="zh-CN" altLang="en-US" dirty="0">
                  <a:latin typeface="Times New Roman" panose="02020603050405020304" pitchFamily="18" charset="0"/>
                </a:rPr>
                <a:t>提取节点间的位置特征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</a:rPr>
                <a:t>使用</a:t>
              </a:r>
              <a:r>
                <a:rPr lang="en-US" altLang="zh-CN" dirty="0">
                  <a:latin typeface="Times New Roman" panose="02020603050405020304" pitchFamily="18" charset="0"/>
                </a:rPr>
                <a:t>LSTM</a:t>
              </a:r>
              <a:r>
                <a:rPr lang="zh-CN" altLang="en-US" dirty="0">
                  <a:latin typeface="Times New Roman" panose="02020603050405020304" pitchFamily="18" charset="0"/>
                </a:rPr>
                <a:t>提取的路径特征与</a:t>
              </a:r>
              <a:r>
                <a:rPr lang="en-US" altLang="zh-CN" dirty="0">
                  <a:latin typeface="Times New Roman" panose="02020603050405020304" pitchFamily="18" charset="0"/>
                </a:rPr>
                <a:t>GNN Layer</a:t>
              </a:r>
              <a:r>
                <a:rPr lang="zh-CN" altLang="en-US" dirty="0">
                  <a:latin typeface="Times New Roman" panose="02020603050405020304" pitchFamily="18" charset="0"/>
                </a:rPr>
                <a:t>提取的特征做</a:t>
              </a:r>
              <a:r>
                <a:rPr lang="en-US" altLang="zh-CN" dirty="0">
                  <a:latin typeface="Times New Roman" panose="02020603050405020304" pitchFamily="18" charset="0"/>
                </a:rPr>
                <a:t>Attention</a:t>
              </a:r>
              <a:r>
                <a:rPr lang="zh-CN" altLang="en-US" dirty="0">
                  <a:latin typeface="Times New Roman" panose="02020603050405020304" pitchFamily="18" charset="0"/>
                </a:rPr>
                <a:t>，取</a:t>
              </a:r>
              <a:r>
                <a:rPr lang="en-US" altLang="zh-CN" dirty="0">
                  <a:latin typeface="Times New Roman" panose="02020603050405020304" pitchFamily="18" charset="0"/>
                </a:rPr>
                <a:t>Attention</a:t>
              </a:r>
              <a:r>
                <a:rPr lang="zh-CN" altLang="en-US" dirty="0">
                  <a:latin typeface="Times New Roman" panose="02020603050405020304" pitchFamily="18" charset="0"/>
                </a:rPr>
                <a:t>值最大的节点作为下一条节点，直至到达</a:t>
              </a:r>
              <a:r>
                <a:rPr lang="en-US" altLang="zh-CN" dirty="0">
                  <a:latin typeface="Times New Roman" panose="02020603050405020304" pitchFamily="18" charset="0"/>
                </a:rPr>
                <a:t>receiver</a:t>
              </a:r>
              <a:r>
                <a:rPr lang="zh-CN" altLang="en-US" dirty="0">
                  <a:latin typeface="Times New Roman" panose="02020603050405020304" pitchFamily="18" charset="0"/>
                </a:rPr>
                <a:t>节点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8327E3B-48AD-464A-9753-88A1CCA363F7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>
                  <a:latin typeface="Times New Roman" panose="02020603050405020304" pitchFamily="18" charset="0"/>
                </a:rPr>
                <a:t>GPN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748D184-1ECE-4819-ACA3-E93F87C571FC}"/>
              </a:ext>
            </a:extLst>
          </p:cNvPr>
          <p:cNvGrpSpPr/>
          <p:nvPr/>
        </p:nvGrpSpPr>
        <p:grpSpPr>
          <a:xfrm>
            <a:off x="457200" y="1320800"/>
            <a:ext cx="11082866" cy="986997"/>
            <a:chOff x="457200" y="1320800"/>
            <a:chExt cx="4038600" cy="98699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EB507F-65B9-4E93-8837-FF318AB59242}"/>
                </a:ext>
              </a:extLst>
            </p:cNvPr>
            <p:cNvSpPr txBox="1"/>
            <p:nvPr/>
          </p:nvSpPr>
          <p:spPr>
            <a:xfrm>
              <a:off x="778933" y="1661466"/>
              <a:ext cx="37168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GPN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用于确定用户之间的路由关系，用来解决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Problem 1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，同时给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LGNN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提供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loss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LGNN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确定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UAV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的位置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C899089-E8C7-4762-BC93-7D2FE3C04C79}"/>
                </a:ext>
              </a:extLst>
            </p:cNvPr>
            <p:cNvSpPr txBox="1"/>
            <p:nvPr/>
          </p:nvSpPr>
          <p:spPr>
            <a:xfrm>
              <a:off x="457200" y="1320800"/>
              <a:ext cx="3081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LGNN-GPN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340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667" y="6322484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Simulation Result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D10E27B-A922-4F77-94AD-89F4D08769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66" y="826986"/>
            <a:ext cx="7577667" cy="5678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07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667" y="6322484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84C5037-B063-4396-9A74-D9B43D644DDD}"/>
              </a:ext>
            </a:extLst>
          </p:cNvPr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Simulation Result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2BECF-AE80-4727-850D-06B9BDF9897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841696"/>
            <a:ext cx="7848600" cy="5881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56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38100"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xMDE4MDk1Mzg0OTciLAogICAiR3JvdXBJZCIgOiAiNTE3NTIwMjUxIiwKICAgIkltYWdlIiA6ICJpVkJPUncwS0dnb0FBQUFOU1VoRVVnQUFCQ2tBQUFGMkNBWUFBQUJERnNMaUFBQUFDWEJJV1hNQUFBc1RBQUFMRXdFQW1wd1lBQUFnQUVsRVFWUjRuT3pkZVZ5TjZmc0g4TTg1cFgwbENwRWxEQ1pMa2NaWXhqNzJwREVZU1lZUVEwMUtHRXNJSWFXeXBTaGxyeVJKQ0ZrYUZFS1dRbFMyb2tXbmZUdm45MGUvODN3N25hVk5aTHJlcjVmWHEvTnM1eW4zYzg3elhQZDFYemRB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kpuckc5OUF2WFJ0Mi9mT3l3V3kvQmJud2Y1SHg2UEZ4VVhGemZzVzU5SFkwVHRsWWhDMXd3aGhCQkN2aGQwUDl0MGZNdDdWT2x2OGFaZkNsMGdqUStMeGZybFc1OURZMFh0bFloQzF3d2hoQkJKNktHd2FXdHNuUm5VRnB1T2IzbVArbDBIS2ZqdTNidjNyVStCQURBd01QaldwL0Jkb1BaSytPaWFJWVFRVWgxNktHemFHbXRuQnQzUC9yZDk2M3ZVLzBTUWdoQkN5TmRIdlh1a3NzYlcyMWRmMUw2Ymx1K2gvZEpEWWRQenJSOFVDZmxXMk4vNkJBZ2hoSHlmNkFHT1ZOWlllL3ZxaXRwMzAvSmZhNytFRVBJOW8wd0tRZ2doOVVLOWUrUy8zTnRIN2Z1Lzc3L2NmZ2toNUh0RW1SU0VFRUlJSVlRUVFnaHBGQ2hJUVFnaGhCQkNDQ0dFa0VhQmdoU0VFRUlJSVlRUVFnaHBGQ2hJUVFnaGhCQkNDQ0dFa0VhQmdoU0VFRUlhdGVqb2FJd2JOdzd2M3IycjEzR3lzckt3Wjg4ZWNEaWNPdTMvNnRVckJBY0hJemMzbDFsV1ZsYUdQWHYyNE5LbFMvVTZ0L3JnY3JraWx6OS8vaHlSa1pGQ3l5TWpJL0g4K2ZPR1BxMG1MU01qQThPSER4ZjU5Ni9zL3YzN0dENTgrRmY3LytCd09HTGJmMWhZR0lxTGkwV3V1M3o1TXZMejgydjFYcEdSa1hqejVrMnR6eEVBb3FLaWtKcWFLblo5ZW5vNmZIMTk4Zjc5K3pvZHZ5bHFyRzJ5b1h5dE5oUWRIUTBQRDQ5NkhhT3BlZkxrQ1Q1OCtDQnlYWFoyTmc0ZlBpejJlNjJtRWhNVGNmYnMyWG9kbzdLYk4yL0MwZEd4M3VjbHlwa3paM0R3NE1FYUhmdno1ODhvS1NuNTR1ZlFHRkdRZ2hCQ1NLUG01ZVVGWFYxZHRHM2J0bDdIdVhqeElueDhmR0JyYTR1eXNySmE3My95NUVrNE9UbmgwNmRQekRJV2l3VWZIeC9teHYvdDI3ZVlQWHMyNHVQamEzWHM0dUppSkNjbjEraGY1WWRGVjFkWExGNjhXT1ROVFdob0tGYXNXQ0cwZk1XS0ZRZ05EYTNWK1pIYUtTOHZSMDVPVHJVM2s2V2xwY2pKeWFsVGU2eXRzckl5ekprekIvYjI5aWd2THhkWTkvejVjMnpjdUJIMjl2WkNiZW5Ka3lkd2NIREE1czJiYS94ZW1abVpjSEJ3d0pvMWErcDBycmEydHJoeTVZclk5UkVSRWZEdzhFQkJRVUdkanQ4VU5jWTJXVjVlampkdjNrajhWMXhjak1URXhHci9WZlcxMmxCTVRBeDhmWDNyZFl5bXhzbkpDYk5uenhiNXZSVVJFWUZkdTNaaDkrN2RFbzlSVUZBZzhkK0ZDeGV3ZnYzNmFyZXJhVHUvZS9jdVFrTkQ0ZS92WCsyMmVYbDVJcis3UDMvK0xMUnRVbElTTm0zYWhNREFRS0hQWlZGR2pCZ2hNZENZbVptSmlSTW5ZdXpZc1NncUtxcjJlSTBaVFVGS0NDSGttK25mdjcvWWRiR3hzUWdQRDhmang0OEJpSjRtME1QREF3TUhEbVJlMzdselIrenhPbmJzaUE0ZE9qQTlMRzNhdEJHNVhaczJiZEN1WFR1QlpTVWxKYmh3NFFMNjlPbURUcDA2TWN1bHBLUWdKU1hGM0d4eHVWems1T1JnL3Z6NVdMVnFGU1pObXNSc3UyVEpFdHk2ZFV2a2UvcjQrT0RQUC84VWUrNlZiZHk0RWVQR2pRTUEvUERERHdnSUNNQ0JBd2V3WU1HQ0d1MVBHazV5Y2pLQWlodEZvS0wzbXI5TWxQVDBkQURBaHc4Zm9LQ2dBQUNRbHBhR3RyWTJnSW9iMkduVHB0WHJuUGhUcUVwTFM4UEN3Z0xyMTYrSGk0c0w3TzN0bVcyNmR1MEtCd2NIYk5xMENTNHVMckN6c3dOUUVUeHpkSFNFcHFZbXM2d21ybDY5Q2g2UGg2bFRwOWJyM0VYaGNya0lDZ3JDNE1HRG9hdXIrOFdQLzEvVG1OdGtlbm82akkyTkpXN3I3KzhQTXpPekdoK3pKbXJiaHFLam84WDIvTDk0OFFJQUVCZ1lLSFovVTFQVEdwL2JmOTI3ZCsrUW1KaUkzMy8vSFd5MmNGLzU5T25URVIwZERWOWZYK2pyNitQbm4zOFdlWnpCZ3dmWDZQMnEyODdlM2g2Ly8vNTd0Y2V4c3JMQzVjdVg4ZWpSSS9CNFBMQllMTEhiUmtaR1l1UEdqVUxMRnk5ZWpMbHo1d29zMjdObkR4UVVGSkNkblEwZkh4OHNYTGl3Mm5PUlpPdldyY3cxN09Qamc4V0xGOWZyZU44U0JTa0lJWVI4TTVzMmJRSUFQSDM2RkVlT0hNR0dEUnNnSlNVRkFNakp5WUdibXhzbVQ1Nk04ZVBITS92d2VEeXNYYnNXSEE0SEhUdDJGRGllbFpWVnJkNVhsRGx6NXVDdnYvNFNXQlllSGc0T2h5UHlaa1pCUVFHbHBhVUFnUGJ0MjhQWDF4ZExseTZGbzZNajNyOS96OXgwbUp1Ylk5eTRjU2dvS01DV0xWdGdZbUtDdm4zN0NoekwxOWNYZW5wNkFJQ2pSNC9DeGNXRnVmbk96TXpFNk5HakJiWWZPM1lzYnQrK0RXOXZid3djT0JCNmVuck13d2kvRjRYL3VyS2lvaUptdWJLeU1tUmtaTVQrUFVqTlZYMG8zN1ZyRjNidDJsWHRmcFVEQnExYnQwWllXQmdBUUUxTkRiTm16Uks3WDBCQUFEcDI3Q2oyUnI2cWlSTW40djc5K3poeDRnUjY5ZXFGWDMvOWxjbjYwZFhWaFpHUkVYUjBkSmhsd2NIQmVQWHFGVmF2WHMzMGJNdkt5cUpyMTY0QWdMaTRPQ2FJV0ZsWVdCaFlMQmJTMDlPcjdYbXN5UVBvbXpkdmhCNW0zNzE3SnpKd3VXalJJc3liTjYvYVl6WVZqYmxOcXF1cmk4M1FPWDM2TkI0K2ZJajI3ZHZEd01BQUh6OStoSzJ0cmRCMlBqNCtUS0JBa3ZxMG9aTW5UK0xtelpzU2o3OWx5eGF4NnloSThULzhvWkhqeG8xRFZGU1V5RzBHRFJxRXpNeE01T1hsQ1cyanFxcUt2bjM3SWp3OFhPTDdIRDU4R01lUEg2OTJPeFVWRlFEQWpoMDdjT3pZc1dyUC8vMzc5K2pYcjUvWTlUTm16TUR5NWNzRjJocVh5NFdob1NGVVZWVUZ0bzJJaUVCVVZCVFdyVnNIRG9jRGQzZDNHQm9hUWw5ZnY5cnpFT1hZc1dPNGN1VUtGaTllak1MQ1F2ajUrYUYvLy80d05EU3MwL0crTlFwU0VFSUkrV2JHakJrRG9HTDhhS2RPblpnTUFhQWlYYmVnb0FCTGxpeEI4K2JObWVXQmdZRklUMC9IeXBVcjBicDFhNkZqamhzM0RqTm16S2pUK1loNllPSnl1VGg4K0REYXRHbURrU05IQ3ExWFVGQkFYbDRlODFwZFhSMTc5KzdGMHFWTDBhcFZLMlk1UDJ2azgrZlAyTEpsQzNyMTZzWDh2ZzhlUEtqVCtRSVZmNmRidDI3aDZ0V3IwTlBURXdwa1ZIME5WRHdBbkQ1OUdnQ3dlZk5tNXYrQjFFL2xIdUp4NDhZSlpMMkljdWZPSFZoWldjSGYzeDg5ZXZRUVd0K2lSUXZZMk5pSTNUOGdJQUEvL1BDRHhHMnFzck96dzcxNzkvRHMyVFA4K3V1dm1ETm5qc0Q2MjdkdkMrMVRPYWlubzZPRDRPQmdBQlhqdENXbHV1L2R1N2ZhOCtGZmM5N2UzZ0xiZTNoNE1HUDlRMEpDQUFBMk5qWVlOR2lRMkdNMVJPYkc5NjR4dDBsNWVYbU1HVE1HNWVYbFRIQ2E3OXk1YytqUW9RT1VsSlRRcFVzWHZIMzdWbVN2dUplWEY1UGwwVkJ0U0ZKUXg5WFZGUUVCQWJYSzVHakt6cHc1ZzY1ZHUrTEhIMzhVR1NDcWJOV3FWVUxMZXZmdWpZTUhEMEpUVXhNQVVGaFl5R1FPVk1ZZnhsRllXQ2p5Mk5yYTJwQ1dGbjRNRmhVSXF5a1hGeGZtNTRTRUJGeTVjZ1ZXVmxiZ2NEamc4WGhRVTFOajFyOTc5dzdPenM0WU9uUW9KazJhQkM2WGl6dDM3c0RPemc0SER4NkVqbzRPcysySER4OEU2Z1ZWem9icTBLRURnSXJQNHAwN2Q4TEl5QWh6NXN4QmVYazVZbU5qWVc5dkQyOXY3Kzh5NjR5Q0ZJUVFRcjY1bUpnWTlPN2RtM2w5OE9CQlJFVkZZZkxreVFMRi9nb0tDdURoNFlGdTNicWhYNzkrekJkMTY5YXRJU3NyQ3dCbzNyeTV5SnZydXJwOCtUSlNVbEpnWW1JaU1qMVZWVlZWb0pnbUFDZ3BLV0gvL3YzSXlzcENmSHc4dW5mdkx2S0dxS29QSHo1QVdWa1pRRVdoVCtCLzZkcWl4ck1DRlQxQmh3NGRZbXAyOEcrVVFrSkNjT1BHRFlFYko2RGlKbXp3NE1GTVQ4K1gvRnNSUVd2V3JLbHpYWWFHb3FDZ2dJQ0FBS1lIOGVqUm8wTGJCQVVGSVNnb0NQNysva0lQai96cnJMSzZQS0I1ZUhnSUJEaCsrKzAzSmdnNGRlcFV6Sm8xQzFPbVRCSFlwMlhMbHN4Tk9hbWJ4dFltZCsvZWpVZVBIbUhmdm4wQ0tmU3BxYW5NWjVPV2xoWStmZnFFMHRKU05HdldqTm1HeCtNaE9UbVpDVG8wUkJ2S3o4OW5NdVZFNFQ4OGl2dDg1cXY4Z05wVTNidDNENm1wcVV4ZzlPVEprOHk2RXlkT0lDZ29DSDUrZnBDWGx4ZDdERGs1T1lIWGNYRnhRcG1QbFlrTFhJb2I4amx6NWt3QUZjSGFqaDA3TXNFUXZvaUlDQ1FrSk1EYTJscG8zOHJmdFhmdjNrVndjRENzckt5UWs1TUQ0SDl0SUNzckMxWldWbWpSb2dVekxJVE5abVByMXEyd3NMQ0FwYVVsUEQwOTBhVkxGd0FWZ2VWbno1NHh4NjZjRFhYdjNqMUVSVVhCd2NFQkhUcDBnTE96TTloc050aHNObHhkWFdGaFlZRjU4K1poNTg2ZGRjN1ErRllvU0VFSUllU2Jldi8rUFo0OWU4YU0xY3pOemNXeFk4ZlFyMTgvbkRsekJtZk9uQkhhSnpFeFVlRG13OGZIQjMzNjlJRzl2VDErK09HSE9wK0xyYTB0ZXZic3lid3VLU2xoZXVJcTMwQ1hsWlhoNDhlUFNFOVBSM2w1T1Q1Ky9JZ2RPM1l3eXo1Ky9JaU1qQXltVmtWd2NMQkF6NGc0SzFldUZGcFdrOTdoeWtWRmYvbmxGd0FWTlQxWUxCYnp1akp0YlcyUnk4bVh0V3paTWd3Wk1rVHMra2VQSHNIUjBmRXJubEVGZm9BQ0FMcDE2NFpGaXhaaDZ0U3B6QU5laXhZdEFGUU1BZUVQQlZxMGFCR01qWTBiTE90R1ZWVlZJQjFhWFYyZGVaaXM2eXdoUkZoamE1UGR1blhEd1lNSGNlTEVDVXlmUGgxQVJURDY3ZHUzekRDSjl1M2JnOHZsSWpVMUZaMDdkMmIyZmZQbURRb0tDdEN0V3pjQURkT0dWcTFhVmUxUUQ2Q2lvS0VrbEdrQitQbjVBUUFUK0t6OGY2bWtwQVNnb2o1T1hZWWZpc3Y4cVNvOFBGeGtrRzd3NE1GTUVJRS9hMWRpWWlMR2poMkwrZlBuTTkreDBkSFJpSWlJRUJta1dMUm9FVE5jTXpNekUrcnE2Z0QrRjhCU1UxUER1M2Z2WUcxdERSNlBoOTI3ZDBOUlVaSFpYMUZSRVh2MzdzV2lSWXRnWVdFQk96czdUSjQ4R1FFQkFRQXFhdjBzWDc1Y0lCdnF5SkVqMkxWckY5cTBhUU5QVDAvbTd3aFV0SDl2YjI5WVdWbkJ5c29LbHBhV21ETm5qc2pPbHNhSWdoU0VFRUsrcVlzWEw0TEZZa0ZUVTVQSkd2RHo4NE9LaWdxR0RoMktvMGVQTWplaEJnWUdXTE5tRFpNRmtKeWN6RHpFeDhURW9MQ3dFSEZ4Y1lpTGk2dnorY1RGeFRGWkhVZU9IQkdZK3ZUcDA2ZXdzYkZCWm1ZbWVEeWV3SDRYTGx5QXBxWW1ORFUxMGFOSEQyaHFhcUpseTViTXNwcW9UVTJLczJmUEN2VGUxV1JzUDJtNnJsNjlpbzhmUHpLdks5ZFhpWW1KRVNoQXl3K3VWUTdNeGNURVlNQ0FBUkxmSXkwdERmZnYzNWU0amFTaEJxVHBHVGx5SklZUEh3NFBEdzhNR2pRSTJ0cmFpSStQQjQvSHc0OC8vZ2dBVEkveXMyZlBCQjVzK2NQayt2VHAwMkRuTjNmdVhFeWNPQkZBeFV3MzNicDFFNWtWbDVxYUNtVmxaZWJCRktnSXRqZzVPUWtNKzJ1cW5qMTdodWpvYUxIcmk0cUt3R0t4QkRKbGFxTyszMzhEQmd4Z1B0K2twYVhoNit1THdNQkE3Tm16QitmUG40ZWRuUjFNVFUxUlhsNHVOaXV5Y2gyVGpJd01waTN3TTBHTGk0dGhhV2tKZFhWMXpKdzVFOCtlUFJQSWtPQ2JPWE1tenB3NWd3MGJOa0JOVFExRGh3NEZBS0ZnV1ZCUUVIYnUzQWxkWFYzTW5Ea1RTVWxKU0VwS0VqcmVuMy8raVFzWExtRC8vdjM0NmFlZjBMMTc5enI4aGI0K0NsSVFRZ2o1WnJoY0xrSkNRc0RqOFRCNzlteG0rY1dMRjJ2ZG0zTDkrdlVhRmI2cWlUbHo1dURWcTFmdzh2SkMzNzU5bWFCSG16WnRNR3JVS0docWFxSlZxMWJRMHRKQ1pHUWtqaDQ5Q2w5Zlg0blRwRDUvL2h3dlg3NWtwcng3OU9nUnBLU2tvS1NrSk5DelhWUCsvdjRDTnlSVmI5SzRYSzdFQ3VTazRkVzBTS0VvcnE2dU5kb3VJU0doMm0xbnpKaUJZOGVPQ2ZUbVNxcG96eC9QWFhXb1IzVWVQMzVjN1ZDQzJnWXBLZ2RXU1AwMXBqYXBwYVVGb0dKYVpGTlRVMnphdEFuNzl1M0RuVHQzb0tDZ3dHUzF0V25UQmhvYUdvaUxpOE9FQ1JPWVk5eTZkVXRnTzNIcTA0YjRBZXUwdERRNE9qcUN4K09oWDc5K0dEeDRNSVlNR1lLV0xWc0NBQXdORFdGdWJvN2ZmdnVOMmRmWjJSbmw1ZVZZdjM1OW5kLy92OExEd3dNS0NncGlwM3pOejg4SG04MW1zaTFFVVZCUUVEdXp6TFp0MndRQ1dPSmN2MzVkWXZ0LytQQWgwdExTTUdyVUtFeWJOZzNEaHcrSHE2c3JmdnJwSndBVmdZYXFRMDVFcVp4SndSL3VvYXVyaTRrVEoyTGV2SGxNNEVHY3ExZXZJam82bXRtdXRMUVUxNjVkQTFCUm1EZ3hNUkhXMXRZb0tTbkJoQWtUcXMyTXZIZnZIaElTRXVxVmFmcTFVWkNDRUVMSU4zUDkrblVtRGZmZXZYdkl6YzBWK3JMOThPR0R3RGo0eWtXakttYzVMRisrSE11WEw1ZjRmdXZXclVOWVdGaU5VbS81eFFMWHJGa0RFeE1UQUJYcG1sWGZnMSswNi9YcjF4S0RGSkdSa2ZEeDhXRmVCd2NITThOQTFxNWRDNkIyTlNuNDQzbjM3OThQTHk4dkFJTFQ0TDE4K1ZKb1dlVjFsWmVMcTdkQjZxZW1SUXBGNGFmNFZ1ZjE2OWQ0L2ZxMXhHMUdqaHpKdEpFOWUvWUl0RU5SaW91TElTVWxWZWMyY2VUSUViUnYzMTVnbVorZkg3eTl2V3Q4akJzM2JpQXlNaExwNmVrNGVQQmduYzZEQ0d0TWJaSWZwTkRRME1CZmYvMkZ6WnMzSXlRa0JGZXZYb1dob2FGQXI3cVJrUkZ1M3J6SlRQOVlWRlNFbXpkdll1REFnV0o3Mzc5VUcrTHhlRkJSVWNIbHk1Y1JHeHVMcUtnbzdONjlHMXUyYkVGUVVCQzB0TFJRWGw0dUVHem04WGhRVjFlSHBhVmx0UVVpLytzaUl5Tng1ODRkTEYyNkZPN3U3aUszeWM3T1JubDVPVE84VXBRMmJkcUlEVkx3cHdPdlRuV2ZhY2VQSDhmRml4Zmg3ZTJOUllzV1lmanc0WEJ5Y21MVzUrYm1DZ3pSRUNjakl3T3FxcXBJVGs1R2NuSXk1T1RrOFA3OWV5eGV2QmpObWpYRGpSczNKTzZ2b0tDQXNXUEhNcSt2WDc4T0hSMGRaR2RubzEyN2RqaDY5Q2k2ZHUzS0ZBbS9mUG15d0RueTd5TXErNTRDRkFBRktRZ2hoSHdqUEI0UFBqNCtZTFBaVEhxNUtGV3JiZS9kdTdmYVdRTWlJaUlRRmhZR096dTdHdFdDRUVWRFF3UFcxdGJWN3M5UFJVNUlTSkJZTlo0L0x2VHo1ODhZTVdJRTFxOWZ6NlFSODlPVzYxcVRnay9VTkhpaWxzWEd4aUkyTnBaNVBXblNKSnFHdEo1RVBZalV0RWhoMVN5WVc3ZHUxU2lRWm1CZ2dMRmp4MHFjVXJlbVVsTlRjZWZPSFFCQVNrb0taR1JrbU5lMUpTY25Cd1VGQllGbDFhVnhQM3o0RUpHUmtjenNJcTlldlVMLy92MEYyditxVmF0RVZ2d25vbjFQYmRMRXhBVG56cDJEczdNelNrcEtzR0RCQW9IMXc0WU5RMWhZR0RQc0tDSWlBZ1VGQlFMVFV6ZFVHNHFKaVlHMXRUWDY5ZXVISVVPR1lNR0NCVml4WWdVZVBud0lIUjBkSmxoZWVWZ2ZpOFdDcGFWbHJkN252eW91TGc2NnVycjQ0NDgveEFZcE1qSXlNR0hDQkxIMVVFeE1UQ1JtQnRablZvN0tuSnljTUdqUUlPemJ0dzkyZG5Zd01qS0NwNmNuODk0WkdSa0NzNDJKazVHUmdhU2tKRnk4ZUpGWk5uWHFWSVNHaGpJRk94VVVGSER1M0RsY3VIQkI0Tzl5NGNJRjVPYm1Da3hkR3hBUWdCRWpSdURCZ3dmbzNiczNaR1JrNE9mbmg2RkRoK0wrL2ZzWU9IQWdwS1dsc1hmdlhwdzllMVpnNnRXTkd6ZENUMDlQYUFyZXhvNkNGSVFRUXI2SkN4Y3U0T25UcHpBeE1XR21OS3lNSDdnNGVmSWtrOFlwcVNaRlpVK2ZQc1d0VzdmRTluaUltcklNcUhpUTR0K0FMRnUyVEdKbUJKK09qZzRVRlJYeDZOR2phcmNWUjBsSkNRWUdCbkJ3Y0VDblRwMEFDTmVrNEhBNFdMNThPVlBVVUpUS0R4SGp4bzJEbHBhV1VBK2lnWUVCTTVjNytYS0Nnb0lFWG9lRmhlSFFvVU9ZTjI4ZXhvNGRpK0xpWW56NDhJR1ppZWI0OGVNSURBekUzMy8vTFZBUEFxaitnYjRoOERON0toUFhvOTRRenA0OWk4aklTUHo2NjY5NDllb1Z6TTNObVZrQStObFdOQVZwN1h4UGJaTEZZbUhWcWxXWU9YTW01T1RrTUd6WU1JSDFnd2NQUnN1V0xSRVFFSUQrL2Z2RHo4OFBiZHUyRldnUERkV0dmdnp4UnpnNk91TDY5ZXZZczJjUHRtM2JoajU5K3NEWjJSa0E4UGJ0V3dDbzBYQ0RwbWpLbENtWU5HbVMyRm9PUEI0UGI5NjhFV3B6bFJVWEZ3c1VSYTJxdm9VeitkaHNOc2FQSDQrUkkwZmk0TUdEVUZKU1lnSVVaV1ZsZVAvK3ZWRGJGT1hLbFNzQ3IyL2N1QUZyYTJ2SXljbGg1c3laME5QVHc2cFZxeUFsSllYbzZHaThmZnVXbVVyWHo4OFBjbkp5VEpBaUppWUdqeDgveG80ZE81aGhWSXNXTFlLbHBTWHUzcjBMVzF0YmVIaDRZT0RBZ2VqZXZUdTh2YjJaNCtYbDVTRTBORlNnVnNyM2dvSVVJcXhidHc1anhveVJlTEZJd3VWeWNmandZWHo0OEVGa3I5alhkdWZPSFhDNVhBd1lNRUJrbWxOTVRBeWVQMytPV2JObWZZT3pJdzBoTXpOVDRvTk1YZFQzdXVBN2V2UW91blRwZ3Y3OSs5ZjduRDU5K29Td3NERE1uajI3MW1PbnE3cHg0d2J1M3IwTE16TXphR2hvQUtnWUE1aVNrdkpkemkvOVBkRFIwVUh2M3IzeCsrKy9pd3hTRkJVVkFSQ2VjcXdtbmo1OUNpMHRMZWIvc2lweDZjN2R1M2RuVXBwckVxQUFLbTVxK3ZUcGcvdjM3Nk9rcEtST0dRbTZ1cnBNT3I0NEtpb3ExVzdEbDVTVWhQVDBkSUYwVWRLd0trOXJlT3JVS2ZqNStXSDgrUEZZdEdnUkFDQStQaDYydHJidzhmRkJ0MjdkWUdkbmgrVGtaTGk3dTBOZVhsNW9xc1N2S1NRa2hQazVNek1UOCtiTncvang0d1VLd1RWMEw5eWNPWE5nWjJjSFdWbFpuRHAxU3VRMk5BVnA3WHh2YlpMTlpvUEg0ekZET1NyUG1DRWxKUVV6TXpQczNMa1REZzRPU0UxTmhhT2pvOEI5YlVPMUlVVkZSWXdlUFJxalI0OUdlWGs1azRuR2YvQjcrdlFwVkZWVjBiRmp4OXIvMGsxQWRmZFF5Y25KS0Nnb2tQajNLeWtwa1hndlVOL0NtZjcrL2tMTCtETmw4TmRsWkdTZ3RMUVVPVGs1SXJjSEt0clhyNy8rS3JDc3ZMeWNtYXBXVGs0T2VucDZ1SHIxS2h3Y0hHQmtaQVEybTQzYnQyL0QxTlFVSHo1OFFHSmlva0FuZ3B1Ykc0WVBIeTV3WDgvUFZQdnBwNThnS3l1TDY5ZXZZK0RBZ1V3TmxidDM3MEpiV3h0Mzc5NEZsOHVWT0tOUFkwVkJDaEhDd3NLZ3E2dGI1NGN4TnB1TitQaDRSRVZGd2NqSXFFWVJOMUc0WEM0S0N3dVJsNWVIL1B4ODVPYm1JamMzRnh3T0J4d09COW5aMmZqOCtUT3lzN09SbVptSnpNeE1IRDU4V0doTTNMWnQyd0JBN0FmMnc0Y1A0ZVhsaFo0OWU2SnYzNzUxT2xmeTlSa1lHSWdjVy9yczJUT1ltWm5CeWNucGkwNFZWOS9yZ3MvRnhRVlRwMDc5SWtHSzhQQndlSHA2UWs1T2pobVhWeE9yVjY4R0FJRnhoamR1M0VCUVVCRE16YzJaWlg1K2ZqaHc0QUF6ejdTNFhnQlNOL3lJZjJwcXFzajFHUmtaQUNxQ1VaWG5xUmRYazRJdkx5OFA4Zkh4RWd0SmJkNjhXZVJ5U1QwMWtnd2VQQmpSMGRINDk5OS9oZDZYUDRaYWt0VFVWRHgrL0ZoZ0diL3FkK1cwVGI3cWlnL3lpNCtOR2pXcXVsTW5YMUJSVVJGY1hGd1FIQnlNRVNOR1lOMjZkV0szbFpLU3dzNmRPN0ZreVJKczJyUUowZEhSc0xXMVJldldyYi9pR1ZkbzE2NGQ4N09YbHhkNFBCNm1UWnNtc0x3MlV5aldKYU9CMzR0SXZxenZxVTN1MkxFRENnb0tVRkJRd0pZdFc5QzNiMStCMVBwcDA2WWhKQ1FFbHk5ZlJ0KytmUVdHZWdBTjA0WWsxWlB3OWZVVmVDM3B2b2F5MThUanovb2hhWmFXdkx3OG9TRmtsZFczY0thYm0xc056clRDblR0M3hBNkYrL0hISDJGa1pJUW5UNTRnUGo0ZUR4OCtSSHg4UEROOFNVNU9EaU5HakVCUVVCQWVQSGdBZlgxOWRPN2NHYkd4c1RBMU5VVlVWQlRZYkRZekhUUUFORy9lWE9EZXRESlpXVm4wNzk4Zi8vNzdMNENLYVVlMXRMVHc1TWtUR0JzYjQ5YXRXMmpldkRrelU4NzNwTW5jY1p1Ym13dmRBQUlWWDdwang0NFZxdnpyNXVZbTFHQ0Rnb0pxSEgxZHNXSUY3dHk1ZzIzYnRzSFEwTEJHUlZiT25UdUgvZnYzbzdDd0VBVUZCVXd2WWxWU1VsSlFWbFptNW9OV1ZWVkZ1M2J0OE9PUFA2S3dzRkFnU0hIbHloVWtKeWRqeDQ0ZFlMUFpLQzB0RlpvMmIvcjA2VGg5K2pSdTM3NHRza0l5alZQK3ZvU0doa0pKU1FtREJ3K3VkdHV2ZlYzVUJmK0RWNVFPSFRwQVFVRUIzdDdlYU4rK3ZkZ0h3ZGF0V3pNUitxeXNMRnk4ZUZIbzVpWTVPUmxxYW1vQ04wU3paOC9HcDArZmNPREFBVVJIUjhQSnlVbW9HQnlwSDBsRnJQaUZILy84ODArQjVkWFZwTGg0OFNMS3lzb1FIUjJOdExRMHBqaGJaVjh5Z0FjQUkwYU13UGJ0MnhFY0hDd1FwTWpQejhmMDZkUHgxMTkvQ1V3ZldsbEJRUUZpWW1KRTFvNEFJREkxVlZLUTRzcVZLemgzN2h4Kyt1bW43NjVRMXZmczFxMWIyTFp0RzFKVFV6RnIxaXdFQkFUQTBOQlFhTHVxN1ZsVFV4Tno1ODVGUUVBQW9xT2pNVzdjT0ZoYlc0c3NmTmFRdUZ3dVhGMWRFUjRlRG1OajQycG5USkJrd1lJRk5ScTNUUnJXOTlRbVQ1MDZoVHQzN3NEZTNoNHRXclRBaWhVcnNIWHJWcWFqRGFnSTV2SUxDUE03NytveU0xSnRWSmNSSFJnWWlCY3ZYbURhdEdrU0g1TDV0WXVJSUI2UGg5RFFVSFRxMUVsczltSlpXUmxLU2txWXpBWXVsOHQwYnRSMTVwYTNiOStpcEtRRVFNVzlaSFZCMk1EQVFHelpzZ1c5ZS9lR2w1ZVh4RTRyL3IyMW1wb2ErdlRwQTB0TFMwaExTNk5aczJhUWtwS0N2cjQrNU9Ua2NPM2FOZWpyNjZOMzc5NU00Y3RMbHk2aGI5Kyt6S3d4UUVVYmxKVForZE5QUCtIbXpadDQ5KzRkMnJadGk2NWR1K0xKa3ljQUt1NmhodzRkK2wwV3htNHlRWXBseTVZeDg5VG01dVppOCtiTlRBL0JnUU1IbU9tMmdJb2VBSE56YzB5YU5BbEF4WlJha2lMUG9yUnExUW9MRml4QWNYRnhqY2Z4OWU3ZEd4TW1UR0NpeUlxS2lsQlNVa0ptWmliMjdObUQzTnhjK1BqNDFQaW1rOHZsNHNDQkEralRwdytUelRGNzltdzhmLzVjNVBiZTN0NGlLMi9YcHZlRWZGc2NEZ2RuejU2RnJxNHV6cDQ5SzNhN1ZxMWFZZGl3WVExMlhWU2RoYUNxNHVKaXNkdkl5c3BDWGw2ZWVmM1hYMzlKUEJaUThaQzNkT2xTc2V1blRadUdGU3RXQUtoSWErWnl1UUxUaEhHNVhDUWtKS0JYcjE0Qys4bkl5Q1BrbEZnQUFDQUFTVVJCVkdEbHlwWFEwOU9EazVNVHJsMjdWdStVUWlKZTFSNnIyTmhZNk9ycTRzU0pFd0xiU0twSlVWWldoc09IRDBOYld4dUZoWVd3dDdmSDNyMTdheFFvcm8vbXpadGoxS2hSaUlpSXdNT0hENW1VeTVjdlgrTDkrL2ZNVEIwQW1MVFA4K2ZQNCtUSmswaExTOE9sUzVjRWltUUJ3alVweEhuLy9qMkFpblo4OGVKRnJGKy9IaW9xS2xSZzhDc3FLU25CcVZPbmtKK2ZEeGNYRi96eXl5OUNxZkxQbnovSHlwVXI0ZVRrSlBBOTNxeFpNN1J0MnhaVHBreGhwcFZ0eVBiS3I4ZFNPY1BuMWF0WGNISnl3b01IRHpCa3lCQTRPRGpVNmRoS1NrclEwZEhCK1BIamF6eGNpalNNNzZsTlBuNzhHRHQzN29TK3ZqNSsrKzAzc05sc0dCa1o0ZkxseTRpTWpNVElrU054Ky9adHJGeTVFbHd1RjVhV2x2RDI5c2JDaFF2aDV1YUdWcTFhTmRpNVZmMWM1c3ZPem9hYm14dGV2SGdCZFhWMW5EcDFDbjM3OXNXRUNSTXdhdFFvaWIzKzVIOGlJeU9SbEpRRUd4c2JzZHZ3N3hmNWdjL3M3R3loYkMxN2UvdGF2UzkveUJNZytUbW5wS1FFKy9idGc1K2ZIeFFWRmZIdzRVT01Iejhldi8zMkcweE1URVFHWXhjdlhnd1ZGUlYwNjlhTitZdzlldlFvYzIvYnJGa3pHQmdZNE5hdFc3Q3hzY0hZc1dQUm8wY1B2SDc5R2c4ZlBoVHFtS2p1czVTZndSTWJHNHUyYmR0aTJMQmh5TXJLd29zWEwycGNRNk14YWpKQkNuMTlmUUFWWDhxMnRyYVFscGJHOXUzYkFZaE9EMU5YVjJkNmh6TXpNMFVlYy9qdzRjemN0NUpVVjRXZWYzRm9hMnNMVkFMbWNyazRjZUlFUEQwOTBhWk5HMnphdEVrb1FKR1NrZ0lYRnhmTW1ER0RtY09YNy96NTgzajU4aVdUOWx0Y1hJd2xTNVlJbkhOb2FDalMwOU14ZCs3Y2VvL3BKdzB2SXlNRGVYbDVBcS81YWU4ZE9uVEFrU05IVUZoWWlQajRlTVRIeDRzOWpxR2hJWVlORzlZZzF3VUFnWEdrb29TRmhTRXNMRXprdXNvQkJiNUpreVpoL3Z6NUVvOHBEbi8yQkw3ZzRHQm9hMnVEeStVeWY2T1BIejhpUHo4ZnpaczNGL2wzMDlIUndabzFhOUN1WFR0bWZlZk9uZWttNUF1clhPU3RXYk5taUl5TXhJUUpFMnAxakVPSER1SE5temZZc0dFRFdyWnNpYi8rK2d2bTV1Wll1WEpsZzA4RHQyalJJbHk1Y2dYcjE2K0hyNjh2VkZWVm1mYlN2WHQzN042OUc3ZHYzMFppWWlLQWl1RWMvZnIxdytUSmsrdjBmbHd1RjVzM2IwWllXQmhZTEJZY0hSMHhlL1pzZE8vZUhmYjI5a3dGY2RMd1pHUmtzR1BIRGhRVUZEQzlmVlV6ekhKemN3RUFXbHBhSXJQUDJyUnBJL1RaSnduL003aW1QV1E4SGc4dUxpNElDd3NEbTgyR282TWpVN2p0bjMvK3djdVhMekYvL254WVdscld1ZGZOeU1oSVpIMlpMNlcwdEJRRkJRVU5kdnova3UraFRRSVZRL2IrL3Z0dktDb3FZdE9tVGN5Kzl2YjJXTHQyTGJTMHRPRGg0WUhEaHcralpjdVdjSFYxUmJkdTNkQzZkV3RzM0xnUmYvenhCOWF1WFZ1ajdGR2dmbTJJeCtQaHlaTW5PSHYyTE02ZE80Zmk0bUxNbWpVTFM1Y3V4ZE9uVDNIaXhBbHMzcndaMjdkdngralJvMkZpWXZKZHB0bC9MVGs1T1hCeGNVSHo1czJaYWI1RjRjL1d3bStqTFZxMEVBb3NjTGxjWEw5K0hXZk9uTUhTcFVzRjZsdGN2MzRkMGRIUkdENThPUHIxNjFlajU1MkNnZ0tjTzNjT3ZyNitTRXRMdzZCQmc3QnAweWE4ZnYwYS92NysyTDkvUDN4OGZEQm16QmlZbVprSlpOR0l5bGJLeXNvU0NQVDkvZmZmVEkySlBuMzZvRStmUHRpN2R5OWtaR1FFaG5yVVJLZE9uZURtNXNZRUsvaWRpZnYzNzRleXNyTEk4L2tlTkprZ0JaK2ZueCt1WGJzR1oyZG42T2pvaUwxcEZaWFd6by9haFllSFExTlRFK2JtNW1LSFpOVFgzYnQzNGVMaWdyUzBOQ3hac2dUVHBrMFR1S2pLeXNvUUVCQUFMeTh2S0NrcElUOC9YMkQvZ29JQ2VIaDRZUExreWVqWnN5ZVNrcEpnYm02T3YvLyttL2tnZVA3OE9SNDhlSUFSSTBZd0QzSWxKU1Y0OGVKRnZkSThTY054YzNQRCtmUG5tZGU3ZHUxaXh0WkZSRVRneUpFak1ETXpnN1cxdGRoalRKczJUU2k3NTB0ZUYzd0dCZ1pDNmUxRlJVVndkWFVWVzZ0RlhMcTdvcUlpODhERjRYQ3diZHMyOU96WlU2QU9SVXBLQ2h3Y0hEQmp4Z3lNR3pkT2JDcmVodzhmQUlDcCtGM1p1WFBuY083Y09aSDdWZVhqNHlOeC9DU3B1V2JObXFGejU4NENOOG51N3U3SXk4c1RLa0RGOStiTkc4akt5akpUZHpacjFneFJVVkh3OHZKQzM3NTlNVzdjT0xCWUxMaTd1K09mZi82QnBhVWx0TFcxbWRvVzd1N3VrSktTWW5vNXVGd3V5c3ZMVVZwYWlwS1NFcGlZbU5SNnFJUzJ0alpXckZpQmpSczN3c0xDQWxaV1ZnZ1BENGVNakF4NjlPaUJVNmRPZ2NWaVllN2N1Zmo1NTUvUnMyZFBzTmxzbkQxN1ZtVG1FejlkVTlTNlhyMTZ3ZDNkSFZGUlVaZzdkeTQ2ZCs2TXRXdlg0dmJ0MnhnMmJCamk0dUtRbUpnSWFXbHA1cCtVbEJUS3lzcXdZY01HbEphVzR0U3BVOHp2YTJwcXlqeklrTHBoczltd3M3TkRURXlNeE8ycXB0WlhKYTVYTHlFaEFmYjI5bEJXVm9hc3JDd3pXMEhsejExSm5KeWNjUHIwYWZ6eHh4L28wNmNQVnE1Y2lkallXSXdmUHg3anhvMkRnb0lDT25mdWpQajRlTEJZTElGcm82eXNUT0JmeDQ0ZGF6MzByYlMwRkxtNXVVdzdTMHhNRlBndUtpd3NCSnZOUm5aMk5nQ0lmSkJZdDI1ZHJUTmJtN0xHM2lZL2ZQZ0FTMHRMNU9ibVl1L2V2UUw3dFcvZkhtWm1abGk5ZWpYZXZuMExJeU1qYk55NGtlbTVualJwRXBTVmxiRm16UnBZVzF0anlKQWhzTE96UTRzV0xiNVlHeW92TDBkU1VoS2VQbjJLdUxnNDNMNTlHeGtaR1pDU2tzS3dZY013Yjk0OFpoaUhucDRlOVBUMFlHMXRqVk9uVHVIVXFWTTRjK1lNdW5idENsTlRVNHdiTjA0Z1M3U3BLeWtwZ1oyZEhUNTkrZ1FuSnllbTA0ZkQ0Y0RaMlJrYUdocVFsNWRIWVdFaGdvT0R3V2F6OGZQUFB3c2Q1L256NXpoLy9qek9uVHVIek14TTZPam9JRGs1V1NCSThmYnRXOXk0Y1FPQmdZRlFWVlhGeUpFak1XYk1HT2pyNndzTUUwNUxTOFBkdTNkeDQ4WU5SRWRIbzdDd0VHM2J0b1dUa3hOekw5S3JWeTlzMzc0ZGI5Kyt4WkVqUjNEbXpCbWNQWHNXUC8vOE0yYlBubzErL2ZvQnFBaEtwS2VubzFtelpzak16TVM1YytmUXFWTW5YTGh3UWV6ZkpDd3NETzNidDJkcWRBQVZkYVhFQmYwZVBYcUVWNjllTWE4aklpSUUxb2VIaDZOMTY5WUM5N1hmMHpTa1RTcEljZS9lUGV6ZXZSdC8vUEVIRTZXcU9qMFRJRDZ0M2QzZEhXM2J0bVdxeGZPTG1QQjRQTVRHeHNMQXdLRGE2RnhXVmhaQ1FrSXdmdng0b1E5eGZoUXdPRGdZdDI3ZHdpKy8vQUpyYTJ1dzJXeGN1M2FOS1p5Wms1T0RhOWV1NGZYcjF6QTJOc2JTcFV1RnhnbnUzTGtUSlNVbFdMcDBLYmhjTHJadjN3NHVsOHNVUFN3cUtzSS8vL3lENXMyYkM2UjFidDI2RlJFUkVmRDM5NmVwbEJxaFRaczJZZE9tVFVoSlNZR0ppWWxBNFV4N2Uzdkl5TWhnN3R5NUFDb0tFZlh2MzErb3BraFpXWm5Bc2k5OVhmQjE3dHhaS0UweUpTVUZycTZ1TURRMEZKbENLU3BJY2ZueVpjakt5b0xMNVNJa0pBU2VucDdJeTh0akNubVZsWlZCV2xvYStmbjVrSmVYaDZPakk3eTh2R0JoWVFGalkyT2hteXNmSHgraDkzQjNkMGRDUWdJOFBUMXIzQU5FNDB1L25MWnQyK0xreVpQTTY5emNYSnc2ZFFvR0JnYlEwOU1UdWMrdVhidHc5ZXBWWnY4dVhicGc2OWF0VUZWVmhaT1RFM1BqTVdEQUFKdzVjd2Fob2FHNGNlTUdrcE9Ub2F5c2pHUEhqcUdzckl5WjVyUXlOcHVOSlV1VzFPbDNNVFkyUmw1ZUhuYnQyc1gwUUpxYW1xSlpzMmJZdUhHanlMb3A2OWV2bDNoTVVldFhybHdKVlZWVnpKbzFDNHNYTHdaUVVVSDl5SkVqdUhYckZrSkRRNWxoSmRYUjB0SVNHYlFqdGJkKy9Yb1VGaFkyeUxIYnRHa2pVQ2lXUDdiNTk5OS9yOUgrelpvMXc1Z3hZMkJqWXdNV2l3VmZYMTk0ZVhuQjM5K2ZHWnRkVThlUEg2L1Y5a0JGNGJ1cWhWeUhEaDNLL0J3ZEhTM1FheTlxT2tFSEJ3ZUpWZXFyS3lqYkZEWG1Oc2tmSHVUZzRDQVU5UGYwOUlTdnJ5OVVWRlFFaHZoVk5tellNUGo1K1RIRnNCOC9maXhRUTZLK2JTZ2pJd1BtNXVZb0tTbUJyS3dzK3ZUcEF3c0xDNHdlUFZwc3pSVU5EUTBzV3JRSUZoWVdDQWtKZ2IrL1B6WnYzb3lXTFZ0K2x6TXNOSlRZMkZqRXhjWEIxTlJVb0ROQ1JVVUZ0MjdkRXNqNjF0RFFnTDI5dmNDd0IyOXZiNFNIaHlNbEpRVXlNaklZT25Rb3BreVpBa05EUTZIdjJaa3paMkxHakJtSWk0dERSRVFFTGx5NGdLQ2dJR2hxYW1MZHVuWG8xcTBiek16TW1LR1RVbEpTTURRMGhMR3hNWVlOR3lieTJZN2ZLVEYvL256NCsvc2pNREFRMGRIUm1EZHZIaFl0V29TRWhBU0I0Y29LQ2dxWVAzOSt0UUZCQUFKRE5ZY05HeWEyTmlCL3lHaDFObTdjeVB4TVFZcEdLRE16a3hsYnZtelpNbWE1dUlKL290TGEyN1p0SzNMN1U2ZE93ZG5aR2M3T3p0V202RnkrZkJtN2QrL0c1OCtmOGZmZmZ3dXNZN1BaMkxkdkgxNjhlQUdnb3ZoWlZGUVVsSldWb2FhbWhxS2lJbVlzcVlHQkFRSUNBdEN0V3plaDkrQ1BTeTRzTE1Tb1VhTlFYbDRPb0NJVm1WOUFic09HRFhqOStqVU9IRGdnRU9ENDg4OC9jZjc4ZWF4YXRRcisvdjVVTkxPUnFscE04dTNidDdoMTZ4YnM3ZTJob3FLQ1o4K2VZZW5TcGZqcnI3K0VIajRxVDVIWWtOZUZLSzlmdndZZ1dFbStPaW9xS3JoMDZSSzh2THlRbkp3TWZYMTlyRml4QXJxNnVnZ1BEOGU2ZGVzd1ljSUVyRnUzRGdjUEhzUy8vLzRMVDA5UGJONjhHZjcrL2xpMGFCRkdqeDdOZkdsVnZSSGladzhaR1JreHcxL0l0Nldzckl3dFc3YUliQ2RSVVZHUWs1TkQvLzc5bWJITFBYdjJoSXlNREJPb3F4b0FWbEJRd1BUcDB6RjkrblNoNC9GNFBIQzVYS2FnTUp2TkZobW9takJoZ2xETkVuRm16WnFGbjMvK0dkZXVYWU9LaWdxVHFTYXVzR3RkNi81d09CeUJ6MjlkWFYyaEhzTFMwbEttOTd0eVFLYnl1ZFMwYmhLcFhrMTdrT3RDUlVVRmQrL2VCWS9IQTQvSEE1dk5ybmJXbU1ybXo1OFBSVVZGWnAvdTNidkQxZFVWNWVYbCtQanhJd29MQzFGV1ZvYnk4bkp3dVZ6bXV1QnZ6MmF6SVNVbEJSa1pHWFRxMUFsQXhWam9tZzRWVlZkWHg1bzFhNWdDM3FxcXFnSkZadlgwOUdCaFlRRXBLU244K09PUEFobDlTa3BLTURZMlJvOGVQU1QralkyTmphbFliQldOdVUwcUt5dGp6NTQ5SXRkWldGaEFSa1lHTTJmT2xGaXdzM1BuenZEMzkwZDVlVGx5Y25LK2FCdlMxTlRFamgwN29LeXNqQjkrK0tGVzk4UnljbktZUG4wNlRFMU5FUnNiS3pRa3U2bWFOV3NXK3ZUcGc0RURCMkwvL3YwaU0xSXZYNzZNNHVKaWxKU1VRRXBLU21ROUZCa1pHV2hwYVdIMjdOa1lNV0pFdFVWZFdTd1c5UFgxb2ErdkQxdGJXMXkrZkJubno1OUh0Mjdkb0thbWh1blRweU1wS1FtR2hvWVlPSEJnalF1eU5tL2VITXVXTFlPRmhRV09IajNLWkFrYkdCamcwS0ZES0Nzcmc1U1VGSFIxZGFHb3FQaEY2L3l0V0xHaVZzT3h2amMxL3lScGhQVDE5WGxBelc3d3pwNDlpL1hyMTBOQlFVSGdodXpLbFNzaVp6RVFSZHdzQmxsWldSZzdkaXhUOFZVU1MwdEwzTHQzRDhlT0hVUFhybDJGMWljbUppSXZMdzhhR2hwUVUxT0Rzckl5c3JLeTRPUGpnOU9uVDZOang0NVl1SEFoaGc0ZGlwczNieUk5UFYza1ZGK1hMbDFDZm40KzVPVGtzR25USnJScTFRckhqeCtIbEpRVVBEdzg0Ty92anovLy9CTXpaODVFVVZFUmlvcUtVRmhZaU1MQ1FodytmQmczYnR5QXVibTV4R0tFVmZHL0RPN2Z2LzlkdDZ1R1VwdjJXcDA1YytZZ1BqNGVyVnUzeHZEaHcyRnRiWTNzN0d4bWZKdTl2VDN1M2J1SDBOQlFvUS8zMGFOSDQ2ZWZmb0tqbzJPRFhSY0dCZ1lpYTB0czM3NGR4NDhmaDV1Ym04anhvNkwyYzNWMVJVQkFBTnEyYll1bFM1Y3lnY0RnNEdCczJiSUZPam82ZVAzNk5jek56YkZreVJKbW52WHc4SERzM3IwYnhjWEZDQTRPRmp1MVpGUlVGR3h0YldGcWFvcEJnd1pKL0YzRnBSdlcxZmQrelh6Sk5rMitiOTk3V3hhRjJuZlQwZGpiTDdYRnBxc3h0azFxajAzRHQyNTdUU2FUb25mdjNnTFZVcU9pb25EMzdsMEExYzlpOE9iTkc1dzRjVUxzV0xMbXpadmpsMTkrUVdSa0pGNjllc1gwTUZUMThlTkh4TVhGb1d2WHJpSURGQUFFTWlQUzA5UGg1ZVdGMDZkUFExdGJHNXMyYmNLSUVTT1lLUFc5ZS9kdytQQmhQSG55QkE0T0RnSVJYbjVLNWQ2OWUxRlVWSVRWcTFkRFJrWUdBUUVCOFBmM0IxQ1I5aTRxOVozTlprTmFXaHIrL3Y0WU1XSUUxYWRvWkpLU2twaXBHUTBNREJBY0hJdzNiOTVnOCtiTkFDckc1MTI1Y2dWMmRuYUlqNDlIWVdHaFFQMkgwdEpTcHEwMDVIVlJWVzV1THNMRHc4Rm1zMkZ2YjQ4MWE5YlVLRFYzN3R5NTBOSFJ3YVJKa3lBdExZM1MwbEs0dWJuaCtQSGpHRGR1SE5hdlg0K2pSNDlpMTY1ZGVQTGtDUndkSGFHbHBZWHg0OGRqK1BEaFNFbEpFUnVnQUNxS3h3SVYwMHNGQmdaS1BCYzJtNDNZMk5nYS9iNkVFRUlJSVlTUTJtc3lRUXBWVlZXMGI5K2VTZWQrK1BBaE0zc0JmMng3MWUzNXFjYnQyclhEd0lFREphYXdHUnNiSXpJeUVpZFBuaFE3ZGRlNWMrZkE1WEtySFEvMCtQRmpCQWNISXp3OEhEMTc5c1RXclZzeGVQQmdzRmdzOEhnOEZCVVZvYUNnQUthbXBpZ3VMc2FKRXlmdzh1Vkx1THE2TWozcFFNWERySitmSDB4TVRKaG8yS1JKazVDWm1RbHRiVzA4ZVBDQTZXM1cxTlNFcWFrcDVzeVpneVZMbHVEcDA2ZVlNMmNPRGg4K0RHZG5aNG5uUzc2dVE0Y09ZY2lRSWJodzRRSUdEQmdBRXhNVExGbXlCQ2RPbk1DY09YUGc1dWJHMUlQWXQyOGZnb09EWVdCZ3dLU3VWUTVTTlBSMVVkbVdMVnZBNFhDd2RldFdYTHQyRFd2V3JFRktTb3JBTkZDaXFLcXFNc1ZlRXhNVDRlam9pT2ZQbjJQQmdnWE1iRGhtWm1abzM3NDkxcTFiQjFOVFU4eWRPeGN6Wjg2RXZMeTh4TlJmZmpHbFVhTkc0ZnIxNjdDeXNoSTUwMEpSVVJHbVRadFc0MkV0aEJCQ0NDR0VrTHBwTWtFS0x5OHZSRWRISXlRa0JFREZ3dzQvbTBIVTFDenU3dTV3ZDNjWFdEWm8wQ0JtSm9XcUJnd1lBRTFOVFp3L2Z4NDJOamFRbFpVVjJ1YnMyYk9RbFpVVjIzdWNsNWVIS1ZPbUlDc3JDd0FnTHk4UERvZUQ3ZHUzWStQR2pjeVFEUDdZNmNxZVBIa0NNek16N05xMUMxMjZkRUZ4Y1RGV3IxNE5UVTFOV0Z0Ykl6TXpFeWtwS2REUTBHQnFEMlJuWjRQRllzSFEwSkFaZzgydmR0K3paMC9zMjdlUFppOW9aQklURTNIaHdnWHMzcjJicVJEY3UzZHZIRGx5Qk8zYXRVTlVWQlJpWW1MZzdlME5LU2twV0ZoWTRQVHAwOWkvZnovczdPd0FnQ2tBQlRUOGRRR0FLZHg2NGNJRi9QcnJyeGcxYWhSR2pod0paV1ZsZUh0N0l5MHREV3ZYcnBVNHJqazdPeHRlWGw0SUNncUNxcW9xUER3OGhNWjNEaDA2RkNkT25JQ1RreE4yNzk2Tm8wZVB3dFRVRkpNbVRSSTdGZVBodzRjQkFGWldWcENYbDBkSVNBaW1UNTh1TkRQSWlSTW53T0Z3TUcvZVBMSG5TQWdoaEJCQ0NLbS9KaE9rR0RGaUJJNGZQNDRuVDU2Z1hidDJlUG55SlRPN0FQOEJqYy9ZMkJoejVzd1J5bmlRbE5iT1pyUHg2Nisvd3MvUEQ1Y3VYY0tFQ1JNRTF0Ky9meDhwS1NtWU1HR0MyT0l1U2twSzZOKy9QejU5K2dRTkRRMm9xS2hBU1VrSnlzcktVRlJVeE0yYk4zSHo1azNzMjdjUENnb0tVRlJVaEx5OFBPVGw1WkdRa0FBYkd4dlkydG9pT0RpWUtjQ3BwcWFHTVdQR01ITkM3OWl4ZzVrMkxDTWpBK3JxNm1Kbk14QTNEU1g1ZG54OWZkR3RXemVoQUVMNzl1MlJsWlVGWjJkblRKa3loUWt1Tld2V0ROT25UNGVYbHhlbVRac0diVzF0bEplWE01a1VEWDFkdkgvL0hvNk9qcmg3OXk0TURRMlpvbjRzRmdzclZxeGdoaURsNU9SZzI3WnRRdnRuWkdUZzJMRmpPSG55SkFvS0N0Q2lSUXNzV0xBQStmbjVpSXlNRlBtZWt5Wk5ncHFhR3NMRHczSGd3QUY0ZTN1alI0OGVXTDE2dGNCd3FqZHYzaUFrSkFURGhnMUQrL2J0WVdscENSTVRFeHc2ZEFqejU4OW50a3RJU0lDM3R6ZUdEeC8rUmV0UkVFSUlJWVNRTDR2RDRkUzQ4Q1ZwdkpwTWtFSmZYeDhkTzNhRXY3OC9qSXlNd09QeE1HVElFR1pPNTVvb0xDeEVjWEd4eUN3SkFCZy9mano4L1B4dzVzd1pvU0RGaVJNbkFFQmtkZm5LK0hVRkNnc0xFUmNYeDB3WkNsVE0zM3Z6NWszMDc5OGZBUEQwNlZOd3VWeG9hbXJDME5BUXJxNnVVRkpTZ3JTME5OcTFhOGY4empvNk90RFIwVUc3ZHUyWVZINmdZcWFGeXE5SjR5ZHU2azZnWXU3dmp4OC9JaUlpQXVIaDRTZ3BLUkdvNXUvdTdzNU1ReVFuSndlZ1lhK0xuSndjekp3NUU3bTV1Wmd5WlFwV3JGZ2hOSXVBalkwTnlzcktjUExrU2NURnhRa2RlOGVPSGJoMDZSTDA5UFFnTHkrUG1KZ1k1aHFwQ1g2aHpzK2ZQME5YVjFkZzNkYXRXeUVsSmNVVWgyM2R1aldXTEZrQ1YxZFh0Ry9mSG1QR2pNRzdkKyt3Yk5reXRHelprcG5pakRRc2IyOXZqQjA3Vm1DcXNTL3A2TkdqNk5LbEMvTTVXaCtmUG4xQ1dGZ1lacytlWGVNWkRpUXBLQ2pBNDhlUFJXWXgxY1NSSTBmdzhlTkh6SjgvSDBwS1NoSzNYYkprQ1lZT0hZcmZmdnV0VHU5RjZpWTZPaHIzNzk4WG1KcXVKdExTMHJCczJUTDg4c3N2WW9mSWhZZUh3OC9QRHg0ZUhtalZxbFc5enZQR2pSdm8zYnQzclc3MGZYeDgwSzlmUC9UdTNWdG9YVnBhR3M2ZlA0OVJvMGJWNjc3alMxNi9UUTIxb1FxTitUdUFWRGh6NWd3eU16TXhaODRjc1IycGp4OC9Cby9IRTVxbS9PM2J0ekEyTnNiS2xTdUZKaFlJRFEzRjBhTkg2elNGY2xWUG56NUZWRlFVRmk1Y0tISHErdS9odW11c21reVFBcWlZZm12VnFsVjQrUEFoREEwTm9hR2hJVFpid05mWEY3Nit2a0xMOSt6Wmd3RURCb2pjcDNQbnp0RFYxY1g5Ky9lUm1wcktaQ3lrcDZmajZ0V3I2TldyRjdwMzcxN3RlUllVRkdEWnNtVzRmLzgrRGh3NElISmFSQzZYaXpWcjFpQXRMUTBPRGc2WU9IR2l3STJ0aVlrSk00Ni9zdExTVWtoSlNhR2dvQUNQSGowU09UTUlYMUpTRW03ZnZvMkpFeWYrSnhyN2Y4SGt5WlBGZmhoT25qd1pxcXFxNk5peEkxcTBhTUhNRUtPcXFvcXdzREJjdW5RSjJkblpBQ0FRVUdpbzYwSlZWUlcydHJaUVZsWVdtR2F1cXVYTGwyUEVpQkVpMjdtTmpRMm1USm1DQVFNR1lNZU9IWWlKaWNIbHk1ZkZIcXZ5K1FRRkJXSDQ4T0VZUG53NE00MFYzK25UcDNINzltM01uVHRYNEdibmp6LytRR0ppSXY3NTV4KzhlUEVDWVdGaEtDOHZoNXViRzlUVTFLcDlYMUkvZ1lHQjJMdDNMeDQ5ZWdSM2QzZVVsSlF3UldLcjA2TkhqeHB0NStMaWdxbFRwMzZSRzlUdzhIQjRlbnBDVGs0T00yYk1xUGZ4MXF4Wmd4czNiaUFnSUVCc2NXVkpBZ01Ea1pPVGd5VkxsbFM3N2ExYnQybzFGVEQ1TW1KaVloQVFFRkRySU1XQkF3ZVFtcHJLRkM2dWlzdmx3dHZiR3gwN2RxejNUZTZiTjI5Z1kyT0ROV3ZXaUt6Ukk4clRwMCt4Wjg4ZS9QSEhIeUlmTUNNakkrSHA2WW1lUFh2VzZ3SHpTMTYvVFEyMW9RcU4rVHZndnlvdkx3OFpHUmxDeTlYVTFJVHVyWktTa3JCcDB5YTBiTmtTWm1abVl1OTVkKy9lalFjUEhtRERoZzNNWkFGQXhmZWdnb0lDeG93Wkk3UlBjbkl5RkJRVVJCNnZvS0FBTjI3Y3FQWjMrZUdISDZDam80Tm56NTdCeDhjSEN4Y3VsTGg5WTcvdUdyTW1GYVFZTTJZTUFnTURjZi8rZmZ6NTU1OEFLbTRZcWpJME5NVFNwVXN4YTlZc29YV1NvbVZBUlFHL29xSWl0R3paa2xsMjVNZ1JsSmVYaXp4ZVZaOC9mOFpmZi8yRlo4K2V3ZHJhV3VTREcvODgzTjNkWVdOamcvWHIxK1BCZ3dkd2NIQVE2S2t1S2lwQ1ltSWluajU5aXZqNGVEeCsvQmpEaGcyRGpZME5EaDgrakpLU0VvRlpINnA2Ky9ZdGR1N2NpUTRkT2xDYWV5TWhxZjJOSERtU21aNnpLak16TS96NTU1LzQ5T2tUZ1A5bFVnQU5lMTFNbkRoUi9DL3ovL2h6VjR1aXFha3BOSjk1VFlJRlZlY3lyL3o2MmJObjJMNTlPN3AxNnlZd3JJUHZuMy8rd1pNblQzRG8wQ0VBRlRjMG5UdDNydlk5U2YwOGVmSUVMaTR1YU42OE9kYXZYdytnSXNCclptWldvLzBiYWlxMGYvLzlWK3k2RGgwNlFFRkJBZDdlM21qZnZyM1lJckt0VzdkR3g0NGRxMzB2S3lzclhMOStIUzR1THRpL2YzK3R6dlBaczJkSVRVM0Z0R25UaERLV3lOY1ZIUjJORHg4K2lGejM0c1VMQUpBNGsxRFZiTG00dURpY09YTUdQQjVQNUkzdTJMRmowYmR2WDZTa3BDQWxKVVZra05uYTJocG1abWJZczJlUDJQZTFzcklDQUdhNmNoa1pHWkhENnZUMTlkRzhlWE9CWmFHaG9XQ3oyZmo5OTk5Rkhqc3lNaEl0VzdaRXYzNzl4TDQvYVRqVWh1cnVhMzRIL0ZkRlJrWXltYnlWTFY2OEdIUG56aFZZdG1mUEhpZ29LQ0E3TzF0aUVNRFoyUmxXVmxaWXRXb1ZlRHdlVnE1Y0tiQis2TkNoek0vOCs0UEV4RVIwNmRKRjVQRStmdnlJVmF0V1ZmdTc4SzhESG84SEZvc2w4Yjc4ZTdqdUdyTW1GYVJJU1VsQlFrSUNaR1JrNE9MaWdyUzBOTXlZTVVOZ1JndytOcHRkcDlTdHFzTThPQndPZ29PRDBhNWRPNGtCQWFBaXdyZDA2VktrcGFWaC9mcjFRc2VxV2pDemJkdTI4UFgxeFpvMWF4QVNFb0tYTDEvQ3hjVUZLaW9xTURjM3g4dVhMOEhsY2lFcks0dWVQWHRpMUtoUkdETm1ES0tpb25EdzRFRU1HREJBNklLby9CNzhCMW90TGExYS94MytpM3IxNnFYZHJWdTNENmRPblNyLzF1ZFNXL3pVYi83L2FlVXBPYi9HZFZFVC9Mb3AxUVVDNitQTm16ZXd0cmFHbEpRVXRtN2RLaEM4eU03T1JsaFlHSTRkTzRiMDlIUU1IandZang4L2hyMjlQY2FQSDQvZmYvOWQ0a3doMzZQRzBxWlRVMU5oWTJNREZvc0ZOemMzNWt1MFZhdFdFcitZeGZuOCtiUEU5Y1hGeFdLM2taV1ZGYWl6VXBNZTc0S0NBbWJZa0NqVHBrM0RpaFVyY1BIaVJhU25wMHM4bHJhMk51VGw1Wm1wb3NXcEdyd0pEZzRHZ0dwbmoycEt2bFg3UG5ueUpHN2V2Q2x4bXkxYnRvaGRWemxJa1oyZGpUVnIxbUQ0OE9Hd3NyTENnd2NQMEx0M2I0R0hvWUtDQWxoWldXSFNwRWt3TnpkSFZGU1VVUFlhLzVyeThmRmhncTVKU1VubzNyMDdTa3BLa0pTVUJDc3JLMlJsWmVIMDZkTW9LeXZEUC8vOEkvTDhQRDA5bWNMRi9OcEZFUkVSYU5PbURXSmpZNWxwbWp0MzdndzlQVDBrSnljalBqNGVQWHYyeEpFalI0U08xN3AxYTRFQSs1ZThmaHVMYi9sWlMyMUkyTGY2RG1nTWRIVjFaZFhWMWRWalkyUFR2dFo3R2hzYkMzdzNjYmxjR0JvYUNrMFBIeEVSZ2Fpb0tLeGJ0dzRjRGdmdTd1NHdORFFVMlpHbG9xSUNUMDlQV0ZsWk1mWEc5dTdkSzVCbDgvYnRXMmFJQlkvSHc5T25UekY2OUdpSjUrcnU3aTR4eTRaZldMMnNyRXlveUhwbGpmMjYreDQwbVNCRldsb2FySzJ0SVM4dmowT0hEc0hYMXhkK2ZuN3c4L05EOSs3ZDhjTVBQMEJUVXhPS2lvcFl1WElsMkd3MmdvT0R3ZVZ5VVY1ZWpyS3lNcFNXbHFLNHVCaVRKMCtHbHBaV3JRcEx2bm56Um15amI5V3FGVmFzV01ITWNMQjc5MjcwNzk4ZkpTVWxpSW1KZ2JxNk9sZ3NGbUppWXFDb3FDaXdyNEtDQXJadjM0NWR1M1loSUNBQXMyYk53ckZqeDlDdlh6K01HalVLQmdZRzZOR2pCNW8xYTRiOC9Id2NPSENBbVFsaTA2Wk5Bc2RTVTFQRG5UdDNNR1RJRUhDNVhJU0ZoVUZPVGc0Nk9qcTEvNFAvQjBsTFMvL3o4dVZMWXdNRGc5TmNMamRJVlZVMUtpb3FxdXhibjVjNDdtdk1Yd0FBSUFCSlJFRlVDUWtKVUZaV2hycTZPdVRrNVBENTgyZm13WWNmU1c2STY2S21PQndPTm03Y0NCVVZGU2dvS0NBeE1SR0E2S2xQSzVQVUE4a25hb2dBajhlRHJhMHRPQndPVTNjaUl5TUROMi9leEpVclYzRDc5bTJVbDVlalg3OSsyTHg1TS9yMDZRTU9oNE1EQnc0Z01EQVFvYUdoNk5TcEU0WU9IWXErZmZ0Q1gxKy9VZDRNMTBaamFOUEp5Y2xZdUhBaGNuSnlzSDM3ZHZUczJaTlpKeXNySzNaNG5TUWpSb3lRdUQ0c0xBeGhZV0VpMTRtNm1adzBhWkxJckp1YXFKeE5GQmdZV0tPTWo5VFUxR3JUVGlzSEtYSnpjM0grL0hubzZlbWhVNmRPU0VwS3F0RzVjVGdjWmx0dGJXMng5WmErVjkrcWZVdWE3Y2pWMVJVQkFRRTFhZ2Y1K2ZsTThHN3QyclhnY0RqWXZIa3pacytlelF6cDRYSzVtRDkvUGtwTFM3Rm8wU0s4ZS9jT0hoNGUwTkRRRU9ybzRPTVhLWjQ2ZFNvQ0FnS1FuSnpNRFAzY3QyOGZpb3VMc1d2WExnd2FOSWpaSnowOUhTWW1KbEJXVmthdlhyMlk1WlY3UjNOemN3VmV6NWd4QTNwNmVrd0E3Y21USjNqeTVJblErZno4ODg4Q0Q1aGYrdnB0REw1Vlc2UTJKTnEzK2c1b0ROVFYxZFhMeTh2ZjYrdnJYK2Z4ZUVGY0xqZjQ0Y09IN3hyNmZSTVNFbkRseWhWWVdWbUJ3K0dBeCtNSlpNYStlL2NPenM3T0dEcDBLQ1pObWdRdWw0czdkKzdBenM0T0J3OGVGUGtzb3FhbWhzT0hEelBCZ2xhdFdnbk01bFpTVXNMOC9QejVjM0E0SEd6WXNBRWJObXhnbG84ZE8xYmdlVWhhV2xvb0c3ZnE3eEViRzRzSER4NEFnRUNIZ282T0RvWU1HZkpkWEhmZmd5WVRwRmkrZkRteXNyS3dkKzlldEczYkZxdFhyNGFabVJuT256K1BlL2Z1NGZyMTY4akp5VUZaV2NWM0JvL0hFem5WWjVzMmJaZ1BLa3RMeXk5eWJvcUtpcENWbFlXV2xwYkE3QnZTMHRLd3M3TVR1TWptekpranREK2J6WWFOalEzYXRXdUhEeDgrUUYxZEhiYTJ0Z0xicEtlblkvcjA2ZUJ3T0JnMmJCaldybDByVkdmQzNOd2M3dTd1QXU4eGI5NDhpWkhDcG9iRlltbnllTHlGTEJacllVNU9UcGErdnY0WkZvc1ZsSk9URS9ueTVjdmliMzErbFhsNGVPRDI3ZHRDeTBlT0hNbU1SVytJNjZLbVZGUlVjUGZ1WFhBNEhBQVY3ZGpJeUtqYW5tQkpQWkNTc0Znc0xGdTJES1dscFRBeU1zSzVjK2V3ZHUxYUFCWEJ2b2tUSitLMzMzNFR5SlpRVVZHQnJhMHRaczJhaFlDQUFJU0VoT0RRb1VQNDk5OS80ZTN0WGFmemFHeStaWnUrZS9jdWxpOWZqcUtpSW16ZnZoMURoZ3hCV0ZnWUVoTVRNWC8rL0hyVndqRXdNQkRxTVNrcUtvS3JxeXVNakl4RVpyYUphMXVLaW9yTWpRK0h3OEcyYmR2UXMyZFBnVEhJS1NrcGNIQnd3SXdaTXpCdTNEaVJuNXRlWGw0aWo4L2xja1ZtRUhHNVhKU1ZsVW04WVFLQW9LQWdGQllXNHNjZmYwUmFXaHFtVFpzbWNYdStpSWdJUkVSRUFLaW9OMU8xQU5sL3dkZHUzL241K1NndExSVzd2cmk0NGkycjYrbmwzM3lucEtUQXg4Y0hTa3BLVUZKU2dxV2xKZmJ0MjRjQkF3YWdmLy8rK1B6NU00WU1HWUtKRXllaVZhdFdhTldxRlV4TVRMQnQyellNSGp4WXFLZFNrb1NFQkp3K2ZSbzZPanB3ZDNlSGtaRVIwNDQzYjk2TTR1SmlPRHM3QzNXV1RKMDZsVWszNXVNL0pISTRISncrZlJvalJvd1FlWDBOSGp4WTVQQ2tMM245TmhiZjRyT1cybERqK2c1b1JGZ0FockpZcktGU1VsTHUrdnI2dDFrc1ZsQnBhV25RbzBlUFhqZkVHOTY5ZXhmQndjR3dzckpDVGs0T2dQOE4zODNLeW9LVmxSVmF0R2pCQktuWWJEYTJidDBLQ3dzTFdGcGF3dFBUaytsZ0t5b3F3cXRYcjlDalJ3K0J2N09rT25zM2I5NkVob1lHTTVSeTFxeFpXTFJva1ZEdGl0emNYSnc5ZTFic2NkTFQwN0YzNzE3bXRadWJHL1B6cjcvK2lpRkRobnczMTExajE2aXZvQzlwNGNLRmFObXlwY0FVaE8zYnQ4ZUNCUXVxM2JmcWd4bi9ackltKzliR2dBRURCRzVVMld3Mjl1elpnNEtDQXZCNFBHaHBhUW5OVUZDWnVGa2ZnSXF4L2N1V0xVUHIxcTNGOWt6T25qMGI0OGVQUjJabUpvQ0tGQ01ORFkwNi9qYi9mU3dXcXprQUN4NlBaNkdpb3NMcDI3ZHZHSXZGQ21LeFdCSDM3dDByYU9qM2w1R1JrVGcwWXViTW1lalpzeWN6eTRlQ2dnSzZkKytPd1lNSE05czB4SFVCVkZUUFZsZFhyL1lZVjY5ZUJWRHhNTVppc2NTTzV3UUFYVjFkL1BMTEwzQnhjYW4ydUNFaElTSjdvaXZYVmhrL2ZqemV2SG1EVHAwNlljaVFJUUoxT3FyUzFOU0VyYTB0ckt5c2NPWEtGUmdZR0lndHZ2UTkrOXB0T2pjM0YxSlNVdGk3ZHkvNjl1MkxuSndjdUxtNWdjdmx3dHpjdkY3SDd0eTVzOUJuWWtwS0NseGRYY1hPa2lQcUJ2WHk1Y3VRbFpVRmw4dEZTRWdJUEQwOWtaZVh4MlQ4OEZNKzgvUHpJUzh2RDBkSFIzaDVlY0hDd2dMR3hzYlY5cGp2M0xrVHIxKy9ock96czFDYldyMTZOVkpUVStIaTRpSTJTeWsvUHg5K2ZuN01hdzBOalJwZEk3YTJ0dmo1NTUrWkFzdE5JV1B1YTdUdlZhdFdWVHZVQTZpK3AvZmV2WHN3TnpkSGx5NWR3R2F6a1p5Y3pPeFhXRmdJZFhWMUpDY25JL1QvMkR2enVCclQ5NDkvenFsVXAwMkdTYVBGM295WTRSQXhZOG0rTnBJSmpWM0RJQ2toVzlJWGlhSlNXU3Frb2tRTFE5YnNLV1hKVWxMNUtXTXBTcFFXNXpqbitmM1I5enpmbnM0NWRWcG91OSt2bDVlZTdUN1BxZXQrN3Z1NTd1djZYS2RPNGZEaHc0aUlpS0RQbVRKbENyUzF0VkZRVUVDTEpXdHJhMWNiS2VQbjU0ZStmZnRpOCtiTitPT1BQK0R0N1UxcldOMjhlUk5XVmxhTUZUb1JyVnExa3FvVkZCd2NqTkxTVWl4WXNFQmlxcUJRS0pUNGdsbGYvYmV4OHEyZXRjU0dHdjhZMEVnd3BpaktXRjVlM28zTDVkNEhFTUZpc1NMdTNyMmJWbDhma0orZlQ4OExSVTdhMXExYjQ5V3JWN0MxdFFWRlVmRDE5V1c4U0t1b3FHRHYzcjFZdkhneDVzMmJoMVdyVnVIMzMzL0h3WU1IRVJ3Y0RDY25KNHdkTzVZKy84Q0JBd3hCNkgvLy9aZldXcnQ0OFNKNFBCNDZkdXdJb1ZDSXNySXlkTzNhVmV3OTUrM2J0MVdPb2RIUjBiQ3lzc0xCZ3djUkdocUtpeGN2QWlpUGJoVFpZVlBwZDQyZEZ1T2txTXNmcDdxWHAvcEMwZ3Rubno1OTZxMTlXWEtWdi92dU80bGFCSFZBMGkrT3NlK1BQLzVnYkw5NzkwN3NtcUtpSXNhK3NySXl4dmJuejU4WjJ6bzZPbUp0VkQ2SHgrTXh0dmw4dnRnMUFvR2c0cjZxMU9qVVdTeVdKUUJMaXFKS3VWenVSWXFpVHJIWjdKTjM3OTRWbHpTdUIrTGo0NnM4L3V1dnYxWXJlUHExK2tWRnA0Y3N5S0pEVVRtbnNUN09yVTZWdVRMS3lzcVlNR0ZDamE2cEJheEsvelA2aUtoL1ZPd1RGZnREUlRzWDlZT0sreXJadmJ5a3lKai84dFZ0ZXRpd1llalJvd2N0anVycTZvcUNnZ0s0dWJsQklCRGc2dFdyTlc2dktwNC9MMThncWtsVkMzVjFkVnk4ZUJGK2ZuN0l5c29DbDh1Rmc0TUR1bmJ0aXBpWUdEZzVPV0hpeElsd2NuTEN3WU1IY2V2V0xmajQrTURGeFFYQndjRll2SGd4Um84ZUxiR3ZlSHA2NHNpUkl4ZytmTGpFU2NqdnYvOE9Cd2NIekp3NUUyNXViaExIZzZDZ0lEb2FDU2kzMGVwK0R5STZkT2dnODdtMWhDWHBaMG4yRE5UTXBpdnZyMmpYb21jNWk4WDY1dlk5Zi81OE9ydzdKU1VGQmdZR0VsZFVYN3g0UWFmamlTZ3BLY0hXclZ0cGhmYzNiOTVJVFYyb1hHVkowZ3FpcjY4di9mT0JBd2ZRdTNmdkt1L2QzdDRlTEJZTDdkcTF3NFlORzdCbXpScThlL2NPRnk1Y2dMbTV1ZFR5ZWRMZzgvbTRkdTBheG93WkkzVk1rQ1ZTU0VSdCttOGRZRHlIcTNvR2kyeTFxbWN2ajhkcmtHY3RzU0VtalcwTXFDVVNiYk02dXhUWlpGbFptWkpBVUtVMFNoOEFmU2lLMnNMbGN0T0VRdUVwQUNlVGs1UGpBVWcxNHVySXk4dWpuM2VpTWV2ejU4OVl1SEFoTkRVMVlXbHBpU2RQbnVESmt5ZGkxMXBhV3VMa3laUDR6My8rZzlhdFcyUGV2SG5JeU1qQWhnMGJrSmVYUnd1NnE2bXBNWnhkSW1kSVNrb0tNakl5d0dheklSQUlVRnhjRElxaUpMN3ZkT25TQlhmdjNzV0ZDeGV3ZHUxYXhNZkhTN1N2eXBvVWZENmZkbEkwOVg3WFdHZ3hUZ3JDdDRQTDVkYm9JU1pyL25SRktrL29LMjlYbkxUTGlxU0paQzNEOVpRQm1MSllMRk9Lb2dLNFhPNXBBQkcxYVlqUU1xaXV6MVRYUnlyYWY4V2ZhOU1QcFBCVmJKckZZdEVPaXVqb2FGeTRjQUd6WnMzQzhPSERFUk1UQTBkSHh4cTFWOTJLbFVpTXJTYlZMMFI2UHgwNmRNRDI3ZHZwdk9mSXlFaHMyN1lOK3ZyNk9IWHFGRFExTldGdGJZMUJnd1poNE1DQmlJbUpnYSt2TDNiczJBRmpZMk5HNktaQUlJQ0xpd3VpbzZNeGN1UkliTjI2VmVJS29iR3hNUTRkT2dRYkd4c3NYcndZNjlhdFl5aUVaMmRuSXlnb0NIMzc5aFg3N253K0h5a3BLZFZPYnVvYldaNy9zanp6NjJMVG91ZDJGUytGbGFrMyt4YVZUc3pKeVlHenN6TW9pa0svZnYwd2VQQmdEQmt5aEs3ODFiOS9mOHlaTXdkLy9QRUhmZTMyN2RzaEVBam82amFpeVhKVkJBY0h3OVBUczBhcnRUazUvOVBMKy9mZmYrbnREaDA2MFB1SERCbUNIajE2NFB6NTgralFvVU9OSGJwQWVUODdkdXdZWHIxNmhSVXJWc0RXMXBaT1p3WCtGNDBuYTMrc1RmK3RLZExzdHlxYkZkbG5QVDE3Ni9WWlMyeUlTV01aQTJwRFRXMnpzbDNXMGlaL1pMUFpQd0pZemVWeW53R0lZTFBaRVVLaHNNWU5WWXlrRUtWN2RPM2FGWk1tVFlLVmxSV2pHb2Nrcmx5NWdyaTRPUHE4blR0M1l1UEdqYlRqQ1lEVVZNZWpSNC9DME5BUWFXbHB5TTNOcFlYYUsxZVBxNGdvelZuYWV3Q1B4Mk1jNC9GNHRET2pxZmU3eGdKeFVoQytCcElTY3FYTkZpWHRyOG01WDdPTnl2dVZBTWptcnEvVUJvdkZvbW93WVNhMFBDcjJtY3FHVXRWMlhjOVZRdFVSUXRLb1Y1dCs4T0FCdG0vZkRnQzBRdnJRb1VNUkVTRjVibTVqWTROWHIxNUpQUzZKb3FJaXhNVEVnTTFtWS9YcTFYQjBkTVQ0OGVPcnZXNysvUG5RMTllSHFha3A1T1hsd2VmejRlbnBpYkN3TUl3ZlB4NmJObTNDMGFOSDRlWGxoWlNVRkRnN082TjkrL2FZTUdFQ2hnOGZqdXpzYk1ia3RMQ3dFQTRPRGtoTVRNVGt5WlBSdDI5ZmhJU0VTTlFiQ2d3TVJFcEtDcnk4dkxCKy9YbzRPenZqMWF0WDlLcUl0N2MzS0lyQ3VuWHJ4RlpqM056Y2NQTGtTUVFGQmRVNHNxbU9WSDcrMThSRzYzdTdRZXlib2lpb3E2c2pOallXU1VsSnVIcjFLbng5ZmJGdDJ6WkVSRVNnZmZ2MkVBZ0VETTBWaXFLZ3FhbUpoUXNYaW9seUZ4VVYwV21ZbFJHRkJJdkNoU1hSc1dOSHh2YlNwVXZwbnlWRm5OMjhlUk83ZHUzQ3UzZnZNSC8rZkVSR1JtTFNwRWtZTzNZc3hvMGJCeTZYeTRoKysvanhvOVFYSlE2SEF6VTFOZHkvZng4clZxeEFVRkFRbmRZazB1NlFaUlc4dHYyM0ZraDdGdGYxWjBVMDRMT1cyRkRqR1FQcWdDVGJyTTcrSk8xakFhaE52aXJGWXJHb0wxKytVTFdwd3BhWGx3Y05EUTFrWldVaEt5c0xTa3BLZVAzNk5aWXVYUW9GQllWcXhhSTVIQTdHalJ0SGI3UFpiSVlBWm5Cd01OVFYxWEh3NEVGOCt2UUp0cmEyRUFxRktDd3NwTzFrM2JwMWVQWHFGVXBMUzZHdXJnNDFOVFdwbjhmajhTQW5KNGNYTDE3USs3Ny8vbnZhOWtwTFN4bmk2UlVqS1VRMDluN1gyQ0ZPQ2tLOWMrL2V2ZHE4eURkNnVGenVQZ0N5Q0pHVXNGaXNHS0ZRR01IaGNNN0V4Y1VWL2ZmNndLOTZnNFFtUzBQMW1jWmcwK25wNmJDMXRhVUZna1VEcUlxS2lsU1JKOUhxUmVVQnZDcTJiZHVHd3NKQ3VMcTY0dHExYTNCMGRFUjJkbmExWVpBYUdocTBic1BUcDAvaDdPeU05UFIwTEZxMGlCWlBualZyRnZUMDlPRGs1SVNwVTZkaS92ejVzTFMwaExLeU1rT0lOVE16RTh1WEwwZE9UZzRXTDE0TUt5c3JiTnEwQ1JjdVhNQ0VDUlBvVlhhZ2ZBSjA1TWdSYUdwcW9uUG56dkQzOTRlTmpRMENBZ0tncDZlSENSTW1vRnUzYnVqZHU3ZkUzOE5mZi8yRkN4Y3V3Tm5aR2NIQndWK3RkSEJsR3RQenY2SHNPekV4RWJhMnR1alhyeCtHREJtQ1JZc1d3Y0hCQVE4ZVBJQyt2ajVldlNvWDBxKzRpc2Rpc2FTS2NjZkV4TkNxN3RLb1NqQ3U4a3BkZUhnNGdQSlZ4OFRFUkdSbFpjSEN3Z0tYTGwxQ2NIQXdIajkrakQ1OStzRFQweE42ZW5yNDg4OC80ZS92ajhqSVNFUkhSME5GUlFYMjl2YjQvZmZmNmZ1TGlZbVIrdm50MjdlSHM3TXo3T3pzNE9Ua0JEYzNOd0QvVzZtVTVRV3p0djIzcG53dCsyM29aeTJ4b2NZeEJ0U0YrckpOSXlPajlnS0I0STBzNTdKWXJCU2hVQmpCWXJFaTd0Mjc5d2ovZFhSSUtnbGFIWGw1ZVhqMjdCa3VYTGhBN3pNM044ZXBVNmRvVVZJT2g0TXpaODdnL1BuejJMMTdOMzNlK2ZQblVWUlVKS1lqSXBvdmZQandnVzVqeUpBaHRHMFpHaHBDVlZVVlFMbitoYjYrUGpJeU1sQmFXaW8yYm9xaVEwUmpaVmxaR1FRQ0FhTmY3TjY5bTA2ai92anhJOTAyd0l5a0VOSFkrMTFqaHpncENJVDZvUkRBUHlnWEd6ci9MWVF6Q1lTdnpGZTNhZEhLbUtLaW9zU1VoZnBBS0JUQ3pjME41OCtmeDlpeFl6RnExQ2lNSERrU2FtcHFDQWdJUUU1T0RsMytXUm9GQlFYdzgvTkRSRVFFTkRRMDRPM3RMVlpyZk9qUW9UaDI3QmkyYnQwS1gxOWZIRDE2RkZPblRvV3BxU2s5ZWRMVzFvYVdsaFpXckZoQkN5Zk9uejhmWjgrZXhhNWR1eGlpYlVGQlFYai8vajNXclZzSEZvc0ZOVFUxK1ByNklpUWtoRjVOc3JDd2tDbzIxNjVkT3l4YnRnd3VMaTRJQ1FtcHN4QnBNK1NyMlhmUG5qM2g3T3lNNjlldlk4K2VQZGl4WXdkNjkrNU5Sd3U5ZlBrU0FPaWE5N0lpcVg5VUZUSjg3Tmd4aVJQa2lyWXVKeWRIYno5OCtCQUZCUVhZc21VTHhvNGRTK2ZRdDI3ZEdxdFdyY0tDQlFzUUZSV0Y4K2ZQTTBxcWp4dzVrbEhsQUFBdFZpZGl5SkFoc0xDd1FIaDRPTUxDd2pCOStuUjZkYk9xMFB2NjZMOU5nRzgyZnlBMjFMQmpRQlBoSHY2YjFuSG56cDJuOWRYbzVjdVhHZHMzYnR5QXJhMHRsSlNVWUdscGlWNjllbUhkdW5XUWs1TkRYRndjWHI1OENSMGRIUURBNGNPSG9hU2tKRkhzbE1malNSUWlGa1ZsaXJoNzl5NjZkZXVHbEpRVWxKU1VvSHYzN296aklsc1NMWUtVbEpUZysrKy94OW16WndHVXAxOVdGRmgvL2ZvMXc5SE00L0drMm1GajdYZU5IZUtrcUFmNjl1MkxUWnMyaWRWQ3pzM054YVpObTdCbXpScGFPZjNodzRmdzgvUERybDI3WkJiNmtZV3lzaklVRnhmWHQrZ2xvV3J5QVp4a3M5a1JIejU4aUcySUVxUk9UazdnY3JsZnhTdjYvdjE3dEduVHB0N2FveWdLSjArZXhKZ3hZeGdoY28ySjI3ZHZReWdVaWxYYUVaR1ltSWowOUhSYXBLa1o4azF0T2o0K0hvcUtpdGkzYng4T0hUcFU3KzIvZnYwYXpzN091SFBuRHZyMzd3OG5KeWNBNWF2V0RnNE9hTldxRlVKQ1F2RHg0MGVKRTRLOHZEeUVob1lpUER3Y0pTVWwrTzY3NzdCbzBTSVVGeGZqMHFWTEVqL1QxTlFVclZ1M1JreE1EUHo5L1JFUUVJQWVQWHBnL2ZyMU1EQXd3TUdEQnhubmkxWTdEaDgraktGRGgyTHMyTEhJeU1oQVlHQWdCZ3dZd0NpVHgrRndHS3Z0MVZYUU1UTXpRMFJFQlB6OS9URjI3TmdxODI5YkNOL0V2bFZVVkRCNjlHaU1IajBhQW9FQVNVbEpTRXBLb3Y5ZXFhbXAwTkRRUUtkT25lcjBPUzlmdnFSVG5nNGNPRUMvMUJVV0ZrSlZWUlU1T1RrMUN1MWRzbVFKdW5YcmhnMGJObUREaGcwU3o3RzN0NmRYODBTMGE5ZE9KdTJUWmN1VzRjYU5HemgxNmhRc0xDem9jcXpTS2l2VnRmODJjaHA4L2dBUUcycUlNYUNSRXYvZkVxU1JYNnNFYVVVRUFnSGpiOWVyVnk5Y3VYSUZhOWFzZ2JHeE1kaHNOaElTRWpCMTZsUzhlZk1HVDU4K3hjcVZLOFhhc2JXMXhkQ2hReEViR3d1S29qQnk1RWlzWGJ1VzFnMnB6TTgvLzR6dDI3ZWp0TFFVYTlldVpSd1Q2VlNJMGprK2ZQaEFMd0lJaFVMdytYemF6b1JDSVRJeU1oZ3YvSjgvZjViNXZhNng5THZHRG5GU2ZFVktTMHVSbUppSTR1SmlldC83OSs4Ukh4OHZwa2I4NWNzWGVuV2xPdlQxOWNWVWdrK2VQSWtkTzNZMGxWSkhUUmFLb25JQlJBS0kwTkRRdUhiMTZ0VXZEWFV2YVdscE9IMzZOSlNVbE9yZFNYSC8vbjFZVzF2RDJ0cWFzYnBSalNLMEdHdzJtN2JWMU5SVXVMcTZJakl5RXQ3ZTNuUnU0cU5IajJSdXI3SWpVSVJRS0VScGFTaytmZnFFNHVKaUZCVVZvYWlvQ0lXRmhTZ3NMRVJCUVFFK2ZQaUFnb0lDNU9mbkl6OC9IMEZCUVdJNTRhSkp5dkhqeHlWK3pvTUhEK0RuNXdkRFE4TjZyYnpUa0RTa1RVK2JOZzJUSjAvK0txdE1IejkraEtXbEpZcUtpbUJtWmdZSEJ3ZXhWUTQ3T3p0OCtmSUY0ZUhodUgvL3ZsZ2I3dTd1dUhqeElucjE2Z1ZsWldVa0ppYkN4Y1ZGNW50d2MzTkRXRmdZUG56NFVHWDU2TC8vL2hzM2I5N0U1czJib2FxcWlwMDdkMEpKU1ltZVVOY1dOcHNOZTN0N3BLV2x0ZGh5MHQvYXZpdnJTVlNrc3FwN1ZTdGFNMmJNa0RncEY1R1Nrb0xseTVmVEUrcm82R2lVbHBaaTZkS2xXTHg0TWRMU3lpc0hTaXM1TGdrbEpTVjZaVzdseXBXTVVHWUF0S0JuYmVGd09OaTllemM2ZE9nQU5wdU5zckl5QU9MQzEwRDk5Ti9HUm1PYVB3REVob0RHTXdZMEFFSUFOd0NjRUFnRVVROGVQSGoxTlQvc3c0Y1BTRWxKd2FOSGovRGd3UU04ZXZTSUxuV3ZwS1NFRVNOR0lDSWlBc25KeWVCeXVlalNwUXVTa3BJd2RlcFVYTDE2Rld3Mlc4enh3T2Z6a1pDUWdQYnQyOFBNekl4KzErTHorWFJWRHhHaWhXSWpJeU44K1BDQlhveXF5UHYzN3dHQTFnL0p5Y21oVXpCRmRpWmFZRXROVFVWSlNRbCsrdWtuQU9Yeng4K2ZQMWRiS2hSb212MnVvU0JPaXErQUtMOU5aTlN1cnE1MGJyVklLTVhXMXBZMnFINzkrbUgwNk5GVjVpVlY1TWFORzRpSmljRzJiZHVJVStJYjh1WExseTBHQmdaTGp4OC9Yck0zOWE5RWNIQXcyR3cyTEMwdDY5elc3ZHUzc1dUSkVsaFpXV0h4NHNVd01EREFUei85QkhkM2R4UVhGOFBLeWdwQXVTSjlUUkRsM1FPQW9hRWhQRHc4WUc5dmowV0xGc0hQencrM2I5K3UwUXFZeUVseDVzd1o3TisvSDZXbHBTZ3BLYUg3V21YazVPU2dwcVlHRFEwTitwK3VyaTU2OXV4SkN5ZUp1SHo1TXJLeXN1RHU3ZzQybXcwK255OVdIV0Q2OU9tSWlvcENRa0lDREEwTnhUNnZQcU9qdmdVTmJkTmZNL0pMUTBNRDl2YjJVRk5UcTdMTTVzcVZLekZpeEFpSk9iWjJkbll3TXpQRGdBRUQ0Tzd1anNURVJNVEd4bGI3Mlh2MjdFRkVSQVNHRHgrTzRjT0gwd0pjMG1qVnFoVjI3ZHFGdVhQbll2bnk1VkJRVUlDUGowKzlSRDcwN2R1M3loZm41a3hEMkhmbDFibktuRGh4QWhrWkdiQ3dzS2d5M2FOYnQyNzB6K1BIajJkTVdNUEN3dURsNVlVRkN4WkFVVkVSbnA2ZThQYjJ4bDkvL1lYbno1OWp4WW9WS0Nzcmc0cUtDbnIxNmxXcjd6RjY5R2l4L2xrZkU5M09uVHZUUDVlV2xnS1EvSUpaSC8yM01kSFF6MXBpUThPa3R0Y1l4b0J2U1VGQlFZR21wbWFIcEtTa25PclByaCtXTDErT3g0OGZvM1hyMXVqZHV6Y1dMbHdJZVhsNUtDZ29RRTVPRGx3dUYwcEtTcmgyN1JxNFhDNSsrZVVYK3ZkODhlSkY5T25UaDZIWkJKUXYxUEg1ZlBUcjF3OUFlZGxQb055eFZCRVdpNFhFeEVTd1dDeW9xNnVqUzVjdWFOV3FsWmh0dm5yMUNuSnljdlRucEtTa1lNeVlNUUQrOXo0bmNpeGN1SEFCYkRhYi9telI4Y3B6d09iVTd4b0M0cVQ0Q29qRVdJcUtpdkR3NFVQODhNTVBkSmluZ29JQ01qSXlvSyt2VCtjOXRXdlhEcnE2dXJURG9XL2Z2bGk1Y2lXOWdpM0tUU0lPaVlibDRjT0hMeDgrZlBqTlA3ZTZGd3lSb0ZOMXRHblRCaGN2WHBSNExEdzhIR3cybTNhVWNUZ2MrUGo0d01iR0JudjM3Z1dMeGNLQ0JRdGdhMnNyOGZyRGh3K2pvS0JBN0hqbDhNMkJBd2ZDeThzTFo4K2VoVUFnUUtkT25SQWZIODg0SnpNekV4d09oN0c2SGhBUWdBTUhEdERidi96eUN5Wk9uQWdPaHdNT2h3TVZGUldvcXFvaVB6OGZlL2JzUVZGUkVRNGNPQ0N6WUpWUUtJUy92ejk2OSs1Tmg5ZlBuajBiNmVucEVzOFBDQWhBUUVDQTJQNm0xa2NieXFhL0ZkSWlieXJDWXJHa3Z1Qm9hV21KT1Fxa2FVQlVwUEpFcFRybmxWQW9SRUpDQXAwVFMxRVU3dDY5aTU5Ly92bXJPTDVFenJmS0VYbk5qWWF3YjBrNTAwRDVBb1ducHljeU1qS2dxYW1KNDhlUG8wK2ZQcGc0Y1NKR2pScEZUMzRsb2FhbUJqVTFOYng1OHdiYnRtMURVbElTVnE5ZURUTXpNd1FIQndNb24zY0VCQVJnMmJKbFdMZHVIZXp0N1dtQnQ4cUloRHVCY21YNWl0dmZraytmUGdHQTFQUy91dmJmeGtSRFAydUpEVW1uTVl3QjM1TC9waFo5TXdjRlVGNlZRbDFkSFFZR0J2UzRjL1RvVWZydnBxQ2dnTDU5K3lJK1BoNTJkbllZTjI0Y2V2VG9nZWZQbitQQmd3Y1N5NUUvZVBBQXdQOUVQSk9UazhGaXNSQWJHMHRIUTV3K2ZScHVibTUwNnNTMWE5ZVFucDZPVnExYUlTc3JpeUdlbVo2ZURqMDlQYkRaYktTbHBTRW5Kd2MvLy93ekFOQlJHaHdPQjU4K2ZjS3BVNmRnYkd4TVJ5eUlVa1VxTzh1YWE3LzdWaEFuUlMzSno4OUhVVkVSdloyWGwwZVhrWEZ3Y0FCUWJrQm56NTdGN05tejBhTkhEd0RBMWF0WEVSY1hCenM3TzRtVGtwWXllU1RJanFTVnVhQ2dJT1RrNU1EVzFsYm13VTlhem1adWJpNnVYNytPb1VPSDR2dnZ2MmVjNytucGlVV0xGdEVQNGxtelprbHNJeW9xQ2dVRkJWS1A3OSsvSDM1K2ZyaDc5eTZNakl4Z1pHU0VLMWV1WVBYcTFmRDI5b2F4c1RHQWN2dmZ1blVyU2t0TGNlTEVDWHBncWJ3Q29hT2p3OGpORndxRk9IYnNHSHg4ZlBERER6OWd5NVl0WWc2SzdPeHM3Tnk1RXpObXpCQVR2RHA3OWl3eU16TngrUEJoQU9XNWhkYlcxblF0YndBNGRlb1Vjbk56TVgvKy9FYXpJdElTRVFxRktDb3FxdmRucEdpUzhTM0xjNVdWbGVIY3VYTUlDZ3BDZG5ZMnVuVHBnaDA3ZGlBOFBCeCtmbjZJaW9xQ3BhVWxuZU5jWDd4OSt4YUE5SWs5b1g2Z0tBb3BLU240NTU5L2NPYk1HWHorL0Jrelo4NkVqWTBOVWxOVGNlellNYmk0dU1ETnpRMmpSNC9HbENsVDBMTm5UN0YyU2t0TEVSZ1lpS0NnSUh6MzNYY0lDQWlRR01tbHI2K1BrSkFRT0RzN1krM2F0WFJwMjJIRGhqSHN1cUtnbkt3Um5GVVJHaHFLME5EUUdsLzM1TWtUQUtpWDhvd04wWCtiRXNTR3FvZlkwTmREVWhUdSsvZnZHUlc4VnF4WVFVY0E5TzdkRzcxNzk4YmV2WHZScWxVcmlSb1RTVWxKME5mWFI1czJiU0FVQ25IaXhBbjA3Tm1UWVF0djM3NmwyOHpLeW9LVGt4UEdqaDJMMTY5ZlkrWEtsVGg0OENEVTFkWHBoUUhSWEZSVXpuVFFvRUVBeXQvNTJHdzJWRlZWNGVIaElWWnBKQ2VuM09kVHVhUnBZKzkzalIzaXBLZ2xlL2JzUVhSME5MM3Q0K01ESHg4ZkFNQ3RXN2Zvc0NPUk1JcklnZEd4WTBkRVJFVFFrOFFmZnZpQjhaSXBjbEtRbHlDQ2lNb3JjOG5KeVhqMTZoWE16YzNwVkE4K253OCtuMS9sYXB3MElpSWlJQlFLOGNjZmY0Z2Q0M0E0T0hqd1lKWEsyYlhGeE1RRXhzYkdXTGR1SFVKRFE2R2xwWVhvNkdnOGZmb1V2cjYrTWs4VTd0eTVnNTA3ZHlJbkp3ZlcxdGF3c0xCZzlKOHZYNzRnSkNRRWZuNStVRlZWWldqRUFPVVRFMjl2YjdwYzFiTm56ekJuemh5c1dMR0NqbEpKVDA5SGNuSXlSb3dZUWEvTThIZzhaR1JrU0J4d0NQWExsaTFiVUZKU0FrVkZSYng0OFFMdjM3K0h0cloybmRvc0xDekU1czJib2E2dURnNkhnNmRQeTBYTXEydjN4SWtUMWJhZG1aa3A5UmlQeDBOU1VoSmlZMk9mSm50a0FBQWdBRWxFUVZSeDZkSWxGQmNYUTB0TEMydldyTUdVS1ZNZ0p5ZUhBUU1HNE1hTkcvRHg4WUdYbHhkOGZIeGdaR1NFWDMvOUZYMzc5a1hYcmwxck5FWmN1WElGWjg2Y2dZcUtDdVRrNU9nVktGbUU2Z2l5SXhBSThPelpNNlNtcHVMKy9mdElTRWhBWGw0ZTVPVGtZR0ppQWlzckt6cU5vMWV2WHVqVnF4ZHNiVzF4L1BoeEhEOStIQ2RQbmtUMzd0MHhkZXBVakI4L0hwOCtmVUpZV0JnaUl5TlJWRlFFYzNOelJpNnpKTlRWMWJGejUwNmNPWE1HbnA2ZVdMVnFGZHEyYlFzN096dU1IVHNXUVBrenYrSUs0ci8vL292NTgrY3oyb21OalJYTGE1YkdMNy84Z2lGRGhqRDJlWHQ3TTdhRGc0T1JrNU1EWFYxZHFLbXA0ZTNidHdnTURJU0Nnb0pFeDB4MTFMYi90alRldlh0SGJFZ0tEVFVHdEZUZXYzK1AzTnhjS0Nnb0lEOC9IMmZPbkVIbnpwMXgvdng1cWRlY1BuMGFlbnA2aUl1TG8vZU5HalVLQW9FQTkrN2RvNnQ2SER4NEVCa1pHZkR5OGtKMmRqYjRmRDU0UEI1aVkyUFJyVnMzdkh6NUVrdVdMRUhidG0yeGJ0MDZ2SHYzRG4vKytTZXNyS3pnNGVHQjE2OWY0KzNidC9qMTExOFJIeCtQYytmT1lkbXlaYmg4K1RKZXZIaUJtemR2MHBHL1lXRmhNRFEwUk1lT0hiRnQyellvS3lzaklTRUJiRGFiRmtadEt2MnVzVU9jRkxYRTBkRVJqbzZPaUk2T3h1Yk5teG5WUFpLVGs4VktKMGtqTURBUXZYcjFFZ3ZwZDNWMWhhdXJLMk9mNkp6Um8wZTMyQnpqbG81UUtJUzd1N3VZeXIrWGx4ZENRME5ybkc3QTUvTVJGUlVGZlgxOXFYb1RYOE5CVVZSVWhQejhmRXlmUGgzT3pzNTQ5dXdaOHZQejRlWGxoU0ZEaGtCTFMwc3NGSzhpUXFFUTE2OWZSMlJrSk9MajR6RnMyRERZMnRxQ3pXYmoyclZydEhEbXg0OGZjZTNhTlR4Ly9oeVRKMCtHalkyTm1LZDcxNjVkNFBGNHNMR3hvVXVWQ1lWQzJvTmVWbGFHRFJzMm9FMmJObGl6WmcxOW5hdXJLODZkTzRmZzRPQWFseElrMUl6OC9IeGN2MzZkM3Y3KysrK3hldlhxT3JXcHJxNk9PM2Z1b0xDd0VFRDU2cG14c1RFbVQ1NWM1WFVWeTRUV0ZCOGZINFNGaGFHMHRCUXNGZ3Q5K3ZTQnViazVSbzRjU2FmL2lSZzhlREIrKyswM3hNZkg0OFNKRTRpTGkwTkNRZ0tBY3VkQ1FFQ0F6TkVrSEE0SFY2NWNvYmZWMWRWaFpXV0Z3WU1IMS9xN0VNVEp5OHZEbkRsendPUHhvS2lvaU42OWUyUGV2SGtZUFhxMDFFcEpiZHUyeGVMRml6RnYzanhFUjBjak9EZ1lMaTR1YU5ldUhiMEt4K1Z5WVdOalU2TWM1UWtUSm1EWXNHRTRmUGd3b3FLaThNc3Z2d0FBUEQwOXhjTFhkWFYxeFZJQlJlVlNaYUZIang2WU8zY3VZMS9sRjh6UG56OGpMQ3lNc1U5UlVSR3JWNit1VlJXcDJ2YmZsc2E5ZS9lSURVbWhJY2FBbGt4YVdocVdMVnRHYjNNNEhQejExMTh5dlMrdFc3ZU8vdG5FeEFRUEh6NUVTVWtKZXZYcWhidDM3Mkxmdm4wd056ZkhiNy85aGtPSER0RUxYVjI3ZG9XVmxSWCsvdnR2c0ZncytQajRRRVZGQlNvcUt0aTZkU3RXclZxRm9LQWc2T3JxUWxOVEUwT0dESUdqb3lPNmRlc0dTMHRMbkR4NUVxZFBuNGFxcWlvY0hCd1FHaG9LZVhsNWJOeTRFUm9hR3JURHFsV3JWdmo3NzcvcGZ0RlUraDNoSzhMbGNpa3VsMHMxSkt0V3JhSzRYQzUxNHNRSjZ2UG56eFJGVWRUOSsvY3BMcGRMWldabVNyMHVMUzJONG5LNTFNT0hEeW1Lb3Fqbno1OVR6NTgvcDI3ZXZFbHh1VndxS2lxSzNyZG56eDZLeStYUzIyL2Z2cVdPSHovTytPNWhZV0VOL3JzUS9UMGEyaTRhSy9WaHI0Y1BINmE0WEM0VkhCek0yTy9tNWxhcnRzK2VQVXR4dVZ6cXlKRWo5TDdwMDZmVGYwc3VsMHR0M2JxMTJuYk16TXlxL1B4OSsvWXhqb3ZzdDdwLzBxNm5LSXFhTm0wYTQ5eCsvZnBSSmlZbWxKbVpHVFZ1M0RoNi8xOS8vVVdscGFWSnZDK0JRRUFOSGp5WTZ0ZXZIMlZrWkVSZjQrL3ZUNSt6ZHUxYXFsKy9mdFQ5Ky9jWjE3NTgrWkl5TmphbUxDd3M2TDVmVTVwNm42blBaM0JLU2dwMThlSkZxY2NGQWdIOXJ6clMwdEtvM054Y21UOWJJQkJRUXFHd3luT2lvcUtvRlN0V3lOU2V0SFBUMDlPcEJRc1dVRUZCUWRUcjE2OWx2aitLb3FpUEh6OVMvL3p6RDdWdTNUb3FLeXRMN0hoY1hCejEvUG56S3RzUUNBVFVseTlmYXZTNXN0TFViVmtTdGJIdm16ZHZVZzhlUEtqMU00SFA1MU8zYnQyaXQ1ODhlVkxsK1VGQlFkWGVJNS9QbC9uekh6OStURzNkdXBYNjlPbVQyTEd0VzdkU2lZbUpqSDNTN083Rml4ZFVRVUVCdmYzcDB5Y3FNek9UZXZ6NE1aV2NuRXc5ZnZ5WUtpNHVsbmdQWDZQL1ZrZGp0OSs2UEd1SkRWWFB0eG9EYWtOanRNM2EyR05aV1JuMTRNRUQ2dTdkdTFSeWNySkUrNmdKVDU0OG9kNjllMGNKQkFJcVBEeTh5cmxCVEV3TWxaT1RJN2IvMXExYlZHbHBLVVZSRkQydUZoVVZVUzlmdnBUWVRtbHBLWFg3OW0xNld5Z1VVandlVCtKbk4vWitKd3NOYlhza2txSU9sSldWSVNrcENVQjUrc2VOR3pjWXFySVdGaFl5dHlWYU1SYTFOMmpRSUZvZlFPUWhycmlxM0xadFc5cTdSbWdaUEgvK0hIdjM3b1dTa2hJVUZCUVlJWWVpMEVKcFlZalN4TnlPSHo4T0pTVWxocmpVdEduVGtKZVhCd0RZdTNkdmZkMitSS1JGZnB3NGNhTGExUXBuWjJkOCt2UUpiZHUyUmV2V3JhR21wb2IzNzkvandJRURpSXFLUXZmdTNmSDMzMzlqNk5DaHVIbnpKaDQvZml5V3c4ZG1zK0hvNklqaTRtSW9LU2xoeTVZdCtQNzc3ekY3OW13SUJBSjRlM3ZqL1BueldMQmdBVHAyN0lpY25CeVVsWldodExRVXBhV2xkRmordm4zN0dMbUNoSnJUbzBjUFdydEhFalhKRTY1cExYcFoycDQ4ZWJMTXE3VFN6dTNXclp0RXdWVlpVRmRYeDhTSkV6Rng0a1NKeDBXUlAxVkJjcTIvUHRJRXoyUkZYbDZlb1psVG5manZyRm16cEdvQlZXeFRWZ3dORGFXbXNGVmN6UlFoemU1MGRYVVoyeW9xS2pKSG5IMk4vdHVTSVRaVVBkOXFER2pKS0NvcTBrS1U5VUZGdTVhVXJseVJjZVBHU2R4ZjhWa3JLbE9xcXFvcU5WMUNTVW1KRVhYTVlyR2tSaHMzOW43WEZDQk9panB3OWVwVkdCZ1lJQ2twQ1dabVpnZ0pDY0dXTFZ2b0I1T0hod2YwOVBRa1hwdVZsUVY3ZTN2R3ZwS1NFaHc2ZEFpR2hvWU1BVU5KREJzMmpGRlNpY2ZqMWUzTEVCbzFaV1ZsY0hCd29QL08wc3AyU251eGwrU2t5TXpNUkhKeU1pWlBuc3hJZ2FnNHNINXRKMFZkcURnSnljM05wWVVHZFhSMHNHWExGb3dZTVlJT2g3OTc5eTZDZ29LUWtwS0NOV3ZXTUhSZ1JvMGFCYUQ4dTVhVmxXSDkrdlZvMWFvVlFrSkNhUFhsQXdjT01LcUxpR0N6MlpDWGwwZHdjREJHakJoQjlDa0lCQUtCUUNBUUNJUTZRcHdVZFNBOFBCeWpSbzJpRldiLytPTVBKQ1ltMHM2RDl1M2JpM21DUllocU80dmc4L2xZczJZTmNuTnpaYzYxM3I5L1A1U1VsTUJpc1JBZUhsNHY2c2FFeHNtV0xWdnc3Tmt6YUd0cjQ4MmJOMklSQ083dTdoSTFLYnk5dlJFWUdDaXh6ZkR3Y0FEVmU2QWJNNDhmUDBaa1pDUmlZbUpnYUdnSVYxZFhEQjQ4R0N3V0N4UkZvYXlzRENVbEpaZzZkU28rZi82TVk4ZU9JVE16RXg0ZUhvdzYwcytlUGNQaHc0Y3haY29VV3UvRjFOUVUrZm41ME5IUlFYSnlNbUppWXVEcjZ3c3RMUzFNblRvVmMrZk9oYlcxTlZKVFV6RjM3bHdFQlFXUlhFQUNnVUFnRUFnRUFxR09FQ2RGTFhuNDhDRWVQWHFFN2R1MzB5a2VmLy85TjVZdFc0YlUxRlFBd0l3Wk0yUnU3L0hqeDBoTVRNVFlzV01aRVJKQXVVaWNKS0hNbUpnWXZIejVFa0I1K2FYbHk1Zlg4dHNRR2pQKy92NDRlL1lzSmsyYUJBME5EWVNFaE5TNXplTGlZcHc5ZXhZOWUvYXNOaVR0YTFKYkFkaFBuejdCek13TTc5Ky9CMUJlU3JHd3NCQnVibTdZdkhrem5aSkJVZUtwZENrcEtaZzFheGE4dkx6UXJWczNmUDc4R2V2WHI0ZVdsaFpzYlcyUm41K1A3T3hzdEczYmx1NVRCUVVGWUxGWTZOKy9QNk1zS292RmdxR2hJZmJ0MjBjcUpSQUlCQUtCUUNBUUNQVUFjVkxVa2tPSER1SFhYMzlGdTNidDZIMmllcitLaW9yUTBkSEIrdlhyb2EydERZcWlNR1hLRk5qYjIrTzMzMzREQUx4NjlRcmJ0bTJqdzg3NzlPbURQWHYyU0N5alpHSmlBaE1URS96KysrK3dzTERBbjMvK0NRQ0lqbzZHUUNBQW04MG1PWm5ObEp5Y0hQajcrNk5uejU1WXQyNGRmSDE5NjZYZDA2ZFBvNlNrcE1aUkZBS0JvRjdLNDJwcGFhRi8vLzZ3dHJiRzdObXpzV3JWS25UcjFnMExGeTZFazVOVHRYbUxxcXFxTURJeXdydDM3OUMyYlZ1b3E2dERWVlVWYW1wcVVGRlJ3YzJiTjNIejVrM3MyN2NQSEE0SEtpb3FVRlpXaHJLeU10TFMwbUJuWndkN2UzdEVSa1ppMzc1OXlNaklRT3ZXclRGbXpCaTZWcnE3dXp1ZHJwV1hsd2ROVFUycC9ZeFUyeUVRQ0FRQ2dVQWdFT29INHFTb0pkMjdkNGV4c2JIWWZoNlBoeTVkdXVENDhlUDB2c0xDUWxBVUJYMTlmYnA4akphV0ZuME9SVkZnc1ZqZ2NybFYxZ3QrK2ZJbDd0Ky9qN1p0MjBvOHJxMnRYYStpTklTR3AzMzc5bkJ5Y3NMQWdRTVpPZ3AxNWZqeDQ5RFEwTURvMGFObHZ1Yk5temR3Y0hDZ1gvenJ3dURCZ3pGNDhHRGN1WE1IQUdCa1pFUUxGV2xwYWFGang0NFFDb1dZTjI4ZWR1N2NLYkVORnhjWEFPV3BVL2Z2MzJlSWIrWGs1T0Rtelpzd01qSUNBS1NtcGtJb0ZOTE9FUThQRDZpcXFrSmVYaDY2dXJyZ2Nybm8xS2tUOVBYMW9hK3ZEMTFkWGVqbzZORHRQWC8rbkxGTmFGZ09IRGlBZnYzNlNSUVB6c25Kd2Rtelp6RnExS2g2K1p1OWVmTUdaV1ZsNk5TcGs4elhaR2RuSXpFeEVWT25UcFc1VEdoTjhmYjJob0dCUVkzNk1LRjU4ZTdkTzV3K2ZScXpaOCt1cy9QNHhvMGJ1SFBuRG1iTm1rWFBNZmg4UHJLenM5RzFhOWRhdGVuazVBUXVsNHZmZi8rOVR2ZEdhTHE4Zi8rK1Z1VkJwVUZSRkU2ZVBJa3hZOFpBV1ZtNTN0b2xORTYrNWxpZmw1Y0hMeTh2VEp3NEVRTUdES2pWL1QxKy9CZzZPanBvM2JxMXhPUDM3dDJEb3FLaVRIcGxkKy9laGJhMk5uNzQ0UWVwNTd4NTh3YTV1Ymt0Sm5LWE9DbHF5Wnc1Y3lTK3FGVlVpcTFNeGZyQUZmbm5uMzlvbzZ4T2dmWEtsU3VNZXZjVkdUMTZOSEZTTkVNbVRKaFFyKzNkdVhNSHo1OC94K3paczJWMmZNVEZ4Y0hSMFJFOEhnOTVlWGxTQldGckFrVlJDQTBOaFk2T0RqcDM3b3kzYjk4eWpwZVVsT0RodzRmZzgvbFMyeWdwS2NIeTVjdHg3OTQ5K1B2N2c4dmxpcDBqRkFyaDZPaUluSndjckZtekJwTW1UV0tvTTArWk1nVlRwa3dSdTQ3UDUwTk9UbzYrajhxVlFTcnk3Tmt6SkNRa1lOS2tTVkJYVjVmbDZ4TnFTV3BxS3ZiczJZTS8vL3hUNHNUbDBxVkw4UEh4Z2FHaFlaVVRsNUtTRWpHYkU2R25wMGRIelhoNmV1TDY5ZXM0ZCs2Y1RMby9Bb0VBVGs1T3lNakl3S0JCZytpcU03SlFzWUpUZFFRR0JtTGN1SEhFU2RHQ2lZbUpnWStQRDVTVWxHcVVYcnArL1hvQXdOYXRXK2w5TjI3Y1FFUkVCT2JNbVVQdk8zejRNUHo5L1RGdjNqeFlXVm5WU0drK0xTME5wMCtmaHBLU0VuRlN0RkR1Mzc4UGEydHJXRnRiTSt4VElCRFVxQjAybTAwN2UxTlRVK0hxNm9ySXlFaDRlM3REUTBNRFdWbFplUFRva2N6dFZheG1SbWk4MU5kWUw0MXo1ODRoSmlZR0kwYU1xTlg5dlgzN0ZsWldWaGcvZmp3MmJ0d284UnhSeGJoOSsvWlYyOTdDaFF1eGNPRkNMRnEwaU40bkZBb1pFYnduVHB4QVlHQ2cxTXA0elEzaXBLZ2wwbGFTLy9ubkg4WjJhV2twVnExYUJWVlZWYVNucCtPUFAvNFFtMHlJb2lzQTZTVVpnZktROGdVTEZtREpraVYxdUhOQ2MwWW9GSUxQNTBOUlVSRThIZytwcWFsaUU4dmp4NCtEeldaTExVc3FRbFJKNU9yVnE0aU1qSVNCZ1FGY1hGenF4VUZSVkZRRVYxZFhYTDkrSFI0ZUhtQ3hXSFNmZXZEZ0FiUzB0QkFYRndjT2g4TklxYXJJaHc4ZnNHelpNang1OGdTMnRyWVNIUlJBK1FSbjkrN2RzTE96dzZaTm01Q2NuSXcxYTlZd3lrYVZsWlhoNmRPblNFMU54YU5Iai9ENDhXT1ltSmpBenM0T1FVRkI0UEY0TURFeGtmcDlYcjU4aVYyN2RxRmp4NDUxTGtGSXFKcFRwMDZCeldaajJyUnBFbzlmdW5RSjdkcTFRNzkrL2FwczU4YU5HMUtkd2xldlhvV2FtaHBTVWxJUUd4dUw0Y09IbzZDZ0FBVUZCWXp6MU5YVnhWWUozZDNkOGVqUkkyemN1QkVkT25SQVlHQWd2TDI5WmZwdU5aMTR2SG56cHNyb093RDQrZWVmb2EydFhhTjJDWTJIVzdkdVNUM1dzV05IY0RnY0JBUUVRRTlQVDJyVWpyYTJOaDBKOVA3OWUxeTRjRUhNK1oyVmxZWFdyVnN6N0huMjdObDQ5KzRkL1AzOUVSY1hoNjFidDhyOC9BOE9EZ2FiellhbHBhVk01eE9hSHdZR0J2anBwNS9nN3U2TzR1SmlXRmxaQVFCamtVQVdGaTllVEY5cmFHZ0lEdzhQMk52Ylk5R2lSZkR6ODhQdDI3ZWxWanlUQkhGU05BM3FhNnl2cXRTOWlvb0tPQnlPVEdPdmtwSVNJeUxpKysrL3g0d1pNeEFjSEl4cDA2YUpsYjE5Ky9ZdHNyT3pZV1ptVm0zYjBqaDkralM4dmIzaDZ1cmFJdE9LaVpPaW5xa1lwaE1mSHc5M2QzZkl5OHZEMjlzYmp4NDl3cG8xYTFCUVVBQTdPenRHZFFFQ29UNG9MaTZHaVlrSlBWa1ZDb1dNQjl1N2QrOXc1Y29WREJ3NEVCMDZkS2l5cmNURVJBQkFmbjQrcGs2ZENudDdlNG1SRnp3ZUQrL2Z2NWRKRjRYUDUyUGZ2bjJJakl5RVVDaUVpNHNMcmRPaXBxWUdVMU5UQkFRRVlQLysvVkJUVThPeVpjdkFack1oRkFvWjdXUmxaY0hHeGdZNU9Ubll0R2tUSms2Y3lEaGVXVEJUOUxMbzZPaUk2T2hvWkdabVl1Zk9uVkJYVjhlY09YT1FtWmtKb1ZCSWgrV05HalVLWThhTXdkV3JWM0h3NEVFTUdEQkFiSUNvK0JudjNyMERVSjZlUS9nNlJFZEhBeWhmL2ZqaGh4K1FsSlNFcEtRa0FFQ1hMbDNRcTFjdmVrWE4wTkFRUjQ0Y0VXdERXMXNiSTBlT1pPd1RPU1FBNFB6NTg3VGpRaWdVWXZ2MjdhQW9Dckd4c1lpTmpSVnJiOXEwYVl4cVRJR0JnUWdQRDhmMDZkUHAxZU81YytkaTd0eTVFcjlUYVdrcHJLMnRrWnljaklVTEY5YndOd0lrSnljak9UbTV5bk0yYjk1TW5CUk5HR2tSbUJVcEtTbUJqWTJOMU9NV0ZoWndjSEFBVU42UGhFSWhRNDlJS0JRaUxTMU5MQkt6VmF0V1dMdDJMWHIxNm9XdFc3ZmkyclZybURWckZ1T2M2aWJPa3FMVUpOR21UUnRjdkhoUnBuTUpUUU1PaHdNZkh4L1kyTmhnNzk2OVlMRllXTEJnQVd4dGJTV2VmL2p3WVJRVUZJZ2RyeHphUG5EZ1FIaDVlZUhzMmJNUUNBVG8xS2tUNHVQakdlZGtabWFDdytFdzV1UUJBUUVTUzRrVEdoZjFQZFpYTjdZdVhyeFlwdnZxMHFVTFBEdzhHTkc5SmlZbWVQYnNHVDU5K29Tc3JDeDZmOGVPSFhIKy9IbXcyZXdhUnp1V2xaVkJTVWtKUUhua2MyRmhJYnAxNjFhak5wb0x4RWxSajVTV2xpSTFOUldKaVltNGRPa1NYcng0QVZOVFU2eFlzUUlxS2lyNDdiZmZjT1RJRVRnN08yUENoQWtZT25Rb0Jnd1lnQkVqUmlBaElVR216L2kvLy91L2FsZk9oZzBiQmtWRnhmcjRTb1FtaHBxYUdteHNiRkJjWEF5Z1hHQ3k0cXBCWkdRa0JBS0JUSUtacjErL0Jwdk54b1lOR3hqaHVyR3hzVGg5K2pSVVZGVFFxbFVycEtXbG9haW9TTXlMTEFrRkJRVW9LU25CM053Y00yZk9GTXZqYzNKeWdxT2pJNHFLaXFDc3JBd0ZCUVhrNStjalBqNmVUcU80ZXZVcU5tN2NDRGs1T2ZqNitzTEl5QWc4SGcrSmlZblExTlFFaThWQ1ltSWlMV1FyZ3NQaHdNM05EVjVlWGdnSkNjSE1tVE1SR2hxS2Z2MzZZZFNvVWVqYnR5OTY5T2dCQlFVRkZCY1h3OS9mSDBlT0hJR3VyaTYyYk5uQ2FLdDE2OWE0ZmZzMmhnd1pBcUZRU0ljMTYrdnJWL3M3SU5TT3paczMwejhYRlJVeHRtZk1tSUZldlhvaE1qSVNRSGtGbDVTVUZMRTJmdjMxVnpFbmhUUU9IVHFFbEpRVS9QVFRUd2dLQ21JNDRVVFJFVU9IRHFYMytmdjdZOSsrZlJnNWNpVHM3ZTJyYmYvRGh3K3d0YlhGNDhlUFlXTmp3d2l6bDVWUm8wYlJvZnZTSUhuYlRSOVRVMVA4OWRkZnRicTI4cXB4WkdRa2RIUjBJQlFLNlJENXQyL2Zvcmk0R0czYXRKRVlOcSt2cnc5SFIwZm82dXJTeDd0MDZRSU9oNE8xYTllS25SOFVGSVNjbkJ6WTJ0cktuRklvbXBRVG1oZEtTa3J3OVBURW9rV0xhTjJweW80dUVWRlJVU2dvS0pCNmZQLysvZkR6ODhQZHUzZGhaR1FFSXlNalhMbHlCYXRYcjRhM3R6ZXRFMGRSRkxadTNZclMwbEtjT0hHQ1VaR0wwUGlwNzdFK09EaVljYXlzckF4MmRuWlFWVldGbTV1YnpQZWxxS2lJWmN1V0lUczdXK3hZWEZ3Y1l6c3BLUWtuVDU2RVVDakUrUEhqSmJZWEhCeU1IajE2NFBQbnovUTcyNUVqUjVDUmtRRjNkM2NJQkFMY3VIRURCZ1lHOUdlS0ZzUWtQYWNORFEyYlhSRUY0cVNvUjFKVFU3Rnc0VUpvYVdsaDFLaFJNRGMzRnd1TjFOZlh4OEdEQjNINzltMkVoNGZEdzhNREppWW0xV3BSaUtoS2swSkVURXdNSTRXRTBIeVlPM2R1dGFGanMyZlBscmhmSUJBZ0tpb0tQL3p3ZzB3cENSWVdGaGd3WUlEWWk3ZXlzakt1WDc5T2I3UFpiSFR2M2gwYk5teVE0UnRBcHNuMnhJa1Q2U29iSWtUZWNFVkZSYlJ2MzU1UmZVTmVYaDZyVnEyaVUxUUFTRnk5WnJQWnNMT3pnNjZ1THQ2OGVRTk5UVTJ4RjhyYzNGeE1uejRkaFlXRk1ERXh3Y2FORzhWMEp1Yk1tWVBkdTNjelBxT21PZHVFbW1OdWJpNlc3aWJLSnkwc0xFUlVWQlJHakJpQmJkdTJpVjA3ZVBCZ1JvcFBWU1FsSldILy92MFlPM1lzcmw2OWl2Mzc5OU9yTFpjdVhZS3ZyeS9Hang5UGkyMTVlM3NqTURBUUkwZU9oSXVMQzc1OCtZSWxTNWJncjcvK2tpakk5ZkRoUTZ4ZHV4WWZQMzZFcTZ1cnpJNlR5c2pMeTlOUklJVG1pNHFLQ3IwaVhGaFlpQjA3ZHNEUTBKQ1JPcHFkblkwMWE5Wmd4b3daR0Q5K3ZOUm4wWnMzYndCSWZqNmVPWE1HWjg2Y2tlbWVEaHc0Z042OWU0dWxEU1luSitQVnExY3dOemVuVXozNGZENzRmSDZkQlpjSlRSTU9oNE9EQncvSy9QeXRDU1ltSmpBMk5zYTZkZXNRR2hvS0xTMHRSRWRINCtuVHAvRDE5VzEyTDIwdGhmb2M2M3YwNk1FNDd1SGhnVStmUG1IbHlwVml4NnBENUJ6SnlNakF1M2Z2YU1IMmUvZnVRVnRibTQ1YVBIZnVISjQvZnc1VFUxUEdBb1N6c3pNS0N3dXhjK2RPK3BrK2J0dzRPaUt6YjkrK3VIYnRHbEpTVXZEaHd3Y1VGaFlpSlNWRjdIa3Q2Zmw5NDhhTlp2ZU1KVFBxZWlBaUlnSnQyN2FGcXFvcXpwdzVJMVBJOTRBQkF6Qmd3QUR3K1h3b0tDaTBHQkVVUXQzUTFOU0VwcVptcmE3Tnk4dURtWmtaZXZic0tmUEFMU2t5WU5DZ1FUVzIxekZqeHNnVWFRR1VPeEkyYmRxRWdvSUNDSVZDeU12THc4REFnTTRGSERod0lBWU1HTUQ0RG13MkczdjI3RUZKU1Frb2lrTDc5dTJyVktTdlNvOURTMHNMeTVjdmg3YTJ0bFRGNTlteloyUENoQW5Jejg4SFVCNnFMSzNxRHFIK2FOV3FsVlFWN2VEZ1lKU1dsbUxCZ2dVU1Y4eUVRcUhFU2ZLd1ljUEU5aFVVRktCdjM3N1l0R2tUZ29LQ3NHZlBIaWdwS1VGRFF3T3VycTdRMDlQRG1qVnI2UE43OSs2TjZkT253OTdlSG13MkcvNysvcmgvLzc2WVJrQnhjVEg4L1B4dzlPaFJDSVZDY0xsY2RPL2V2Y3J2Zk9MRUNhbkhYcng0SWZWNGx5NWQwS2RQbnlyYkpqUitZbU5qb2Fpb0NLRlFpT2pvYVBqNCtPRFRwMC8wWlBqTGx5K1FsNWRIY1hFeGxKV1Y0ZXpzREQ4L1A4eWJOdytUSjA4V2UxWkxDbmZmdlhzMzB0TFM0T1BqSS9QWUlDbjhXQ2dVd3QzZEhSd09oeEZpN2VYbGhkRFFVRExQYWNGOERRZEZVVkVSOHZQek1YMzZkRGc3TytQWnMyZkl6OCtIbDVjWGhnd1pBaTB0TFdSbFpkVklrSmpRT1BnYVl6MEEzTDU5RzBlUEhvVzZ1am9vaWhMVEVaUkU1ODZkR1ZvVWZENGZqbzZPS0Nnb1FGUlVGSlNVbE9EaTRnS0JRSUFEQnc1QVVWR1IxcUhpOFhnTSt5c3VMb2FPamc2OUx6YzNGeDgvZnFUZkczLzg4VWNvS3l2aitQSGorUERoQTNSMGRPRGw1VVZmSHhJU2dxaW9LRVJFUklqZFozT01taVJPaW5xZ29nSFdOQ2Y5YXp5NENTMlBsU3RYWXVYS2xWV2VvNldseFZBTi9wWjA3Tml4UmhPRjZ0U1dKVTJrNi9PRmJQTGt5ZFdlODkxMzN4RmRtVVlDbjgvSHRXdlhxblNHZmZueVJXTG9lVkJRRU83ZXZRc3ZMeTk2NE5mVDA0T1ptUm5ZYkRibXpwMkx1TGc0K1BqNEFDai91M3Q1ZVRIU2lVUWxkUUhnNmRPbk9IVG9FQ1pPbkVnTHhKV1dsaUlpSWdLQmdZRW9LaXJDdkhuejBLWk5HK3pmdngvbTV1WXdOVFdsby9BcUkybWxTSVMwVUZlZ2ZDV0tPQ21hUHVycTZyaDQ4U0w4L1B5UWxaVUZMcGNMQndjSGRPM2FGVEV4TVhCeWNzTEVpUlBoNU9TRWd3Y1A0dGF0Vy9EeDhZR0xpd3VDZzRPeGVQRmlqQjQ5bW5hWVZjN3Y1L0Y0eU1qSWdMR3hzVlR4WVZrSkNRbkJreWRQWUdkblI1eTJMWndaTTJZZ1BUMmQzalkzTjVjNVlsaFd6cDgvejNnK1Z0UnZ1WGJ0R3E1ZHV3YWc1b0xFaE1aTFhjYjYxNjlmWSszYXRSQUtoU2dzTElTenM3Tk1uemxqeGd5R2s4TGIyeHVabVpuWXMyY1BIYm13YTljdXpKa3pCOHVYTDhkdnYvMkd0Mi9mNHFlZmZzSy8vLzVMWDBkUkZONjhlVU9uSlFIbFZaQllMQlpqVVczcDBxWEl5OHVEbFpVVlZxOWV6Wmc3aXlxTXRSVEhHM0ZTRUFnRUFxRkpvNkNnZ0dQSGp1SFZxMWRZc1dJRmJHMXRHYWwyRkVXQm9paUdVNWpMNWNMVDB4TS8vdmdqbmU4cGFlQ1hrNVBEeUpFajhlREJBd0RsRGpScHp1aVNraEtzWGJzVzdkcTF3NnBWcS9EMDZWT2NPblVLcDArZnhxZFBuekI4K0hCWVcxdlRFVXJqeDQvSDNyMTdjZUxFQ1p3OWV4YVdscGFZTjIrZW1KN0s1TW1UNGVqb0tQUHZveVdxZ0RkWFJCbzZIVHAwd1BidDIrblVvTWpJU0d6YnRnMzYrdm80ZGVvVU5EVTFZVzF0alVHREJtSGd3SUdJaVltQnI2OHZkdXpZQVdOalk2bmxjMi9kdW9XU2toSzBhOWNPTjI3Y3FQSmUyR3kyMUZUQjU4K2ZZKy9ldlZCU1VvS0NnZ0lqd2ljek14T0E5S2lnNmlwTkVab2UwNlpOUTE1ZUhnQmc3OTY5WC9XenFxcmVVSldUbDlEMHFNMVlENVJIRWk5ZXZCZ2ZQMzRFSUx2anF2SllldTNhTlJ3NWNnVHo1czFqVktuUjA5T0RtNXNibGl4Wmd1N2R1MlBObWpYNCtQRWovUDM5NldpM0Z5OWVvS1NraEJHRjl1alJJK2pwNmRGNkxVQzUwUHUrZmZ2UXRtM2JGbCsrbVRncENBUUNnZEFrK1BqeEk1NDlleWJ4R0lmRGdacWFHdTdmdjQ4VksxWWdLQ2lJWHVVUXFYRlhYRjNoOC9sNC9mcDFsV0pxNmVucDhQTHlRa0pDQWdZUEhnd3RMUzBjUDM0Y04yN2N3TFJwMHpCMjdGaTZSSzVRS01UYXRXdVJuWjJOdi83NkMwS2hFSXNYTHdhZno4Zm8wYU5oYVdtSkxsMjZNTnBYVjFlSGc0TUR6TXpNc0czYk5odzZkQWl0V3JXcVZhVVBRdk5rL3Z6NTBOZlhoNm1wS2VUbDVjSG44K0hwNlltd3NEQ01IejhlbXpadHd0R2pSK0hsNVlXVWxCUTRPenVqZmZ2Mm1EQmhBb1lQSDQ3czdHeXBEZ3Fndk13ZlVQNUNWMVZxRVZEdXBCQ3A3RmVrckt3TURnNE90Q2FRdEhLUTBsNFlpWk9pK1ZFeEd2RnJPeWtJelkvNkhPdHpjM094ZE9sU3ZIejVFaDA3ZG1SVTRhZ0pSVVZGMkxScEU0eU1qREIvL256R3NlenNiS1NucDJQSGpoM28zNzgvT0J3TzR1UGp3ZVB4OE9qUkkvVHAwd2YzN3QwREFQVHExWXUrTGowOW5iRXRZdXJVcWZqMTExOWxGaDV1cmhBbkJZRkFJQkNhQkRFeE1ZaUppWkY2dkgzNzluQjJkb2FkblIyY25DTzd3S1FBQUNBQVNVUkJWSnhvNWU0dlg3NEFZRTVjbmoxN2hoMDdkakJxc09mbTV0TEh3c0xDRUJjWEJ4MGRIZXpZc1lOT1Fab3laUXIyN2RzSEx5OHZlSGw1MFdLWkd6ZHV4TTJiTndFQUxCWUw2dXJxOFBmM1I0Y09IYXF0WE5DOWUzY2NPSEFBRnk5ZXJMV0lKcUY1b3FHaFFaZnhmUHIwS1p5ZG5aR2VubzVGaXhiUnpxeFpzMlpCVDA4UFRrNU9tRHAxS3ViUG53OUxTMHNvS3l2anh4OS9sTnIyeTVjdmNlUEdEWXdhTlFyWHIxL0hraVZMSks3Y2xaV1Z3Y0xDUW1xSThaWXRXL0RzMlROb2Eydmp6WnMzWXF1VTd1N3VFalVwUklLekJBS0JVSkg2R3V1ZlBYdUdaY3VXSVRjM0Y3YTJ0dmp3NFFNQ0F3TnJGVzJvcHFhR2JkdTJRVmRYRjNQbXpNSGd3WVBwMHM5SGp4NUZaR1Frb3FLaWFJZEo3OTY5SVM4dmo4dVhMNk5Qbno2NGN1VUt0TFMwR00vUjNidDMwOVg0S3ZMTEw3K2dYYnQyZVAzNk5XUC9wMCtmQUVCc2Y1czJiWnBsaFNUaXBDQVFDQVJDazJEa3lKR01pZ1lBc0dEQkFzYjJrQ0ZEWUdGaGdmRHdjSVNGaFdINjlPbjA2a3AxR2tDaVVtSDI5dmJJejgrSHM3TXp4bzBieDRpMk1EQXdnSWVIQjE2OGVJRi8vdmtIM2JwMWc0T0RBeTVmdm95RkN4ZkN6OCtQUHJkTGx5NDFtZ3paMjl0TGpPeDQvZm8xTGwyNkpITTdoT1pGUVVFQi9QejhFQkVSQVEwTkRYaDdlMlBnd0lHTWM0WU9IWXBqeDQ1aDY5YXQ4UFgxeGRHalJ6RjE2bFNZbXByU0t2S1ZDUW9LQWdBc1diSUV5c3JLaUk2T3h2VHAwOFVxZ3h3N2RneUZoWVd3c3JJU2E4UGYzeDluejU3RnBFbVRvS0doZ1pDUWtIcjYxZ1NDYkpEMHR1WkhmWTMxWldWbGVQZnVIV3hzYkRCcjFpeGEwRktTOEtRa3pNM05HZHNpUFlueDQ4ZkR4OGNIbno5L2hxV2xKVTZlUElueDQ4ZERSMGVIUGxkWldSbURCZzFDVEV3TXpNek1FQjhmRHdzTEM3SFBxSnplS2FKeStlaXFqbFZNQld4T0VDY0ZnVUFnRUpvRTdkcTFFeFArazhTeVpjdHc0OFlObkRwMUNoWVdGdmo4K1RNQVZMdlNJTXJKVjFaV2hxNnVMbXh0YmVIazVDVDEvS05IajhMQXdBQTNiOTZrVjdZck9pa0F5Wk1oYzNOenpKa3pCNmFtcG96OWJkcTBrZmc1aVltSlNFeE1yUExlQ2MyUHZMdzhoSWFHSWp3OEhDVWxKZmp1dSsrd2FORWlGQmNYUzNWYW1acWFvblhyMW9pSmlZRy92ejhDQWdMUW8wY1ByRisvbmlFMDkrKy8veUk2T2hvbUppYlEwOVBEd29VTE1XWEtGQnc2ZEloUkpqb3RMUTBCQVFFWVBueTRtQjVGVGs0Ty9QMzkwYk5uVDZ4YnR3Nit2cjVmNXhkQmFGWUlCSUlxMCt4a1JVdExDLzM3OTRlMXRUVm16NTZOVmF0V29WdTNibGk0Y0NHY25Kenc4ODgvMThQZEVocUMraHJyRFEwTmNlalFJZlRzMlpOeFhWMkZKK2ZObTRleXNqSUVCQVRnd29VTGtKT1RFeXVaQ2dDLy8vNDdybCsvRGhzYkd3aUZRcGxFMlVWVW5rc0E1VnBFNTg2ZEV6dld1WFBubW4rSkpnQnhVaEFJQkFLaFdjSGhjTEI3OTI1MDZOQUJiRFliWldWbEFBQkZSY1ZxcjZ1TXRiVzFXS1dDLy91Ly82TlhvUUZnelpvMVV1dVRTNXNNYVdwcXlqeFJHajkrUE96dDdXVTZGNmkrT2c2aGFlRHU3bzZMRnkraVY2OWVVRlpXUm1KaUlseGNYR1MrM3MzTkRXRmhZZmp3NFlOWVNXWlhWMWZJeWNuUjRjcmEydHF3dHJhR2g0Y0g5UFQwTUdiTUdMeDY5UXJMbHk5SHUzYnRzSDc5ZXJIMjI3ZHZEeWNuSnd3Y09MREY1MDRUWk9QTm16ZHdjSERBdm4zN3BENHpaVVZVVmVuT25Uc0FBQ01qSTFxQVVCUldMeFFLTVcvZVBPemN1YlBPOTA1b2ZNZ3kxbGQyVUFDZ3k4ZlhoY1dMRnlNek14TlhyMTZGc2JHeHhPcGNRNGNPUmRldVhaR1ptWW5mZnZ0Tll1bG1hVWlLRUxwMTY1YlVZODBSNHFRZ0VBZ0VRck9qNHNwQ2FXa3BnT3FkRkpJd01URVJjeWJjdm4yYjRhU282MlJiR2tLaEVDRWhJZWpjdVRNVUZSVlJVbEtDcDArZjBxVkZLWXBDVWxJU1ZGUlVHQ1hTOXU3ZGl3NGRPbnlWZXlKOE8renM3R0JtWm9ZQkF3YkEzZDBkaVltSmlJMk5yZmE2UFh2MklDSWlBc09IRDhmdzRjUEI0L0VZSzlkUlVWRklTRWpBL1BuekdlSEpmLzc1SjU0K2ZZb05HellnSXlNRHAwK2Zoa0FnZ0tlbkoxcTNiaTN4c3laTW1GRDNMMHBvRWNURnhjSFIwUkU4SGc5NWVYbU1xZ3kxaGFJb2hJYUdRa2RIQjUwN2Q4YmJ0MjhaeDB0S1N2RHc0VU02RFlEUS9Lak5XRDk2OU9nNmYyNWFXaG9TRWhMQTRYQ1FrSkFBRHc4UDJOblpNYzRwS0NoQVNVa0pnSEs5REtGUUNEYWJYZWZQYmlrUUp3V0JRQ0FRbWpVaXNTbGxaZVVHdnBPYUVSa1pDVGMzTit6ZnZ4KzllL2ZHbmoxN0VCMGRqZlBuejBORlJRVmZ2bnpCK3ZYcm9hZW5od01IRGdBb1R4Rll0bXdaaGcwYmh1M2J0emZ3TnlEVUJTMHRMYkhWT1duT2dvcFVqbXFvdVAza3lSTzR1Ym5Cd01DQWtkWWhZc09HRFVoSlNjR2hRNGNBQUR0MzdoU3JTbE5iaEVJaCtIdytGQlVWd2VQeGtKcWFLcVovUVdoZWlDcStYTDE2RlpHUmtUQXdNSUNMaTB1OU9DaUtpb3JnNnVxSzY5ZXZ3OFBEQXl3V2kzWVlQM2p3QUZwYVdvaUxpd09IdzZHck1CR2FON0tPOVZldlhwV3B2V0hEaGtuY241R1JBV3RyYTJocWF1TGd3WVBZdkhrelFrSkNvS2lvU0tkOUZCVVZZZm55NVhqOStqVjY5ZXFGaElRRWJObXlCUnMyYkNDT0Noa2hvd09CUUNBUW1nU2hvYUVJRFEydDhYVlBuandCQUltbEdETXpNNUdXbGdZQWNIQndRRVpHQmlaTm1pUVdIdit0ZWYvK1BYeDlmYUdycTB1WEtCczFhaFJDUTBOeDd0dzVtSnViUTBGQkFWT21URUZBUUFCU1UxUFJvMGNQdEczYkZsT21URUY0ZURodTM3Nk5BUU1HTk9qM0lEUWUvdjMzWDlqYTJrSk9UZzZ1cnE0TTUwVkJRUUZPbno2TjBOQlE1T2JtWXZEZ3dYajgrREZXcjE2TkNSTW1ZTnEwYVZWV0NwR0Y0dUppbUppWWdNVmlBU2gzV3JTVXNPV1dpa2hMSno4L0gxT25Ub1c5dmIzRTFDQWVqNGYzNzkvTDlQTEc1L094Yjk4K1JFWkdRaWdVd3NYRkJiLzk5aHVBOGdvTXBxYW1DQWdJd1A3OSs2R21wb1pseTVhQnpXWkRLQlRXNzVjamZEVyt4bGhmRVRVMXRXcmJrbVl2Y1hGeFdMOStQUlFWRmVIcjY0dnZ2LzhlTzNic3dNS0ZDM0hod2dYTW5Ea1RwYVdsc0xPenc5T25UN0Y0OFdMTW5Uc1hTNWN1eGNtVEoxRllXSWovL09jL1h5MENzemxCbkJRRUFvRkFhQkw4OHNzdkdESmtDR09mU0sxYlJIQndNSEp5Y3FDcnF3czFOVFc4ZmZzV2dZR0JVRkJRb0hOVHIxKy9UdWYyaTBxUXN0bHNQSDM2RkYyNmRJR2hvU0V0d0hYOStuV2twcVl5UGtOYS9mYktWUFVDNXVucENVOVBUN0g5bzBlUHhyWnQyK0RxNm9yQ3drTHMyTEdERHRYLytlZWYwYTVkTzV3L2Y1NVdIWjg4ZVRJT0hEaUF5TWhJOU9qUkF3Q3dhTkVpbkRsekJqdDM3a1JZV0JoWnRXbEduRGh4b3Rwek1qTXp4ZlpSRkFWN2Uzc1VGaGJTdWhONWVYbTRlZk1tTGwrK2pJU0VCQWdFQXZUcjF3OHVMaTdvM2JzM0Nnc0w0ZS92anhNblR1RFVxVlBvM0xremhnNGRpajU5K29ETDVkWTRNa2xOVFEwMk5qWjB5VDFWVmRVcUZld0pUWi9YcjErRHpXWmp3NFlOalBLMnNiR3hPSDM2TkZSVVZOQ3FWU3VrcGFXaHFLaUlJZTRxRFFVRkJTZ3BLY0hjM0J3elo4NFVpeTV5Y25LQ282TWppb3FLb0t5c0RBVUZCZVRuNXlNK1BoN3E2dXIxL2gwSjlVOTlqZlUxNGZQbnp5Z3BLWUdLaWdyazVlVng4ZUpGQVA5TEhTa3RMWVdQancvQ3c4T2hvNk1ETHk4dk9pSklXVmtaWGw1ZWtKZVhSM3A2T3Rhdlg0Kzh2RHdzWGJvVTgrZlBCd0E2SGVUS2xTdVlQbjA2WEZ4Y3BONm50UEtyb3JtSHBPTVZGelNhQzhSSlFTQVFDSVFtUVk4ZVBUQjM3bHpHdnNvVGw4K2ZQeU1zTEl5eFQxRlJFYXRYcjZhcloranA2YUY3OSs0WU4yNGN1blRwZ3E1ZHU2SlRwMDZNUEZaUnBROHZMNjlhMzYrc1pjNHFvcUtpZ3FTa0pNVEd4bUxTcEVrd01qS2lqN0ZZTFB6NjY2KzRmUGt5eXNyS29LU2tCRzF0YmZUdjN4OFVSZEhudFc3ZEdwYVdsdkQzOTBkY1hCd0dEeDVjNis5QWFGeHMyN2F0VnRleFdDd3NYNzRjZkQ0ZnhzYkdPSFBtRERadTNBaWdYRk5sMHFSSitPT1BQeGpSRXVycTZyQzN0OGZNbVRNUkVoS0M2T2hvSERwMENMZHUzVUpBUUlEWVo4eWRPeGRtWm1aVjNzZnMyYk5yZGYrRXBvbUZoUVVHREJnQWZYMTl4bjVsWldWY3YzNmQzbWF6MmVqZXZUczJiTmdnVTd1U1VwVXFNM0hpUkZvUFFNVENoUXRsYXAvUXNOVFhXRjhUbmo5L2pqLy8vRk5zdnlnYWtjMW1Jems1R1VPR0RJR1RrNU9ZdzZ0Tm16Ymc4WGpZdG0wYlNrdEx4Y3FDY2pnYytQajR3TTNORGVmT25hdnlIaDBkSGF1OFYwbkhKMCtlVEp3VUJBS0JRQ0I4YTd5OXZmSEREeitJN1krT2ptYUViczZZTVFNbUppWW9LeXZEbHk5ZklDOHZqMDZkT2pGQ0t6dDI3SWpkdTNkWCtYbmEydG93TnpmSDMzLy9MVGFaeU1yS3d0R2pSeVhxQTRTSGgwTlRVNVArbk5yUXJsMDdiTm15Uld3bENRQ1dMbDBLQndjSFJzaTBqNCtQV0xURXJGbXo4T09QUHhJSFJUT2hhOWV1R0Rac21FeFZDcUtqbzJrblcwVXFsaENkTUdFQy92MzNYM1R1M0JsRGhneXBzanl2bHBZVzdPM3RzV1RKRWx5K2ZCbDkrL2FWR0txc3FhbEoyejZCSUtLeWd3SUFCZzBhaEx0Mzc5YW9uVEZqeHNnVWFRR1V2MUJ1MnJRSkJRVUZFQXFGa0plWGg0R0JBVU5nbU5BNHFjK3h2akthbXBvUzdSRUFPblhxUkpjSVpiRllVRkpTd3FCQmc5Qy9mMzhBNVE2US9mdjMweFZrSk5HcVZTdDZiaUZKdkZwQlFRSHIxcTNEZ2dVTEpGWURFVkhUdnRGY1lUWDBEZFFGTHBkTEFlU1AyVmdRaFRiZnUzZXZTZHZWMTRMWUs2RXlUYjNQRUpzbWlHanF0aXdKWXQ4dGg4WnV2OFFXV3k2TjBUYUpQYllNR3RyMlNLSXFnVUFnRUFnRUFvRkFJQkFJaEVZQmNWSVFDQVFDZ1VBZ0VBZ0VBb0ZBYUJRUVRRb0NnVUFnMUFsWktnNFFDRTBWWXQ4RUFvRkFJSHhiaUpPQ1FDQVFDTFdGQXNDcWJjVUJRck9EcXY2VUpnV3g3NVpGYzdOZkFvRkFhTElRSndXQjhJMDVmLzU4UTk4Q2dWQXZzRmlzbVJSRmlaZWdhSGtzK3UvLyt4djBMaG9ZRm90MXZmcXptZzR0Mkw1YnBEMnpXS3c3RFgwUDFmSFBQLzgwOUMwUUNEU3ZYNzl1NkZzZ05HTWFqVkpzYlJDcHkycHJhemYwclJBQXZIbnpCa0RqVWlCdVRJanNsVUNvRE9relRSdFIzeVovUjBKemdOaHo0NFBMNVFyUnhPZnNoRHBCM2J0M3I5SG9DSkw1Yk11aW9jYUNwaDVKa1FHZ20ramxtTkFveUdyb0cyaXNzRmlzSlJSRkRXM28reUEwTGxnczFyV0d2Z2NDZ1VBZ05Hb1d0T1Q1QTR2Rm1nTUFGRVVkYnVoN2FRZ2FZWlJQSUFDVGhyNEp3amZoZGtOOWNKUDJ5dmJ0MjFkQklCQjBhT2o3cUN0c052czVBQWlGd2s0TmZTOTFSU2dVdm52NDhHRnhROThIb1hGRFZ1b0l6UWxpejRUbUJMRm5RbU9EMkNTQjBQSm8wcEVVZCsvZTVhTVpyTnh6dVZ3QVFISnljbGJEM2dtQlFDQVFDQVFDZ1VBZ0VQNmZ2VHNQaitsOCt3RCtuVW1FUkJhQ3hyNHJrcFlZUzNXeFJrbzE5YlBWVnBTMnFoUzFsS0FVUmUwdklaYWtZcGNRUzZNMDFoQzFFMEUxbGpiVVRoS1JQYkpNTXU4ZlQrYVl5YXlKNkFUZnozWGxram5uekprbk1UbHp6bjN1NTc3SmNvck4vQ1lpSWlJaUlpSWllcjB4U0VGRVJFUkVSRVJFeFFLREZFUkVSRVJFUkVSVUxEQklRVVJFUkVSRVJFVEZBb01VUkVSRVJFUkVSRlFzdk5UZFBZaUlpQ3lOYmZIb1ZjTDNNeEVSV1JvektZaUlpSWlJaUlpb1dHQW1CUkVSRVJFUkZVdk03aUVpSWlJaUlpSWlJaUlpSWlKNjJTZ1VDcFZDb1ZCWmVoeEVSWUh2WnlJaXNqVFdwQ0FpSWlJaUlpSWlJaUlpSWlJaU1vVFpQVVN2SDJaU0ZBTTgrTkxyaHU5NUlpSWlJaUxTaDkwOWlJaUlpSWlvV0dKM0R5SWlJaUlpSWlJaUlpSWlJcUtYRGFjdjBhdUU3MmNpSXJJMDFxUWdJaUlpSWlJaW9tS0JRUW9pSWlJaUlpcVdtTjFEOVBwaGtLSVk0TUdYWGpkOHp4TVJFUkVSa1Q0TVVoQVJFUkVSRVJGUnNjQWdCUkVSRVJFUkVSRVZDd3hTRUJFUkVSRVJFVkd4d0NBRkVSRVJFUkVSRVJVTERGSVFFUkVSRVJFUlViSEFJQVVSRVJFUkVSRVJGUXZXbGg0QUVSSFJ5eXd5TWxKbTZURVFGUlcrbjRtSXlOS1lTVUZFUkVSRVJFUkV4UUl6S1lpSWlJaUlxRmhpZGc4UkVSRVJFUkVSRVJFUkVSSFJ5MGFoVUtnVUNvWEswdU1nS2dwOFB4TVJrYVd4SmdVUkVSRVJFUkVSRVJFUkVSRVJrU0hNN2lGNi9UQ1RvaGpnd1pkZU4zelBFeEVSRVJHUlB1enVRVVJFUkVSRXhSSzdleEFSRVJFUkVSRVJFUkVSRVJHOWJEaDlpVjRsZkQ4VEVaR2xzU1lGRVJFUkVSRVJFUlVMckVsQlJFUkVSRnFhTkduU0ovOHlsVXAxK3VMRmk3YzB0bmtYUUExRHkwMjl4cXV5UDNxeDFKazlyRTFCOVBwZ2tLSVk0TUdYWGpkOHp4TVJGVzh5bVN4SXo3SUJBRzVwUFA0V3dHZUdscHZ4R2kvOS90emMzT3dCSUNvcUtnMEFwOGtRRVJVQkJpbUtrVWFOR2xYVnQ5eloyZmxSZUhpNFV2MjRhZE9tbGJLenM2ME1MVGYxT3BiYUh4SFJxMHp6empQdkVOUExTcVZTRFpQSlpHME5yTDZkNy9GcGlITkpROHROZWVuM1Y3Smt5VWNBU3J1NXVUbEVSVVdsbXJGUElpSXlnVUdLWXNUYTJ2cXV2dVdKaVltMW9CSEpWNmxVcDZ5dHJXc1lXbTdxZFN5MVB5S2lWNW5tbmVkWDRRNHh2WjR1WExpd0NzQXFjN2FOakl6MEJlQnI3dkpYZFgvMDMxQW9GUDAxSDh0a3NsUG56NSsvb1g3czd1NytubHd1cjIxb3Vhbjl2NHI3VTZsVThSY3VYTmhyYXQ5RXhRMkRGTVhEUmdEdERhMHNVYUpFVHI1Rmp3QllHMXB1NnNVc3VEOGlMUXFGNGxhK1JZOGlJeU5icWg4MGJkcTBra3FsT21Wa3VTblB1eitsWEM0ZkZSRVJFV3J1ejBTdkh3TjNubC9xTzhSTVlTZWlZa1FGUUFaeHZ2eHNvVW8xR0lCMGNTNlR5YjRHOExtaDVTWmY1QlhjbjB3bVE3Tm16VDZJaUlnNFlXci9STVVKZ3hURlFHUms1TUFDYnQreUlNc3R2VC9XSDZEOFpETFozeXFWNmszb3BxVnJIWk95czdPdDhySjVEQzAzNWJuM2w1dWI2dzlBNzFRc0lzQzhPODh2MngxaXByQVRVWEVoazhtK1ZxbFViZk12VjZsVU4vTnRkd3FBdGFIbHBsN25GZHpmWndDUWs1TlR5dFMraVlvYlhqVFNDOGNnQmVYWHRHblRFams1T1ZYeUx5OVJva1RPdVhQbnBHbFBiZHUydFU1TVRLeHFhTG1wMTNtZS9jbmw4dThCZkN1VHlmN3YvUG56NHdyeFl4Szl0QlFLUlNxQTBwbVptUXhTRUJuQnZ4VXFyaFFLUlRpQU5uSzV2RjFFUkVTNGhZZERWQ0RNcENDaS85ejU4K2V6WWNhODk3ekNxenJiR1ZwZWxQdHIyclRwTFpWS2hkemNYS2E2RXhFUkVSSDlSK1NXSGdBUkVSRVJFUkVSRWNCTUNpSWl2WEp5Y281YVdWbU5sOHZsRVpZZUN4RVJFUkhSNjRKQkNpSWlQUzVldkhnT3dEbExqNE9JaUlpSTZIWENJQVVSRVJFUlVlR2tXWG9BUkFaY0JBQ2xVcGxvNllFUUZSU0RGRVJFUkVSRWhSQVpHZWxpNlRFUTZSTVpHVG5hMG1NZ0tpd0dLWWlJOUdqV3JGbmJuSndjTDVsTWRqUXlNbkszcGNkRFJFUkVSUFE2WUhjUElpSTlWQ3BWTTVsTU5rNmxVcld4OUZpSUxDQU5UR01uSWlJaUM1QlplZ0JFUk1XUnU3dDdjeXNycXpZeW1Td2lJaUlpM05MaklTS2k0c2ZOemMwZUFLS2lvdElBcUN3OEhDS0p1N3U3dTdXMWRSbWxVbm54NHNXTHJFdEJMeFVHS1lpSWlJaUlDa0doVUtRQ0tKMlptZWtRRlJXVmF1bnhFS2twRklwd0FHM2tjbms3M215aGx3MXJVaEFSRVJFUkZRNm5SVkZ4eGU0ZTlOSmlKZ1VSRVJGcFlRbzdFUkVSV1FvTFo5SUxwMUFvVkFxRmdpZTU5RkpwMXF4WjJ5Wk5taXhVS0JTZldIb3NSUCsxa2lWTFBpcFpzbVNLbTV0YmFVdVBoWWlJaUY0dkRGSVFFZW5CN2g3MG1tTjNEeUlpSXJJSTFxU2dGeTR5TXBMVGlvaUlYaUtSa1pFdWxoNEQwY3VBVTZPb3VHSjNEM3FaTVpPQ2lJaUlpS2dRT0RXS2lpdTVYTDRrTnpmM2lMVzF0YnVseDBKVVVBeFNFQkVSRVJFUkVWR3h3T2tlUkVSRXBJVXA3RVJFUkdRcHpLU2dGNDdkUFlpSVhpNU1ZU2NpSWlKTFlaQ0NpSWlJaUlpSWlJb0ZCaW1JaUlpSWlJaUlxRmhna0lLSWlJaUlpSWlJaWdVV3ppUWkwaU1uSitlb2xaWFZlTGxjSG1IcHNSQVJFUkVSdlM0WXBDQWkwdVBpeFl2bkFKeXo5RGlJaUlpSWlGNG5ERklRRVJFUkVSVk9tcVVIUUdUQVJRQlFLcFdKbGg0SVVVRXhTRUZFUkVSRVZBaVJrWkV1bGg0RGtUNlJrWkdqTFQwR29zSmlrSUtJU0k5bXpacTF6Y25KOFpMSlpFY2pJeU4zVzNvOFJFUkVSRVN2QTNiM0lDTFNRNlZTTlpQSlpPTlVLbFViUzQrRnlBTFN3RFIySWlJaXNnQ1pwUWRBUkZRY3VidTdON2V5c21vams4a2lJaUlpd2kwOUhpSWlLbjdjM056c0FTQXFLaW9OZ01yQ3d5R1N1THU3dTF0Ylc1ZFJLcFVYTDE2OHlMb1U5Rkpoa0lLSWlJaUlxQkFVQ2tVcWdOS1ptWmtPVVZGUnFaWWVENUdhUXFFSUI5QkdMcGUzNDgwV2V0bXdKZ1VSRVJFUlVlRndXaFFWVit6dVFTOHRabElRRVJHUkZxYXdFeEVSa2FXd2NDYTljQXFGUXFWUUtIaVNTeStWWnMyYXRXM1NwTWxDaFVMeGlhWEhRdlJmSzFteTVLT1NKVXVtdUxtNWxiYjBXSWlJaU9qMXdpQUZFWkVlN081QnJ6bDI5eUFpSWlLTFlFMEtldUVpSXlNNXJZaUk2Q1VTR1JucFl1a3hFTDBNT0RXS2lpdDI5NkNYR1RNcGlJaUlpSWdLZ1ZPanFMaVN5K1ZMY25OemoxaGJXN3RiZWl4RUJjVWdCUkVSRVJFUkVSRVZDNXp1UVVSRVJGcVl3azVFUkVTV3drd0tldUVVQ3NVOWhVSnh6OUxqSUNJaTh6Q0ZuY2c4TXBsc0I0Q3RGU3BVVUZwNkxFUkVyd3BtVWhTUkprMmFuSkhKWkMwc1BZN2lqRzFJRFZPcFZPRVhMbHhvWitseEVCRVI1Y2R6SE1OVUtuRnFrNXljM0Z1aFVGaDROTVhPbjQ2T2p1K0VoNGRuV0hvZ1JQUnlZU1pGRWVHSE56MFBtVXpXMXRKaklDSWkwb2ZuT0ZSSWpaS1NrdGdwaUlnS2pKa1VSZXo4K2ZPV0hnSzlaSm8yYldycElSQVJFWm5FY3h3eWw2ZW5KNTQ4ZVFKcmErdE1TNCtGaUY0K0RGSVFFZW1SazVOejFNckthcnhjTG8rdzlGaUkvbXN5bVd5SFNxVXF5WG4yUkVRdnJZTUE3dVhtNXNaWWVpQkVCY1VnQlJGeHZyRUJLcFVLS3BVS25HZXN4U0p6alBrZS9XOXhudjEvam5QM2lZb0FQeXYwK296SGNRQkFLb0Mra1pHUmV5dzlFREtOTlNtSWlQT05xU0FzTXNlWTcxRjZ4WEh1UGxFUjRHY0ZHV0VQWUxxbEIwSG1ZU1lGRVVrNDM1aU1LUTV6alBrZXBWZE5jZmk3SW5yVjhMT0NOUG41K2NIZjN4OEFtRVh4a21BbUJSRVJFUkVSRVJFVkN3eFNFQkVSRVJFUkVWR3h3Q0FGRVJFUkVSRVJFUlVMREZJUUVSRVJFUkVSVWJIQUlBVVJFUkVSRVJFUkZRc01VaEFSRVJFUkVSRlJzY0FnQlJHOWNMR3hzZkQxOWNXdFc3ZWVlMStuVDUvRzRzV0xuMzlRSmdRR0J1TGN1WE5Gc3ErNHVEaXNYYnNXT1RrNUJYdGlURXlSdkQ0UlViR3laQWx3K0hEUjdPdkJBMkRPSEVDcGZQNTk3ZGtEakJzSFBIejRiRmxXRm5ENWN1SDMrZm5ud0pvMXp6ODJ0ZVBIQVYvZndqMDNPeHQ0L0JnbzZHY1JFZEYvakVFS0lucmhkdXpZZ2JWcjF5SXBLZW01OTNYcDBpVnMyclJKZXB5ZW5vNjR1RGpjdjM4Zk4yN2N3S1ZMbDNEeTVFa2NPSEFBMjdadHcrclZxN0Znd1FKTW5EZ1IzM3p6amRtQmdrV0xGdUhnd1lQUFBWNEFDQTBOaGErdkw0S0RnODEvMHJGalFPM2FnSStQOW5LbHNtQmZLbFdSL0F4RVJFVm16QmlnSU1kRFl6WnRBaVpQQnBZdkw5anordlVEUHZ0TWU5bWVQY0QvL1I5Z1pmVnMyZno1UU5PbXdMUnA0aUsvSUNJamdRMGJnQ0lLZUFNQXRtOEhSbzQwdmsxbXB2N2xSNDhDRlNvQS8venpiRmw2T25EdG1ubGZSRVQvRVd0TEQ0Q0lYbTJabVpuWXVYTW5LbGFzaUl5TURKdzVjOGFzNXpWdjNoeHl1ZWs0NnNLRkM3RnIxeTZENjIxc2JPRGs1QVFuSnljNE96dmo4ZVBIY0hGeE1Ydjg1anA1OHFUQmRUVnIxb1NkblIxV3IxNk42dFdyUXlhVDZkMnVVcVZLcUZXcmxuamc3aTVPakVlUEJwS1RnYWxUeGZJU0pRbzJzSmt6Z1NsVEN2WWNJcUxpWk44K3crc2FOQURzN1lGWnM0QjY5UUJEbnhzMWFnQU5HNHJ2WTJKRWtHVEFBTzF0cmwwRHlwY0gzbmpqMmJMdnZ4ZlpHai85QklTR0FvR0I0blhNc1dpUkdNK1lNZVp0bjUrKzdCQjE0RG4vT3BsTUJGZkN3b0QrL1lHZ0lLQnRXOU92Y2ZJazRPbHAzbmdZOUNhaS93aURGRVQwUWdVRkJlSEpreWNBZ09IRGg1djl2Sk1uVDZKa3laSW10K3ZYcngvZWZmZGQyTnJhU2w4N2R1eEFTRWdJVHAwNkJSc2JHNFBQVFV4TU5McnZ6TXhNZzl1VUxGa1N0cmEyMHVPUnB1NXNRV1I5akJvMXl1RDZYcjE2d2R2Yld6eHdjQkFuNWg5L0RQejRvempSL2VFSFlNRUMvVStlUHgrSWk5TmQvOEVISnNkRlJGVGtIajgydmo0ancvQTJ0clpBNmRMUEhuLzBrZW5YUzAwVngwdER2djMyMlRTSmdBQXg1VUh6TXlrM0Y3aHdBWGozWGUzbmxTb0ZyRmdCdEd3SmZQMDFzR3VYQ0Z4b01oQjRsdFN2YjNyOEFPRGlBang2OU95eHNhQjAvblZ1YnNENjlVRFBua0Rac29DcnEzbXZxWGJxbFBnWjlaazE2MW1nL0RWMTgrWk5YTHg0RVo2ZW5uQndjQUFBS0pWSytQdjdvMTY5ZXZBME45RHpncXhidHc0cEtTbG1uWXNZOCtUSkV6ZzdPeGZScUFDVlNvVmR1M2FoWThlT1d1ZE1SS1l3U0VGRUwweENRZ0xXcmwwTE56YzN6SjQ5MjZ6bmJOcTBDZHUzYjRlVlJycnQzYnQzMGJWclY2M3Rtalp0Q2dBNGYvNDg2dGF0cTdVdUxDd01BSXdHS0FEQXc4UEQ2UG85ZS9aZ3o1NDlldGRwQlJUeWRPblNCVU9HRERHNlQwTSsrZVFUM1lWMmRzQnZ2d0h0MndOT1RtSlovcE5qdGRXclJaREMwSG9pb3Y5U2hRckcxNjlmTDc3MDBRd29xQTBlTEFLMmhhSE9VRlB6OXdmcTFCR0JpdE9ueGJMNzkwWFcyaHR2UEZ1bTZjMDN4WEcyYnQxbjY5M2NSRUI1NVVyZDdlZlBCKzdlRllIalVxWE1HNmVkbmZaanpXa1phck5uQSt2VzZhNDdmMTVrUkRnNGlHd0tkVFpJV3BvWUIvRHMzMy8vTlc4OEpBa09Ec2EyYmR2Zzd1NHVCU2xrTWhrQ0FnTFFvVU1IZUhwNjR0NjllNWc4ZVRMR2p4K1B0OTkrMit4OVoyWm00cUZtSFJRaktsU29nTkthQWJ3OE8zZnVoTDI5L1hNRktTNWN1SUFSSTBaZ3hJZ1I2TnUzcjdTOG9QVzA1SEs1bERGNjVjb1Z6SjA3Rnp0MzdzU3laY3ZnNU9TRVc3ZHU0WElCNnJ6b1BUK2lWeDZERkVUMHdzeVpNd2VwcWFuNDl0dHZVYTFhTmJPZW8vN3cxUXhTVktwVUNUdDI3QUFBYk4yNkZjSEJ3ZExqNTlXMGFWTjgrT0dIV3NzeU1qS3dlUEZpdEd6WkV1M2F0ZE41enB3NWN3eU92WExseWdDQTVPUmt6SjgvSDI1dWJsb2Y5cmR2MzhiRWlSUFJ0MjlmZE83Y0dkYldKZzdERGc3QWlST0FpWUFMRVZHeDA3WXQwTHUzOXJLME5CRk0vZkJEb0ZzMzNlY01HNlovWDQ2T1FNMmE0dnNuVDRCUm80RG16WUh2dm51MnpkOS9BNzE2aVdYOSt4dk9STGg5Vy95YlAyc0NBRFp1RkYvbU9IWk1aS3Q5ODQzMjh1UEhSU0JnNkZBeFpROFFCVGl6c3NUVUZIUGxDOEFEZUJhdzFseTNkU3N3YUJCUXZUcHc0SUNZMnFKMjVBaVEveUt2YytkbjN4ZFI3YVZYV1ZaV0Z2YnYzdzkzZDNmVXJsMWJXbTVsWlFVckt5dms1dVlDeUVZZDF3QUFJQUJKUkVGVUFISnpjNUdVbElRaFE0Wmc4dVRKNk5LbGk3VHRpQkVqY09yVUtiMzdEd2dJd0pkZmZtbldXR2JPbkluT212OS9FTmtLY1hGeHFLbisreWlrK3ZYcm8ySERobGk0Y0NIUzB0THcxVmRmQVFCYXRHaFJvUDBNR3paTWVxNmJteHNXTDE2TWNlUEdZZWpRb2ZEMzk4ZVpNMmN3Zi81OHMvZkhJTVhyaVVFS0lub2hRa05ERVJZV0JqYzNON2k0dUJqczdPSGs1SVN5WmN0S2o1VktKYXlzckxUcU5saGJXMHNmdm1YS2xBRWc2anlrcEtSZysvYnRPdnU4ZnYwNkFPaGRCd0E5ZS9hVXZxOVRwNDdXWTBBRUVoWXZYb3dXTFZyb3JBUDBCeW5Dd3NKUXNtUko1T2JtSWlRa0JMNit2a2hOVFVXbFNwV2tuOHZhMmhwcGFXbXd0YlhGakJrejRPL3ZqOEdEQjZOcjE2NDRmLzY4M3JFQ1lJQ0NpRjVPYm02NkYvRFhyNHNnaFllSDdqcEFmNUFpTGs1TUFjbkpFVk0xSms4R2twS2VYWXhuWjR1QVJIS3ltQ2J5eFJmQWpCbkFwRW5BbDEvcTFsSTRka3ozTmJ5OXhYU1BmZnNNMTdYSXIxRWozV1U1T1NJd1lXOHZpbTJxVFpnZ0NpR2JVOWZCV0pIS2hBVHRiWHg5UmRIUWV2V0F0V3VCcDArZnJiT3lBcnk4bnIzbXZIbkF4SW5BMWF1aWxnY0FIRG9rL3IxM0Q0aU8xdithZVZNMlgxZWhvYUZJVGs1Rzcvd0JOd0IyZG5iSXppdW9XcjE2ZGF4YnR3NmpSbzNDakJrejhPREJBM3lUOXg3Ly9QUFAwYmx6WjZTbnAyUE9uRG5vM3IwN21qUnBvcld2ZGV2V1NSa1lnWUdCV0xSb2tYUnVFQjhmcjNORFJTMHhNUkZaV1ZsNC9QZ3hWcTllWGVDZnIxR2pSbWpSb2dYczdPemc2K3VMVWFOR1llWEtsWkRKWlBqeXl5OHhXaDFveTJmOSt2VklTRWpRV2UvdTdxNzErTjEzMzRXUGp3LzI3dDJMbkp3YzFLcFZTeWRnRXgwZERUczdPK2xHRHdDc1hyMGFBUUVCQmY1NTZOWEFJQVVSRmJucjE2OWo5dXpaS0YrK1BLS2lvdENqUncrRDJ3NGFORWdyUFRFckt3c2x6Q3dPR1I4ZmJ6Q3JBVENjOGFBdjhLRHAzN3hVV0hPelB3REEwZEVSQnc4ZWhMKy9QMjdkdWdXRlFnRnZiMi9VclZzWG9hR2htRFp0R3J5OHZEQnQyalNzV2JNR0owK2VoSyt2TDM3KytXZHMzTGdSdzRZTnc0Y2ZmaWlDTSs3dXdLVkx6M1krZENpd2FwWFpZeUVpS3JiVUY5RDZzZ1FNS1ZzVzJMWk5CQjZ1WFFOYXR4WVg1MisvTGJwN0RCb0VEQndvV24yZU9DRUNEWk1uaXlESXdvV2lnSER2M3M5cVIrU3YxWk9aS2RxTWVucUtmVCtQLy9zL01mVmkwU0lnTDBoZFlPb0Nud1haNXA5L2dQZmYxMTdtNUFSbzFsVXkxbEhsMDAvTkg5OXJKRGMzRnhzMmJFRGx5cFhSb1VNSG5mVjJkblpJVFUyVkhwY3RXeFlyVjY3RXFGR2o4SVpHQWRibXpac0RFQUdGT1hQbW9GR2pSbEpHeE1XTEY1OXJqTEd4c1FERXVaZjZKazFCOU8vZlg4cVdLRldxRkpZc1dZS2hRNGZDUGkvclowRCtBck41ZnYzMVZ5UWtKQmhjNytmbkIzOS9mNXcvZng3Tm16ZEg4K2JOY2VUSUVVeVlNQUhMbGkxRHk3d2FLQ3FWQ3JObno4YlRwMCt4ZmZ0MnFXaTZaa1l0dlg0WXBDQ2lJamR6NWt6azV1Wml3WUlGR0R4NE1QcjI3WXZ2OWRSS1VOZVYwSlNkblcyeWxvUmF6Wm8xOVdZZ0xGdTJET3ZXclRPZW5XREV1YngyY2VZR1N3REF4OGNIbXpadFFwVXFWVEJ2M2p6cFpHYm56cDJZTTJjT2F0U29nZDkrK3cxbHk1YkZpQkVqOE41NzcrSGRkOTlGYUdnb2xpOWZqdm56NTZObHk1WndjbklDUm94NFZqenROUzlXUmtTdm1MeWFRUVhLRUpzd1FWejgxNjR0THJUVkY5VCsvaUx6b241OWtVVlFvUUl3Wnc3UXFSUFFzZU96OXFRalI0b0FSTGx5K3ZlL2R5K1FrZ0pVcVNMYWtCb2psMnRQbDlCMDlhcW9tMkZuSjM0K3plQ3llZzYrb1lDelpsYUpzV3lMNDhlQjhlTkZYWXpldmNYdlJlUHVzMEVSRWFJbEtpQUNQcTFiQTIzYWFPLzNuWGYwUC9mbm43V3pRbDRqWVdGaHVIMzdOcnAzNzY2MzQ1aVRreE5TVWxLMGx0bmIyOFBQenc5UG5qekI1Y3VYMGJCaFE5TlRPd0U4ZlBoUXFuZWhMaml1emtJMVZ1aGJIYVNZT0hFaVBpMkNZSk9kblIzV3JGbFRvSE1nYzdWcjF3NHRXN2JFNU1tVEVSUVVCQmNYRjRTRWhPRDY5ZXRZdm55NVdWM2Q2UFhBSUFVUkZibmh3NGNqUFQwZGpmU2x3cHFRa1pGaFZsZVBmZnYySVRJeUVwTW5UeTdNRUExS1NVbEJhR2dvNUhJNUpreVlnS2xUcCtyTS85VG5peSsrUUkwYU5kQ2xTeGRZVzFzak96c2JTNVlzd1pZdFc5QzVjMmRNbno0ZGdZR0I4UEh4UVZSVUZHYk1tSUdLRlN2aTQ0OC9SdnYyN1hINzltMFJvQUNBdkxtY0FCaWtJS0pYUjJLaUNCeFlXWWt1Rkt0WGk5b1Jwa3llTEFJUmd3ZUxhUjFaV2VKQ2ZlbFM4ZnkxYTRFbFMwUXc0OXc1VVZpeWVuWFJZclI3ZHpIRnhGQ0FBaERQQjBRQlRIMUZNRFZaV2VsdkRacWVMb0luR1JuaXNhRUNob1pxYnVpYitxTHB4QWtSTEFnTkZWMDQvdmdEYU5YSytITTBMVm9raW1uR3hnSTdkNHJDbmdjT1BGdHZaUVVZdXBCK1RTOGNzN0t5c0d6Wk1nRFFtb0txVkNvUkd4dUxtSmdZNU9Ua0lEWTJGZ3NYTHBTV3hjYkc0dkhqeDFLdGlwMDdkNktHWnAwUUF5Wk5tcVN6ekZnbXFwbzZTRkhCVkxIYUFuZ1JBWXFVbEJURXg4ZWpUNTgrbURGakJtN2N1SUg0K0hqNCtQaWdkZXZXMHRUZzU2MnRRYThHQmltSXFNaTk5OTU3aFg1dWVubzY3UEpWT0krSmljSGV2WHR4OWVwVlJPYmRDWm82ZFNyZWV1dXQ1eHFuUG5QbXpFRnljakxtenAyTG8wZVBZdXJVcWJoOSt6YUdHVHF4ek9QazVJVHUzYnNERUNtWE0yYk13TjkvLzQyaFE0Zmk2NisvQmlCU0pxdFhyNDVwMDZhaFo4K2UrT0tMTDlDdlh6L1kydHFpZ1hwK01CSFJxMnJZTUZGVFlldFcwYmxvd0FCUjdQS25uNHcvcjF3NTBmNFRFSFVqdnZoQ1RJbWJQdjNaSGY3dnZ4Y2RPRDcvWExUZm5EeFoxSVlvWFJwUUtBenYrOFlOa1QzUnF4ZXdlN2RvdC9uRkY3cmJwYWVMNlNXRzJvbCsvVFVRRlNYcVpOeStyWnNOTVhxMC9wb1VFeWVLV2hINlpHZUxnSUt2cjhoMFVEdDkydmkwbFB5dkVSa3BmdWNUSm9qWENnZ1FRWkdQUHhaVFlVaXZ6WnMzNC83OSs5TGpLMWV1WU15WU1ZaVBqNGNxMys5NC8vNzljSEZ4Z1l1TEMxeGRYZUhpNG9JS0ZTcEl5OHhSMkpvVVJSR2s2TnUzTC83KysyL3BjWThlUFlyOEp0RCsvZnUxcHVGcVR2VTlldlFvamg0OUNnQ0Z6b0tsVnd1REZFVDB3Z1VGQlNFb0tNaXNiWk9UazNYYWExMjllaFcrdnI2b1hiczJuSjJkOGVUSkU0U0ZoY0hSMFJFcEtTbG8yN2F0M24zbG4wNmlXWEU2UC9YMGxQMzc5Nk5UcDA3dzlQUkVodzRkNE9EZ2dOV3JWK1BSbzBmNDhjY2ZqYzZSVEVoSWdMKy9QM2JzMkFFbkp5Y3NXN1lNNythckh0K21UUnRzM2JvVnMyZlB4dkxseXhFWUdJaWVQWHVpUzVjdVdnV2ppSWhlR1RrNW91UEdsaTFBMzc0aUlQRHBwMENaTXVJaStmWnRjZUZzTENVK0xrN1VwUER6QTV5ZHhSU05qaDIxdCtuU1JVeXIrUHByNEljZlJIYkZzR0VpQThQUTNka0ZDOFMvczJhSmdNYnExU0lMSXYrZFpGOWZVVUJTWDNiYlR6OEJtemVMMmhqbHlvbXNoZWR4NlpMSU9ObTRFWWlKRWN2T245ZHRVWnFmajQvdWRKS2NIREdGc0hGam9FTUhFYVJRdDdlZU5PbFo4ZEVuVDU1Tk04eFBvK2JDNitMbXpadnc5L2RIa3laTmNPSENCUUJBNWNxVjRlbnBDUmNYRjd6eHhodW9XTEVpRGgwNmhNREFRS3hidHc1VnFsUXh1TCsvLy80YjBkSFJTRTlQQndEOCtlZWZzTEt5Z3IyOVBSd2RIWjlyckdscGFRQ0FnUU1IRnZpNUJ3NGNRTGx5NWRDN2QyODhmdndZQUxEU1ZEYlJjeklVaE5pK2ZidlJPbVAwZW1HUW9waUlqWTFGY0hBd3ZMeThuanZONmZUcDB6aDE2aFRHakJsVE5JUDdqMFJGUlNFdUxnNnRXN2N1MEp5MHUzZnZZdTNhdFJnNmRLalowV3BUQWdJQzBLeFpNelJ1M0ZobjNhTkhqN0IzNzE1NGVucWlhdFdxUmZKNnJ6b3ZMeThNSGp4WTd6cHBpa09lKy9mdm8zNitPMVVLaFFJSERoeUFzN016L1B6OEVCMGRyZk9oN3VYbGhYY016YWVGeUx3dzVNR0RCNWd4WXdZaUlpTFFva1VMVE11N015ZVR5ZUR0N1EwYkd4dHMyclFKU1VsSmV0dG1QWDc4R0VGQlFRZ09Ea1o2ZWpyS2xTdUhvVU9ISWkwdERZZlVsZFB6NmRLbEM4cVVLWVBRMEZEODhzc3ZXTDE2TlZ4ZFhmSEREei9vL1B4YWxFcmpKL0pFUk1YSnJWc2lNK0hJRWRIUlk4MGFzVndtRXhmK3BVcUppL29uVHdCOUhaa2VQaFFYMzh1WGk0dmxpaFZGQmtWS2l2N3RBZkY2NWN1TEMvMmZmaEtCa0diTlJBMEx6YzREMGRFaU9OS3RtK2lPTVcyYTZIb3haNDZvTGFFV0dTbjIwYjA3OE5GSDJxOTE1NDVZOTg0N1lxcklsQ25QODlzU3Y2ZjI3Y1gzSDN3ZzJxU0doQmpQQmxIVE42Vmw0MGJnMUNuZFdoc1ZLNHBwTHVyUHFJOC9mcjV4djJKbXpab0ZRSnc3cUxNa3k1UXBvMU5mS3lZdmlQVHZ2LzhhRFZJY09uUklxMVBGenAwN3BXa2dQK2E5MXdwYms2SlZxMVpTNXpOei9mcnJyM2owNkpIMGVsMjdkcFhXdmVnZ0JaRTVlS1piVE96WXNRTnIxNjVGcTRMTUx6VGcwcVZMMkxScGt4U2tTRTlQUjFwYUdyS3lzcENSa1lIVTFGU2twYVVoTlRVVlNVbEpTRXBLUWtKQ0F1TGo0NUdZbUlqbHk1ZGJwS0x1aWhVckVCRVJnVE5uemhUb2VSRVJFZGl6WjQvUm9FeEtTZ3BpWTJPUmxKU0V4TVJFUEh6NEVBOGVQSUNUazVPVWlxOTI1Y29WckZpeEFwOTk5cG5lSU1XaFE0Zmc2K3NMTnpjM0Jpbk01T0Rnb0RmNEZoc2JDeXNyS3lpVlNpaVZTZ1FIQnlNdUxnNDlldlJBVGs0T0FnSUMwS1ZMRjFTc1dOSGthN2k2dWhxdEhXRW9TSkdVbElSKy9mb2hKU1VGM2JwMWc3ZTN0ODVjekRGanhrampVOTlSMGJSdzRVSWNQSGdRYjcvOU5teHRiWEgyN0ZuOC9QUFBKc2VzdG1EQkFtelpzZ1dKaVltb2E2emkvZTNiNHU3ajRjT2l2UjBSVVhFV0h3ODBhU0pxVVF3WklvSVMrUXRtTGx3b3BqWDQrb282Qy9tTkhpMktaYlpzS1RJZHdzSk0xMi9RdEdPSHFGMFJIdy9rbnlMNDdiZWlGb042dWtXTkdxTHV3N2h4WXVwSW56N0F2LytLTnA2Vks0c3NqdnlxVnhlQmw0NGRSY0RsZWJWcko0SXNYYnNDbjN3aWdoNGhJY2Jia3FyRngrc3UrK0FENEgvL0UwRUlBMEZ6QU1EQmd5S1FvOC9DaGNEczJlYU4veFZSdm54NWpCNDkybVF0aVhyMTZnRUFybDI3aGcveWQ0M1JNSHo0Y0F3ZlBoeUppWW53OFBEQTlPblQ4Y2tubndCNDF0MmpzRFVwM25ubkhhTTNhZlE1ZlBnd25qeDVZbmFoY3FML0dvTVV4VUJtWmlaMjd0eUppaFVySWlNancreUw5T2JObTV1VmNiQnc0VUxzMnJYTDRIb2JHeHM0T1RuQnlja0p6czdPZVB6NHNaU1I4TC8vL1EvMzd0MHo3d2ZSb3lEenlwS1NrblR1cWh1VG5aMk4rL2Z2SXl3c0RQWHIxMGQ4ZkR6aTQrTVJFUkdoa3k2MmRPbFNqQm8xU211WlhDNUgyYkpsOGNVWFgyaFZYZjd0dDk4Z2w4djE5c01HUkpDaVFvVUthR2JvdzV6TTV1UGpnMzM3OW1rdHExS2xDajc5OUZQRXhzYkN6ODhQY3JuYzRCU05vdURrNUlSeDQ4YkJ3Y0hCNExRUkFQaisrKy9oNGVFQmhaNjdXV1BHakVHM2J0M3d6anZ2WU9IQ2hUaDc5aXpDMUJYc2pWaXhZZ1YyN05pQjl1M2JvMzM3OXNqS3lqSWNJTnk3Vjh6ZnpzZ1FkeGJ6VG95SWlJcXRjdVdBeFl0RkM5SC8vYy93ZGt1V0FEMTY2Syt6c0hDaENIQjA2Q0FDRm1GaFl1cUhLVk9taUtCQzkrN2lLek5UT3d2dGwxOUU0Y2pKazRFNmRaNHRIek5HMUwzNDdEUGd6eitCOWV0RkJ0dkJneUk3UXg4RExSZ0xUZU9PdThTY3RxVDYxSzBMQkFhYTNzN2VYa3kvMGFjb2dpOHZtZSsrKzg1b1pvUmFqUm8xVUxwMGFmejU1NStGZmkxN2UzczBiZG9VRXlkT1JPM2F0UUhvMXFSSVRrN0c5OTkvajNMR0NzQVdRRXBLaXBSRjhWL1QxOW1OS0Q4R0tZcUJvS0FnS2ExcitQRGhaai92NU1tVFpuVkI2TmV2SDk1OTkxM1kydHBLWHp0MjdFQklTQWhPblRwbE5JcmFxMWN2SkNVbDZWMjNaczBhMUs1ZDIraUZYVUhFeE1TZ1VnRjZpdCsvZjE4cndxeitQanc4WEFvZ0xGaXdBQWtKQ1hqLy9mZngyMisvb1dUSmt1allzU09tVHAycWxkb0dBQ0VoSVFCRTE0aktsU3ZqM0xselVpdktPblhxNE8yMzM4YXRXN2R3K2ZKbHVMbTVZZlBtelRwanFsU3BrdDQrMnFSZmp4NDlVSzFhTldSblp3TVE4ejA3ZHV3SWUzdDdSRVZGQWNCL1V1VlpmVGZER0psTXBqZEFBVUJ2WVN4elVpL3ovKzNwL0MxbVpvcC9kKzBTYWNwTm1nQkJRUXhRdklhVVNxVlpMZXlJaXAxQmcweHZJNU1aTGdSWnJacjQwbVFvV0tBcC80VzE1dm5TK2ZPaVJvYTd1L2EwRGpWL2Y5RWxSSDNESXlRRWNITXovWnJteU1rUjNVbHNiY1V4UGlKQ3QvNkZQc2Jha3FwTm1hSS80OEZVTFF2U1lVNkFBaEEzdk56ZDNSRVpHWW1zckt4Q1pTYlVyVnNYL3Y3K1JyZHhkSFRVMnViYXRXdjQ2NisvQ3Z4YUFOQ3paMDhrSnllYlhXZ3pKeWVuU0RLc1hWeGMwS0pGQzR3WU1RSURCdzdFK1BIalVhOWVQWHo5OWRlWU5tMWFvVHJDMGF1TFp6d1dscENRZ0xWcjE4TE56UTJ6elV5bDI3UnBFN1p2MzY1MXdMaDc5NjdPUmJjNlVubisvSG1kRkhMMVhWNVRCOVBQUHZ0TTcvS01qQXdFQkFTZ1NaTW1CUXFzR0pLV2xvWW5UNTRVNmdDbGpqTGZ1blVMUFhyMGdJT0RBeHdjSEhEOStuV2NQWHNXdnI2K0FMUS9jUFFkYkdkcVZMaE9TVW5SZXR5M2IxKzgvZmJiMkxsekp3QlJQME45RWEzcC9mZmZaNUFpSHlzckt6eDgrRkR2T29WQ1lmREMvNCs4dE4rR2hiMTc5SUtvaTE3OUo3MjgxYW01ang2SjlPWWxTN1JQdE5VeU0wVnhOUXRNMHlydWNuTnprWnljREh0Nyt5Szd5TDk5K3phdVhidUdqdm1MOWhYU2I3LzloaE1uVHNEYjJ4dk96czQ2Ni8vNjZ5OU1tREFCSTBlT3hFZjU1OE1YMHQyN2QxR3FWQ21qSjZtcHFhbll2bjA3Qmc0Y3FQTit6ODNOUldKaW90WjRjM056emY2N09IUG1ETXFYTDQ4Nm1uZXdOYVNrcE9EUm8wZFNLdlh6ZVBqd0lUSXlNbENyVmkyenRvK0xpOFBLbFNzeGNPQkFuU0RwOWV2WHNYSGpSZ3dZTUFEMTY5Zkh1WFBuVUxseVpiTXZhTWdFZFlIR0YzbDhqWTRXMHlpc3JjVTBFczFqYWx5Y3lKeFl1aFM0ZTFkTTh6aHpSclJMSFRCQUZLQTBwemFFTVNrcG92Q25YQzRDRDdtNVFCSGQ3SGt1T1RuNlc2c0NZb3hrVUt0V3JYRGl4QW1jUEhsUzU4YWRTcVhTYWwrcXo1MDdkM1FDRGxldlhnVUFoSWFHNm16ZnVYTm5IRDkrdk5DMUk3cDE2NGJVMUZUajAwdnpQSHo0RU43ZTNsaTFhcFZPNTdXQ2F0V3FGVnExYW9XSWlBZ0FJaVBjUG0vcXFvdUxDMnJXckluYzNGd01IandZaTU2MytDeTk5Qmlrc0xBNWMrWWdOVFVWMzM3N0xhcmx2MU5nZ0xyemdlYUZkcVZLbGJCanh3NEF3TmF0V3hFY0hDdzlmaEdTazVNQm1IZTMyQnpSMGRFQXhBbGdRZTNidHc5Mzd0elJhYzNrNCtOVDRIbDZQWHIwMEFtNmVIaDRBQkEvODYrLy9nb1BEdys5MVlkYnRXcjFRdnBLdit4Y1hWMXg5T2hSVEp3NEVkV3JWemU1ZlU1T0R2NzU1eCtjT0hFQ3JxNnVxRktsQ2xKVFUzSHAwaVZZVzF2anhJa1Rlak9JNXMrZnI3ZW81Zk5LVGs3R3pKa3o0ZWpvQ0RzN08razlhaXJyWjd1aGdtNGExTzk3ZzI3ZEVvRUhmMy90bG5nN2RvZ1RhVWRIY1lJZEdTbm1mR3NXaENNQTR1U3ZSNDhlV0xGaWhkYXh3SngwMDNIanhxRmZ2MzQ2eTArY09JRkZpeFpKUVFyMTFETnpWYTllWGV0aWZ0dTJiVWhPVGpaNFBGV2ZTQzVldkJodDJyUXhlS0o0NWNvVjNMaHhRMmQ1NmRLbDBWNWRpQy9Qd0lFRDBhSkZDOHd6MVBvUW9nanpzbVhMa0ppWWlOR2pSMnV0KytPUFArRHQ3WTI1YytlaVhidDJ1SDM3Tm9ZTUdRSnZiMjk0ZUhnZ016TVRmZnYyUlk4ZVBmUUd1eWRPbklpUFB2b0lFeVpNMFB2YUsxYXN3TW1USjdGanh3NkR3YVgwOUhTcDlWNSttci9qSlV1VzRJOC8vc0MrZmZ2TW1sSzRaY3NXN042OVcrKzRFeE1Uc1hmdlhuaDRlS0IrL2ZvSUNBaEFWRlFVeG8wYnAzT2pnTXp3NUltWXl1SHNMS1licUd2K21NcWd5OS9CUXAvTGwzV1hxVlNpU09hVEo2SzdSYjE2WXZyYzc3OER2LzRxcG44b2xhSXVSR0NncU9lUWtDQ0tiNjVjS1FwTnVycUtxU3V0V29uc2ozemRxRXdxVTBiVXdFaEpFZU54Y2pJLzIrUkZNbEpQZ1l6ejhQREFnZ1VMc0hQblRxMGdSVnBhR3ZyMDZZT1JJMGNhYkIrYW5wNk9zMmZQR3V4cW9hK2VWdWZPblRGZ3dBRDA3Tm16VU9OVlowaWJPb2MvY2VJRXBrNmRpcXlzTER4Ky9OaXNjemhUVkNvVmdvS0NVTFZxVmRTdVhWdm5HSjZlbm80Ly8veFR5ckNsMXhlREZCWVVHaHFLc0xBd3VMbTV3Y1hGUmFyZ201K1RreFBLbGkwclBWWXFsYkN5c3RLS3pGcGJXMHQzZk5RSG5abzFheUlsSlVYdnhaTDZRc3ZRaFpTcEE5K0RCdzhBbUw1UU05Zmx2Sk9KaHc4ZjR1Yk5tOUtjUEhOVXJGZ1I4K2JOMC9wZ09IbnlKTTZkTzZkM1NvWXhOalkyQmcvYUd6ZHV4Tk9uVC9IbGwxL3F6Y1RJemMxbGtFS1A2ZE9uWStiTW1RZ1BEemY3UTZkMDZkSm8xNjRkeG84Zkx5M1RyQ25TcDA4Zm5lZDA3dHdaTFZxME1EcU93bkIwZEVSRVJJUVVtSlBMNVdqWnNxWEpDNUlpYWFQMTdiZUFwNmNvNEthcGRHbGc5KzVuajYyc1JIdTVYMzU1L3RkOGpYVHExQW52di8rKzNuWEd1c0hrbDMvcW1TbnFsbStBeU1xNmN1VUtKazZjQ0xsY0xtV0VHYUt2dUxJNm0yei8vdjNZdEdtVHp2cXFWYXZxQkNrQTA5bEFIVHAwUUxkdTNiQng0MGE4OWRaYldsbGlnWUdCc0xPemsvN21BZ01Ea1pDUUlHVXJoSWFHNHZidDIxcWZYZXBnVGt4TURKS1RrK0hxNmlwOTd1WFBXQmd5WkFoMjdkcUZmZnYyd2N2TFMrLzRqaDA3aHNtVEordGRGeDRlRGdjSEIwUkZSU0VzTEF6dDI3ZEhRa0lDRWhJU3RMWnpkSFRVeWdaUlo0OTA3TmhSYjVaSHFid3BCT3BqbWErdkx4WXRXb1NaTTJjaUpTVUZBNHE2TnNHcnp0bFpkTE5RLzc5WVdRRWZmZ2g4K2FYeDV3MGJWcmpYazhsRWdDQXJTN3pPeG8yQXVtMmp2VDN3K2VmQThPSGEyUkpseTRxNkd1UEdpUzRrQVFGaUdzamV2Y0N4WTdxdjRlME5tS3FqcFBIWlpyYThPK3RHNld0QmFxNXQyd3dIdWxlc0VMOEQwc3ZaMlJtZW5wN1l0MjhmTGwyNkpCVmRqNDZPeG9NSEQ2UXAzWUNvUXdjQWUvZnVSWEJ3TUI0OWVvU0RCdy9xbkhmbnIwbVJYOG1TSmMyYThxMlAraHBBWCtaZVZsWVdBSEVNM2JsekorclhyNCtmZi82NVNBSVVLU2twbUR0M0x2NzQ0dzhzWHJ3WU1wbE1DcnBmdW5RSkxpNHVPSEhpQk96czdNeWVpa0t2TGdZcExPVDY5ZXVZUFhzMnlwY3ZqNmlvS0tNbnBZTUdEY0xJa1NPbHgxbFpXV1pmRE1mSHh4dTlXREswemxTUVFuMWlXUlFITFVDay9zcmxjcFFvVVFKaFlXRUZDbEkwYnR3WTl2YjJVc0hSM054YytQajRvSFBuem5nejcrSXVLeXRMQ3F3QW9tV2srbWVvVWFPR3lWUzg3T3hzSEQxNkZCMDdkalRZSGxLcFZMSktzaDQxYTliVWFydFZHUGIyOWxpK2ZEa0FvRUtGQ2xvWER5Vkxsc1NnUVlQUXBrMGJvOU9GN3Q2OWl5Wk5tbWd0Q3d3TTFMcUlNdVRJa1NNQXhIdExKcE1aZmIvVXJWc1hiZHUyTlN0Vk1TUWtCTWYwbmVScXloK2dBSUJPbmN5Ym4weEdOV2pRd0dCSG1JSUVLZFJDUWtLTVpzU0ZoNGRqM0xoeFdzczJiZHFFY3VYSzRYLzVpZ3Fha3dsMy8vNTluWUxBd0xPZ1JWWldGanc4UEF5bTlKb3pOZVA3NzcvSGhRc1hNR1BHRE5TcFV3ZTFhdFZDVkZRVXpwOC9qK0hEaDZOMDZkSjQ4dVFKZHUvZURVOVBUOVN1WFJ1NXVibllzR0VEYXRhc2lVNmRPbW1OVi9PelR0M3FGeENaYjNmdTNORjZiUThQRDhUSHh5TXdYOUcvL05rdDZvQUVJQUkxNnNCRmJtNHU1czJiQjVWS2hiQ3dNTDNGYkh2MzdxMlZ6UkVVRklUTXpFd01NM0FSYkd0ckMrRFppYnkxdFRXOHZiM3gxbHR2RlVsM3JsZktoUXVBT1JjYTZndTRuQnd4QmNMWTUvSGJiNHNzaHJ3YVVrWUZCR2dIYzlVMC8rWUhEQkRUUDF4ZHhSUVFZK25zVmF1S0MvVlpzNENkTzRFMmJmUjNXYXBRd2J5ZjIxeWZmeTZ5SEJvME1MM3QyTEhHQzVSYVdZbnNPMzEvKzFXcmlpS2IrdWk1bUNWdHc0WU53K0hEaHpGOStuU3NXN2NPVGs1TzBnMjRoZzBiWXZueTVUaDkrclFVSUxoNjlTcWFOV3VtYyt6L0w2alBsL1VGWXMrZVBRdEFYRC8wN05rVDQ4YU4wM3R1bTVXVmhTZFBucGoxT1pLZG5ZMVZxMVpoNTg2ZHlNM054YzgvL3l4MVFuRndjRUNYTGwyd2V2VnErUG41d2NIQkFTTkhqb1JjTGtjdXB4bTkxaGlrc0pDWk0yY2lOemNYQ3hZc3dPREJnOUczYjErZDNzdUEvcFRrN094c3N5K0dhOWFzcVRjS3UyelpNcXhidDg1bzl3MXowcUdIREJsaWNwczZkZW9nT0RqWTRQclUxRlNjTzNjTzd1N3VLRnUyTEhidjNvMnZ2dnJLWk9CQVRTYVRZZGV1WGJoejV3NldMRm1DdUxnNFJFZEhJem82R252eStvTC8vUFBQV25mY2ZIMTlwVm9WeDQ0ZE16blBya1NKRXRpNmRTdnUzNytQc1dQSFl2VG8wVm9CR3BWS0JaVkt4VXlLRjZobHk1WjZsOXZZMkdnRjhRelJWenZGVU1ESkVITStqTHQyN1dwMjJuZEJ0cVdDdVgzN05sUXFsVFFOSXlZbXh1QmRlM05rWldYaDNYZmYxVnFtUGtZV2RtcmQ3ZHUzY2VqUUlZd2VQUm9sU3BUUXlxWXJpb0t4cDA2ZFFucDZ1dDQ2RnVZVzRpeFZxaFJtelpxRnBVdVhTdHV2WGJzV2pvNk82TnUzTHdCZzgrYk55TTdPeHRDaFF3RUFCdzhleEowN2R6QnYzank5ZnpPYW56dnF6SkhmZnZ2TnJJNDRnRzZRd3BDMWE5Y2lLaW9LRFJzMnhJWU5HN1RHc203ZE9peGJ0Z3h0MnJTUmxpVWtKR0RqeG8zbzBhTUhxbFNwZ3N1WEx5TXVMZzd0MnJXVFBvL1VueFYzNzk3RjZkT244ZWpSSThURXhDQTJOaGFob2FHSWk0dERVRkNRUmRwNEZ6c0ZuWDVtenUvc3l5OU5aMWtVZE5zWk04emJuMXJwMG9YcjVyRmtpZmdxcUhyMXpDK1diR3JiZHUxRWh5aE5IVHFZRG5wUG1TSyt5S0NxVmF2QzI5c2JNMmZPeE9EQmd6RjgrSENFaG9iQ3hzWUdycTZ1MkxadEcyUXlHYjc0NGd1OC8vNzdjSE56ZzF3dXgrN2R1N0ZiVHpCTlhmZE0zN3BHalJxWmJJMzY0TUVEYk4rK0hZNk9qckMzdDBlcFVxVWdsOHR4L2ZwMWJOMjZGZGJXMW5vTDN6OTQ4QUJ5dVJ4VHBrelJDcUNFaFlWaHo1NDlLRjI2Tkd4c2JIRHQyaldrcEtTWWRSNVZva1FKbENwVkNqMTY5RUQvL3YxMU1wYW5UWnVHcVZPbklpVWxCYmEydGloUm9nVGk0K054NnRRcE9EbzZtdHcvdlpvWXBMQ1E0Y09ISXowOXZWQ0ZJak15TXN4SzhkcTNieDhpSXlNTnBzT2FNc2pJSE1rdFc3YkF3Y0VCSDMvOHNjbjltR3FYdEcvZlBtUm5aNk45Ky9hb1VLRUN3c0xDY09MRUNhUDlwaGN2WGl5bE5lY1BwcFF2WDE2NmFJaVBqOGZYWDM4TmQzZDM2Y1M0YWRPbVd2MnBOU1VsSmVtZDB3MklrMU1IQndkY3VIQUJZOGVPeFlZTkc2UVRWblhxTHpNcGlJcUhQbjM2U0hlN0FXQ0d4b1dJK2xpUWtKQmdjSnBkZnRiVzFsSVArM1BuenVIUW9VTTZQZTBMR25EeTkvZEh1WExsMExOblQ1dzhlUktqUjQvRzJMRmpBWWlnaWlueDhmRkcxNGVGaGNIZTNoNnQ5WFJOVUU4Yk5FZkRoZzJsQW0zWHIxOUhlSGc0Um8wYUJUczdPeVFsSlNFNE9CaWZmUElKYXRTb2dkemNYS3hldlJvTkdqUktxeFdCQUFBZ0FFbEVRVlNRNnZua2QrZk9IWHovL2ZkYU5XU0t1cDdNdVhQbjRPZm5oMDZkT2lFOFBCeCtmbjVTZHNTaFE0ZXdmUGx5ZE83Y1dhdE95ZkxseTJGbFpTVUZXeFl0V29UYnQyL2p6ei8veEwvLy9vdlkyRmc4ZXZRSUFMQjY5V3JwZVdYS2xJR0xpd3NxVmFxRVpzMmFJVE16ODdrTHpCSFJ5NmRyMTY1SVRVMkZqNDhQdkwyOUFZak01QklsU21EbXpKbDZiNzZabW9xcWIvMmtTWk5NQmltY25KeXdZY01HcVBRRW9KeWRuVEY2OUdoVXJGaFJaMTJ2WHIzd3pqdnY2T3pmMXRaV0ttZ09pSnMyYjc3NUpxYVlHYnd5NTZhbWw1ZVhWSnhjN2V1dnZ6WnIvL1RxWVpEQ1F0NTc3NzFDUHpjOVBWM25CQ2dtSmdaNzkrN0YxYXRYRVJrWkNVQ2tLNy8xMWx1RmZoMURkNmYvL2ZkZnJGdTNEdDI2ZGNQSWtTT1JrcElDR3h1YlFzMk5VNmxVMkxwMUsyeHNiTkM1YzJmWTJkbkIyZGtacTFldk5ocWtHRFJvRUZxMGFJRlJvMFpKQVFsMTZyT1ZsUlZLbENpQktsV3FTQmNwK3ViZDZSTWFHcXEza3JKYXhZb1ZNV1BHREl3Wk13YlRwazNEZ2dVTEFJZ1Rmb0JCQ3FMaTR0U3BVd0JFUUhYQmdnVTZoVE1CWVAzNjlWaS9mcjFaKzVQTDVkSTB1S3lzTEJ3NmRFaDZyQTUwTEYrK1hPOUpuOXJaczJlbFFwVlJVVkhZdjM4L2Z2amhCMWhiVzJQdDJyV29XcldxMUQ3WjBEUVVjNlducCtQdzRjUDQ2S09QZEk1TFNxVlNLb1JXVVA3Ky9uampqVGVrdWpEcjE2K0hVcW1VTHV3UEhEaUFtemR2d3RmWDEyQTJYTldxVlpHWm1Zbk5temNiN0NCVkVQcnVCaVlrSkVnQjZRMGJObURGaWhVb1Zhb1VuSnljTUhmdVhGU3ZYaDBUSjA2VXRqOS8vanhDUWtJd2NlSkUyTnZiNDhDQkE3aDgrVEltVFpxRW1KZ1lLSlZLdUxxNm9tM2J0dkQzOTBmWHJsMHhjT0JBVktwVWljZDlvbGVjbDVlWDJUY1YrL2Z2ai9mZmZ4OUhqeDZGbzZPamRFUE0wUEhRV0Viejh5aGR1alIrLy8xM1pHZG5JeWNuQjBxbEVybTV1YkMzdDBmRmloV05aaXZyQzRDODk5NTdCUjZyc1NuUytjbmxja3lmUGgwSkNRbkl6YzJGdGJVMTZ0ZXZEN2VpYXYxTEx4MEdLWXFKb0tBZ0JBVUZtYlZ0Y25LeTFPRkQ3ZXJWcS9EMTlVWHQyclhoN095TUowK2VJQ3dzREk2T2praEpTZEY3RWdmb1ppRU1HellNWDVrbytLUXV0dW5wNlFsQW5DRDI2dFZMaWhvWHhQNzkrM0h6NWsxODhza25VdFgxVHovOUZINStmamgwNkpEQmRwNWx5NWFWV3I0OWZ2d1k5KzdkZzN0ZWF1bkZpeGZ4MVZkZklUdzhIQThlUEVENTh1WE5ub2JSb1VNSEtZVlo3Y3Q4NmFLdFc3ZEdyMTY5RUJ3Y2pDMWJ0cUJQbno1U0pnV25leEFWTCtwNkl2cU1IajNhWUtGRGM2YTc1VmVsU2hXdG1oUWhJU0ZZdUhBaGpoOC9Ea0JNbmJDMXRZVzl2VDJpb3FLZ1Vxa3dhOVlzekpvMUM0Q295NkEraHBpc1ZRS1JTYkZpeFFxOTZ3NGZQb3luVDUvcXplNUlTVWtCSUFMT2h2ajUrY0hmMzE5NjNMZHZYeWtyWWVyVXFiQ3hzVUZjWEp4MERIUnhjWUZTcWNUS2xTdlJ2SGx6bmFreG11UnlPWHIwNklHQWdBQ2Qra2MzYjk2VUF1MmFGQXFGd1ZwRkd6WnN3UG56NStIajR5TUZyYXRYcjQ1dTNicEJMcGRqMEtCQk9ISGloRFRGcjF5NWN2RHg4ZEg2SEQxeTVBaFVLaFVXTGx3bzFXcDY2NjIzMEwxN2Q1MHBLeHMyYklDOXZiM0pPNWxFOUdxWVVjQXBRYlZxMVRLNzVmR0w1T0xpWXRIWHIxbXpab0dtTGhyS3ZxUFhFNE1VeFlTWGx4Y0dEeDZzZDEzK2xtbjM3OS9YaVV3cUZBb2NPSEFBenM3TzhQUHpRM1IwdE00OExpOHZMNlB0T00wcEZCY2JHNHVRa0JDOCtlYWJVdlhpd2twTFM4UFNwVXRoWldXbGxRYldyMTgvQkFVRlljR0NCWGpublhla2dtajU1ZVRrUUM2WEl6WTJGaHMyYkpDQ0ZIWHIxb1ZNSnNPbFM1ZHc4K2JOQW4xUVZLaFFRZHFQTVNOSGpzU3hZOGZ3MjIrL29WZXZYbEsxWm5YbGR5S3l2SWNQSDBvWHZINStmc2pOelRWNjhWelVsRW9sbmo1OUtqMnVXTEdpZEZldFU2ZE9xRk9uRHB5Y25EQisvSGhVcjE0ZEgzendnUlE0TUdlNmdKMmRuY0hpeCtycElvbUppVHJyN3QyN0IwRDhmaElURS9WMk5QcmdndytrNWVxcEdDRWhJYkN4c1pHS1lZYUdoaUl6TTFNS2hGeStmQm4zN3Qweks2MjNlL2Z1OFBMeWtycm1xRVZHUnVyOW1TWk5tcVFUcEZBb0ZGaXlaQWthTkdpQTI3ZHZBOUJmeThQS3lnb2RPblRBcFV1WEFJZ1Q0ZndaTHdNR0RFRHIxcTNoNU9TRU5XdldTTUVZZlRVMW5KMmRFUmNYaDVpWUdOeTdkdzkzNzk3RjNidDNwZTg3ZCs2TS92MzdtL3dkVUJITHlnS1kxVUpFOUVwZ2tLS1ljSEJ3MEh0eUZSc2JDeXNyS3lpVlNpaVZTZ1FIQnlNdUxnNDlldlJBVGs0T0FnSUMwS1ZMRjZNcHhtcXVycTVHVTRqTkNWSXNXclFJR1JrWkdERmloTWx0QVZGQnVGR2pSbEpGZEUzejVzMURURXdNQmd3WUlHVkZBS0tUd3pmZmZJUDU4K2RqeXBRcFdMeDRzZDRUeFl5TURKUXFWUW90VzdiRTFLbFRwWk43ZTN0N05HclVDSC84OFFjZVBYb0VOemMzblhubm10MDlYRnhjOUk3UEdEczdPeXhkdWhSVnFsU0JYQzVIUmw0aHFzSzJnM3BscVZTaXducmZ2Z1h2SlY4UXg0OERGeThDWnI0di8xTjc5b2dXZTk5L0Q2aGI5bVpsQWRldmkwcjFoZkg1NTZLeS9CZGZGTjA0WDBFN2QrNUUyYkpsRVI4ZkQxdGJXNHdiTnc3TGxpMlRzaVN1WDcrTy9mdjNGM2kvNm9yak0yZk94TU9IRDZXaXg0WnFVdWpMeWdnSUNFRFRwazJ4WThjT1BIcjBDTXVXTFFNZ3BwSllXMXViYkVXcVNWOEs3cUJCZzNEZ3dBSE1uajBidi83NnE5YXhTVjEzUjZWU0lUSXlVbTk3VWpjM055bk5WaDJrNk42OU8wSkNRckJ6NTA3MDY5Y1BYbDVlK09XWFh4QVlHSWhKa3liQjNkMGRycTZ1Q0F3TXhNY2ZmNnlWVG56anhnMzA2dFhMNE85RGswd21RMFJFaFBUWTBQYloyZGw0OE9DQjBkb2FmLy85TjN4OGZIRDY5R20wYXRVS0xpNHUyTFp0RzQ0ZE80YmV2WHVqVTZkT3FGQ2hBbHhjWE9EaTRvTExseS9qOE9IREdESmtpTlFWNWN5Wk03aDM3eDd1MzcrUCsvZnZJekV4RWZ2Mzc5ZDY3MVNvVUFIVnFsVkRnd1lOaXNVZDFOZk9kOThCcDA4RHAwN3A3MXhoekpvMW9vdVN2aW1tRnk2SXRwNWZmZ2tVNCs0dGl4Y3ZSb3NXTFF5MlZEYm00c1dMdUg3OU9ucjM3djBDUmtaRVZEZ01VaFJ6UGo0KzJMZHZuOWF5S2xXcTROTlBQMFZzYkN6OC9Qd2dsOHROVHRFb0NqdDI3SkNtWUpqN1FUaDY5R2dBd1BIang3Vk9KRGR0Mm9UZmYvOGROV3JVME52cTdkTlBQOFgrL2Z0eC9QaHhMRnk0VUt0Rm5GcGNYQnpLbGkwTFoyZG4xS3RYRC8vODg0KzA3cU9QUHNLeVpjdWdWQ3JSdTNkdm5aTjl6ZTRlUzVZc0tWVHJPTTI3ZXVxN3BReFM1Qk1SQVh6N0xlRHZMM3JLbHlzSFhMc21UaWJOWmFTQXEyVDdkbkVpYVN4SWtaa3BXcSs5U1AzNmlmWjVtemMvVzdabkQrRG5CMmhPaDVvL0gvanBKMkRTSkZFeHZTRFRoQ0lqZ1EwYlJLczhCaWtNU2sxTlJYQndNTHAyN1lwTm16Wmg0TUNCYU5ldUhjYU9IU3NWM2QyN2R5LzI3dDJyOS9tVktsWFNtZzZRbUppSWJkdTI0ZVRKay9qcnI3OEFBQ2RQbmtTUEhqMms2VjVyMXF6UnludzdjT0FBL1B6ODlIYi9xRlNwRW1KaVlyQnMyVEo4K2VXWHFGcTFLZ0J4TE5FOGp1ellzVU9xdDJQb2UzMnNyS3d3Y3VSSWZQZmRkOWk5ZTdmV3RJcHo1ODdCenM0T1ZhdFd4YkZqeC9RR0tmUnhkWFdGaDRjSGZ2bmxGM3p5eVNjb1Y2NGNQdnZzTTZ4ZHV4YjkrdlZEalJvMU1HclVLSHp6elRmWXUzZXZWbEM4ZXZYcVdMcDBxVllkSVVDM2pXcEJDbnJldUhFRDgrZlAxN3E0VW1lUTNMaHhBMXUyYk1HSkV5ZFF0V3BWeko4L1gwb2w3dDY5TzFhdFdnVWZIeC80K1BpZ1E0Y09tRHQzTHRMVDAvSGpqeitpWHIxNitFTGpiMnZHakJtSWpZMlZBaEVWS2xUQXc0Y1BNWHYyYkZTclZnM1ZxbFZEaVJJbGNQSGl4VUpORTZJaTBLNGRzSFNwT0RhYTg1bWhscDR1UHFNOFBNU3hPci9SbzRFLy9oRGIvWWRCaXZ4dDA5WFVON09TazVOaGIyOHYzY0RadEdrVHJLMnRDeFdrT0hUb0VJS0Nnb3dHS2JLeXNsaDdoWWorVXd4U0ZITTlldlJBdFdyVnBKUGd5cFVybzJQSGp0S2NacUJvV3RXWkVoNGVqbm56NXFGR2pScG1WL0o5K3ZRcHNyS3lVS1pNR2EyVHp1M2J0MlBKa2lXd3M3UER3b1VMOVY3WXkrVnl6Smt6Qi8zNzk4ZldyVnVSa1pHQlNaTW1hZFY4dUhYcmxwU0JzV0hEQmp4NDhBQitmbjRBZ0k4Ly9oaXJWcTJDVXFsRTgrYk5YMWhoSXJYVTFGUUFLSEJHeGl1dmVYUGd0OStBYnQyQTl1MUZSc0doUTRBWkxVTWwrVTg0ODRxVWFsRlhyODYvVGlZVGJlM0N3b0QrL1lHZ0lNQkFmWmJuRmhNREJBZnJ0cWE3ZGcwb1h4NTQ0NDFueTc3L0huandRQVFxUWtPQndFRHpXOHd0V2lUdUZJNFpVM1JqZndXdFhic1dnQ2pjcFE1SzlPelpFNjFidDhZYmVmOFg2cG9VbzBlUFJrSkNnbFlSelpTVUZQajUrU0V6TXhNbFM1WkViR3dzVnExYWhWS2xTcUZhdFdxNGZmczJmdi85ZDhqbGNxbm5mTU9HRGJWTzVOVUZlL1VkbzdPeXNqQng0a1FvbFVxVUtWTUc2OWV2eDVNblQxQ3ZYajJ0UUlmbWN3MTliOGg3NzcySHNtWEw0c2lSSTFLUVFxbFU0dFNwVTJqU3BBbmVmUE5OYk4rK0haTW1UVEw3QW1UNDhPRTRmUGd3MXExYmg1RWpSMkxBZ0FFSURnN0cwcVZMc1dqUklqUnYzaHpObXpmSGloVXIwS0ZEQjJtLzZtTEdnTWhlTzN6NE1ENzg4RU9kL1dkbVpqN1h4WkE2TURKdTNEakV4OGRqeG93WitPaWpqN1ErZytyWHI0L0ZpeGZqenAwNzJMMTdOK3JWcXdlVlNvV2Zmdm9KRHg4K3hNS0ZDM0htekJuY3VIRUR5Y25KV0xObURaeWRuYVZ4cVl1eE5tN2NXT3BlTldmT0hPellzUU1CQVFIUFBSWHlsUkFkYmY0eHpSajFzZjJycjBSV25pbURCNHN2VS90VE8zaFF0T1RNVjRzS2dBZ3UvL0VITUdHQ0NDd0hCd041MlVBdjJ2WHIxL1YyV0R0NzlpeXNyS3d3WmNvVXhNVEVZT3ZXclFYYWIwNU9qczR5ZGZlSC9PdGtNaG5rY2puT25qMkxLVk9tWU02Y09RekNFZEYvaGtHS1lzREt5Z29QSHo3VXUwNmhVRUNoVU9oZHAyNEYxTEJod3hjMk5nRFl0bTBiNXMrZmp3b1ZLc0RYMTFlblJvUmNMcGNLc1dsUzN3V29YTGt5QVBFQjZPdnJpdzBiTnNER3hnYUxGaTB5V0FnTkVDZXlTNVlzd2ZEaHc3RnIxeTVjdjM0ZFAvMzBFK3JVcVFNQWlJaUlRSU1HRFFEb2R0VklURXhFZG5ZMk1qSXlzSGp4WW93YU5jcXNlaEVGS1dDcTZlclZxd0IwNjRjUWdJNGR4UjJxelp1Qm5CeWdZVU5BWTU0K0FPQ3Z2d0I3ZTBEendtdldMR0QyYk4zOUdjczZ5TC9PelExWXZ4N28yUk1vV3had2RTMzBqMkZTUUlENCtZWVBmN1lzTjFla0MrZXZnMUNxRkxCaUJkQ3lKZkQxMThDdVhTSndvY2xJNVcwQWdKa1ZzK0hpQXVTMVRYeGRQSDM2RkpzM2IwYS9mdjEwYWp1OG9Sa3N5dVBsNVFWdmIyOUVSa1pDb1ZBZ0tpb0treVpOd29NSEQ5QzRjV040ZW5xaVNwVXFtRDU5T2p3OFBCQVNFb0pGaXhaSmR6RmpZbUxnNU9RRWxVcWwxUlkwTFMwTmdIYXJVSmxNQm1kblp5aVZTbHk1Y2dYMjl2WUlEZzVHdVhMbDRPenNqSExseXFGQ2hRcEY4bnVReStWd2MzUFR5akk3ZVBBZ2twS1M0T25waVRmZmZCTnIxNjdGbmoxNzBMMTdkN1AyV2FOR0RYaDVlU0VvS0FpOWV2V0NpNHNMK3Zmdmp4VXJWdURTcFV0bzNMZ3hoZzhmanNHREIyUHIxcTFhaFVuVmRZUWVQMzZNYWRPbW9VU0pFbmp6elRlMTlwK1NrbUkwMkp1Ym02dDMrcCthdXVDb3JhMHRxbFdyaHRHalIyUGF0R2tHdHc4TURFVDkrdlh4NTU5LzR1REJnd0NBNzc3N0RvRDQvYlZ2MzE1bk91WGJlZE8wSWlNajBhRkRCeXhac2dUYnQyOUgzNzU5R2FCUWUrTU5JSzl0TGU3Y0FlYk1FY2Zod2hiR216VkwreGg1L2JvSThCb0sxajU5S2pJa1pzNEVOS2FUNmdnT0Jod2NnUHhUdFNJanhiNC8veHlZTnc5NDhrUUVTaG8yTFB3MHZVSUlDUWxCdFdyVkVCb2FxalVsTnpvNkdpMWJ0aXp3L2xxMGFHSDJ1anAxNm1ER2pCbVlNR0VDSEIwZE9ZMHBuMkkxVFNZa1JKenZHQW9NM3JzbnpzRjY5OVkrenlxbzBGQVJ1SnM3dC9ENzBIRG16Qm5jdW5WTCtoM2V1blVMenM3T09qWDE2UFhFSUVVeDRPcnFpcU5IajJMaXhJbW9YcjI2eWUxemNuTHd6ei8vNE1TSkUzQjFkVVdWS2xXUW1wcUtTNWN1d2RyYUdpZE9uTkNiblRCLy92d0M5YUtQaTR2RHZIbnpjT1RJRWRTclZ3OUxseTdWZTRKZnIxNDloSVdGb1diTm1paGZ2andBY2JkdVQxN3FwS3VySzI3Y3VJR1pNMmZpOHVYTGNIUjB4UHo1ODlHOGVYT1RZM0J6YzhQS2xTc3hkdXhZWEx0MkRYMzY5SUczdHpmYXRHbURzMmZQWXVEQWdVaFBUMGVwVXFWdzkrNWQyTmpZSUMwdERkN2UzckMxdGNXQUFRUGc1K2VIZ3djUG9rMmJOcWhidHk3S2xDa0RhMnRyWkdabUlpa3BDUTBhTkpBQ1FZMGJOMGJyMXEyMXhxQ2VLNjYyY2VOR1BIcjBDTldxVllPRGd3TmlZMk94YnQwNmxDaFI0cmxhdnI1eXBrOEhac3dRZDY3YXR4ZGZ2LzRLZlBxcCtLQlQzMFZWcVlDaFE0SFVWT0RLRlpINUFBRFdCZzVQR2hkY2t0bXpnWFhyZE5lZFB3OTRlb3FUMExBdzdXeUdvdWJ2RDlTcEl3SVY2dWtzOSs4RHljbmlkZlZOY1huelRXRDFhcUJ1M1dmcjNkekVlTlVuK0pybXp3ZnUzZ1VXTEJDQkRuT1lVWUR4VldOcmE0dkdqUnRqNE1DQmVndEg1dGUrZlh0VXJsd1pjK2ZPaFllSEJ3SUNBbEMxYWxYODhzc3ZhTktrQ1FEUnprMWQ5REsvNk9ob1ZLdFdEYnQzNzlaYjlGRXpZMEF1bDB2VExZNGZQNjdURVdqYXRHbGFud09hZHk0TmZXOU1Ta3FLbEltWG01dUxkZXZXb1V5Wk12RDA5RVNwVXFYZzZ1cUtkZXZXd2N2THkrd01oc0dEQjJQUG5qM3c4L1BEanovK2lENTkrbURUcGszdzhmSEJtalZyMEtoUkk3enp6anRZczJZTi92ZS8vMGtubk9vNlF0V3FWVU96WnMwUUVoS2lNNVV2TGk1T2J5RlBOZldGbXFIQWc3NkNveU5HakpBK205UnUzcnlKRFJzMlNJL3IxS21EamgwN1NsWDVhOWFzaWVyVnErdjluVFJzMkJDT2pvNDRkT2dRamh3NWd2Mzc5Nk5mdjM0WU4yNGNuajU5eW93NkFIQjBCTDc1Um53ZkVpTCsvZlRUd21jaVZLd292dFEyYnhiSHppRkRnTHkydlZwV3JSTDFLVXFXQlBKdVp1aElTaEtmU1FNR2FOZE0rdWNmd010TFhQRGxUUXZGNHNYaTgrVEREMFUyb0FYYklxcUx0cFl2WHg1WHJseVJsajkrL0Zqck1TQ21CMnZlUEFsUi8xOW9DQWdJd083ZHUzWFdYYjE2RmNPSEQ0ZWRuUjFXcmx4cGRpdjMxMFdCcDhrb2xVQysrbWc2cWxRUkFUaFQ4aGQ0NzlaTkJBSTEyaXByQ1F3VTY1Nnp0VFVPSHhiWm5FVVVwTmk5ZXpmMjd0MkwzcjE3UTZsVVl1ellzVWhNVE1UNDhlUHgwVWNmRmNscjBNdUxRWXBpWVByMDZaZzVjeWJDdzhPbGswbFRTcGN1alhidDJtSDgrUEhTTXMxNXZlb2U5cG82ZCs1c05JbytmZnAwNmZ2azVHVDA3TmtUcWFtcDZObXpKOGFPSFd1dzNzSVBQL3lBR1RObVNOWHoxVXFWS29WV3JWcGg2TkNodUhmdkhxNWZ2dzVYVjFmTW5qM2JyR0NNbXF1ckt6WnQyb1NmZnZvSmp4NDlRcWRPblhEZ3dBRlVyRmdSelpvMXd3OC8vSUFEQnc0QUVIZEVseTVkaXVqb2FDeGZ2aHhObWpTQmg0Y0h0bTdkaXJObnorTDMzMzlIVmxhVzF2NVhhbHdNdXJxNjZxUlk1ZzlTWkdabVlzdVdMVnJMU3BZc2lRa1RKdkJEM0pSdTNVVFFvRjgvVWVpeWFsVnhvbm5oQXJCLy83TUFoVEY1eGV5MHFFL0NOTmR0M1NxbWlsU3ZEaHc0QUx6b2RvRjUzUVYwc2lZQVlPTkc4V1dPWThkRUFUZjFDYjdhOGVQQXYvK0tnRTVlclJka1pZa3ZlL3ZDai9zVnRXREJBamc2T3BvVnBKREw1ZmoyMjIveHd3OC80TzdkdXhnNmRDZ0dEaHhvZGt2aHlNaEl1R3BrNllTSGgrdmQ3dGRmZjlVNm51VGYvK1BIajNIaHdnVjg5dGxuMHJMQzFLUUlEZzdHbVRObkVCOGZqOHVYTDB1dG5JT0RneEVkSGEyVldmYjU1NS9EMjlzYnExZXZ4bkROTENBanFsZXZEazlQVCt6ZXZSc0RCZ3hBclZxMTBMZHZYL2o1K1NFOFBCeHQyN2JGVjE5OWhTRkRobUR0MnJWU1prSkNRb0tVaWRlcFV5Zk1uajBiang4LzF0cjNqUnMzakJhQ1RreE14Smt6WnpCejVreXp4Z29BN2RxMTA1a2VjK2JNR2EwZ1JlblNwZkh6enovclBEYzNOeGRLcFZJcldDR1h5L0hlZSs5aDM3NTlzTEt5d3JoeDQ5Q3ZYejhBd05DaFEvSDIyMjlyZlRhLzl0VEI0OExlaWMvS0V0a1ltbnIyRkRVb3hvM1RuUWFpVW9tQWJ2UG1JckFSSGEyOVh2MDVFUmdvTWk0MGo5a1hMNG9MT1prTTJMMzcyYkhWM2w1a0JMNy92amcrYjlnQUdBaGF2bWdYTDE0RUlJSUxBUm8vKzU0OWU2U2JRMnJUcDAvWENxNXF0a2hXczgvN0dUWFhIVGh3QU5PbVRVT2xTcFd3ZlBseVZGSVhmWDVORmNrMG1YdjNURStCT25kT3ZHOU55VDl0eVpqY1hERjF5Y3ZMdkN5Z3ZYdWZuYy9rbDljaENhdFdHWDUrL25NWE0xbGJXOFBQenc5VHAwN0ZsQ2xUY092V0xiMDE2K2oxd1NCRk1WQ3paazJ0RDVyQ3NMZTN4L0xseXdHSUt1UHFLUkdBdUlBZU5HZ1EyclJwZzBhTkdobmN4OTI3ZDZXN2hvNk9qaGcyYkJnYU5teG9NbjNWemMwTndjSEJScmR4ZG5iR21qVnJVTDkrZmFPcHVvYVVMMThlUzVjdVJWcGFHa3FYTG8zdTNidWpXYk5ta012bDhQYjJ4bGRmZlFVYkd4dFVxMVlOeWNuSjZOU3BrL1N6MUtwVkN4TTFvc3NaR1JuSXlzcUNUQ2FEalkyTkZIeFp0bXlaTkRWRlUwaElpTllVbDc1OSs2SmR1M2JJeU1pQVVxbUV0YlUxYXRXcVpWYkx3TmRhWXFLWWRqQnlwS2lVL3RkZjR2R0UvMmZ2dk1PYXlMb3cvb1lpS0FnMlZHeW8yQkhMNHFJdWlHTFgxUlY3UTEwYmRsY3MyQnRpUmRZT2lyaGdRMUZFRnhCczJMRDNMcUJZc0lKS0YrbDhmNXpNWkpKTUNrMzNrL2s5VHg3TVpES1p4T1RPdmU4NTV6MU9OTm1yV1pQOEd4UkZ2U0lpRkI4N0lVRjZuNjFiZ1czYmFFTGc3VTBUVWVZeFRjMmlxWldXUlp4bUxzWGN1U1RBbkRpaHZ1TTgzMjgwSjRlRUNYMTlnQnRCZG5JaXc5RDhURmhLQ1BsTkYyM2F0Q21zcmExeDVjb1YxS3BWUzIyQjR0MjdkM2o2OUNuczdlMVpieHBGYlpPNVF1K2pSNDl3OGVKRnZIbnpCakV4TVlpSmlVRmFXaG9BU0dXWkZjU1RvbmJ0MnRpM2J4KzB0YlZoWjJlSDZkT25Jekl5RXBzMmJVS2RPblhZQlRVQWRPN2NHUzFhdElDM3R6ZGF0R2lCMzM3N1RlcFlWNjllQlVBQ0E1Y3hZOGJnOU9uVHVIMzdOdXJVcVlNaFE0Ymd5SkVqN0dmQWxDcHFjVEtpM3J4NXd4cUVkdXJVQ2NiR3hpaGZ2ano3ZUhKeU1xS2lvakJ5NUVpRjd5MHRMVTNLTUxDb3ljek14Sk1uVDNEdjNqM2N1WE1IOSs3ZHc4YU5HOWxzdThURVJHemZ2cDBWeG52MDZDSDFlYjUrL1pvdFF4UVF3NGdVWjg5U05vSXFqSTJCUG4wazk2T2lGQyt1TGw1VVBKNi9mTW4vV0Y0ZWphbC8veTI5ZmM4ZUt0Y3pNcUxNTzlsZ1NyVnF3SlVyUUk4ZXdCOS9rTS9SeXBYeSt4VWg3OTY5UTA1T2pwU1lkK1hLRlZTdlhoMExGeTVrdDAyZVBCbmR1blZESCs3bkJyQnpRZGtPWjF5WWNsMW1IejgvUHh3NmRBaTFhdFhDMHFWTGtaR1J3VDZtb2FHUnJ5RFR6MEtSbE1rWUdaRXZGaDg3ZDlKM3EzNTk4czE2KzVheWQyUlp1Uko0OEVEMUNmTjV3cng0d1Y5R3VtSUZHWGd6Yk5zR0hEK3UvUGpLeEFPT1NNRlhDczRsVyt3anh1eW5xNnVMZGV2V1lmZnUzZWpldlR1N1hWTlRVNWhqbDBBRWtlSW5RbEY5WXFsU3BUQk5EYU5DMlNnYVh6WkdZU2dLN3d5dTJ6NXpvU3hYcnB4VWVyQ0JnUUVyVVBDaHE2dkw2MDhoT3psbmtJMDg2T25wU1lsQUFtcHk4S0QwaFkyYnloY1lTRGRBOFlKYm5lK1A3RDdQbmxIa2k0dWhJUWttUlkxcys3cU1ET0RoUThvY2tTa2h5amQvLzAyVGV6YzNTUnRUZ1NJaE9qb2FucDZlZVBqd0lRNGNPSUNSSTBkaTRjS0ZTRWxKVWN1bndkZlhGOXJhMnJDMnRwYnJ4S1NNbUpnWTdONjlHdzBhTklDNXVUbUdEaDJLa0pBUWZQcjBDWFhyMWxXNnFGQ0ZwYVVsQXBuZkU0QzNiOS9DMGRHUk5TU1dGV0NXTEZtQzRjT0hZKzdjdVhCemMyTW4zY0hCd1hCMmRrYWxTcFZ3NHNRSkdCc2JZOEtFQ2REVzFrYTlldlZ3N05neDFnelR3TUFBUVVGQlVoa0gyN2R2bHpLc3ZILy9QdXFMSjg1bHk1WkY2OWF0cGQ1blFFQUFjbkp5NUVydXVDUW1Kc3A1L3p4Ly9od1JZaEZ5N3R5NWVQYnNHWHIzN3MyMkVGV0g0T0JnSEQ1OEdKR1JrY2pLeWtLcFVxWFFwRWtUREI0OEdIWHIxc1dYTDE5dzhPQkJIRHg0RU9ucDZSZzBhQkErZi82TWtKQVFkT25TQmRiVzF2anc0UU5TVTFPbHNtb0VJTWxrVUpTS0xrdVBIdElpUmRPbWdKcFpwbXJqN3krZFliRnBFd25CYmRyUVk0cDhMSXlOS2F2TjBaR3lBTHQxSTdHaW1KZ3laWXJVL2R6Y1hGeTZkQW1kTzNkRzY5YXRaVTdOV0c0Ymd6cnRqR1gzaVltSmtlcHlBMUJBN01LRkMrcWMrazlGa1pUSjZPa0JRNFpRMllkc09ldWVQZVF6WldoSWdZcm9hTXA4a0dYNWNpb3JCY2luaGVOVGd2bno2UVpJaEVFM04rVWxIbnp6S3I0dU53eXpaOU14MVF5TWRGRFRxSnh2UHg4ZkgvYmZGaFlXOFBUMFZPdFlBajhQZ2tnaElDRHdmVkYwY2R1K1hiazZyK3lpZU9rU01HY08rVG9NSGt5TGVwNnNtTzlLYUNpUWtrS1RYV1VYZllDeUxCUk5KSjQrQlpZc0lXK0pVcVdrMHl3ZlBxUy9pbEl2QzVoMitiUERsSUFjT0hBQW16WnRZdjFyREEwTjRlN3Vqb2tUSjJMbHlwVzRmdjA2WnM2Y2lTcFZxaUEzTnhjcEtTblExOWRIZEhRMHRMVzFFUlVWQlg5L2YzVHQycFZObVFhVSswVXdHUUNkTzNkR3AwNmQyT3lLWjgrZVljV0tGYnp0bGhVUkd4c3JsYW5BUjBSRUJCd2RIZkg1ODJlc1g3K2VGUW00bUppWXdNWEZCWFBtek1IMDZkTXhhZElrVksxYUZjdVdMWU9abVJuYzNkM2g0ZUVCYjI5dkJBWUdvbjM3OW16YlRSRlBaQzRyS3d2WjJkbkl6czVHVmxZV2F0U29nUzVkdXVEYXRXdHNXV0ZDUWdJTURBd1FFeE1EWFYxZHZIcjFDbDVlWGpBek01UEwrQ3RUcGd3Q0FnSVFIUjJObUpnWVdGbFo0ZUxGaTJ4NUJsTVRycUdoZ2NqSVNKaWFtc0xNekF3WkdSa0F5R1JhdGxZL09qcGE3cncxTkRRd2N1UklXRnBhb2xtelppaFZxaFR1M0xrRFYxZFhoSVdGSVNzckN6WTJOcGc2ZFNwTVRVMlJuSnlNWjgrZVlkYXNXYkMzdDhlclY2OGdFb21VUmwxTEpNK2VBYTFicTI0OW5aTkQ1c2N5L2lFQUpJdTZwQ1JBZ2RHNFVreE1BTVlySkN1THhsUVRFMGxhKzRRSkpDdzdPdEk1aUVTVUNjZXR2WjgzajB3MDgvSW84ajFqUnJGN1U4Z2FaOTY0Y1FQeDhmRktoVHcrbEhVNFk3S0ZIajU4aUs1ZHUyTG16SmxGWnQ3N3MxQmtaVElMRjVKWFNsaVlkRmJEczJjU2I1V2FOYW43VjJZbVhmTVo4dklvSS9UMzMrbitwRWxVOWdTUTJEQnpKbm0wY0tsV1RYRjJLaC9KeWZTNmltQk16MlhLOU9RUS80YjVTdWk0SERwMENQZnUzVk81bjFCS1hUSVJSQW9CQVlIL1h5NWZCbGF0SWlQT05tMG85ZmM3OXJKWGlyZ0ZKanc4K0Uwd3VXaHE4cmRXVFVzanM3bjBkTHF2S0NOS2tiZ2ppQlM4aElTRUFDQUR1djc5KzJQeTVNbHNkTDU2OWVydzl2YUdrNU1UenB3NWcwK2ZQckhsZUpVRmg2VUFBQ0FBU1VSQlZOMjdkMmM5YlZxM2JvMlRKMDhpTHk4UFk4ZU9sVHIra1NOSGVGODNORFFVLy96ekR3RDVqa1RSMGRHb1hiczI3R1M3RElBNmtqQ1R1S3BWcTJMaHdvVm8xYW9WOHZMeVdMOEpQaUlpSWpCYTNJN1IxZFVWN2R1M1Y3aHZodzRkc0hMbFNpeFpzZ1FQSGp5QXRiVTE2dFNwZ3kxYnRrQlBUdyt6Wjg5RzI3WnQ0ZWZuaDdDd01DUWxKU2s4bGl5TEZpMUNYRndjREF3TTJJeTFpUk1uNHJrNGt0MjNiMThFQmdZaU96c2I4NWxJSUlkUm8wYkIyOXNia1pHUnFGS2xDaHdjSEtDdnI0OEdEUnFnUjQ4ZU1EVTFSYjE2OVZDblRoMnBraHFtMDhlbVRadFVubU92WHIzUWl5ZHlHUk1UdzdaTHRiZTNsK3BHWW1CZ3dKcUhNbEcvd1lNSDg1WU5sbGkrZlNNRDRZNGRWZS83NVFzdHhNUnRYWGs1ZWxSNWkxRkZNRjQvQUhsWlJFVUIrL1pKc2lCMGRhbDhMai84QVBOTVRVMU50RzdkV2kzamNWWGN2MzhmdTNidHd1WExsMkZ1Ymc0dkx5K2xXYWdsa1NJdmsyblprdVlzVzdkS3J1ZXBxWlE1d1Z5dkd6UWd3ZTdaTStudjJQUG50QzlqbWxteG92UnZ4Y2hJSWtqSStyQ295N0JocWtzOW1OZFNoamlvMUsxYk53Q1VYV0pxYWlwMzNRc1BEOGU5ZS9kZ1kyUERhemo4NGNPSEV1K0hVcElSUkFvQkFZSC9MN0t5Z0lBQXVzaGZ1aVRaZnUyYThyS0s3K25iRUIxTjJST0RCcEg1bW9zTElKTTJDNEJFQ0hOenhlMUVIUnlBeDQ4bEVUL1o5ekJqQnI4bkJSUHhFK0NsUzVjdUNBNE94dno1ODlsMmtsd3FWYW9FTHk4ditQcjZvbXZYcmhDSlJCQ0pSSmd5WlFvU0VoSlFybHc1OU9uVEJ6bzZPcWhac3lickQxR25UaDNZMmRrcDlJdjQ5ZGRmRVI4ZnovdFk5KzdkWVcxdHpaWkhWSzllblJVN3lwUXB3MDcyZEhWMVlXZG5CeXNySzVRdVhWcktlNk5zMmJKU0haZ2FOV29FZTN0N2RPalFBV1pxTEtpNmR1M0t2cC9TcFV0ajkrN2RVblhBVmxaV3NPS1VUK1hrNUNBbko0YzFrTXZMeTJNekt4anpPT1lHQVB2MjdXTW5xZHUzYjBkS1NncDBkSFRZVEJWYlcxdmVzc0J4NDhaaDNMaHhjdHMzYjk2czlQMFlHeHVqZi8vK21EaHhvbHdrN3RXclYvRDE5VlhhU1FRQTdPenMwS2xUSjRVK0kwWkdSdkR3OE1DSER4K1FrWkdoMUN1a1JQTDhPWTFQNnJSTVpxS3p5a1FLQm5YSGM3N2EvTWhJTW5GVzFRNVZWUnZvSDhDdnYvNktObTNhOEpyenhzVEVTRzAzTmpaR1E1blBQVHM3RzJmUG5vV2ZueDlyd0FrQUR4OCs1UDJOTVNqTHhQaVpLZkl5bVFFRGdINzlKSjAyVEUwcHN5SXZqN0tOQUlrdjFlM2IwaUlGTTkrUkxTMHRTdWJQSjhOeEFMaHhnd1FSdnE1UFVWRkF1WExTSGROU1VpZ2pTYVpVNnNPSER4Z3paZ3lzckt5d2J0MDZYajhoUHo4L09kUDZyVnUzNHVEQmcxaTdkcTNVZFVlZzVDQ0lGQUlDQXQrWGdrNzg3dCtueU5mZXZVQnNMRzI3ZlZ0MWk4MU5tNVE3VVJjSHJxNzAxOFdGNmxDOXZDaHFJbXZHdUhVckVCOHZYVmZLNE94TWJmYisvSk1tN1c1dXhYN2FQeU8xYTllV20yQWJHUmxoLy83OXZLVUtEQm9hR3JDWHFUV1h2UTlBS3ZQQndzSkNhYWxIcTFhdDBJcXZYYUlZYnNtSXRyYTJ3Z1d2aG9ZR3FsU3BJcmVkYnpFdlc5T3VDcTVJb01xb1RGTlRVOHB6UWhWY1FhVjgrZkpTcHBrYUdocThnbEZocUZldkhoWXNXTUQ3V08zYXRSVStKb3NpZ1lLTEVPMVRBQlBSTFdxUm9qQk1ucXk4SFRXVDdxNmdvOW4zaE04NEV3Qm16Wm9sdCsvWnMyZHg5dXhaOXI2ZG5SM2JzamNxS2dvaElTRTRmdnc0SzVUdTM3K2YxNStMeTRFREIrRHY3MS9ZdC9GL1M3R1V5V3pkQ2pScFFrR0lzREJxYWF1dkR6QmxZclZyay9mSnhZc0ExMFQ0NUVscVQ2NnFuT3pkTzlYbm9BaEdESWlKb1l5bHZEekExcGI4TVhyM2xwVFJhbXRUNWhIWHkyN3FWTW9JNVhoSkFEUTJqaG8xQ2p0MzdzU3FWYXV3aUd2U0tXYlBuajBZT0hBZzZ6dTNiOTgrZUh0N3c4VEVKRi9lUWdJL0Y0Skk4Zi9BclZ1ME1GdTBTSFdLbGJxRWhKQ1Q4UExsNnJWOS9LOFRGRVIxcWlOR1NPcE9HYzZlcFVGN3hJZ2ZjMjRDUkkwYUZMbGF0WW9pQnBzMkFjMmJrNVAxUC8vd3QrNWtPSGRPa2k1c2JVMzdIanNHaUIzM2xWTGNFMTVabmorbmxuaDkrMUlFYitsU1NzRmN2WnJxb0JudTNDRlg3WDc5cEUxRUFab2dyRmhCbjVPSGg3VHp0a0NSb0V5Z0VCQVFLQ0srZktHL1RPMjhPdkI1VXNpaXJOc1RGOW5XcFlBa1hmN2pSLzduTUlJQVIwVDdVU2dTR1lPQ2dxVHU5KzdkR3dNR0RNQ29VYVBZYmN5Qzc5YXRXNWd3WVFJQW9FV0xGbWpXckJuT256K3ZWaGNhV1pOYWdTSW9rekUySnErVGlSTXBnSEgwS00yTnVCa0xYYnJRUEQwdmp3STdhV2xVaHRHakIzOW1BMENQKy9zRGI5NVFLV3hCeWNzREtsU2czMEZZR1BEdnYrU2xNV2tTZVdUVnFrVmlCUGYza1pkSDY1T2xTd0dlc3NJSkV5Ymd4WXNYT0hyMEtFeE1UREJDWmo2ZWtwS0NqUnMzWXVIQ2hkaTFheGZjM2QzUm9FRURiTnUyVGZDaktNRUlJc1dQSmkyTkx1SnhjYlRJZnZ1V09nOXdYYkJuemFJTGJWR21iNTg4U1hXWlM1ZCtQNUhpNGtXS2hIdDRTRjd6elJ2ZzYxZjFqNkhvb3VycVNvdERtZHB3QVBRK1EwTnBRYXNpNVRrbkp3Y2ZQMzdFcTFldkVCRVJnU2RQbnVEcDA2ZHdjSERnclJVWHlBZTlldEh0M0RtNjM3RWpwUXNDWkJUVnFCSDE4Lzd0TnhJZ3VOamFVcm1FblIycCtZc1cwVDdxVEZTWlNmTDNZc29VK240enYxY1RFeEptWnMyaVd0TWhRNmcxWHE5ZUZKWFlzVVArR0xWcWtYRFRyUnZWU2dzSUNBajhQMkp0cmRxVGgrSFNKY29lVTBkWUxvSnVZUXA1L0pqKzFxMWJmSytoQXNiN0ppZ29DTldxVldPTk14bjRmRS8wOWZWNXQ3ZHExUXA5K3ZSQmh3NGRZR05qQTNkM2Q1dy9mMTZ0RGtMNThaNzVtU255TWhrSEIrcm9NVzBhZVU2SkRZVlordldqeDhQQ2dNNmRBVjlmOHFQZ0x1NnZYQUVPSHdiRTdaRHgrREhOcThTQ0ZBQmc2RkM2NVljeloyaWVaV3RMZjVjdG8reVB5NWNwSStybFM5cVBheVlxRWttM1I1ZEJKQkpoMmJKbGVQMzZ0VlFHSFVQZnZuMFJFQkNBaElRRW5EdDNEci84OGd2Ky92dHZ0YkxZQkg1ZUJKSGlSL0h0RzEySUdhZGNMcnE2cExDV0swY0R3OFdMdEozSFZBWUFtZXZVcTBlTHZNaEl4YS9KcmVGay92MDlzeWdlUGlSSDdBb1ZKSTdabzBmVElLd3VmSFdvbnovVFlEMTdOdi83Y1hlbkNjM0JneFNkNXVIbzBhUHc4ZkhCaHc4ZmtKT1RBNEF1K1BYcTFZT3RyUzFxMUtnQkFGSVhKejZNakl6WWxud0NQT1RsVVFhRnFTa0pSckpwaVNrcFZKL0o1eTR0TmkrVW9qZ25xZ1ZoNTA2YU1DeFlJR2tUQnBCai9OMjd3UERoMU9OODkyNktSSncrclRocUtHVCtDQWdJL0wvVHFKSDYzUVZTVWxTTEZIcDZWUFArOWkwSjBKVXFBZXZXVVhjbkJtNW5qbGV2U0NqUjBhRTVpSWtKd0NrNzRvV1preFNCT1NYRHk1Y3ZrWjZlcm5Zcjl1VGtaQURTYmRjTHd4SnVGcDhZZGZ3V1NqckZWaVlqRWxFWjZpKy9VTWxxMzc3U2ovLytPd1V4M054SUxGaTNqa1F6cHJNSFFHVVZodytUMmVXVEoxUit3UVE0bVRLcmdyUWdiZDJhNWloQlFSUVFtamFOZmtPSERra2Z1MmxUcForQkxHWEtsSUd2cnk4ME5UV1JrcElDTHk4dm5EbHpCZ0F3ZGVwVVhMeDRFZWZPbllPdHJTMVdyVm9sWjdJcFVQSVFSSW9mUmVuUzFDWlJTNHV5S2Y3Nml5S25mZnRLb3N2WHI5T2dNMlFJdjhIVGhnM0FpeGVTbEt1NWM5V1BHdWZrMENESlkyQlRiRXlaQXB3NFFZT3RsUlVwdE9JQkN1L2UwWUxOM2w3U2FpdytubExrdDI0bEVXYjVjdjdqK3ZuUjRuZmNPT1YrQnk0dWRKT2xmWHMwZEhlSGpZME5hdGFzQ1IwZEhUZzdPMlBCZ2dXc1dSMkRySXUvTEVPSERzWHMyYk9WN2xOaVNVeWs3MEJRRUJBWVNQOVhUQTMrNWN0VURoSWFTaldYNnRaM3EyT2V0bWdSc0hLbC9QWXpaMGo1OS9PajF5NHN0Mi9UNzdoRkMrbXlEZ1pQVCtEbVRmcE9BNVFKVWxUdThEazVKT3lVTGsxdDlHN2RrdmUvRUJBUUVQZ3Z3OHhmbElrVUF3ZlNEYUE1RkVBWlo0cW9YWnNFRFlDRVgzOS9laDFGZml1Wm1TU1VXRmdBVmF2bTYvUVZrWnViaXovLy9CUFZxMWVIcjYrdldzK0pqbzZHcnE2dWxJOUxVYU9PR2FhN3V6dmIzYWlrVWV4bE1wcWFOSWRKUzZQU0RxNW9wS1ZGZ2JlWk02bXQrck5uSkJ4dzUreHo1MUxRcDNScENzYnhrZDhXcEFDSmVJTUgweTA3bTBxbXo1MlQrTGpjdWtXLzBRSUVpWEp6YytIbjV3Y3ZMeThrSlNXeFFvU0JnUUdjbloweFpjb1V2SGp4QXFtcHFVS1poNEFnVXZ4UW1IWkRUTXE2c2JGRW9IanloQmJ4VFp0UzJuaXRXdExQUFhDQTlsbXlSSEpCVjlXV0t5eU1vdFFBTFpZQS9rWDd1SEZGZG5HV1krZE9lazlqeDVMQXdpeFNyMTBqQmRqRmhXcmYzcjJqRW82cVZTbUNQbVNJWWtGbDUwN2dqejlJeU5pN04vL25WS1VLbWpScGdpWk5tZ0FBM3J4NW8zVDNybDI3WXRpd1lYTGJaWjJKQmNSa1pwSVlzR01IbFhNY09DQ0pCcFFyUjk5YkZ4ZEtLU3hYamhieG1wcTBiM0dTa1VGbW5KYVcxSWxESFg4TFJUeC9UcjlYTFMyS05uQU4xejU5b3NuRjVzMVUzdFNyRndtUUF3YlFwSG5xMU1LOU5rQVJ5QW9WNkRlU2wwZWZYWWNPaFR0bUNTSXlNaExSMGRIb3FTeml4R0hWcWxXd3RiVkZXMlUrS29Va1BUMGQzdDdleU0zTnhjaVJJOVZPZTAxS1NpcVdPdkpkdTNhaFZhdFdhTjY4dWR4akh6OStSR2hvS0xwMDZjSm1uUldLMTY5cDRwNmZTWEJrSkYzakprMHF2cTRNOCtaUkM4SEJnNHZuK0Q4VDNNNUw2dkwwS2YyTmlLQU1DSURtUmR5c05JRFM0MWV0b212Rm1ER1NiZ2hjK0ZvNlIwVFFRa3VaSWV5MmJTUnE4SmtaRnhCbTBXVnJhNnYyYzY1ZXZZcUdEUnNLM2prL2tHSXZrNWt4ZytiQSt2bzBiclZySjIzb09tVUtlVlljT1VLUHlXWlh5djR1aWdKbDN6Y21BNXBCV1NiMlgzOEJHemV5ZDNOemN4RWFHb3J0Mjdmai9mdjNhTml3SVZhdFdvWGc0R0NFaG9ZQ0FDd3RMVEZyMWl5NHVycGkvUGp4Mkx4NXM1Q1pYTUlSUklyL0l0SFJOQ0FaR3BJNjJydzVwWXN6MGRuVHAybGhaMjJkUDBPOTBGRDVEZ0Y4RitJLy9pZytrYUpxVmNEYm00UVZmWDBnS1ltOE9Nek02UHkyYmFOYXZleHNpbzY0dWRGQUdCVkZ6Mi9ZVUhvUXZYNmRGcHFyVnRGOUh2ZjlvcVppeFlwRjdrTC9VMU9xRkNuOUV5ZFNWRUMydk9HZmYraENuSkJBMzRsU3BjalE3T1JKMWNabGhabkEvZjQ3Y1A0OHBVSjI2RURaSFFWWjJPZmxVUVpVZkR3ZG8zNTkrazRmUDA2R1dLZE8wZmZaMXBicVNxMnQ2YjA2TzFPdHRyYzNPWDMzNlVPL2V4c2JTbW5PRCtYS2taaVpra0xuWTJnb2FTTldnamwyN0JnQ0F3T3hmZnQycWRUUm5Kd2NiTnk0RWUzYXRZT2xwU1ZPblRvRkh4OGZ0VVdLSTBlT29GcTFhcXhJY2ZMa1NiWFBxVjI3ZGlxN1p1VGw1Y0haMlJrblQ1NkVwcVltTEMwdDhhc2FxZWZidDIvSHYvLytpME9IRHJHaVJueDhQTDU4K1lLMHREUjgvZm9WS1NrcFNFbEpRV3BxS2hJVEU1R1ltSWlFaEFSOCtmSUZJcEVJZTNtRTNpZFBuc0RkM1IzRGh3L25GU25PbkRtRHJWdTN3c3pNVExsSWtaS2kySG0rUVFPSkVEMTdOZ21IYjkrcTUwK1FuVTNmOXdjUGdPN2Q2ZmNRRjZmNmVVRCtvb3hyMTFMSmxpQlNxS1pkdTRJL3Qwc1h5YjhuVEtDMCtNUkVpdUNlT0VHWkRoOC9VckNEeisraVdqVWFpenQxa3BUSjNydEgyVzdjYmdteTNMbERRWkw2OVl0MC9HVEtSTlVWS1NJaUluRHYzajFNbXpZTkNRa0pNREF3UUZ4Y0hMUzB0S0Nob2FHd2c1Q1Bqdzk4WkRvcldGcGF3a09CSjRpeVRrUUNSTEdWeWJpNzAxeCt5eGFhRnc4Y1NKMHl1Q1VpVVZHUzdLTGtaUG9ORkxlWnF5ci9HQThQR21lblRGRmU3aUVXRG5OemN4RVdGb1lkTzNiZzVjdVhNRFkyaG91TEM3cDM3dzZSU0lUZzRHQ3BwdzBaTWdTcHFhbnc4UERBeUpFajRlenNMTFFmTGNFSUlzV1BnbG5FQUJLSDZaTW5hVktXbXdzTUdrUlJHeE1US3ZsWXNJQW1kNjFiMDBEV3BBbGRoUE9UMHIxK1BkMEFpajRjT1VJaUFjT3VYWlJGVWR4MVlMMTdTLzU5K0RBd2Zqei9maWRQMG8xTFNvb2srd0tRaUJQY2xNajhMRnpGZGF0OSt2VEJXeVlsVk15Q0JRdWtXdFNWMUQ3aFJRSmYrWU1zdFd1VE1SUVhKVVpNQUNTUk4yVW9hMEhhcWhWRlh6dDJwR3lPZ29nVUloRXRYakl6Z2E1ZEtadUhtUWpyNndPalJ0RnZscHN0VWI0OGxXdk5ta1ZDM0s1ZEZCVU1EUVhDdytWZlkrNWMrbTBxZzF1VExRQUFxRm16Smg0K2ZBZzNOemZNbnorZjNmN2d3UVA0K3ZxaVZxMWFzRlRWemswTjFHMWxDUUFCQVFFd01URlJ1cytHRFJ0dzh1UkpEQnc0RUhmdTNNR2NPWFBnNmVtSkJnMGFLSDFlaHc0ZDRPM3RqYlZyMThKRm5DVjM5T2hSdU11a0FvdEVJdVRsNWNIVTFCUUdCZ1l3TkRSRXc0WU5VYTVjT2VUazVNaTFGUTBNRElTR2hnWUdLMWljbnpsekJrWkdSa3JicXdLZ2E1NGlFN2VFQkJJWGJ0eWdhMU8vZnBTRjlPbVQ5SDdseXdPeTdWZG56S0JzdkYyN3FHNTd6UnFBOC8rdEZIVkt4cmk4ZmszK1JzcG8yNWF1M1NVWnhseXZzSlF0UzhiaHBxWWtSbWxyVXdCanpod1NkUGxZdVpKRWNWblJzWDU5eGRlaTdHd2F0N096S2ZPdENPZEI5Ky9mUjQwYU5kUnVwUmdSRVFFREF3UDA2OWNQYytiTXdhMWJ0d0FBUFhyMGdFZ2t3b3daTTlSK2JXV3RjWThjT2FMeStTVzlCU2tmaFM2VHVYNmRydjAyTmpRMzBOQ2d1Y09SSXpRbkhqaVFnaHREaDFJcDU5S2w1S2ZXc1NPSnQ4V1pYY0JrZU12eTZST0p4dzhlVUJjUGQzY1NJa2VOb3ZVS2QxN09QdVVUSmsyYWhKY3ZYMEpQVHcvVHBrM0RzR0hEVkhwTmpCczNEdVhLbGNPNmRlc3dmZnAwL1BISEg1ZzZkU29xZnU5T2JRSS9IRUdrK0ZGRVJzb3Z6am1wVVZJVHAvbnphUkNiTjQvcTJudjJwSlI1N3NMODdsM2d3Z1hWcjh0YzNESXo1Uy9DR1JuMHR6aEVDaDhmU1ZzdmdBWTdMdHozNitWRm53MTMyOEdEOHBQYisvZkozMEFXZFJhdURPSkJ6OTNkSFZsWldleS93OExDNE9qb0NHdHJhL1dQSlNETmtDR1NWbStxME5DZzcwaGNISWwwMnRxVVZxMG9lanhxRkdVa3FCTUZuVG1Uc2hRVVlXNU92eDJ1VTNWKzRVNkdSNHlnOG84bVRVaVFVeFkxcjFHRHhBb1hGeUFnZ0ZwMzhWenNZV1JVZE8ySFN4QVdGaFlZTldvVXZMMjlZV05qdzBaa1RwOCtEUUNvVXFVS0hqNThpRS9paGZERGh3L2xqdEdvVVNOb3F4Q0RiOSsralZldlhtSFFvRUdZTld1VzNHSStNek1UNDhlUFIwNU9EbW9xK1o3bDV1WmkvZnIxOFBQelErZk9uZUhrNUlTNHVEaU1HVE1HRXlkT3hKWXRXMkNteE1la1VhTkdHRGR1SExadjM0NGVQWHJBeXNvSy9mcjFnNldsSlF3TURGQzJiRm5vNit0ang0NGQ4UEh4d1NIR0NFMEJ4OFJkZGs2Y09JRnExYXJoNXMyYnVDa3VGVFExTllXNXVUbGV2WHFGaHc4Zndzek1EUHYzNzVjN2hyR3hNVHAzN2l5OWtSRWtBT214UFNlSHlwL3k4bWpDenJlSW1qcVZvbzhNYTlkU0J0NzA2U1MrQTNTdDVIYkk0dkwxSzJWYlhMcWtXZ1RsNDlJbDFhVU1lL2NLSWtYdDJrVjNySW9WYVY1UXZqd3Q3Smp2amlMKy9KTVdlckd4a3JMQjBxV3BkSVJiTnFxdlQ1a1R6WnRUcWQ3Sms1UnhvYWlNcTNmdkFtV1ozcjkvUDErbEhuWjJkbWpidGkwTURBeXdldlZxeE1mSFExZFhsODFTa20zZm1GOTY5ZXFGRmkxYW9MWWEvMGZEaHc5SGU1NldrZ0lGNU1VTDZsSld0aXgxdTJPK2o1czMwN3ltVmkwYXUxeGRKUmxCTFZ2U2VESnVISG1sZUhsUjJhZzZaR1RJQjMvVUpTK1BST1BkdTZuVHlMZHZOSjlhdTVheW1yWnVKVkZqK25US0xuTndvRUNxbUVxVktrRlhWeGQyZG5hWU1tVUtyOGRFcm9LeTNnRURCcUJ1M2JwWXRHZ1JBZ01EOGZidFcremN1Yk5nNzBQZy94WkJwUGhSZE9nZ1dZUTdPZEdBRkJwS2t5Y3VIejdRaEd6clZycWdybHhKVHJ1eTJRSVhMbEJKaUNvWWtTSXBTWDR4eEhSVTROYlRGeFhyMTB2YWVnSHlJZ1czbFNTVFdjTGQ5djY5L0RHZG5HZ0JLTnZDTkw4bVFRQmI5NWFabWNsT3dvMk1qTlM2aUFzb0lEK3U3b0MwYVpRcTZ0ZW5XMUh0Sy9ZaktUSVVtYndxUWsrdllOMDhObTZVRmpjRjVKZ3dZUUl1WGJxRWdJQUFXRmxaSVRNemt5M1BjSlFaTS9sOFpVSkNRbENsU2hWczJMQUIrL2J0WTdkdjJiSUZXOFNMNWR1M2I2TjI3ZHFZUG4wNjFxOWZEMDFOVFF3WU1BQUFrSkNRZ0xsejUrTHQyN2ZZdlhzM05CUjQ2NlNtcG1MeDRzVzRlUEVpT25mdWpGV3JWa0ZEUXdOVnExYUZwNmNuSEJ3Y01INzhlQ3hZc0FDOWxFeFFSNDhlalRObnpyRHZ0M3o1OHJ3dDM5UmhCYWNiVWtwS2l0VDlvVU9Id3R6Y0hBRUJBUUNBeDQ4ZjR6RjNqQmRqWldVbEwxSW9ZczBhOGt1eXNLREpNZmV6V3J1V0p1OS8vQ0haNXV4TVFzT0FBUklUUldWOC9rd0x6ZXZYNlhoT1R1cWRGNWRCZy9qYkJuTXBvbzRNQWh4R2pjcmYvbnA2cWx1STZ1dEwrM0pWcjY0OFNtMWxSYmQ4RWhnWW1PL25WQkZuQzFXb1VLSElEUVJyMWFxRldySStaMFd3YjBtaHdHVXlyMTlUMldkQ0FobDNjd1hyQmcxb1hqeDhPSlY4TTFtWmpFZkY2TkVrem8wWVFXTlk3OTZVSlZxMXFpVGJUSXRuU2Zmbm4rcVhMbVZuMHp6OTVrM0s2RHg5bXRZZ1dsb2tyQ3hlTFBGL2FkT0dicTZ1bEZYaDRVR2x1ODJiazcrR3ZUMUVlbnI0NTU5L3BESW5VbEpTa0p1Ymk3Smx5K0xUcDArNGYvKyt3azRwdi96eUN3NGRPb1FkTzNaZ2FIN2JxQXI4RkFnaXhZK0dNUklFU1BITXphVy8vLzVMRWFianh5bXFYS1lNUlh4SGorWXZaNWd4UXlKQXpKdEhFN2FZR01XcWYxeWNmRzFiY1lvVWp4N1IzMlhMK0Jkd2ZBWnB5a3pUbUZyLzVjdmxvMkZjY1VNVkZTdEtSYWhQbkRqQnR2NDZkZW9VM3J4NW83UUh0b0NBd0g4YmJXMXRyRisvSGtiaTMzbHdjREFTRXhPeFlzVUsxbHRtNzk2OU9ITGtDSnM1d0lWNVhyZHUzZGgwN1dYTGxxRno1ODV5bVZiMjl2WklUVTNGNnRXcmNlblNKYlJwMHdhN2R1MkNscFlXUEQwOUZmbzEzTDE3RjB1WExzVzdkKzh3Yk5nd09EbzZTb2taTldyVXdPN2R1L0hYWDM5aDZkS2x1SHo1TXViTW1jTzdlTkhTMHNLNmRldFF1WEpsaEllSEl6WTJWbTZmU0hHcmFrVnAzSXpBQWxEOTllVEprNlVlN3lUdU5wV2NuSXlqUjQraVU2ZE9XTTEwcmVIUXJsMDdsVmtvTEdmUDB2Vmg2RkM2L2pFcHpuU2lWUEpvYnkveEs1ZzNqNFNHQVFQb0dzcjR2aXhlTE8xcHdIRDFLbVYzZmZsQzVyYWM5NWd2dExWVlIvSUZCQVIrV2dwY0ptTm9TR0xFdG0yVUNjcGx3UUlTYVN0VUlETjR2bmxuMzc0a3NETEc3VGR2U3Z2ajhHV2VidHNtTGV6S3doVktQbjRrNFNFOW5US1ByS3dvazN2UUlQa1NPd1pqWXhxbjU4K25jcnYxNnltN29sbzFvSGR2dWRLT0d6ZHV3RWxHSEpidG9zZEZYMThmczJiTlVueitBajgxZ2tqeG93a0trclRIY25Ta2NnNVBUMHFwS2x1V0lrVVdGcFRhOWVvVnRVdVVwWEpseVNDVWwwZjc5Tyt2UEMweEtrcStyU2tqVXFqby8xd3M1TGZjNDhRSlVwSjc5cFFYS2ZMakNNLzBVZ2VaMWUzWnN3Y05HelpFWkdRa1ltTmpjZjc4ZWFTbHBXSDY5T2tGZUZNQ0FnTC9CUmh4SURNekU3dDI3VUt0V3JYWSttNEFyTW1rc2xJTWJnZWdaY3VXb1hIanh1ak45ZGNSNCtEZ2dJU0VCUGo3K3lNOFBCeGx5cFRCamgwN1lNcmp4SjZjbkl4dDI3WWhJQ0FBdXJxNldMbHlKYnJMWnRPSk1USXlncmUzTjlhdFc0ZGp4NDdoOHVYTEdERmlCSVlPSFFwOW1hdzR4dlBDMTljWE4yN2NVUGllK0lRRlFGcWtLRldxRk1vcFdKVHYzYnNYMzc1OXc5aXhZK1Y4TEFCSzVlVVZLZmd5T3o1OW9uSW5IeCtLemkxYVJPSjh4WXBrMHNaTTdobXNyU245ZU1NR3lyaFlzWUtpZjdLWktzbkpKR1p2M0VoQkFCc2JpdllwUTVHSERVQ3RBQlU5Ym1aV09NTklBUUdCL3l5RkxwTXBWNDZ5RS9pWU40OENoRE5tS0JkQnpjeEluTWpPSnNGMS9ud3lsMi9kbXNaUEJrTkRNcGI5OVZmbExkYkhqcVZ5RW9EMkN3aWcxLy9sbC93RkxNdVVvU3p2aVJOSmNGWWdQSmlibTJQZ3dJSEl6czZHU0NSQzNicDEwYTlmUC9WZlI2QkVJWWdVUHhvM04xSWlQM3dBZXZRZ3AvOXUzU2lTOU91dk5IRnIwd2JJeWlLUmdzOWtzblZyaVVoeDhTTHR0MzgvWldRc1hrd0RFSGVCLy93NXVRVExPdk4rKzBaL2Y0UklrVittVDZlQjlNTUgrY2Z5YTRRbTV2ang0M2o1OGlXV0xGa0NaMmRuakJneEF2ZnUzV05UdEtkT25WcklreFlRRVBoZUJBVUZJVEV4a2IwL1lzUUlKQ1Frd05UVUZGMjdkaTN5MW42UmtaRUlDd3REU0VnSVBuejRnTXFWSzZOeDQ4WUlEdy9IeUpFallXNXVqclp0MjZKNTgrYW9WNjhlVHA4K2pSMDdkaUE1T1JtdFc3Zkc5ZXZYc1hEaFFpeGN1RkRsYTluYTJ1TEpreWZZdm4wNzl1elpnNjFidHlJbUprYnUvU3B5OWQreVpRdDhmSHdLWlFhY2xaV0ZDeGN1b0Z1M2JtallzQ0h2UHRuWjJmd21hVGR1VUdjZEp5ZUpoMUNEQm5SOTA5QWc4VGdraEtLTEFBbnV3Y0hTUGt5OWVrbnFzdS9kSStQWmtTTWw0dnZYcnlRbXJGMUwxN3Y1ODBuUVg3NmNoT3pSbzBuZzVwdkFUNXFrK0kzZnVFRTNQaVpNRUVRS0FZR2ZsR0l0a3pFMHBFd3lkU2hWaW01bHlrak00MlV4TXFLQW55cGs5K25SUTcxelVBUmpiS3VBeXBVclk1NGl2eUFCQVJrRWtlSkh3amo1dTdoUTFLaDNiMHJqbWo2ZDZpSlRVbWhiYkN5MXhtTFVUb1lIRDBqSTZOaFJzczNURTdDMEJINzdqZTZmT2tYSzZLQkJrcDdHWVdIMFYzWXlsWkpDdFdkOGRXM0ZEZCtDUWRraWdqR1A0eE1wOGxQdVVha1NVS2tTMHRMUzRPN3VqdWJObStNWFRoZUdPWFBtSUM0dURtL2Z2a1ZlQWNVUEFRR0I3OC9ldlhzUkhSM04zaDh4WWdSdTM3N05aaXFFaElTd2p6SDdjYmR4NmQ2OXUwSXZpZnYzNzJQKy9QbUlqWTJGaG9ZR1dyVnFoYWxUcDZKVHAwN1ExdGJHNjlldkVSQVFnSk1uVDJLSDJNdkF5c29Ldi96eUMwUWlFUll2WGd3N096c0U4WmtBSzhEYzNCeVZLMWZHbmoxNzhPREJBNWlibTJQbHlwVnk3N2M0MGRiV2hwK2ZIOTY5ZTRlWk0yZGl4b3daVXBQeXZMdzg1T1hsU1dkUzJOaFE5bURMbG1RZURmRDcxbWhwa2ZIaGxTdDB2MzkvTXBUakl5V0ZVcDZyVlNQenVidDNLUnRqOTI3eVh1clhqeWJ5akpBeVlnU0o5OXUzazVnL1l3WkZNYmtDQ0VBUlJuVW0rUXhGTEhvSkNBZ0lDQWlVWkFTUjRrZVJrVUV0aU16TmFSSzFhQkZ0dDdJaTE5ejRlSW9JUFh4SUlvTnM2N2t2WDJnU1Y3V3F4TVg4d3dlcTNmWDFsZXczY3lZWlR1M2ZMMm1MNk90TGRXOThJb1d5VGdURkNiY2poNzgvVFNLNTIwSkM2UE5TaC95VWV5eGRDaXhiaHMyYk55TTJOaFlyVjY2VWVsaERRNE0xc0N2cXlHdUo1dElsaW43K1Y3SlRuanloY3hvMFNKSnFtWlZGVWRkbXpXaTd3UDhWVE9lS0hUdDJ3TlBURXdDd2VQRmlwYzlSOUhqbnpwM2xNZ0pTVTFOeDZkSWxwS1dsb1ZtelptalRwZzFzYkd4WW53Z3ZMeTk0ZUhqZzl1M2JjSFIweEl3Wk14QVpHWWs3ZCs3QXlzb0tOV3JVUUw5Ky9XQWdYaHp6bFk2b1lpS25YUnpmKzJWSVNrcENRa0tDMUgwQWVQWHFsZFIrNWN1WGg2R2hvZHh6dWVJSGx6Smx5cUJzMmJLNGUvY3U4R2FwWXdBQUlBQkpSRUZVWnM2Y2lUMTc5cUNNK0JyQ2RFdVMrdHd5TXluVFQ1a1FmdjgrWlZpY09rV1pFalZya2pGYmNEQ05GOE9Ha1NBQlVEZVFvVU9wZkhISkVpcm42TktGcnE5RGhwQUFJZHNOcFh4NU1xSWVQNTR5SmxhdnByVG1nblQ2RUZBTEh4OGZwS1NrWU5xMGFVVnl2QmN2WHVEZXZYdm8wcVVMVzZxVm5aME5UMDlQMUs5ZkgxMzRQRW0rQTdtNXVieGlabFJVRkdKaVl1UU1aTStjT1lOYXRXcXBiQzBNMEhqU28wY1AxdVM3cVBIMTlVWDkrdlh4cTZLT1dnSUNBZ0xmR1VHaytGRWNPa1NMOExBdytRak0vZnRra0JNZlQ4YVpSNDZRaUhIOE9Ja1NjWEhVQmVUTkcrRGNPVWtFYVA1OG9GNDllaTdEb0VFMFVWdTdsaUpJdDI1UlNjaVVLZkt0UmxOVGY1d3JPVGVheG5ocDFLeEpwUnVsUzlObkFWQXFtVHFJeFFlbGNENzNCdzhlb0Z1M2JtalpzaVhldkhranRadE9jUmlKbG5UOC9jbVpXcGxJa1pGUlBDYXVmR3piUmdzaGEydUpTQ0VTVVRlZGdRUHBkeFFkVFF1a1RadW9CRXRkdm4walYyOTFxRlpOS3FLYms1T0RqeDgvNHRXclY0aUlpTUNUSjAvdzlPbFRPRGc0d003T0xoOXZVQUNRNzIvZnFWTW5kTy9lSFhQbXpBRkFydTBPRGc2WU1HR0MzSE5mdjM2TnUzZnZzbTFLdmIyOW9hR2hnYkZqeDJLTjJOZEdHU0tSQ0kwYU5VSWp6bGhuSUJ1OUx5WU9IejdNVy9yUlg2YWp6cVJKaytTTWdrTkNRaFJtbUFCQTFhcFZzWHo1Y2pnNk9tTHAwcVZ3ZFhVRlFJdEdRRWFrZVBTSTZwYTV2M3ZHaytuUkk4cUVDQTBGVEUxcGpHRE9iL3g0R3RPZG5PZzJjQ0NKN2FORzBYVVJvTjlyK2ZKVVJsSzNybXJCdlhsekVpWUxZNklwb0JZQkFRSFExOWN2TXBIaTBLRkRPSHo0TUZxMGFNR0tGQ0tSQ0x0MjdVTG56cDNScFVzWHZIMzdGZ3NXTE1DY09YTllnMXgxeU1qSXdBZStERTBlakl5TW9DZWVNMjNZc0FGUlVWSFl0bTJibkZBUkdCaUlBd2NPeUkwL2MrZk94ZENoUXpGYnR0dVpEUDcrL3ZEdzhNQ0RCdyt3ZWZObVpHWm00dm56NTJxZFl4TTFPMWU1dWJtaGYvLytna2doSUNEd24wRVFLWDRVM2J2VFJLMWpSL255aEs5ZmFYRjI2UkpsV3BpYUFwMDcwd0pxOVdyS0tJaVBwN1JacGlleHJ5K2x0elp2VHEyQzR1S29UQ1EybGhaSkNRblViOW5OamFKWWZGa0pLU2xrMXNsdzVneE5EUDM4bEJ2dnFFdGFHaDBUb0hNcVhWcjUvbWZPMEh0aHNMWXV0a1hyK1BIajBWeVZtWnFZTDErK3NBc1ZBVFVRTDFha1lFcG5aQjhUaWFnc0tTeU1uUHdQSEtCMnZjVkpSZ2E5anJXMWRDdFNwdlFwSjRmdTUrWlNCbFA3OXBRcVBucTBaTi91M1FGeFcwczV3c1BWcjFQZnV4ZXd0OGZSbzBmaDQrT0REeDgrSUVmOCt2cjYrcWhYcng1c2JXMVpJOGg3OSs0cFBaeVJrVkd4UmQ3KzM4bkx5OFBYcjEvWnlEOGYzTWlvcDZjblRwdzR3WDcyZG5aMm1ERmpCc3FXTFl1UWtCQ0ZXUmg4N2Vwa0Z5c0ZhV21uenVKRzFldXFjdzZkTzNlV2EvODJkdXhZcWZzMk5qWVlOR2dRRGgwNmhJTUhEMkxJa0NGc0pvWEs3aDZNV2VtR0RYUzkycjJieEVCdXRrWExsblQ5ZXZhTVNqbVk3S2FBQUxwR2NUdEdOVzJhdjlLTERSdjRNenRldlNLaFJLQlE1T1hsNGRPblQwWFd6cHRwSWR5aVJRdlU1YlFZMWRUVWhLYW1Kbkp6Y3dIUWJ6Y3BLWWx0Mi9zSHA4UEIxS2xUY2ZYcVZkN2o3OXExUys3N3JZZ1ZLMWFnWjgrZUFJQkdqUnBoMzc1OTJMbHpKNi9JV1ZBZVAzNE1OemMzVktoUUFjdkVnWmZZMkZpMXk3a0s0enNqSUNBZzhDTVJSSW9maFpFUlJZMzRzTEtpcUJJemNUSXhJVVBORGgxb1ltWnVUZ3NpYmxtRGhRVWRrL0dkYU5tU29yTEd4blRmM1owRWp1dlhnVGx6Z0RwMXBGOHpONWRxaEpuOUFWcTgzYjlQSGhmQndlVDJXMURTMGloMTk4NGQ4dHNZTWdUWXM0Y1dmTjdlMHZzMmJRcjg5UmN0N0R3OUtVWFl3QURvMDZmZ3I2OENXMXRidGZjOWRlb1VUcDA2Vld6bjh0T2hiSkVpKzVpWkdTMVNCZ3lncUtpYVVhQkNzVzhmaVhoOFdSMzYrcEt1Ti9YclV4dkRuajJCTVdOb0VjTXNqcHljU0ZSSlRhVVVjZ2NIZVdIaTZsVkpCc2JHamRUTmh4RnJQbjZVK3UwMWJOZ1FOalkycUZtekpuUjBkT0RzN0l3RkN4Ykl0ZXBTTlprdXlFSzJwUERreVJOa1pXVXBiQXNLQUZ1M2JzWGJ0Mit4YnQwNkRCczJEQTRPRGpBeE1ZR0ZoUVZxMXF6SlJuR2JObTJLK2ZQblN6MzN5cFVydUhEaGd0eDJSVmhZV0xDdFBWV3hidDA2dGZZckNveU1qTkNpUlF1ViswMmJOZzNoNGVFSURBekVvRUdEa0pHUkFRRFFWV1hFbkpKQ2YvWDBLQk93ZDIvS2tGREUzYnRBaXhhVVFiRnNtYnhJQVVpWENqSTBia3kvVTY2NENDaHVyUmNXSnZGdkVpZ3dpWW1KeU16TXhPZlBuK0dWSDQ4UE1jMmFOWU9scFNWN1B5UWtCTW5KeVJqTWJiMG9wa3laTXF3NFZxdFdMZmo0K0dENjlPbFl2bnc1M3I5L3o1WkhqUm8xQ2oxNzlrUmFXaHBXcjE2TmZ2MzZvYVdNNTVlUGp3K2JnZUhyNndzM056ZDJ3Zi9seXhkMDdkcFZhdjhlUFhyZzJyVnI4UEx5d20rLy9RWnpjM044K2ZJRkFKQ2VuczQrVDViMDlIUjJlOW15WmFVeWoySmlZdURvNkFpUlNJU05HemV5cFdTVksxZUd1N3U3dWg4aEM5ZFlsNCtNakF5Risram82S0MwcXNCU0NTUXdNQkJKU1VsRjd3R1VrQUM4ZXlkdmNLK0ltQmlhWTl2WlVWZEFQdmJ0QTlhdG8yeTF3Z1l2Z29QSis0Nm5EYlpDVnE2a050R01aeDZYbUJncVN4ODBpQUt6QWdJUVJJb2ZpN0pvajVZVzlTbytjWUlpUjhIQmxJYStjQ0V0cG1RWGR3MGJVdmFFSW5SMWFlTFh0S21rRE1MZEhiaDJqUVNBQnc5bzBjV05tUDMrTzZYTzl1eEpBa2xnWU1HajJuWjJ3SVVMd05Hak5DbnMybFZTbXRLb0VmRFBQNUxJdGJZMmlSZm56a2tXaWVucEZHWE95Q0RuWU5rNlkxbVdMNWVmdUJZUjNidDN4MGpHMzRQRE1LWjN0WUEwejU3SmIxdTVrcjdYc28vZHZrMDE1V1hMMGdLaGN1WGlQYmZjWEdwM1dMczJmOHAzMmJKa3ZzZGdaRVFaUGoxN1NsL2tHZlBhejU5SnBHamJsa1FMZ0RLaThnbTMzYVZzK1pFc1hidDI1ZjN1L2Zubm4vbCszWkpDUmtZRzFxOWZEMTFkWGZrMmNSemk0dUx3N3QwN0FJQ1prakdIejhrOU1URVJGeTVja0dybnFZd0dEUnJ3THJ6NCtKNGloYnFVS1ZNR216ZHZSdlhxMWFHaG9jRXV6RlNXeThtMFR3VkFScGRjd1J3ZzN4aHhLUWtBS3RIaVp2NXg0VFBqQk9qM3ErZ3hXZXp0S2N0Q1hZeU0xTiszQkJFbm5wZEVSa1lpa2pGTHpRZjI5dmFzU0pHYm00czllL2FnV3JWcWN2NE9BSDBIVTFOVDJmdmx5NWVIaDRjSHBrK2Zqc3FjYXdsVDBwQ1ltSWpWcTFlaldiTm1iRWFFcXV3MFpjeWFOUXRYcjE3RnVYUG5ZRzV1TGlka3lONEhnS05IaitMbzBhTUFnRldyVnJGQzlLdFhyekJ4NGtRa0pTWEIxZFZWYXZ6UjBkRkJheWFMTmgrb0VrR0RnNE1SSEJ6TSs5aWdRWU13ZCs3Y2ZML216NDZQanc5ZXYzNnR2a2dSSGs1ajE1NDk4aVhYWEhyM0JsNitwTUNlSWlHVmk3TXp6YWNVWGZkemNxaE5jNU1taFJjb25qK25qb0plWGhTd1VZZGJ0NmhzM2RHUlg2UTRmSmk2T1ZsYUNpS0ZBSXNnVXZ3WDhmZW5CZHk1YzVTQjBLb1ZzR1VMaVF3Rk1iWk1UYVVJa3BFUmNPeVk5REgyN2FOb3JvWUdMYnhrV3dPMWFrV0x4WTRkcVF0SlFVV0tXcldBTldza3JWTHYzYVA3cDA2UlFNR2sxS3RDSkZLdmZuaktGTldtalBreDJPUlF2bng1aFMzM0JIaW9WMDkrRzJQT3gzM016NDh1c0xWcTBmZkN4S1Q0ejgzZm56S0lIQndrV1VoY0tsU2c5b1ZjREEzcHR4a1hSeUtmaFlWNlhpbXZYMHY4TGhoQmtTbjErdnk1d0craFlzV0srYXE1THVsRVJFUmd4WW9WaUlpSXdPTEZpMUdPMDVOZVYxY1hiOTY4UVc1dUxyNSsvWW9IRHg2Z1ZhdFdTby8zN3QwN3ZPYnhIR0hFcFN0TWh3b1pmdU9icUJVekJTa3J5US9jOVB0djRwYldCZkwwWWNSckxtZk9TSXNVaWdTS3dwS2JTeFBxSmsyb0pERTFsYkkzbU15b3ZEemc3Rmw2ZlU2RUgyZk95R2NvQ3JBaXhieDU4ekJ3NE1CQ0hTc3NMQXl2WDc5R3YzNzllQTBxRFEwTmtjSms1b2pSMTlmSGpoMDdFQjhmajRjUEg2Sng0OGJRVXFPRDJZY1BIOWhNcVhpeEp4WmpOS3NvMjhEQXdBRGUzdDVzaVoyYm14c0E0Tml4WXdnUEQyZnZNOHlhTlF2dDJyVmovWVVZWWZyV3JWdVlQWHMyMHRQVDRlcnFDaHNiR3dRSEJ5TXlNaExqeDQ4dmxKZU5oWVdGbkZpU25wNk9EUnMyb0UyYk5yeFpwYXRYcnk3dzYvME1MRisrSEI4L2ZsVFkwamxmejN2NWt1WTZHUmswLytDYmR3QWtrTFp0UzM0OGdZSEtYeWc4bk9iUmVYbjhDL3podzJuOGlvcWlHMStBMU5VVm1EMWJZdUxQaDRzTC9kMnloUUtLT2pyOEpYSHQyc2tMSzk3ZXRNNVFOQy8zOTZmczczeGtOUXY4L0FnaXhYOEJRME1hUkJqSGNtTmpXdlNzV1VQQ1FXRlZSWDE5eXNUUTFaVSsxdVRKZE12S29zRkQwV0JwYms1WkVFenRjRUZ3ZGFYMGZZWTZkUUJ4T3o0QWRBNFpHWkpiVmhZTnBDSVJuUnR6MDlJQ0tsYVVQSzkwYWNxcTRCcCttcG5SQkZOVnhNek1qRGRTWDdwMGFiUnQyeGFWS2xXU2V5d3NMRXpocEZ2Wll5VVNaYTFnbVU0RHpENWJ0MUowb1g1OXVwaDkreVo1VEZPVHRoYzFHUmtTVVk1NzBjN0tvalRMTjI5SVBIdjdsc3huMzc2VjNENStsQWhyRVJHUzlvYktHREpFZnBzQ29heFBuejU0eXhnS2lsbXdZQUVXTEZqQTNoZHFqVldUbloyTkJ3OGVBS0J1SEljUEg4YTJiZHRRcGt3WkxGKytITDE2OVpMYWYrREFnZGk3ZHk5Q1EwTUJBQlVxVk1BUXZ2ODNEcUdob1VvbnI0ck1Bb3ZqL3k4K1BoNG54ZDRvMzc1OWswdlBQbkxraU1MbnlwcG9GaFltb3YxL2x5THU2VWx0d00rZUpaK2FSWXNvWXZqK1BXVWRabVhSOWJwK2ZWb2NBTlJacTBjUHloZ1VkMWtSSUJpUndxaVFtU2FabVpuWXNtVUxBRWgxMnNyT3prWmNYQnhpWTJPUms1T0R1TGc0ckYrL250MFdGeGVIejU4L3MxNFZBUUVCTUZGREFPY3IwMUxuTjhMMUFPb2dEdXJjdkhrVElwR0l2YytsUm8wYWN0dFRVbEtncWFrSkR3OFB0R3paRWtsSlNkaTRjU055YzNNeFNsa3BsQnFZbXByS1pYZTlmdjBhR3pac2dLV2xKVy9tVjBrWEtlN2Z2ODhyUkJmb2VTTkhVbW5ENHNXMFlQZndJSThyUGl3dGFaemhlL3ozMzJsTy91a1RtZUwzNjBjaXdxVkxWRExPbmRPa3BsS0c2dWpSRkxEODkxLzU4bWxtTHJ4eXBTUlQrZkZqQ3NLa3A5Ty9YVnpJTjJqblRob0htV3hSV1U2Y29JeG5RTkxHMmRlWDV2MW56OUlOb016dU5tMW9Eblh0R3ZEcnI4RGZmOHNmVDFHbXE4QlBqeUJTL0Jjd05xYU1CZ1lySzdvVkpjcjhKTlNKQWhmV0c0QXJVQ2c2QjIxdC90UmZaWmlaa1g4SEY5bjdpbEN3WDZWS2xiQjE2MWJleDdoUjEvdzhWaUpSSjFORmRwOW56K1MvKzRhRzh0a01SY0hmZjFOVWcrSFdMY3IwK2ZoUjRoWEJjUEFnbWNmV3FFSFpSVFZxVU1wa2pScnFpM2Y1OEtSd2QzZG5hNnZkM2QwUkZoWUdSMGRIV0Z0YkYvVGRsamd5TXpNeGUvWnMzTGx6QnhVcVZNRHMyYk5aYzhzK2ZmcXc5ZDFjWnN5WUFYdDdlNlNtcGtKTFN3dFZxbFJSYWZ3NFpNZ1FObFdjaTUrZkgvYnQyNGVnb0tDaWVVTXFTRWxKd1pRcFU5aEo4Zno1ODdGeTVVcm82ZW1oUVlNRzZOV3JsMUx6d2w2OWV2RzJRanh3NEFBT0hEaVE3L041S3ZhRmtHMXBDb0JhYTkrNVEvOGVPSkRLRGYvOGt3VHhIMGxjSEtVYzE2c24rYTBPSEVnZGZRNGNBQ1pNb0JSdEJ3ZEtuYjUxaThZRFkyUGF0bTBiWlZUd2xDS1VWSXBLcE5pL2Z6OWJlZ1dRcDR5am95TytmUG1DUEpueCt1VEprNmhTcFFxcVZLbUNKazJhb0VxVktqQXlNbUszcVVOK1BDbUNnb0trc2lzSzYwL1FvVU1IOXJ3QllNMmFOVWhJU0lDcnF5dHljbkp3L3Z6NWZCOVBHUy9GMThHYWhRbEVDYWpQb2tXVTBaQ2JTN2RKa3hUdnE4RGdGYUdoTkRmNjR3OFNKSGJ0b3VEUHBFbmtPN2RxRmUyWG0wdmwwNW1aTkdhOWVFSEJHV05qRWt6NFlMSWpHamVtTVM0aVFqSlhXN3FVZ2tqQndTU1VNTHg1UTRIQmN1VW9BNFJoL0hqSnZ4TVRwZS8vOVJlTnMwekw3SnMzNlNaTHo1NkNTRkZDRVVRS0FRR0I0a0Yyb2MvbDBpVzZrRjY3Qmd3ZVRJSUJrMG4wUFhqeWhHbzQyN1dUUkVOcjF5YlRKa2FNcUZtVEx0WWJOOUpFUVZrcTkvMzd0UEJpNnFHdlhxV3NIME5EMVFJZEQwdzBMak16RXpmRkYyMGpJNk1pYzhndkNjeWNPUlBYcjEvSDJyVnJVYkZpUlV5ZE9oWERoZzFEKy9idEVSZ1lDQU1EQTJob2FFQlRVNU5OSGMvT3p1YTlEUmt5Qk1uSnljak16R1RiRXpJR2QvcjYrdERuRVZlWlZQRnFhbjZ2Q3lvR01NeVlNUU5SVVZFWU8zWXNLbFdxaEhYcjFzSE96ZzVkdW5SQjNicDEwYlp0VzV3K2ZacnRncUNwcVFtUlNJU3NyQ3hrWldYQjB0SVM4Zkh4OFBmM1IvLysvZGxvZGZQbXpXRmpZeVAxV2t4RW0ySHYzcjM0K1BFamF5WWFGeGNISHg4ZmFHdHJveWxqL0JZVUJJaU5DOUdzR2YzVjBLRFN2NlpOS1dvb0xoRkJVQkJOanJrOGZxemVCNkhNNjJuT0hMckpNbmd3Q1pHVEo5TkUzOTlmWWx6OTIyODBOaDA4U0NJRkFJd2RTMUZGVDA4U0tRRHlldHE3bDhUSCsvZnB2UW5nNjlldkFNRHI0NlNLVTZkT29XTEZpbmp4NGdVOFBUM1JzbVZMM0wxN0Z3RDlycnAwNllJcVZhcWdjdVhLcUZxMUtzNmNPUU5mWDEvNCtQZ283V29VRlJXRjU4K2ZJeTB0RFFDMUlOZlUxSVMrdm42QlNpbjI3dDJMNk9obzlyNnNTSkdibXl1Vi9hRUtrVWpFQ2hUSGpoM0RxVk9uTUdMRUNIVHMyRkZwSnlGRnFNcmFZcTR4S2p2eENCUWRqQThiSUQxWGNuUWtVLzNnWU1yT1luajBpSUp5M08vUmtpVWtkb1NIMDF6RDBKQzJMVjFLUW1uSGpwUnB3WmdSVjY5T053Y0hhZ1g5KysvU21jbXF1SE9ITWlNYU5DQ2hvMnRYU1pCejBpUWF2dzhka21xakRvREdUYVpVaElFUkxSTVNLRE9qZjM4YVkyVXhNRkR1M1NId1V5T0lGQUlDQXQrUHk1ZEo0UThKSVFYOTRrWDEyM01XSmVQSDA4Umc1MDVKV1ZDbFNpUkljR0ZLTHA0OFVTNVNIRDVNYVpJTW5wNTBhOWhRa3U1WUFFK0tFeWRPSURrNUdRQk4yTis4ZVlOeDQ4YXAreTVMTkZXcVZNRzBhZFBRVVd4cWV2RGdRWGg3ZStQeTVjczRmdnk0MnNlcFdiTW14bzRkaTZDZ0lMaUtQUkcwdGJVTFpGeW5qTmF0VzZNSGQxS3FCS1lWSVpmS2xTdkQzdDRla3lkUEJrQkduUHYzNzhmcDA2ZVJrSkFnRjIxV2hJV0ZoVlRLZDVNbVRlUk1XR1ZGaW95TURCeVVtV0RxNk9qQXljbEprckZTdno2MXlCNCtuQ2JiNXVZVW5lT1dnekNtZlU1T2FwMHJMM3lkUFZSaFlFQXB5RWVPVUVZSFk0UUwwS0tnWjA5cWQ1cVdScDVPSmlaQXAwNFVwV1NvVkluS3dweWRhWHlUS1NVcXFiUnIxeTdmV1laSGp4N0Z4NDhmV2FIUFJiekFXYng0TWZyMTZ3ZUFNaGRsT3hmRnhzWUNvTXdBWlNMRm1UTm5zR3ZYTHZaK1FFQUFXd2F5Wk1rU0FQbnpwRGdrTHZIWnNXTUhQTVZSWVg5T3JmN3o1OC9sdG5FZjQyN24rbTNjdjM4ZmE5ZXVCUUJNbno0ZEFOQytmWHVGWlZ2VHAwL0h1M2Z2bEpaMXlaS1Nrb0tRa0JCb2FHakF5Y2tKaXhjdjVzME1FeWdDRWhLb3pKU2hhbFhweHdNRGFRN2k3Q3d0VUVSRVVEYTBnd09WeGpJNE9aSGdxNkVobVVzTUdFRGpsSkVSYmZQMnBvNGVUNTlLOW5Gd29ESHMweWU2QVhSZlZXbmU4dVdVbGJGM0w0M2g4K2NENjlkVE9mZng0MVRDd3MydVlORFZwZkdSai9YcmdhOWZxU2tBbjFkTVRvNGdVcFJnQkpGQ1FFQ2dlTW5Lb2duKzFxM1NuUzZ1WFFOa0lyUlNxTG1vS2hER3huUnhWT1Vsd1VSODc5N2x2L2d5dUxqUTdmTm5taHg0ZTB0Y3RwbjNuQTlQQ2dESXk4dkRuajE3MExCaFEwUkdSaUkyTmhibno1OUhXbG9hTzJFVlVJeWpvNk5VaGtQMTZ0V3hTR3dLbHBtWmlXL2Z2aUVuSndmWjJkbHN2VG8zczRMNXkyUk1kT3pZRVJVcVZFQnViaTZhTkdraTE4MURsbnIxNnFrdE9yUnQyeGEydHJibzNidTNXdnVIaDRmTG1mZk9tVE1INVRsWk95MWF0R0JiaCtibDVTRXJLd3M1T1RuSXljbEJibTR1c3JPemVZVUxyb2ZFbGkxYmVETkJqaDA3eGk3Z0FHcDFhMnRyaS9UMGRHUm5aME5MU3d0MTZ0UkJHYTVKYzZOR3RIaFhob2tKUmQyV0w1YzNYb3VJb0FrODMyVDM0VU5KVGJXNjNUdGtxVmFOeWk3NS9nOWNYR2o4NG5vT25Ud3BueTB4YXhZdEpnU0JncVYxNjliNUZ2VE9uajJMK1BoNDlyZFhxVklsekpneFE2V1hSSDJ4ZDFGRVJJVFMwcmpKa3lkajh1VEpTRXhNUktkT25iQnMyVEwydDhkMDl5aW9Kd1VEbjQ4RDM3YWJOMit5bVF3QThNY2ZmNkJVcVZLSWlvckNqQmt6a0NsdWdjMElGM3A2ZXREamVuQnhZQXhCODVOeHQzcjFhaVFuSjJQTm1qVzRjT0VDRmk5ZWpOZXZYMk9Tc2hJRWdZSXhkQ2lOR3d6YzhmZnBVL0tXR0R4WTJyd3lNNVBLTXJTMWFYemg4dW9WbGFQeHNXYU45SDIrdWNiQ2haSi9oNGVUQjQ4eU5teWdNYTlhTlFyd0RCcEUvbDErZmpSdUsycDlxb2lNRFBMSEdEb1VrR2tCekpLVkpUM3VDcFFvQkpGQ1FFQ2dlTGgvbnliOWUvZVMyUkpBTFVaVmRhalp0RW14a1ZSUnNXNGR3T2xFb0pDR0RTbktxcWd1VkIwTURTbjY0TzR1OFhhUjlhU0lqeWZqSzg3QzdQang0M2o1OGlXV0xGa0NaMmRuakJneEF2ZnUzY1B1M2J1aG9hR0JxYXE2MTVSdytFb3dHRXFWS3NVdWdOU2xjdVhLdkMwRUZkR2hRd2VWdGVBTWlqeHdGTUhYZ3BUUFk0TkJKQkxsKy8wQ2lqdVF5TmF1NitucHdiUW8yc2FabXl2KzdUZHFwUGd4cHFTa3NBd2Z6citkejhlQXI1ekR3RURla0U0ZzM2U2twRWlKWUgvOTlaZlN6QWdHRXhNVDZPbnBzV2E1QlVGZlh4OFdGaGFZTjI4ZTI2MUcxcE1pT1RrWnMyZlBSa1VscWZMY0VvdWVQWHVpYXRXcStPZWZmNlQyc2JDd3dOQ2hRK1V5UXU3ZXZZdVpNMmRDUjBjSEZoWVd4V0t5bTV1YkMxZFhWNXc4ZVJMZHUzZEhseTVkMExselo1UXRXeFplWGw3NCtQRWpsaXhaQWsxRmh1b2xFR1hka2RUcW5EUi9QZ1V2RGgwQ3hHMW5BZEJjcVhkdnl0cHEzNTdFZ0lRRW1oYzhla1ErRFo2ZTh0bWNUWnVxRHVhc1gwOGxidmtKK3NURVNQNzkvTG5rUG5mTzFLc1hsYm9kUEVqbnRYeTUrc2RuME5FaGdmbkZDeG8zMTYrWE5rblB5Nk9iSUZLVVdBU1JRa0ExMzc0cFRnT0xpS0FJbHBJSnNpd1dGaFpTa1F1RzJOaFlMRnUyRFBQbXpXTWpKZzhlUElDbnB5ZisvdnZ2QWsyeUZaR2VubzZ2WDc4cW5XUUlGSUp6NXlRcDA5YldaS1IwN0poeUExZUc3L0Yvb281QUFkQkN4TnFhdXR0a1pCVHNZbWx1RHFneU9xdFFRV3FmdExRMHVMdTdvM256NXZpRjg1bk5tVE1IY1hGeGVQdjJyZHJwK3dJQ0FnTGZrNGlJQ0R4UzE4QmFoZ0VEQmlBNU9WbkthRk1kZ1FLZ2JJTVdMVnJnenAwN3lNek1MTkNjb1Y2OWVtekpoaUlNREF4VTdzTVFIUjJOMk5oWXRiT3FBT0RxMWF2UTBkSEI5dTNiNGUzdHJmYnoxT1g5Ky9kWXZudzVidDI2QlV0TFN5eGR1aFFBaVpsejU4NUZxVktsc0cvZlBpUWxKZkVLb2lXTlljT0dLV3c3ZStEQUFTUW1KdkptbmpDUHNiUnZUMzhmUFpJV0tkYXNJZU5KZ0h4eGRIV3BGT1REQjVwM2pCbERKYXB2M3dLN2R3Tno1MHFYUmlRbWt2azJIMHc1aDdKdWE3TFpaMHhuRG9DL3M5cng0OERNbWRUeGFNRUNFbERxMXFXTWlPSERLVU9XSzI1OSthTFkwRjVmbjhwZ0wxMGlvZUw2ZFVsN2FYRVdrU0JTbEZ3RWtlSm5Jam9hT0gyNmNNZm8yUk9RVFdPZVBwMVN3VzdmbG03MUNWQUxJaTB0U3QwdkpOKytmY09OR3pkWW95MkFha0d2WHIySzdPeHNxUWxIZG5hMlhJdEdSWmlZbU1pWlZ2Mzc3NzlZdDI2ZDBNYXh1TEMxcFF1cm5SMUZDQll0SXBGQzJZV1M0Y3VYNGorLy9QRDc3NVNtZnVLRWZKUTBMMCs1VVI5QUhVdXVYNWZleG56dnVGMTlHT3p0c1huelpzVEd4bUlsMStjQ05BbGZ0V29WTkRRMDhtWEVKaUFnSVBDOXVIVHBrdEsydk1ybzI3Y3ZVbE5UVWE5ZXZRSTl2MTI3ZHJoOCtUS3VYTGtpbDhtVWw1ZW5jdHlNaVltUkUxaVlUalVoUE9WS3F2d2JkdS9lRFFEbzBxV0xxbE5uR1R4NE1PenM3TlEyM2MwUFNVbEpHRFpzR0ZKU1V0QzNiMS9NblR0WHpqRFQwZEVSMmRuWk9IVG9FR3RVV3BMaGE4dktFQklTZ3NURVJGNnZLTFg5bzF4Y3FFdEg0OFprMkYyeElubDNMVnhJM2hUYnQ1TTN3L0Rod0pVclFQZnUxQnFVWWQ4K01zSlVockp1YTdJQkQrYjczN1FwbFZ0RVJ0Sy8vZjBwMitINmRmSVNDdzRtRWNQUmtVbzlQRDJweTRpQkFXV0RqQmtqT1QrK3VRNURyVnFBanc5OUJuLytTZDVBQUwwMklJZ1VKUmhCcFBpWnVIbFRlU3NqZFFnS2toWXB2bnloL3NhREJza0xGSmN1MFdKcjJUTEZpMDgxNm9NWkJUbzlQUjBBdGR0aWFpNFRFaElBa0hNOWszYllxbFVyZE8zYVZlMzYwUER3Y0lTRWhHRDE2dFdDS1BFOTRSaVRzYWpUbHZTL3hvQUIxQ3ByeHc1cGtTSTVtWXdBMTZ5aE9sSStVbEtBc0RERnYwdStWblgyOW5qdzRBRzZkZXVHbGkxYjRnMFRZUkdqSTF5d0JRUUUvc09NR0RGQzZjSk9HVWxKU1FBSzN0SzdVNmRPY0hWMVJVQkFnSlJJOGZYclZ3d1pNZ1RUcGsxVFdMYVZscGFHR3pkdThIcEhBT0R0cXFGTXBEaDc5aXlPSHorT3RtM2JvbEUrdkZLS004UFQwTkFRczJiTlF0bXlaWldXbzgyZVBSdWRPbldTeXVRcnFUZzRPS0JxMWFwd3pxL25ndmk1clZ1M3h0aXhZeFh2WkdwS040Q3lCeVpNb0FYLzc3K1RNS0N0VFNMRXhZc2tFaWdxTGVITHJsUlc3ckYxSzcrNHdjMkMwTktTM0w5eWhVeS85KzBEaGcyVEJHZ3FWYUtPSklzV2tWZkZnUVBTNXNNREIxS3drNHVzWVhydjNzQ1VLZFRHZWNzV09pL0daRlNZODVSWUJKSGlaK1RsUzJxbm1CKzRmWkM1Yk5vRVpHZFRTeU5abUczTGx0R05EelZTMGhtVHA1U1VGRHg0OEFEVnFsVmpEZUMwdGJYeDdOa3ptSmlZc0taUVJrWkdxRm16SmlzNFdGaFlZUGJzMlJnNmRDZ0F3TS9QVDhpUytLK2lUb25Db2tYU25USVl6cHloNzV5Zkg3VUkvVjVVcmt3aW5hOHZYYVNaT3YxSGo4aTRpdW5VQVFCaW9RMzc5OVBGOXMwYlNzTmtXaTh5eUhwU3lEQisvSGcwYjk1Y3JkUDc4dVVMSGo1OG1NODNKU0FnSUZBODZPam9GRmhNall5TUJLRGNZMFVaRlNwVVFKY3VYWERpeEFuY3YzK2ZIVWVmUDMrTzkrL2ZzNTA2QU9wS0F3Q2hvYUU0ZE9nUVBuNzhpTk9uVDhzSkxMS2VGSXA0Ly80OUFQSjdPSFhxRkpZdFd3WURBd01zV0xDZ1FPK2x1RkRIb0Zja0Vna0NoWmpidDIrck5HMVY5dHpLakttdktoNDlva3lDMjdjcHNMRmxDd2tFYm00a0tBd2NLRytlcVl6b2FBcXVBRFNuWW93eUV4SW8yeUVtUmxxUVVJV0xDNW1KMjl2VGpZOE5HK1JMTzZwVlUyM0tDVkRBSnppWWpNY25UNWJNcDFSMUhSSDRhUkZFaXBKQ1NvcWt6b3VMc25UMXo1OUpIWjA2bFVTUFI0OG9rdXpsUmNjN2U1WlMweUlqcFFlUnFDaWdSUXRKL1Ixb0laV1Nrc0k1OUdlMm5kZmN1WE1CVUh1djBOQlFqQnc1RWszRUJvUG56NS9INWN1WDRlam9LTzBVejU0K0xmS0UxUGNTUUVZR0dVeFpXdEtGN0h0T29KeWRxVVBKbjMrU2lXYkZpcElTcDE5K29Zdi9xVk9BMkJrZXQyOVR5WXV5NklrU2JHMXQxZDczMUtsVE9IWHFWSUZlUnlCQTZSM2dBQUFnQUVsRVFWVC81T2Jtc2s3N1hLS2lvaEFURTRQT25UdExiVDl6NWd4cTFhcUZCZzBhcUR5Mmw1Y1hldlRvb1hZTmZuN3g5ZlZGL2ZyMThldXZ2eGI2V0o4K2ZVSndjREJHamh4WkpPWjZhV2xwZVBUb0VTd3RMUXYwL1AzNzl5TXVMZzdqeDQ5WGFwb0tBRk9uVGtYNzl1MHhVSkV6dnNBUDQ3cTROSzR3UnF5VEprM0MyYk5uc1d6Wk12ajQrTURRMEpBVmNoczNib3h0MjdiaDJyVnJyQ0R5OU9sVHRHclZDbjBLYUhxYW01dUxWYXRXSVRnNEdDS1JDTXVYTDhmSWtTUFJ1SEZqT0RrNUZVdlpCdDg1cEtTa0ZQbGNLQzB0RFFCNHh6eUJJaUlsaFJibzY5ZVRIOFhldlJJUllQTm1ZUFpzb0hObjVTVVRzdHk4U1prWXpGam81VVd0UGxldXBHUGR1VVBiODFHR2hESmxKRjRZR3plU0tUaVgwYVBWUHhZZit2cFVXbHVuRG9rbjR1K2VJRktVWEFTUjRtZms5R2t5K3R1N1Z5SkEyTnBTZXRXR0RkTDdCZ1pTcjJVdkwvbmpMRmxDZ3dPVE1iRm9FWkNVUkdscEhUb0FWbGJBa3lka25NTWM5K3RYVW52TGxLRjBOVEh1N3U0NGR1d1llMy9yMXEyc28vMlZLMWZ3NGNNSEFHRDdlek1DUnUzYXRYSGt5QkhFaWFQVjFhcFZrL0ttWUVRS3dZSDYvNFRDVEtCKy81M01KWHYycE85ZllDRDkvUjZZbWxJa1k5dzQrdDZ2V0VFVEJsMWQ0TmRmQVE4UGVtOExGbEFOcWFVbG1XNzYrTkJObGhzMzZDL2ZZMjNicW02TnlxRjc5KzRZT1hLazNQWmh3NGFwZlF3QjlkaXdZUU9pb3FLd2JkczJ1VWw3WUdBZ0RodzRJQmR0blR0M0xxK0R2eXorL3Y3dzhQREFnd2NQc0huelptUm1adUw1OCtkcW5SY2o2cXJDemMwTi9mdjNMeEtSSWlRa0JGdTNib1d1cmk2YnhWWVlGaTllalBEd2NPemJ0MDh0UVVjV2YzOS9KQ1VscWRYMTV1clZxM0lkU2dTK0grL2Z2NGUvdno4TURBeWdyNjhQWFYxZGFHaG9JREl5RW41K2Z0RFMwbEs3TXc0Zk5XclV3Tnk1YzdGaXhRcU1IajBha3lkUFJraElDRXFWS29VbVRacmc4T0hERUlsRUdETm1ES3lzckdCbVpnWU5EUTBFQlFVaEtDaEk3bmlQSHo4R0FON0htalZyaHMyYk4rUDgrZk1ZTTJZTVRFMU5zV1RKRWx5N2RnMjJ0cmE0ZS9jdUlpTWpvYVdseGQ0ME5UV1JuWjBOWjJkblpHVmw0ZkRodzhqS3lrSm1aaVlHREJpZ1VtUmpjSEZ4UVZwYUduUjBkQkFURTRQNCtIZ1lHeHNYK0hNRHFIUEppaFVyWUdCZ2dESmx5ckJDVG1HUEs2Q0E5KzlKaUZpN2xrb2V0bTJqNEY5ZUhnVS9WcSttdWNUNjlZQWlJMWg3ZXhJZUdEWnZwbm45d29VMGg1OHpCd2dOcGNEaGt5ZkEzMytUQUZDMkxOQ21UY0hPZS9CZ012ZmtVbGlSQXBCMFFBTm9QUUVJSWtVSlJoQXBma1lxVjZhMlFKMDYwYUR4OUNsRmR1ZlBwd1hVeEltUzJ2cWRPMm1nNGpocEE2QkYxSTRkSkZDOGYwKzluZi85bDRRSEZ4ZHFLWG42TkJscWpoNU4wZVQrL2Nrb01TS0NCa1RPSkhEeDRzVll2SGd4amgwN2hoVXJWc2oxSlZkYXI4ZkJ4OGNINXVibWN1MmUxcXhaZ3pVeWZhR1pmYnAyN2FwZWV5aUI0a2RzUUtZVVpTMUlXN1VpajRlT0hlbDcrTDFFQ29DeUloSVQ2ZUkvYUJCdG16aVJKZzVjUVpDTHFvczIzK01lSHZrU0tjcVhMNCtHK2RoZm9PQTBhdFFJKy9idHc4NmRPekZod29RaU8rN2p4NC9oNXVhR0NoVXFZSm00ZEM0Mk5oWWorRHhMZUNpdTByWXJWNjRvZkt4Mjdkb29VNllNdkx5OFVLdFdMWVVSWEdOalk5U1JiWjNIdytUSmszSHg0a1c0dWJsaEI1T2lyQ1pQbno1RlRFd01CZzBhSkdjQ0tQRGZ3OURRRUh2MjdPSHRVRlNoUWdYTW1ERURWV1VYUVBuRXpzNE9xYW1wMkxScEU1dXRPV0RBQUdocmEyUEZpaFc4MzlkbGlzcFdsVHcrZi81OEdCb2F3dDdlSGxPbVRBRkFIVUwyNzkrUHExZXZJakF3a0MwclVVWFZxbFh4NTU5L3FyVXZRQm1xRnk5ZVpPOVhybHdaVGs1T2FqK2ZEd01EQTl5NmRRdkp5Y2tBS0lPaVRaczJzTE96SzlSeEJYaTRjNGRhZVVaRTBKeThiVnZhL3Zrek1ISWt6YU43OXFRTXpRNGRxT1NVcjB0TXVYSjBlLzJheWlUQ3dxaFVaUHg0RWpjQThvY0xENmZuRHgxS2dVVkZIV2RldnBUOE95SkMrdjczaE9tTUl1dUhKMUJpRUVTS241SG16V254NU9SRW9vR0hCOVdFMmRtUmErNk1HVURYcmlRK25EakJuMFVSRXdQazVwSklzWElsbWZsWVcxTWsrZmx6U3ZWaXpIN3UzcVhGMXVyVjFPL1l6MC9hTkljRE0rbk56TXlVYXhGMjZOQWhoU21la1pHUlVwRmhKdVBpM2J0M21ENTlPaFl2WG93V0xWb0FvUHBTTHk4dmRoODlQVDFjdUhBaC81K2pRTkV4YWhSOWY5UXhENXM1VTc2TEJoZHpjOG9VS3FwSTZLaFJrc21CS21iTm9rbkR2LzlTMjFCbVFxa29RNlFJMm9TV0xsMGFiZHUyUmFWS2xlUWVDd3NMVTFqN3Jld3hnWUxSbzBjUFhMdDJEVjVlWHZqdHQ5OWdibTZPTCtKdU5Jeng3eGVlN2pUcDZlbnM5ckpseTBxTmV6RXhNWEIwZElSSUpNTEdqUnZaV3Z6S2xTdkQzZDA5Mytlb3FGVWVRMFpHaHNKOWRIUjBVSm9UdFpxbXlqRWVsQTQrWGRZVWpjT2dRWU13ZCs1Y25EcDFDckd4c1VxUFZhTkdEWlF1WFJwNzkrNVZ1cCtzZUJNUUVBQUF3a0xxL3dROVBUMGNQMzRjV1ZsWnlNbkpRWFoyTm5KemM2R3ZyNCtxVmFzcUxWbm8xYXNYbWpWcnB0YnIyTnZidzhyS0NoY3VYSUNCZ1FFYkdGRjAvSUtLZmNuSnlTakxLYWV0VjY4ZTI5YVRJU3NyQzluWjJleDdaZUNlQzUvQU5uandZTFNUTlJrVXMySERCcWxqcVNySjhQWDFaZjIrbEhIdTNEa0FWRUlpRW9tRWN0cWloaWw5dHJHaHdJdVdsbVFPNHVkSEpwT2ZQNVBYMjVJbDFIcTBaMDhTTkZhdUJPYk5rejdlMTYrU2NwRXFWY2hnazY5c3JrRUQ0Tll0bXE4UEdVSmVGL1BtMFh5TG00M01OWU10Q3JQelRadm9sbCtZMytQM2FFc3Y4SjlFRUNsK1ZsYXNJSWZkYWRNb0xYN2VQQnFFMXEyamhlTHExV1Q0WjJSRWc1VzR2SUtsVHg4eS9hdFlrVElxNXMyakxBcVJpTkxTR0hKeXFEOXlYaDVGeWMzTkZTNGUwOVBUY2ZQbVRRQlUvaEVlSG83MWpNb0xtc3lxQzJPMnlSenZ0OTkrWTgySm1FaytzdzhBVktwVVNXMGpRb0Zpb0g1OS9uN2JCZDFYemZSMnRlQXJ1VkJHNDhiZnRVdEpwVXFWMk5Jb1daUTU0QmZVSFY5QU9iTm16Y0xWcTFkeDd0dzVtSnVieTNVSzRPc2NjUFRvVVJ3OWVoUUFzR3JWS25RVDk2Ri85ZW9WSms2Y2lLU2tKTGk2dXNMTXpJeDlqbzZPRGxxM2JwM3Y4K3ZVcVpQU3g0T0RneEVjSE16N0dDTW9jUG5qano4d2Z2ejRmSjhISUczUTUrL3ZyOVlpTUNZbUJ1SGg0VXIzNFlvVUtTa3BDQTBOaGJtNU9lcldyWXZvNkdpMXppMDVPWm5kdDBhTkdvS2c5NTJwVXFWS2daNjNmUG55Zk8xZnAwNGR0VEo1Q29PQmdZSEtmYlMxdFF1VTVkT2tTUk9sNVZ6NThZckliOGFkNEVNaDRmWHIxMG96Y3RYTzFzM09wams1UUMxRnQyMGprU0k4bk1wRkwxMmk0RjlBQUpXV0FqU25EZytuRnAzejU1TS9uSmNYRUI5UEdSTTdkbERXd2NTSk5EL244NTlqS0YrZTJzSHYzVXRlRi8zN0E4YkdKSEF3Z2NDblQ2VURTcytmeXh0Zkhqa2k3MG1oQ0NzckVsaTR6Sjh2ZlgvOWVscHptSnJTT2I1OVMrK2xWQ2wrd1VXZ1JDQ0lGRDhyNWN0VEZzUmZmMUdxRk5NQ3NVWU55ckJZdFlvRWh4VXJxSzVlRm0xdDJ2ZlZLMkR4WW1ENWN1bUZXVllXbFpTNHVKQlI1c0NCNUJuZzVFVEtjTHQycE5iMjdVdHBhQ0FUeklZTkcrTG16WnZvMjdjdjl1M2JCeGNYRnpiNnRXSERCdFRpdGovbDhPclZLOHlTY1RWT1MwdUR0N2Mzek16TVZMb25kK2pRUWFyR05UTXpVL25uSnlBZ0lNQ0RnWUVCdkwyOVdYTkxOemMzQU1DeFk4Y1FIaDdPM21lWU5Xc1cyclZyeDQ1enpJTGoxcTFibUQxN050TFQwK0hxNmdvYkd4c0VCd2NqTWpJUzQ4ZVBWMnZob3dnTEN3czVzU1E5UFIwYk5teEFtelp0ZUkxWkZiVmQxTlBUWTQzL2twT1RzVzdkT3BpWm1VbjVVTHgrL1JyejVzM0QwS0ZEMGJOblQ3WVRFeGRQamtjUkYwVkdwTG01dWNqT3pwYktPdUhqeUpFaitQYnRHNW8yYllxUEh6K3FMWGFmT0hFQ0owNmNBQ0FwSXhRUUVCQ1FaWktpRnVKcTRPSGhJYjFCUzR0YWoydHFTdnplbkp3QVYxY3lqblIySmc4SjJYbDV1WEpremoxNE1QRHVIVzI3ZUpFeUtHeHNhRUdmSDMrSkVTTW9HTGx1SFFrZWpDQVNGQ1FmYUt4WGo3cVVjVkhEKzRlbFZTdjU3QTlaa2VMYk4vTFM0Rks2Tklrd0JSUTBCZjcvRVVTS241bGh3NmpOWWYzNkpGb3d6SjROdUxzRHFhbnlyUkc1WkdmVFFOYXNHVDBIQUQ1OUl0T2QzYnVCRHgrQWxpM0ptNEl4N2JHem84Rnk2MVpnekJqQXdRRTRkdzZ3dHNhaFE0ZlFwVXNYM0x4NUV5WW1KaGc0Y0NCdTNMakJpZ2RWcTFaVmFHYjI3ZHMzcWZ0WldWbVlOMjhlWW1OajFhN0IzTEZqQjNSMWRTRVNpZkMvOXU0OExNcDY3UVA0ZHdRWEZpR1BGcElMcFpqcHlZNUdpYUplS0pLUytpSXFXWmxsRVc3bGJvbEpobVRpZ3FnRTJEbkFjVUVnSWpEU3hFSk4weExEM0VOektjTlhmV2x6UVJGbG1Ybi91SjE5Vnd5eDcrZTY1b0taZWVhWkJ5OWtudWYrM1V0MmRqYmNiWTBDRXhIcDBKMitvZjc3dFhmdlhpZ1VDcE1OLzFxM2JtMzArSlVyVitEZzRJQVBQL3dRM2JwMXcrWExsN0ZpeFFvb2xVcU1HVFBtdG82dmZmdjJSbU1VUzBwS3NIejVjblR2M3Qzb09jQjBrRUpkTXFSVUtwR1hsNGZFeEVSY3ZYcFYwMFN2dXJvYWpvNk9LQzh2aDVPVEU2S2pvNUdjbkl4WFgzMFZJU0VoVmpNbmxpMWJodE9uVDJQeDRzVkcwNXNpSXlOeDVzd1p4TVhGbWUxUFVGNWVqclZyMTJydXQyalJ3aWhJWk1yTW1UUFJxMWN2REI4K0hBQnVlYndnRWQzN3dzUERhL2UxNzcybmYzL1dMRmxNZk9NTndFUlpwMGFUSnBMQmNPT0dmUC84ODFMQ2NhdVR6dHpjWktFeEtrb1dKZ0hqakFkRGp6d0NqQjh2d1EzRFFQcUVDWEs5b0d2elpwa09hT2prU2MwQ0pnQlpVQjArWEJwNlZsWEo4VHo2cU9Xc0VMcm5NVWh4TDF1eVJMb0NIendvZFc3UFBTZVBuejROL1BtbkJDRysvOTUwODBHVlNocnc3TjBMNU9SSUk1NHpaeVRZc1dXTGxIV2twdXJYcmdHUy9oVVRBMFJFU0NEajY2K0JYcjF3K1BCaEhEbHlCSXNYTDlhVWVFeVlNQUdUSjAvRzBhTkhBY0N1RHZFLy9QQURpb3FLRUJRVVpIVHkvOEFERDVoTXZjdlB6OGZaczJkdkhxWTdwazZkYXZQN0VkSGYyOGFORy9WNk9kamExTktjdm4zN29uUG56cHEwOTBXTEZ1SGl4WXVJalkxRlRVME5kdXpZWWZmK0xEbDlzL21aUFZNdDNOemNzR1hMRmlRbkorT1hYMzdCRTA4OGdZaUlDSGg3ZXlNL1B4OVJVVkVZTW1RSW9xS2lzR3JWS3V6ZXZSdUppWW1JaVluQnVuWHJNSEhpUkF3WU1NQmtUZnVLRlN1UWtaR0JnSUFBazZVV1E0Y09SVVJFQkVhUEhvM1kyRmgwNjliTmFKdTB0RFJOZ3o5QStyZllPaFdpVmF0V3R6VkJnb2lvVnJSb29jMnFzTWJSVVRzR0ZMQWVvSGp6VGUwaW96bjJsQ0YxNzI2Ky9NSlV3L09nSU5QYmVudnIzM2R6QTNUS0hZa0FCaW51WGIvOElxbFRiNzh0S1dHelprbHFWNU1tRXJGczAwYitLRXlicHAyWHJPdm5uMlh5QnlCamtRQ1pHakpyRnZEZGQxSW1Nbml3NVdQdzhOQ2tpSzFldlJxOWV2WEMvVHBUUkZ4dWR1eHQzTGd4V3JkdWpjaklTSGg2ZWtLbFVtSDQ4T0dZT1hNbWV0K3NnenQzN2h3V0xseW9TZjN0MXEwYlZxNWNpY2NlZTh6b2JmdjE2NGQrL2ZwaDZOQ2hHRGx5SkY1ODhVVUFrbzVkVTFPREJnMGFzTmFTaU95eWJ0MDZ2WDRIaGtFS2RaTTVXeWtVQ2syQUlpOHZEd1VGQlhqcHBaY1FFQkNBL1B4OHpKMDcxNjdqczVhMW9PN2ZZMDlkZkh4OFBOTFQwOUdxVlNzc1hyd1lnVGN6NXRhdlg0K0ZDeGZDeThzTEd6WnNRTE5telRCcDBpVDQrZm1oWjgrZXlNL1BSMUpTRXBZc1dZSWVQWHJvWmEzVjFOUWdKaVlHZVhsNUNBd014SUlGQzB5T2tPN1Jvd2RXcjE2TktWT21ZT0xFaVpnelp3NkNnNE0xejVlVWxDQXRMUTArUGo1R1AzdFZWUldLaTRzMXpaU0ppSWlvZm1HUTRsNDFhWkkwdll5SWtQUXRYMStaeVBId3c1SVY4ZW1ua2w0MllBRHczLzlLRHdsZDdkdExrTVBMUzc1LytHSEFJQjBYZ0V3T01TVTlYWnJ0M1BUSUk0K2doNGw2dWNyS1NyUnYzeDZmZlBLSjVyR3lzaktvVkNwNGVYbHBUdUk5UER3MDI2aFVLaWdVQ2p6eHhCUDQ4c3N2emY0VG5EMTdGZ2NPSERBNUZRR1EwWGkyZGdtbnY4Q2ZmMXJ2NHB5U0lyK0x1alBCRGFtN25kZDJJT3JVS1NtZDBpMXZ1bE5LUzQxbmtGT2R5czdPQmlCbFkrcitDams1T1pyblQ5MzhlNmY3bU81enVvOFBIejVjRXlnOWRPZ1FGdDlzUnF5ZWt1SHY3NitaVG1Sb3lwUXBPSGZ1bk5ublRibHk1UXJ5OC9QUm9FRUR6Sm8xQzNQbnpzVWd3eXc0RThMQ3d1RGw1WVhnNEdBNE9qcWlxcW9LSzFhc1FGWldGZ1lOR29SNTgrWWhNek1UOGZIeEtDNHVSblIwTkZxMmJJbkJnd2NqSUNBQUpTVWxlZ0dLc3JJeVJFUkVvS2lvQ0NFaElmRHg4VUY2ZXJySnNZdHIxcXhCY1hFeDR1UGpFUmtaaWVqb2FKdzdkMDVUSDU2UWtBQ1ZTb1U1YytaZ3hJZ1JlcStOalkzRlo1OTloclMwTkk3bkpZM2ZmLzhkbjMvK09WNSsrV1dUZ1RGN1hidDJEVC84OEFPNjMySmp2NHlNRFB6MjIyOFlPM1lzWEYxZExXNDdhZElrK1B2NzQ5bG5uNzJsOXlJaXFtOFlwTGdYZmZ3eHNHbVRmSFZ4a2RTczhIQVpJenBsaXN4R1ZvOXFHekJBR21PYTZ2WnVidnljenNncnN6MHR2djllTDBneFpzd1lvNXBqQU9ocFlmU2p1ZkYzR3pkdTFEUnltek5uanRuWEF6SktTejFPeTlDQUFRTVlwTGhiUkVYSjlKZ2RPd0JMRnhWdnZpbS91K2FDQkpXVlV0Yms2aXJsUnVwQXhZb1Y5aC9URzIvWWxnWjU0QUJ3L0xqcDV6cDJsTDR0cGlnVTBtRjc5R2o5eC9mdEE1NTZTbWFpUC8rOGZjZE1meWxUZlJ4TVBiWjM3MTVOSmdNZ0V6TWFOV3FFRXlkT1lOcTBhWnBHdnVyQWhZdUxpeWJUekpDNktlVkRwdXA4TFJ4bldWa1pGaTFhaEsrLy9ocHo1ODVGU1VtSjFZWnc3dTd1bXI0Tng0OGZSM1IwTkU2Y09JSHg0OGRqM0xoeEFDU2pwRzNidG9pS2lrSm9hQ2pDd3NJd2F0UW9PRGs1NFZHZER2R25UcDNDMUtsVFVWcGFpb2tUSnlJOFBCeno1czFEUVVFQkJnOGVySmRsVjFGUmdZeU1ERFJyMWd6dDJyVkRTa29LcGt5Wmd0VFVWTFJ0MnhhREJ3OUdodzRkMExWclY1UC9EbVBIamtWQlFRR2lvNk94YnQyNldya2dwZm92UHo4ZmlZbUphTktraVYzbHBlYk1uVHNYdTNidFFucDZPaDU1NUJHN1g1K1RrNFBMbHk5amtnMU5DQXNMQyswcTFTSWlxdThZcExnWEZSYktoWnh1bC9PVUZHbVFjLzI2akN0U2k0bVI4bzgvL2pDOXI5OStrNHV3dlh2bFZsU2tIWjlrQjFNQkNrQUNEcm9xS2lydzFsdHZ3ZFhWRlNkT25NQ3p6ejVyZERLaE83ck1Vb3F6ajQ4UFhudnROYnorK3V0Mkh5Lzl4VUpDSkpBUUVDRGxTZTNibTk1T3FkU2Y1MjJvVVNNcFpVcElrTHJOVmFza0dEQjl1djNIRkI1dVc1Qmk3VnJ6TThDblRqVWZwREJuOVdycDdXS3RuSXJxbk83Zm4wR0RCcUZseTVaWXRXcVYzalkrUGo1NDRZVVg4S1pCWGZDQkF3Y3dZOFlNTkc3YzJHVEpRbTFRS3BXSWpZM0ZsMTkraWFDZ0lEejk5Tk1JREF4RTA2Wk5rWnFhaXRMU1Vyejc3cnNXTCtJdlhyeUk1T1JrNU9ibXd0M2RIUWtKQ1ViQlpYOS9mM3o4OGNkWXNHQUJrcEtTa0ptWmlkRFFVQVFIQjJzQ3lwNmVudkR3OE1DTUdUTTBZMUxEd3NLd2VmTm1MRnUyVEMrNGs1YVdoZ3NYTG1ET25EbFFLQlJvMnJRcGtwS1NrSjZlam1lZWVRYUFqRXMxTjJiMy92dnZ4K1RKa3hFVEU0UDA5UFRiYmtSSzljZnUzYnZOUHZmUVF3L0IyZGxaRSt3eVY1N2w2ZWxwMDlqUzExOS9IVHQzN2tSY1hCeitvM3RlWllOang0N2h6Smt6R0RseTVDMk5KaVVpdXRjeFNIRXZXckhDZUlRUUFFUkd5a3hrM2VkOGZHUXU4NDgvNm0rN1lZT01MVDEvWHU2N3Uwdkp5SVFKa3ZKZVM5UW5zSUNzRkN4ZHVoU09qbzVJU0VqQWtTTkhNSHYyYkZ5OGVCSFRwMDlIYzJ1bEFGUi9kZXNtSlVoQlFaSWw4YzAzZ000RUJRMmxVcjlwbENueDhVQjV1UVFvWEZ4azBveEtaWHJiYWROa2UzUFAyK1BrU2YzN3QvTC81TUlGWU0wYWFVeXJNN1hBU0t0V010Nlg3Z28vL2ZRVGZ2MzFWODBGdEMwS0N3dlJ1SEZqL1B2Zi84YnExYXRyL1pqT256K1A2T2hvZlAvOTkramV2VHVpYmpabVV5Z1VpSWlJUUtOR2paQ2VubzdMbHk5anlaSWxScS8vNDQ4LzhORkhIeUU3T3h2WHJsMUQ4K2JOTVg3OGVKU1hsMlByMXEwbTN6TTRPQmozM1hjZjh2UHprWktTZ3RUVVZIVHUzQm1Sa1pIbzJMR2pVUUNuYmR1MmVQSEZGN0YyN1ZyNCsvc2pLQ2dJSjArZXhKbzFhK0RyNjZzM0t0WFoyVm1UdlFFQXpYUW5WcGt3Yk5ndzVPYm1JaVVsQlVGQlFYckJiYnAzbWN2QTFIWHQyalZOYVpVcEkwZU9SRVJFQkFvS0N2RHJyNzlhM0ZmcjFxM2g1T1NFZGV2V1dkek9zSWZOK3ZYckFVQXptcGpJck11WGdjOCtrOUx0Zi94RCsvaXlaVUNuVHBJZERjakVQaXRsUTlpeFE4cTRiUWpDMld6VktwbjZjYk9Ibko0REIrUWM2N1hYak12S2lheGdrT0plWldwbFRLR1FQMmlBcE1WZnZDakJoNFlOZ1YyNzVIRjFSUC9SUitVUFRwOCtNb1A1c2NkTTEvaGJhaFJuNWFTd29xSUNSNDhlUlZGUkViWnUzWW96Wjg0Z09EZ1lNMmJNZ0l1TEMzcjM3bzJNakF4RVIwZGo4T0RCOFBmM2g2K3ZML3IzNzQ4OWUvYlk4SThBL1B6enp4YjdWZ0RTRmQ5VWQzbjZpd1VFQUVsSmt2WHd3dyttZ3hUcTBWU1dLQlJTT3ZMcnIvTGhYbDF0UGJCaHpzR0R4cGtRVHordC9WNDN1R0hZcmRxVS8vcy9PU2JkKytvQTRhT1BTb0N4dkJ6WXMwZHU1dlR2enlERlhVUTlCdk5wM2Q4Tks1NTc3am1FaElUb0JXcHJ5K1hMbHpGcTFDaGN1WElGdzRZTlEwUkVoTkZxN2ZUcDAxRmRYWTNzN0d3Y09IREFhQjlMbHk3RmxpMWIwS1ZMRnpnNU9hR29xQWd4TVRFMkgwTnNiQ3l5c3JKdzZkSWxlRnY0dnpGaHdnUjg4ODAzbUQ5L1BseGRYUkVYRjRjbVRacG9naXEzcWtHREJwZzVjeVorL1BGSHMzMko2TjRVSEJ5TXNXUEgzdEpyLzBmZEtCeFNqbUZMaHRPWk0yZXdTMzBPWlladWtPTEtsU3ZZdkhrenVuVHBnbmJ0MnVrMTVMV2tyS3hNczIzcjFxMTUzbkszdVhyMTFrWm1ybDRObU9qTG81R2JLeGY1Q3hjQ3MyZHJINTg3RnhnMVNvSVVody9MK2Zya3lmSzR1ZCtOZnYxa3dmTDk5N1dQclZsajIzRjI3bXc4MmVQYU5TbU43ZC9mZE5uNHRHbVNIWHZ0R29NVVpEY0dLZjZ1eXNxTUcvUDk0eDlTQ3c5SVZQVGpqNjN2eDhiR21hWWNQWG9VNDhhTmc0ZUhCNTUrK21tTUdERUNiZHUyMWR2R3k4c0xxMWF0d25mZmZZZnM3R3dzWDc0Yy9mcjFzOXFMUXMxU1R3cTEvUHg4cnJMZExjYU9sZFVDVDAvajUxUXFDVkxZMGhEVHdVRSsyRy8zSks1VEorRFlNZmsrTnhkNDV4MVpOYkRRUzhXaXQ5NENNakswOTJmTmtoc0FuRHNuS3lOdnZnbkV4cHJmUjVjdXQvOXpVYTM1NnF1dnNHblRKdlRzMlZPdkI0TTFkekl6ek4zZEhUTm56a1RUcGswdGp0bDg4ODAzMGI5L2Z6eGhZb3pkOU9uVE1XellNUGo2K21McDBxVW9LaXJDdG0zYnJMNzN5cFVya1p1Ymk0Q0FBQVFFQktDeXN0SmlPVW1qUm8yd2JOa3l2UExLSzVnNmRTb2FObXlJeE1URVd2bWI3T1BqWTNJY05kM2JYRnhjTk1HL3NySXlMRm15QlAvODV6LzFTa2RMU2tvd2UvWnN2UERDQ3hnMGFKQ20xNHN1ZFlOY1EwcWwwdVNFTUtWU2llcnFhczBVTW5OeWMzTlJVVkdCeHg1N0RLV2xwUmlwVzVwcndSZGZmSUV2dnZnQ2dEU1c3ZEtsaTAydm83L1loeC9hM2x6YmxvekxqQXpBeVFuUXlTUURBTlRVYUJjS0gzbEUrbHN0V0FEazVVbFBLMXQ3cnIzNnFtM2JSVVFZQnltMmJKRXljbE05WHY3ekgrMTB3U1ZMZ094cy9USjBJaXNZcExpWGRPNHNmMFIwdXFtYjFhS0ZUUFc0ZGszKzBEazVBWU1HNmFlU1dmTGtrOEQ0OGVZYlo3cTZBa2VPbUh3cU56Y1hMVnEwZ0t1ckt6WnQyb1NXTmt3eDhQWDFoYSt2TDZxcXF0Q3dZY003VXI5TmRhQ2tCUGo5ZCsxOVQwL1RHUlFBY09XS2ZQM2xGL1A3S3kyVnpBbTExcTMxbjMveVNmbWdOL3l3TjZkeFk4bHdBSUNqUitWcm16YmF4K3lWbmk2MzQ4ZGxIN3FOTTBORFpVU3dPZ0MzZWJPc2VqUnBvcitQeWtvR0tlclErWnNsY0VxbEVnVUZCWmczYng3YzNOeHNEcHorVlhSWGhNMVJUMGt5eGNQRHd5aFFZSzRIaEM3REN6UnJGMnhLcFJKNzl1eEJWVlVWQUpuZXRHL2ZQanorK09OV1gzc3JWRGV6bit3WkYwdjF4N1p0MjlDNGNXTW9sVXJrNWVVaE1URVJWNjllaGVmTndIZDFkVFVjSFIxUlhsNE9KeWNuUkVkSEl6azVHYSsrK2lwQ1FrS3NubHNzVzdZTXAwK2Z4dUxGaTQxNmJVVkdSdUxNbVRPSWk0c3plMTVUWGw2dXlid0NnQll0V2lBdUxzN3F6elZ6NWt6MDZ0VkwwOGpXeTh2TDZtdW9qdHgzWCsxTjV6cCtITmkrWGM1WkRNL1BhMnEwV2ROTm1rZ21ha0FBTUdhTUxQanMyV001MjFtWFlYYUZMcFZLRm9kTVpZbGtaOHZqaG1WTCsvZExWdXlZTWNEaXhWTEtHaDR1Q3o4TXJwR05HS1M0bHp6K3VPMlJVd0FJQzd2MTl4b3lSRzdtR0U0czBLSGJqZDJXQUlVdU5waTZ4OHlmTDhFeXRZZ0lZTkVpMDl0ZXVpUmYxWmtOcHZUb0lZRVBOY05lRS92MmFmdXMyT1BHRFFrYUFKTE5ZVXZ0cHlVM1Y4TTBmdm9KK1BKTGFmalpySmtjNTZCQnh1bWQ2bU5oa09JdnAxUXFFUk1UZzg4Ly94d0toUUxSMGRGNCtlV1gwYWxUSjh5YU5ldU9sRzJZT29ZclY2N1UrZ1gydFd2WEFNRGs2dkNkY3YzNmRYenh4UmRJUzB0RFNVa0oycmR2anlWTGxpQTdPeHZKeWNuNDlOTlBNV3JVS0UyZmk5cnkyMisvQVFDY25KeHFiWjkwOTNCemM4T1dMVnVRbkp5TVgzNzVCVTg4OFFRaUlpTGc3ZTJOL1B4OFJFVkZZY2lRSVlpS2lzS3FWYXV3ZS9kdUpDWW1JaVltQnV2V3JjUEVpUk14WU1BQWsvL0hWcXhZZ1l5TURBUUVCSmdzdFJnNmRDZ2lJaUl3ZXZSb3hNYkdvcHVKcHNscGFXa29LeXZUM0hkeWNyS1k3YVNyVmF0V05tOUxkYWdXSnNkb3hNVkppZXZiYitzL3JsVEtnb3hoSUhmRUNKa3E1dTZ1RFZDY1BDbm5GR3BIandKWldmSzlMUlBFMUgxWkRQc0FYYjRzdmNSZWVrbjZmNm1kUENuWEJ4MDZTRTh3QUZpK1hJNWh3QUJnNjFiZ24vKzAvcjcwdDhjZ0JSSFZuYmx6dGRrNDZsSWpjOVRsUXovL0xOTm9UTldacjFvbDJVSHA2YmFWSzZrWjFsSjZlK3RuUzJ6WUlDVlNnS3dPTkdzbWdRWmJzcFpNVVo4Z3ZQT09yRGdzWFNvZjdPcWczY0tGOHZPWm1rekRJRVdkZU91dHQ3Qmp4dzZFaFlXaGZmdjJlUGZkZDdGbnp4NzA2OWNQQnc0Y3dQSGp4K0hvNktpNU9UZzRvTHE2R3UrOTl4NnFxcXJ3eVNlZm9LcXFDcFdWbFFnTkRZV3JqVUd1OTk5L0g5ZXVYVVBqeG8xeDVzd1pYTGh3UWJNcWZLdkt5c293Zi81OHVMbTV3ZG5aR2Nkdmp0QzF0dCtjbkJ5cit6NWxvY3l2c3JJU2UvZnV4Ylp0MjdCMTYxYVVsNWZEdzhNRHMyZlB4dkRodytIZzRBQmZYMS9zMnJVTGlZbUppSStQUjJKaUlwNTY2aW4wNnRVTFBqNCs4UGIydG11azZQYnQyN0ZwMHlhNHVMakF3Y0VCaHc0ZEFnQjA3ZHJWNW4xUS9SRWZILzZnYi8wQUFCTVhTVVJCVkkvMDlIUzBhdFVLaXhjdlJ1RE50UHYxNjlkajRjS0Y4UEx5d29ZTkc5Q3NXVE5NbWpRSmZuNSs2Tm16Si9Mejg1R1VsSVFsUzVhZ1I0OGVjTmY1MjE1VFU0T1ltQmprNWVVaE1EQVFDeFlzTVBrNzJLTkhENnhldlJwVHBrekJ4SWtUTVdmT0hBUUhCMnVlTHlrcFFWcGFtc2xwUGxWVlZTZ3VMdWJ2NWIwZ05SVVlPTkMyYlMyTmxUMTNUckl0dzhLazJhWHU0c2JOc2RVNGY5NTQwUU1BenA0RmlvdUJCeCtVa2d2ZGhyS2ZmaW8zd0hTUVlzVUtXZUJwMmxTK2Z2S0pQUDZ2Zitsdmw1a0pWRlRvbDc4ZVBDZ0xMQW9Gc0hHamRqSEgxVlhPczNyMWtuNTNhV21BRGRsKzlQZkdJQVVSMVIwdkw3blpvcmhZKy8ydVhhWWJSd1lFeUZjYkc2dHFHSDVZR21aMEpDUUFmZnNDMjdiSnFzR2lSZElvU2ozbHdKNlY3ZUppYlNsVTM3N1M1UFBVS2VDamorU3hRNGVBOWV1QkR6NlFuNk84WFA5blpaQ2lUcmk3dTJQMDZORjQ0NDAzQUFEZTN0N0l5TWhBWVdFaE5tellnQnMzYnRpMG41WXRXK0lWUzAzU0RQejU1NS9ZdVhPbjV2NEREenlBV2VvK0pyZkl6YzBOMzMvL3ZXWkZ0MEdEQnVqUm80ZlZTUU82WTBMdGxaaVlpS3lzTEZSVVZFQ2hVS0JidDI0WU1XSUVBZ01EamZvQjlPblRCNzE3OTBaaFlTRnljbkx3N2JmZmFwb2xkKzNhRmFtcHFUWm5remc3Tyt2MUpYSnpjME40ZURqNnNJbmJQU2tzTEF4ZVhsNElEZzZHbzZNanFxcXFzR0xGQ21SbFpXSFFvRUdZTjI4ZU1qTXpFUjhmaitMaVlrUkhSNk5seTVZWVBIZ3dBZ0lDVUZKU29oZWdLQ3NyUTBSRUJJcUtpaEFTRWdJZkh4K2twNmViL0QrOFpzMGFGQmNYSXo0K0hwR1JrWWlPanNhNWMrY3djZUpFQUVCQ1FnSlVLaFhtekptREVTTkc2TDAyTmpZV24zMzJHZExTMHRDeFk4YzcrbTlFZDFoNGVPM3M1KzIzcGQrRHY3L2NOelU5S2lkSGJ1YTgrS0lzMmt5YUpQY1ZDc3VsSFFCUVVLRE5IQVZrVWViZGR5WEFvRlpUSXoyMGRLV2x5Y0xLL2ZmTHVaSkJqems4K0NDd2U3ZjhITUhCMmg0YWh0c1IzY1FnQlJIVkQxdTNBZzg5SkJrR2VYbTFPOTNDc0lSRXQ2bmh0OTlLVUNRMVZUNTRmWDFsWldIQ0JKbVFVMTF0M0RmQ2tvVUxKU2lTbFNYTnRjYU5rOUdyQ1FsUzJ2SFdXekpOWjhJRUlDcEtnaGg5KzJwVExTc3I3WHMvcWhYVHBrMURVNTJhWEc5dmI2TUpGRlZWVmFpdXJrWjFkVFdVU3FYbWNkMExhbE1sYTg4OTk1elppK2JseTVmcjdjdGFTVVptWnFiVjhad0FOQmZ1U3FVU0NvWEM0a1cvdDdjMyt2YnRhMVB0ZkY1ZW5zbEpCd01IRHNUQmd3Zmg3KytQd01CQXExa2JDb1VDZm41KzhQUHpRMWxaR1hidTNJbkN3a0tNR3pmTzZGZ1RFaExNbHR2NCt2cGkzNzU5VUNxVlVLbFVkbVZoVVAzajd1NnU2ZHR3L1BoeFJFZEg0OFNKRXhnL2ZyeG1oTzFMTDcyRXRtM2JJaW9xQ3FHaG9RZ0xDOE9vVWFQZzVPU2sxL3oyMUtsVG1EcDFLa3BMU3pGeDRrU0VoNGRqM3J4NUtDZ293T0RCZzNILy9mZHJ0cTJvcUVCR1JnYWFOV3VHZHUzYUlTVWxCVk9tVEVGcWFpcmF0bTJMd1lNSG8wT0hEdWphdGF0ZXlhdmEyTEZqVVZCUWdPam9hS3hidDQ2L3AvV1JrNU5jM0QvMm1PbE1UMU4yN0REZG82R29TSUlMdW5USG5QLzhzMlJyUkVWSnVXaDZ1dkVZZE9EV3BvM2s1MnZMU1ZRcTA0c2lPVG42emZIajQyV1NSNDhlOHB5NTNtS2VuakppZnZwMGJjYUpoZkp3K250amtJS0k3bDRxbFVUK3IxNEZ2dnBLT2tPM2FpVWZpT1hsK25XUXQ4TmNJMHlWU3FadGRPcWtYYzBBSktodzdKaWNsRnk5YWx5cmFjN0JnNUl4VVZDZ0xmbnc4NU5hVFc5dm1ZVytkYXVrWnpvNlN0QWlKVVZPUkQ3NFFMYS9jWU5CaWpyZzV1Wm1kWnVHRFJ2ZVV0K2N6cDA3bzNQbnptYWZ0NmRYaEwycnNMYnNPeVFreEdxV2hiVnRPM1RvZ05UVVZMdU9UYzNOelExRGhnekJFRE45a1B6OC9LenU0Ni9zdDBGMTYrTEZpMGhPVGtadWJpN2MzZDJSa0pDQW5nWVRtZno5L2ZIeHh4OWp3WUlGU0VwS1FtWm1Ka0pEUXhFY0hLd0plSGw2ZXNMRHd3TXpac3hBLy83OUFVaW14dWJObTdGczJUSzl6S0swdERSY3VIQUJjK2JNZ1VLaFFOT21UWkdVbElUMDlIUThjM01GZk9USWtXYjdxOXgvLy8yWVBIa3lZbUppa0o2ZWpqRmp4dHlKZnhxNkUycXpSOUM2ZGRKRSs1VlhKRGh3L2JyMk9kMVJ6dXFHNHgwNlNQbXI0ZlAyT256WStpalNObTBrZzdTcVNqSXJ2THkwUGNER2o1ZHprK25UcFllR1FtR2NrVHA3dGpUUlZLbmt2R2JhTlBhbUlJc1lwQ0NpdTA5RmhkUmh6cHNuVGFBeU15VVk4T3l6a2hvNGY3NUU0YWRPdGI2dmI3OEZIbmpBdGxGZmhyWnRrNUtMZGV1TW4xTTMzdnZmLzdXZXJxZ090aXhhQkhUckpoLzB1anAwa09aVWI3d2hYYmw3OTViSEd6ZVdXdEwzM3BOMHpYYnQ3TS9jSUNMNkcvampqei93MFVjZklUczdHOWV1WFVQejVzMHhmdng0bEplWFk2dTZOTStBdWpGcmZuNCtVbEpTa0pxYWlzNmRPeU15TWhJZE8zYkVxbFdyOUxadjI3WXRYbnp4UmF4ZHV4YisvdjRJQ2dyQ3laTW5zV2JOR3ZqNitxSmZ2MzZhYloyZG5UWFpHd0NzWmpnTkd6WU11Ym01U0VsSlFWQlFFRWVqMXhmcVRNeE9uU1FMNGVHSHRjLzk4UWZRcDQ5a1J0aVMxZkRnZzNKK2MreVluQzhZTnM1Vysra24rZHFtRFZCWWFOL3hIajh1WTBHLytFS0NFNEQwajlpNDBmTHJoZ3lSYzVjUFBnQk9uSkRzRFhVV1JKTW0ybkhxdG1LQWdxeGdrSUtJN2k3bnpzazRxK0ppWU9aTWljNHZXaVNyQkFNR3lDaXNQbjBrSXYvcXE0Q2xGZTRmZnBEU2l2bnpieTFJOGVTVFVvYzVhcFNrVjVweTVJajEwcE50MjREWVdDbnZNRGUyOTVWWDVHZlB6SlFQLyt2WEplVlNMU0pDYWo0QmJZQ0VpSWdBQUV1WExzV1dMVnZRcFVzWE9EazVvYWlvQ0RFeE1UYS9QalkyRmxsWldiaDA2Uks4TGF4S1Q1Z3dBZDk4OHczbXo1OFBWMWRYeE1YRm9VbVRKa2JsWC9acTBLQUJaczZjaVI5Ly9CRXRiQzBYb0xxbm00bjU4TVA2OTB0TDVXdUhEdktacnBzWllVaGRCdFM4dVZ6OGp4aGhQa2loRGk3WU1nNzk0a1VKU0tnYmhPZmt5SGxUVUpCMm04aElZT2hRb0h0M0NVRG9uaTlkdUFCNGVHaURDc2VQeXptUDRXS0xJWTU1cHR2RUlBVVIzVDMyNzVmQVFKTW1rZ0hSclp0a0VadytMZGtNNnBUdE9YT2srVkpFQlBEaGg4YjdxYTZXcjRHQnN0Smd5NWd0VSs2N1QxWkd6S1dLSHo0c2FaZTZwU0NtWExva0pSNUxsNXFmRVI0V0ppY25uVHJKbEkrV0xhV3V0WGx6Q1U1a1oydFRQQm1rSUNMU00zMzZkQXdiTmd5K3ZyNVl1blFwaW9xS3NHM2JOcXV2VzdseUpYSnpjeEVRRUlDQWdBQlVWbFphN0FuUnFGRWpMRnUyREsrODhncW1UcDJLaGcwYklqRXhzVll5SDN4OGZPRGo0M1BiKzZFNjR1T2pmM0d1T3diOStlZUJyNzgyLzFyMXRpKzlKTDJxMUFFT1U3NzZTaklySDNqQStqRzkrYVpNUGxQL2ZvYUhBMGxKeHVOTGZYeWs2ZVg2OVhKdXBmYnh4M0pPOWR4emN2LzExeTIvcjNyeUNCdDgwMjFpa0lLSTZ0NjVjL0oxeXhZcGRmajBVN2xBMzdsVGdoVCsvdEtsV2kwb1NHNy8vcmVNTGcwTDA5L2ZnUVB5dFVVTHlXTFFiWVJwTDB1Wkd1dldTY0JnMENETCsxRFBHVy9kMnZ3Mnp6NHJOMU5tenBTVmp2UG41YjZ6cytYM0l5TDZtL0h3OERBS0ZKanJBYUdya2NIRm11RjlRMHFsRW52MjdFRlZWUlVBUUtWU1lkKytmWGo4OGNldHZ2WldxRzVldk5vNjBZYnFVRmFXZnJuSG4zOUs0MnRBK2syMWJBbkV4UUhxbmlPVmxSSnMwTTNjMFduSWF0TFBQOHVDams0cGtVVWpSMHFBSkNCQWVsMTVlQmdIS0FCWmpIbnBKV0RsU3VrdDBhaVI5SjlZdGt6T3k3cDFrKzNVWTNMTkJWSFVQVEpzN2RWRlpBWTdTUkZSM2R1d1FiNCsvN3g4a0xkb0lVMG1RMExrZzI3dFd1UFV3WlFVMlc3c1dKbUFvVlpUSXhmejdkdHI5M1VubEpZQy8vbVBsSnlZT3hHdXFaR3ZwMC9MblBCYi9kQjJkNWRWQ1hVdzUzYUNMa1JFWkxmcjE2OGpMeThQb2FHaFdMaHdJVHc4UExCeTVVcjA3dDBieWNuSkNBNE9SbHBhR2k1ZHVsU3I3L3ZiYjc4QkFKeVlRWGYzYTl4WU1rSFZOOTFzQWtkSENRSXNYNjdObWtoTWxQT1Z4WXR0ZjQrVUZIbTlPclBCbkprekpkTjA0RURnNmFjQld5YkdUSm9rNXpaTGw4cjlKVXRraXNmOCtiWWZuM3BjZkx0MnRyK0d5QVJtVWhCUjNSczNUbFlVSmsrV2FQN1dyZklCZk9NRzhPV1gwa1hhVU92V2twWVlGQ1NkcGZmdmw4d0tCd2NwMGFpcWtsVUx3K0JHZExUY2RKbGFvVnErWExwUG02SlVTbkNpVVNOcDdtbEtpeFp5ZkM0dXdPclZra3Bwai8zN0phalJvb1hzNC9mZnRTY09qejl1Mzc2SWlQNkdjbkp5ckc1elNuZVVvb0hLeWtyczNic1gyN1p0dzlhdFcxRmVYZzRQRHcvTW5qMGJ3NGNQaDRPREEzeDlmYkZyMXk0a0ppWWlQajRlaVltSmVPcXBwOUNyVnkvNCtQakEyOXZicnBHaTI3ZHZ4NlpObStEaTRnSUhCd2NjT25RSUFOQlZ2WUpOZDYrQkF5MC9QMnNXOE4vL1NuYkNvRUhBM0xuU0FOelgxN2I5Ly9tbmxHcDA2cVROMERCbjUwNFpsejV4b20zN0JpUUxaTm8wN1huTnZIbkFhNjlaZnk5ZDZoS3JwNTZ5L1RWRUpqQklRVVIxejhGQk82bmorblZwTGxsVEk4RUc5YVFMVS9yMGtZWlF6ejRybmFmVjJyVFJmcjk4K2EwZGs2VStFMGxKVWhQNitlZm1Vek9qbzZXdWMvRmlHWnVxTTY3T0ptKy9MWDBzRElXRzN0Nm9NU0tpdjRtRjl2N2QxWkdZbUlpc3JDeFVWRlJBb1ZDZ1c3ZHVHREZpQkFJREErSG9xSC82M0tkUEgvVHUzUnVGaFlYSXljbkJ0OTkraXoxNzlnQ1E0RUpxYXFyTjVSck96czdZdm4yNzVyNmJteHZDdzhQUnAwK2ZXLzVaNkM5eTdKaHg0MHhQVHhtWlhsb3F6OFhIU3dibzh1WFNxTktlTElxMzNnS3VYSkh6QTJ1L1Q2V2xwaGQ0ckprL1g4NjlJaU9CeHg2VGJBOWJWVllDR1JteUtOT3lwZjN2VGFTRFFRb2l1cnMwYVNJZmtEVTFzbHBnVFo4K1VxTnByaytEdVd3SWU3VnZMeWNIVGs3U2tQT1paeXdIQzE1L1hXN21ORzVzT2YxeTZsUlppYmh4US80dG1qYVZEMzdkWUF3UkVSbng5dlpHMzc1OUVSY1haM1hidkx3ODdOcTF5K2p4Z1FNSDR1REJnL0QzOTBkZ1lDQThQVDB0N2tlaFVNRFB6dzkrZm40b0t5dkR6cDA3VVZoWWlISGp4aGtGS0JJU0V2RGdndythM0krdnJ5LzI3ZHNIcFZJSmxVcGxWeFlHMVlHYUdtM2ZxYzJiSmZ2ei9Ia1pUNjZlQ3RhNnRZd1hQWGRPK2x3MWJDamY5K3dwMjZvbmUxaVNteXRabWI2KzJ0R2ZnTGF4OS9YcjJ2SGtmL3doK3gwd3dMNmZSYW1Vak0xanh5UlRWRDBLOWUyM2JXdUVtWlFFbkQwckdTSkV0NGxCQ2lLNit6enlpSDNiL3hXTkpCVUs2U3VoZHJ2WkRKWkdrUUdTQ21xdElTY1JFUmtKQ1FsQlNFakliVzNib1VNSHBLYW0zdEw3dTdtNVljaVFJUmhpSnFqczUrZG5kUjhOekUyVm9ydkw2TkhTTUZPaGtBdjg5dTJsYktKalI2QkhEK0M3NzZTdnc1a3pNclp6KzNiZ2pUZGtQUHEwYVhJdU1YQWdNSHk0OU9FeTFYTnEzejRwTVhWMmxrQ0ZidEJMM1pCNytIREp6RkJub1NxVnNxQ2lQdGRROTdSeU5IUHBkL1NvWkhqczNpMWoxMWVza01XUzZHaVpNRFo3dGpRd2QzRXgvZnI5K3lYN29rTUhHYWxPZEpzWXBDQWlJaUlpSXJMWGdnWEFPKzlJbzBqRDVxYWxwWEtoZi9Ja01IU29UTWI0K212SkFBV0FJMGNrUXlJNVdmby9EQjl1K2owV0xwUk16clEwNHd6VDExNlR3TWV1WFZJaXFsNVFHVDllZW50OTlwbitmcDk0d25qLzMzMG5aU2ZPempLdTlOVlg1ZkhNVEFtY1RKOHUrenQ3VmlhdUdhcXVCbDUrV2I2dVhXdDZlZ2lSblJpa0lDSWlJaUlpc3BlbEtSYnU3aktOSXlCQUFoVnQyK28vNytBZ0kwSkhqcFFMZk4wc2g2Wk5KY2pnNVNYanprTkRaUUthb2ViTnBjekVuQ2VmQkdiTWtMSVFIeDhnT0ZqLytWYXRaUHBIang0U2lEQWNsVDV5cEpTWlptWnFneGVBQkVJaUk0Ri8vVXVPKzhzdlpTcGJ6NTZtaitOLy9vZDlLc2d1REZJUUVSRVJFUkhWSmljbklEeGN2amNNVUJneUxNUHc4SkF5RWpWVEFRcGJ0R2tEV09yTmN2YXM5WDA0TzJ0L0RqVlhWK0Q5OTdYM1c3V1Ntem05ZXNtTnlFWXNlQ01pSWlJaUlpS2l1d0l6S1loSXc4ZkhwNjRQZ1lpSWlJaUkvc2FZU1VGRVVLbFVPK3I2R0tqZU9Ieng0c1dMZFgwUVJFUkVSSFJ2WWlZRkVlSEFnUVA5NnZvWWlJaUlpSWlJR0tRZ0lpSWlJcXMyYnR4WTE0ZEE5Y1NGQ3hmcStoQ0lxQjVqa0tLV3NhYWZpSWlJN2pFcUFJcDU4K2JWOVhGUVBYUGp4ZzFsWFI4REVkVS9ERkxVRXBWS3RVT2hVUFN0NitPZytvazlJWWlJNkM3Mm1rcWw4cS9yZzZENlJhRlFIRHA4K1BEdmRYMGNSRlQvTUVoUlMxalRUMFJFUlBlaS9mdjNyd2F3dXE2UGc0aUkvaDRZcENBaUlpSWlvbnNHKzZlUUx2NCsxRDhNVWhBUlViMHhidHk0dWo0RW9sckZCb05FdFlyOVU4Z3NoVUxCSGluMUJJTVVSRVJVSC93Sm9QbStmZnZxK2ppSTdnUlZvMGFOeXV2NklJanVBZXlmUWlZcEZJb3JTcVZ5YlYwZkI5bEdVZGNIUUVSRVpFMzM3dDJiSzVYS0xuVjlIRVIzUWsxTnpZa0RCdzZjcit2aklD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XFLL3MvOEhGbC9ab1g2MWhhc0FBQUFBU1VWT1JLNUNZSUk9IiwKICAgIlR5cGUiIDogImZsb3ciLAogICAiVmVyc2lvbiIgOiAiMTIiCn0K"/>
    </extobj>
    <extobj name="ECB019B1-382A-4266-B25C-5B523AA43C14-2">
      <extobjdata type="ECB019B1-382A-4266-B25C-5B523AA43C14" data="ewogICAiRmlsZUlkIiA6ICIxMDE4MDk1Mzg0OTciLAogICAiR3JvdXBJZCIgOiAiNTE3NTIwMjUxIiwKICAgIkltYWdlIiA6ICJpVkJPUncwS0dnb0FBQUFOU1VoRVVnQUFCRDhBQUFGMUNBWUFBQUR2TWtIakFBQUFDWEJJV1hNQUFBc1RBQUFMRXdFQW1wd1lBQUFnQUVsRVFWUjRuT3pkZVZoVVpmc0g4TzhaQmdRVWpCMlV3Z1ZUTXpTdzNIQUJYODJkbE5kOWZWTTAwSEpGRkZmY3dBVVVSTkZNVXpQVVNGRnp3UlFKdHd6TkxUZFFFSEpCUVVWQ0JSdVltZDhmL09icEhHYUhRY0R1ejNWMU5YTzJPZFJaNytkNTdoc2d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aXBNSzZxZDRBUVFnZ2hoQkJTL2JtN3U2ZHdITmVtcXZlRFZGc3ZBUXk3ZE9uU29hcmVFWFhvR0s1NmNyazgrZkxseTk1VjhkdmlxdmhSUW1vYXVsQVNEYXI5amI0c09wNUpOVktqemg4NmQwZ0YxYWpqWFJVNi9va1dkUUNFQUtpMnh6Z2R3MVdQNHppdnF2cHRDbjRRb2dPNlVCSU5xdjJOdml3Nm5razFVcVBPSHpwM1NBWFZxT05kazRzWEwxYjFMcEJxNXV1dnY4YW1UWnVBR25KODB6RmNOVnEzYmwybHYxK2pneC9VQXZOV0tKSEw1YjB1WDc2Y1dOVTdvZ3U2VUJLK21uYWpMNHVPWjFLVmF2TDVRK2NPMFZkTlB0NEpJZVJ0SWFycUhhZ0lDbnk4RmNRb2JRVWhoQkJDQ0NHRUVFSXFSWTN1K2FGQUxUQTFrNklWaE9PNEd0SHJnMVJmTXBrTStmbjVzTGEycnVwZElZUVFqU1FTQ2Z0c2JHd01qbE9mZTE0dWw2TzR1Smg5TnpFeHFkUjlxNDcrL1BOUGlNVmlPRGs1UVNRcWY1dWRSQ0pCWm1ZbSs5NjBhVk9WeThubGN0eStmUnZ2dmZjZXpNek15djE3cFB6b0hGR05qbUZDS3U2dENINFFVcE1WRlJXaGE5ZXU3UHU1YytjRTgrL2Z2NDlaczJiQjJ0b2FOalkybURadEd0NTU1eDJENzBkb2FDajdQR2ZPSElOc3M2aW9DQ05HakdEZjQrTGlJQlliN3JJVEV4T0RZOGVPNGZIang1QktwVWhJU0lDdHJhM0J0azhJSVliV3ZuMTc5bm5IamgzNDRJTVAxQzU3Ky9adERCOCtuSDJ2cXNhZWtwSVNwS1Nrd05QVFUybmUzMy8vamREUVVCZ2JHMlBXckZrd05qWVd6QzhxS3NJWFgzd0JYMTlmK1BqNDZCM0FXTEZpQlZKU1VtQmlZb0pQUC8wVWl4WXRLdGZma0oyZHJkTi95M3YzN3JIbDdPM3Q0ZUhoZ1dYTGxwWHJOMG41MU1SejVFMmdZNWlRaXFQZ0J5RlZUQzZYQzFvNXlrcElTRUJhV2hvQW9INzkrcFVTK0FDQXZYdjNzcytHQ242VWxKVGd6ei8vTk1pMlZHblVxQkh1MzcvUHZoODVjZ1NqUjQrdXROOGpoSkRxS0M4dkQ1Y3VYVExZOWp3OVBWbUw4YVZMbHhBV0ZvYTdkKzhpUER3YzN0Ny9WQ2NzS1NtQm41OGZidDY4Q1FESXlzckM2dFdyWVdscHlaYlp2bjA3YnR5NGdSczNidURBZ1FQWXNtV0x6Z0dRa3BJU1hMdDJEVUJwcTNlREJnME05QmVxZC8zNmRmWTVOemNYVmxaV2xmNmJwUEpWNWpueTdOa3pyY3R6SEFjVEV4UDgvZmZmT3YrR3RiVzF4bDR2NnRBeFRJaDZGUHdncEJxVFNxWFl0MjhmKzk2blR4K2QxMVdYVGJsNTgrWllzV0lGSms2Y3FIYmR6ejc3VE9YMEF3Y082UHo3UU9tREs1OCtMWDU3OXV4QldGaVlYcjhYRlJXRnFLZ29qY3U4emExQ2hKRHFoNWZvVXNtb1VhUDAyaGIvdXM2L2x0MjVjd2V6WnMwcTN3NnFzSC8vZnJ6Nzdyc0FnSU1IRCtMdTNic0FnRVdMRnFGWnMyWndjbklDQUlqRllnd2JOZ3dMRnk2RVRDYkQ1Y3VYNGVmbmgram9hRGc0T09EKy9mdll2bjA3Z05Mci8rZWZmNjdYZmVEYXRXc29MQ3hrM3p0MzdteW9QMUd0c3ZlSTNyMTdWL3B2L3R2VjlIUGswMDgvMWJxOHViazVPbmJzaUdQSGp1bjhHK2ZPblN2WE1CNDZoZ2xSajRJZmhGUmpDUWtKeU0zTlpkODNiZHFrOWdGQjRjQ0JBM0IyZHRhNFRIRnhNUjQ4ZUtCMnZxWjVDaktaREs5ZXZkSzR6RjkvL2NVK2N4eW5kZm5hdFd0WGFFdzNJWVFRdzVveFl3WlNVbEtRazVPREZ5OWVZTjY4ZWZqbW0yL1l0YnAzNzk1NDhlSUZWcTVjQ1FCd2NYRmhMZUpMbHk1bFBSc25UWnFrTW5pUm1KaW84MHZwNE1HRGRkNXZYUVBkR1JrWm1EbHpKdnYrK1BGandmeDU4K2FwWEM4K1BsN25mU0hFMU5SVXIrWE56TXgwRG56UU1VeUk3aWo0UVVnMUpaRklzSEhqeG5Ldnp3K0E1T2Jtc2dkUU16TXpXRnRiWThhTUdZTGxJeUlpMkdmK3ZLMWJ0eUl2TDA5cCs1bVptWG85aU1ybGNuaDVlV2xjWnVmT25Xb1RlTG00dU9qOFczd3ZYNzdVcVVzcUlZUlVobmJ0MnNIYzNKeDlqNHlNWkorSERSc0dCd2NIdGVzK2VmSUVzYkd4N1B2VXFWTXJaeWMxcUZPbkR1Yk9uWXZKa3ljREFLNWN1WUs0dURpY08zY09aODZjVVZvK0tTa0pTVWxKU3RPam82TVJIUjNOdnIrSlhuaFNxUlJ0MnFndURLam9JYkJqeHc2Tnd6TXJjK2dtS1ZYVHp4RmQ2SnQ0dEc3ZHVnRG9HQ2JFMENqNFFVZ1Z5TXJLd24vLysxK1Y4eFEzczdGangrTFJvMGNBU3JzVzg4ZFFsL1g4K1hQSTVYSUFZT05ERlVOVXJsNjlpdkhqeHdNb3Zmbk9talVMU1VsSmdnZU5zdmp6K09OTjkrL2ZEenM3TzVWSjd5b2J2NFhpMTE5L3hmNzkreEVTRWlMWTErTGlZbXpjdUJGOSsvWkZ3NFlOMlQ0dldiTGtqZTh2SVlRQVFLdFdyZENxVlN2Mm5mOWkxN3QzYjQzSkhOUFMwZ1F2ZHVxR0FMUnQyMVpyTUlFL0hHRFlzR0VJREF6VXV1OEtucDZlK005Ly9vTmZmdmtGZ3djUHhtZWZmYWFVbkp1UThxcnA1NGhpdTdtNXViQzN0MmZUdi8vK2U2eFpzd1lBWUdGaGdiQ3dNSTNEZVdOaVlyQmx5eFlBcUxUOGJvVDgyMUh3ZzVCcVNqRk9HZ0JtejU2TkFRTUdxRjNXMDlNVHIxKy9WcHFlbDVlSFdiTm1RU3FWZ3VNNExGNjhHSzZ1cmhneVpJakczMVlYTEZpeVpBbmF0R2xUSmNFUG9QUWhKekl5RXVmUG53ZFEyaUlTSGg3T0FqUmZmLzAxdG0zYmh1M2J0OFBiMnh1ZmYvNTVsZXduSVlUb1F0OThCbFVwTURBUUkwYU1ZQytwdlhyMVV2bFNXbEJRZ04yN2Q3UHY0OGVQMXl0cG8rTGxUMStYTDEvR3VuWHJ5clV1bjdvOEMxZXVYTUc0Y2VNcXZIMmluNXB3anVUbDVXSGx5cFZJU1VuQm5qMTdZR05qQXdDQ2hPeE9UazZReVdUSXlNakE5ZXZYY2VmT0hjeWNPVk53YnZCN2FKUzN0eXRBeHpBaG1sRHdnNUFxWUd4c3pHNXNaWWRsdUxpNElEYzNGMFZGUlFCS1d5SjY5ZXFGdzRjUG8xdTNicWhWcTViR2JTdHVwREtaRExObno4YVRKMDhBQUg1K2ZvS1N1b1oyL3Z4NUdCa1pDYVlGQndlejVGN096czRxRTZhcVM4emFxVk1uMUt0WEQwRHBRKzJzV2JOdzRzUUoxc01GS0gzZ3lNL1BoNVdWRldReUdUSXpNd0dVRHJGUmRMMTJkWFhGeElrVDBieDVjNFA4bllRUVlpaE9UazRheC9VWEZ4Y2pPenY3RGU2UmV2YjI5b0pXN1o0OWU2SlhyMTdzKzc1OSsyQnFhb28vLy95VEJUODRqb08vdno4QTRiWCs5T25UYW4vbm80OCtLdGYrNWVmbkswMHpNakppdjNYdjNqMUI2WFhGOUt5c3JITDlIbmt6YXNJNUVoQVFnUFQwZEFEQTh1WExzV3JWS2dEQy9HbE9UazU0OHVRSmhnNGR5cVo5OXRsbmdxRytpc3ArQUZoZ2tZNWhRZ3lMZ2grRVZJSDY5ZXV6WVJ6TGxpMFRET21JajQvSHJWdTNNSEhpUkloRUlpeFpzZ1JIang3RmtpVkxzR3JWS3ZUdDJ4ZlRwMDhYSkFibEJ3UVUweE1URTFsWFRCTVRFK1RtNXJJZUhhcTZmcXJMa083cjY4dGFJL1FkbzUyUmtjRSsyOW5aNmJXdWxaVVZuang1Z2g5KytFSHdRQUNVSmtZTkNBaEExNjVkRVJJU3doNTZRME5ETVdUSUVLeFpzd2EzYjk4R0FLU25weU05UFIxZVhsN3NJWndRUXFxRGxTdFhhdTNTUDN6NDhEZTRSMEozN3R4UldVRkwwY09DbjVCYkpwTUJLSDBaVlNoUHBRcWdOSkR4bi8vOFI2ZGxOZVdLQXY0WnhsazI0YVNtb1oraytxanU1d2hRT2t4NXpwdzVBRXB6M3B3NGNRSmR1M2JGclZ1MzJESXVMaTV3Y0hDQXRiVTF5Nk9Xa3BMQ2p0MmNuQnhCVHhGK2d3MGR3NFFZRGdVL0NLbENoWVdGK1Bubm53WFREaDA2aEw1OSt5SXlNaEt2WDcrR3ZiMDlkdTdjQ1FCNDhlSUY1SEs1VWtVVVZjRVBmaTE1aVVRaTZIVXhhdFFvdFRsSEFQVzlNZlNSblowdENING9Tc0xwWS9mdTNTeUlBWlQrYmYzNjljT2tTWlB3NU1rVGpCa3podlZzQVVxckNVUkZSU0UyTmhhSERoM0MyclZyOGZ6NWN3QkFjbkl5ckt5czFHWTlKNFNRTjgwUVhmb1RFeFAxWHVmKy9mdGExN093c0lCWUxOWTd0d2UvTksyK0ZTNElLYXU2bnlOdDI3WkZqeDQ5Y09EQUFhU2twQUFvN2YxaGEyc3JxSGpuNXViRy9uM3k1RWtBd0crLy9ZYlJvMGNEQU02ZVBjdVdOVEl5b3Q2cWhGUVNDbjRRVW9YaTQrT1Z5citHaElTZ3FLZ0lnd1lOQWdDY1BIbVNCUkZzYlczaDcrK1B4TVJFRkJRVXdOZlhGNEF3K0ZGMjZJa3FITWNwWlI1WERMTUI5TTlLcmdwL3pEY0EzTDU5RzArZlBvV3RyYTFPNjV1WW1DQTBOQlREaHc5SGNYRXh1blRwZ29rVEo2Smh3NGFJaTR0RGRIUTB5M05TdTNadHZIcjFDdmZ2MzhlWU1XT3djT0ZDK1BqNHdNdkxDNnRYcjhiQmd3ZGhhMnRiYmJQQUUwTCtuUXpScFYvWE1yRjhaODZjVVZtcGhlLzk5OS9YS3ltcUFyODZtSVdGaGQ3cnZ5bjc5Ky9IOWV2WDBhVkxsNnJlRmFKQmRUOUhkdTNheFg1anlKQWhLQzR1Umw1ZUhvS0NndGh5Wm1abWFOS2tDUUNnUTRjT0xQaHg0Y0lGUEg3OEdJNk9qamg4K0RCYnZtejFHM1hvR0NaRWZ4VDhJS1NLdkhyMVNwRFVWRUV1bDJQNTh1VW9MaTdHc0dIRHNHblRKalp2MnJScCtQTExMM0g5K25XWW1KamdrMDgrd2J2dnZvdVNraEsyaktMbmg3ZTNOMnRwVUd4TExwZkR3c0lDTGk0dVNqZDFmbThQYlRkOGJkTFQweEVYRnllWWxwcWFpaEVqUmlBOFBKenRsellOR3paRWFHZ29uSjJkMGFSSkUyUmtaR0RjdUhINDQ0OC8yREplWGw1WXVIQWhnb0tDY09IQ0JieDQ4UUtCZ1lIbzJyVXJnb0tDRUJJU2duNzkra0Vpa2FCT25Ub1YrcnNJSVVSZmUvYnNVVHV2WjgrZWNIUjBWRHMvTnpkWGtBQ1V2NjI2ZGV1aWUvZnVodGxKTlpvMGFZS1ltQmdVRlJVcGxVY3Y2L1BQUDRkSUpCSzBkdWZtNW1MWXNHRVYzbzhqUjQ0SXlwM3EyanV4c0xBUXg0OGZ4LzM3OXdXOUNJRi9FbnQ3ZTNzTHB2TnpNdkR4ZTFNU3c2cko1NGlDaTRzTFJvOGV6ZmJsNmRPbmJKNjd1enQ3TnV2VXFST1dMMThPdVZ3T21VeUd1TGc0OU83ZEcxZXZYbVhMODNQcDBERk1pR0ZSOElPUUtySnAweVpCQzVsQ3c0WU5rWm1aaWVmUG4rUG8wYU5JVFUwRlVGcW1yV2ZQbnJoMzd4NnVYNzhPaVVTQzVjdVhZOTI2ZFNwN2ZwaWJteU0xTlJWMmRuWjQ1NTEzMkRJdFdyU0FUQ2JEdlh2MzFPNmJ1dVJaOXZiMldsc2o4dkx5RUJnWUtCajNiV3hzak9MaVlqeDkraFFUSmt6QS9QbnowYnQzYjQzYlVmRDI5a1o2ZWpxQ2c0T1JtSmpJeHBVRFFQLysvVEZuemh3WUdSa2hLaW9LYytiTVFYSnlNb0RTY2JmbnpwMUQvLzc5TVhMa1NJMFBUNFFRVWxrMGxiYmN1blZydWJmVnVISGpTbit4czdTMFJOdTJiZkhpeFF1dHl5b1NQdkpKSkJLbEY3WTM2Zm56NTFpOGVMSEdaY3IybHVSWDNDQnZSazArUi9qR2pSdUhoSVFFcFo0bzNicDFZNThkSEJ6UXVuVnIvUDc3N3dCS0V3Vm5abWF5WnpSVFUxTjRlWG14NWVrWUpzU3dLUGhCU0JWSVMwdGplVHo0eWE4QVlOR2lSYmh3NFFJR0RCakFocjZZbUpnZ09EZ1lBREI2OUdqRXg4Zmp5Wk1uK08yMzM1VEdwSXJGWWp4NThnUUJBUUhJek14RXo1NDkwYkZqUnphL1pjdVdLQ2dvMEpqelE5MjhGU3RXQ0c3aVpkMjdkdzlUcDA0VkpPMXEwS0FCMXE1ZGk1a3paeUl0TFEwU2lRVHo1ODlIVmxZV0FnSUMxRzZyc0xBUVNVbEpTRWhJUUVwS2lpREFZMjV1anVEZ1lFRUFwVmF0V2dnUEQ4ZjI3ZHV4ZnYxNnlHUXlGQlVWWWRldVhZaUxpME9uVHAzZzdlMk56cDA3dzlMU1V1M3ZFa0pJVGFKckltcCtiNGxodzRhVmEwaExXV1dUa3FhbXB1TGh3NGZzZTl1MmJWbVB1eE1uVGxUNDkvUlZ1M1p0dGZPY25KelFva1dMY2lkbEpUWEhtenBIYXRXcWhaa3paMkxhdEdsc21sZ3NWdXFaTVdEQUFCYjhLQ2dvd0tsVHB3VHorRU9QNlJnbXhMQW8rRkhObFpTVVFDS1JVRWJudDB4aFlTSHJ3VEJpeEFoRVIwZXplUzFhdE1ENzc3K1BhZE9tc1JLNEhoNGV1SHIxS3M2ZVBZc1hMMTdBM3Q2ZUpmcGN2WHExWU50aXNSZzJOallzSDBaeWNySmdXRXg1eXdocWMvandZVVJFUk9EbHk1ZHNtcTJ0TFNJakkxRy9mbjFzMnJRSmt5ZFBabDA3dDJ6Wm9yWUw1dVBIanpGdzRFQkJIaEsrd3NKQ3pKOC9IL1BuejlkcDM2UlNLWktUazVHY25BdzNOemRzMjdaTnZ6K09WQnFwVktwVG5wcC9JNWxNaHZ6OGZGaGJXMWYxcnBBS1VQUkdBMHFycDRTRmhlSHUzYnNBU251dlRaMDZGYytlUFJOMDEvZno4NE5JSk1LcVZhdHc1TWdSQUVDOWV2VXdlL1pzdEd6WkVvQnUrWjBxMjhxVks5bm5odzhmQ3Nwd09qazVZZDI2ZGF5N3Z5RVNhZXRMOGVMbzRPQUFaMmRud1V2d29VT0hBQUEzYjk0VXJIUHUzRG1WTDVOWHJsekJ1SEhqS25Gdi83M2Vwbk9rWmN1V01ERXhnVVFpQVZCNkhjL016RVNyVnEzWU10MjZkY1A2OWV1VmVvaVltNXNySFdOMERKT3E4T3JWSytUazVLQmV2WHB2WGVKcUNuNFlRR2hvS1B1c0tIVlZVUzlmdmtSOGZEeDI3OTROTnpjM3JGaXh3aURiVlpESlpIajkralZldjM2TndzSkN2SHIxQ2k5ZnZzU0xGeTlRVUZDQS9QeDg1T2ZuNDltelozajI3QmxtenB3SkZ4Y1hnKzdEdjFuejVzMGhFb2xnWldXRi92MzdDNElmQUhEKy9IbEJodjNmZnZzTnYvMzJtOHB0OFVzTkFxWEJENUZJaElFREI3S2tvSXJlSWJhMnR2amtrMDhnRW9tVVdrTFVsYnJWbGFPam82QjNob3VMQ3lJakkxbVZsenAxNm1EOSt2V1lQSGt5TGwyNkJGdGJXd3dlUEJqZmYvKzl5bTMxN3QwYmUvZnUxWHMvdE5IVTI0UzhXUmN2WHNTWFgzNkp4bzBiNCtPUFB6WllRdHFDZ2dKY3UzWU5seTlmeHNjZmY0eDI3ZG9aWkxzS1JVVkZncGU4dUxnNGlNV0d1NTNHeE1UZzJMRmplUHo0TWFSU0tSSVNFblJPRkt6TjgrZlBjZnIwYVp3OGVSSmlzZGpnOXhhaXpNTENBcm01dVlpTmpjV3VYYnNnbFVvQkFFT0dERUZnWUNCRUloR3lzN05aNGtRQW1EeDVNa3hNVExCbzBTSllXbHBpOSs3ZHlNN094dFNwVXpGdzRFQ01HemZPWU1lRUlUeDgrQkFUSjA0VURJOFpPWEtrb0RMWitmUG4yV2Q5WDBwMUhTWlpsckd4TVpLU2tsQzNibDFrWldWcDdQRklxczdiZEk1czNMaVJCVDZBMHVmdFJZc1dZZmZ1M1N3Z0lSYUw0ZWZucHpTY1plVElrYkN5c2hKTW8yTzRlc3JJeU1DZE8zZlF2bjE3MUsxYlYrVXlVcWtVVjY1Y3daa3paOUN0V3plMGFOR2l3cjliTm9CVm51ZDFUYUtqb3hFWEY4ZXFkczJiTnc4REJnd3c2RzlVTlFwK0dBRC9CYzFRd1k5Smt5YmgrdlhyQUVwcmY1ODRjVUxubXZkUlVWRTRmdnc0Z05Ma21WS3BGRktwRkNVbEphd25DYjhuZ0M1dTNicEZ3UThETWpVMVJjT0dEVEY2OUdpVjBmazJiZHJBd3NKQzdUanJXclZxb1hidDJrbzVRMFFpRVh2WUhESmtDT0xpNHBDVGs4UG05KzNiRnlLUlNHc0xuS2I1Nmk2MHJWdTNSbFJVRkNaTm1nUnZiMi9NbmoxYktkTy9tWmtaMXE1ZGl6bHo1dURMTDc5RS9mcjExZjZPdjc4L1RwMDZoWTRkTzZKbno1NzQ0b3N2QkgrSE5vb1dFUUNJaUlqQW9VT0hrSitmajdadDIycGRsNVJQU1VtSjFxN3QzYnAxZzVHUkVRb0xDN0ZreVJKSUpCTGN1blVMMXRiV2d0WS9oUTRkT3VqVnBUY3RMUTBqUm94Z2diaWJOMjhhUFBoUlVsSlNxV09xR3pWcUpCZzZkdVRJRVZZT3NhSysvUEpMbGtjSUtMMjJVMG5GeXBPWGw0ZVZLMWNpS1NtSnZkQXAvUERERC9qaGh4OVVydGUrZlh1bGFSekhzUVNKKy9idFE3OSsvUkFjSEt4VSt2eE5PM3IwS0Zhc1dJR0NnZ0kyemMzTkRZTUhEeFlzVjFVOVZkUzltSkRxNFcwNlI2NWN1YUt5MGViUFAvL0VoZzBiTUdYS0ZEYnQrZlBuU3N2eHp5RStPb2FySDBVRHRVZ2tRb3NXTFJBZUhpNEl0a2trRXZUcjE0OGx2aTBvS05BYS9GQ1hiNC92OGVQSGVxOVRyMTQ5blorajJyZHZMK2dkZmZ6NGNRcCsvQnVvZS9GcjNydzVWcXhZZ1lrVEo2cGQ5N1BQUGxNNS9jQ0JBM3J0dy9UcDB6RnUzRGoyQUI4UkVZSDI3ZHZyTlB6RjN0NGVqeDQ5MHV2M05ERXlNakxvOWtpcHdZTUhvMCtmUGlxSGRoZ2JHMlBJa0NGNDhPQUJHalpzQ0dkblp6ZzRPTURXMWhhMnRyWXdNek9EVENiRDNMbHowYnAxYTViZ3ExYXRXbXdiWm1abW1EQmhBc3NHRHBRR1ZTcVR1N3M3OXUvZkQzdDdlN1hMbUptWlljMmFOVnEzWlcxdGpZU0VCSEFjeHlMUUNvc1dMZEs2UGovNDBhWk5HM2g1ZVFsNnBoRERLeW9xMGhvQTd0U3BFOHpNekRCdjNqekJDLzdaczJkeDl1eFpwZVdQSFRzR0d4c2JuZmVoYWRPbWFOU29FU3NQZmVIQ0JlVGs1QWdxUlZSVTJlQ3hQZy9XZS9iczBaamNUNVdvcUNoRVJVVnBYRWJYMXAvQmd3Y0xXaHUzYk5tQzhQQnd2ZmFINk03UzBoSzNidDFpTDNYMjl2WUlEQXdVbE1IVTFiSmx5N0J3NFVJVUZ4ZWp1TGdZalJvMTB2bllLM3NONVRoT3I5OHVHMmovNjYrLzJBdlp4WXNYQlM5dDl2YjJDQTBOZmVOQkdYMGJkVWoxOExhY0l3VUZCVml3WUFFYjBteGlZb0s2ZGV1eUljcmZmLzg5ZXZUb2dXYk5taUUyTmxhcHh5OEE3TjY5RzFaV1Z2RHo4OVBydDhtYnAyaXNrY2xreU12TFUzcE9NVEV4Z1plWEZ4dXFsWmlZaUZtelpta01RcFNuVjQ4dTYyemJ0ZzF1Ym03NDQ0OC9FQklTb3RmMkwxeTRBRjlmWDQzTExGKytITysvLzc1ZTI2MUtGUHpRVTNGeE1SNDhlS0IydnFaNSttalZxaFY2OSs2Tnc0Y1BReVFTd2MzTkRTOWV2TkFwK05Hd1lVUEJkMk5qWXhnYkc0UGpPTHg2OVVvd3IxbXpabWpSb2dVc0xDeGdhV25KL20xbFpRVXJLeXZZMk5qQTB0SlM3NXNBMFc3Z3dJRWE1MnNibmlFU2lSQVdGb2JUcDAremFmeFNyaktaVEZBM0hnRG16cDJMME5CUTdOKy9YMmw3L2Z2M1o1OVZ6ZGVWcHNCSFdmektMYW9ZK3JpajQ3aDZXTGx5SlU2ZVBGbXVkZlhOR3lDVHlYVHFNcThJSHNoa01xWHJaRm44VXA2cXJxdGwxYTVkKzQyOENDNWN1RkFROU5QRkw3LzhvdE4vVTBOM3JmMjNFSXZGQ0FnSVFFaElDQVlOR29RSkV5YWdkdTNhU2k5MnVibTVndGEyR1RObUtQV1U2TkdqQnh3Y0hEQm56aHg4OU5GSGFrdkkzcnQzRDVhV2xqQXpNNE94c1RFS0N3dXhlZk5td1RMNmpPSE95Y25CNU1tVEJkUDgvZjJ4ZXZWcU9EazVJVGc0R1BuNStVaEtTa0s5ZXZVUUhSMk5ldlhxNmJ4OVZVeE5UVEZod2dUMmZlVElrUm9UUHdMQ3ZBZFYzUnVHNk81dE9FZUtpNHNSR0Jnb1NQWTdaY29VMk5uWklTZ29DQ0tSQ0dQR2pFR0RCZzJ3WnMwYWxjTjlGVFpzMkFBVEV4T0Q5ZllqaG5manhnMUJENHkrZmZ1cWZMNGNPblFvOXU3ZEM3bGNqcGN2WCtMMDZkTTY5K0t2REVWRlJYcjNXcFhKWkZyWHFXa2xsQ240b1lLenN6UDduSnVieThidW1abVp3ZHJhV3FuV2ZVUkVCUHZNbjdkMTYxYVZwVXdCL1I3Z1pUSVpFaE1UbGFwNmxPWGk0b0w0K0hpMGFkTUdKMCtlaEltSkNRdDZuRGh4QXF0WHIyWVA2WmFXbHBnMGFSSjhmWDJWSGhJZVBYcUVzTEF3OU92WEQ0MGFOZEo1UDBubGV2RGdBWjQvZjQ0NmRlckF6TXdNWXJFWUR4OCt4THAxNjlneS9HTTNQRHdjbHk1ZEVtemorZlBuQ0FnSVFLdFdyZEN0V3plMGF0VUtqbzZPU3NOVG5KeWNJSlBKMkQ5U3FaVDkrK25UcCtVZVI2dG9XVkU4VlB6eXl5K0MrY2JHeGpwdForSENoZVg2ZlZLNXpNM05XV3ZXa2lWTFdENmF4WXNYdzhyS0NqS1pET0hoNFlLZWNKOS8vcm1neDl5ZVBYdllnK0dISDM3NHhydjdabVptS25YWDEwUXVsd3ZLRXFxeWMrZE9ORzNhVk9XODhnNG5mUG55SlV1SVRLcTNUei85RkMxYXRHQUJBYmxjcmhUOHZuMzd0dURGYnNDQUFVb3RoRktwRkc1dWJ2aisrKzgxdnBoTm5UcFY2OE9xcnNkZFRrNE9Ka3lZb05Td2MvdjJiZmo2K21MQWdBSG8zTGt6SmsrZUREczdPL2o3K3d1cWFjbmxjdmFQWWdpdVZDcUZSQ0tCV0N4V1czbkwxTlJVTU5SUklTOHZENWN1WFlLNXVUbTdYN3g2OVFwWHJseEJiR3dzVzQ1LzNTZ29LSUNKaVlsU1VraDFWQTJuSUpXckpwOGp4Y1hGbURsenBpQkEzS0ZEQnd3Wk1nUWN4MkhBZ0FIdzhmR0JvNk1qcGt5WndxcThLUGo1K1NFckswdndqQjhWRllWYnQyNWgvdno1TURjM3AyTzRtdm5wcDUvWVo1RklCQjhmSDUzZTY5VDFabXJmdmozV3JWdkhqaUhGczdZcU4yL2VGRlFoVWlUN1ZjWFcxclphSk1hdWJpajRvWUxpd2Z6cTFhc1lQMzQ4Z05MQXg2eFpzNUNVbEtTeDl3Vi9IajhLdUgvL2Z0aloyY0hUMDdPUzl2b2ZJcEdJOVFDNGNPRUNObXpZd0Nwc2lNVmkrUHI2WXNLRUNVcEpsYVJTS1hidTNJbXZ2LzRhUlVWRlNFbEpRZTNhdGRHaFE0ZEszMmVpM2ZYcjF6RjM3bHlOeXloZXd1N2V2U3NZSjl1aFF3ZGtaR1N3L0I5WHIxNWx4NFFxbXZKaXVMcTZxaDJEcTgzQmd3Y0YxUUg0eEdLeHpxMkYrclp1a3pmRHlNZ0lIVHAwUUY1ZUh1dnFXNjllUGZUcDB3ZjUrZm1ZUFhzMkxseTR3SmJ2MXEwYkprMmF4SzZWZi96eEIzYnYzZzBBcUYrL1BpSWpJelVtRXJXM3R5OTNpVCtKUktLVUxMZ3F4TWZIczgrLy92b3I5dS9majVDUUVNRzlwTGk0R0JzM2JrVGZ2bjFaejc3OSsvY0xoclFCcGNQZStDVVNTZlVnRW9rRVBldDB3UzlQcm9xcS9EZ0tiZHUyMWZoaVoyRmhnUzVkdXVpMEgvbjUrWUxBaDQyTkRRdTZTU1FTcFp3TSt0d2JWcTVjcVhjcnFFZ2t3dXpaczdVT1lYUjNkMmVmeDQ4ZmovVDBkTUY4T2srcWw1cDhqdHk3ZDA4d1pOUGUzaDZMRmkxaTk3VjU4K2JoNHNXTEdEUm9rS0FhSGxDYTMyL3MyTEdRU0NUSXo4OFhCRWFPSFR1R2pJd014TWJHMGpGY2pVZ2tFdno4ODgvc2U5ZXVYZUhvNkdqUTM4akt5dEs1RVVaVHo5YTR1RGcwYnR4WTdmenk5dWdzTEN4RXAwNmR5clZ1ZFVEQkR6WHk4dkl3YTlZc1NLVlNjQnlIeFlzWHc5WFZGVU9HRE5HNFh0bUhVZjcwTm0zYXZKSGdCMUQ2RWhFZUhvNGJOMjZ3YVdabVp2RDE5WVd0clMzTDVLdW85bEpVVklTN2QrOEticXl2cDVVQUFDQUFTVVJCVkFZbEpTV0lqNDlIKy9idGFiaEFOYUFvM2FaTzA2Wk4yY1d5VWFOR2FOQ2dBYkt5c3RDMGFWT0VoNGV6NE5idTNidFZKdHJTbGE0UEJLcndTNzJWMWE5ZnY3ZXVuTmEvMVprelo5akxTZWZPblFFQXo1NDl3NVVyVndUTEpTWW00dU9QUDFhNWpZY1BINkpidDI0QS91blZWbFpZV0ZpNVN6ZFhwNUovYVdscGlJeU1aTlV3cEZJcHdzUEQyWFgzNjYrL3hyWnQyN0I5KzNaNGUzdmo4ODgvVjdtZE9YUG1xTXk1Y3Zic1djVEd4bUw1OHVWcVc5cmo0K09SbHBhRzZkT25DM0lIa1pxblpjdVdpSXVMVXpuUDF0WVdTNWN1VmVydHAwN1RwazNoNnVxSzlQUjBOR3ZXREJzM2JzUXZ2L3lDeU1oSXdmQXZmWm1ibTVmcjRmbWRkOTVCNDhhTmxWNEUrV3JWcWlYSW1kQ3BVeWVsNVRYZGk5UzErUC85OTk5S3lRWkp6V1RJYzZSeDQ4Ym8yN2N2ZnZycEo5alkyR0RqeG8xSzVjbWJOMjhPT3pzN0Z2d1FpOFdZTVdNR2UyWXpNVEhCNnRXck1XWEtGRnkrZkptdE4yclVLQmdiRzlNeFhJMGNQWHBVVUl4QVd6Nk02aTR2THcvanhvMURseTVkTUdqUUlGYUk0TVdMRjRLZUt2UG56Ni93Y01icWdvSWZLc2hrTXN5ZVBadTFYUHI1K2FGcjE2NEcvWTFqeDQ2eHozSzVITC8vL2p1c3JLemc2dXFxMC9vLy9QQUQzTjNkQlFsbStGMmJYcjU4S1FoOEFLVmp2ZmpkUWpWeGRYWEYxS2xUcWV0Y05WS3ZYajNZMnRvaVB6OGZRR2xMaVltSkNlenM3TkNwVXlmNCtma0pXc0c3ZCsrT0V5ZE9JQ29xaXIzTStQbjVZY3lZTWJodzRRS3VYTG1Dckt3c1BIMzZGSVdGaFNndUx0WXBJV2hGQW5pdXJxNm9VNmNPRzBwbWFtb0tPenM3ZE8zYVZhOFhVVjJpMWZybWhpQ0d3KytaOCttbm53SW9mVUFjTTJhTTByaHFmZkZiQi9WSmhGcVdqWTJOVGkyTjU4K2ZWK28yR2h3Y3pLN2h6czdPS2hOYXF6ditPblhxeEI0Z0xsKytqRm16WnVIRWlST0NjeTh2THcvNStmbHNxRkJtWmlhQTBudEZVbElTa3BLUzRPcnFpb2tUSjJxdDFQTFRUejloNmRLbGtFcWw4UFB6dzdwMTY1VHk4aHc5ZWhSaFlXR1F5V1M0ZE9rU3dzTENkTDRYRWQwWXFveXpncVlBbGFlbkowSkRROEZ4SEVRaUVUaU9nN0d4TWF5dHJkR3NXVE85eXpMMzY5Y1BodzRkd29ZTkcyQmhZUUVmSHg5MDc5NGR4NDhmUjBwS0NqSXpNNUdYbDRlaW9pSldWVTRtazdIaExxcDA3TmlSM2ErTWpZMEYrYXEwK2ZEREQ1VmVCQldsNDkzZDNURnUzRGpCczFIYnRtMnhkZXRXaUVRaTJOblp3ZDNkSFY5OTlaWGE3Zk5Ma3ZKVnA0RHAyNmdtbnlQKy92NDRmLzQ4MXExYnB6THdZRzV1amxXclZtSGt5Skd3dGJWRldGZ1lQdmpnQThFeXRXdlhSa3hNREpZc1dZSWpSNDVnOHVUSjZOZXZId0E2aHFzTHVWeU83Nzc3VGpEdG5YZmVBZkRQYytsdnYvMkdTWk1tc2ZrLy8veHpoVXN1ODNQN2FhTnZVSG5ac21XNGQrOGVkdXpZZ2RqWVdIaDVlV0hreUpGd2NIQVFsQ2QvbXdvR1VQQkRoY1RFUkhZUW01aVlJRGMzbC9Yb1VQWFN4WC9JNWMvMzlmVmxQU25LcnFkNGFOKzllemUrLy81N1BIcjBDSjA2ZFVKa1pLVFcvY3ZLeXNLV0xWc0FBQTBhTklDL3Z6KzZkKzh1V09iamp6K0dtWm1aVWlVUnhaQ1k0dUppbFZWRzZ0ZXZqOUdqUjZ2TUJVSXFoN201dWM1ZHovaGQ3YlR4OGZIQjBLRkQyWVZad2RqWUdCMDZkS2p3Y0tiMzNudFBrQmhWbDNHRllyRzRYSWt1VFUxTkVSTVRvOWM2L09XcFI4bWJrNVdWSmNnMU0zYnNXUFo1NXN5Wm1ERmpCc3VUOVA3Nzc3TnU3eHMyYkFCUTJ0S3NDRFlycGluSVpES2twS1N3Ny96UEZmWDgrWE9sb1lEcUtDckpBSUNkbloxZXYyTmxaWVVuVDU3Z2h4OStRRnBhbW1CZTdkcTFFUkFRZ0s1ZHV5SWtKSVFGT2tORFF6Rmt5QkNzV2JNR3QyL2ZCZ0NrcDZjalBUMGRYbDVlOFBmM1Yvb2RtVXlHcUtnb1FXSzlqSXdNN04rL1g1QklVaXFWSWpZMmxpVWZ2bnYzTGthTkdvWHAwNmRqMEtCQmV2MXRSTDFSbzBhOXNkK3l0TFJFang0OURMYTlQbjM2b0UrZlBvSmVRMlptWnZEeDhZR1BqNC9XOWZsQkVFVnZKbjV2MGk1ZHV1aDFYd2dPRGtaZ1lDQjdhUldMeFJxZlYxcTNibzFUcDA3QnpNeE01WExObXpmSHVYUG4ySGQxUStsYXRXb2xXSTRZVmswK1J4d2NIUERqano5cUhCYmZzR0ZEUkVaR29rV0xGbXFYTXpFeHdaSWxTOUNuVHg5QmlYWTZocXVIVTZkT3NjWUlkY3FXYTlZMWw1MG1JMGVPclBBMmdOSWlGL3dxUThYRnhmRHo4Mk9wRG1ReUdaS1NrbkQrL0htc1g3OWVzQzUvbUpXcHFhbGdPMlVMYlZSM0ZQeFFnWisxVmlLUkNGcjFSbzBhcGJHc2tMNnR6UVVGQmF5TTdKa3paNUNWbFlVR0RScG9YSWVmYUNjckswdGxOMllURXhNRUJRVkJMcGZEMGRFUmRuWjJzTEd4Z1VRaXdUZmZmS05VemNQSnlRbmp4bzJEaDRjSHBrMmJocGN2WCtKLy8vdWZYbjhMcVY0cXUzdWFzYkV4M24zMzNVcjlEUVdSU0tReEQ0a3EraTVQREdQcjFxMXFXd2hxMTY2TkhqMTZzT0JINDhhTldmZDBSYUNqU1pNbVN0TVU1SEo1cFpYZDFsWjVTQ0U3TzFzUS9DalBPYkI3OTI0V3hBQktqKzkrL2ZwaDBxUkplUExrQ2NhTUdjTjZIZ0tsNDhLam9xSVFHeHVMUTRjT1llM2F0V3pvV25KeU1xeXNyREJ2M2p5Mi9MTm56eEFjSEN3SXFvcEVJa3llUEZucEJjUEl5QWpmZlBNTmxpNWRpb1NFQkFDbDk3M2x5NWZqOTk5L3gvejU4L1ZxbFNkdkgxMkRndXB3SEdmUW9iTmlzVml2bG5tUlNLU3hVZ3pIY1RybER0SjFPZkx2cEVzMXhrOCsrVVNuYmZFREh3QWR3OVdCVENaVENnaW9VcmJrdHI2OWlGVFJ0MEtMT25YcjFtVU5uektaRENOSGprVHo1czJ4ZVBGaVpHUmtJQ0lpQWhrWkdSZy9mcnpTTlp0Ly9JbEVvaHFkRDVLQ0gzcmlPRTRweVJDL0I0VytDWWg4ZlgyeGVmTm1TS1ZTeU9WeXhNYkdha3hxS1pWS0JlVkxHemR1clBZbGo5OGk4L3o1YzJ6YnRnMXhjWEY0L2ZxMVlQM1JvMGVqWjgrZWVQVG9FY2FPSFl1OHZEeEVSMGVqcEtTRWFvMFRRblNXbHBZbXlEenU1T1NFRmkxYXFLMVVWVnhjekhvM2FKcFduU2dTc2lyY3ZuMWJyd3BJSmlZbUNBME54ZkRodzFGY1hJd3VYYnBnNHNTSmFOaXdJZUxpNGhBZEhjMnUwYlZyMThhclY2OXcvLzU5akJrekJnc1hMb1NQancrOHZMeXdldlZxSER4NEVMYTJ0b0x1NG1mT25NR2lSWXNFbGNacTFhcUZwVXVYcXMyUFlteHNqQ2xUcHVDRER6NUFaR1FrYTdsS1RFeEVhbW9xVnE1Y3FiWmFEU0dFRVBLMk8zVG9rS0RoUTUzaTRtTEJkMFhlTTFXR0R4K3VWRUZVRlgwU2srcmFDUC9qano4aUxTME5hV2xwK1Bubm4rSG41NGZ2dnZzT1I0OGVSZCsrZlFXL2FXSmk4bGJsQXFQZ2h3cmUzdDV3YzNNRFVIb1FEeHMyREhLNUhCWVdGbkJ4Y2NHWk0yY0V5L01QdExMenRMRzF0WVczdHpkN09UaHk1QWkrK3VvcnRVbnBmdm5sRjBINW8rSERoMnZjZms1T0RtSmpZeEVmSHk4STByUnAwd1lqUm95QXA2Y25pKzdWcjE4ZkgzMzBFWktTa2dEODArcEtBUkJDaUM3V3IxOHY2RUhSb0VFRERCczJURzN3UTFVSjc1OS8vbG50OEM0akl5TkJLVGpGZU8yeWtwT1RCUThVcDArZjFxbFZUcHYwOUhTbEpIbXBxYWtZTVdJRXdzUEQyWDFEbTRZTkd5STBOQlRPenM1bzBxUUpNakl5TUc3Y09Qenh4eDlzR1M4dkx5eGN1QkJCUVVHNGNPRUNYcng0Z2NEQVFIVHQyaFZCUVVFSUNRbEJ2Mzc5SUpGSVdNK002OWV2WThxVUtZTGZjblIweEtKRmk3QnYzejdFeE1SZzE2NWRTdDF3OSszYmgvWHIxeU13TUJEUjBkR1lPWE1tSzR2KzRNRURmUHZ0dDFpeFlvWGUvNzBJSVlTUXR3SC8vcXdKdjRGWkcxMkhaRmRHRHJ1aW9pS1ltSmhBSXBHZ3FLZ0kwZEhSK09tbm54QVRFd094V0N6b2ZWcVIvR3JWRVNWMVVNSGMzQnlwcWFsNDl1d1pSQ0lSNjhMZG9rVUx5R1F5WkdWbENmN2hLenRQOFU5aFlhSGEzK09YTTNyOStyWFNrQlErL29PM2xaV1YyaEpITjIvZXhJSUZDL0RaWjU4aE5qWVdSVVZGcUZPbkRvWU9IWXE5ZS9kaTdkcTFjSE56UTNaMk5sSlRVM0hod2dVa0p5ZWpiZHUyZ3BlRURSczJZUHYyN1JyL2V4RkNDQ0FzTDFuWmpoOC9qclp0MjZKNzkrNkN2Q0tWSlM4dkQ0R0JnWUpXSFVVUTRlblRwNWd3WVlLZzE0czIzdDdlNERnT3djSEJHRHAwcU9EQnFuLy8vbGk1Y2lVc0xTMFJGUlhGU2xnRFFGSlNFZ1lNR0lEdzhIRFVyMTlma0pUNnd3OC9GQXhYYk5ldUhXSmlZaEFhR29xalI0OGlNek1UR3pkdVZQcTdZbUppVUZCUWdBVUxGdURjdVhQNDl0dHY0ZURnQUFENDZLT1BzSGp4WXAzL0xrSUlJZVJ0NCtIaEFRQmFoL0R4eXhsekhBZHJhMnZCUC93R0cxMTdVN2k0dU9qOGo2Nys5Ny8vWWMrZVBZS2VLZWJtNWl3aE9yOHFrTDY1emFvNzZ2bFJ4cE1uVHhBUUVJRE16RXowN05sVFVFZThaY3VXS0NnbzBKanpROTI4RlN0V3NMS05aYlZ1M1JvTkd6WmtTWFQyN3QyTFVhTkdLWjFnR1JrWmdtNUlBd2NPVkRsMlR5NlhZOHFVS1lKdXowRHB1TE1qUjQ1Z3o1NDlTbVBTTkZtN2RpMXExYXFGb1VPSDZyd09JZVRmcDMvLy9vaUppZEdZUDRPZkRLeG56NTVZdUhBaEFMQ1grTjY5ZTJQKy9QbUNhYXJjdVhNSE1wa01lWGw1V3BOdCtmcjZxbjFnY1hCd3dMWnQyelN1ZisvZVBVeWRPaFgzNzk5bjB4bzBhSUMxYTlkaTVzeVpTRXRMZzBRaXdmejU4NUdWbFlXQWdBQzEyeW9zTEVSU1VoSVNFaEtRa3BJaXlJOWlibTZPNE9CZ1FWQzdWcTFhQ0E4UHgvYnQyMW5QbXFLaUl1emF0UXR4Y1hIbzFLa1R2TDI5MGJseloxaGFXbUxTcEVtNGZmczJQdmpnQTN6eHhSY1FpVVJ3ZEhSa1k0YS8rKzQ3dEc3ZEdoMDZkSUJNSmtOSVNBZ3JXY3B4SEx5OHZPRHE2b3B0MjdZaEtpb0tzMmZQZnF1NnV4SkNDQ0g2VXZTK0dEeDRNSDc0NFFlMXkvSGZ2WnljbkhEdzRFSEIvTzdkdTdObGRPMzVFUjhmci9kKzZxSisvZnBZczJZTkVoTVRFUjRlanRtelo3UGdETDl4LzIwcGNhdEF3WTh5Ykd4c1dKZWw1T1JrUVpCQTNYaHBRK2pUcHcvV3JWc0hvTFNiOGZuejU1VnllZkRMMUpxYW1tTElrQ0VxdDhWeEhEcDA2Q0FvTndsQTUzSDBZckVZcHFhbUVJbEVLQ2dvQUFDRWg0ZWplZlBtR3V1S0U2SWdsOHVSbVptSlJvMGFWZnB2RlJRVXFCMG1SdDRzS3lzclRKczJEVHQyN0VCdWJxN0taZmdKcGNWaXNWSUFWMUhDV1p2TGx5K3p6OXFTeVBHN2I1YWxyVXJSNGNPSEVSRVJJV2pOc2JXMVJXUmtKT3JYcjQ5Tm16Wmg4dVRKdUhyMUtnQmd5NVl0Z3IrUjcvSGp4eGc0Y0tES1NsdEFhV0JrL3Z6NUxQaWpqVlFxUlhKeU1wS1RrK0htNW9adDI3WkJKQkloS2lwSzBMcTBZTUVDREJreUJDOWZ2b1JNSmtOd2NEQTJiZHFFZ3djUDR1elpzMnk1Ly83M3YrdytaMjl2ajJYTGx1bTBINlRpeWo1b1VsSkNRb1RvSENGVnljSEJBWjk4OGdtKyt1b3JqY0dQdTNmdnNzOWx5OG9Ed21FeHVqWXNHR3JZaTdidGpCa3pSdVgwbzBlUDR1alJveHEzdTJuVHBncnQyNXRFd1k4eVJDSVJCZzRjeUpMT0tjYWoyOXJhNHBOUFBvRklKRkpLUEtPdTFLMCtldlhxaGZYcjE3Tld3SDM3OWdtQ0g4K2VQV09aK0FGZ3dJQUJHak93ZCszYUZWbFpXYkMxdFlXVmxSWGVlZWNkV0ZwYXdzTENBblhxMUVGZVhoNVdybHpKbGo5Ky9EaHExYW9GTXpNenZIcjFDaFlXRnBCSUpKZ3laUXJPbnorUENSTW1VT0NqRWp4NjlBamJ0bTJEbFpVVnJLeXMwTDE3ZDFoYlc3UDVyMTY5d3ZYcjF5dFV1V1RpeElrb0tTbUJvNk1qK3ZUcFUrbFZVSzVkdTRidzhIRGN2bjBidTNidDBscTlxRHprY2psT25UcUY3ZHUzNDlHalI5aXpaNC9HVE9qa3pSaytmRGgyN05paGRqNC9NSERvMENHbElLMnFhV1hsNStmajJyVnI3SHRsbGxsemRIUVU5TTV3Y1hGQlpHUWtxL0pTcDA0ZHJGKy9IcE1uVDhhbFM1ZGdhMnVMd1lNSEMwck04cmZWdTNkdjdOMjcxK0Q3eWU5dFVqWVBpcU9qSTBKQ1FqQno1a3pJNVhKV3pVc2lrYkJsR2pkdWpHblRwaGw4djRodStMMUdkKzdjV2E0RXN3Y09ITUEzMzN3RG9MVEY4ZXV2djFhWkUrZm8wYU9JaW9vQ1VQcHNzMzM3ZG9PV3RnOExDOE81YytmdzNudnZZZkRnd1JvVC9wVzFldlZxcEtlbnN5N2Nnd2NQVnJsdml4Y3Z4dDkvLzQxMjdkckIwOU5UY044c2o2S2lJb3dZTVlKOWo0dUxNMGlWQm1JNGRJNlVxcXB6aEFBUkVSRWFDMXRJcFZMQmU2Q3JxNnZTTXVVSmZ1Z3puTVZRbFdIZVpuUmxWMkhJa0NHSWk0dERUazRPbTlhM2IxK0lSQ0t0VVROTjh6VUZSaHdkSGZIUlJ4K3gxc3lUSjA4S1dyUjM3dHpKSGxTTmpZMjExa1B2MHFVTHVuVHBBb2xFZ2dVTEZzRFIwUkdqUjQ5bTg5UFMwZ1RMS3k2S1Q1OCt4Zmp4NCtIazVJU1FrQkJFUkVUZzExOS9WVHRraDJnbms4bmc0K09ET25YcXdON2VIZ0VCQVdqZXZEbUEwbU5pejU0OWJObnUzYnV6ejMvOTlSZSsvUEpMM0xwMUMrUEdqWU8vdjcvZTVRTC8vUE5QcEtTa3NPKyt2cjRWL0dzMEt5b3F3cFFwVTFnMytrV0xGbUhMbGkwNm5UdWFmUFhWVjRKY0JvV0ZoVml5WkFrcjk3bDI3Vm9FQndmai92Mzc2TisvdjE3YlBuanc0RnZYcGE4NjQxOVh5K3ZvMGFPQ29UVTdkdXhBMTY1ZDFUNmNWaVRoYWV2V3JSRVZGWVZKa3liQjI5c2JzMmZQaG9XRmhXQVpNek16ckYyN0ZuUG16TUdYWDM2Sit2WHJxOTJldjc4L1RwMDZoWTRkTzZKbno1NzQ0b3N2Mkx5K2ZmdHEzUjkrWUNnaUlnS0hEaDFDZm42KzFxQ210N2MzSms2Y3lFcjE4UU1mVmxaV1dMMTZ0YzVkY0VuMTgvanhZMFJHUnJMZW1yNit2cmgzNzU1Z21YcjE2a0V1bHlNbUpvYjF6UEx5OGxKYVRzSGUzaDdtNXVaS3VjMVVlZSs5OXlBU2lTQ1JTSERzMkRFVUZCVGc0Y09IZWdmVVRwNDhpUWNQSGlBbEpRVXRXclJRT2R5MnNMQVFDUWtKa0Vna09IcjBxTVpoeGJvcUtTbWhsNGEzSEowajlCeGZVZG9hMmM2Y09jT09MMEI1eEVCSlNZbmcyYVZzOEVOeEhEMTgrRkF3ZmZYcTFUcnZJejlJK1BEaFF4Z1pHVUVzRnNQWjJWbm5BRmhCUVFFYitXQmtaSVM2ZGV0cVhMNm05YjZtNEljS1ptWm1tREJoQXBZc1djS210V25UcHRKL3QzZnYzcmg4K1RMRVlqSGF0V3ZIZ2g4RkJRV0NSS2Q5K3ZSaHllZzB5Y25KUVZCUUVLNWZ2NDdqeDQ4ak96c2JjK2ZPVmR2TisrKy8vNGEvdnovdTNidUhlL2Z1WWNpUUlaZzNieDVkTUN2byt2WHJlUFRvRVlEU1BBWDhVc2I4MXV1eUY2Wk5temJoNXMyYkFJRE5temNqSXlNRFM1Y3VWWHBCNGIvRWxQWFRUeit4ei9YcTFVUHo1czAxTHM4bkVvazB0bnk5ZlBrU3ZYcjFZc2w4ZzRPRE1YRGdRRXljT0JGaFlXRUFTck5qNzkyN0Y0TUdEZExwTjNWVnUzWnQrUHY3czkrSmo0K0hqNDlQamJzQS94dnhYekRHangrUEFRTUdBQURMYzlHdFd6ZE1uejVkTUkxUEtwVmkxNjVkZ21uWHIxOUhXRmdZZ29PRERkbzZwK0R1N283OSsvZXI3TUtxWUdabWhqVnIxbWpkbHJXMU5SSVNFc0J4bkZJaTdFV0xGbWxkbngvOGFOT21EYnk4dkFROVU5VEp6ODlIWVdFaFJDS1JVazRXVzF0YjVPVGt3Tm5aV2V0MlNQbnBHZ0RXVnNYTnhjVkZNQWE4c0xBUU0yZk9GRHgwcjErL25nVzZGTFp0MjRiRXhFVEJnM1ZjWEp4U0JTT0YwTkJROU9qUlEyT2VNNFZqeDQ3QnhzWUdCdzhlWlBzaEVva3djK1pNbGN1UEdqV0tuZnNLT1RrNWVQRGdBZnZlbzBjUGxlc21KU1d4KzVpWm1aa2dOMXQ1bGMyRFZoblhFYUlkblNQL3FHN25DTkdPbnovTXlNaElLVzlaMlNHdlpZTWY2bzRqWFk0dlZSU0JOWHQ3ZXlRa0pPRDQ4ZU5hMXpsNDhLQWd5Ym1OalEzOC9mM2g3ZTM5MWp4alUvQkRCWmxNaHNPSER3dW16WjA3RjZHaG9Tb3JzZkJibWpWVmF0R21XN2R1a0VnazZObXpKOTU1NXgwMmZlZk9uZXdoV1NRU0NWckExVWxNVEVSb2FDaHJnUWRLZXhKSXBWSzF3WTlhdFdwaDBxUkpDQWtKd2N1WEwxRlFVSUNnb0NBTUhEZ1FNMmJNb1BHVjVjUWZVKy9pNGlJSVhQSHpGcFFkVmpSMTZsUThlZklFSjA2Y0FGQmE1bmpWcWxWSytRQTBKWVhreTg3T1JvY09IWFRlYnk4dkwwUkVSS2lkZitEQUFYWmNXbGhZb0UrZlBnQktXMVBpNHVKWVBmUjE2OWJoUC8vNWo4Ni9xNGtpT1NZQVRKa3lCVHQyN0VCMmRqWSsvZlJUV0ZoWXdOallXS2Z1Z2RUQzkyYWNPM2NPNTg2ZEUwempWelY1Ly8zM2xRSzVwcWFtR29PN2NYRng3T0ZQTEJhemw1YjQrSGlrcHFaaXpKZ3hHcXRybFplbXdFZFptaEsrQXRxenhldEwzZmFLaTR0eDRjSUZIRGx5QkwvODhvdmFFbngzN3R6QmhBa1QwS1JKRS9UcDB3ZGR1blRCZSsrOVo5QjlKSlhqK2ZQbm1ERmpCZ3VVYTVLY25DeklIV1pvRW9sRThQQXZrOG5VWG12NXp5YUs4L1gwNmRPQ1pWeGRYUVV0Nm9vaGxQd0FvS2VuSjJReW1kSTViMkppd29MM01wbU1sVzVXaDc4L0hNZHBYYjUyN2RvVUlLa2g2QnpSZm82UWl0dS9mNy9nK2FaVHAwNkNkemxBT2ZkaWRlcHRlZXZXTFd6YXRBbW5UcDBTVE0vTnpjWGl4WXNSR2hxS3RtM2I0dE5QUDRXWGx4ZnExS2xUUlh0YWNYVFVxeEFlSG81TGx5NEpwajEvL2h3QkFRRm8xYW9WdW5YcmhsYXRXc0hSMFZHcCs3T1RreE5rTWhuN1J5cVZzbjgvZmZvVXRyYTJXaVBicTFhdFVqdFBKcE9wN2RadlltS0MrUGg0UkVSRTRKZGZmaEhNR3pSb0VNYU9IUXVKUklMaTRtS1duSzhzYjI5dk5HblNCSUdCZ2JoejV3NEFZTStlUGJoMjdScFdybHhKTFlQbHdQOS93UTgrNU9mbkN4SWp0V3paVXJDZXNiRXhsaTlmamdVTEZpQWhJUUZObWpUQjVNbVRLMytIZFNDVHlRUXRJWjk5OWhrYkJ5a1NpZkRWVjE5aDZ0U3BBRW9EUG1WditLcndnM3I5K3ZVVFJMb2RIUjBCQ0cvb0V5ZE94SUlGQzFDblRoM2N1WE1IWDMzMUZjYVBIeTlvN1RsNThpVFdyRm1EZnYzNm9XL2Z2dXlsdWpKcXBoUHRaRElaa3BPVDJmZkdqUnVyWE9iRml4ZUM0VEdLZ0cxR1JnWkxEQTBBZm41K1NFOVBaN21aYnQ2OGlWbXpaaWx0YzlTb1VSQ0x4U3hJd0w5R2w1U1VvTGk0R1AzNzl4Y01RZEdINHFGUzhTQlQ5dnFyS0ltckRUKzRWeDZabVpsSVQwOUhSa1lHcmw2OWlxdFhyNnBOdnRxbVRSdmN1WE9IRFIwRFNvTWdrWkdSaUl5TWhLT2pJOXpjM05DMGFWTzR1TGlnZGV2V1dydStFczFtekppaGRoNC8wRHhxMUNpTndUWis2OXQzMzMzSDd1Y09EZzdZc21VTEFnSUNjUC8rZlhBY2h4OSsrQUdOR3pmR2pSczNNSDc4ZU5aTGFNU0lFWmcrZlRwKy92bG56Smt6QjBCcEQ2Q0RCdytxYmVpWVAzOCsrdmZ2ajlhdFc4UEV4QVFyVjY1azEza0ErUGJiYjVHZG5hM0Rmd21oVHAwNnFadytjZUpFd2ZlTEZ5L2l3WU1IK1AzMzM5bTB4TVJFZHY3ektYb2lBcVhueGVEQmczWGVIN2xjTGlndnJVcDVjMDRRemVnY1VhMnl6eEZTTVZldlhzV0tGU3NFMC83M3YvL2h4WXNYdUg3OU9zek56U0dWU25IZ3dBSEJNbVdESTJYVEl4UVdGaUkxTlJVM2I5N0VqUnMza0pPVGc0MGJOd3FPdjh6TVRLeGF0UXF1cnE1d2RYVkY0OGFOMGJoeFk2MkJGYWxVaXRUVVZLU2twT0RFaVJOSVRVMFZ6TGUydG9hTmpRMTdGeXdwS2NIWnMyZHg5dXhabUppWW9IUG56dWpWcXhjOFBUMTFmc2FwTGlqNFVjYmR1M2NGV1h3N2RPaUFqSXdNOWlDdWVLQlVSOU80YTFkWFY0MFpnZzNoL3YzN09IUG1EUHR1Wm1hR09YUG1zSEtJcXJwSGwyMjljSFoyeHZidDI3RjQ4V0tXM1RjN08xdHJTMGgxNXVycVdzdkt5c3Jxd29VTGo3VXZiVmlLSGhBQXNHdlhMcVV1K3dwaFlXRnNHSWNxZCs3Y1FkZXVYZG4zSlV1V3FCd1c4Q2FjT1hPR3RiNkxSQ0tseWtPZE9uVkNxMWF0NE9IaGdZQ0FBQmdaR2JFQWhpN3M3ZTNoNXVhbWRibldyVnZqd1lNSENBc0x3K3ZYcjdGOCtYSzBiTm1TdFZwdjNyd1o5Ky9mUjB4TURDUVNpY1lTcERWSlZSN1ArbkJ5Y2hLOFJGeTdkbzJWZUxPMHRGVGJ1NkJQbno2QzY0MGl1Zk9WSzFkWTd3VVhGeGVNR1RPR0JURDRRWld5ZEJtUFhaRVhtWU1IRHdvU1NQT0p4V0tkYzhwb1MvU3F5L3JhZ296MTY5Zkg5T25UNGVYbGhmejhmR3pZc0FINzl1MFRsQ0FHU3NmSFAzNzhHTWVQSDRlMXRUWDI3ZHRYb1gyclR0emQzVjB1WDc3OHhydC9hZXFxejMreDY5V3JsODdINDlDaFEvSDk5OS9EMXRZV0d6WnNnSk9URS9yMzc0L282R2pJNVhKczNib1ZTNWN1UmZQbXpiRnMyVEo4KysyM3NMQ3d3SlFwVXdDVTVwbUtpb3BDVGs0T25qNTlpaU5IanVpZE53a29IWHEyZGV0VzlyMVBuejZDcnROMzd0ekJpQkVqMkhHbXkvVmRsUjkvL0ZHbllWN1VvcTJlcDZlbmhVd21NejUzN2x5ZTlxWGZMRHBINkJ6UlJjdVdMWjJiTm0zNjZNY2ZmNVJxWDdweWxaU1VJQ2dvU0RDa3ZFZVBIbkJ6YzBOaFlTR21USm1pZEg4RlNodXN5eVpydjMvL1BnNGRPb1QwOUhUY3VYTUgyZG5aU3Y4djkrelpJemhQTm0vZWpKU1VGRUYrUDVGSUJHZG5aelJwMGdRZmZQQUJhMXlVU3FXSWlJakFyVnUza0phV3ByWnh4TTNORFN0WHJvUzl2VDF1M0xpQkF3Y080T2pSbyt5NVRDS1JzS0NhcGFVbFpzNmNXV1h2SStWUmM0LzhTdEtvVVNNMGFOQUFXVmxaYU5xMEtjTER3eUdWU3JGejUwN3MzcjFiMEVxbXJ5NWR1aGh3VDFWcjA2WU41czJiaDRVTEY2SnAwNlpZdG13Wk83a2FOR2lBek14TXBYVlV0YjdXcWxVTHk1WXR3L3Z2djQ4dFc3WWdPanE2UnJkeVdGbFpXVW1sMG13UEQ0OVRjcmw4cjB3bWk3OTY5ZXBEN1d0V2Y4ZU9IVk9hdG5uelp0WXp3OXJhR3Q5Kyt5M3k4dklFdzdtMHRYSnJHdWEwZS9kdTlybHo1ODRxWCs3S1JxY3JpN096TTc3ODhrdUVoNGVqcUtnSUVSRVJpSXFLUWxKU0V1dm0ycng1YzR3ZlA3N1M5K1ZOcWU3SHM1V1ZGVXBLU3RDcVZTc0VCZ2F5NmZ5Y0dCMDdkbFE1WEVNa0VxRmx5NWFDNFRLS1RQZ0RCZ3pBM3IxN2taV1ZoYkN3TUhaOFJVUkU0T3pac3poNDhDQ3VYYnVHM054Y3JVTlArRGlPZzd1N3U5NS9wNEttU2xqOSt2VjdZMTFieDQ4Zmo0U0VCSlZKWlZ1MmJJa1JJMFlJRXNPKzg4NDdDQTRPeHVqUm83RnIxeTRjUG54WU1DWmVZZEtrU1RXNmkydFpITWRsdWJ1N24rYzRiaS9IY1hzdlhyeVlvWDJ0OGhzN2RxekdScE95dE9VelVMaDQ4U0ljSEJ6dytlZWZZOUNnUWJDenN3TlErbUw0K1BGak5HdldEQzFhdEFBZ0xBZDk1TWdSMXB0S0pCSmg3dHk1S0NvcVF0T21UY3ZkdTNQUm9rV0N2Qm1IRHg5R3ExYXQ4Ti8vL2hjdlg3N0VuRGx6MkF1QXA2ZW4ydDUzbHBhVzdLV3NwS1JFY0R5K2ZQbFMwTE5QazVyOFlsZlpDZ3NMbTNJY2Q4N0R3eU1Kd042U2twTDlmL3p4aCtyYTVHOEluU04wanVoRExCYlBTMDlQNzkrNmRldDlNcGxzYjkyNmRaT1RrNU5MdEs5WktmdUNLVk9tc0NIcERnNE9DQW9LQWdDWW01dWpXYk5tdUhIamh0SjYvZnIxVThyNVlXTmpnd01IRHVESmt5ZEt5OWV1WFJzZmZmU1JJT21xVENhRHBhVWxtalJwZ295TURQYmNJNVBKV1A3RzE2OWZzK0NIa1pFUjdPM3QxVGJFT3pnNFlNS0VDZkR4OFdIUENTMWF0RUNMRmkwd2ZmcDBKQ1ltWXUvZXZZTGhQUVVGQlpWYWNhOHkxTndqdnhKMTc5NGRKMDZjUUZSVUZEc3cvZno4TUdiTUdGeTRjQUZYcmx4QlZsWVduajU5aXNMQ1FoUVhGK3NVWmZYMExQendhd0FBSUFCSlJFRlU5QVJRc2J3Z21pZ08xTDU5KzhMUzBoSWRPblFRWE56S0JqOU1URXpnNXViR1RsSlZ4b3daZ3dFREJyd3RTVzQ0QUYwNGp1dGlaR1MwMXNQRDR6ZU80L1lXRnhmdi9lT1BQNVNqUWdiaTVPU2tORTBxbGJKTTRnQlF0MjVkdmF0UktKYTNzYkVSVEw5OSs3Ymc1aGNVRklSMzMzMFgyZG5aZ2hLYmltNmMrc3JNekJSRW1JY05Hd2FnTkw5QWNYR3hZTm1Ta3BKeVY5blFWY2VPSFFYbjMvbno1OUd4WTBkQkZENDlQUjFlWGw2Q1hsRnZnU281bm5XeGMrZE9sZE9uVFp1R1R6NzVCUFBuejRlUGo0OWczb1FKRXdDVTlzQklTMHREV2xvYXJLMnQwYTVkTzViTlhpUVNZY2FNR2V3aGxNL1QwNU5kWTRIU3hHSkZSVVg0KysrL0laRklVRkpTZ3BLU0VqWVVVU2FUUVM2WFF5NlhReXdXVjJoSWg2dXJLK3JVcWNPT09WTlRVOWpaMmFGcjE2NFlOMjZjenR2UnBWUzZwaUZicHFhbUNBZ0lRRWhJQ0N3dExmSEJCeC9BMDlNVDN0N2VLcTlEQ3ZYcjEwZGdZQ0FyYmY3cnI3L2k4dVhMU0U5UGg2dXJxOUwvcTdjQngzRnRBTFNSeStVclBEdzhybkljdDFjbWsrMjlmUG15OXNRQTFVaFdWaGEyYk5tQ0xWdTI2THlPcmkxMG16WnQwbm1JWUlNR0RYRDE2bFU0T0RnZ056Y1hjcmtjWVdGaEtDZ29RSEp5TWh2aWFXbHBxZkhlczN6NWN0YUQ5dUxGaSt5NkFBQ3hzYkZzaUZtZE9uV3diOTgrUVdEUjE5ZVh2VFJvNm9aOS92eDVwZHhud2NIQnJDSEIyZGxacVhzNjhOWU5seFFEK0JUQXAyS3hlSU83dS9zcGp1UDJTcVhTZmRVcGtHNElkSTdvZjQ3VUJCekhPY2psY24rTzQvei8rdXV2UEE4UGp3TWN4KzM5NjYrL0V0UFQwMVYzYWFna3ZYdjN4cmx6NTNEbXpCbEVSVVVKaHJOODhNRUhMUGhoYkd5TXVuWHJ3dHZiVzJXVkgzTnpjMHllUEJuejU4K0hwYVVsM04zZDRlSGhBUThQRHpScjFreXBwNzVJSkdKRGZRc0xDM0h0MmpWY3ZYb1ZWNjVjd2JWcjExQllXQ2pvTVE2VURobExTRWhBZW5vNjI2Y09IVHFnZCsvZTZOeTVzOXBHUzFOVFUvVHQyeGQ5Ky9iRm5UdDNzR2ZQSGh3NWNnUU5HelprRlN4ckNncCtxT0RqNDRPaFE0Y3FqY1ZTSENENkpJMVU1ZDEzMzYzUStycFFWVE04TkRRVVVxa1VJcEdJbFQ3U3hWc1MrRkNsblZ3dWJ5Y1dpMWQ1ZUhoY0JxQm9CVXpWdXFZZVZIVmxQM2p3SUVKQ1F0ajNiNzc1Um1VUEhIMFZGaFppOXV6WnJIV2hmLy8rZ3ZLNWhzRHY5ZUhxNm9xUFAvNFlRT2xZMWsyYk5pa3RyOHNMWFVXVXpaNnRxcHFOcXNETVcraU5ITThWMWJGalIremV2VnNwcVNtL0o1S1hsNWZhbmttNlBtaWFtWm14UERUNmVPKzk5d1FCYW5VSm92bkVZakZPbmp5cDkyK1ptcG9pSmlaR3IzWDR5NnZxVWRLN2QyKzBhdFVLNzc3N3J0NkpWWTJOalFWQnBKS1NFcngrL2ZyZmtOaXhsVnd1YjhWeDNHSVBENDlVQUh0Rkl0SGUzMy8vL1FvQTdTMGJXZ3dmUHB4VlRmdnJyNy93NU1rVHVMcTY2cjJkbkp3Y2ZQLzk5d0JRN2ZLdkxGaXdBUFBtelVOb2FDaU9IeitPbUpnWXlPVnlRWTRlc1ZpTXNMQXd2WVpBOHZITHdnOGFORWlwYkNNL0NLNXZxelovZUtxaWQ4Qy9pSWpqT0M4QVhrWkdSdEVlSGg3bi9qK1FIdittQXVsMGpwU3F6dWRJZGNaeG5EV0F6K1Z5K2VlV2xwWUY3dTd1aC82L1o5L1JpeGN2R2p3RGVuUjBOUHVzZUtjTENnckNtREZqbEk3Ym9LQWdCQVlHUWlRUzZYUXZWUXpwYXRTb2tWNzNjSE56YzdSdDI1WUZ4bVF5R2RMVDAxRy9mbjNCY2taR1JwZzNieDVTVWxMdzBVY2Y0Y01QUDlTN2QycVRKazBRSEJ5TUtWT21xT3lsVXQyOVBVZStBZWs2UHJ1bXFTSFZXcml5bndjTkdzUUJ3Sk1uVDlpOEZ5OWVjQUR3K3ZWck51M3Z2Ly9tQU1EWjJabmpmd2NBcVZTcTdTM0lIWUM3WEM1ZjZ1SGhrU3FUeVg0Q2NPREtsU3ZuWUlDSFh6NjVYQzVvR1hkemN6Tkk0RU11bDJQKy9QbUN6T0huejUrSHI2OHZBQ2hWZWxCTVYwVmR0OG1YTDE4S2hzNm9xaTlmVmF5dHJWVytNSC85OWRjc3o4UWJ4Slg1ZDdtUFkvNDBBSkJJSkJ6SGNkWG1lQzRQWFVwMVZ4VmpZK00zRXFBR1NsdHROT1dKVWtYYjhrWkdSZ2FyMUNJV2k2dGl1SXZhZXdEd3ovbWpPSGVBZjg0Zi9ubWk2dnlSU0NRY0FHMDlOWnNCbUN1VHllWjZlSGo4S1pmTGZ3THcwK1hMbDVNQTZENldpb2RmTGo0Mk5oYWJOMitHcmEwdDJyVnJCMDlQVDdSdjM1NGxUNzl6NTQ2Z1MvK3BVNmRZRUkvL3dLMm84bVZ0YmEweFNhUUNQMTlDUUVDQVRqM3l5bmJ2Zi9yMEtjdWZJNWZMQmNPckxDd3M4TjEzMzBFa0VzSER3d04xNjlZVlZLc0FTb2NWU3lRU1NDU1NjajJQeE1YRllldldyVGg0OEtES1lRLzhjZlg2dk5obFoyY0xnaDl2NnZ6blVYdS9BRlRmTXdEOTd4dUt6M0s1WE52OW83MWNMbTh2Rm92RC83OVgxRThjeCszNy9mZmZMMnRacjl6b0hDbFZYYytSQ3RMNlBLVHBlcTdxbVY0aWtZZzFYTWN0T1k0YkRtQzRYQzR2OHZEd09DNlh5MzhTaVVRSExsNjgrTlFRZjVDcVJuQUxDd3VsSWhnQWRBNTZLSEFjWjVCM0FwRkloUGZmZjEvbFBEYzN0M0xubE9Fek56ZlhxY0ppZFVQQkQxTGw1SEk1NStIaG9mWXF4bjhvS1lzL1hrN3hXZFdZZFQwMUU0bEV6UUFFZVhoNFpBRFlxMjBGZlp3OGVSSzNiOTltMzY5ZHU2WnphN2FKaVlsUzZWQ0ZWYXRXS1NWOTFKUlZ2RHpsWHZmdjM4OTZXbGhhV2xhckJFY1dGaFlxTTVmdjNMbXowb01mMm81aHdMREhNWC9jc0E0cTlYZ21wS0lxY2c4QS9qbG4rT2VSQWU0REFPRENjZHhYQUw3eThQQjR5SEZjdkM1RFhEVjUvdnc1ek0zTjhmVHBVeHc2ZEFpSERoMkNrWkVSeG80ZEMzOS9mN3g2OVlxTjJ6WXlNbUl2ZFlXRmhZS2d0S0w2ZzZXbEpZWVBINjR5b1I0Zi84WE94OGRIYWJoa1dhcDZQRzNZc0FFYk5td0FVTnFianArZysrYk5tMGhOVGNYeDQ4ZlYvdis2ZmZzMnBrMmJCckZZaklZTkd5SW9LQWdlSGg2Q1pZcUtpdkRpeFFzQVVDck5hV1ZsaGVuVHA4UE96ZzVqeDQ3RmxpMWJCSDhILzdxb1Q1ZCtmbTlHeFg0cXF2TlZob3JlTHhRcTZmbW5yRlp5dWJ5VlhDNmYzN3AxNnhzeW1helM3eDkwamxTL2MwUmZobml1TjlBeGJRYkFoK000SDdsY3Z0bkR3K01RNkJub1g0K0NINlRLY1J3bkI4QWZreUJYODFuVFBHMmZPUUMxb1Q4NXgzSHlpajd3S2tpbFVxeGR1OVlnMitMYnNHRkRwVmNTS2x2ZTF0ZlhWL0R3OWNVWFgrQ0xMNzVBVGs1T2xRUkZYcjE2aFNOSGpxaWNYdG0wSE1ObHZ4dHFYbm1hNUExNlBCTmlDQWE2QjJpYVYrRnpoK000dVV3bWsrczdsSWp2MEtGRDZOeTVNL3o4L0hEOStuV2NQSGtTeWNuSnlNN09aaTJKejU0OVk4dnpYNzUvL2ZWWDlzSm5ZbUtpVlBxeVRaczJPdTlIcjE2OXRDNXordlJwdmZJMXpaZ3hRK25sc25IanhoZzJiQml5c3JKdzRNQUI5c0pXVWxLQ3pNeE1sY01hTkxYUXkrVnlCQWNINC9qeDR3Q0FlZlBtWWYzNjlheFZsVCswVWRkVzdmVDBkTUY5RFFCU1UxTXhZc1FJaEllSEc2UjF0Q3c5N3hmNmZ0ZTZyRnd1TitJNHJsekp1UDUvM3lzTm5TUFY3eHdwRHoydTZlWDlYQXRBZWFJMzlBeEVLUGhCcW9kTGx5NVY2cGljVHo3NXhGRXFsVDdTWlZtTzQyN0laTEs5SE1mdHZYVHAwalVBY2c4UGoxbUcySThkTzNhbzdIR2hxZHNZZi9teWtYcTVYSTdWcTFlclRUREp6N2VSa3BJaXFBblBuNWVXbHFZMWUvcnAwNmZ4OEdGcEhqU1JTSVRCZ3dkclhQNU5lL3IwS2N1MlhSVXEreGptcXk3SE15R0c4aWJQSDIydDdqeDM4VS91bkFzQVpCNGVIcFBMODVzWkdSbFl1SEFoZ05LdXdxMWJ0MGJIamgzeHpUZmZvS2lvaUdYTDUvZlc0NC83NzlhdEc3cDE2NFo3LzhmZXZjZkZsUDkvQUgvTk5GTktVcUdMSWlsYWtrdHlXYUd5djhYdXVtYXhLNUlOaTl3bHQzSlpsN1VScTVaMld4WnJMZG5Zc0loZHlTVkx0a1JpdzY2N3BDUmROVFBOL1A3b081K2QwOHpVVExwN1B4K1A3K1BibkRsenptZnNuSmx6M3VmOWViOGZQc1RqeDQ4NUZmOXJTbEJRRUVhTUdJSHUzYnREVjFjWHdjSEJtRHQzTGh2ZnlaTW5ZVzF0amY3OSsyUFFvRUhvMUtrVGU2MmZueDh1WHJ5SStQaDRKQ1Vsb1ZXclZsclhFK1B4ZUp4L2s0U0VCUHowMDAvdzl2WUdvUDJGWFhaMk52ejkvVG12RXdxRkVJdkZ5TXJLd3RTcFV4RVVGRlF0d2Z5YS9MeVgxYTFiTnhjQVZ6UmNQWkhINHgyVVNDUUhyMTI3ZGhzQW5KMmRWMVRIdU9nWXFYdkh5SnVvenMrNHM3UHp0d0RLYjFsWXFwREg0eDJYU3FVSERRd01qc1hIeCtmOTcvVzdxbXRzcE82ajRBY2hwWkx3WDVHN3RPcll3YjE3OTFRV0JBVUFiMjl2bFgzamYvenhSMnpac29VOS91eXp6empQLy8zMzM1ekFSNU1tVGRpZGc2cW1tQnJzNGVGUnArczJrT3IvUEJQU1FOMzZYOWVMZzhuSnlkZFFSVFZ5cEZJcFJvNGNpZmo0ZUR4Ly9oem56NS9IK2ZQbllXbHBpYU5IajdMMS92Nzd2L3JFYmR1MlZkcE82OWF0SzZ6cHNuVHBVcVY2QVlvRnR2MzkvVlhXY2xGY1Ixc1RKMDVFY25JeWRIUjBFQjhmai9qNCtITFhWMng3clkwWk0yYmc0c1dMTEcwK1BEd2NycTZ1YU51MnJWYjFEQjQrZklpNWMrZmkwYU5IYkZtYk5tMFFHaHFLaFFzWElpMHREU0tSQ0VGQlFiaC8vejZtVDU5ZXFmSFdVeGRsTXRsQm1VeDJLRGs1K1g1TjdaU09FYTdhUGticXNWd0FSMUVhdUQ1WkhRVlBTZjNXWUQvNVZlWEtsU3R3ZG5ZdXQrSi9TVWtKSGp4NGdMdDM3NkpQbno2MVVTQ09WRTZOVlRRdkxpN0draVZMVUZ6OFgvY3RlVXRQQUFnT0RrYTdkdTFZdjNtZ05QMVRjWXBNbHk1ZE1HSENCTTUyMzNubkhUUnIxZ3d2WHJ5QXViazU1czJiaDhXTEYxZjUrUC85OTE4a0pDU3d4L0wydHRxUVNxVW9MaTZ1VkFlTzhpUW1Ka0lpa2FCZnYzNFFpVVJvMXF3WlRwMDZ4ZXFvMk5qWTROQ2hReXdkdGdHcjhRcjlGWkgzbVhkeGNkR29tcmhZTE1iRGh3L1o0OWF0VzlmNWRud3hNVEVRQ29Xd3NMQ28xSjI2eWhhMkkxV0h4K01sSzJSSDNhcktiY3RrTW9qRll0alkyTEMyOG4vLy9UZmk0dUlRRnhlSEFRTUdzTHV4TXBtTTh6M2JzV05IbGQycjVBUUNnY3BDZWg5ODhBRW5IYjlzbmFobXpacGg0TUNCZVAzNk5Rb0xDMkZrWklSbno1NXgxdEcydzAvejVzMGhGb3M1QlI3TG8yNzYwTFp0MjlTMjhRUktwek1zWDc0Y2t5Wk5nbFFxaFVna3dsZGZmWVd0VzdkeTFpdnZlK1BZc1dNSUNRbEJmbjQrWi94ZmYvMDFyS3lzRUJFUmdkbXpaK1BhdFdzQWdCMDdkbkIrdXhzZ0tZQ3pBQTdLWkxKZnIxNjlxcjVZV0RXZ1kwUzEyanhHNnFFWEFBN3orZnlET1RrNXAydTYxUzJwWHlqNFVZN2J0MjlqMnJScGFONjhPWVlORzRhSkV5Y3FCVGJpNCtPeFlNRUM5c1U4ZmZwMFRKNDhXYVB0di8vKys2d1FvNnAyb0dVdjN1UThQVDNaVklqcWJDTXFrVWh3OE9CL2RZSEdqaDFiYmZ1cUlWSUE1d0ZFMVdRdmU1bE1obFdyVnVIT25UdHMyUWNmZklDbFM1ZGkzTGh4ZVBUb0VZcUxpekZ6NWt5RWg0ZmpuWGZld2E1ZHUvRE5OOSt3cmdRdFdyUkFjSEN3VWhDT3grT2hiOSsrT0gvK1BMWnUzYXBVT2J5cUtOWVRjWEJ3UUxkdTNiUjYvYk5uejdCczJUSk1tellOUFhyMHFPcmhJUzR1anAwQXFacENKQmFMTVdyVUtJd1lNVUpsaGswOVZTdWZaMjFFUmtaaS8vNzkwTlhWeFpJbFN6QnMyTEJ5MTMvMjdCbG5PbFYwZEhTNW5SYzJiZHFFdTNmdndzYkdCalkyTmhnelpvektFOUl2dnZnQ3hjWEZySE5BMmZaL2xmWGd3UU1FQmdheTQzVGR1blVZTkdpUXhxL1B6TXlFcjY4dlZxeFlvWEhSNHpkVldGaklPVmxlc21RSkorajZ0cERKWkFrOEhpK0t4K01kU2t4TXJMaTZaQ1U5ZVBBQW8wYU5VdnY4enAwN3NYUG5UcFhQclYyN0ZtdlhybFg3Mm9pSWlBby9OOUhSMFp5aWl3Q3diTmt5cEtlblkvRGd3U3FuZERScjFrenIxb2MxcVZPblR2RDA5RVJVVkJRNmRlcUV3TUJBcFNMUTVkM1Z0ckN3NEhUOHNiR3h3ZGRmZjgyK2F3d05EYkYxNjFiTW5qMGJTVWxKYU42OE9jYU1HY05hcURZUUVnQ25VUnJ3aUw1NjlXcXQ5YXVrWTZUcXZla3hVaC9JWkxJTUFJY0FIR3phdE9uWnVMZzRyU3JCTndSLy9QRUh5MGJpOFhpSWlJaEFodzRkYW5kUTlVRDkvdVJYTTNtLzdLeXNMUHorKys4cTIyajI2dFVMVFpzMlJWWldhZmVreU1oSWVIdDdWL3BPbm1JaEp6bXBWTXBacm5nSFczRzVvYUVoOVBUMGNQVG9VYTFUODFRRlVVUWlFWUtEZzluaitoejhlUG55NVVzVEV4T3JLMWV1UEt0NDdhb1ZGaGFHa3lkUHNzZm01dVlJQ0FpQWdZRUJnb09ETVhueVpCUVVGQ0EzTnhlVEowOUc1ODZkY2ZueVpiWiswNlpOc1czYk5yV1Y1d2NPSEFndkx5L1kydG9pT1RtNVVtTXMyd1pYVVY1ZTNodTF0NDJKaWNINjlldVJsNWZIanBPcWxKNmVqZzBiTnJESEhoNGVTdXVJUkNJOGVmSUVXN2R1aFptWldaV1BvYWJWNXVkWlUxS3BGS2RPblFKUSt1L2ZwazJiS3QvSDJiTm44Zmp4WTF5K2ZCbU9qbzRxUDV1RmhZVTRjZUlFUkNJUlltSmk4TlZYWDNIYUtwYWxHSlJXeGRUVWxCV1QyN2x6Sjd1SWF0V3FGZDUvLzMyTnh5NFdpN0ZreVJJOGVmSUVzMmJOUWtoSUNONTk5OTF5VzFDckloQUlsQW8ybHFla3BBUzNidjJYM0tCNDkvdHRJWlBKMmx5OWVsWDdkbGYxU0c1dUxyNzY2aXZFeE1Rb1BTZVZTaEVhR29xTEZ5OUNYMStmZGZBQ1NqdFl6Smt6NTQzM3IrcWNvcUpqU3h0K2ZuNnd0TFRFaEFrVG9LT2pvOVFSb3J3THUrN2R1MlBMbGkzdzgvT0RoNGNIRmk5ZXJOU2lVbDlmSDZHaG9WaTZkQ2xtenB3Skt5dXJLaGwzWFdCZ1lKQW1sVXJOLy96enp4cnZBVitYMERGU2Z5OEJKUkxKR2djSEI3OWZmdm1sL0JZKzljaVdMVnR3OXV4WnRjOS84c2tubkp0RFlyRVlvYUdobk05bWNuSXlCVDgwVUg4LytkWHM1Y3VYK08yMzM5ampHVE5tUUNBUXdOZlhGeTlmdnVTc3E5aHFLanM3RzZOR2pWS1pUcWFZdmFIT3dJRURsWlk5ZXZSSTVmS3k2NjljdVJKRGh3NnRjQi9xcU1zMGFRaitsd0pYNHhlS0VSRVIyTDE3TjNzc0ZBb1JIQnpNVXVQYnQyK1AwTkJRK1BuNTRmWHIxeWdxS3VJRVBzek56UkVXRnFaeVhxdGM3OTY5S3pVMnFWU0sxNjlmZzgvbmMvNTdsODB1T1h6NE1QdHlOVFkyeHVEQmc3WGF6N0pseTlqZjZlbXFhM1NXRjN3cFQwSkNBb0tDZ2xoUXhjcktpdDFCVWl4Y3AzaHhhR2xwV2FsOTFTVzE5WG5XeHJsejU5aEpuSW1KQ2Fld1cxWEl5TWpBNDhlUDJXTjFHUmV4c2JFc0swaGZYeDk5Ky9hdGt2M2Z1WE9IRXhUTXljbFIyV29aQU96dDdUbUJaS0EwUytUcTFhc0FTcWZGeVU5TXRXMUJyVzNxZFZsejU4NHRkMXFuM0pFalI2b3NZNmEyMVdUZ3c5VFVsQlU4VkNjMU5aVUYxT1FzTEN3d2VQQmdHQnNicTMyZHRiVTErM3ZXckZrQVNqTTJqeHc1Z3UrLy94NDVPVGtBZ0s1ZHUzSUM0L2IyOXJoNzl5NysrdXN2QUtXMW9zYU1HUU1uSnljNE9qcXEvZStjbFpXRisvZnZBeWpOYU5RMGZiODZHQmtad2NmSGh6MHVPeTJsb3BUK2J0MjZJVG82dXR4Z3VMNitmcVhyTHRSbDhxS1BkUVVkSTlYalRZK1J1dXo2OWV1UHIxKy9YdHZEcUZLWm1abGEvZjV2Mzc2ZE5TR1EyN3g1TSt6czdMVHFiUFEyb3VDSEd2djI3V05mRkIwNmRHQjM5QjQrZkZoaFZGYXhFblZ0TURRMFpLbi84Z05KUjBlSC9RZzhlZktFcGIrVjEyV0V2TGxMbHk1eEhpOWV2Smh6RVppYm00dVVsQlFZR0Jpb0RBQzBhTkVDOSs3ZGc1V1ZWWlduV0phVWxNRER3ME1wRlZMeFpLRnNlOXRSbzBaVm1OVlV0cFdiWE5PbVRlSG82SWpzN0d6bzYrdERWMWNYT2pvNktDb3F3cDQ5ZXpqcmF0Sk84dkhqeDFpNGNDRzdjOTIwYVZPRWhJU3c5cnZ0MjdkSGFtb3FDZ29LOE0wMzN3QW9QUTdhdFd2SDJjNmJYandTMWZidDI4Zis5dkR3cUxKL1ozbXcrZno1ODV6bDl2YjI3S1FUQU1zMFVReGl1N3E2UWlxVmNnTFdRT2tjYVczdWdrbWxVcXhldlpxVGhaZVhsNmUyMkhEWmRvaGJ0bXpCa1NOSDJPUGh3NGRyTlYxRzBadTBYZ1ZRN254NVJkUWFzSEtNakl5VWFqWEozYng1RS92Mzc4ZnAwNmVWbm52MjdCbCsrdWtuOU8zYkY4T0dEVVBmdm4zTERWSjVlbnJpNk5HamlJcUs0Z1NaM2R6YzhPV1hYN0kyb1VEcGRMRXRXN2F3L2VibDVXSFhybDE0OTkxM2taZVhoM2ZmZlJjbUppWksrd2dQRDBkNGVEaUEwcnVPWmFjS1ZBWEZqbVRhS0hzUm9NbnZwVFpaZ0c5QnphaGFROGVJZG1yeUdDRjFoMktRNzlxMWEvamhoeC9ZNDVZdFcrTHAwNmNvS1NuQmdnVUxFQllXaHE1ZHU5YkdNT3NGQ242b2tKMmR6VTdjZVR3ZS9QMzkzL2dFVTFPSy9idERRa0lBbEViRkowMmF4SmJ2M0xtVEJXQVUxNWZQMi9idzhJQ0hod2RrTWhsY1hGd0FsQlpha3QvZEh6NThPTHRqMnRBeVBPcWFQbjM2c0tKcDA2ZFB4NGdSSXlDUlNIRDU4bVVjUDM2Y2MxZGFsUnMzYm1EUm9rWFExZFdGczdNenVuWHJCaWNuSjlqYjI2TlpzMlp2TkRhaFVBaGJXMXRPTFJJQUdEbHlKUHY3M0xsejdBZFRSMGRIN1oxdFJZb3A5WEt1cnE1WXNXSUZtalZyQm05dmI2U21wcGE3RFUyS1JscGJXMlBIamgyWVBuMDZMQ3dzc0c3ZE9rNTlpRVdMRm1INTh1VjQ4T0FCWkRJWlRFMU5NV1BHREtYc2s3SVhwdVROcGFXbHNUdG1BT0R1N2w2cG1oYUs5VmtTRWhLZ282T0RmdjM2cVZ5MzdBbGhZbUlpSGo5K3pCbkhIMy84Z1QvKytFUHB0VXVXTEZINTJWWk1TMVljLzNmZmZWZmhaMWlSWXVBbkxDd01QLzc0STN2czRPQ0FSWXYrNnp4Y1hoMm5vcUlpTEYrK0hMR3hzV3lacjYrdnh1TWd0U3NqSXdNM2J0eEFVbElTTGx5NHdNbGNrbk55Y2tKZVhoN3UzNzhQaVVUQ2lqNmFtcHJpd3c4L3hQRGh3em1aZ0ltSmlmajU1NThSSHgvUGFXT3BvNk9EenovL0hKTW1UVklLUERacTFBakJ3Y0dJakl4RVdGZ1lpb3FLVUZKU2dnc1hMdURDaFF2ZzhYaG8zYm8xcGsyYnBqYnJ0Q0txcG0vSjc3Sy9xZmo0ZU55NmRRdU5HemVHVUNoRVhsNGVwejRabjg4dk54dEFFL0lBcWZ3QzhjeVpNNXpuNi9OZDg3cU1qcEg2YzR5UXFyVm16UnFzV2JPR3MyekRoZzJzMDZJODJKYWVubzZBZ0FBV2tIM3Z2ZmV3Yk5reVRKZ3dBVStlUEVGaFlTRm16WnFGRFJzMlZEb3p2S0dqNEljS0VSRVI3SWR2MkxCaDZOcTFLODZjT1lPSER4L2krUEhqN0Vmdjl1M2I4UEx5WWgvQXpaczNvMy8vL2dCS0k3NjV1YmxLRjZnclZxemczSW1VazU5WS8venp6M0J3Y0FEdzMwV1pvYUVoWjQ2Nm1aa1p1OXV0YWZIR21ncmVFSzRlUFhvZ1BEd2NQajQrNk4yN041WXZYNDd6NTg4cnpiMlU2OTI3Ti9yMDZZUGR1M2R6NnJtSVJDSmN1blNKWlpMdytYeEVSa2FXT3gxR0UzWjJkdmozMzM5aFlHQUFTMHRMZlBEQkJ4Zy9mang3WHJHOTdYdnZ2YWZSblRMRk5FOGRIUjNNbmowYlhsNWU3RFBZcDArZkNpOGM1VUc3aXRqYjIyUC8vdjB3TVRGUk9ubHhkSFRFd1lNSHNXVEpFdHk1Y3dkQ29SQy8vUElMSjYzUTNOeGM2KzRjcEdMZmZ2c3Q1M0hqeG8xclpSeS8vUEtMUmhrTDJtUjl2SHIxQ2p0MjdHQ1BoVUloRGh3NHdHbXRlT3pZTVN4ZnZwdzlsaGZNaTR1THc2NWR1OWh5RXhNVFRyWlNlZExTMHJCMDZWSk9kc3Y0OGVOVjFxTFNobUxuQUZMMWlvcUtNSGZ1WE55K2ZWdnQ5ejVRK2pzL1k4WU1qQmt6Qmp3ZUQzLzk5UmVpb3FKdzVzd1pTQ1FTWkdkbjQ2ZWZmc0pQUC8yRVRwMDZzV3doSG8rSHVMZzR6clljSFIyeGFOR2lDZ3ZaamgwN0ZtNXViZ2dMQzhPcFU2Zll1WXhNSmtOdWJxN1NpWE5RVUJEbm5PUDgrZk5xcHl0b08zMUxHeEtKaE4xZFY2VmR1M1p2WE0vZzZOR2pTbFBWNUFRQ0FWcTJiUGxHMnlmL29XT2s2dFhFTVVLcTN2ang0NUdYbHdjYkd4dUVob1p5Z21FbUppYkl6czdHekprejJWVHYxcTFiSXpBd0VFWkdSdGkwYVJOOGZYMlJuNS9QQWlCK2ZuNllPSEVpWFFPV1FaLzhNbTdldk1taW84Ykd4cGd6Wnc3RVlqRTJiOTZNSjArZTROZGZmMFZFUkFUcnZpSC9JaHcwYUJBTGZDUW5KMlBObWpWbzFLZ1JkdTNhcGZVWGpEWjNTRmV2WGcyQVc0UlBUbkg2Z1NaenVrblY2OWl4SStiUG53OHZMeS9jdTNjUEowK2VWSnBtQXBRR0JIeDhmTmgvKzVFalIrTEFnUU9Jakl6RTgrZlBsZFlmTTJhTXlzQ0hwYVVsbTllcWlmSXFwZi96enorNGN1VUtlNnhwb2ROUFB2a0U1ODZkUTFwYUdqWnMyS0FVeUNpdlV3eVB4NE9Qanc4TEFHcWlvZ3dZRnhjWFZuaFQxVmhKMWJweDR3Yk9uVHRYSS9zeU1qSmkzNjhTaVlSejRweWZuNjl4WnBzMjM5RXltWXdUVUJHTHhWaXhZZ1VpSWlJZ0ZBcVJtWm5KcVJOZ1oyZkg2dEIwN3R3WmZENGZVcWtVZW5wNitQcnJyNkducDRlTWpBeVltNXVyM0Y5QlFRRzJiOStPdlh2M3N1OTBIbytIYWRPbWFkeFpqTlFlZlgxOXZQUE9PNXdNSkVWV1ZsWVlPM1lzUm80Y3ljbENjM0Z4Z1l1TEM3S3pzeEVkSFkyREJ3K3lWcHMzYnR6QWpSczM0T0RnQUdkblp6ZzVPU0VsSlFXMnRyYnc5ZlhGNE1HRE5UN1p0YkN3d05xMWF6RjE2bFRzMjdjUEowNmNRSDUrUGo3Ly9ITVdHSmJYTnlpYkptOWtaSVF1WGJvQXFMcE1pSkNRRVBZN21KeWNyUExDc1Z1M2J1RHhlQ29EbXp3ZTc0MERnZ0RZKzFKbDZOQ2hOR1dnQ3RFeG9wMjZjb3lRcWlVV2kvSDMzMzlESnBPeEFzdUt3WS9jM0Z6TW56K2ZaV00zYmRvVW9hR2g3RE5vYjIrUFRaczJZZWJNbVJDSlJKQktwUWdMQzhPWk0yY1FHQmlvTk9YN2JVYkJqeksrL2ZaYkZ0Q1FTcVdZTW1VS2NuTnprWmxaMmdXc1pjdVdNRE16dy83OSsxbXhPbE5UVXl4Y3VKQzladTNhdGJoMzd4NkEwcnRxczJmUFp0dHYzcnc1Ykd4c0lCS0pPT24zOHRvYm10d0JySWlxamdQcDZlbHN1ZUxCSkYvbTdlMzl4dnNseW9SQ0lieTh2QUFBdHJhMjhQTHlZZ1ZRalkyTjhlR0hIMkxreUpGS2dRd0RBd1A0K1BoZy9Qanh1SERoQW1KaVluRGh3Z1VVRlJYQnlNaEk3UStYdWJrNXA4RFZtM2oxNmhWcmlkbTRjZU55VHdZVjhmbDhyRjY5R2prNU9TcS9iSjJjbkRCNThtVHcrWHdJQkFMbzZlbkJ3TUFBeHNiR2FOKytQYWZtU0ZYbzE2OGZlRHdlZUR3ZWRIVjFZV2hvQ0V0TFN3d2VQTGhlZHpDcWkyUXlHVFp0MnFUeU9YVUJLRVZQbno3bGZINTM3ZHJGN3JDcUN1Q3VYNytlWlMwa0ppWnlXcmp1M2J1WFpmQVpHaHJpMTE5LzVaeVllbnA2c3U5MWRTZWxxZ0xSeHNiRzZOaXhJL0x5OHZEdnYvOGlMeThQMTY5ZlIyQmdJT2JQbjQ4NWMrYXdvdGk2dXJyNDRvc3YyUFpOVFUzUnRXdFhYTHQyRFY5KytTVTZkZXFFMmJObkl6VTFGV3ZXck1HNzc3N0w5bE5VVklTb3FDanMzcjFicWNoMnk1WXRLOHlPMGpTSVh0SDhjY1ZzUkZJNVU2ZE94YkZqeC9EeTVVdm82K3ZEd2NFQjc3NzdMdnIzNzQvMjdkdVgrMXBUVTFOODl0bG44UEh4d2ZuejUvSExMNy9nMHFWTDZOR2pCN3RyUFh2MmJJakY0amZLNExHeHNjSGl4WXN4Zi81OEpDUWtjRDZMWlcrc3lIWHAwb1V6Nzd4MTY5YXNhNHFxd09QTW1UTXJUT3ZYMTlkbjJ6QTJObFpab05ySXlJak5jWmYvaGhnWkdjSE96ZzVqeG96aDFHNm9MSHQ3ZXhnYUdySnBxWTBhTlVLTEZpMHdZTUFBbW1wV0RlZ1lLVldmamhGU3RiS3pzMWx3Y2QvV0FBQWdBRWxFUVZTd1NwNWwvZXJWSy9aOGJHd3NwMjZMVENaVDJYVklJQkJ3cHRPbnBxWnl0a01vK0tIRXdjRUI4Zkh4QUVxamJJcDNFZzBNREJBVUZJU2JOMjlpeTVZdEFFb2pxS3RYcjJaenNmaDhQZ0lEQStIcjZ3dVpUSVk5ZS9iQTFkV1ZuWWpPbWpVTHMyYk53c0dEQjdGdTNUcTI3VDE3OWlpbGhwdVltQ0F5TXJMYzhhcWFhNmlxSUt0VUtsVzVYTDZzYkFGQVVqMThmWDFSV0ZpSS92MzdvMmZQbmhYZWNSWUlCSEIzZDRlN3V6c2tFZ2xTVWxJZ2xVb3JOVldqVjY5ZTVkWVRLTXZaMlJuT3pzNWE3d2NvTGRUYW9rVUxsYzhaR0JoZyt2VHBsZHF1TnVPWE16TXpVM3RIaVZTdG8wZVBzaG8zWmNremRFUWlFVzdldktteUdGZlo3eUZqWStOSzE3YVJ0eW9IZ05HalJ5dFY1MWU4STZadGR0NmlSWXZRdEdsVFhMbHlCUXNYTG9SVUtzVWZmL3lCdUxnNGx0bkY1L1B4eFJkZjRKMTMzdUc4MXMzTkRhTkdqWUtibXh1aW9xTFk3ODI4ZWZOdzlPaFJGQlVWNGRkZmYwVjBkTFRhRlBBblQ1N0ExOWNYM2J0M3grZWZmMTZwZWlxazVqUnUzQmhidDI2RnJxNHViR3hzS2xYOGw4L253ODNORFc1dWJuajgrREduZG9FbTM5T0tSYVhMbSt1dnE2dGI2WTVJaXRQQlZKRVhuaTVMM2ZlNms1T1R5bW5DQURnRmd5dlN1blZyUkVkSHM4ZWFaTUlLQklKeTIwNlNxa1hIU0tuYU9rWkk3Wk5QWlFIQU1rSGxnYkFtVFpwZzRzU0piR1pDU1VtSjBqVnFXVVpHUnNqTnpjWHc0Y00xbmtyK3RxRGdSeG51N3U0c1Npc1FDRGhURkdiTm1vVzh2RHpNbVRPSFJkVW1UWnJFNXZ6SlpESVVGaGJDd3NJQ2ZmcjBRWHg4UEtSU0tWYXRXb1hJeUVqbzYrdXpiWlV0dWpkcjFpeDg4ODAzbkpTK1Y2OWVZY3FVS1ZxL0Iza1UrTVdMRjJ5Y1JrWkdMTGp5L1BsemxqNHRYN2RKa3labzJyUXBXNWRVajhhTkcyUHg0c1dWZXExQUlDaDN5Z2dodFczcjFxM2xQcCthbW9xVksxZmkwYU5IMkw1OWU1VzN2MVYwNE1BQjdOeTVFMGVQSHNXNGNlT1VubGVjRnFnWS9CZzRjQ0NycVFUODF5MUdWMWNYQXdjT2hLR2hJY3RHNmRldkh6Nzg4RU8yanVMdmhUekFVZGE0Y2VQQTUvTng2OVl0VnRRYUtPMU9zMmpSSXBYQkl6MDlQZmo2K3VMcDA2YzRjdVFJeTA2VVo3dTR1TGhnM3J4NVNvRVdPV05qWXhnYUdxcDhyaXlSU0tSeXFoMTVNMVdaUFZPWjdMaU9IVHRXMmY3ckc2RlF5Q21HVGVvbU9rYkkyMHl4enAvODVxRThZOFBFeEFRdFdyVEFCeDk4Z0M1ZHVtRFRwazJjOHhSVm9xS2lFQjRlRGo4L3Yrb2JkRDFGd1k4eU9uYnNpRU9IRHFGNTgrYUlqWTNGeXBVckFaU21FSThlUFJwang0N2xaRkNjT0hFQzBkSFJlUDM2TllxS2lsVE9yM3Z5NUFtMmJ0MEtmMzkvQUtXcDNZcTFGSURTdGtWejU4N2xSSDJsVW1tbENpTDk5dHR2eU0zTlpVWDJBR0RkdW5Vc1JVK3gyNHRpeEhqY3VIR1FTcVVzNHA2U2tzS2VvMkk1aEpDS1dGaFljTzVlS0pMSlpGaXpaZzMrL2ZkZkFFQkFRQUQyN2R2SGdxNlZVVlJVeE5yTGxzMGFNVEV4d2Z6NTg5R2lSUXQ4OXRsbjJMRmpCeWVMUkRGUW9UanRSWjVHS2hBSXdPZnoyWGVrb2FFaFZxMWFoZHUzYnlNeU1oSlhyMTdGNWN1WDFkNTUrZVdYWDNENDhHRzBiOThlZG5aMjZObXpKd1lQSGd3K240L3M3R3dFQkFTdzRMU2RuUjJHRGgycU5HV0l4K1BoL2ZmZng2eFpzMWpBeGN2TEMyRmhZWnk2S24vOTlWZTVxZEpUcDA3VmVJcFhjbkl5cGZVVFFnZ2hOVWd4K0dGbVpnYXhXTXpPYStTWlNQNysvakF3TU1EdzRjTTEybVpnWUdEVkQ3UUJvT0JIR1R3ZUR6WTJObmp3NEFHcjlHMWdZSUNWSzFlQ3grUEIxZFVWLy96ekQxdS9iTnRNUlZaV1Zzakl5SUJFSWtGa1pDUkdqeDROR3hzYlJFVkZxUXlTSkNZbWNsb2VxaXBpV3BhNmRPZnZ2dnNPUlVWRmJEdWFwRHpKWkRLNHVibWh1TGdZUEI2UGMzSHdwbTFWQ1NFTm43T3pNMjdjdUlHUFB2b0l4NDRkNHp6SDQvSHd4UmRmd052Ykd5S1JDQmtaR1ZpMmJCbkN3c0lxSFZ4VmJQVmRsa3dtdzVJbFM5aDNhR0JnSUxadTNjcUN1NG9wMFlxWkgvSWc4YnAxNnpCbzBDQ2w3ZDY4ZVZPcEM0U09qZzc2OU9rREZ4Y1huRDU5R2lrcEtaREpaQkNKUkt6d1hvY09IUUFBeGNYRm1EZHZIcDQrZmNwZXYyalJJblR2M2gySmlZazRlL1lzZUR3ZSt2ZnZqeWxUcHJEWHliVnQyeGFiTjI5R1FrSUNObTdjaUgvKytRZTllL2VtbG5hRUVFSklQYVVZL0pnM2J4N251ZXZYcjZONzkrNzQvZmZmT1RNRTd0NjlpL2o0ZUR4OCtCQkJRVUVBZ05ldlh5TXJLNnZLNitjMUpCVDhVS0dnb0FEKy92NHM0dWJ2NzgvdXVyMy8vdnRJU0VoQW16WnQ4UHZ2djdQVTZaMDdkOExJeUloVjllZnorVGh5NUFoQ1FrSVFFeE9EUllzV3djYkdCdm41K1p5NTZITE5temRIVmxhV1VsQkVmbGRURzFldVhPSFVDdkh5OGxKYjBFOCt4M0hVcUZFd01EQ0FyYTJ0eWpha21yYlVKWVM4dlp5ZG5YSDA2RkhNbXpkUEtmZ0JsTGJYOC9Qelk5MVEvdnp6VCt6WnM2ZGFDaTd6ZUR4WVdGaXd4d2tKQ2ZqcHA1L1l2dFFGUDlUSnljbUJwNmNuZXZmdURUczdPMGdrRWpnNU9hRkhqeDdvMTY4ZnkyQVpQMzQ4TWpNemNmSGlSVnk5ZWhVM2I5N0VvMGVQOE41NzcwRXNGbVBod29XNGNlTUdaOXZ5SUhaZ1lDQmF0bXlKanovK0dHM2F0Q2wzUEQxNzlzVCsvZnNSRlJWRjArRUlJWVNRZWt3eCtLR09VQ2pFaVJNbmtKT1RnMDgvL1JRblQ1NWtwUnA4ZlgzUnNtVkxYTGx5QlhQbnptVUYxdGVzV1ZNbHpUUWFFZ3ArbENFU2liQnc0VUtXbW0xaFlZSDgvSHhzMkxBQjZlbnAyTGh4SS9idTNRdUpSSUtZbUJnQXBaV1hPM2Z1ekpsRExqZDU4bVJNbmp5Wm5SanYyclVMQlFVRkFFcnZGc3BmODlsbm55RWhJUUhyMTY5bmQvQ3lzN1BoN3U2dTlYdm8yclVyeG8wYmg3MTc5OExPem81MUc1SDc5Tk5QY2V2V0xmejIyMi80K3V1dkFaVE9jemN3TUVENzl1M3gvUGx6VmgzYXpNd01Bd1lNWUVFZFFnaFJwMHVYTGxpMmJCa3JBSzJLbDVjWHpwdzVnK1RrWkFDbGRVSmNYRnlxWmI3MWpCa3pjUEhpUlphdEZ4NGVEbGRYVjdSdDIxWnR6UTkxNU5NUTdlM3RFUmtaaVlFREIrTGl4WXU0ZVBFaUs0Q3RpcjYrUHVMajQ4SG44eEVhR3NvS25Lb2k3NzYxYjk4K1RkOGlBTEFpYU9vRUJ3Y3JaYXNRUWdnaHBHNFFDQVNzODZlaTlQUjBOa1gyN05teldMRmlCWm8wYVFKUFQwKzR1TGl3NEVkQ1FnSkdqQmpCT3BGbVoyZmorZlBuRlBoUWdZSWZaYng0OFFLWEwxOW1qNTg5ZThibVlUZHAwb1NsVEN2Vy9TaXZRR2paK2V6eWlzMjllL2ZHN2R1MzJYWThQVDB4YXRRb3Jic09xQ0lVQ2pGLy9ueDA3OTRkOXZiMlNsa2ZuM3p5Q1JJVEUxVldpS2I1WWFReXJseTVBbWRuNTNLcjZKZVVsT0RCZ3dlNGUvY3UrdlRwbzNFQlJsSi9HQmtad2NQRG85eDFlRHdlbGk1ZGluSGp4a0Vpa1VBcWxTSTVPYmxTd1k5dDI3YXBiWFVMbEJZcFhiNThPU1pObWdTcFZBcVJTSVN2dnZwS3FUQ3J1c3k0OHQ2RHF1NVpxdWpyNjdQZmpiSXRyUW1wYVZLcEZEazVPVXJkandnaHBkN2tHSkhKWkxoMzcxNk5mTmZuNXVaU2c0SUdaTUdDQlNxbjhvNGJOdzVwYVdsbzFLZ1JYRjFkd2VmemtaZVhoeE1uVG1EdzRNR3NPY2RmZi8zRkNYNEE0TlIrSlAraDRFY1pscGFXc0xhMlpnVkJGU25PczdwMzd4N25OWnJxMkxFanJsKy9qb2tUSjJMWnNtVnN1VkFveElzWEw1Q1hsNmQwRjYrd3NCQVRKa3dBVUpycXJGZ1hSSjEvL3ZrSDgrZlAxM2hjRlIwZ3AwK2ZMcmYxRjZtZnBGSXBYcjkramRldlg2T3dzQkFGQlFYSXo4OUhYbDRlY25OemtaT1RnNXljSEx4NDhRSXZYcnpBd29VTGxTTFR0Mi9meHJScDA5QzhlWE1NR3pZTUV5ZE9WQXBzeE1mSFk4R0NCV3lxd2ZUcDB6RjU4dVFhZTUra2JyR3pzOE9FQ1JOdzRjSUZMRisrdkZxcjdIZnExQW1lbnA2SWlvcENwMDZkRUJnWXlLbG5CR2lXK2FGSkRhYUs5TzNiRjN3K0g2MWF0VkpaekZyVlhSK1JTTVNwTFdWbFphVTBYbFhCbTZxYTc2dXJxMXNsMnlHMWE5dTJiVGgxNmhTZVBYdUdrcElTbkRoeEFzMmJOMy9qN2FhbnAyUFhybDB3TVRHQmlZa0ozbi8vZmM1RlkwRkJBVzdjdU1HQ2xKVXhZOFlNU0NRU1dGaFk0S09QUG5xamJaSDZxNmlvaUpQSmZPREFnU3E1WVNqM3BzZElTa29LTm03Y2lOdTNiMlBmdm4wVlRsMnNESmxNaG5QbnptSDM3dDFJVDA5SFZGUVU2K1JJNmkrUlNJUWZmL3dSTDE2OFFIWjJOakl6TTVHUmtZRUZDeGFndUxnWVFPazFxSW1KQ2JwMDZZS3JWNjhpT2pvYUkwYU1nSjJkSGRMUzBuRHQyalVVRmhiaTVzMmJBRXJQYTFUVkxTTVUvRkJweElnUnVIZnZIcXl0cldGcGFRbFRVMU1ZR3h0ekx2NFRFaExZMzZwT1dPWFMwdEp3NE1BQmVIdDd3OGJHQmgwNmRFQ3ZYcjNRczJkUHBYVzNiZHZHNlVXdlNrSkNndG9wS09yNmdKTzMwNVl0VzlqRm1rd21RMGxKQ1VwS1NpQ1JTQ0NSU0NBU2laUXVBaXR5NjlZdHBjKzd2SVpOVmxZV2Z2LzlkM3orK2VkS3IrdlZxeGVhTm0zS09vRkVSa2JDMjl1YkxxemVZbE9uVHNXMGFkT3E5T1JWSFQ4L1AxaGFXbUxDaEFuUTBkRlI2dER5Sm1QUTE5ZkhoUXNYbEphcktrWnRiR3lNQ1JNbXdOdmJHKys5OTU3Uzg0Y09IVkphbHBLU0FoOGZIL1o0NjlhdEZiYnRsTWxrQ0FvS1F2ZnUzVFVxSml2dlZxWTRYZW5wMDZlSWk0dURyYTF0aGE4bmRWL2J0bTN4Nk5Fajl2ajQ4ZU1hMTlxUlNxVVlObXdZREEwTllXWm1odW5UcDdOQ3ZJbUppWnc2WnZLcFcwQnBtOGFaTTJmaTFxMWI4UFgxeGJScDA3UXVidnpnd1FOT05xNm5wNmRXcnljTmgwUWlxVlFIUkUyOXlURlNWRlNFT1hQbXNOYWtxMWF0d280ZE84RG44OVUySnRERXJGbXpPTi8vaFlXRldMMTZOVjYrZkFrQUNBME54WklsUy9EbzBTT3RhL01kUFhxVTFUTWt0VXNvRkdMSGpoMXNlb3RjY1hFeGExNGh2d0hmdDI5ZlhMMTZGU2twS1hqdzRBRTZkdXlJdExRMFBIMzZGSWNPSFdMbjllN3U3blRUV2cwS2ZxZ3dhZElrcFdVeW1Rd3ZYNzVFYm00dUdqVnF4T3A5QUVEbnpwM1ZiaXNyS3d2UjBkRTRmUGd3Rml4WWdKNDlleXBWNzY4T1FxR3czRHQveGNYRnlNek1aSTlidG16SlVyTlZLZTg1VWplWm1abVYyNDFJV3pvNk9rcmJlL255SldmNjFJd1pNeUFRQ09EcjY4dCtuT1VVVzVGbVoyZGoxS2hSS3U5WXE3b0FKQTJQcXNDWHFpNVlWY0hJeUloekFpbS9reUtuemJTWHdzSkNwUk1VYmN5ZVBWdGxmYWlxZE9iTUdaYWw5Y2tubjhEVDB4T0hEeC9HcFV1WGtKcWFpb01IRDBKZlh4ODNidHpBenAwNzhlZWZmNkovLy81WXYzNDlwRklwQWdJQ2NQYnNXVWlsVXRqWTJNRFYxYlZheDB2ZVRGUlVGTDc4OGt1dFhyTmx5NVp5YTlVQS85MVF1WEhqQnZ2dXYzUG5EaWRyTlNVbGhmMXRiVzNOeWZxSWlJaGdkeUczYjkrT2YvNzVCMnZXckVHalJvMDQreW52ZURweTVBajd1MlhMbHVqUW9ZUEd4eCtmejYrUjRDcXBHV1Z2MW1oelhscmR4NGkrdmo1bXpKakI5bkg5K25VY1BIZ1FvMGVQMW1xZkZXbmN1REdtVFp2RzluUG8wQ0VNR3phTXByL1VjendlRDYxYXRjTGp4NDloYlcwTkN3c0xXRnBhb20zYnR1emNXZjdmV1BIbStZa1RKekJvMENEWTJ0ckMwZEdSTmJFQVFMVWF5MEcvQ21Xa3BxWWlKU1VGV1ZsWkxPM28rZlBuck9ETXFsV3JrSm1aaVdmUG5nRW8vZktWdDBaVVJSNWdrTWxrME5IUmdaMmRuZHAxZzRLQ1dLc2lBSGorL0RtV0xGbkNDZ01hR0Jpd2cyRDQ4T0dZT1hPbTJqbUpyVnUzeHVIRGg5WHVxK3o4K08zYnQ4UGMzRnp0K3FUK0tYdkhWaWdVUWlnVWdzZmpzYUs3Y3UrODh3NGNIUjNScEVrVEdCa1pzZitYcHpJM2E5WU1Sa1pHU25mdDl1M2J4eTRrTzNUb3dPNzZQWHo0c01LYUNJcXRQZ2tCZ1B2MzczTWVWM1J5TzJQR2pFcnQ1OG1USjV6SFpTL0dnTktwZzRwQjdsZXZYbUhRb0VISXlzcUNuNTlmcGZaYlUzYnUzQW1nOUs1NVVsSVN4b3daZ3g5Ly9KRk41eng5K2pTR0RCa0NIbytIdUxnNEFFQnNiQ3d5TWpKZ2JtNk94bzBiUXlxVkFpaHRtMDdCajdlYllwRmVHeHNienJtQzR2enlMbDI2Y0Y0M2QrNWNaR1ptNHZUcDB3QktnM0liTm16Z25PY0FLUGNjU3RIVHAwL1JwMDhmamNmdDd1Nk9rSkFRamRjbnRVY3FsU3FkbDVRbHo2b0FvUEk4cHF6R2pSdlg2STA3VDA5UEhEaHdnQlhZL3VhYmIxUm0rRlhHaWhVcjJOOXo1c3pCbmoxNzhQVHBVd3djT0JCTm1qU0JVQ2dzTnd0ZHJqb3paOGliMmI1OU81bzBhY0k1ejFZOEx1UTFKTjk1NXgxNGUzdkQxZFVWM2JwMWc0Nk9EbnIwNkFHUlNNUm1KYlJ1M1JvOWV2U28rVGRSVDFEd280elkyRmpzMnJWTDdmTXhNVEc0ZE9rU2Urem01c1pPQk1wK1lCOC9mc3c1TWRCMC90LzkrL2NSSFIyTmd3Y1BzbUJIMjdadEVSb2FpcGt6WitMKy9mczRmUGd3VHB3NGdmZmZmeDhEQmd5QXM3TXpSWDRKUjgrZVBYSDI3Rm5vNnVxeW9NZnAwNmV4YWRNbTltVnFaR1FFUHo4L2VIcDZLcDBrcEtlbjQ4c3Z2OFRRb1VOVkZ1L0t6czVtWFNsNFBCNzgvZjIxVG1rbWI2K1ltQmdrSlNWQlgxOGZBb0VBSXBFSUowNmM0S3hUWHRjWVRjWEh4K1BXclZ0bzNMZ3hoRUtoVWwwbFBwL1BVa01WNzJqdjJMR0RzNTJTa2hJMmJVdnhibkpSVWRFYnBUWExxVXZuTDN1WDI4L1BUK1hkYkI4Zkh3d2JOZ3p4OGZIc2JqdVB4OE5ubjMwR0FCZzBhQkI3VDhlUEg4ZVFJVVBnNk9nSUJ3Y0hwS1dsb2FTa0JGRlJVZkR6ODRPUGp3K09IVHNHbVV5RzFOUlV4TWZIVXdDa0h0SGtJa2lWL1B4OGxlMFd6NXc1dy81V0REN2s1T1N3em5pQWNoYXNVQ2pFK3ZYcnNYejVjcHc0Y1FMdDJyWEQ3Tm16S3pVMjByRGR1M2NQWThhTTBYaDltVXhXWVRmRW4zLytHUTRPRGlxZnErcGpCQ2o5TFprMWF4Ym16cDNMOWlFU2ljcTlwZ0RBeVVvY09uUW81NDY5dkYxNzJRemI1Y3VYdzlEUUVIZnUzTUdzV2JNd1pjb1VUdGJzMmJObnNYbnpaZ3dkT2hSRGhneGgxeWxWOFZ0RnFvZVJrUkhPbnorUHRMUTBlSGg0b0ZXclZyaDQ4U0s3RVdGdWJvNHZ2L3dTVjY1Y0FWRDYzMWlSUkNKaDE0d3ZYcnpnZkk0b281cUxnaDlsVkhTeS9lZWZmN0svZFhWMU1XdldMUGFZeitmRDBOQVErZm41QUVxek0rUjBkSFRLbmU0aWxVcXhlZk5tbkQ5L25qUG5FQ2lONElXRmhjSEN3Z0xmZi84OUZpNWNpT1RrWkloRUlodzdkZ3pIamgwREFLeFpzd1k5ZS9iRXdJRUROWC9ELzZOcFJXQ3FLMUoveUQrUFFHazNsdkR3Y0Z5N2RnMUE2Y1dicDZjbnBrNmRxdlNaTHlrcHdjOC8vNHp2dnZzT1JVVkZ1SHo1TWhvM2JxeDB4eTBpSW9KOTBRNGJOZ3hkdTNiRm1UTm44UERoUXh3L2ZweE5KYmg5K3phOHZMellGL2ptelp2UnYzOS9BSUJZTEVadWJpNmFOV3RXZmY4UXBFNFNDQVRsdG1odDJiSWxwOGgwWlVra0VvU0hoNnQ5dmwyN2RpeVlvR2tObXZLNkdsV1dwbmZreW1hdHlMMTY5UW95bVF6ZmZQTU5XK2JoNFlIMjdkc0RBTjU3N3owVy9MaHk1UXF5czdOaGFtcUs0Y09Ic3phNGh3OGZ4clJwMDJCcmF3czNOemVXRmJKNzkyNEtmdFFqaWllNkZ5OWVSSFIwTkZhdVhNazVuc1JpTWI3OTlsc01HVEtFWlFsR1IwZGo5ZXJWU3R1VDM4a0dTclA5MUxWaS92TExMOHVkV25EbnpoME1HRENBUFY2OWVqVjFJeUMxb3FxUEVibCsvZnFoUzVjdWNIWjJ4dlRwMDZHam84TUNHSm93TXpPRGs1TlRoZXQxNzk0ZGp4OC94cGRmZm9uWHIxOWovZnIxNk55NU0xcTNiZzJnTkl2ZzBhTkgyTFp0RzBRaUVhWlBuNjd4R0VqdDBkZlhSM2g0dU1wekZudDdlMXk2ZEVtamM0V0Nnb0lLTTZQZVpoVDhLS04xNjlad2RYV0Z0YlUxcksydFlXNXVEbk56YzNabisvbno1MnpkcFV1WEtrV1BYVnhjMkFtam9uNzkrcUZKa3lacTk4dm44OUdyVnkvczM3K2ZMZVB4ZVBqb280K3djT0ZDZGhGcmFtcUs3Ny8vSGovLy9ETysvLzU3Rm1neE1EQ0FtNXNiSzR4RENGQTY3M1RqeG8xSVRVMWx5L1QxOWVIcDZZbm16WnZqd0lFREtDd3NaTjFlaW9xSzhPKy8vM0srWENVU0NRNGRPb1IzMzMyWFpYYmN2SG1UWGJnYUd4dGp6cHc1RUl2RjJMeDVNNTQ4ZVlKZmYvMFZFUkVSYU5HaUJZS0RnMW5nWTlDZ1FTendrWnljek9aLzc5cTFpK1ptdjJVcXVnTWx6MWdvVDBoSUNOdE9jbkl5dStPbXFGdTNidUR4ZUNycmlmQjRQRTZCWGpNek0vYTNpWWtKTEN3c1lHNXV6dWJmeXYrMnRiVmxMZEI1UEo3S29MbW1yWENyVWt4TURHN2Z2ZzJnOURkbDJyUnA3RGtIQndkWVdWbmh5Wk1ua0VxbE9IMzZORWFQSG8yQkF3Y2lKQ1NFRlVTK2UvY3VIQndjNE8zdHpYN0xFaE1UY2ZQbXpXcnR5a09xVmxwYUdyNysrbXVXQmwxU1VvS05HemV5Ny9EdnZ2c091M2J0d3U3ZHUrSGg0YUd5MWxsTk9YWHFsTkt5N2R1MzQ4Q0JBd0JLejN0KytPRUhaR2RuczVzOUFGUVcxMVpFQmJWSmVhcnJHUG4yMjI5cjVMTm5iVzJObVRObll1UEdqU2dxS2tKSVNBaTJiTm1DMk5oWWx2M1hvVU1IVEpreXBkckhRcXFHdXU2aEJnWUdHRGh3SUdmbUFhazh1dG9vbzMvLy91emlyS3lJaUFqNCt2b2lKeWNIQVFFQkdEcDBxTkk2QVFFQkVJdkZ1SDc5T29xTGk2R3ZyNjl4ZTlxK2ZmdmkwMDgvUlZSVUZBWU1HSUFKRXlhb1RObmo4L2tZUDM0OFJvd1lnU05IanVENDhlTndkSFNFZ1lFQlJDSlJwZFA1U01PVG41L1BDWHdBcFduNmUvZnUxZWoxOXZiMm1EdDNydEtjN0crLy9aWUZOS1JTS2FaTW1ZTGMzRnhXNDZabHk1WXdNelBEL3YzNzJkUXZVMU5UTEZ5NGtMMW03ZHExckdYMHRtM2JLQjM2TFdOaVlvSmV2WHF4SUlHT2pnNzA5UFJnWm1hR1FZTUd3Y1BEbzhKdDZPdnJzNkN5c2JHeHloTUhJeU1qdEd6WkVrK2ZQb1ZBSUlDZW5oNk1qSXhnWjJlSE1XUEdjREthUm84ZWpZOCsrZ2dXRmhZVm5yektneTU2ZW5vSUN3dFRlbjdPbkRrQVZOY1Q0ZkY0U3BYNXF5S3I3c21USi9qZ2d3OXc4dVJKZlBqaGgwbzFwajc5OUZOa1ptYWlSNDhlNk5hdEc0RFMvdzVMbHk1Rm16WnQwTGx6WnpiOXJVdVhMbkJ5Y2dLZno0ZW5wMmU1OWFwSTdlclhyeC9yMm5EMTZsVXNXclFJcDArZjVnVDhzck96a1pPVEF4TVRFMGlsVXZiZEs1UEpFQnNiaTlqWVdOamIyMlBHakJsS1dhcXFqcXVTa2hMT3phQ21UWnRxbmFrbFg3OXM1dC90MjdjNWQrWURBZ0xRcWxVclBIMzZsSk10dG5UcFVxMzJSK3FQaElRRXBReTdKVXVXc0VDWnRiVzF5cnAyNm9McTFYbU1pTVZpaU1WaXp2NGtFa21WWkM2V3AyL2Z2cHp4SnlRa29HL2Z2cHlwa25mdjNvVzd1N3ZLam1TazdqRXpNNE9lbmg1NFBCNEVBZ0gwOWZYUnFsVXJ6Smd4QTgyYU5hdXdBQy9SREFVL3ROQ3FWU3VFaDRlanBLU0VwUktYWlc1dWp0RFFVSTIySjI5RHFtam16Sm1ZTm0yYVJsK2Fob2FHR0RkdUhNYU5HOGUrQUkyTmpXbHVGMkZjWEZ5Z3I2K3ZsQkVrbnhJakZvdFZaZ3RaV1ZuQjI5dGJaUzBRb1BRdXNyd0lYbTV1THFkMXFJR0JBWUtDZ25EejVrMzJSYzNqOGJCNjlXcDJoNXpQNXlNd01CQyt2cjZReVdUWXMyY1BYRjFkYVQ1cUE2TEp4ZnkyYmR1cWJMdE9UazZjZWRHS0ZEdEdsS2Q1OCtZYWp5TWlJcUxjNThzN1NlSHorVXBGSDZ1Q2xaVVYxcXhaQXg4Zkg1VTFvRDc5OUZPVnIxUFhJdkc3Nzc2RG5wNWVsWTZSVkQwVEV4TmtabVlpTWpJU2FXbHBuT2NhTjI2TTZkT25ZOENBQVZpNWNpVnljbklBQU92V3JjUFlzV094ZWZObWxpMTA5KzVkZHJHa21EV2s2cmc2ZXZRb1ZxNWN5UjUvLy8zM1ZSSWdLeXdzeE9MRmkxbG5qeEVqUm5EYTU1SzNsK0wwcXhZdFdtajEydW84Um43NDRRZVZ2d2ZWUFUyODdMbWJxaTVJcWdJenBPNFNDb1c0ZVBGaWJRK2p3YVBnaDVhcSsrNlhycTV1cGRMbHFOQWtVVVZYVnhjQkFRR1F5V1N3c0xCQWl4WXQwS3haTTRoRUluei8vZmVJam83bXJHOXBhUWxmWDE4NE96dGozcng1eU0vUDV4VGprbk4zZDhjUFAvd0FvTFIyZzJJTHVsbXpaaUV2THc5ejVzeGhQOGFUSmsxQzc5NjlBWlRlUlNrc0xJU0ZoUVg2OU9tRCtQaDRTS1ZTckZxMUNwR1JrZERYMTYrbWZ3MUMzZzcyOXZaVnNoMEtmTlFmKy9mdlp4ZG9RR21BYmVqUW9mRHo4ME5tWmlZbVRweklhVy92NStlSExWdTJZTy9ldmZqdHQ5OFFHaHJLMnBQSHhjWEJ4TVFFZ1lHQkt2Y2xrOG53ODg4L3M4ZE9UazVWY200a2s4a1FGQlRFbVhhWmtKREFpZ0cvZnYyYXM3NjZJc0VBRmZocmFKNCtmY29KZnJScTFVcnJiZFRrTVZLVFRFMU5WVTRCKys2NzcycGwraVVoZFIwRlB3aHA0SVlORzhiK2Z2bnlKWGJ0Mm9VREJ3NXdUaVR0N096ZzdlMk53WU1ISXowOUhaOTk5aG15czdNUkZoWUdpVVNDeVpNbmM3YlpzV05ISERwMENNMmJOMGRzYkN5N0E5aTllM2VNSGowYVk4ZU81ZnpvbmpoeEF0SFIwWGo5K2pXS2lvcFUxbDk0OHVRSnRtN2RDbjkvL3lyK0Z5Q0VrSVpMVjFjWDY5YXR3N2h4NHlBV2krSG01b1laTTJiQTF0WVdCdzRjUUZoWUdQdStiOXk0TVFvS0N2RG8wU05NbkRnUksxYXN3TEJodytEdTdvNU5temJoNk5HamFONjh1Y3I2T1hKbno1N2xYRVNtcEtSb25MV25xNnZMS1J5dmFNT0dEVW8xMDhwcmlVNXRPOThlaXZYd2dOS3BVVmxaV1JwbjY5WDBNVktUbWpScGdvOC8vbGhwK2M4Ly8wekJEMEpVb09BSElXK0JqSXdNN04yN0Y0Y09IZUtrU3ZiczJSTmVYbDV3ZFhWbDJVTldWbGJvMnJVclltTmpBWUJWblZZTWdQQjRQTmpZMk9EQmd3ZXNVNFNCZ1FGV3Jsd0pIbzhIVjFkWHpsMmE5UFIwdFdPenNySkNSa1lHSkJJSklpTWpNWHIwYUtwYlF3Z2hXckMxdGNXNmRldGdiVzJOZHUzYTRaOS8vb0d2cnkrdVg3L08xbkYzZDhlS0ZTc1FFQkNBSzFldUlDOHZELzcrL2hnd1lBQUNBZ0t3Y3VWS0RCMDZGQ0tSaUJWWkw2dWtwRVRqcWIzYUNBOFBSMlJrWkpWdmw5Ui9kKy9lWmNWdjVmNysrMjk0ZVhsaDQ4YU5HblZIQWFydkdQbjg4OC94K2VlZkl5TWpvMWE2RnhVVUZPRDQ4ZU1xbHhOQ2xGSHdnNUFHN09iTm05aS9mejlPblRyRjVuMGFHaHBpeUpBaEdEMTZOS3lzckZCWVdJaW5UNThpTHkrUC9hOVhyMTY0ZE9rU2EyVWJIaDRPb1ZDSWlSTW5zbTBYRkJUQTM5K2ZyZVB2Nzg4S2lyMy8vdnRJU0VoQW16WnQ4UHZ2djZPa3BBUUFzSFBuVGhnWkdiSCs0M3crSDBlT0hFRklTQWhpWW1Ld2FORWlDbndRUWtnbGVIaDQ0TzdkdTFpeVpBbisrT01QVnBRYUtLMmRzWFRwVXVqbzZHRExsaTFZdW5RcHk3S0lqWTNGbjMvK2lSRWpSbUQ4K1BIbHR1YmNzMmVQeW95TDhyNjNGZGVYdDBDWGs4bGsyTFJwRTJjYWpTTEZ1Z21YTDEvR2pCa3pWRDZYbHBhR2NlUEdxUjBEcVoreXM3UGg3Ky9QcVZzaEZBb2hGb3VSbFpXRnFWT25JaWdvU09PZ1EwMGNJelV0S3l1cldtcElFZEpRVWZDRGtBWktKcE5oenB3NVNtbVBBb0VBeDQ4ZlIxUlVGS2RXUjBWQ1EwT2hwNmVIVHo3NUJDS1JDQXNYTHNTLy8vNExBTEN3c0VCK2ZqNDJiTmlBOVBSMGJOeTRFWHYzN29WRUlrRk1UQXlBMHM0Y25UdDNab0VRUlpNblQ4Ymt5WlBSdEduVE4zakhoQkR5OWlrc0xFUnNiQ3hPbkRpQnk1Y3ZjNllWR2hnWVlHczRJUXdBQUNBQVNVUkJWTW1TSlp5TFF6MDlQV3pjdUJHN2QrL0cxcTFiSVpWS1VWUlVoSDM3OXVIQWdRUG8xNjhmUER3ODBMOS9mMDdoM0h2Mzdxa3Q5T3Z0N2EyeWNPNlBQLzdJS2Y1YnRvWDEzMy8velFsOE5HblNCSGw1ZWRyL0k1QUc1K0hEaDVnN2R5NGVQWHJFbHJWcDB3YWhvYUZZdUhBaDB0TFNJQktKRUJRVWhQdjM3MlA2OU9scXQxVlR4d2docE82ajRBY2hEUlNQeDBPZlBuMlVLdlhMSzVsWFJDQVFvRkdqUnVEeitheWJ5OGFORzlHaFF3ZVltWm5oOHVYTGJOMW56NTVoMDZaTkFFcFBYdVVkWWhRREwrV2RJRkRRZ3hCQ3RQZnMyVE44L1BISEtydDJBYVVYZlVGQlFScmZHUzRwS1VGY1hCemk0dUxnNU9TRVhidDJBUUNLaTR1eFpNa1NGQmNYczNVZEhCeFk1NHpnNEdDMGE5Y09qbzZPN0hsNWtVaTVMbDI2WU1LRUNaejl2ZlBPTzJqV3JCbGV2SGdCYzNOenpKczNENHNYTDlab3JLVGhPbmJzR0VKQ1FwQ2ZuOCtXTlcvZUhGOS8vVFdzckt3UUVSR0IyYk5uNDlxMWF3Q0FIVHQyY0Q2YmltcnFHRkZIS3BXaXVMaTR5b3U1SnlZbVFpS1JvRisvZmhDSlJHaldyQmxPblRyRjZ1L1kyTmpnMEtGRG5Pd1dRZ2lnM01PU0VOSmdEQmd3QUowNmRZSzd1enRHamh5SlNaTW1ZYzZjT1FnTURNVDY5ZXNSRUJEQVdmLzMzMy9IdVhQbmNPWEtGZnp4eHg4NGUvWXNUcDQ4aVo0OWV3SUFwazZkaWk1ZHVzRFMwaExXMXRZcTk2bllwdm5ldlh2c2IwdEx5MnA0aDRRUTh2YXlzTENvdGpvRDhqdnBNcGtNcTFhdHdwMDdkOWh6SDN6d0FiWnYzODY2YmhRWEYyUG16Sm40KysrL0FRQzdkdTNDeXBVcjJSMzJGaTFhSURnNEdEbzZPcHg5OEhnODlPM2JGNmFtcHRpNmRhdldMVXhKdzJSaFljSEp6ckN4c2NIMzMzL1BQbStHaG9iWXVuVXJuSjJkQVpRR1JzYU1HYU4yVzlWOWpLano3Tmt6VEpreUJUZHUzS2lXL2NmRnhiR3VlcXFtbm9uRllvd1lNUUkvL1BBREZUOGw1SDhvODRPUUJzek56UTF1Ym00UWlVUll2bnc1TEN3czRPM3R6WjR2MisvZTFOUVVRT2tjMGlsVHBzRFMwaElyVjY1RVNFZ0lMbDY4aVAvN3YvOWo2NDRZTVFMMzd0MkR0YlUxTEMwdFlXcHFDbU5qWXhnYkc3TjFFaElTMk4vbHpRbFBTMHZEZ1FNSDRPM3RUVFUvQ0NGRUM5T21UY081YytmUXQyOWZEQjQ4bU5QMmNzaVFJUlcrWGpFN01DUWtCTC85OWh0eWNuTFFxMWN2QUVCWVdCaE9uanpKMWpFM04wZEFRQUFNREF3UUhCeU15Wk1ubzZDZ0FMbTV1Wmc4ZVRJNmQrN015UXhzMnJRcHRtM2Jwcll6eDhDQkErSGw1UVZiVzFza0p5ZHIvZjRCNVRhNHBIN3IzcjA3dG16WkFqOC9QM2g0ZUdEeDRzVm8wcVFKWngxOWZYMkVob1ppNmRLbG1EbHpKcXlzck5SdXI3cVBFVlZpWW1Ld2Z2MTY1T1hsSVNzcnE4SjlhQ3M5UFIwYk5teGdqejA4UEpUV0VZbEVySk9lbVpsWmxZK0JrUHFJZ2grRU5IQVpHUmtJQ0FqQWpSczM4UHZ2ditQcDA2ZFl0bXlaMGgwNHVlTGlZa3liTmcwUEh6N0V3NGNQTVhic1dBUUdCbklDSHdBd2FkSWtwZGZLWkRLOGZQa1N1Ym01YU5Tb0VhdjNBUUNkTzNkV084YXNyQ3hFUjBmajhPSERXTEJnQVQ3OTlOTkt2bHRDQ0htN21KcWE0c1NKRStEeGVLd0F0ZHlxVmFzcWZMM2loVjNQbmozaDd1N083cnBIUkVSZzkrN2Q3SG1oVUlqZzRHQTJqYkY5Ky9ZSURRMkZuNThmYTJXdUdQZ3dOemRIV0ZnWTJyWnRxM2Ivdlh2MzF1eU5saUdWU3ZINjlXdncrWHdjT25TSUxWZjMyMGJxbDI3ZHVpRTZPcnJjaTNaOWZYMXMzcnk1d20xVjV6R2l6ckpseTlqZjZqcmVWVFpvbDVDUWdLQ2dJQlpVc2JLeVlvWGtGUXZDS25iSm9leGJRa3BSOElPUUJ1eVBQLzdBdW5YcjhPclZLN2JzMWF0WEtDa3BVWHVDcUtlbkJ6OC9QNnhjdVJMNStmbkl6YzFGUUVBQVB2NzRZeXhZc0FDNnVycElUVTFGU2tvS3NyS3lrSm1aaVl5TUREeC8vaHpwNmVrUWlVUll0V29WTWpNejhlelpNd0NsWFYzZWZmZGR0ZVBNek13RVVCbzhvUk5YUWdqUmpyeFZlVlZ2NzlLbFM1emxpeGN2UnFkT25kamozTnhjcEtTa3dNREFRT1dGWElzV0xYRHYzajFZV1ZtaFVhTkdWVHJHa3BJU2VIaDRLQlh1VmpjbGs5US8ybVFyVkZUYm9ycU9FVGxWeGR5QjBzd25SMGRIWkdkblExOWZIN3E2dXREUjBVRlJVUkgyN05tajlSZ2ZQMzZNaFFzWHNub29UWnMyUlVoSUNQVDA5QUNVQmlSVFUxTlJVRkNBYjc3NUJrQnBRTEJkdTNhYzdjaHJzeEh5dHFIZ0J5RU5VSHA2T2tKQ1FuRG16Qm5POHRHalIrT3p6ejZEU0NTQ1dDeG14Y0xLOHZEd1FMdDI3ZUR2NzgvbWVVZEZSU0VsSlFYQndjR0lqWTB0dDhoWFRFd001NlRaemMwTjV1Ym1BTGcvN2xLcEZJOGZQOGJWcTFmWnNqWnQybWo3ZGdraGhLaXdZc1dLTjNwOW56NTkyTy9FOU9uVE1XTEVDRWdrRWx5K2ZCbkhqeDlIYkd3c3F6bWd5bzBiTjdCbzBTTG82dXJDMmRrWjNicDFnNU9URSt6dDdkR3NXYk0zR3B0UUtJU3RyUzJuRmdrQWpCdzU4bzIyUytvSGVRYUhQS2hXOW55bmJGdGxkZDcwR0pHN2RldVcwakpYVjFlc1dMRUN6Wm8xZzdlM04xSlRVOHZkaGlhZFk2eXRyYkZqeHc1TW56NGRGaFlXV0xkdUhhdUZBZ0NMRmkzQzh1WEw4ZURCQThoa01waWFtbUxHakJsSzJTZUs5ZGtJZVp0UThJT1FCdWpSbzBlNGNPRUNlNnl2cjQrbFM1ZXk5bXlxMGpYTDNnV3d0cmJHN3QyNzhjVVhYN0RwSzArZlBrVkJRUUZNVEV6SzNmK2ZmLzdKL3RiVjFjV3NXYk00K3pFME5HUjNMWVlQSDg2ZTA5SFJRWWNPSGJSNHA0UVFRdFFwMisxTFd6MTY5RUI0ZURoOGZIelF1M2R2TEYrK0hPZlBuMmNkd01ycTNiczMrdlRwZzkyN2QrUEZpeGRzdVVna3dxVkxsMWhRbk0vbkl6SXlzdHpwTUpxd3M3UER2Ly8rQ3dNREExaGFXdUtERHo3QStQSGozMmlicEg0NGV2UW9nb09EVlQ0bkVBalFzbVZMamJienBzZUlYRVpHQnZ0YlIwY0hzMmZQaHBlWEY3dmgwNmRQbndxREh5NHVMaHJ0eTk3ZUh2djM3NGVKaVluU3VadWpveU1PSGp5SUpVdVc0TTZkT3hBS2hmamxsMS93NE1FRHRvNjV1VG0xNkNWdkxRcCtFTklBOWV6WkU0R0JnVml4WWdVY0hCeXdkdTFhMk5yYUFpak5yRkRzd2lKbloyZW50RXhQVHc5cjE2NUYrL2J0c1dQSERvU0ZoY0hCd1FFWkdSbHdkWFdGdGJVMXJLMnRZVzV1RG5OemMvQjRQUGo3KytQNTgrZHNHMHVYTGxVcVl1cmk0b0s0dURpbC9mWHIxMCtwcUJraGhKRGEwYkZqUjh5ZlB4OWVYbDY0ZCs4ZVRwNDhxVFROQkNpOXNQUHg4V0Z0TmtlT0hJa0RCdzRnTWpLUzgzc2dOMmJNR0pXQkQwdExTMDZ3dkNKcjE2N0YyclZydFhoSHBLSG8wcVdMMnVlR0RoMWE1ZE9zS3ZMSko1L2czTGx6U0V0THc0WU5HNVFDR2QyNmRWUDdXaDZQQng4Zkh6ZzRPR2k4djRveXAxeGNYSERxMUNtMVl5WGtiVVhCRDBJYXFDRkRoc0RJeUFoOSt2U0JRUERmb1Y0MitLR3Jxd3NuSnllbHRyZUtKazZjaUpFalI3STdCZjM3OTBmLy92MVZyaHNSRVFGZlgxL2s1T1FnSUNBQVE0Y09WVm9uSUNBQVlyRVkxNjlmUjNGeE1mVDE5ZEd6WjA4c1dyU29zbStYRUVKSUdZbUppUld1SXc5WXFDSVVDdUhsNVFVQXNMVzFoWmVYRnl1QWFteHNqQTgvL0JBalI0NVVDbVFZR0JqQXg4Y0g0OGVQeDRVTEZ4QVRFNE1MRnk2Z3FLZ0lSa1pHbkc0Ymlzek56ZUhqNDZQaHV5TnZNM3Q3ZXhnYUdySnBWNDBhTlVLTEZpMHdZTUFBK1ByNmFyeWROejFHNVBoOFBsYXZYbzJjbkJ5bCtob0E0T1RraE1tVEo0UFA1ME1nRUVCUFR3OEdCZ1l3TmpaRysvYnRxN3hXVGI5Ky9jRGo4Y0RqOGFDcnF3dERRME5ZV2xwaThPREJHRHQyYkpYdWk1RDZwRUVFUHpScFUwWHFIblhWcjBuVlVSV2dXTGR1SFVwS1NzRG44NkdqbzhNSmpKUkgweFRKVnExYUlUdzhIQ1VsSldqZnZyM0tkY3pOelJFYUdxclI5Z2doaEdpbVVhTkcyTFp0bTFhdlVWeS9vcnZsdnI2K0tDd3NSUC8rL2RHelo4OEtmejhFQWdIYzNkM2g3dTRPaVVTQ2xKUVVTS1hTU3FYYzkrclZTNk1MVlZML3RHN2RHdEhSMGV5eEpvWFBCUUlCenA0OXEvVytxdk1ZYWRHaUJWcTBhS0h5T1FNREEweWZQbDJyL2NwVjVuTnZabWFHdi83NnExTDdJNlFocSsvQmp6c0EydEZGZFAzRzQvR1U1MkNRYXFPcnExdnQrMUExaFlZUVFrajE0dlA1Nk5XcmwxYXYwV2I5eG8wYlkvSGl4ZG9PQzBEcHhXcDVxZi9rN1NVVUNqbEZPNnRUZFI4amhKQzZyVjRIUDNnOG5tTkpTWWxWYlkranV2RDUvSHNBSUpWS2JXdDdMTlZGSnBPSnIxMjc5cVMyeDZHcGxKU1UyaDRDcVVQcSsrZGg2dFNwdFQwRThoYXJ6M2Z4NmRnaDJxclBuM2RDR2lMRklyWGs3Vkd2Z3grSmlZbGlBUGRyZXh6VnhkblpHUUNRbkp4OHYzWkhRdVJvTGpKcElMSUFOS2VUY1ZKSFpOYjJBTFJBeHc1NVUvWHA4NjVXWmFkd2tJWXJJU0dodG9lZ2xROC8vTEMyaDBCcVFiME9maEJTVTJReTJaYzhIbTlBYlkrRDFFbDVVcWswdXVMVjZnNkJRUENPVkNwMXF1MXgxR2RTcWZRTUFQRDVmSS9hSGt0OUpwVks4NUtTa3BKcWV4eWFvbU9uZkhSY2xLKytmZDVWa2NsazJUd2V6N1MrWGVpU0dwVlYyd09vd0U4QTZEdXFkbDJxclIzemFtdkhwR0xPenM0eUFFaEtTcUwvVHFUT29NOGxJWFFjRUtJS0hSY05YK2ZPbmMxMGRIUTYxL1k0NmdvZWovYzdBTWhrc3ZkcmV5eDFBWi9QejB0TVRFd0FJS3Z0c1JDaUNtVitFRUlJSVlRUVFpcDAvZnIxNXdEK3FPMXgxQlh5S2VwWHIxNmxmeE5DNmdGK2JRK0FFRUlJSVlRUVFnZ2hwRHBSOElNUVFnZ2hoQkJDQ0NFTkdnVS9DQ0dFRUVJSUlZUVEwcUJSOElNUVFnZ2hoQkJDQ0NFTkdnVS9DQ0dFRUVJSUlZUVEwcUJSdDVjNmpGckZFVUlJSVlRUVFnZ2hiNDR5UHdnaGhCQkNDQ0dFRU5LZ1VlWUhJWVFRb2lYS3pDTkVHUjBYaEJCQ0NDR0VFRUlJSVlRUVFnZ2haVGs3Tzh1Y25aMWx0VDBPUWdnaGhCQkNDQ0drUHFPYUg0UVFRZ2doaEJCQ0NDR0VFRUlJK1E5bDVoR2lqSTRMUWdnaGRSbGxmaEJDdEVJbnQ0UVFRZ2doZEU1RVNIMUQzVjRJSVlRUUxWRlhDMEtVMFhGQkNDR0VFRUlJSVlRUVFnZ2hoQkJTRnFYU0VVSUlJWVFRUWdnaGI0NXFmaEJDQ0NHRUVFSUlJYVJCbytBSElZUVFvaVhLekNORUdSMFhoQkJDNmpJS2ZoQkN0RUludDRRUVFnZ2hkRTVFU0gxRHdROUNDQ0dFRUVJSUlZUTBhQlQ4SUlRUVFnZ2hoQkJDU0lOR3dROUNDQ0dFRUVJSUlZUTBhQlQ4SUlRUVFnZ2hoQkJDU0lOR3dROUNDQ0dFRUVJSUlZUTBhQlQ4SUlRUVFnZ2hoQkJDU0lNbXFPMEJFUFdTa3BKNHRUMEdRZ2doaEJCQ0NDR2t2cVBNRDBJSUlZUVFRZ2doaERSb2xQbEJDQ0dFYUlreTh3aFJSc2NGSVlRUVFnZ2hoQkJDQ0NHRUVFSklXYzdPempKbloyZFpiWStERUVJSUlZUVFRZ2lwejZqbUJ5R0VFRUlJSVlRUVFnZ2hoQkJDL2tPWmVZUW9vK09DRUVKSVhVYVpINFFRcmRESkxTR0VFRUlJblJNUlV0OVF0eGRDQ0NGRVM5VFZnaEJsZEZ3UVFnaXB5K2hIcW83cjNMbXpkVVhybUpxYVBvdUxpNVBJSDNmdjN0MVNMQmJycUZ1dTdmWUlJWVFRUWdnaGhKRDZqREkvNmpCTjAraHljbkpzQWR5WFA1YkpaSDhLQkFJYmRjdTEzUjRoaEJCQ2lDYTZkdTNhVGlBUTZGVzBucUdoNGQyNHVMalhaVituYnJtMjJ5T2tKcm00dURoSUpCTDlpdGJUMTlkUCsvUFBQNHZLdnE3c2NrSkk5YURnUjkyMkI4Q0FpbFlTQ29VbFpSWTlBeUJRdDd3UzJ5T0VFRUlJcVpDT2pzNnZVcW5Vc2FMMTh2UHpuUURjS1BzNmRjdTEzUjRoTlVrcWxVYnkrZnd1RmExWFZGVFVEVUJ5MmRlVlhVNElxUjRVL0tqRGtwS1N2Q3Y1dXQ3YUxDZUVFS0lkZVdZZW44OTNVcmRPZGQvWlZyYzlRbXJaWFI2djRsblZFb21rV05YcjFDMnZ4UFlJcVVscG1xd2tFQWpLWm5la2xWMHUvMzJoR2pxRVZEMEtmaEFsWGJ0Mjdjcm44NzhHa0p5VWxEUzN0c2RENmhhRjZWanoxSzNENS9QUC92WFhYMWZsajd0MTYrYkc0L0c2cVZ0ZXp1NFNrNUtTenIvNXFBbXBIbEtwTkVYZGM5VjlaMXZkOWdpcFRZbUppU09xOG5XVjNSNGhOU2twS1dsc1RiNk9FRkk1RlB3Z1NnUUNnYkZVS25XcjdYR1FPa3VLMGpiWm05V3VJSlhPQThDQ0hEd2VieVNBT2VxV1Y3QS91dk5CNnFKdmVEeWVSM2tyMU1DZGJYWGJJNFFRUWdnaFpWRHdneWlSU0NUSkFvSEFReUtSNU5UMldFaWROQnBBLy9KV2tNbGtWOHNzT2x2ZThySjRQSjZoVENienJmUUlDYWxtU1VsSnM3UjlUVlhmMmFZNzRvU1VjbkZ4NlNtVlNwY0R1SktVbExTcXRzZERDQ0drYnFJN3FvU1FPc2ZSMGRGUVQwOHZEMEJCVWxLU1lXMlBoeEJDU04zbDdPdzhCTUJSQU1lU2twS0cxUFo0Q0hrVFZQT0RrT3BEbVIrRWtEb25OVFcxd05IUnNVbHRqNE9RdXU1L2Q3ek5oRUxobGN1WEwyZlU5bmdJcVExQ29mQ0tXQ3dleXVmem45ZjJXQWdoaE5SZEZQd2doTlJGc3RUVTFQemFIZ1FoZGQzL1V2MC9Fb3ZGUXdIOFZ0dmpJYVEyL0Mvd1I1OS9RZ2doNWFMZ0IxRkMzVjRJSVlRUVFnZ2hoRFFrRlB3Z1NxamJDeUdFRUVJSUlZU1Fob1NDSDRTUU91ZC9CVStmb2JUZ3FYbHRqNGNRUWtqZFJkMWVDQ0dFYUlLQ0g0U1F1cXB4YlErQUVFSkkzU2VWU3MwQWZGVGI0eUNrS2xDWEYwS3FENysyQjBBSUlXV2xwcVlXRkJjWE55a3VMcmFvN2JFUVFnZ2hoQkJDNmovSy9DQ0UxRVhVN1lVUVFnZ2hoQkJTWlNqemd4QkNDQ0dFRUVJSUlRMGFCVDhJSVlRUVFnZ2hwQTV3ZG5hV09Uczd5MnA3SElRMFJEVHRoUkJTNTFDM0YwSTBkZ1VBK0h6Kzg5b2VDQ0dFRUVKSVhVYkJEMEpJWFVYZFhnaXBBTFgxSklTUWhvVzZ2UkJTZlNqNFFaUklKSkprZ1VEZ0laRkljbXA3TElRUVFnZ2hoQkJDeUp1aTRBZFJrcHljbkFNZ3JyYkhRUWdoaEJCQ0NDR0VWQVVLZmhCQ0NDSDFsSXVMUzArcFZHb21GQXF2WEw1OE9hTzJ4ME5JYlJBS2hWZkVZdkZRcW4xRENDR2tQQlQ4SUlRUVF1b3BxVlM2SE1CSFlyRjRLSURmYW5zOGhOU0cvd1grNlBOUEdnUjVweGVxL1VGSTFhUGdCMUhTdFd2WHJudysvMnNBeVVsSlNYTnJlenlFRUVMVW9tNHZoQkJDQ0NFYW9PQUhVU0lRQ0l5bFVxbGJiWStERUVKSSthamJDeUdFRUVLSVppajRRWlJRdHhkQ0NDR0UxQmYvcTMyekhNQVZDZ2dTUWdoUmg0SWZSQWwxZXlHRUVFSklmU0dWU3MwQWZGVGI0eUNFRUZLM1VmQ0RFRkxucEthbUZqZzZPamFwN1hFUVV0ZFJ0eGRDcU5zTElZUVF6VkR3Z3hCU0Y4bFNVMVB6YTNzUWhOUjExTzJGRU9yMlFnZ2hSRE1VL0NCS3FOc0xJWVFRUWdnaGhKQ0doSUlmUkFsMWV5R0VFRUlJSVlRUTBwQlE4SU1RVXVjNE9qb2E2djAvZStjZEZ0WHh0dUdiQlZHcGlocnN2VUtzc1NXeFJKRllRb3d0dHFpeEpERWFOYmFJTmZZWTI2Y29Gb2lJSGNVU29nWXI5aElidHArRmlFYXhBaUpWcFBQOU1lNXhseTBzaU5IbzNOZkZKWHZtbE5sMU9XZm1tZmQ5M3Z6NUh3RlBnNE9ESFY5M2Z5UVNpVVR5NWlLcnZVZ2tFb25FRktUNElaRkkzbFNzWDNjSEpCS0pSUExtSTZ1OVNONG1nb09EelY1M0h5U1N0eFhWNis2QVJDS1JaT1hLbFN0UGs1T1RiWk9UazR1LzdyNUlKQktKUkNLUlNDU1MvejR5OGtNaWtieUp5R292RW9sRUlwRklKQktKSk0rUWtSOFNpVVFpa1Vna0VvbEVJcEZJM21xaytDR1JTQ1FTaVVRaWtVZ2tid0QxNnRYTHJGZXZYdWJyN29kRThqWWkwMTRrRXNrYmg2ejJJcEdZekJrQWxVb1Y4Ym83SXBGSUpCS0pSUEltSThVUGlVVHlwaUtydlVnazJTRExla29rRXNuYmhhejJJcEc4T3FUNElkRWhMUzN0Z29XRlJZdTB0TFNZMTkwWGlVUWlrVWdrRW9sRUlwRklYaFlwZmtoMHVIRGhRZ3h3NkhYM1F5S1JTQ1FTaVNRN01qTXo0MVVxMVpXTWpJeXcxOTBYaVVRaWtieTV2TlBpUjkyNmRVK1ptWmsxZk4zOWtQdzN5Y3pNUEhUKy9Qa1dyN3NmRW9uazNhVisvZm9OTXpJeTNzdVhMOStaVTZkT2hiL3Uva2drcjRQejU4OGZCdDUvM2YyUVNDUVN5WnZOT3kxK1NPRkQ4aktZbVpsOThycjdJSkZJM20weU1qSitCajVMVFUzOUhOajV1dnNqZWJYSVJSdEpMcmxrWjJmWDZOQ2hRMG12dXlPR2tOOXRpUkVTZ0I3QndjSHlHU2Q1YWQ1cDhVUE51WFBuWG5jWEpQOHhQdmpnZzlmZEJZbEVJZ0ZaN2VXZFFrNE9KYm1rVm14c3JDTnc1M1YzeEJEeXV5MHhnZzB3QlNud1MvSUFLWDVJSkJLSlJQSWZSVlo3ZVRlUml6WVNVM0YxZGVYSmt5ZFlXRmdrdis2K21JTDhia3MwOGZMeXd0dmJHNlR3SWNranBQZ2hrYnhCeUxCUEhhenIxYXVYK2JvNzhZYVFEQXdLRGc3MmZkMGR5UTc1UFphODVienhLUVFTaVVRaWtVaDBVYjN1RGtna2toZklDYVBFQ1BtQjVhKzdFNllndjhlU3R4eDFDb0ZFSXBGSUpKTC9FREx5UXlKNUE1RmhueEpOdG16WndxeFpzd0RlK0tnUFRlVDNXUEsyOFY5TElaQklKQktKUlBJQ0dma2hrVWdrRW9sRUlwRklKQktKNUsxR2loOFNpVVFpa1Vna0VvbEVJcEZJM21xaytDR1JTQ1FTaVVRaWtVZ2tFb25rclVhS0h4S0pSQ0tSU0NRU2lVUWlrVWplYXFUNElaRklKQktKUkNLUlNDUVNpZVN0Um9vZkVvbEVJcEZJSkJLSlJDS1JTTjVxcFBnaGtVZ2tFb2xFOGk2eWNDRWNPSkEzNTNyd0FHYk5nclMwbHovWHpwMHdhaFE4ZlBoaVcwb0tYTDZjKzNOKy9UV3NYUG55ZlZOejdCaDRldWJ1Mk5SVWVQd1kwdFB6cmo4U3ZkeTZkWXR0MjdZUkh4K3ZiRXRMUzJQcDBxWHMyN2Z2TmZaTXNHclZLaFl2WHZ6UzUzbnk1RWtlOU9ZRm1abVpCQVFFOE96WnN6dzlyMFR5dXJGNDNSMlFTQ1FTaVVRaWtid0dSb3lBZ1FPaFpjdVhQOWU2ZFRCK1BGaFp3WTgvbW41Y3o1NWdaZ2JyMTcvWXRuTW5lSG1CdS91TGJYUG13TFJwTUc0Y1RKd0krZktaZm8zZ1lGaXpSdlN0ZjMvVGp6UEdsaTNnNFFGRGhoamVKemtaOHVmWDNYNzRNTGk2d3JWclVMMjYySmFZQ0dGaHBsMWJmWXdrVy96OS9kbThlVE4xNnRUQjF0WVdBRE16TTN4OGZHalZxaFd1cnE3Y3UzZVA4ZVBIODlOUFAxR3paazJUejUyY25NeERUWUhPQ01XS0ZjUGEybHBuKzdadDI3Q3hzV0hvMEtFbVh6Y3I1OCtmWjhpUUlRd1pNb1FlUFhvbzI5TnpLSzZwVkNyTXpNd0F1SHIxS3IvKytpdmJ0bTFqOGVMRjJOdmJjL3YyYlM3blFJRDgvUFBQYzNSOWllVGZRSW9mRW9sRUlwRklKSkxzMmIzYmNGdjE2bUJqQXpObVFKVXFvRElRWEZ5dUhOU29JWDRQRHdkL2YramRXM3VmNjllaGFGRjQ3NzBYMjBhUEZ0RWwwNlpCWUNCczJDQ3VZd3J6NTR2K2pCaGgydjVaMFJmTmtwbXB2ODNNRE16TklTZ0lldlVDUHovNDVKUHNyM0hpaEJCRVRFRjliWWxSVWxKUzJMTm5EM1hxMUtGaXhZcktkbk56Yzh6Tnpjbkl5QUFnSXlPRDJOaFl2djMyVzhhUEgwLzc5dTJWZlljTUdjTEpreWYxbnQvSHg0Y0JBd2FZMUpmcDA2ZlRybDA3clcyWm1abEVSa1pTdm56NUhMNHpiYXBWcTBhTkdqV1lOMjhlVDU4KzVadHZ2Z0dnWWNPR09UclBvRUdEbEdPZG5aMVpzR0FCbzBhTll1REFnWGg3ZTNQcTFDbm16SmxqOHZtaytDRjVFNUhpaDBRaWtVZ2tFc25ieXVQSHh0dVRrZ3p2VTdBZ2FLNVd0MjJiL2ZVU0V1Q3p6d3kzLy9ERGkzUVJIeCtSK2pGNDhJdjJqQXc0Zng0Ky9GRDd1QUlGWU9sU2FOd1l2dnNPL3ZoRENDS2FQRisxTmtpMWF0bjNIOERSRVI0OWV2SGFXSlJKMWpabloxaTlHcnAwZ2NLRndjbkp0R3VxT1hsU3ZFZDl6SmdCa3libDdIenZNSUdCZ2NURnhkR3RXemVkTmlzcksxSlRVd0VvVzdZc3ExYXRZdGl3WVV5ZE9wVUhEeDd3L2ZmZkEvRDExMS9UcmwwN0VoTVRtVFZyRnAwNmRhSnUzYnBhNTFxMWFwVVNNYkpod3dibXo1L1B1WFBuQUlpS2l1TFRUei9WMjcrWW1CaFNVbEo0L1BneEsxYXN5UEg3cTFXckZnMGJOc1RLeWdwUFQwK0dEUnZHc21YTE1ETXpZOENBQVF3ZlBsenZjYXRYcnlZNk9scW52VTZkT2xxdlAvendRenc4UE5pMWF4ZnA2ZWxVcUZCQlJ3Z0tEUTNGeXNxS2tpVkxLdHRXckZpQmo0OVBqdCtQUlBKdklNVVBpZVFkSUNJaUFuOS9mOXpjM0Y1NmhlR3Z2LzdpNU1tVGpNanRDcHFKYk5pd2dTcFZxdENnUVlPWFBsZGtaQ1E3ZCs2a1Q1OCttSnVibTM1Z2VMZ1lCRXNrRXNsL2xXTEZqTGV2WGkxKzlLRXBWS2pwMXc5Ky9qbDNmYWxRUWZ1MXR6ZFVxaVFFa0wvK0V0dnUzNGU0T0JIMW9kNm1TZFdxc0dJRlZLNzhvdDNaR1d4dFlka3kzZjNueklHN2QySHVYQ0dnbUlLVmxmYnJHemQwOTVrNUUxYXQwbTA3ZDA1RWNOamFpdWdQZGZUSzA2ZWlIL0RpMzMvK01hMC9raHlUa1pIQm1qVnJLRm15SksxYXRkSnB0N0t5SWlFaFFYbGR1SEJobGkxYnhyQmh3M2hQSStKSVBRYUppWWxoMXF4WjFLcFZTNG5ndUhEaHdrdjFNU0lpQW9DUWtCQkNRa0p5Zkh5dlhyMlU2STRDQlFxd2NPRkNCZzRjaUkyTkRRQzlzMFpVUGVmMzMzOG5PanJhWUx1WGx4ZmUzdDZjTzNlT0JnMGEwS0JCQXc0ZVBNaVlNV05ZdkhneGpaK0xjNW1abWN5Y09aTm56NTZ4WmNzV1ZNK2p2WEkwenBKSS9tV2srQ0dSdkFOczNib1ZYMTlmbWpadCt0TG51bmp4SXV2V3JWUEVqOFRFUko0K2ZVcEtTZ3BKU1Vra0pDVHc5T2xURWhJU2lJMk5KVFkybHVqb2FLS2lvb2lKaVdISmtpVW1QUmpuejU5UDU4NmQ4MFQ4Q0F3TXhOUFRrd0lGQ21qbHd4cmw2RkZvMHdaKytVVTdmejJuWm43bTV0bXZSa29rRXNtcjVKTlBJT3ZxOTlPbkluTGkwMCtoWTBmZFl3WU4wbjh1T3p0UWkraFBuc0N3WWRDZ2dmWjk4dSsvb1d0WHNhMVhMOE9SRTNmdWlIK3pSbmtBckYwcmZremg2RkZvMGdTZXI5WXJIRHNtQklhQkEwRzl5cDJTSW42ZVR4Qk5vbkpsM1czMjlycHRtelpCMzc1UXRpenMzU3RTZk5RY1BBaFowd0EwMHlEZUFQUE50NG1nb0NEdTNMbERwMDZkbEVtNUp2YjI5bG9tcUFBMk5qWjRlWG54NU1rVExsKytUSTBhTmJDd3lINnE5UERoUThWUFJHMDhldnYyYlVDSUpvWlFpeDlqeDQ3bHl5Ky9OT2w5R2NQS3lvcVZLMWVTTHlkK09DYlNva1VMR2pkdXpQang0L0h6ODhQUjBaR0FnQUJDUWtKWXNtU0ozczlZSW5rVGtlS0hSUEtXazV5Y3pMWnQyeWhldkRoSlNVbWNPblhLcE9NYU5HaGcwc05zM3J4NS9QSEhId2JiTFMwdHNiZTN4OTdlSGdjSEJ4NC9mb3pqSzRpbU9ISGloTUcyOHVYTFkyVmx4WW9WS3loYnRxeGk2SldWRWlWS1VFRzlNbG1uRG56d2dSZ3d4OFc5Q0RYTzZhQmkrblJoemllUlNDU3ZDMmRuWFdFZ0pFU0lIeTR1dW0yZ1gveUlqQlNwTU9ucEltVmwvSGlJalgweHlVOU5GZmZJdURpUkx0Ty9QMHlkS2t4S0J3elE5YW80ZWxUM0d1N3VJdTFsOTI3RHZpRlpxVlZMZDF0NnVyaC8yOWpBNU1rdnRvOFpJNHhLVGZITnVIN2RjRnQwdFBZK25wNndaSW53SWZIMWhXZlBYclNabTRPYjI0dHJ6cDROWThkcUc1N3UzeS8rdlhjUFFrUDFYek9QSzNxOHJhU2twQ2dWVkRTZjkybHBhVVJFUkJBZUhrNTZlam9SRVJITW16ZFAyUllSRWNIang0OFZMNUJ0MjdaUlRsUEFNc0M0Y2VOMHRuWHUzRG5iNDlUaVI3SHNvck55d0tzUVB1TGo0NG1LaXFKNzkrNU1uVHFWbXpkdkVoVVZoWWVIQjgyYU5jUFIwWkhidDIrL2RHU3hSUEp2U0RtWHR3QUFJQUJKUkVGVUlNVVBpZVF0eDgvUFQxbUpHS3laVjUwTkowNmNJTDgrbC9vczlPelprdzgvL0pDQ0JRc3FQMXUzYmlVZ0lJQ1RKMDlpYVdscDhGaGpLeUlnaEJ0RCsrVFBuNStDQlFzcXIwMXhTazlNVEdUWXNHRUcyN3QyN1lxN3VycUFyYTBZZkgvMm1RanhWcWxnd2dRUk9xMlBPWFBFeENCcmU1TW0yZlpMSXBGSS9uWFVFM045VVEyR0tGd1lObThXZ3NiMTY5Q3NtWmowMTZ3cHFyMzA3UXQ5K29pU3NzZVBpM3ZvK1BGQ1hKazNUNGpCM2JxOWlJYkxlbjlNVGhibGJGMWR4YmxmaHYvN1A1R0NNbjgrbENpUnUzT29qVmx6c3MrTkcvRHh4OXJiN08xQjgxbm03Mi80ZkhrUUFmQ3VzMzc5ZXU3ZnY2Kzh2bnIxS2lOR2pDQXFLb3JNTEtMWG5qMTdjSFIweE5IUkVTY25KeHdkSFNsV3JKaXl6UlJ5Ni9tUkYrSkhqeDQ5K1B2dnY1WFhuVHQzWnZ6NDhiaytuejcyN05uRHJGbXpsTmVhNDYzRGh3OXorUEJoQU9VOVN5UnZNbEw4a0VqZVlxS2pvL0gxOWNYWjJabVpNMmVhZE15NmRldllzbVdMVm1ySzNidDM2ZENoZzlaK0gzendBU0FlZHBXekRKNkRnb0lBakFvZkFDNHVMa2JiZCs3Y3ljNmRPL1cyYVFrVnoybmZ2ajNmZnZ1dDBYTWFRcThydVpVVmJOOHV5a0NxUTV5ekd1eXBXYkZDaUIrRzJpVVNpZVJONHZsOW1tenUwMXFNR1NORWhZb1Z4UVJlUFZIMzloYVJJdFdxaWFpSFlzVmcxaXlST3RpNjlZc3l1RU9IQ21HalNCSDk1OSsxQytMam9WUXBVZTdXR0NxVmR0cUlKdGV1Q2RIYXlrcTh2K1hMWDdTcFMzVnFidE5FTXdyR1dIVElzV1B3MDAvQ2Q2UmJOL0c1YUpnK0d1VHNXVkY2RjRTUTFLd1pORyt1ZmQ1R2pmUWYrOHN2MmxFc0VoMXUzYnFGdDdjM2Rldlc1Zno1OHdDVUxGa1NWMWRYSEIwZGVlKzk5eWhldkRqNzkrOW53NFlOckZxMWlsS2xTaGs4Mzk5Ly8wMW9hQ2lKaVlrQVhMcDBDWE56YzJ4c2JMQ3pzM3Vwdmo1OStoU0FQbjM2NVBqWXZYdjNVcVJJRWJwMTY4Ymo1NGJGeS9SNTN1UWhoc1NOTFZ1MmFJa2pFc21iakJRL0pKSzNtRm16WnBHUWtNQVBQL3hBbVRKbFREcEdYWWRlVS93b1VhSUVXN2R1QldEVHBrMzQrL3NycjErV0R6NzRRR2RWSkNrcGlRVUxGdEM0Y1dOYXRHaWhjNHloaDZ5MXRiWGlPQjRYRjhlY09YTndkbmJXOHZtNGMrY09ZOGVPcFVlUEhyUnIxeTc3ZkY1Ylc3R0NtWk1KZ2tRaWtiekp4TVFJUWNMY1hGUWxXYkZDZUhOa3gvanhRdURvMTAra3Q2U2tDQUZnMFNKeHZLOHZMRndvUkpJelo0UWhhTm15b3BSdHAwNGkxY2FROEFIaWVCREdwZGxONU16TjlYc3dKU1lLVVNZcFNidzJGQlZveU5ORVh3cVFKc2VQQ3hFaU1GQlVaVGx5QkhMaXB6Vi92akJCallpQWJkdEUxT0RldlMvYXpjM0IwSE5KK2lwa3k0d1pNd0NZTkdrU25UcDFBcUJRb1VLTXpySXdFUjRlRHNBLy8veGpWUHpZdjMrL1Z1V1NiZHUyS2Vrd1B6ODMvczJ0NTBmVHBrMHBWS2hRVHQ0ZXYvLytPNDhlUFZLdXA3a3c5YXJGRDRua2JVQ0tIeExKVzBwZ1lDQkJRVUU0T3pzcitaajZzTGUzcDNEaHdzcnJ0TFEwek0zTnRmSmtMU3dzbEZ4TzlZTzZmUG55eE1mSHMyWExGcDF6cWwzTDliVUJkT25TUmZtOVVxVktXcTlCQ0JRTEZpeWdZY09HT20yZ1gvd0lDZ29pZi83OFpHUmtFQkFRZ0tlbkp3a0pDWlI0SHU2Y2xwYUdoWVVGVDU4K3BXREJna3lkT2hWdmIyLzY5ZXRIaHc0ZGpJZHJTdUZESXBHOFRRd2FKRHdyTm0wUzBXMjlld3VUMG1uVGpCOVhwSWdvTXd2Q2w2Ti9mN2g0RWFaTWVSR1JNSHEwcU1qeTlkZWl6T3Y0OGNKN3c5b2E2dFV6Zk82Yk4wVzBSOWV1c0dPSEtPdmF2Ny91Zm9tSklzM0dVTm5hNzc2REsxZUVEOG1kTzdyUkc4T0g2L2Y4R0R0V2VISG9JelZWQ0JXZW5pSXlRODFmZnhsUHo4bDZqZUJnOFptUEdTT3U1ZU1qeEpiUFBoTXBRWktYcG1qUm9nd2ZQanhicjQ0cVZhb0FjUDM2ZFpvWVNVOGRQSGd3Z3djUEppWW1CaGNYRjZaTW1hSkVpcXFydmVUVzg2TlJvMFkwTWhUbFk0QURCdzd3NU1tVGJDTnJKUktKZnFUNElaRzhoWVNFaERCejVreUtGaTNLbFN0WGpENkUrL2J0cTVXL21aS1NZckpoVmxSVWxORlFSME50K2dRTlRmNTVYdjdQMUdnVkFEczdPL2J0MjRlM3R6ZTNiOSttWHIxNnVMdTdVN2x5WlFJREE1azhlVEp1Ym01TW5qeVpsU3RYY3VMRUNUdzlQZm5sbDE5WXUzWXRnd1lONHROUFB4V2lUNTA2WWtDdlp1QkF3eUhTRW9sRThsOGhQVjFVWU5tNEVYcjBFRUxEbDE5Q29VSmk4bjNuanBpUUc0dUlpNHdVbmg5ZVh1RGdJRkpWV3JmVzNxZDllNUZlOHQxM3dpdHA0VUlodVBUcjk2SlNURmJVZmtrelpnaWhaTVVLRWJXUjlYbms2U21NUDlVbTFKcE1td2JyMXd2dmtTSkZSSlRGeTNEeG9vaVFXYnRXbEQ0SDRTT1N0UlJ1Vmp3OGRKOFo2ZWt3WkFqVXJnMnRXZ254UTUxYU9XN2NDOVBZSjAvZzBTUDk1OVVvelNyUno0OC8vbWcwa2tOTnVYTGxzTGEyNXRLbFM3bStsbzJORFI5ODhBRmp4NDZsWXNXS2dLN25SMXhjSEtOSGo2YUlzWWluSEJBZkg2OUVmZnpicU5PZEpaTC9NbEw4ZUFraUlpTHc5L2ZIemMzdHBSMk8vL3JyTDA2ZVBLbVVELzJ2Y09YS0ZTSWpJMm5XckZtT3lsemR2WHNYWDE5ZkJnNGNtR2VWUDN4OGZLaGZ2ejYxYTlmV2FYdjA2Qkc3ZHUzQzFkV1YwcVZMNThuMTNtU21UNTlPUmtZR2MrZk9wVisvZnZUbzBVTW41QlAwUDhoU1UxTk5YbEVvWDc2ODNvaUp4WXNYczJyVnFseWJYNTA1Y3diSW1XdTVoNGNINjlhdG8xU3BVc3llUFp0V3JWb0JJa1IxMXF4WmxDdFhqdTNidDFPNGNHR0dEQm5DUng5OXhJY2Zma2hnWUNCTGxpeGh6cHc1Tkc3Y0dIdDdlekZBVlE4KzlRMndKUktKNUwvRzdkc2lrdUxnUVZIaFplVktzZDNNVEFnS0JRb0lzZURKRTlBWHRmZndvWmpVTDFraUp1SEZpNHVJai9oNC9mdUR1RjdSb2tKQW1EWk5DQ3oxNnd1UGtEcDFYdXdYR2lwRWw0NGRSYldVeVpORkZaUlpzNFIzaDVyZ1lIR09UcDJnYlZ2dGE0V0ZpYlpHalVUS3pNdFcyVHA0VVBnOWdUQm0vZkJEQ0Fnd0hyMmlSdDlFZCsxYU9IbFMxOHVrZUhHUjdxT3U5dkxaWnkvWDczY2NVNFFQQUpWS1JaMDZkUWdPRGlZbEpTVlhrUlNWSzFmRzI5dmI2RDUyZG5aYSsxeS9mcDMvL2U5L09iNFdpSVdqdUxnNGt3MVMwOVBUdFZLWWM0dWpveU1OR3paa3lKQWg5T25UaDU5Kytva3FWYXJ3M1hmZk1YbnlaR3JwcTdZa2tieWhTUEhqSmRpNmRTdSt2cjQwelVtdXB3RXVYcnpJdW5YckZQRWpNVEdScDArZmtwS1NRbEpTRWdrSkNUeDkrcFNFaEFSaVkyT0pqWTBsT2pxYXFLZ29ZbUppV0xKa1NaN2M0SExLMHFWTE9YdjJyTW5sVTlXY1BYdVduVHQzR2hWNzR1UGppWWlJSURZMmxwaVlHQjQrZk1pREJ3K3d0N2ZuTzNYWTdYT3VYcjNLMHFWTCtlcXJyL1NLSC92Mzc4ZlQweE5uWitkM1F2d1lQSGd3aVltSnVYb2dKU1VsbVZUbFpmZnUzUVFIQitlNXEzaDhmRHlCZ1lHb1ZDckdqQm5EcEVtVGFHZkkxRTZEL3YzN1U2NWNPZHEzYjQrRmhRV3BxYWtzWExpUWpSczMwcTVkTzZaTW1jS0dEUnZ3OFBEZ3lwVXJUSjA2bGVMRmkvUFpaNS9Sc21WTDd0eTVJNFFQZ0crK2VYRmlLWDVJSkpML09sRlJVTGV1OFByNDlsc2hkbVNkN00yYko5STdQRDJGajBWV2hnOFhKcWVORzR2SWpLQ2c3UDB4Tk5tNlZYaURSRVhCKys5cnQvM3dnL0M2VUtlZGxDc25mRFZHalJJcE5OMjd3ei8vaUhLeEpVdUtxSk9zbEMwckJKM1dyWVdRODdLMGFDSEVtdzRkNFBQUGhaZ1NFR0M4L0syYXFDamRiVTJhd0JkZkNIRkRMWFRvWTk4K0lSRHBZOTQ4TU5HOFhKSTlUWnMyNWZqeDQ1dzRjWUpQUHZsRXF5MHpNMU1yL1ZjZllXRmhPa0xHdFd2WEFKRjZuSlYyN2RweDdOaXhYSHR6ZE96WWtZU0VCQjJUZVgwOGZQZ1FkM2QzbGk5ZmpsVjJrVXJaMExScFU1bzJiY3JaczJjQmFOQ2dBVFkyTm9BUVJzcVhMMDlHUmdiOSt2Vmovc3RHVzBra3J4Z3BmdVNTNU9Sa3RtM2JSdkhpeFVsS1NqSjU4dCtnUVFPVElpVG16WnZISDMvOFliRGQwdElTZTN0NzdPM3RjWEJ3NFBIangwb0V4UmRmZk1HOWUvZE1leU42eU1scWZXeHM3SXNKb3dta3BxWnkvLzU5Z29LQ3FGYXRHbEZSVVVSRlJYSDI3Rm1kRklsRml4YnBsQ1ZWcVZRVUxseVkvdjM3YXhsVmJ0KytIWlZLUmJkdTNmUmVkLy8rL1JRclZvejZoZ1lVYnhrZmZmUlJybzlOVEV6VWVWQ0doNGV6YTljdXJsMjdSdkJ6bC9wSmt5YnhmdFlCYkI0d2E5WXM0dUxpK1BYWFh6bDgrRENUSmszaXpwMDdEREprVHZjY2UzdDd4ZHdzSkNTRXFWT244dmZmZnpOdzRFQkZMT3ZkdXpkbHk1Wmw4dVRKZE9uU2hmNzkrOU96WjA4S0ZpeEk5ZXJWOC95OVNDUVN5UnRCa1NLd1lJRW9WZnZGRjRiM1c3Z1FPbmZXNzJNeGI1NFFUbHExRWtKSVVKQklnY21PaVJPRldOR3BrL2hKVHRaT3EvbnROMkg0T1g0OFZLcjBZdnVJRWNKWDVLdXY0TklsV0wxYUdKenUyeWVpU2ZUUnUzZjIvY2tKR2thWENxYVV2OVZINWNxd1lVUDIrOW5ZaURRa2ZlU0ZxQ05SY0hGeFllN2N1V3pidGsxTC9IajY5Q25kdTNkbjZOQ2hCc3ZVSmlZbWN2cjBhWVBwdlpQMExKeTBhOWVPM3IxN1o1djZhNGpZMkZpQWJFMVNqeDgvenFSSmswaEpTZUh4NDhlVUxWczJWOWZUSkRNekV6OC9QMHFYTGszRmloV1ZNcjFxRWhNVHVYVHBFcW1wcVM5OUxZbmtWU0xGajF6aTUrZW5PRG9QSGp6WTVPTk9uRGhoMHFwNno1NDkrZkRERHlsWXNLRHlzM1hyVmdJQ0FqaDU4cVRSOEx5dVhic3FOOGlzckZ5NWtvb1ZLK29vM0xrbFBEeGNNWlEwaGZ2MzcydjVUNmgvUDNUb2tDSk16SjA3bCtqb2FENysrR08yYjk5Ty92ejVhZDI2TlpNbVRkSXB0eG9RRUFDSUtJU1NKVXR5NXN3WkpXV2lVcVZLMUt4Wms5dTNiM1A1OG1XY25aMVp2MzY5VHA5S2xDaWhwRWk4cmZqNStlSG41MmZTdm5GeGNVckZGelhYcmwzRDA5T1RpaFVyNHVEZ3dKTW5Ud2dLQ3NMT3pvNzQrSGlEMzZlc2FUV0RCZzNpRzgyb0NnM1VhVHA3OXV5aFRaczJ1THE2MHFwVksyeHRiVm14WWdXUEhqM2k1NTkvTmhyaEZCMGRqYmUzTjF1M2JzWGUzcDdGaXhmejRZY2ZhdTNUdkhsek5tM2F4TXlaTTFteVpBa2JObXlnUzVjdXRHL2ZYcWtVSTVHOERHcHpYWW5ramFKdjMrejNNVE16Yk9CWnBvejQwY1NRQ0tGSjFnbTc1aGpvM0RuaFFWS25qblo2aXhwdmIxRTFSajNCREFnQVorZnNyMmtLNmVtaVdrM0Jna0tRT1h0VzExOUVIOGJLMzZxWk9GRi9oTVpMcnNCTDhoWUhCd2RjWFYzWnZYczNGeTllVkNLSFEwTkRlZkRnZ1RMT0I3SG9DYkJyMXk3OC9mMTU5T2dSKy9idDB4RXlzbnArWkNWLy92d216UVAwb1RhVGQzQncwR2xMU1VrQnhIaDYyN1p0Vkt0V2pWOSsrU1ZQaEkvNCtIaCsvZlZYamh3NXdvSUZDekF6TTFNV3lTNWV2SWlqb3lQSGp4L0h5c3JLNUpRY2llUjFJVWRudVNBNk9ocGZYMStjbloyWmFXTDQ0YnAxNjlpeVpZdld4TzN1M2JzNmszbjFaUEhjdVhNNllXMUJRVUVBMmVZbGZ2WFZWM3EzSnlVbDRlUGpROTI2ZFhNazJCamk2ZE9uUEhueUpGZXBGZXFId3UzYnQrbmN1VE8ydHJiWTJ0b1NFaExDNmRPbjhmVDBCTFJ6Ti9WTmVxZHJ1S1BIeDhkcnZlN1Jvd2MxYTlaazI3WnRnUEFudVhMbGlzNDVQdjc0NDdkZS9IQnpjNk5mdjM1NjI3Skc3dHkvZjU5cVdWejA2OVdyeDk2OWUzRndjTURMeTR2UTBGQ2Qrdlp1Ym01R1hjdjFyWUtvZWZEZ0FWT25UdVhzMmJNMGJOaVF5YytyQnBpWm1lSHU3bzZscFNYcjFxMGpOamFXT1hQbTZCei8rUEZqL1B6ODhQZjNKekV4a1NKRmlqQnc0RUNlUG4zS2ZnUGh4ZTNidDZkUW9VSUVCZ2J5MjIrL3NXTEZDcHljbkpnd1lZTE8rOWNpTGMyNEdhQWsxMlJrWkJBWEY0ZU5qVTJlaVFkMzd0emgrdlhydE01cXlKaEx0bS9menZIangzRjNkOWM3QVAzZi8vN0htREZqR0RwMEtHMnplaExra3J0MzcxS2dRQUdqZzhxRWhBUzJiTmxDbno1OWRLSUxNekl5aUltSjBlcHZSa2FHeVQ1TnAwNmRvbWpSb2xUU1hKWFhJRDQrbmtlUEhpblZFMTZHaHc4ZmtwU1VSSVVLRlV6YVB6SXlrbVhMbHRHblR4OGQ3NjJRa0JEV3JsMUw3OTY5cVZhdEdtZk9uS0ZreVpJbWV3SzgwNmlOTlY5bGFkWFFVSkZPWW1FaDBtazBKNFNSa1NMU1k5RWl1SHRYcEx1Y09pWEs4dmJ1TFh5WlRQSGVNRVo4dkRCc1ZhbUVvSkdSQVhtME1QUlNwS2ZyTCtFTG9vK1NQR1hRb0VFY09IQ0FLVk9tc0dyVkt1enQ3Ymw4K1RJQU5XclVZTW1TSmZ6MTExK0s4SER0MmpYcTE2L1BGOFlpcUY0UjZpaHpmZmZpMDZkUEE4S0l2a3VYTG93YU5VcnZmQ0VsSllVblQ1NllkUDlQVFUxbCtmTGxiTnUyall5TURINzU1UmVsTW82dHJTM3QyN2RueFlvVmVIbDVZV3RyeTlDaFExR3BWR1RJNzZua0RVYU80SFBCckZtelNFaEk0SWNmZmpDNUdvVjZKVjF6QWwraVJBbTJidDBLd0taTm0vRDM5MWRldndyaTR1S0E3TVBsVENVME5CUjRvVVRuaE4yN2R4TVdGcVlUVHVqaDRaSGowbCtkTzNmV0VYTmNYRndBOFo1Ly8vMTNYRnhjOUlZbU5tM2FORWVtbXY5VmJHMXQ5WnJ5UmtSRVlHNXVUbHBhR21scGFmajcreE1aR1VubnpwMUpUMC9IeDhlSDl1M2JVN3g0OFd5djRlVGtaTlNidzVENEVSc2JTOCtlUFltUGo2ZGp4NDY0dTd2ci9KK01HREZDNmQvNTgrZDF6akZ2M2p6MjdkdEh6Wm8xS1Zpd0lLZFBuK2FYWDM3SnRzOXE1czZkeThhTkc0bUppVEdlUzN2bmpxaU1jT0NBQ0UyVzVDbGhZV0YwN3R5WnBVdVhhdDBEVEhHWUh6VnFGRDE3OXRUWmZ2ejRjZWJQbjYrSUgrclVPMU1wVzdhczFpQng4K2JOeE1YRkdieVBxcjgvQ3hZc29Ibno1Z1p6cmE5ZXZjck5temQxdGx0Ylc5TlNiYkw0bkQ1OSt0Q3dZVU5tR3lyRGlURE5Ycng0TVRFeE1Rd2ZQbHlyN2NpUkk3aTd1L1BycjcvU29rVUw3dHk1dzdmZmZvdTd1enN1TGk0a0p5ZlRvMGNQT25mdXJGYzhIenQyTEczYnRtWE1tREY2cjcxMDZWSk9uRGpCMXExYkRZcFdpWW1KT21IU2FqUS80NFVMRjNMa3lCRjI3OTV0VWtybHhvMGIyYkZqaDk1K3g4VEVzR3ZYTGx4Y1hLaFdyUm8rUGo1Y3VYS0ZVYU5HNlN3OHZQTThlU0pTV2h3Y3hMMU5mWi9OenN6ZGxDcFl6eWVTV21SbUNuUFRKMDlFdFpNcVZZU2g2cDkvd3UrL2l6U1l0RFRodTdGaGcvRExpSTRXcHFuTGxnbURVQ2Nua2NMVHRLbUlWc2tTc1pndGhRb0pqNUg0ZU5FZmUzdlRvMk5lSlViS3JrcnludEtsUytQdTdzNzA2ZFBwMTY4Zmd3Y1BKakF3RUV0TFM1eWNuTmk4ZVRObVptYjA3OStmanovK0dHZG5aMVFxRlR0MjdHREhqaDA2NTFNdnN1bHJxMVdyVnJZbGVCODhlTUNXTFZ1d3M3UER4c2FHQWdVS29GS3BDQWtKWWRPbVRWaFlXT2lOdG4zdzRBRXFsWXFKRXlkcUNUTkJRVUhzM0xrVGEydHJMQzB0dVg3OU92SHg4Y1lYZVo2VEwxOCtDaFFvUU9mT25lblZxNWZPYzIveTVNbE1talNKK1BoNENoWXNTTDU4K1lpS2l1TGt5Wk02QzJRU3ladUNGRDl5U0dCZ0lFRkJRVGc3TytQbzZNanQyN2YxN21kdmIwL2h3b1dWMTJscGFaaWJtMnVaSjFsWVdDZ1RVdlVOcFh6NThzVEh4N05GajNPNldtVFExd2JabHc5OThPQUJRSTdTVkl5aFZzWWZQbnpJclZ1M2xESmZwbEM4ZUhGbXo1NnRkUU0vY2VJRVo4NmMwWnVhWWd4TFMwdURFNUcxYTlmeTdOa3pCZ3dZb0RkeUpDTWo0NTBRUHd6aDRlSEI3dDI3dGJhVktsV0tMNy84a29pSUNMeTh2RkNwVkFaVFZmSUNlM3Q3Um8wYWhhMnRyZEYwck5HalIrUGk0a0k5UGF0OUkwYU1vR1BIampScTFJaDU4K1p4K3ZScEpWTEtHRXVYTG1YcjFxMjBiTm1TbGkxYmtwS1NZaml0WnRjdXNlS1lsQ1FHNlhtd3lpMHhuVFp0MnZEeHh4L3JiVE1XVlpTVnJLbDMyYkYzNzE2bFJPR1ZLMWU0ZXZVcVk4ZU9SYVZTS1pGcmh0Qm5ocTJPZXR1elp3L3IxcTNUYVM5ZHVyU08rQUZrdTByWHFsVXJPbmJzeU5xMWEzbi8vZmUxb3RrMmJOaUFsWlVWRFJzMlZGNUhSMGNyMFJXQmdZSGN1WE5INjVtbEZvbkN3OE9KaTR2RHljbEplZDVsRlZLLy9mWmIvdmpqRDNidjNvMmJtNXZlL2gwOWV0U2dPZktoUTRld3RiWGx5cFVyQkFVRjBiSmxTNktqbzRtT2p0YmF6ODdPVGl0NlJSM3QwcnAxYTcwcm9RV2VwMXVvYzlBOVBUMlpQMzgrMDZkUEp6NCtudDU1N1EveFg4YkJRVlEzVVgvbTV1Ync2YWN3WUlEeDQ3THhZaktJbVprUUhsSlN4SFhXcm9VK2ZVU2JqUTE4L1RVTUhxd2QzVkc0c1BBdEdUVktWS1h4OFJIcE1MdDJ3ZEdqdXRkd2Q5YzJyOWJIVHovbHZPL1BEUzJOb3EvVXJhbHMzcXhkQ1VlVHBVdkZaeURKVXpwMDZFQkNRZ0llSGg2NHU3c0RZa3lkTDE4K3BrK2ZydGY0ZE1xVUtVYlBxYTk5M0xoeDJZb2Y5dmIyckZtemhrdzk2VlVPRGc0TUh6NWM3NEpVMTY1ZGFkU29rYzc1Q3hZc3lCRU5BMk9WU2tYVnFsV1phR0kxcEcrLy9UYmJmZHpjM0VoTVROVGFsclV3Z1VUeXBpREZqeHdRRWhMQ3pKa3pLVnEwS0ZldVhERTY2TzNidHk5RGh3NVZYcWVrcEpnOHlZNktpakpvb0FRWWJNdE8vRkFQWFBNaS93OUUrSjFLcFNKZnZud0VCUVhsU1B5b1hiczJOalkyU2doZlJrWUdIaDRldEd2WGpxcFZxd0xpTTFNTE5pQlNHOVR2b1Z5NWN0bTZjS2VtcG5MNDhHRmF0MjV0VU9GT1MwdkxWWG16dDRYT25UdFRwa3daWlhKUXNtUkpXcmR1alkyTmpiSjY4YkpsbkUzaDg4OC96M1lmTXpNenZjSUhDTGZ4ckNXVFRZbHd5dnAvci9OZGVKN2p5eDkvaU56enVuWEJ6MDhLSDYrQjZ0V3JHNHdzeW9uNG9TWWdJTUJvNU42aFE0Y1lOV3FVMXJaMTY5WlJwRWdSblhCblV5TDI3dCsvcjJQZ0RDL0VrSlNVRkZ4Y1hBeEdIcGtTb2p4NjlHak9uei9QMUtsVHFWU3BFaFVxVk9ES2xTdWNPM2VPd1lNSFkyMXR6Wk1uVDlpeFl3ZXVycTVVckZpUmpJd00xcXhaUS9ueTVXblRwbzFXZnpXZmNlcFVOQkNpYVZoWW1OYTFYVnhjaUlxS1lrTVdROGVzMFRocW9RT0VBS1FXUkRJeU1wZzllemFabVprRUJRWHBGUys3ZGV1bUZYM2k1K2RIY25LeVFUUGtnZ1VMQWk5eTRTMHNMSEIzZCtmOTk5L1BreXB0L3huT253ZFQ4dkRWL2dicDZTSVZ4Tmd6dG1aTkVYWHgzSGZMS0Q0K29HY1ZITTIvNTk2OVJScU1rNU5JaFRIbWpWRzZ0QkFBWnN5QWJkdWdlWFA5a1hqRmlwbjJ2azNsNjY5RlZJWXA1dGdqUnhvM2xqVTNGMmsrK3Y2dVM1Y1c1cWo2MEpOcUp6R01tNXVieWFuWnZYcjE0dU9QUCtidzRjUFkyZGtwNHhKRFk4MmNGQWZJQ2RiVzF2ejU1NStrcHFhU25wNU9XbG9hR1JrWjJOallVTHg0Y2FOalgzM0N5a2NmZlpUanZob2JOMmRGcFZJeFpjb1VvcU9qeWNqSXdNTENnbXJWcXVHY1Y5NDhFa2tlSThXUEhEQjkrblRGbExGZnYzNzA2TkdEMGFOSDYreW5MMFE3TlRYVjVFbDIrZkxsOWQ2b0ZpOWV6S3BWcTR6ZXhFd0pEemRGeGExVXFSTCsvdjRHMnhNU0VqaHo1Z3gxNnRTaGNPSEM3Tml4ZzIrKytTWmJRVUtObVprWmYvenhCMkZoWVN4Y3VKREl5RWhDUTBNSkRRMWw1ODZkQVB6eXl5OWFLNFdlbnA2S0Y4alJvMGV6TGQyVkwxOCtObTNheFAzNzl4azVjaVREaHcvWEVuNHlNelBKek14ODZ5TS96TTNOZWZqd29kNjJldlhxR1JRVTFDc0ZOWExyYlArS1VLOHVtT3BYOEZLby9VSWVQUklsSFJjdTFNNUxWNU9jRE9IaFlrQXJ5VEYzN3R3aE16TlRTVWNKRHc4M0dHVmdDaWtwS1RwR3QrcDdZMjVUQysvY3VjUCsvZnNaUG53NCtmTGwwNHI2eXd1QjhPVEpreVFtSnVyMUNUSFZRTFZBZ1FMTW1ER0RSWXNXS2Z2Nyt2cGlaMmRIang0OUFGaS9majJwcWFrTUhEZ1FnSDM3OWhFV0ZzYnMyYlAxL2sxcFBtL1VrUzdidDI4M0tiSUtkTVVQUS9qNituTGx5aFZxMUtqQm1qVnJ0UHF5YXRVcUZpOWVUUFBtelpWdDBkSFJyRjI3bHM2ZE8xT3FWQ2t1WDc1TVpHUWtMVnEwVUo1RDZtZkUzYnQzK2V1dnYzajA2QkhoNGVGRVJFUVFHQmhJWkdRa2ZuNStyNlZNL0wrS29TZ0NRNWp5ZVF3WWtIMVVTRTczblRyVnRQT3BzYmJPWFhXWGhRdkZUMDZwVXNWMDRUdTdmVnUwRUZHRW1yUnFsYjJaNnNTSjRrZGlFbE56K0oycVVLR0N5WDVEcjVLc2l6bi9OdVhMbDgvUmMwMmRhaTZSL0JlUTRrY09HRHg0TUltSmlia3krRXhLU2pMSjNYbjM3dDBFQndjYkRBL09qcjVHOGxVM2J0eUlyYTB0bjMzMldiYm5VWWQ1RzJMMzd0MmtwcWJTc21WTGloVXJSbEJRRU1lUEgxZU1rUFN4WU1FQ0pjdzdxMGhUdEdoUlpWSVNGUlhGZDk5OVI1MDZkWlNCOXdjZmZNQ1VLVlAwUmdqRXhzYnF6WjBITWZpMXRiWGwvUG56akJ3NWtqVnIxaWdEWW5XMHc5c2UrZUhrNU1UaHc0Y1pPM2FzU1ZFLzZlbnAzTGh4ZytQSGorUGs1RVNwVXFWSVNFamc0c1dMV0ZoWWNQejRjYjNmNVRsejV1ZzFJMzFaNHVMaW1ENTlPbloyZGxoWldTbnBYOW1sYnhsS0Q5TkU3VnRqa051M3hVVEEyeHY2OTMreGZldFdZY1puWnlmRWtPQmdpSW5KK1NSREFrRDM3dDJWMVhuUUhyQ3E3d0hSMGRFRzB3eXpZbUZod2JoeDR3QTRjK1lNKy9mdlYxNnJ5YW5uZzdlM04wV0tGS0ZMbHk2Y09IR0M0Y09ITTNMa1NFQ0lOZGtSRlJWbHREMG9LQWdiR3h1YTZhbTBvVTZiTklVYU5XcXdiTmt5UUVRckhqcDBpR0hEaG1GbFpVVnNiQ3orL3Y1OC92bm5sQ3RYam95TURGYXNXRUgxNnRVTkRsN0R3c0lZUFhxMDF0OTJYditkbnpsekJpOHZMOXEwYWNPaFE0Znc4dkpTb2puMjc5L1BraVZMYU5ldW5aWVB6SklsU3pBM04xZEVuUG56NTNQbnpoMHVYYnJFUC8vOFEwUkVCSThlUFFKZ3hZb1Z5bkdGQ2hYQzBkR1JFaVZLVUw5K2ZaS1RrN01WMGlVU2lVUWlrYndkU1BFakIzejAwVWU1UGpZeE1WRm5nQlVlSHM2dVhidTRkdTBhd2NIQmdBamZmdi85OTNOOUhjMVVHMDMrK2VjZlZxMWFSY2VPSFJrNmRDang4ZkZZV2xybXF0eFdabVltbXpadHd0TFNrbmJ0Mm1GbFpZV0Rnd01yVnF3d0tuNzA3ZHVYaGcwYk1tellNRVhvVUllQ201dWJreTlmUGtxVktxVk1ndlJWVXRCSFlHQWdnWUdCQnR1TEZ5L08xS2xUR1RGaUJKTW5UMmJ1M0xtQW1GREEyeTkrVEpreWhlblRwM1BvMENHVDY2OWJXMXZUb2tVTGZ0TEloOVlNMmUvZXZidk9NZTNhdFZNOEJRejFJemZZMmRseDl1eFp4YkJYcFZMUnVISGpiQ2V2eGxMSFRPYUhIOERWRlo2bllpbFlXMnVIY1p1YlErM2E4TnR2TDMvTmQ1Q1RKMDhDUXFDZE8zZXVqdUVwd09yVnExbTllclZKNTFPcFZFb2FZRXBLQ3Z2MzcxZGVxd1dVSlV1V0dEWHlQWDM2dEdJd2V1WEtGZmJzMmNPRUNST3dzTERBMTllWDBxVkxLK1c1alJuOW1rSmlZaUlIRGh5Z2JkdTJPdmVqdExRMFVsSlNlUHo0Y1k3UDYrM3R6WHZ2dmFmOHZhNWV2WnEwdERSRk1OaTdkeSszYnQzQzA5UFRZTlJlNmRLbFNVNU9adjM2OVFZcmllVUVmYjQrMGRIUmlzQzlaczBhbGk1ZFNvRUNCYkMzdCtmWFgzK2xiTm15akIwN1Z0bi8zTGx6QkFRRU1IYnNXR3hzYk5pN2R5K1hMMTltM0xoeGhJZUhrNWFXaHBPVEU1OTg4Z25lM3Q1MDZOQ0JQbjM2VUtKRWliZitmaStSU0NRU2ljUXdVdng0Q2Z6OC9QRHo4ek5wMzdpNE9LWC9RWTU5QUFBZ0FFbEVRVlRpaTVwcjE2N2g2ZWxKeFlvVmNYQnc0TW1USndRRkJXRm5aMGQ4Zkx4Qjg4ZXNVUk9EQmczSzFwQlN2UXJ1NnVvS2lBRm8xNjVkRldPbm5MQm56eDV1M2JyRjU1OS9ycmp4Zi9ubGwzaDVlYkYvLzM2RFpXTUxGeTZzbEJoOC9QZ3g5Kzdkbzg3emxmSUxGeTd3elRmZmNPalFJUjQ4ZUVEUm9rVk5Ua2RwMWFxVkV0S3Raa0NXRU50bXpaclJ0V3RYL1AzOTJiaHhJOTI3ZDFlRWdMYzk3YVY4K2ZMNCtQaTgxRGxzYkd4WXNtUUpBTVdLRmRNeUY4eWZQejk5Ky9hbGVmUG1ScU9pN3Q2OVM5MjZkYlcyYmRpd1FjdGswUkFIRHg0RWhDK0FtWm1aMGZTcXlwVXI4OGtubnpCLy92eHN6eHNRRU1CUmZVWjVtbVFWUGdEYXRNaytQRm1TWTlUL3ovb1lQbnk0UVlOS1U5TDlzbEtxVkNrdHo0K0FnQURtelp2SHNXUEhBSkZDVXJCZ1FjWC9Kak16a3hrelpqQmp4Z3hBK0Y2bzd4M1pmb2NRa1I5TGx5N1YyM2Jnd0FHZVBYdW1WOUNMajQ4SGhJQnRDQzh2TDd5OXZaWFhQWHIwVUtJb0prMmFoS1dsSlpHUmtjcTl6OUhSa2JTME5KWXRXMGFEQmcxMFVvUTBVYWxVZE83Y0dSOGZIeDFmcVZ1M2JpbkN2U2IxNnRVejZBRzFaczBhenAwN2g0ZUhoeUtDbHkxYmxvNGRPNkpTcWVqYnR5L0hqeDlYVWh5TEZDbUNoNGVIMXZQejRNR0RaR1ptTW0vZVBFWGtmUC85OStuVXFaTk82czZhTld1d3NiSEoxbVJRSXBGSUpCTEoyNDhVUDE0Q056YzMrdlhycDdjdGE0bSsrL2Z2NjVnSDFhdFhqNzE3OStMZzRJQ1hseGVob2FFNnBhSGMzTnlNbG4wMXhlZ3ZJaUtDZ0lBQXFsYXRTdTNhdGJQZDN4aFBuejVsMGFKRm1KdWJhM21IOU96WkV6OC9QK2JPblV1alJvMFVRN3VzcEtlbm8xS3BpSWlJWU0yYU5ZcjRVYmx5WmN6TXpMaDQ4U0szYnQzS1VjNWxzV0xGbFBNWVkralFvUnc5ZXBUdDI3ZlR0V3RYa3ArYldhb3JBa2lNMDdoeFk3M2JMUzB0RFVZY2FaSzFIREZnc3FHV0dsTjhQanAwNkdCeVNrTk85cFc4V2g0K2ZLaE1wTDI4dk1qSXlEQTZLYzlyMHRMU2VQYnNtZks2ZVBIaVNwcGRtelp0cUZTcEV2YjI5dnowMDArVUxWdVdKazJhS0lLRUtXa1RWbFpXQnFPUjFHa3pNVEV4T20zMzd0MER4T2NURXhPajE4aTNTWk1teW5aMVNrcEFRQUNXbHBhS2lXbGdZQ0RKeWNuSzkvM3k1Y3ZjdTNmUEpBK29UcDA2NGVibXBrUmZxUWtPRHRiN25zYU5HNmNqZnRTclY0K0ZDeGRTdlhwMTd0eTVBK2ozU2pFM042ZFZxMVpjdkhnUkVMbmtXU04wZXZmdVRiTm16YkMzdDJmbHlwV0t5S1B2L3VEZzRFQmtaQ1RoNGVIY3UzZVB1M2Z2Y3ZmdVhlWDNkdTNhMGF0WHIydy9BMGtPU0VrQkdXRWprVWdra2pjUUtYNjhCTGEydG5vSGJ4RVJFWmlibTVPV2xrWmFXaHIrL3Y1RVJrYlN1WE5uMHRQVDhmSHhvWDM3OWtaRHJ0VTRPVGtaRGFrMlJmeVlQMzgrU1VsSkRCa3lKTnQ5UVZSeHFWV3JsdUtVcjhuczJiTUpEdytuZCsvZVNoUUhpTWlBNzcvL25qbHo1akJ4NGtRV0xGaWdkeUNhbEpSRWdRSUZhTnk0TVpNbVRWSW1EelkyTnRTcVZZc2pSNDd3Nk5Fam5KMmRkZkw3TmF1OU9EbzY2dTJmTWF5c3JGaTBhQkdsU3BWQ3BWS1I5TnhzTERlcFB4S0pKRy9adG0wYmhRc1hKaW9xaW9JRkN6SnExQ2dXTDE2c1JIV0VoSVN3WjgrZUhKODNJeU1ERUliVkR4OCtWRXlxRFlsZStxSklmSHg4K09DREQ5aTZkU3VQSGoxaThlTEZnRWlwc2JDd3lMYmtyU2I2REt2Nzl1M0wzcjE3bVRsekpyLy8vcnZXUFVudFo1U1ptVWx3Y0xEZU1yak96czZLczc1YS9PalVxUk1CQVFGczI3YU5uajE3NHVibXhtKy8vY2FHRFJzWU4yNGNkZXJVd2NuSmlRMGJOdkRaWjU5cFJWUGR2SG1UcmwyN0d2dzhOREV6TStQczJiUEthMFA3cDZhbTh1REJBNlBlSlgvLy9UY2VIaDc4OWRkZk5HM2FGRWRIUnpadjNzelJvMGZwMXEwYmJkcTBvVml4WWtwMXA4dVhMM1Bnd0FHKy9mWmJwVXJPcVZPbnVIZnZIdmZ2MytmKy9mdkV4TVN3Wjg4ZXJlOU9zV0xGS0ZPbUROV3JWMzhqekEzZktuNzhFZjc2QzA2ZTFGL0p4QmdyVjRwSU8zM3BzK2ZQaS9LeEF3YkFHMXlwWjhHQ0JUUnMyTkJnV1c1alhMaHdnWkNRRUxwMTYvWUtlaVpSOHpLZjgrUEhqK25hdFN2ang0ODNHT1VNUWhnZVBYbzB5NWN2VnlvWS9pY0pDQUJuWjhQbXZmZnV3ZnIxMEswYi9BdVZBU1dTdkVDS0g2OEFEdzhQZHUvZXJiV3RWS2xTZlBubGwwUkVST0RsNVlWS3BjbzJWU1V2MkxwMXE1S0tZdXJEZVBqdzRRQWNPM1pNYTZDNmJ0MDYvdnp6VDhxVks2ZTN0T0NYWDM3Sm5qMTdPSGJzR1BQbXpkTXFTYWdtTWpLU3dvVUw0K0RnUUpVcVZiaHg0NGJTMXJadFd4WXZYa3hhV2hyZHVuWFRtVXhvVm50WnVIQmhya29WYXE1R3FsZDVwZmdoa2J4ZUVoSVM4UGYzcDBPSERxeGJ0NDQrZmZyUW9rVUxSbzRjcVpnazc5cTFpMTI3ZHVrOXZrU0pFbHBwRVRFeE1XemV2SmtUSjA3d3YvLzlENEFUSjA3UXVYTm5KZDF0NWNxVldoRjZlL2Z1eGN2TFMyODFtQklsU2hBZUhzN2l4WXNaTUdBQXBVdVhCc1E5UlBQK3NYWHJWc1hIeU5EditqQTNOMmZvMEtIOCtPT1A3Tml4UXl1OTVNeVpNMWhaV1ZHNmRHbU9IajJxVi96UWg1T1RFeTR1THZ6MjIyOTgvdm5uRkNsU2hLKysrZ3BmWDE5Njl1eEp1WExsR0Rac0dOOS8vejI3ZHUzU0V0bkxsaTNMb2tXTHRQeVpRTGRjYjA2TVdHL2V2TW1jT1hPMEpoenFpSmViTjIreWNlTkdqaDgvVHVuU3Baa3paNDVpd05xcFV5ZVdMMStPaDRjSEhoNGV0R3JWaWw5Ly9aWEV4RVIrL3ZsbnFsU3BRbjhOTStLcFU2Y1NFUkdoQ0J6RmloWGo0Y09Iekp3NWt6Smx5bENtVEJueTVjdkhoUXNYY3BVdUpjbUdGaTFnMFNKWXN3YU1HTERya0pnb1BKWmNYT0I1eFRjdGhnK0hJMGZFZnYraStKR1Nrc0tEQnc5MHRxc1h2dUxpNHJDeHNWRVdlOWF0VzRlRmhVV3V4SS85Ky9majUrZG5kRktla3BJaWZXdGVrcGY1bk5QVDA0bU5qZFV5Nk5aSGFtb3FzYkd4aXJmY0t5VXRUWml6RzZOVUtYaHVGbStVckZIVUhUdkNyRm1nNGJta3hZWU5vdTBsZmE4a2tuOFRLWDY4QWpwMzdreVpNbVdVUVhiSmtpVnAzYnExa2pzT2VWTWFNVHNPSFRyRTdObXpLVmV1SEJOTkxJMzI3Tmt6VWxKU0tGU29rTmFnZHN1V0xTeGN1QkFyS3l2bXpadW5WekJRcVZUTW1qV0xYcjE2c1duVEpwS1NraGczYnB5V3A4YnQyN2VWaUpFMWE5Ync0TUVEdkx5OEFQanNzODlZdm53NWFXbHBOR2pRNEpYVlVGZVRrSkFBa09NSUVvbEVrcmY0K3ZvQzBMcDFhMFhzNk5LbEM4MmFOZU85OTk0RFhuaCtEQjgrbk9qb2FDM3owL2o0ZUx5OHZFaE9UaVovL3Z4RVJFU3dmUGx5Q2hRb1FKa3laYmh6NXc1Ly92a25LcFdLVTZkT0FhSXFpdWJnVm0yd3JPL2VuSktTd3RpeFkwbExTNk5Rb1VLc1hyMmFKMCtlVUtWS0ZTMEJSZk5ZUTc4YjRxT1BQcUp3NGNJY1BIaFFFVC9TMHRJNGVmSWtkZXZXcFdyVnFtelpzb1Z4NDhhWlBQa1pQSGd3Qnc0Y1lOV3FWUXdkT3BUZXZYdmo3Ky9Qb2tXTG1EOS9QZzBhTktCQmd3WXNYYnFVVnExYUtlZFZtMCtEaUxJN2NPQUFuMzc2cWM3NWs1T1RYMm9pcGhaY1JvMGFSVlJVRkZPblRxVnQyN1phejU1cTFhcXhZTUVDd3NMQzJMRmpCMVdxVkNFek01TnAwNmJ4OE9GRDVzMmJ4NmxUcDdoNTh5WnhjWEdzWExrU0J3Y0hwVjlxRTkzYXRXc3JWY3htelpyRjFxMWI4Zkh4ZWVsVTBEZWUwRkRUeTdNYVErMXg5TTAzWUlxSFZMOSs0aWU3ODZuWnQwK1VmczNpM3dXQWw1Y1FQc2FNZ1RsendOOGZua2NtdldwQ1FrTDBWdEU3ZmZvMDV1Ym1USnc0a2ZEd2NEWnQycFNqODZhbnArdHN5M3orbVdSdE16TXpRNlZTY2ZyMGFTWk9uTWlzV2JPa2NHY2llZlU1cTZPTzFWVzdOQ09SOWFFV2RoOCtmS2lrUlZwWVdDakN1V1owWFc1UnhzajM3bVgvTjM3bUREUm9rUDFKYytKbGxwRWgvamJkM0tCbVRkT1BrMGhlTTFMOHlDWG01dVk4ZlBoUWIxdTlldldvVjYrZTNyWWpSNDRBWXVEOUt0bThlVE56NXN5aFdMRmllSHA2Nm5od3FGUXF4VWhQRS9VS1I4bVNKUUh4Y1BEMDlHVE5talZZV2xveWYvNThnMFoySUFiS0N4Y3VaUERnd2Z6eHh4K0VoSVF3YmRvMHhTRHo3Tm16Vks5ZUhkQ3RzaElURTBOcWFpcEpTVWtzV0xDQVljT0dtZVRIa1JQaldVMnVYYnNHNlBxelNDU1NmNDluejU2eGZ2MTZldmJzcWVPZG9SWStOSEZ6YzhQZDNaM2c0R0RxMWF2SGxTdFhHRGR1SEE4ZVBLQjI3ZHE0dXJwU3FsUXBwa3laZ291TEN3RUJBY3lmUDE5Wm1RMFBEOGZlM3A3TXpFeXQ4ck5Qbno0RnRFdlNtcG1aNGVEZ1FGcGFHbGV2WHNYR3hnWi9mMytLRkNtQ2c0TURSWW9Vb1ZpeFlubnlPYWhVS3B5ZG5iV2k0ZmJ0MjBkc2JDeXVycTVVclZvVlgxOWZkdTdjU2FkT25VdzZaN2x5NVhCemM4UFB6NCt1WGJ2aTZPaElyMTY5V0xwMEtSY3ZYcVIyN2RvTUhqeVlmdjM2c1duVEppMURXYlUvMCtQSGo1azhlVEw1OHVYVENkK09qNDgzS2g1blpHUVk5ZWxSRzhVV0xGaVFNbVhLTUh6NGNDWlBubXh3L3cwYk5sQ3RXalV1WGJyRXZuMzdBUGp4eHg4QjhmbTFiTmxTSjUyMDV2TkJlWEJ3TUsxYXRXTGh3b1ZzMmJLRkhqMTZ2UDNDQjhCNzc4SHowc2VFaFlsVjNDNWRSSVJGYnBneEE1Nm5qZ0ZpTlRrd0VFYU0wTC8vczJjaW9tUDZkTEg2YkFoL2Y3QzFoYXpwYU1IQjR0eGZmdzJ6WjhPVEowS0FxVkhqWDUxd0JRUUVVS1pNR1FJREE3WFNqVU5EUXczNllSbkRXR1cwckcyVktsVmk2dFNwakJrekJqczdPNW1xbFFQeTZuUE9Hb21zamtUTERzMEk2QklsU3JEemVWUlRvVUtGakhvTnJWdTNqZ29WS3BnV1FWU3NHQmdhQS8vMkc1dzRJY1NSVHo0UlFzbUNCYnI3elp3Smx5NWxmeTE5WXVxdFc2RFBoSDc2ZERCeDRWVWkrVGVSNGtjdWNYSnk0dkRodzR3ZE81YXlaY3RtdTM5NmVqbzNidHpnK1BIak9EazVVYXBVS1JJU0VyaDQ4U0lXRmhZY1AzNWNielRGbkRsemxCeHVVNGlNakdUMjdOa2NQSGlRS2xXcXNHalJJcjBUaUNwVnFoQVVGRVQ1OHVVcFdyUW9JRllaMVRkbUp5Y25idDY4eWZUcDA3bDgrVEoyZG5iTW1UT0hCaVlveDg3T3ppeGJ0b3lSSTBkeS9mcDF1bmZ2anJ1N084MmJOK2YwNmRQMDZkT0h4TVJFQ2hRb3dOMjdkN0cwdE9UcDA2ZTR1N3RUc0dCQmV2ZnVqWmVYRi92MjdhTjU4K1pVcmx5WlFvVUtZV0ZoUVhKeU1yR3hzVlN2WGwwUm1HclhyazJ6WnMyMCtxRE95VmV6ZHUxYUhqMTZSSmt5WmJDMXRTVWlJb0pWcTFhUkwxKytseW90L01hVG1TbFc2WHIwRU9WWlh4WEhqc0dGQzJDaXI4eS95czZkY1BDZ0dMQ1hLQ0cycGFTSVFYdHVCODlmZnczTm00Tkd1TDBrZHhRc1dKRGF0V3ZUcDA4ZnZZYWZXV25ac2lVbFM1YmsxMTkveGNYRkJSOGZIMHFYTHMxdnYvMm1WQk95dHJaV3pFcXpFaG9hU3BreVpkaXhZNGRlczA3TkNBZVZTcVdrblJ3N2RreW5NdFRreVpPMTd2K2FxN0dHZmpkR2ZIeThFakdZa1pIQnFsV3JLRlNvRUs2dXJoUW9VQUFuSnlkV3JWcUZtNXVieVJFWC9mcjFZK2ZPblhoNWVmSHp6ei9Udlh0MzFxMWJoNGVIQnl0WHJxUldyVm8wYXRTSWxTdFg4c1VYWHlpbTIycC9wakpseWxDL2ZuMENBZ0owVWhrakl5UDFHckNxVVU4U0RRa2Erb3hpaHd3Wm9qeVQxTnk2ZFlzMWE5WW9yeXRWcWtUcjFxMnBVS0VDRlNwVW9IejU4cFF0VzFidloxS2pSZzNzN096WXYzOC9CdzhlWk0rZVBmVHMyWk5SbzBieDdObXp0ei95ejg0T3Z2OWUvQjRRSVA3OThzdmNSMDRVTHk1KzFLeGZEeXRXd0xmZnd2UFN6MW9zWHk3OFAvTG5oK2NMSHpyRXhzTHZ2MFB2M3RyUHFSczN4S3B5bFNyd1BPV1ZCUXZnM0RuNDlGUFl2MS80RWJ3bTFFYTZSWXNXNWVyVnE4cjJ4NDhmYTcwR2tmcXN1ZEFTb1A2LzBNREh4NGNkTzNib3RGMjdkbzNCZ3dkalpXWEZzbVhMbENnMVNmYmsxZWVzanJJSUR3K25YYnQyVEo4KzNhZ2YzNmxUcHhnOGVEQnIxNjdGeWNsSnA3MUlrU0tNTUNRWUlzU1A2dFdyRzkxSHdkb2F1bmNYNlM4V1dhWjFhOVpBdFdwZ2J3KzFhc0hObStKdktpdFRwNEs2aXQrTUdhRHBKemh1blBnQjhUY0pNSCsrOFZTWFY3ekFLNUc4REZMOHlDVlRwa3hoK3ZUcEhEcDBTQm1zWm9lMXRUVXRXclRncDU5K1VyWnA1azkzNzk1ZDU1aDI3ZG9aVmE2blRKbWkvQjRYRjBlWExsMUlTRWlnUzVjdWpCdzUwcUNmeFlRSkU1ZzZkYXBTVlVGTmdRSUZhTnEwS1FNSER1VGV2WHVFaElUZzVPVEV6Smt6VFJKNTFEZzVPYkZ1M1RxbVRadkdvMGVQYU5PbURYdjM3cVY0OGVMVXIxK2ZDUk1tc0hmdlhrQ3M1QzVhdElqUTBGQ1dMRmxDM2JwMWNYRnhZZE9tVFp3K2Zaby8vL3hUSjc5eW1Yb2w2L20xc29hbFpoVS9rcE9UMmJoeG85YTIvUG56TTJiTW1MZDdJSEgyckZoMTgvYUdYYnVnU0JHNGZsMFkwcG1LS1huYlc3WUlNenBqNGtkeXNoZ0F2MHA2OWhRckVPdlh2OWkyYzZjSXpkUXM2enhuRGt5YkpoN29FeWRDVHNvZEJ3ZUxBWVdWbFJRLzhvaTVjK2RpWjJkbmt2aWhVcW40NFljZm1EQmhBbmZ2M21YZ3dJSDA2ZFBINUpMVndjSEJXb1BSUTRjTzZkM3Y5OTkvMTdxUFpEMy80OGVQT1gvK1BGOTk5Wld5TFRlZUgvNysvcHc2ZFlxb3FDZ3VYNzZzbU9qNSsvc1RHaHFxRlFIMzlkZGY0Kzd1em9vVksvUldUOUpIMmJKbGNYVjFaY2VPSGZUdTNac0tGU3JRbzBjUHZMeThPSFRvRUo5ODhnbmZmUE1OMzM3N0xiNit2a29rUlhSMHRCSXgyS1pORzJiT25Nbmp4NCsxem4zejVrMmp4dDB4TVRHY09uV0s2ZE9ubTlSWGdCWXRXdWlrQ1owNmRVcEwvTEMydHVhWFgzN1JPVFlqSTRPMHREUXRFVVNsVXZIUlJ4K3hlL2R1ek0zTkdUVnFGRDE3OWdSZzRNQ0IxS3haVSt1Wi9GYWpucmprTm5JZ0pVVkVqMmpTcFl2dytCZzFTamNkSmpOVDNHc2JOQkNDU1dpb2R2dHprMW8yYkJBUklwclZuUzVjRUpNck16UFlzUU5zYk1SMkd4dHhULy80WTJHTXVtWU5HQkE2WHpVWExsd0F4R1JhczV6OHpwMDdsWVVrTlZPbVRORVNaRFhMYkt1eGVmNGVOZHYyN3QzTDVNbVRLVkdpQkV1V0xLR0VXc0NYbU1Tcitwd25UWnBrVXNHQmY0MEpFNFRJR0JTa0hZVng0OFlMVWJKTUdYandRTGNhVTJhbUdCZCs5cGw0UFdpUStMc0dJV0tNSENuRVRVMUtsalFzWmtva2J6aFMvTWdsNWN1WDEzclk1UVliR3h1V0xGa0NDUGQ1ZFdvSWlJbDUzNzU5YWQ2OE9iVnExVEo0anJ0Mzd5cXJuWFoyZGd3YU5JZ2FOV3BrRzg3cjdPeU12NysvMFgwY0hCeFl1WElsMWFwVk02bkVhRmFLRmkzS29rV0xlUHIwS2RiVzFuVHExSW42OWV1alVxbHdkM2ZubTIrK3dkTFNrakpseWhBWEYwZWJObTJVOTFLaFFnWEdhaGdzSlNVbGtaS1NncG1aR1phV2xvcW9zM2p4WWlWRlI1T0FnQUN0Vko4ZVBYclFva1VMa3BLU1NFdEx3OExDZ2dvVktwaFVvdkkvVFlNR3NIMjdNSzFxMlZKRVFPemZEeWFVcGxYSUtuN29NL0JTNTRsbWJUTXpBM056OFVEdTFVdUVabjd5U1U3ZWdlbUVoNHZRYVkzUWZVQTgxSXNXRmVIZmFrYVBGb09BYWRORXlQYUdEYWJueGMrZkw2b1ltTElpSXpHSnJDVytzK1A5OTkrblNaTW1uRGh4Z3JKbHk1b3NmTnkvZjU5cjE2N1JxMWN2eGZQSFVGbHVUZUg0Zi8vN0gwZU9IT0h1M2J1RWhZVVJGaFpHWW1JaWdGWTBYRzQ4UDhxWEw4KzZkZXZJbHk4ZkhUcDBZTml3WVlTRWhPRGg0VUdGQ2hXVWlUcEFxMWF0cUZPbkRyNit2dFNwVTRlUFB2cEk2MXduVDU0RWhIQ2hTZi8rL2RtM2J4L256cDJqUW9VS2RPL2VuYTFidHlxZmdUcFYwMEpqMWZEdTNidEtmcnFMaXdzbFNwU2djT0hDU250Y1hCeC8vLzAzZmZyME1mamVFaE1UdGN3Zzg1cVVsQlN1WHIzS2hRc1hDQTRPNXNLRkN5eGN1RkNKQ295SmlXSDU4dVdLME42MmJWdXR6L1BPblR0S0d1WTdnVnI4T0hCQVJFOWtSNGtTOE1VWEwxNy8vYmZoYUxralJ3emZRLy81UjM5YlppYWtwOFAvL1ovMjlqVnJZUEJnRWM0ZkZBUlpGMTVLbGhTaC9HM2JRdnYyNHRreWM2YnVmbm5JL2Z2M1NVOVAxeElBVDV3NFFhbFNwWmd3WVlLeWJmRGd3YlJ1M1pvdk5EODNVTVozeG53aTFLbkk2bjAyYmRxRXY3OC9aY3VXWmZMa3lTUW5KeXR0S3BVcVJ3dFM3eHF2K25QKzhjY2ZkU0tPTmJsMDZSSlRwMDdOZGY5elROMjY4TXN2SWtKS1BiNUxTQkNSSHVySXI2cFZ4ZC9ialJ2YUVWT2hvV0pmdGRscGtTTGlSMDJ4WWkrRWpxd0Nwa1R5SDBTS0g2OFpRN21pbHBhV0REVmhncHAxOVU5ZjlNakxrQmZlSkpwVkdOUVBrVUtGQ21tRlM5dloyU25DaHo0S0ZDaWcxLzhqNitCZlRWYTEzOXJhV2t0Y2VxZG8zVnFzbEsxZkx4NThOV3FJVlRaTi92Yy9zYUttT1VtYk1VTU1LTE5pYktLWnRjM1pHVmF2RnFzSWhRdURudkRQUE1QSFI3dy96YitKakF4UklsRnpSUkdnUUFGWXVoUWFONGJ2dm9NLy90RE9Zd2Y5T2F5YVZLdG1XcjhjSGVIUkk5UDJsUmpsNXMyYmVIdDdjL255WmZ6OC9PalRwdzhUSmt3Z1BqN2VKQitNRFJzMmtDOWZQcG8wYWFKVGtjc1lZV0ZockY2OW1xcFZxMUt6WmsxNjlPaEJZR0Fna1pHUlZLeFkwZWhBT3pzYU5tekk5dTNibGRmMzd0MWp4SWdSaW9GMFZtSG41NTkvNXF1dnZzTGQzWjM1OCtjcmtZRTdkKzVrMnJScEZDMWFsTjI3ZDFPaVJBa0dEaHhJdm56NXFGeTVNZ0VCQVlxSnFaMmRIVHQyN05DS2tGaStmTG1XMGVqRml4ZXA4bnpDYW10clM2TkdqYlRlNTdadDIwaFBUemM2QVlpSmlkSHhWQW9ORGVYNjllc0F1THU3YytQR0RUNy8vSE9sVkswcDdOeTVrODJiTnhNU0VrSnFhaXFXbHBZNE9UblJyVnMzS2xhc1NGUlVGQnMzYm1UanhvMGtKU1hSdFd0WEhqOStUR0JnSUs2dXJqUnAwb1NIRHgrU2tKQ2dOeVQ5clVVOWNURlV1U0VyYmR0cWl4L3Z2dzhtUnJxYXpKWXQyaE1xRHc5UjJhVnhZOUZteUNla1JBbVJiamxpaEVpN2FkMWFpQ0N2aUI5KytFSHJkVVpHQnNlT0hhTlZxMVkwYXRRb1M5ZEs2R3hUWTBwSjdLejdoSVdGYVZVMEFyRjRkdmp3WVZPNi9rN3l6bjNPWGJwQXAwNHZLcTlVcWlRaVFUSXpRZjFkVkMra25qdW5MWDRjT3liKzFWZGlXaUo1QzVIaWgwVHl0akpsaXNqanpNd1VVUjh0VzRxODZpKy9GTkVPYW0rRHpFd1lPRkFvLzFldmlrZ04wTTBkVmFOaHlLZ3djeWFzV3FYYmR1NGN1TG9LSTd1Z0lPM29pN3pHMjFzODhOUFRYNlQxM0w4UGNYSGl1dnBTZmFwV0ZRUG55cFZmdERzN2kvNXFwRllwekprRGQrL0MzTGxDUURHRnR6MjY2QldqVG9YeDgvUER3OE5EOFFXeXQ3ZG42ZEtsZlAvOTk4eWNPWk5UcDA0eGN1UklIQjBkeWNqSUlENCtIaHNiRzI3ZXZFbStmUG40KysrLzJiSmxDNTkrK3FrUzlnekcvVGpVRVF1dFdyWEN4Y1ZGaVFhNWNlTUcwNmRQMTF2TzJ4RGg0ZUZha1JYNnVINzlPaU5Hak9EeDQ4Zk1temRQRVI4MEtWZXVIRE5tek9Dbm4zNWkyTEJoREJvMGlPTEZpek5seWhTY25aMVp1blFweTVZdHc5ZlhsKzNidDlPOGVYT2x2S3VaSGtFdk5UV1Z0TFEwMHRMU1NFMU5wWFRwMHJpNnV2TFhYMzhwYVpYUjBkSFkyZGtSRmhaR2dRSUZ1SDM3Tml0V3JNRFoyVmtuTXRIS3lvcHQyN1p4OCtaTndzTEMrUGpqanpseTVJaVNwcUl1TDZsU3FRZ0pDYUZTcFVvNE96dVRuSndNQ0ZQd3JINEpOMi9lMU9tM1NxV2lUNTgrTkd6WWtGcTFhbUZwYVVsd2NEQno1ODRsS0NpSTFOUlVtalZyeHBBaFE2aFVxUkp4Y1hIY3VIR0RVYU5HMGF0WEwyN2Z2bzJabVpuUnROSzNqaHMzeEVRb3U3VEg5SFFoWkdmeFhnRmVQQmRpWThHQTZidFJ5cFVEdGM5S2FpcjgvTFBZZHVlTzJEWndvRWlSSERGQzlNSE1US1FzL3ZycmkzT01IU3ZNVHpNemhhSGo4T0d2M1BzanErSHA2ZE9uZWZMa2lWSHhUeC9HcXRpcEk1Y3VYNzdNcDU5K3lzaVJJL1BNVVBsZDQxVi96cVlhbnVwamdUN0RVVDFjdjM0OTIzMTc5T2p4SXZYUTAxTXNNSDMzblJodjdkOHZGclhVOTdqeTVZVm9lT1FJYUViczdka2p4anpaM1F2djN6ZXAzeExKbTQ0VVB5U1NkNG1PSFlVWTBiT255S2t1WFZwTS9zK2ZGdzlBalpWZmcraGJvVld2N21xMmJkb2tVbWJLbG9XOWU4VUE5MVdpSGp4bmpmSUFXTHRXL0pqQzBhTmlCVVFkS3FybTJERVJ2ajF3b0Joc2c4aWRUVWw1a1k4dXlYTUNBd01CWVM3WXVYTm5CZzhlckVRVGxDcFZDbDlmWDhhTUdjUCsvZnVKakl4VTBoSGJ0R21qZUFVMWF0U0lQWHYya0ptWnlZQUJBN1RPdjNYclZyM1gzYlZyRnl0WHJnUjBLMVBkdkhtVDh1WEwweUZyWlFwRWhScjFSTDk0OGVKTW1EQ0IrdlhyazVtWnFmaDU2T1A2OWV2MGUxNGFkTzdjdVRSdjN0emd2cDk4OGdrelo4N2s1NTkvNXRLbFN6UnAwb1FLRlNxd2VQRmlySzJ0R1QxNk5COSsrQ0diTm0waUtDaUkyTmhZZytmS3lzU0pFNG1JaU1ET3prNkpyUHYrKys4SmZiNDYzN0ZqUjdadjMwNWFXaHJqMUNaNEduejk5ZGY0K3ZvU0VoS0NvNk1qMzMzM0hUWTJObFN0V3BXMmJkdFNxVklsS2xldVRJVUtGYlJTaTlTVlgweVpVTGk1dWVHbXg3UXZMQ3hNS2N2YnExY3ZyZW8wZG5aMml1bnJxbFdyQUNIRTZFdWJmQ3Q1OWt4TVhscTJ6SDdmcUNnaExHaUd2bWZsOTkrTmw3STFoUHIrQ3NJcjVPKy9ZZDI2RjFFYkJRcUlrclk1NFRXWW5wcWJtOU9vVVNPVFRPQ3o0K0xGaS9qNCtIRDgrSEZxMXF6SmloVXJqRWJDU25KSFhuN09waHFlNmtOZHpqMDcvdm5uSC83NTV4K2orN1JxMWVxRitGR2loQkFKdi85ZWpPdCsvMTFVZGRKOGZybTZpc1d2ekV3aExDWW13cDkvaWlndlF5YmFmLzRwb3JEdTNvWGp4MDNxdTBUeUppUEZENG5rWFNFbVJxUmZEQjBLQXdhSVZKZEhqOFJBOC9QUGhSblc5ZXVHVGF5ZWg2cnJSZTB4b043SDB4T1dMQkY1M3I2K1l1Q3Riak0zTjkxZkl5YzhuenhwNGU0dWhKM2R1NFZQaHlubzg5aEpUeGVDaDQwTmFGYXVHRE5HaEdtclBVOGtlWTZycXlzN2QrNWszTGh4U3RsU1RZb1dMY3FLRlN2WXNHRURuMzc2S1dabVpwaVptZkhERHo4UUhSMU5vVUtGK09LTEw4aWZQejlseXBSUi9EY3FWS2hBaHc0ZERQcHhOR2pRZ0NkUG51aHRhOU9tRFUyYU5GSFNSRXFWS3FXSUtGWldWclJ1M1pyL1orKzh3Nkk0dXloK2RnR3hVR0lCU3hSTTdBVkw4TE1FR3hic2lnMUxMTEYzQWlxZ0tDcUNvaUoyVUZFRENtSkRSVUVVN0JWN0l5cWdSc1VLRmdTa3QrK1B5OHpPN3M0MlNtSjBmcyt6RCs3T2JIVjM1bjNQZSs2NUFKWHJXVnRidzhMQ0F1WEtsWlBLTnRIWDE1ZnF4Tld3WVVPTUdqVUtuVHQzUmhNMUpuTldWbGJzK3lsWHJoeDI3dHdwbFdGa1lXRWgxU1l4THk4UGVYbDVLQ2o4cmhZVUZMQk9FSkZJQkxGWXpGNEFHcUF6b3MrV0xWdVFtcG9LWFYxZDFsbGphV25KV3hZNWNlSkVUSnc0VWU3MkRSczJLSDAvMWF0WHgrREJnekYxNmxTNUVPcm56NThqS0NoSWFXY1pBTEMydGtiWHJsMFY1cmdZR1JsaDgrYk5lUHYyTGJLeXNwUm1zWHh6UEhsQ3h5bDF5dldZWEF0bDRnZUR1c2MrdmhhWnNiRWt5S3RxdTZ1cUJQRmY0SC8vK3gvYXRtM0xHNWdjSHg4dmRYdjE2dFhSUU9aeno4M054Wmt6WjdCdjN6NDJPQlVBb3FPamVYOC9ETW9jRGJlQVpmNEFBQ0FBU1VSQlZBTHlsTVRuek9jT1ZEZndkTFJNQmxsVVZKUmEvNGZtNXVibzFhc1gzTjNkVmU0cnhlVEpsSmt6YXhhUW1Va09ZQzZEQnRIMjA2ZUJidDBvNyt6TEYrbXN0Q3RYZ0FNSGFORUtBQjQ4SU5GMHloVEpQaU5HMEVWQTREK0lJSDRJQ0h3djdOMUxLZDRNdlhwSi9uMzBLRjBBeFlOWmRmSmZaUGQ1L0poUytia1lHcElRVTlMSTFxdG1aUUhSMGJUU29hRTFXWTQxYTZpRXg4dEwwaTVYb01TcFhidTIzTURReU1nSXUzZnY1aTNaWUJDTHhSZ2xVKzh2ZXgyQWxGUEQzTnhjYWNsTHExYXQwSXF2ZFdjaDNOSVpIUjBkaFJOcHNWaU1xbFdyeXQzT0p4TEk1Z3FvZ2lzK3FBcHYxdExTa3NyMFVBVlhxS2xZc2FKVTJLbFlMT1lWb29wRDNicDE0ZXpzekx1dGR1M2FDcmZKb2tqNDRQSmRkc3hnY2pWS1d2d29EdE9uS3krRlpMcThsWGFYTURYZ0N6d0ZnRGx6NXNqdGUrYk1HWnc1YzRhOWJtMXR6VTZVNCtMaUVCNGVqbVBIanJIaTZ1N2R1M2t6emJqczJiTUh3Y0hCeFgwYjN3MGwrVG5MdWdQRHdzTGc1K2VIaVJNbm9sZXZYc2pLeXNMYnQyOVJ2WHAxNk9ycVl1L2V2UWdPRHNiczJiUGxjdW5VRGVjdU1pSVJ0WmYrNVJjcXVSMDRVSHA3bno0VUdPemxCVmhhVWludnp6OUxPcjBBVk1KODRBQTVoQjgrcEVVZUppZUlPWTRJclc0Ri9zTUk0a2RwY2ZNbTJld1hMcVNrNUpJZ1BKd1VXVmRYOWNvVHZuWkNRNmxtZVBSb1NRMHd3NWt6Wk5HVjdkd2hVSHdVaVJ0YnRraUxJK3JlRDZDU0VBY0hxaVVmTm96RWduL2JUbjc4T0pDYVNvRjVNbTBINVJDTEZaL0lIejJpdXZUeTVja1d1bVdMWkZ0ME5QM2wzc1pGdG5SR29FZ29FejRFQkFUVTRPTkgrc3Uwc0ZRSHZzd1BXWlE1QXJuSXRzZ0ZKTjBsRkFWQ00wSURSM2o3dDFBa1RJYUdoa3BkNzlldkg0WU1HWUt4WThleXR6R2g3emR2M3NTVXd0WHpGaTFhb0ZtelpqaDM3cHhhSFlka2c0TUZGRlBTbnpOWDJENXc0QUIyN3R5SlBuMzZZRnJoZUNrNk9ocHo1c3pCamgwNzBLQkJBemc0T09ENTgrZllzR0VEeXBVcmg0R3lBa1JwbzZWRjQ3WDBkSm8zY0lOZHRiVXAzSDMyYkJxclBYNU1vZlJjWjZ5VEV6bGF5NVdqWUhnK2hGYTNBdjloQlBHaktLU24wMEFpTVpFbTc2OWUwVW8yTjBGOXpodzYyYTljV1hMUEd4RkJOYktMRi85ejRzZUZDMVNQdTNtejVEbGZ2Z1RTMHRSL0RFVUhTRTlQVXBGbGF2QUIwUHM4ZnB6VWF4VVc4THk4UEx4Nzl3N1BuejlIVEV3TUhqNThpRWVQSG1IeTVNbThOZmtDSmNqbHk5UmVMVHljMHZrdlhBQTZkUGkzWHhYaDUwZC9OMi9tRHkvbG9xWEYzOEkzUFowQ1lqTXo2YnFpRGt5S1JDTkIvQkFRRVBnYWFOOWU5WEdRNGRJbDZnNm1qdk9qTkZkNEh6eWd2ei8vWEhyUG9RSW1OeWcwTkJRMWF0UmdBMDhaK0RKajlQVDBlRzl2MWFvVkJnd1lnTTZkTzZOang0N3c4ZkhCdVhQbjFPb1dwVWx1ei9kT2FYek9tWm1aOFBMeXdxRkRoOUMxYTFjczVwYS95cUNscFlVMWE5Wmc1c3laY0hkM3grWExsekZuenB4L3puSEdsT2pxNmRIWXBFTUhhWWZWakJtVUNYTHdJRzJUWFdUOFhqc2pDbnczQ09LSEptUmswR0JBdGswb1FDRmRVNmNDUC94QWVRY1hMdER0c280R2hzZVBLUnl5WVVPcWUxVUVkN1dkK2ZjLzZmcUlqcVkwOVVxVkpHbnI0OFpSdmFDNjhEa0dQbndnRjh2Y3VmenZ4OGVIQmxWNzl3SnVicndQZS9qd1lmajcrK1B0MjdmSXk4c0RRSU9PdW5Ycnd0TFNFalZyMWdRQXFUcFBQb3lNak5nV2tBSnFrSk1ESERwRTMzT21SUnBBcmc5bDVTWC9aQzdHMDZmazlyQ3hJWWVSdXpzZzA4SU9BSWtiWm1hS3JlQ1RKOU1Bbk9sR0lQc2U3T3o0TXorWWJnUUNBZ0lDWHdNTkc2cS9VcHVhcWxyOHFGQ0JYSFd2WHRGaVVKVXFaS0YzY0pEc3crM1U4dnc1Q1RDNnVqU3VNRFVGT0tWVnZERGpqQklJRldWNDl1d1pNak16ZWZOcStFaEpTUUVnY1c4VWwwV0xGc25kcGs1YlZnSE5LTW5QT1NvcUNxdFdyVUo4ZkR4R2pScUZ3TUJBM2k1UnNtSGFWYXRXeGZqeDR4RVlHSWpMbHkramQrL2VzTE96VTZzMHI4ajQrQUFuVHdJYk53TFZxdEhpemZUcEZGaktFQmNuY1lLbHBORGk3VmZncmhJUStLY1F4QTlOS0ZlTzdQemEyalJwK3VNUDRNOC9xYWFPQ1dLN2RvM3E0NFlQNXcveFdyc1crUHR2eVlIR3lVbHlFRkpGWGg0Tkp0UU5iaXdKWnN5Z3NNaFZxeWk3b1Y4L2FwOEZVRm5LeVpPVTBzNjB2L3YwQ2ZEd29JbHgzYnBVb3NQSHZuMDBZWnc0VVhtWW1iczdYV1RwMUFrTmZIelFzV05IMUtwVkM3cTZ1bGk2ZENtY25aM1pzRUVHMlJPU0xDTkdqTURjdVhPVjd2Tk5VZFFTZ252M3lBVVVFQUFrSk5CdHQyNnBidVc2ZnIzaXNwRFN3dE9UL3JxNzB5QjkrM1p5YmNqVzIyN2FSTjladnVDeXBVdHBBdkQ3N3pRSjhQSXE5WmN0SUNBZzhLL0RqRW1VaVI5RGg5SUZvSEVSQU1pY2U2V29YWnVFRW9CV21vT0Q2WGtVblQreXMrbjRhMjVPazdnU0lEOC9INy8vL2p0Ky9QRkhCQVVGcVhXZnAwK2ZvbXpac2xJWk9DV05PZ0dZUGo0K2JDY3JnYUpSbE04NU96c2JCdzRjUUZwYUdyeTh2TkM1YzJlNU1wYTR1RGpNbno4Znk1WXRreXF0MGRIUndZOC8vb2lCQXdjaUlDQUFUNTgrTFRFUmpaZHIxOGgxM3JFakNSNWlNV0JsUlE2UEF3Zm85eG9aU1VHbGVYbmtJbmR6b3pEVHNEQVNNd1VFdmdNRThVTlRHQnM3VStkYXZicEUrSGo0a01TQnBrMXAxZGZFUlBxK2UvYlFQb3NXU1FZVnFsckZuVDROUkVYUnYyL2NvTDk4WXNERWlTVTJRSkJqMnpaNlR4TW1rSEREQlAxZHZVb3IzTzd1d0lJRkpJWjRldExyMkxHREJDQkZRczIyYlVELy9pU1FxTnVDbEV2VnFtamN1REVhTjI0TUFIajU4cVhTM2Eyc3JEQnk1RWk1MjMvLy9YZk5uL3UvU3MyYUpNZ3RYdzYwYVVPaVJQUG1RT2ZPSk9MeHRZaGxPSHRXMGlLeGZYdmFOeVNFeXBKVVVkcWhlYkk4ZVVMZnY0RURxYnZBNHNXMDR1bmhRYjg5aHR1MzZjUS9hSkIwK0N0QUpXdHVidlE1YmQ1TTJUMENYd1d4c2JGNCt2U3AwamFEWEpZdlh3NUxTMHUwVS9iOUxpYVptWm53OC9ORGZuNCt4b3daby9iS1huSnljcW5VOHUvWXNRT3RXclZDOCtiTjViYTllL2NPeDQ4ZlIvZnUzVmwzWExGNDhZSVdBelFwZjRpTnBYUGJ0R21sMThsajNqeWdaVXVxYS8rZTRicnoxT1hSSS9vYkUwT09EWURHT3JKMitNeE1PcDk0ZUpDempxOVRGbDg1WVV3TTJmQ1ZDZWZlM2lTV3FORlJRMTMrL3Z0dmZQbnlCWmFXbG1yZkp5b3FDZzBhTkJCeWg3NVR5cFFwZzlXclZ5TTlQWjBOdVpZTnQwNU5UUVZBcmMzNWdxOXIxS2dCSnljbnRaL3pZNkg0S05aa29mUHZ2d0ZyYTBCZm54YXBtUHR1MkFDTUhVdnprWG56YUl4ZW93WUYzTGRzU1E2c2lSTkpaTnkrSGVCcEljNUxWaFoxaVJFUStBOGlpQjhseGRPblZEdG5hRWkycytiTkFYdDd5V1RyNUVrU090cTMxMndpZGZ5NC9Jb3ozMkNnZi8vU0V6K3FWYVA4aE1xVlNmaElUcWFza3laTjZQVjVlMU41UUc0dXJmeDRlVkVwUzF3YzNiOUJBK2tCN3JWcjVDSll2cHl1ODNSbEtHa3FWNjVjNHQwSi9uUDA3VXVYczJmcGVwY3VFdUd1VmkwU0NQTHpnVjkvSldHRGk2VWxEVzZ0clVuZ1c3aVE5bEVuN0U1ZFoxTkpNV01HZmYrWXNoTlRVL3F1elprRDFLOVBvdHl6Wi9SWjFLZ0JiTjBxL3hnbUppUUk5ZWhCSlcwQ3BVNUlTQWlPSGoyS0xWdTJzQzFXQWNyMFdiZHVIVHAwNklEV3JWc2pNaklTL3Y3K2Fvc2ZCdzhlUkkwYU5WanhJeUlpUXUzWDFLRkRCNVZkVkFvS0NyQjA2VkpFUkVSQVMwc0xyVnUzeHYvVXNPbHYyYklGUjQ0Y3dmNzkrMW14NU5PblQvajQ4U1BTMDlPUmxwYUcxTlJVcEthbTRzdVhML2o4K1RNK2YvNk1wS1FrZlB6NEVTS1JDQUU4d3ZIRGh3L2g0K09EMzM3N2pWZjhPSFhxRkRadDJvUW1UWm9vRno5U1UwblE1cU4rZmNuZ2V1NWNXalY4OVVvOW9UTTNsOXhVOSs4RFBYdlNNU2d4VWZYOUFNMEM5bGF1Qkg3N1RSQS9pcFBCMUwyNzVOOVRwcENENy9ObkNuUS9jWUtjR2UvZTBjSUlYNTRJTThucTJsVlNBbnozTGprR3g0eFIvTHkzYjlPQ1NyMTY5RjBwSVpnU1dIWEZqNWlZR055OWV4ZXpaczFDVWxJU0RBd01rSmlZQ0cxdGJZakZZb1hkb3Z6OS9lSHY3eTkxVyt2V3JiRlpRZWFLc3E1VEFpVkhVVDluc1ZnTUJ3Y0hYTDkrWGVsK3FsekdpcHduTVRFeGNIUjBoTDYrUG5SMWRkbkZQTDR1WWJ5OGVFRmp0S1FrY21iWHFpWFpWcjgrSGFOLys0M21LVlpXdE9ESVpJQ01HMGZINE5HamFXelhyeDh0akZXckJyeC9UL3RvODB3VmYvKzlSSCtiQWdML0pJTDRvUWx2M3dMSGp0Ry9tWFR5aUFnYTlPWG5VNzdBdkhrMDJYSjBCSnlkYWZEWXBnMVowQm8zcG9HQUpxMnVWcSttQzBDVHo0TUhTWHhnMkxHRFZGdk9aS0ZVNk5kUDh1OERCNEJKay9qM2k0aWdDNWZVVklsYkJKQ0lIbHdicVNhcktvVTF4QU1HRE1BcnhrWmJpTE96czFSTFJIVnNqdDhWQlFWMFlxdFRoOFFyMmNsTmFpbzVqWmdXZzF6NExMZGZXenV6YmR2STF1bnNMTDFLYVc4UDNMbERBNEQ3OXluZFBEZVhSRWxGSFEyRVRrUC9LTFZxMVVKMGREUzh2THd3Zi81ODl2Yjc5KzhqS0NnSUppWW12SFhXbXFKdXkxUUFPSFRvRUV4TlRaWHVzM2J0V2tSRVJHRG8wS0c0ZmZzMkhCd2M0T3ZyaS9yMTZ5dTlYK2ZPbmVIbjU0ZVZLMWZDdmRETmQvandZZmpJcE91TFJDSVVGQlNnVHAwNk1EQXdnS0doSVJvMGFJQWZmdmdCZVhsNWN1MXJqeDQ5Q3JGWWpHRUtKdjJuVHAyQ2taR1IwamErQU9oY04ySUUvN2FrSkJvd1g3OU81NlJCZzJpZ3pBeVdHU3BXQkdRSDhIWjI1QnJjc1lPQ0xGZXNBRGovMzByUk5EZm94UXZLalZKR3UzWjB6djVXZWZhc1pCNUhYNThjY1hYcTBMRlRSNGZFWVFjSHhWbFB5NWFSVzFaV3FLeFhUOXFGeHlVM2w0U1IzRnc2VHBmZzJPYmV2WHVvV2JNbTZ0YXRxOWIrTVRFeE1EQXd3S0JCZytEZzRJQ2JOMjhDQUhyMTZnV1JTQVE3T3p1MW4xdFoyS1ZzSzFVK2hGYTN4YWM0bi9PU0pVdVF3WmYzVndMVXFGRURyemxqTVMwdExmenl5eThLaitGeUdCcVN5T0h0VFF1c1hKeWQ2UmhicVJLTmoyVGFxd01nbCt5MWE5VGFGaUNYT2ZlNStjUjhiMjlhZEZVRVY0QVJFUGpLRU1RUFRZaU5sWi8wcjFzbitUZDNZRFovUHEyTXpac0grUHJTeVgvUEh1a0ovNTA3d1BuenFwK1hPY0ZtWjhzUEJMS3k2RzlwaUIvKy9wSldjd0NweDF5NDczZjdkdnBzdUxmdDNTcy9lTDUzandJb1pXRnN0dXBRdUxybzQrT0RuSndjOXQrblQ1K0d2YjA5MnNzZS9BV0l6NS9KRlJFYVNpS2NTQ1FScFM1ZnByS1k0OGRwa0t0dUtyazZrNUdGQzJrUUxNdXBVMVNTc204ZlBYZHh1WFdMY25oYXRPQWZXUHY2MGtuZHc0T3VoNFNvN0NTa05ubDU5UHNzVjQ1K2t6ZHZhaVp5Q3NEYzNCeGp4NDZGbjU4Zk9uYnNDQXNMQ3dEQXlaTW5BZEFxV0hSME5ONFhUckNqbVRiREhCbzJiQWdkRlovN3JWdTM4UHo1YzlqWTJHRE9uRGx5QTh6czdHeE1talFKZVhsNXFLVmtBSmVmbjQvVnExZGozNzU5Nk5hdEd4d2RIWkdZbUlqeDQ4ZGo2dFNwMkxoeEk1b28rWDQxYk5nUUV5ZE94Sll0VzlDclZ5OVlXRmhnMEtCQmFOMjZOUXdNREtDdnJ3ODlQVDFzM2JvVi92NysyTDkvdjlMM0ZWTG8xanB4NGdScTFLaUJHemR1NEVaaHFXU2RPblZnWm1hRzU4K2ZJem82R2syYU5NSHUzYnZsSHFONjllcm8xcTJiOUkyTTBBRklIOVB6OG9DWk0ra1ljUEFnWFdTWk9aT0M5eGhXcnFSQnM2MnRKSUI0M2p6cFRtbGMwdExJSFhMcEVoMHJOT1hTSmRWbEh3RUIzN2I0d1dQREx6S1ZLOU81dm1KRkVqeVk3NFVpZnYrZGNnWVNFbWlCQ0tCalpQWHEwaVd4ZW5yazlHamVuRmFaSXlMSUlhS29WSzFmdnlJNVhlL2R1NmRSeVl1MXRUWGF0V3NIQXdNRGVIaDQ0Tk9uVHloYnRpenJtQnBkVElHOGI5KythTkdpQlcrcGhDeS8vZlliT25YcVZLem4rMTRwaWM5WmJSZEdFVEF3TU1ETm16ZFJVRkNBZ29JQ2lNVml6Y3FzZnZpQkZuTDRtRGVQUW9idDdKVC9YcHMwb2ZGUmJpNjVkZWZQSndkdG16WUE5L013TkNTbjEvLytwM3pjTm1FQ2xkVUlDSHlGQ09LSEpuVHVMSm5zT1RwUzdkeng0elE0NC9MMkxRMzRObTJpay9xeVpSUzJLSHN3TzMrZVZxUlZ3WWdmeWNuU0RncEFza0t2cTZ2eDIxSEo2dFdTVm5PQXZQakJMWGxnbkREYzI5NjhrWDlNUjBlcTg1VnRsVnVFZnVGTWg1YnM3R3gya0c5a1pLVFdDZTY3SWp1YkpnNWJ0OUlBZE04ZW9FOGYydmJERDJSN2RIY0hsaXloNng0ZWROSmpCcXVsUlZZV2lXR3RXNU50WHAzOEVFVThlVUlEWW0xdFlQOSs2ZC9EKy9lMGdyaGhBN1ZwN3R1WFZqbUdEQ0YzeDh5WnhYdHVnQnd6bFNyUmdMNmdnRDY3enAyTDk1amZJVk9tVE1HbFM1ZHc2TkFoV0ZoWUlEczdteTFUc1pjNVZ2TGw5WVNIaDZOcTFhcFl1M1l0QWdNRDJkczNidHlJallXVDhGdTNicUYyN2Rxd3RiWEY2dFdyb2FXbGhTRkRoZ0FBa3BLUzRPVGtoRmV2WG1IbnpwMEthNjYvZlBrQ0Z4Y1hYTGh3QWQyNmRjUHk1Y3NoRm90UnJWbzErUHI2WXZMa3laZzBhUktjblozUlYwa045Ymh4NDNEcTFDbjIvVmFzV0JFVmk1aTY3OGJwaXBXYW1pcDFmY1NJRVRBek04T2hRNGNBQUE4ZVBNQUQ3ckc5RUFzTEMzbnhReEVyVnRCZzJkeWNIQ0RjejJybFNocDBjMWNHbHk2bDQ5Q1FJWktBVEdWOCtFQy82V3ZYNlBFY0hkVjdYVnhzYlBqTDJyaVVaZ0RodDhqWXNacnRYNkdDNmxhMWVuclNXV1kvL3FnOGZOSENnaTRhY3ZUb1VZM3Z3MHg2SzFXcWhFcVZLbWw4ZjJXWW1KakFSRFlicmdUMkZaRG12L0E1aTBTaTBzbVZNVFNrc1owNmxDbERsL0xsSlE1dFdZeU1TQUJWaFRyN0NBajhTd2ppUjFGZ0pwQUFUZUR5OCtudmtTTzBNbmJzR0szNmxpOVBiVFRIamVNdjY3Q3prd2diOCtiUmdEQStYdkdLUm1LaWZEdXEwaFEvL3ZxTC9pNVp3dCsxaGEva1FWa1p4T0hEVkpMZzZpcS9pcWRPZGdSRDVjcDBBQzdreElrVGJEdTZ5TWhJdkh6NUVoUDVySDNmSzJYSzBHcmIxS25BN05ueVpSNS8va2tucXFRa0dvU1dLVU5pVmtTRTZ2Wm54VGxaOStrRG5EdEhycWpPbmNtTlVoVEJvS0NBYkp1ZlB0RmoxS3NuS1ZGanZuTzV1VlFUR3hSRXR0Q2tKSnFNYmQ1TWVUYU5Hd01EQmxCOWZNZU9taytJZnZpQkptaXBxZlI2REEyRmV0Z2lvS09qZzlXclY4T284UGNkRmhhR3o1OC93ODNOamMzc0NRZ0l3TUdEQjFtbkF4Zm1majE2OUdDdDdVdVdMRUczYnQza0hHR2pSbzNDbHk5ZjRPSGhnVXVYTHFGdDI3YllzV01IdExXMTRldnJxekFQNDg2ZE8xaThlREZldjM2TmtTTkh3dDdlWGtva3FWbXpKbmJ1M0lrLy92Z0RpeGN2eHVYTGwrSGc0TUE3Y2RMVzFzYXFWYXRnYkd5TWl4Y3ZJb0hwb3NRaHRyQVZ1aUxMT3lQY0FOVEtjZnIwNlZMYnV4WjJIVXRKU2NIaHc0ZlJ0V3RYZUREdUp3NGRPblJRNlpwaE9YT0d6Z3NqUnRCNWora2FRQytVck5halJra3lJNWpXejBPRzBMbVQrVDI2dUVqblNqQkVSVkUyejhlUEpHWnkzcU5HNk9pb2RpY0lDQWdJQ0FnSWZEY0k0a2RSQ0EyVnRHeXp0eWM3dmE4dlRTejE5V2xTWlc1T0s4elBuNU90WHhaalk4bXFXRUVCN1RONHNISXJaMXljZlB0Y1J2ejROMElaTlMxN09YR0NWdko2OTVZWFB6VEpqaWpNL0tDWFVJQmR1M2FoUVlNR2lJMk5SVUpDQXM2ZE80ZjA5SFRZMnRvVzRVMTlveWlxcitaU3U3WjhlcmNxcTdrNjVVcktXdDIyYWtWZEg3cDBvWlcvb29nZkloRk5yTEt6SldGZVRKaWVuaDZ0VkU2Zkx1M3VxRmlSMms3UG1VTUJ2VHQya09QbCtISGc0a1g1NTNCeTRxK1Y1ZUxnb1BsckY1Q0RFUjJ5czdPeFk4Y09tSmlZc0RYMkFOaHdVR1VsS2R4T1VFdVdMRUdqUm8zUWo1dGJWTWpreVpPUmxKU0U0T0JnWEx4NEVlWExsOGZXclZ0UlI3YXJCVWc4OFBiMnhxRkRoMUMyYkZrc1c3WU1QV1ZkZjRVWUdSbkJ6ODhQcTFhdFFraElDQzVmdm96Um8wZGp4SWdSYk1jQUJpWlRKQ2dvU0dtZ0hwOWdBVWlMSDJYS2xNRVBDaWI3QVFFQnlNakl3SVFKRStSeVFnQXE0K0VWUC9nRTBQZnZ5UXJ0NzA4T3lJVUxTZXl2WEpsSzY1ajZjNGIyN1lHTURQck5pY1VrbEZ5OEtOOE5MQ1dGeFBGMTYyaFJvV05IS29WUWhySTIybzhmSzk3ZXBFbnh3a0FGQkFRRUJBUUUvbk1JNGtkUjhQS2ltdFczYjZsRnBwOGZCWDhkT1VKMWNPL2ZBMjNiQWprNUpIN3doWU8yYVNNUlB5NWNvUDEyN3lZSGlZc0wxY3B4aFlNblR5aXpvV2xUNmNkaEFwaitDeDBwYkcxcEZlN3RXL2x0bWdiWkZYTHMyREU4ZS9ZTWl4WXR3dEtsU3pGNjlHamN2WHVYdGF6UG5EbXptQy82UDh6dzRaUi9vUTVpTVUxa0VoTnAwcUdqUTk5QlJWMHJ4bzZsQ1kwNjVVcXpaNU9yUWhGbVpsUUNWcHlBTEc2ZzN1alI5SHRwM0pqRU5tWGRPbXJXcEFtWnV6dHc2QkJONkdSTHl3QnlHbkhjUmdJbFMyaG9LRDUvL3N4ZUh6MTZOSktTa2xDblRoMVlXVm1WdUIwNE5qWVdwMCtmUm5oNE9ONitmUXRqWTJNMGF0UUlGeTlleEpneFkyQm1ab1oyN2RxaGVmUG1xRnUzTGs2ZVBJbXRXN2NpSlNVRmJkcTB3YlZyMTdCZ3dRSXNXTEJBNVhOWldscmk0Y09IMkxKbEMzYnQyb1ZObXpZaFBqNWU3djBxNmdTeGNlTkcrUHY3Rnl1OE9TY25CK2ZQbjBlUEhqM1FvRUVEM24xeWMzT2x1dXl3WEw5T0RpMUhSNG5ZV2I4K25kZkVZaElHdzhQSjdRR1FnQjhXSnAxdnhYU2FBaWpMd2NPREJFcEd6RTlMSTVGaTVVbzZ6ODJmVHdzRXJxNGtqSThiUjBJc254dG4yalRGYi96NmRicndNV1dLSUg0SUNBZ0lDQWg4WndqaWg2WXdLOFB1N3JUYTFhOGZKU1RiMmxLTmFtb3EzWmFRUU8zYVpBTi83dCtuQ1dXWExwTGJmSDBwOStEWFgrbDZaQ1JOeEd4c0tIc0JvTlZ4UUg2d2xwcEtPUWQ4cmFoS0c3NEppYkpKQ2hQK3h5ZCthRkwyVXFVS1VLVUswdFBUNGVQamcrYk5tK01YenFxK2c0TURFaE1UOGVyVkt4UVVVVlQ1Sm1qWVVMTXNsY0dEMWQrM1hqMjZsTlMraGF2MEpRWmZtWll5S2xRb1duZVhkZXVrUTQ4RmlrUkFRQUNlUG4zS1hoODllalJ1M2JyRk9pdkN3OFBaYmN4KzNOdTQ5T3paVTJGV3g3MTc5ekIvL253a0pDUkFMQmFqVmF0V21EbHpKcnAyN1FvZEhSMjhlUEVDaHc0ZFFrUkVCTFlXWmtWWVdGamdsMTkrZ1Vna2dvdUxDNnl0clJIS0Y5cXNBRE16TXhnYkcyUFhybDI0Zi84K3pNek1zR3paTXJuM1c1cm82T2hnMzc1OWVQMzZOV2JQbmcwN096dXB1blltYUUvSytkR3hJN2tjVzdha3NHK0EvM2lpclUyaGxsZXUwUFhCZzZsVk5CK3BxZFJGb0VZTnl1QzVjNGRFMTUwN0tkTnEwQ0NxTldjRW10R2phVEZneXhaYUhMQ3pveElhcnJBQ1VMaWVKalhtcFZGYkx5QWdJQ0FnSVBEVkk0Z2ZtcENWUlRaNU16TWFwQzFjU0xkYldGQjNoMCtmYUNVck9wckVDOWxXaHg4LzBpQ3hXalZKdXYzYnQxUWpIUlFrMlcvMmJGcFozNzFiWXQ4UENxSkFSVDd4UTluS2RtbkNMWGtJRHFaQkt2ZTI4SEQ2dk5SQms3S1h4WXVCSlV1d1ljTUdKQ1FrWUpsTUp4R3hXTXdHRUpaS2dKU0FnRUNKd25ReTJicDFLM3g5ZlFFQUxpNHVTdStqYUh1M2J0M2tIQXhmdm56QnBVdVhrSjZlam1iTm1xRnQyN2JvMkxFam04T3hmZnQyYk42OEdiZHUzWUs5dlQzczdPd1FHeHVMMjdkdnc4TENBalZyMXNTZ1FZTmdVRGpwNWl1aFVjWFVxVk9WdmwrRzVPUmtKQ1VsU1YwSGdPZlBuMHZ0VjdGaVJSZ2FHc3JkbHl1cWNDbGZ2anowOWZWeDU4NGR6SjQ5Rzd0MjdVTDV3bk1IMHpWTDZuUEx6aVpIb2pKaC9kNDljb1JFUnBLem8xWXR3TWVIbkI4elo5TENRSTBhdEc5ZUhya1o0K0tvREM4L24vSStzckxJcFdabko5OTlxV0pGQ2c2Zk5Ja2NIaDRlbEc5VmxNNHZBdkQzOTBkcWFpcG16WnBWSW8vMzk5OS80KzdkdStqZXZUdGJqcGFibXd0ZlgxL1VxMWNQM2ZueVhQNEI4dlB6ZVFYUXVMZzR4TWZIeTRYNm5qcDFDaVltSmlyYlV3TjByT2pWcXhjYnVGN1NCQVVGb1Y2OWV2aWZJdGVsUU1rUUhrNnU2OElTYWszSnlNaEFSa2FHMmlHNEh6NThRTGx5NVZCQmpUeXhwS1FrSERseUJJTUhEMlovVjhVaU5aVWNjTEpsOHdJQzN5bUMrS0VKKy9mVDVQNzBhZm1WbzN2M0pLR0x4NDVSMjcrRkMrbmYxYXBST1VIUG50UnQ0dXhaeWNyVi9QbEEzYnAwWHdZYkd4b0lybHhKSzE4M2I5SkJlc1lNK1phMlg3NzhlMm4xM0ZWQUpxdWtWaTBxWVNsWGpqNExRUDJXbjRXaWhsSTRuL3Y5Ky9mUm8wY1B0R3paRWk5ZnZwVGFUYmMwQW1BRkJBVCtNV1RMUExwMjdZcWVQWHZDb1RCYnhkemNISk1uVDhhVUtWUGs3dnZpeFF2Y3VYT0hiWWZyNStjSHNWaU1DUk1tWUlVYWcxMlJTSVNHRFJ1aUllY1laeURyTmlnbERodzR3RnNDTTFqR21UVnQyalM1WU9mdzhIQ0ZqaGdBcUZhdEdseGRYV0Z2YjQvRml4ZkQwOU1UQUUxWUFSbng0NisvcUVzWnQzU1F5YnI2Nnk5eWJody9EdFNwUStJMzgvb21UYUpqdWFNalhZWU9KZkYrN0ZnNkh3SjBISzlZa2NwcGZ2NVp0WURmdkRtMXJDMU8rS2tBRGgwNkJEMDl2UklUUC9idjM0OERCdzZnUllzVzdDUk5KQkpoeDQ0ZDZOYXRHN3AzNzQ1WHIxN0IyZGtaRGc0T2JHaXhPbVJsWmVFdG4wdVVCeU1qSTNaU3VYYnRXc1RGeGNIYjIxdE9BRGw2OUNqMjdOa2pkMnh4Y25MQ2lCRWpNRmUybzUwTXdjSEIyTHg1TSs3ZnY0OE5HellnT3pzYlQ1NDhVZXMxTmxiVDNlamw1WVhCZ3djTDRrZHBjK1lNbGJCcklINmNPSEVDV1ZsWkdEQmdBSUtDZ3JCdjN6NUVSa2FxZGQrUkkwZGk0TUNCbUthc1RLK1E4K2ZQSXlnb0NOSFIwVmk1Y2lXMGkrdnNIajJhanIwM2I2ck9VSktscUF1SW5HdytBWUd2RFVIODBJU2VQV2tnMktXTGZKbEdXaHF0U0YyNlJNNlFPbldBYnQwb0Y4SERneHdRbno2UmpiaE5HN3BQVUJEWmZaczNCNnl0U1NCSlNLQkxSZ1oxcERoNmxBN1EydHI4TG9yVVZBcFpaVGgxaWdhZSsvWXA3OEd0THVucDlKZ0F2YVp5NVpUdmYrb1V2UmVHOXUxTHB4TU5nRW1USnFHNW1nZnlqeDgvc2hNaEFRR0IveFlGQlFWSVMwdGpuUXA4Y0ZkN2ZYMTljZUxFQ1RZODFkcmFHbloyZHREWDEwZDRlTGhDMTRpNXVibmNiYklUSmI1OVZLSE94RXJWODZyekdycDE2NFlSM0t3b0FCTW1USkM2M3JGalI5alkyR0QvL3YzWXUzY3ZoZzhmempvL1ZIWjdZWEo1MXE2bDg5VE9uZVR1NEE3T1c3YWs4OWJqeDFUUzBxd1pDZnFIRHRHNWlWdVMxclNwWm9QcnRXdjVuU2pQbjVNQUk2Q1Fnb0lDdkgvL3ZzUmF3VE50cUZ1MGFJR2ZPYTFzdGJTMG9LV2xoZnpDVnVuNStmbElUazVtV3ovMzU3US9uamx6SnFLaW9uZ2ZmOGVPSFhMZlhVVzR1Ym1oZDJIdVU4T0dEUkVZR0lodDI3YnhDcU5GNWNHREIvRHk4a0tsU3BXd3BIQ1JKaUVoUWUyU3RlSms5Z2dVa2VQSGdSY3YrTGZkdTBkL2xRVW1jOXg2QUFuVERkVXNKYmF5c3NMbzBhTVZmajl1Mzc2dDhMNG1KaWFvVmFzV25qNTlpc2pJU0ZSVDBBaWhXclZxcU1FNDY1U3hiQm01OGV6dFNmVFJsQUVETkJPZFM3bU1VMENndUFqaWh5WVlHZEZxRng4V0ZyUWF4Z3pNVEUwcENMVnpaeHI0bVpsUjYxQnVlWWU1T1QwbWsrdlJOWWdCQ3dBQUlBQkpSRUZVc2lWWmhLdFhwK3MrUGlTY1hMdEduU1IrK2tuNk9mUHpxUmFiMlI4Z0MvRzllNVFoRWhZbTNlRkNVOUxUeWNwOCt6YmxtUXdmRHV6YVJhR1FmbjdTK3padEN2enhCNVhsK1BxU1pkckFRSG5RWlRHeHRMUlVlOS9JeUVpMUZYb0JBWUd2aTRjUEh5SW5KMGRoKzFrQTJMUnBFMTY5ZW9WVnExWmg1TWlSbUR4NU1reE5UV0Z1Ym81YXRXcXhLOU5ObXpiRi9QbnpwZTU3NWNvVm5EOS9YdTUyUlppYm03TXRaRld4YXRVcXRmWXJDWXlNak5CQ2paRGpXYk5tNGVMRml6aDY5Q2hzYkd5UWxaVUZBQ2lyS2pnN05aWCtWcWhBanNWKy9jalJvWWc3ZHloMCtkZ3hjdlhKaWg4QWY4ZW9SbzNJTlRKdW5QVHRWYXZ5UDgvcDA1SmNMQUZlUG4vK2pPenNiSHo0OEFIYk5jbEhLYVJaczJabzNibzFlejA4UEJ3cEtTa1lObXlZM0w3bHk1ZG5CVFVURXhQNCsvdkQxdFlXcnE2dWVQUG1EVnNDTm5ic1dQVHUzUnZwNmVudzhQREFvRUdEMEZJbUo4M2YzNTkxakFRRkJjSEx5NHNWRWo1Ky9BZ3JLeXVwL1h2MTZvV3JWNjlpKy9idCtQWFhYMkZtWm9hUEh6OENBREl6TTluN3laS1ptY25lcnErdkwrV0NpbytQaDcyOVBVUWlFZGF0VzhlV09oZ2JHOFBIeDBmZGo1Q0ZHM2JNUjFaV2xzSjlkSFYxVVU3VklwUUE0ZTB0Y1pzcFFwa1RneU4rUEg3OEdDOWZ2a1NEQmcwUUdSbUpaOCtlQVlEY3VOTE16QXpWdVdOeUJjeGpTdDlWc0U1SnB0aXdZY05JSU55M2oxemx5dmo1WnpwdXIxNnRmRDgra2I1cFUycGRyaTZDK0NId2xTT0lINXFpYkpWS1d4dkl6S1NXcnY3K0pENzg4QU93WUFFNVJtUlgxUm8wSUxlSElzcVdwWUZsMDZhU2NoQWZIK0RxVlJJVzd0K25GUy91U2wrZlBtUWw3dDJiaEplalI0dldQaFFnQjhmNTg4RGh3elRvdExLU2xPZzBiQWo4K2Fja2JGVkhoMFNSczJlcFcwWjJObjBXQVFFa3lQVG9JVi9QTFl1cnErWkJsV3JTczJkUGpHSHlVemlNSERteVZKN3ZxK2ZTSmVxNjhMVjB3M240a0Y2VGpRMzlaZ0RxbHVUcUtsazVGdmd1eWNyS3d1clZxMUcyYkZsMDZ0Uko0WDZKaVlsNC9mbzFBS0NKa21PTmlZbUpWTmduUUpPUjgrZlBTN1dOVlViOSt2VjVKMzE4L0pQaWg3cVVMMThlR3pac3dJOC8vZ2l4V014T0NsV1dDL0oxUWxxK1hGcUFCK2ozWEZoU0E0QW1JWXBxMXhXdHBCb1pxUi9ZUEdvVXVVTFU1VHZzM0pSWU9OYUlqWTFGTEJOZ3F3R2pSbzFpeFkvOC9IenMyclVMTldyVWtNdlBBT2o3OVlYVE5yMWl4WXJZdkhremJHMXRZV3hzek43T2xIWjgvdndaSGg0ZWFOYXNHZXZndUh2M3JzYXZrV0hPbkRtSWlvckMyYk5uWVdabUppZVF5RjRIZ01PSEQrUHc0Y01BZ09YTGw2TkhqeDRBS0d0bjZ0U3BTRTVPaHFlbnA5U3hSVmRYRjIwWUo2OEdxQkpPdzhMQ0VCWVd4cnZOeHNZR1RrNU9Hai9uZDRtQ3p4QUFUZks5dk5UdU5Ianc0RUVBbEE5emluRkRBMWd0SXlZNE9UbXBKWDRBOUQwWXlDMTUxd0NwVG9hYk45TllYUldQSHl2L1RBQis4V1BaTXJvSUNId2pDT0pIU1JFY1RJTEgyYlBrbUdqVkN0aTRrY1NMb2dTU2Z2bENLMTlHUmtCSWlQUmpCQWJTQVZzc0pwRkRWa0Z1MVlwV3dicDBvYTQwUlJVL1RFeW9abyt4cWQ2OVM5Y2pJMG40eU10VDczRkVJdlVzY3pObXFKNk1heEtNeXFGaXhZb0tXengrbHdRSEErdlhLLys4czdKS3JXUkpEbTl2RXZiYXQ1ZUlIeUlSblhDSERpWHg0K2xUc3RpdlgwK3RwTlVsSTBPeDlWV1dHaldrT2tuazVlWGgzYnQzZVA3OE9XSmlZdkR3NFVNOGV2UUlreWRQaGpXM3ZFdWdWSWlKaVlHYm14dGlZbUxnNHVLQ0g1anZCc2lsOFBMbFMrVG41eU10TFEzMzc5OUhxMWF0bEQ3ZTY5ZXY4WUxudThCa0JsMWhPcGJJOEN2VGllc2ZwQ2psTlpyQUxWWElLR3laWHFTc0pFWU01M0xxbExUNFVSS2hmWHprNTFNZGUrUEdWSkw1NVF1NVRaaGc4SUlDc25ucjY1TWJrdnY2WkoyVTN6aU0rREZ2M2p3TUhUcTBXSTkxK3ZScHZIanhBb01HRGVJTkZqVTBORVFxNHhJcVJFOVBEMXUzYnNXblQ1OFFIUjJOUm8wYXFaVmw4UGJ0VzlhMTlha3dSNHdKLzFYa2pqQXdNSUNmbng4YlN1cmw1UVVBQ0FrSndjV0xGOW5yREhQbXpFR0hEaDNZWXpxVHozSHo1azNNblRzWG1abVo4UFQwUk1lT0hSRVdGb2JZMkZoTW1qU3BXRGxBNXVibWNpSk1abVltMXE1ZGk3WnQyL0k2V3owOFBJcjhmTjhkS1NtMENLZUl3bU1lUG54US9qaFZxdURKa3ljNGUvWXNCZzBheExxV2R1ellvVkhtQng4VksxWlVLMlJYSmVmTzhkK2VuMC96QkZueThtaHhTWlhUajBFb2V4SDR4aERFajZKaWFBajg5cHNreWI1NmRYSS9yRmhCZ2tTZE9zVjdmRDA5VW1qTGxwVityT25UNlpLVFF3YzFwbVJHRmpNelVvS1pHdTJpNE9sSm9YUU1QLzBFRkxaL0JFQ3ZJU3RMY3NuSm9RbXJTRVN2amJsb2F3T1ZLMHZ1VjY0Y3VVQzRRYTFObXRBQVZ0VktYNU1tQUdmbFNQS1E1ZEN1WFR0VXFWSkZidHZwMDZjVkR1cVZiZnRtS0F3emxJSlo3WkRkSmhMUmQrcjBhVnBOM2JPbjZPS1p1bVJsMGZPMGJ5L2Q4cFp4RlRFaVczNCtkVXpxMUlucWRMbVcrSjQ5cWF5TWo0c1g1YnNrS1NJZ0FCZzFDb2NQSDRhL3Z6L2V2bjJMdk1MbjE5UFRROTI2ZFdGcGFjbVdYNmhhblRReU1pcTFyZ0RmR3JtNXViaC8vejRBNnM1eTRNQUJlSHQ3bzN6NThuQjFkVVhmdm4ybDloODZkQ2dDQWdKdy9QaHhBRUNsU3BVd2ZQaHdwYzl4L1BoeDNqQlJCa1ZCa0tWUnIvL3AweWRFRkg1bk16SXk1S3pzekVvakg3TGhwOFdGV2FYL3o5bnBmWDJwemZ5Wk0zVDhXTGlRV3Q2K2VVTWlaazRPbmFmcjFhUGpBRUFkMW5yMUltZGpZZGVkN3dGRy9EQXFwdXNsT3pzYkd6ZHVCQUNwYm1xNXVibElURXhFUWtJQzh2THlrSmlZaU5XclY3TzNKU1ltNHNPSEQyd1d5S0ZEaDJCcWFxcnkrZmhLMGRUNS9uT1B1NTBMejJFM2J0eUFTQ1JpcjNPcFdiT20zTzJwcWFuUTB0TEM1czJiMGJKbFN5UW5KMlBkdW5YSXo4L0hXR1hsWG1wUXAwNGRPYWZaaXhjdnNIYnRXclJ1M1pyWGhTYUlIeG93Y3FUcWtoZEF0UXVzb0FCUG56NUZ4WW9WMVhiN3FjT01HVE5RdDI3ZEl0OS82dFNweWhmMFpzK21rc0w5KytYRjU5OStJeGZJNGNPSzI1SnpFY3BlQkw0eEJQR2pxRlN2VGc0TUJnc0x1cFFreXZJNjFPbWdvbWE2dUVLNHdvZWkxNkNqdzIrRlZrYVRKcFNQd2tYMnVpSVU3RmVsU2hWczJyU0pkeHQzdFZpVGJkOE15cjRyc3R1YU5LRVF3eUZENlArL3VOOGhkUWdNcEhCZlBoY0tVMElGMEFRbUtvckV4ZkhqcWVTTEtaTnlkS1NUODVjdlZNTTdlYks4NEJFVkpYR01yRnRINFYrTUNQVHVuWlIxdjBHREJ1allzU05xMWFvRlhWMWRMRjI2Rk03T3pxd1Zta0ZWSUY5UmdpNi9SN0t6c3pGMzdsemN2bjBibFNwVnd0eTVjOWxRMGdFREJ2QzJFN1N6czhPb1VhUHc1Y3NYYUd0cm8yclZxaW9ETzRjUEg4N2E2cm5zMjdjUGdZR0JDQTBOTFprM3BJTFUxRlRNbURHRGRhSE1uejhmeTVZdFE0VUtGVkMvZm4zMDdkdFhhVEJsMzc1OWVWY005K3paZ3oxNzltajhlaDRWNW03SXRzNEZRSzNibVhDK29VT3AzUEwzMzBsZy96ZEpUQVNjbmFrVWsvbGREeDFLenJBOWU0QXBVNmc3MnVUSmdKc2JPVVJhdGFMZitlVEo1RFk3ZFlxQ3liOERTa3I4MkwxN04xdGVCbEFlajcyOVBUNSsvSWdDbVJLQ2lJZ0lWSzFhRlZXclZrWGp4bzFSdFdwVkdCa1pzYmVwZ3lhWkg2R2hvVkp1RUhYRFNCWFJ1WE5uOW5VRHdJb1ZLNUNVbEFSUFQwL2s1ZVhobktJVmR5V1Bwd3dtUjZKV2NSYXRCSWo1OCtrNEJWQ2IxeFl0NUxzbEF0UjYrNGNmcEJmVlVsUHArRkVvb0lsRUlvd1pNd1kzYnR4Z2QxR1UrUUZBWlNuVW5UdDNrSkdSZ2VqbzZHSUY4VWRIUi9PWGVEbzRVQm5nb0VIOFRRckdqeWMzYmF0VzFKbFMxZUtRVVBZaThJMGhpQjhDQXQ4Nmp4L0wzN1pzR1pWcHlXNjdkUXZvM3AxV0NrNmY1blhabENqNStlUXdxbDJiMzFhcHJ3OGtKMHV1R3huUmhLVjNiM1pnQW9CS3ZBQ3lzRTZiQnJSckoxbXB1SFJKNDVmVnVIRmoxdm9zMjBaWkZpc3JLOTdzbU4rWmdaZUFTbWJQbm8xcjE2NWg1Y3FWcUZ5NU1tYk9uSW1SSTBlaVU2ZE9PSHIwS0F3TURDQVdpNkdscGNYYTdITnpjM2t2dzRjUFIwcEtDckt6czlsV21VeDRvWjZlSHZSNHhGckdWcTlXY2o2S0xqSXcyTm5aSVM0dURoTW1URUNWS2xXd2F0VXFXRnRibzN2Mzd2ajU1NS9ScmwwN25EeDVrdTJjb2FXbEJaRkloSnljSE9UazVLQjE2OWI0OU9rVGdvT0RNWGp3WUhZRnZubno1dWpZc2FQVWN6R3I5QXdCQVFGNDkrNGRHd0tibUpnSWYzOS82T2pvb0duVHByUlRhS2drN0s5Wk0vb3JGbFBwWTlPbVZFTEMyTVpEUTBsWTRQTGdnWG9maExJTUxRY0h1c2d5YkJpd2R5ODVJSk9TcUlTUEtaLzQ5VmR5WSs3ZFM1TVhBSmd3Z2NvL2ZYMXBzQTlRaGxaQUFBbWc5Kzd4VzhPL01kTFMwZ0NBTi90S0ZaR1JrYWhjdVRMKy92dHYrUHI2b21YTGxyaHo1dzRBK3MxMDc5NGRWYXRXaGJHeE1hcFZxNFpUcDA0aEtDZ0kvdjcrU3AxdmNYRnhlUExrQ2RMVDB3RlErM290TFMzbzZla1ZxYVFrSUNBQVQ1OCtaYS9MaWgvNStmbFNiaFZWaUVRaVZ2Z0lDUWxCWkdRa1JvOGVqUzVkdWlqdEdxVUlWUTR5Wm5LdHN1dVNnR3FZeGNqNGVIS0pGaFFBbHBZVTR0K3ZuOFMxcmFORGl5ZlRwMHZ1TzNNbXVXTDkvUUhJNTNwdzRkdTJmdjE2cFMvdDZ0V3JiTDVNY1pGeU8rYm0wbkY3eHc0YVR3VUY4WGZIc3JJQ3JseWhjVlMzYnZKT1dpNU1jNE4zNzhpSnJzNkNvYUxIRWhENFNoREVEd0dCYngwK2F5V3p3c3ZkdG04ZnJaU1ltRkN1aXhxVzVHSVRIRXdkaXlaUDVpL2hxbFFKa0szck5qU2tiSjNFUkFyL05UZFh6d24xNG9Ya3hNMEVEVE10cTFYVi9TcWhjdVhLN01xa1FOR29XclVxWnMyYWhTNkZJdGJldlh2aDUrZUh5NWN2NDVnNjF1VkNhdFdxaFFrVEppQTBOQlNlaFprVE9qbzZSUW9sVkVhYk5tM1FxMWN2dGZabDJtSnlNVFkyeHFoUm96QzljTUJkdjM1OTdONjlHeWRQbmtSU1VwTGNDcm9pek0zTnBlenhqUnMzbGhQZFpNV1ByS3dzN04yN1YrbzJYVjFkT0RvNlNodzI5ZXBSQy9iZmZpTTNtSmtaNVMxeFZ4R1o0RHhIUjdWZUt5OThuVjVVWVdCQVpTNEhEOUx4aWhFK0FSSlRldmVtdHJycDZaU1ZaV29LZE8xS1FpdERsU3FBblIyd2RDa1FIazRUb20rY0RoMDZhT3gwUEh6NE1ONjllOGVLZys3dTdnQUFGeGNYREJvMENBQzVKMlhkYlFrSkNRQm9kVnlaK0hIcTFDbnMyTEdEdlg3bzBDRzJIR2JSb2tVQU5NdjgyRjlZeHJSMTYxYjQrdm9DQUlJNUxaQ2ZQSGtpZHh0M0cvZDJicDdKdlh2M3NITGxTZ0NBcmEwdEFLQlRwMDRLUzlOc2JXM3grdlZycGFWcnNxU21waUk4UEJ4aXNSaU9qbzV3Y1hIaGRha0phRUJCQVkwaFBueWd4WndqUjZnQndiUnBkT3d4TVNIQmdPdHlMaWlnUlpiRmk2bkVGdnp1anVKa2ZreWJOZzNUbEhXWkFlRHA2WW1USjArcS8vaWZQcEdiNC9ScEVudzdkNlpBVjc2dU1pdFhraHZtMkRFcUR4by9Ibmoyakk2SHN2eitPNVVtdDJzSHZINU5qbHRWNVpHZE8wdkdtQUlDWHlHQytDRWc4SzNDVE96NVNFcVMzbWZUSnJLQjE2dEhTbjlHaG1TYmxoYmRYdEprWlVsT3pOelZ1SndjT3NtK2ZFbDVINjllMFVUbDFTdko1ZDA3U1JaSVRBeDFUbElGWHg2RWdnRGRBUU1HNE5XclYxSzNPVHM3dzluWm1iMWVHamtRM3l2Mjl2WlNqb3dmZi93UkN4Y3VCRUFsTVJrWkdjakx5ME51Ymk2YkdjQjFnakIvR1lkSGx5NWRVS2xTSmVUbjU2Tng0OFp5M1Yxa3FWdTNydHBpUnJ0MjdXQnBhWWwrL2ZxcHRmL0ZpeGZsYXJNZEhCeFFrVFBnYnRHaUJkdWl0cUNnQURrNU9jakx5ME5lWGg3eTgvT1JtNXZMSzRod016bzJidHpJNjF3SkNRbGhKNDhBbFdKWldsb2lNek1UdWJtNTBOYld4azgvL1lUeTNGRHRoZzFKRkZDR3FTbTVLMXhkNVZ2UXhzUlFhUmxQQmhPaW95V09Nblc3dWNoU293YVZ5L0g5SDdpNzAvR01tK1VVRVNIdjdwZ3poMHBMdndQaEF5REJUbE1SOE15Wk0vajA2UlA3dTZwU3BRcnM3T3hVWm5YVUt6eGZ4TVRFb0gzNzlncjNtejU5T3FaUG40N1BueitqYTlldVdMSmtDZnU3WXZLVWlwcjV3Y0NYazhGMzI0MGJONlRLR3ZyMzc0OHlaY29nTGk0T2RuWjJ5QzRzdjJRRWtRb1ZLcUFDTjdlTUF4UGtxcXgwamU4MXBhU2tZTVdLRlRoLy9qeGNYRnp3NHNVTGxaTmtBU1djT2tYSENFdEwrcnRrQ1IwYkxsK21NVU5oNllwVU5wNUlSTUxIUDhTWk0yZHc2dFFwVEo4K1hXa3JkNlZFUjlOeExENmVCQXdYRjNKZjdOc0hqQmtqY2JrQVFGb2FsY1JVcVVKbHplZlBrMkRzNWtialBObFNzZng4ZXF3N2Q4Z3hvb0dnaDU5L0pqZWVnTUJYaGlCK0NBaDhxNmpUR1VkMm44ZVA1Yk5yREEzbDNSY2x3Wm8xa3NFSFFOYjUvdjFKMkpDZDZPM2RDOVNzU1pkV3JlanZqei9TWDNYcm96WEkvUER4OFVGT1RnNzc3OU9uVDhQZTNsN3BRRjZnNlBDVm9qQ1VLVk9Hblh5cGk3R3hNVzg3UzBWMDd0eFpaVDArZzZKc0lVWHd0YnJseXpCaEVJbEVHcjlmUUhGSEd0bjhnQW9WS3FCT2NRTzVBWEtEYk5uQ3Y2MWhROFhibU5LYTR2TGJiL3kzODJWSjhKVzFHQmhRRndNQmhhU21wa29KWjMvODhZZGFBYzZtcHFhb1VLRUNHMkJjRlBUMDlHQnVibzU1OCtheG5ZbGtNejlTVWxJd2QrNWNWT1lHcXN2QUZhbDc5KzZOYXRXcTRjOC8vNVRheDl6Y25EZWY2YzZkTzVnOWV6WjBkWFZoYm01ZUtvSjNmbjQrUEQwOUVSRVJnWjQ5ZTZKNzkrN28xcTBiOVBYMXNYMzdkcng3OXc2TEZpMkNscUp3ZXdIRnRHbERHV2Fob1JTR1BHc1dCU016UWNlRlRpQjFqa2tIRGh6QXRtM2I1RzZYUGMvWTJ0cktoWE1ySXk0dURqZHYzcFFXbnpsOFVPQksxZGJXbGppNVRFMXBITFJtRGNBSWc4N093TzdkRkh6S2RmcDVlZ0lKQ2RRZVZ5UWlOMnhFQk4xWDlwaWFsMGV1WEtiRU16S1NMdW95WllvZ2ZnaDhsUWppeDdkS1JvWmlhMXBNREsyOEtSbUF5Mkp1Ymk2MUtzT1FrSkNBSlV1V1lONjhlZXhxMFAzNzkrSHI2NHMxYTlZVWFSQ3ZpTXpNVEtTbHBTa2Q2QWh3VUdhZHYzU0o2dW12WHFVYStqVnJwRmNIU3B1SEQybUZva01IU1JlRzJyWEp0c21JSExWcVVWbk11blVrWENoclRYbnZIcTErRkhhdFFGUVUxYm9hR3FvTzd1V0JHZUJuWjJlenE0RkdSa1lhcmVRSkNBZ0kvSnZFeE1UZ0wzWER4R1VZTW1RSVVsSlNwQUpTMWUxY0pSYUwwYUpGQzl5K2ZSdloyZGxGR2dmVXJWdVhMVjFSaElHQmdjcDlHSjQrZllxRWhBUzFIVjRBRUJVVkJWMWRYV3pac2dWK1RQWkJDZkxtelJ1NHVycmk1czJiYU4yNk5SWVhPZzVFSWhHY25KeFFwa3daQkFZR0lqazVtVmRFRlZDQmdRR05iNFlOby9LV00yZW9aSlp4bnQyOFNaMEkxVmtvS29RcDB6cDQ4Q0RDdzhQWjYxbFpXV3dab3liRXhjWEIyTmhZb1NET2x5Y0drTHZLMjl1YnJoZ1l5R2ViMWF0SEN6eXJWcEhJTzJJRWhWV3ZXRUc1YmdNSFN2YlYxNWQzdTN6NlJDVXhFUkdVSStMdFRTTHkrdlhreEQxemhodzFBRDMrWDM4Qm5Md2RsQ2xUZWkzT0JRU0tpU0IrL05zOGZRcWNQRm04eCtqZFc3NWRsYTB0VFNwdjNaSnVLUXRRRUtTMk5rMThpMGxHUmdhdVg3L09ocWtCVkpjYkZSV0YzTnhjcVVGUGJtNnVYQ21CSWt4TlRlV0N5WTRjT1lKVnExWUo1UWJGNGZKbFlQbHlzclMzYlF0Y3VLQitHOWlTWk5Ja0VtZTJiWk5ZMzZ0VUlhR0RDL045ZWZoUXVmaHg0SUIwR3JtdkwxMGFOS0RXbDBDUk1qOU9uRGlCbEpRVUFGVDMrL0xsUzB5Y09GSGRkeWtnSUNEd3IzSHAwaVdscloyVk1YRGdRSHo1OHFYSTdUZzdkT2lBeTVjdjQ4cVZLM0t1cW9LQ0FwWEJvL0h4OFhMQ0RkT1ZLSnluSkV0VlBzYk9uVHNCQU4yN2QxZjEwbG1HRFJzR2EydHJ0WU9RTlNFNU9Sa2pSNDVFYW1vcUJnNGNDQ2NuSjdtZ1UzdDdlK1RtNW1MLy92MXN3S3lBbWlqN2ZxMVlJWDFkbWF2bWp6K2t4aVdNazQ1eFJESFhNNWdBYUExSVMwdERURXdNMnJWcnAzQWZicWt0RjMxMWhBVlhWeHJyVFp4SUFvbTlQZVVneVRpZjVMaDVrOHFFM3IrbmNSWHpHdTdkbzh5VXJsMGx3c2ZyMThDSkUxUkd5SkNkVGVYTFF1Nkh3RmVLSUg3ODI5eTRRZUZMeFNFMFZGcjgrUGlSVXA1dGJPU0ZqMHVYU0JCWnNrUnhKb1FhZGRoTUhXcG1aaVlBYWdISDFMOG1GZVpKMk5uWnNWYk5WcTFhd2NyS1N1MWEzWXNYTHlJOFBCd2VIaDZDMkZGY2NuSW9BSERUSnVuVmdhdFhBWm5PRUZLb0dicFlKS3BYQjFhdlZwM1Z3WFNhdUhNSDZOTkg4WDd1N25UNThJSEN5dno4SkczdW1QZXNRZVlIUUFQMFhidDJvVUdEQm9pTmpVVkNRZ0xPblR1SDlQUjBOdlJPUUVCQTRHdGw5T2pSVW9HNG1wQmMyR1dycU8zZ3UzYnRDazlQVHh3NmRFaEsvRWhMUzhQdzRjTXhhOVlzaGFWcDZlbnB1SDc5T204MkJ3RGVMaXZLeEk4elo4N2cyTEZqYU5ldUhScHFrRE5UbWk1VFEwTkR6Smt6Qi9yNitrcEw3dWJPbll1dVhidmlsMTkrS2JYWDhrMmlTdlRidkptY0VETm1LQzk3WWNZZ0doSVdGcWF5Vk9uOCtmUEl6YzNGalJzM2tKaVlDR09lN25ycWxtUHlVcllzRUJKQ1lhVjkrNUliNDhRSmN0WXFvMUVqeWtOYXNFQlN0bkwrUEhXUTBkTmp1K0FBSUFleHRqWjF5R0ZnTXVXS2VPd1FFQ2h0QlBIamErSFpNN0w5YTBKTURQL2tiZjE2c3ZqeGhUWXh0eTFaUWhjKzFKajBNdmIvMU5SVTNMOS9IelZxMUdBRC9IUjBkUEQ0OFdPWW1wcXl3VjlHUmthb1Zhc1dLMlNZbTV0ajd0eTVHREZpQkFCZzM3NTlncXVqcExsM2owSUJBd0tveGhNZzRVdEJiU25MK3ZXSzYvVkxpbFdyS0F4TEZRMGEwSXBGVkZUUm44dlFrRkxiZlh3bzRBdVF6L3o0OUFrWU5FZ3FMK0RZc1dONDl1d1pGaTFhaEtWTGwyTDA2Tkc0ZS9jdWR1N2NDYkZZakpuY2s3MkFnSURBVjRhdXJpNTB1Y0d2R2hBYkd3dEFlVDZOTWlwVnFvVHUzYnZqeElrVHVIZnZIcG8zYnc2QXVxcThlZk9HN2R3Q1VNa0FBQncvZmh6NzkrL0h1M2Z2Y1BMa1NUbmhSamJ6UXhGdjNyd0JRSGtha1pHUldMSmtDUXdNREJTdW92OWJxQk9hTEJLSkJPR2pLREN0dW1WNS94NllPNWVFRHlNakdoZDA2QUNNSFVzTGhrcnlwNVRCQkZJemppWlZwVjZNbzZkR2pSckl6TXlFbTVzYlZxNWNxVEQ3bzBqazVaR3p2RENzRndVRkpHSzBhMGZDaUNJcVZLQk9NQUNRbkV3bHl1dldVV2wwUklSRVBGbXpodkpBVnErV0xwdG14cHRDaWJyQVY0b2dmbnpOcEtieTE4d1ZGQ2kyOUgzNEFHellRQ3BzN2RwVWh6ZGdBRm4vVTFPcFRxOVdMV292eXMwRWlZc0RXclJnVzNzQndNZVBINUdhbXNwNTZBOXNpemtuSnljQTFITHUrUEhqR0RObURCb1hUaXpQblR1SHk1Y3Z3OTdlbnZkQUxudVNFQ2dGenA2VnRJQnMzNTVPZGlFaHBPYXI0cDg0WWFramZBQlVZOXErUFoyd3M3S2tPemlvaTVrWmNPNmM4bjBxVlpMYUp6MDlIVDQrUG1qZXZMblV3TlBCd1FHSmlZbDQ5ZXFWMnUxSUJmNDk4dlB6MmU0TVhPTGk0aEFmSDQ5dTNicEozWDdxMUNtWW1KaWdmdjM2S2g5NysvYnQ2TldybDlvNUNKb1NGQlNFZXZYcTRYLy8rMSt4SCt2OSsvY0lDd3ZEbURGalNpUTRNVDA5SFgvOTlSZGF0MjVkcFB2djNyMGJpWW1KbURScGt0S3dXd0NZT1hNbU9uWHFoS0ZEaHhicHVRU0t4clZyMXdDZ1dPRzQwNlpOdzVrelo3Qmt5Ukw0Ky92RDBOQVEwZEhSQUlCR2pSckIyOXNiVjY5ZVpZV1dSNDhlb1ZXclZoaFF4Q0RhL1B4OExGKytIR0ZoWVJDSlJIQjFkY1dZTVdQUXFGRWpPRG82bGtyNUN0OXJTRTFOTGZIeFRYcDZPZ0R3SHM4RVZGQlFRSzFkZCs0RWR1MmlUTHpaczZubDY4MmI1SXFkT3BYS3hZY05vNUJQTlRzalBYMzZGQzlldk1Dend2QjJRNTVTRDZaMGx2dC90M2Z2WHJ4NTh3YU9qbzZvWExreUZpeFlBRnRiVzh5YU5Zc1ZDb3RNZWpxNXZ6MDlhV3pmdENtVkJudDdVeW5NdG0yVTJ6RnVISDlITG9CQzRMZHNBVFp1cE1XaGZ2MkFIVHRJTU1yTG84VlRkM2NTakdiUGxyNHY0eXF2VnExNDcwTkFvSlFReEkrdmhaTW5hWUlYRUNBUk5pd3RTWkZldTFaNjM2TkhBVWRIU1pZQmwwV0xTTlJnSEI0TEY1SnlXNmNPOWQ2MnNLRDhCR2RueWVPbXBRRkRoNUlqZ0JNZTV1UGpnNUNRRVBiNnBrMmIyRTRIVjY1Y3dkdTNid0dBN1dYUENDTzFhOWZHd1lNSGtWaVlxMUNqUmcwcEZaeVpOQXJwNWFXSXBTWDFicmUycHBQV3dvVWtmaWhyZjh2dzhXUHB2ejVONk5PSDZsWlBuSkR2enFCTUNHUjQvQmdvSE1pek1DdUhnWUh5KzQ4YWhRMGJOaUFoSVFITHVEa2lvTUhMOHVYTElSYUxCZkh1SzJmdDJyV0lpNHVEdDdlMzNJVGg2TkdqMkxObmo5d0tzcE9URTIvWEIxbUNnNE94ZWZObTNMOS9IeHMyYkVCMmRqYWVNSjBEVk1DSXhLcnc4dkxDNE1HRFMwVDhDQThQeDZaTm0xQzJiRm5XYlZjY1hGeGNjUEhpUlFRR0Jxb2xGTWtTSEJ5TTVPUmt0ZHhUVVZGUmNoMXJCRXFHTjIvZUlEZzRHQVlHQnREVDAwUFpzbVVoRm9zUkd4dUxmZnYyUVZ0YnUxaTIrNW8xYThMSnlRbHVibTRZTjI0Y3BrK2ZqdkR3Y0pRcFV3YU5HemZHZ1FNSElCS0pNSDc4ZUZoWVdLQkpreVlRaThVSURRMUZhR2lvM09NOWVQQUFBSGkzTld2V0RCczJiTUM1Yytjd2Z2eDQxS2xUQjRzV0xjTFZxMWRoYVdtSk8zZnVJRFkyRnRyYTJ1eEZTMHNMdWJtNVdMcDBLWEp5Y25EZ3dBSGs1T1FnT3pzYlE0WU1VU25NTWJpN3V5TTlQUjI2dXJxSWo0L0hwMCtmVUozVFBhd29wS1Nrd00zTkRRWUdCaWhmdmp3ckVCWDNjYjhMY25PQkJ3K29yUHppUlJwZnYzMUw1Um5XMXRRS2xpbG5hZHVXTHA2ZTVBTFp2Smt5TVpvM3A1TDBVYU9BQ2hWUXBrd1ozdGJHYjkrK3hZb1ZLeUFXaTlHcVZTdFdFTjZ5WlF1eXM3T2hyYTNOWnRjd3g3RXJWNjRnSUNBQVRaczJSZGV1WFNFU2llRHU3bzZWSzFmQ3djRUJOV3JVWUx2TmJkKytIVnBhV3V4NEl6OC9uMjM3bnAyZGpUNTkrbEF1VDFZV0xXNEdCOU1sSllVY0d0N2VKT1pvYTFQUWFWZ1lqZjhkSGVsdmx5NUFyMTYwOEdsbVJ2dWxwVkc1eTdObjlEbjQrMHZhaXQrNFFTTFIxYXNVaUxwNk5ZMFo5ZlVCSFIwU1c1WXZweEtibGkxTDhUOVpRS0RvQ09MSDE0S3hNYldqNnRxVjFOaEhqMmlDTm44K0haaW1UcFZNL0xadG93TU5KNFVkQUNuYlc3ZVM4UEhtRGRuVGpod2hRY1BkbmF4b0owL1N5V0RjT0hJQkRCNU1KNE9ZR09ENGNhbTJvUzR1TG5CeGNVRklTQWpjM055a3VyM2N2WHNYRXlaTVVPdXQrZnY3dzh6TURPYm01bEszcjFpeEFpdGtncWVZZmF5c3JPVDJGOUNRd2hSeUtUUklOZjlxR0RLRVFzZTJicFVXUDFKUzZNUzhZZ1d0MXZDUm1ncWNQcTA0VjBlMnB6MEFqQnFGKy9mdm8wZVBIbWpac2lWZXZud3B0Ym1vTm5LQmY1YUdEUnNpTURBUTI3WnR3NVFwVTByc2NSODhlQUF2THk5VXFsUUpTd3BMQnhNU0VqQ2E3N3ZFUTJtVjlsMjVja1hodHRxMWE2TjgrZkxZdm4wN1RFeE1GQXAzMWF0WHgwL0tnb1VMbVQ1OU9pNWN1QUF2THk5czNicFZvOWY1Nk5FanhNZkh3OGJHUmk3Z1VlQ2Z4ZERRRUx0MjdlSjFzVldxVkFuKzZDV2lBQUFnQUVsRVFWUjJkbmFvVnN6VlcydHJhM3o1OGdYcjE2OW5IYU5EaGd5QmpvNE8zTnpjZUwrTFN4U1Y1Q3JaUG4vK2ZCZ2FHbUxVcUZHWU1XTUdBT29ZczN2M2JrUkZSZUhvMGFOc2VZMHFxbFdyaHQrWnpDZzErUGp4SXk1Y3VNQmVOelkyaHFPam85cjM1OFBBd0FBM2I5NlVjZzIwYmRzVzF0Yld4WHJjNzRKMzcwalF5TXlreFVBTEN4cEwyOWp3dDhJR0tJZk16WTMyMjdHREp2VlRwMUk1Ujc5K0dEQmdBSzhqcVgzNzlvaUlpSkQ3SHI5Ky9SclhyMTlIUVVFQmRIVjEwYWxUSjlacEdCUVVCQU1EQTh5ZlA1KzkzeSsvL0FKL2YzOUVSRVRnMnJWcmVQbnlKZlQwOUJBU0VvS2NuQnplMzZoWUxLWnh1TE16T2I3VDBtZ3hxRU1IYWpNN2RDZ0pFbHo2OXFVRnBZZ0lFbnFPSDVlMHIyM2Zua0x3SzFRQURoOG1KM25YcnJRdEw0OGU3L0JoMnI1aEE3VU9YcmFNRnRka2NYY1hNajhFdmxvRThlTnJvWGx6T3RBNk9wSVlzWGt6SFhTdHJZR0RCOG1pWm1WRm9zYUpFL3l1ai9oNElEK2Z4STlseTZqT3IzMTdTbnArOG9ScTl1clVvY3VkT3lTQWVIZ0FmLzhON05zbktaT1FnUmxVWjJkbnk3V3QyNzkvdjBKYmJHeHNyRlNiTHNZaDh2cjFhOWphMnNMRnhRVXRXclFBUUxXKzI3ZHZaL2VwVUtFQ3pwOC9yL25uS0tBY2RVbzFGaTZVN3B6Q2NPb1VmYmYyN1ZNZG1GV1NHQnZUb0NVb0NMaHlSUkxBOWRkZndQUG5rczR0QUExMkFPcHY3KzBOdkh4SkF5SForbC9aekE4WkprMmFwTGIxOU9QSGo2eVZXK0Ryb1ZldlhyaDY5U3EyYjkrT1gzLzlGV1ptWnZoWTZHcGlncG8vOHJpY01qTXoyZHYxOWZXbGpuZng4Zkd3dDdlSFNDVEN1blhyMkR3RVkyTmorUGo0YVB3YVAzLytySFI3VmxhV3duMTBkWFZSamxPNk9HdldMSlhQcHlxczE4YkdCazVPVG9pTWpFUUNVN2V0Z0pvMWE2SmN1WElJQ0FoUXVwK3NLSFRvMENFQUVDWnhYd0VWS2xUQXNXUEhrSk9UdzY0bTUrZm5RMDlQRDlXcVZWUHFidXZidHkrYXFSa0dPV3JVS0ZoWVdPRDgrZk13TURCZ0YxRVVQWDVSQmNLVWxCU3BMaGgxNjlabDI4Y3k1T1RrSURjM2wzMnZETnpYd2lmS0RSczJEQjBVZEVaYnUzYXQxR09wS2swSkNncGlNOUtVY2Zic1dRQzAyaThTaVFTM29iclVyRWtoN3ovOFFJdDhtaXhZbEM5UGsvcXBVOGxKMGFPSHlydncvYis0dWJrcDNIL0dqQm5RMGRHUmFpTU5BT1hLbFlPMXRUWHZzYkdnb0FENStmbXNDQ0lXaXlYZnMrSERLZGk5ZjM4U0tFeE5WYjFnb0dkUHVuejZSRzZRaUFnYTN6SHZSWGI4bzZWRmkweUdobFE2d3pSWjZOK2Y1aHFNQzdkOGVRclNWOUxCUmtEZzMwWVFQNzRtM053b1BHaldMQ3B0bVRlUERqaXJWbEVIRmc4UG11Z1pHZEhCcnJETWhHWEFBSnJzVmE1TXErVHo1cEhyUXlTaTJrYUd2RHpLWENnb0lJZUptWm1VNDROTFptWW1idHk0QVlES1lDNWV2SWpWcTFlejIyMXNiTlIrZTB4SUt2TjR2Lzc2SzV0dXpVd2ltSDBBb0VxVktzV3ZmUlFvT2JLeUtFUzFkV3M2V2Y2VElXeExsOUpnNXZmZktmeTBjbVZKcTJZbWxUd3lFcmg3bDI2N2RZdEtmOVIwSjhsaXliUnhVNFBJeUVoRU1pc25BbDhWYytiTVFWUlVGTTZlUFFzek16TzU3aEo4M1NZT0h6Nk13NGNQQXdDV0wxK09Ib1dEMytmUG4yUHExS2xJVGs2R3A2Y25talJwd3Q1SFYxY1hiZFNzRWVmU2xWbFZVMEJZV0JqQ3dzSjR0ekZDQlpmKy9mdGowcVJKR3I4T1FEcDhNVGc0V0swSmFIeDhQQzVldktoMEg2NzRrWnFhaXVQSGo4UE16QXcvLy93em5qNTlxdFpyUzBsSllmZXRXYk9tNEw0cVFhb3FXZ2xYZ2F1cnEwYjcvL1RUVDJxNWlvcURnWUdCeW4xMGRIU0s1RGhxM0xpeDBwSTFUYkk0R3FqcWNsYU14eFlvcEZldjR0MWZSMGVwOERGaHdnUzEzYyt5TkNxQ0ExY2tFaWt1RlcvV2pCd2JSYUZTSldETUdMcW9ZdGd3ZVpldG1SbGRCQVQrUXdqaXg5ZEV4WXFrdlA3eEI5bktHS3Qrelpya0NGbStuSVFNTnpmK3BHWWRIZHIzK1hPcWFYUjFsUzV6eU1taDBocDNkNnJMR3pxVTdHK09qa0NyVm1TVkd6Y09HRGlRdGF1ZE8zY09EUm8wd0kwYk56Qnc0RUFFQmdiQzNkMmRWYWJYcmwwTEUyNmJYUTdQbnovSEhHN3ZiOURLbzUrZkg1bzBhY0xiMW90TDU4NmRwZXFOczVuRWFvR2lVNXlWb3o1OUtCUzBkMi9LanpsNmxQNytFOVNwUTZGa0V5ZVNoZFhOamZJNnlwWUYvdmMvY2txSlJHVC83TldMQkJxeG1HcFZ1VzNaR0s1ZnA3OTgyOXExVTkyQ2wwUFBuajB4aG1mZ3dIVTlDZnc3R0JnWXdNL1BqdzBsOWZMeUFnQ0VoSVRnNHNXTDdIV0dPWFBtb0VPSER1enhqWm5zM0x4NUUzUG56a1ZtWmlZOFBUM1JzV05IaElXRklUWTJGcE1tVFZKcjBxVUljM056T1JFbU16TVRhOWV1UmR1MmJYbUZPRVV0UUN0VXFNQ0dPcWFrcEdEVnFsVm8wcVNKVk03SGl4Y3ZNRy9lUEl3WU1RSzllL2RtTzNKeDhlVmtQM0ZSRkNDYm41K1AzTnhjbFIwT0RoNDhpSXlNRERSdDJoVHYzcjFUV3p3L2NlSUVUcHc0QVVCU1Jpa2dJQ0FnSUNBZ29DbUMrUEcxTVhJazJmSHIxU014aEdIdVhBcGordkpGY1FzdmdJS2VSbzhtSlpnSjdYdi9ubHBTN2R4Sm9VOHRXMUwyQjlQcHdOcWFuQ0diTmxGSTV1VEoxQzJrZlh2czM3OGYzYnQzeDQwYk4yQnFhb3FoUTRmaSt2WHJyQ2hSclZvMWhXRjBHUmtaVXRkemNuSXdiOTQ4SkNRa3FGMFB1M1hyVnBRdFd4WWlrUWo3OSsvblRkSVcwSUJIajFUdm82elZiYXRXbEtIUnBRdUphUCtVK0FHUWkrUHpaeExybUVuVDFLa1VyTVVOQ3VZeWJwenl4K1Ridm5telJ1Skh4WW9WTlY3SkUvam40SFpqWVk1Yk4yN2NnRWdrNGcxenJGbXpwdHp0cWFtcDBOTFN3dWJObTlHeVpVc2tKeWRqM2JwMXlNL1B4OWl4WTR2MSt1clVxU1BYMHZQRml4ZFl1M1l0V3JkdUxiY040QmMvVHA4K0RWMWRYZVRuNXlNa0pBU2JObTNDbHk5ZjJJREUzTnhjYUd0ckl5MHREZVhLbFlPcnF5dDhmWDB4YnR3NFdGdGJxM1I2ckZtekJzK2VQZU50eDdoZ3dRTEV4OGZEeTh0TFlVWkVXbG9hZHU3Y3lWNnZVcVdLblBqRXg1dzVjMkJoWVlGQmd3WUJBRXhWV2JvRkJBUUVCQVFFQkJRZ2lCOWZHNnRXMFlyMTNidVVyY0JZeko0OW8wVGwzRnhxemNVMzZTd29BS1pQcHpUbTRHQ2FwTWJIazRoeThpUlowN1p2cDVWN0xvYUc1Q3B4Y2lLQjVQeDV3TUlDOSsvZlIzUjBORmF1WE1tV3VreWRPaFd6WnMzQ3c0Y1BBVUNqemdGLy9mVVhybCsvanA0OWU4cE5Mb3lOalhrRFRzUER3L0hxMWF2Q2wybUlQLzc0USszbkUrQXdkaXpsdnpSc3FIcmYyYlBsdTZwd01UT2o3MGhKZFdBWU8xYjkrdEE1YytqN2UrUUkyVFdaVURwRmpwWVNhRWRicmx3NXRHdlhEbFY0V3NJeEUwNCtsRzBUS0YxQ1EwT2xzakxVRFNOVlJPZk9uZEc0Y1dPMlJHREZpaFZJU2txQ3A2Y244dkx5Y0U1VksyV2V4MU1HMHpaUmt5NG5CZ1lHT0hueUpIeDlmZkg4K1hQODhzc3ZjSEp5UXQyNmRSRWVIbzdGaXhlamI5KytXTHg0TWY3ODgwOWN1WElGbXpadHd2TGx5eEVRRUlCcDA2YkJ5c3FLdDM1OTNicDEyTDE3TjdwMDZjTDduUjR3WUFDY25Kd3dhdFFvZUhwNm9pVlB5dit1WGJ2WThFYUFmbGZxZGhMNThjY2ZpOVYxUkVCQVFFQkFRRUFBRU1TUHI0dm56eWxCZWY1OHF0OXpkS1JKYU5teVZBcFRxeFpnWUVEaHA3ZHZ5OS8vNzcrcEV3d2dhVXRsYkV5UGMrMGFsUXIwNmFQOE5WU3RTZ0dSQVB6OC9HQmhZU0VWeXNTMCt0TFYxVVhObWpXeFlNRUNWSzllSFFVRkJSZzBhQkRtekptRDl1M2JBNkJnVXc4UEQ5WUszYkpsUy9qNCtLQnAwNlp5VDJ0cGFRbExTMHNNR0RBQU5qWTIrTzIzM3dDUVBUMHZMMDg2M0VsQWMrclZvMHRKN2F0bXUwNjE0Q3M5VVVhalJ2OW8xNW9xVmFxd0xaNWwrVUZKbXJteWJRS2xTMEJBZ0ZTZWhLejR3UVFJcW90SUpHS0ZqNUNRRUVSR1JtTDA2TkhvMHFVTHdzUEQ0ZUxpb3RIclUrV3lZSEtSTk1rbVdMOStQUUlEQS9Iamp6OWk1Y3FWYkdlQlE0Y093Y1BEQTZhbXBqaDY5Q2dxVnF5SW1UTm40dGRmZjBXN2R1MFFIaDRPYjI5dnJGcTFDbTNidHBWeTErWGw1V0g1OHVVSUNRbEJ0Mjdkc0d6Wk10NjY4N1p0MjhMUHp3KzJ0cmFZTm0wYW5KMmQwYjkvZjNiN2l4Y3ZzR3ZYTHBpYm04dTk5NXljSER4NDhJQU52eFlRRUJBUUVCQVFLQzBFOGVOcll1Wk1DbkowY3FKMlZHM2FVRmVLbjM0aUZ3ZlRZc3JLaWxweHlTYVAxNmxENG9tcEtmMzdwNThvZVZtV3padjVuejh3a0xyQ0ZGSy9mbjIwYmR0V2JyZnM3R3pVcVZNSEJ3NGNZRzlMU1VsQlFVRUJURTFOMlVsQzFhcFYyWDBLQ2dvZ0Vvbnd5eSsvSUNJaVF1Rkg4T3JWSzl5NWM0ZDNsUjJnVm96cUpzd0xDQWg4bit6ZnZ4OEFsYzB4K1JYQndjSHM5aWVGeHpudWJkeHQzTnNIRFJyRUNxLzM3dDNEeXNMd2FLWnJTcWRPbmRndVZiTFkydHJpOWV2WENyZnprWnFhaXZEd2NJakZZamc2T3NMRnhRVzlaZDE2UEl3ZlB4Nm1wcWJvMzc4L3RMVzFrWk9UZzNYcjFtSHYzcjNvM2JzM2xpeFpncUNnSUt4ZnZ4NFBIanlBcTZzcnFsV3JoajU5K3FCTGx5NTQ4ZUtGbFBDUmtwSUNKeWNuWEw5K0hkYlcxakEzTjBkZ1lDQnZDMUIvZjM4OGVQQUE2OWV2eDRJRkMrRHE2b3JYcjE5aldtRnUxY2FORzFGUVVBQm5aMmNNSGp4WTZyNmVucDQ0Y3VRSWR1M2FKWlNQZlNlOGYvOGVZV0ZoR0RObWpPSVFSdzFJVDAvSFgzLzloZGF0V3hmcC9ydDM3MFppWWlJbVRab0VQVDA5cGZ2T25Ea1RuVHAxd3RDaFE0djBYQUxmRVgvK0NkU3ZUNjViV2U3Y29STGpDUlBreC9KOG5EcEZpMUo4WlgvUG5sRWpnN3AxaS8rYUJRUytBd1R4NDJ0aDN6N2cyREg2VzZFQ0JUWk9uRWd0cEd4dEtjU1JhWDlsWlVXQnBueGRBQlMxTytTMFlWT1lHWEx6cHBUNE1YYnNXTG5hYmdCb3A2UkVRVkc3eGREUVVEYUl6OW5aV2VIOUFXcnZ4clI0azhYS3lrb1FQd1FFQkRTR0x5ZUQ3N1liTjI2d3pndUFPcWlVS1ZNR2NYRnhzTE96WTRPWEdVR2tRb1VLckNOT0ZpWk1sTnZGU3AzWG1aS1NnaFVyVnVEOCtmTndjWEhCaXhjdldDRkJFWWFHaG13dVJteHNMRnhkWFJFWEY0Y3BVNlpnOHVUSkFNZ0JZMkppZ3NXTEYyUElrQ0VZUDM0OFJvNGNpWExseXFFaHB5VHV5Wk1uK09PUFAvRHUzVHRNbXpZTkV5ZE94SklsU3hBWkdZaytmZnBJdVFFek1qS3dlL2R1Vkt4WUVULy8vRE8yYmRzR1cxdGJiTisrSFNZbUp1alRwdy9xMWF1SEZpMWE4SDRPa3laTlFtUmtKRnhkWFJFUUVGQWlrMkdCcjV2dzhIQnMyclFKWmN1VzFhaDBWaEV1TGk2NGVQRWlBZ01EVWI5K2ZZM3ZIeHdjak9Ua1pNeWNPVlBsdmxGUlVScVZvd2w4cDZTbkF6Tm1BRjI3OG8vVjdlekk0WjJlcnA3NDBiMDdkWHljTjA5KzIreloxSmIzN1Z2K0JVOEJBUUVwQlBIamF5RXFpc1FOYnZyOXRtMFVLcG1aU2ExckdaWXZwektZRHgvNEh5c3hrVlRsR3pmb2N2MDZkZWJRRUQ3aEF5QWhnMHRHUmdZY0hCeWdwNmVIdUxnNERCMDZWRzVBdzIybnA4enliVzV1amdrVEptRDY5T2thdjE0QkFRRUJSWENQTzcxNzkwYTFhdFh3NTU5L1N1MWpibTZPRVNOR1lDNFRGbDNJblR0M01IdjJiT2pxNnZLV2JwUUUrZm41OFBUMFJFUkVCSHIyN0ludTNidWpXN2R1ME5mWHgvYnQyL0h1M1Rzc1dyUklxVGlRbEpRRVgxOWZIRHg0RUlhR2h0aTRjYU9jV04ycFV5ZnMyN2NQeTVZdGc3ZTNONEtDZ2pCa3lCRDA3OStmRmFpclY2K09xbFdyWXZiczJXdzczdkhqeCtQNDhlTllzMmFObEdpMGE5Y3VmUHIwQ2M3T3poQ0pSTkRYMTRlM3R6Y0NBd1BScTdEZHBJMk5qY0l5TUNNakk4eWFOUXZMbHk5SFlHQmdzUU5rQmI0T3JseTVvbkJiN2RxMVViNThlVllnVTFTQ1ZyMTZkYlhhNDA2ZlBoMFhMbHlBbDVjWHRuTEhTbXJ3Nk5FanhNZkh3OGJHcGtndGNBVUVlRGw1a3NidWZPTGUxcTJTMHZaVnE0RDkrNlhIL3BwdzdScGxvSTBjU1JsL2ZKaWFBdVhLRmUzeEJRUytRUVR4NDJ0aDNUcitBTWtGQzREQmc2VzNtWnNEbHk0Qk1USFMreDQ5U3UxeDM3eWg2NGFHVkRvemRhcjZlUTlxd0F5UUFWb0ZXYjE2TmJTMXRiRng0MFpFUjBkajNyeDVTRXBLZ3IyOVBTcFhybHhpenlzZ0lDQlFYSjQrZllxRWhBUjJZcTRPVVZGUjBOWFZ4Wll0VytEbjUxZmlyK25ObXpkd2RYWEZ6WnMzMGJwMWF5eGV2QmdBWlkwNE9UbWhUSmt5Q0F3TVJISnlNbGF0V2lWMy93OGZQbURQbmozWXYzOC8wdFBUVWJseVpVeVpNZ1ZwYWY5djc5NmpvcTdUUDRDL0J3VGxObVplME5YVmN4Unp0WFJWY2tjUmZpaFNrcklzcEdsNWFjMUZGTHVvUzRWcEJVVGlCYnl3REs0cnJCZTh4SklZbVpJcFpNZExzaFNpbFc2b1crR3VyV21hWVloeW1mbjk4VGpEREh6blpoZ2k3OWM1M3pPMzczem5PNXdCUHZOOG5zL3pWS0tnb0VEeE5jUEN3bkRmZmZjaFB6OGZHUmtaeU16TXhJQUJBN0I0OFdMMDY5ZXZVV0NvWjgrZW1EcDFLalp2M296QXdFQ0VoSVRnekprejJMUnBFelFhalZsTFhuZDNkMk8yQ1NBZGtheUppSWhBYm00dU1qSXlFQklTWWhZc3A1YkpVaGFvcWV2WHJ4dVhqeW1aTkdrU1ltTmpzVy9mUG56MzNYZFdqOVdqUncrNHVibGh5NVl0VnZkcldQOW41ODZkQUdCc2IwM1VKSEp5QUMrditveHRnMlBIcEtQakgvOG9YUmF2WEpFczcvNzlwWmk4STJwckpidEVyd2UyYlpOTnlhRkR5a3R2aUZvcEJqL3VKa296ZWlwVmZYSEg2bXJnaHg4a3FPSGlJbi9RQUxrT1NDY1BmMzlKb2Z1Ly93TWVla2c2eHlnZDB4SWJnODZxcWlxY09uVUt4Y1hGS0Nnb3dMbHo1eEFXRm9ZLy8vblA4UER3Z0wrL1A3WnQyNGFFaEFTTUh6OGVnWUdCMEdnMEdETm1ESXFLaXV6NElRQmZmZldWMWJvZ2dIUkxZQ2VOSm5iNXN0U2NzU1lqUTJySkdOb2tLekVzc1dycUFyVm56MG9RejdSTjg1MXk0UUpnb1dVbnRXeUdkcXVQUFBLSTNjK1pQSGt5d3NQRHpRSy9UZVhISDMvRWxDbFRjTzNhTlVSRVJDQTJOcmJSRFBTQ0JRdFFXMXVMbkp3Y2xKYVdOanBHU2tvSzl1L2ZqNEVEQjhMTnpRM0Z4Y1ZJU2txeSt4eVNrNU9SbloyTnExZXZ3c2ZLdXZFNWMrYmc4T0hEU0V4TWhLZW5KMWF1WElsMjdkb1pnelczeThuSkNURXhNZmp5eXk4dDFudWlsaWNzTEF5elpzMjZyZWYrM2xDMEhiSXN4WjVzcTNQbnp1R1FZVnhrZ1dudzQ5cTFhM2ovL2ZjeGNPQkE5TzdkMjZ4SXNqVVZGUlhHZlh2MDZNR3hDSm43OFVlcDBUZDl1aXhqTnpoelJ1cjU5ZTBMR0lxb3IxNE5sSlRJY3ZhQ0F1REJCK3YzSHo1Y01qc01YbmxGTmtBQ0huRnhFa3pwMGdVb0t3Tk1zK3VxcStYN3dKVXJ3TkNoZCs2OUVyVkFESDYwSkJVVmpiK1EzWDgvTUd5WVhIL2dBYWtaWW91ZEJVK1ZuRHAxQ2xGUlVmRDI5c1lqanp5Q0NSTW1vR2ZQbm1iNzlPclZDeHMyYk1BLy8vbFA1T1RrWVBYcTFSZzllclROV2g4RzFtcCtHT1RuNTNOMnNDbkZ4UUhyMXdNZmZRUllLenI0NG9zeWsyRXArRkJkTGUyWlBUMmxiYkloQUxKbWplUG45T3l6OVlFOWEwcEw1Uisva243OUFJVzJtd0FrQ0xobEN6QnRtdm45SlNYeU83VjlPL0RrazQ2ZE05M1ZQdnp3USt6WnN3Y2pSb3d3cTNGaHk1M01ZR3ZmdmoxaVltTGc1ZVZsdFozcml5KytpREZqeG1Db3drQjJ3WUlGaUlpSWdFYWpRVXBLQ29xTGkxRllXR2p6dGRldVhZdmMzRndFQlFVaEtDZ0kxZFhWVnBmVnVMcTZZdFdxVlpneFl3Ym16WnNIRnhjWGFMWGFKdmxiN092cnE5anVuRm91RHc4UFk4Q3dvcUlDSzFhc3dJTVBQbWkyTExhOHZCd0xGeTdFVTA4OWhYSGp4aG5yNUpneUZDMXVTS2ZUS1hhQjArbDBxSzJ0TlhhYXN5UTNOeGRWVlZWNDZLR0hjT0hDQlV5eWMrbkIzcjE3c1hmdlhnQlM3SGVnb3pQMmRHL2J2aDJvcWdKTWx4d2VQdzZNR3lmamp2ZmVrekVTSUplN2R3TWpSMHF3SWl1cnZsdmphNjhCbHk1Sk1HWCtmR0RpeFBxT2pidDNBOHVXQVFrSjBoQWhNaEo0KzIwNWZsMGQ4UFRUd09lZnkvSWExZ0VoTXNQZ1IzTWJNRUM2dTVoVTJiZW9VeWZwOG5MOXV2eHhjM09UUDZiMzMyL2ZhejM4TURCN3R1V0NwNTZlOHNkU1FXNXVManAxNmdSUFQwL3MyYk1IWGUyWUZkZG9OTkJvTktpcHFZR0xpOHNkV1NkUFRTUThYQUlVUVVIeXo3SlBIK1g5ZERybERDVURWMWRab3BXV0JyUnBJOVhPVlNwSjgzUlVaS1I5d1kvTm02VnF1cEo1OHl3SFB5elp1RkYrSDIyMWhhYTczcmUzbGdEcWREcnMyN2NQOGZIeFVLdlZkZ2RpZnltbXM5eVdHTHBsS2ZIMjltNFVnTENuMVhMREw0ZTJ2aXpxZERvVUZSV2hwcVlHZ0hUeEtpa3B3YUJCZzJ3KzkzYm85WG9BY0tndE1kMGRDZ3NMMGJadFcraDBPdVRsNVVHcjFlS25uMzVDdDI3ZEFBQzF0YlZvMDZZTktpc3I0ZWJtaG9TRUJLeGZ2eDdQUFBNTXdzUERiWTRYVnExYWhhKy8vaHJMbHk5dlZKOXM4ZUxGT0hmdUhGYXVYR2x4ckZKWldXbk1BZ09rcGZuS2xTdHR2cStZbUJpTUhEblNXRnk0bDFMM0RXcTk2dXFBVmF2TTc4dktBdWJPQlRwM2xrQkZnd2xEL09wWHdNY2ZTMk9Ec0RDWmtGbXlwSDRNOHU2N2N1bnJDOHlZSVpOTXZYdEx3R1RSSXFrcjR1c3JFMFpMbHNpU212eDhtUXcxVEk0U2tSR0RIODF0MENEWjdEVno1dTIvVm1pb2JKWTBuQUUzWVZxbDM1N0FoeWtXRVdzQmhneVJOTTJRRU1ucU9Id1k2TjY5OFg0Nm5RUTFyRWxOQlNvckpmRGg0U0hwbmJlK3hEUXlmNzdzYitseFI1dzVZMzc3ZHVyY1hMa0NiTm9rYTI5TkJzYU5kTzhPUkVRNGZuejZSZWgwT2lRbEpXSDM3dDFRcVZSSVNFakEwMDgvamY3OSsrUGxsMSsrSTh0WGxNN2gyclZyVGY3Ri9mcjE2d0NnT09OOXA5eTRjUU43OSs1RlZsWVd5c3ZMMGFkUEg2eFlzUUk1T1RsWXYzNDkzbm5uSFV5Wk1zVllSNlNwWEx4NEVRRGd4bUo5TFk1YXJjYisvZnV4ZnYxNmZQUE5OeGc2ZENoaVkyUGg0K09EL1B4OHhNWEZJVFEwRkhGeGNkaXdZUU0rL3ZoamFMVmFKQ1VsWWN1V0xZaU9qc2Fqano2cStQdXpaczBhYk51MkRVRkJRWXBMVHY3d2h6OGdOallXMDZaTlEzSnlNb1lvQk1DenNySlFVVkZodk8zbTVtWTE4OHBVOSs3ZDdkNlhXcGtkTzh3enFGTlRaWnd6ZkxnOHBqU3VBb0J1M1dUY3RXQUJrSmtKakIxYlB5YS9sV1dFckN6SktFbElrQnAvWGJ2S1pKU1BqOVFZQ1F1VDhZdGVMMWtnSEtNUUtXTHdnNGhFVUJDUW5pNy9mTC80UXZtZmRFMk43V3dNbFVxVzBIejNuYVJyMXRiYURwaFljdng0NDh3TjAxb05wa0VUZTNyYy8rOS9jazZtdHcyRmczL3pHOGwrcWF3RWlvcGtzMlRNR0E0czdtSXZ2ZlFTUHZyb0k4eWNPUk45K3ZUQjY2Ky9qcUtpSW93ZVBScWxwYVVvS3l0RG16WnRqSnV6c3pOcWEydnh4aHR2b0thbUJtKy8vVFpxYW1wUVhWMk5pUk1ud3RPUW9tekRtMisraWV2WHI2TnQyN1k0ZCs0Y3JseTVZcHpwdmwwVkZSVklURXlFV3EyR3U3czd5bTR0OGJKMTNCMDdkdGc4OWxrcnl4eXJxNnZ4eVNlZm9MQ3dFQVVGQmFpc3JJUzN0emNXTGx5SXh4OS9ITTdPenRCb05EaDA2QkMwV2kxU1UxT2gxV294Yk5nd2pCdzVFcjYrdnZEeDhYR29kZTJCQXdld1o4OGVlSGg0d05uWkdTZE9uQUFBREI0ODJPNWowTjBoTlRVVlc3ZHVSZmZ1M2JGOCtYSUUzMW9xdVhQblRpeGR1aFM5ZXZYQ3JsMjcwS0ZEQnp6MzNIUHc4L1BEaUJFamtKK2ZqL1QwZEt4WXNRTERodzlIZTVPczJMcTZPaVFsSlNFdkx3L0J3Y0ZZc21TSjR1ZHIrUERoMkxoeEkxNTQ0UVZFUjBkajBhSkZDQXNMTXo1ZVhsNk9yS3dzeGM1Tk5UVTFPSG55SkQ5ejVMaWFHdUQxMTZXN1NubTUzRGQ3Tm5EenBveXJYRnhrZkJRYkswdFdEQll1bE9LbmVyM1VWWnMvdjc3MlIyMnRCRTBBQ1hZa0pVbjJkM0p5L2ZNdlg1WmxNSFYxa2hYU3RxMHNZUjQ2Vk02RmlNd3crRUZFOVdiTmt1d2dwUzlXZXIzOGM3ZG54dG5aR2NqTmxYL0NQMGYvL3NDLy9pWFhjM09CVjErVmpKSUc3VHZ0OXRKTDVoWFJYMzVaTmdBNGYxN1NWVjk4MFh4ZzBkREFnVC8vZmRFZDFiNTllMHliTmczUFB2c3NBTURIeHdmYnRtM0QwYU5Ic1d2WEx0eThlZE91NDNUdDJoVXpac3l3KzNVdlg3Nk1nd2NQR205MzZkSUZMeHMrWDdkSnJWYmowMDgvTmM1U096azVZZmp3NFRhN1U1aTJvM1dVVnF0RmRuWTJxcXFxb0ZLcE1HVElFRXlZTUFIQndjR05haklFQkFUQTM5OGZSNDhleFk0ZE8zRGt5QkZqY2V2Qmd3Y2pNelBUN3V3WGQzZDNzM3BQYXJVYWtaR1JDQWdJdU8zM1FzMWo1c3laNk5XckY4TEN3dENtVFJ2VTFOUmd6Wm8xeU03T3hyaHg0eEFmSDQvdDI3Y2pOVFVWSjArZVJFSkNBcnAyN1lyeDQ4Y2pLQ2dJNWVYbFpvR1Bpb29LeE1iR29yaTRHT0hoNGZEMTljWFdyVnNWZno4M2JkcUVreWRQSWpVMUZZc1hMMFpDUWdMT256K1A2T2hvQUVCYVdocjBlajBXTFZxRUNSTW1tRDAzT1RrWjc3NzdMckt5c3REUFd2MHJvb2IrOGhmZzlHbXBuMmZJMm1qWHJuNk1ZUy9Ub3FkNWVmVnRhaDk5RkpnNkZYanVPYW5wMGFHRFRGaWxwMHRiM2ZuelpRejM1cHV5OUZpckJVYVBsb3lROFBER3kyMklXaWtHUDRoYXMvSnlLYWhsMEsyYjViVE1hOWZrOHB0dkxCL3Z3Z1dacVREbzBjUDg4WWNmQnFLaVpMTkgyN2FTa1FFQXAwN0o1YTkvWFgrZm83WnVsYTJzVEk1aFd2QjA0a1FacUJqcVFiei92Z3djMnJVelA0Wmhab1h1V3ZQbno0ZVhsNWZ4dG8rUFQ2T09KRFUxTmFpdHJVVnRiUzEwaGc1Rk1LOHZvYlJrYi9Ma3lSYS9qSzlldmRyc1dMYVdwbXpmdnQxbUcxZ0F4b0NBVHFlRFNxV3lHa3p3OGZIQnFGR2o3S3Bma0plWHA5Z2RZK3pZc1RoKy9EZ0NBd01SSEJ4c004dEVwVkxCejg4UGZuNStxS2lvd01HREIzSDA2RkZFUlVVMU90ZTB0RFNMeTQ0MEdnMUtTa3FnMCttZzErc2R5aHFodTB2Nzl1Mk5kVEhLeXNxUWtKQ0EwNmRQWS9iczJjWTJ5Tk9uVDBmUG5qMFJGeGVIaVJNbll1Yk1tWmd5WlFyYzNOek1DaEtmUFhzVzgrYk53NFVMRnhBZEhZM0l5RWpFeDhkajM3NTlHRDkrUERwMzdtemN0NnFxQ3R1MmJVT0hEaDNRdTNkdlpHUms0SVVYWGtCbVppWjY5dXlKOGVQSG8yL2Z2aGc4ZUxEWmNsNkRXYk5tWWQrK2ZVaElTTUNXTFZ2NEdTVDdsWlZKUnVpWU1kYjNjMlFwWkhLeWpFMVdyNWJiZi9xVDFGWmJ0RWlXd3pnNXlSam10ZGNBdytkNXl4WUp1Q3hiSnN0ZkNndWw5Z2VESDBRQWdGOXUwVEFSM1gwU0UrV2ZvbUZMUzdPODc5V3JjbW5JeEZBeWZMZ0VKd3hiUXlVbHdLMGlsQTY1ZVZPQ0VZQmtuL3owaytQSE1HVllRMnZ3NzM4REgzd0FwS1RJYkVwSmlSUVRWdXBTYy9NbWd4OTNPYlZhYlRQYndNWEZCVzV1YnZEeThrTDc5dTJObTFxdE5tNUt0U1lHREJoZ1RPRlg0dVRrWk54czZkZXZIN3AwNldMN0Raa2MyOWI3Q2c4UHR5dndZVzNmdm4zN0lqTXpFOU9uVDNkNDJZNWFyVVpvYUNpV0xGbWlXQXpTejg5UDhVdW5LU2NuSjM3cHZBZjg4TU1QV0w1OE9hWlBuNDVMbHk0aExTM05HUGd3Q0F3TXhELys4UThNSFRvVTZlbnBDQTBOeGJwMTY0ekZpZ0ZaNHVYdDdZMFZLMVlnTWpJU2dHU1cxTlhWWVZXRDRwSlpXVm00Y3VVS29xT2pvVktwNE9YbGhmVDBkTXllUFJ1UFBmWVlBQUxyekJRQUFBdEpTVVJCVkdEU3BFbVlPbldxNGpsMzd0d1p6ei8vUE1yS3lyQjE2OWFtL0hIUXZXN3UzUG9XdGtxcXErWFMzdkhEdSs4Q3hjWEFNOCtZMzkrOXV5d0pYclJJSnFQKy92ZjZ3SWZCd0lHUzVYcit2TlFRdWQxc1dhSjdFRE0vaUZxejExNnI3LzVqcXlxNG9UN0FWMThCMzM4djNZY2EyckJCMXFOdTNXcGYyMldEM2J2TmIvdjRtR2QzN05vbHJaNEJXVHZib1lNRU1PenBrcVFrTzFzdVgzMFZPSFpNZ2g1bnp0UzNrbDY2Vk43ZjNMbU5uOHZnQnhHUlJkOS8vejNlZXVzdDVPVGs0UHIxNitqWXNTTm16NTZOeXNwS0ZCUVVLRDdIVUN3M1B6OGZHUmtaeU16TXhJQUJBN0I0OFdMMDY5Y1BHelpzTU51L1o4K2VtRHAxS2padjNvekF3RUNFaElUZ3pKa3oyTFJwRXpRYURVYVBIbTNjMTkzZDNTem9ZaXZiS2lJaUFybTV1Y2pJeUVCSVNFaVR0SEttVnNCUUorYkNCZVhIdi85ZUx1M0k5Z01nNDVCUm95U1FZU29vU0lJZWlZblNLY2FXcGlnb1QzUVBZZkNEcURYcjFjditnbGduVDlaZlAzUkl1ZUJuVUpCY1dpc1dxcVJocTgrR0JjSFMwbVFRVUZnSVRKOHVqNDBaQXhnRzBvNmtrWjQ4V2QvU2VkUW9LYzU2OWl6dzFsdHkzNGtUd002ZHNuNjNxRWdLb0pxK1Z3WS9pSWdzU2tsSndmNzkrekZ3NEVDNHVibWh1TGdZU1VsSmRqOC9PVGtaMmRuWnVIcjFLbnlzRkxLZU0yY09EaDgrak1URVJIaDZlbUxseXBWbzE2NWRveVZ1am5KeWNrSk1UQXkrL1BKTGRGSUs4aFBkRHNNWXFuZHYrL1lmTmd4NDhrbmx4MHd6NC83NlYrVjlkdThHOXV5eC8veUlXZ2tHUDRqSVBnVUZrbHJacVpNVTRXcktiaWNObDlKMDdGaC8vY2dSQ2Jaa1prcndRNk9SZGF4ejVnQS8vQ0ExUmhyVzViQm02VklKdG1SblMxdmZxQ2hwOFp1V0psWFhYM29KZU9naE9YNWNuQVJIUm8ycW42MnBybmJzOVlpSVdwRUZDeFlnSWlJQ0dvMEdLU2twS0M0dVJtRmhvYzNuclYyN0ZybTV1UWdLQ2tKUVVCQ3FxNnV0TG45eWRYWEZxbFdyTUdQR0RNeWJOdzh1TGk3UWFyVk5rcW5oNitzTFgxL2ZuMzBjSWlQRDc0Q3RMRnVEeEVUQW50YmhodXpkaGk1Y1lQQ0RTQUdESDBSa21WNHZXUlUvL1FSOCtDRXdhWktzTjAxTmxZd0lENCttZVIxTEJVejFldW0rMHI4L0VCaFlmMzlJaUFSTTNOemszT3hOSXoxK1hESTg5dTJyWC9yaTV5YzFQbng4WkkxdFFRRnc4S0MwNTEyNFVGclB4Y1ZKSmdnZ21SOE1maEFSS2ZMMjltNFVnTGpQamk5eHJxNnVWbTgzcE5QcFVGUlVoSnFhR2dDQVhxOUhTVWtKQmcwYVpQTzV0ME4vYS9tQXZkMkxpSXlxcTZVR2g2OXYvZkphVyt3SmZCQ1J3MWp3bElnYXE2b0NubnBLMnJZQndQYnRFbVI0NGdsSnc2eW9rRXdNZXh3NUl2VTBia2Rob1N3OU1YUmdNV1VvUnZtZi85aXVZbTVZODdwc0dUQmtTT05xN0gzN0FoY3ZBczgrSzYzaS9QM2wvclp0Z2VlZmw3VFMwNmNseThUUlRCTWlJbW95TjI3Y1FGNWVIaVpPbklpbFM1ZkMyOXNiYTlldWhiKy9QOWF2WDQrd3NEQmtaV1hocXFGSWR4TzVlUEVpQUNnV1FpYXlLajBkK085LzdlOTBSMFIzRERNL2lNamMrZlBTRS83a1NTQW1SaklkbGkyVHpJaEhINVhXYWdFQndQTGxVb1ZjcmJaOHJDKytrQ1VtaVlrU1lIRFV3dzhESTBjQ1U2WklvVlVsbjM5dWV3bE9ZYUcwakFzT3Rwd2lPbU9HdlBmdDI2Vmc2NDBiZ0VuYlVzVEdBbGxaY3AyRFh5SWl1KzNZc2NQbVBtY05SYlVWVkZkWDQ1TlBQa0ZoWVNFS0NncFFXVmtKYjI5dkxGeTRFSTgvL2ppY25aMmgwV2h3Nk5BaGFMVmFwS2FtUXF2Vll0aXdZUmc1Y2lSOGZYM2g0K1BqVUJlaEF3Y09ZTStlUGZEdzhJQ3pzek5PbkRnQkFCaHNLR3hKWkk5ang0REZpMlVNTkdORzB4OS8zVHJsK3ovOXRPbGZpK2dld09BSEVkVTdka3dDRHUzYVNjYkdrQ0hBRzI4QVgzOHR2ZU1ON1RzWExRSWVlMHdDQWtyRnRtcHI1VEk0V0ZyZVdpcmFaY3Q5OXdINStmV3YyOUJubndHWExwa3ZpVkZ5OWFvc2RVbEphVnc1M1dEbVRLazEwcisvcEtWMjdTcjFUVHAybEtCSFRvNjhGc0RnQnhHUkE1WXVYWHJiejlWcXRjak96a1pWVlJWVUtoV0dEQm1DQ1JNbUlEZzRHRzNhbUE5akF3SUM0Ty92ajZOSGoyTEhqaDA0Y3VRSWltNFY0QjQ4ZURBeU16UHRYcmJpN3U2T0F3Y09HRytyMVdwRVJrWWlJQ0RndHQ4THRUSzF0Y0RUVDh2bDVzM0FIVmlPaGVqb3BqOG0wVDJNd1E4aWtvd0hBTmkvWDVaOHZQT09mUEUvZUZDQ0g0R0J3TlNwOWZ1SGhNaTJicDBVNzVvNTAveDRwYVZ5MmFtVFpGMllGakIxbExYTWtpMWJKQkF4YnB6MVkzejNuVnoyNkdGNW55ZWVrRTFKVEl6TTNIejdyZHgyZDdmK2VrUkVCQjhmSDR3YU5Rb3JWNjYwdVc5ZVhoNE9IVHJVNlA2eFk4ZmkrUEhqQ0F3TVJIQndNTHAxNjJiMU9DcVZDbjUrZnZEejgwTkZSUVVPSGp5SW8wZVBJaW9xcWxIZ0l5MHREYit5MEM1VW85R2dwS1FFT3AwT2VyM2VvYXdSYXNVOFBXVzg4TnZmU3Uyd0R6NlFlbU1qUmlqdi8vdmYyNjRENHV4c2VSTElVaXZiK0hnZ0ljSHUweVpxTFJqOElDSmcxeTY1ZlBKSllOTW1xWFZ4L0xnc2YrblFRV1lzR3M2V1pXUklac2lzV1RLcllWakxXbGNuUVlJK2ZhUjQ2SjFxRlhqaEF2QzN2OG5TRzB1RndlcnE1UExycjJWQVltOWgxSWJhdDVkTFE1RG81d1J6aUloYWlmRHdjSVNIaC8rc2ZmdjI3WXRNZTJ0TU5hQldxeEVhR29yUTBGREZ4LzM4L0d3ZXc4blNsMDRpSlo2ZXdKdHYxdC91M2wwMlMwYU9sTTBhUXphdHFmaDQyU3l4OVRoUks4WGdCeEZKNEtLNldvcDdPamxKMEdMeVpLbjM4Y0VIUUs5ZWpaL1Rvd2V3YzZka2dNeWVMVXRtMXEyVEdZcjhmS0NtUm1ZekdnWk5FaElhejBZb3BTR3ZYZzNNbjY5OHZqcWRCRDFjWFMzL2MrL1VTYzdQd3dQWXVGR3FyRHZpMkRFSmxuVHFKTWU0ZEVtV3pRREFvRUdPSFl1SWlJaUlpSm9WZ3g5RUpBR0xlZlBrK28wYlVoUzByazZDR0liT0owb0NBb0M5ZTJXNWlPbk0ycTkvWFg5OTllcmJPeWRyZFR6UzA2WDE3dTdkUU9mT3l2c2tKRWhOa3VYTFpkYkYwVFhucjd3aWRVSWFtamhSaXI4U0VSRVJFVkdMd2VBSEVabHIxMDZDSG5WMVV2elRsb0FBNmNSaXFRNkdwZXdOUi9YcEExeTdKalUrZ29PbDRLcTFJTVRjdWJKWjByYXRCSDBzbVRkUDZwbmN2Q2svQ3k4dnlSNnhrRDVOUkVSRVJFUjNMd1kvaUtpeEJ4NXdiUDlmb2dDb1NpVnJhUTErYnZiRmpSdldIeDgzem5ZaFZTSWlJaUlpYWhGWXhZbUlpSWlJaUlpSTdta01maEFSRVJFUkVSSFJQWTNCRHlJaUlpSWlJaUs2cHpINFFVUkVSRVJFUkVUM05CWThCZURyNjl2Y3AwQkVSRVJrbC9mZWU2KzVUNEZhaUN0WHJqVDNLVGlFbjIweXhjOEROYlZXSGZ6UTYvVWZxVlNxVWMxOUh0UXk2Zlg2ajVyN0hJaUlxRlhSQTFERng4YzM5M2xRQzNQejVrMWRjNStERGZ4c2swVXFsZXB1Ly94U0M5R3FneCtscGFXam0vc2NpSWlJaU96MEo3MWVIOWpjSjBFdGkwcWxPdkhaWjU5ZGF1N3pzSUdmYlZLa1VxbXU2WFM2emMxOUhuUnZhTlhCRDZLN0ZkUDh5QlEvRDBRRUFNZU9IZHNJWUdOem53ZFJVK05ubTRoK0NReCtFTjFkbVBaSkZ1bjEraGFWOWhrVkZkWGNwMERVcEZwYS9RUWlJaUtxeCtBSDBkMkZhWitrU0tWUzNRQ2diZTd6c05ObEFCMUxTa3FhK3p5STdnUzlxNnRyWlhPZkJCRVJFVGxHMWR3blFFUkU5NWJmL2U1M0hYVTYzY0RtUGcraU82R3VydTUwYVducHQ4MTlIa1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UM3Z2OEhhdjZNclVzbVRvVUFBQUFBU1VWT1JLNUNZSUk9IiwKICAgIlR5cGUiIDogImZsb3ciLAogICAiVmVyc2lvbiIgOiAiMzAiCn0K"/>
    </extobj>
    <extobj name="ECB019B1-382A-4266-B25C-5B523AA43C14-3">
      <extobjdata type="ECB019B1-382A-4266-B25C-5B523AA43C14" data="ewogICAiRmlsZUlkIiA6ICIxMDE5Mjc5NjA0MDkiLAogICAiR3JvdXBJZCIgOiAiNTE3NTIwMjUxIiwKICAgIkltYWdlIiA6ICJpVkJPUncwS0dnb0FBQUFOU1VoRVVnQUFCRFVBQUFGd0NBWUFBQUNvM1VDWkFBQUFDWEJJV1hNQUFBc1RBQUFMRXdFQW1wd1lBQUFnQUVsRVFWUjRuT3pkZDF3VDl4c0g4RThTQ0V0QkdRNUFVY0U5VVB5aFZiU0txMjdGT3VvZXRZcFZXMGV0dTFvMzdqMXcxQVZ1cTNYV2dkdXF1SERiT2hBRkZHUUlHQ0NReSsrUE04ZGROaGhrUGUvWGk1ZTV5K1Z5NE9YeXZlZjdmSjh2UUF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GSmtpZkw2QUQ1SHZYcjFyb3RFb2daNWZSd2tWNFhldm4yN0lRRGxsMzVqT3IrSUxrcWw4dnlkTzNkODgvSVk2UHdrbitOTG44TjB2cEw4U3FsVTN2RHc4R2k4Yjk4K1JXNi9GMzBPQ01uYk5oUjlCblBWMGR1M2IzZktxemNYNTlVYm13S2RsRVdDdDQrUFQ3RzhlR002djRndUlwR29lVDQ0QmpvL1NZNTk2WE9ZemxlU1g0bEVvZ1l2WHJ6NEl1ME0raHdRa3JkdEtQb001cXFPZWZubVpubjU1cVp5NjlhdHZENEVrZ3VhTkdtQzFOUlVKQ1ltZnZFc0RUNDZ2d2hmL2ZyMTgvb1FCT2o4Sk5tVmwrY3duYThrUDFHMU05TFMwbkk5UzRPUFBnZWtxTW92YlNqNkRKcU9UQ1pEMDZaTkFlQmpYaDVIZ2M3VUlJUVFRZ2doaEJCQ1NORkZRUTFDQ0NHRUVFSUlJWVFVU0JUVUlJUVFRZ2doaEJCQ1NJRkVRUTFDQ0NHRUVFSUlJWVFVU0JUVUlJUVFRZ2doaEJCQ1NJRkVRUTFDQ0NHRUVFSUlJWVFVU0JUVUlJUVFRZ2doaEJCQ1NJRmtsdGNIVU5SbFptWkNMcGZEMnRvNnJ3K0ZrQnlKalkzRmYvLzl4eTMvNzMvL2cxUXF6Y01qSW9WZGFtb3FMQ3dzSUJZYmpzdG5aR1FnSWlJQzd1N3VYK0RJc2tjdWw5Tm5oUWlscHdNV0ZwcnJZMktBVXFXKy9QR1lna3dHZkc0YjUrTkh3TW9LTU9JelR3b211VnpPUFRZek16UHErazRJSVNvVTFEREN2SG56dU1kVHBrd3h5VDVUVWxKdzhPQkI3TjY5RzdWcjEwWkFRSUJKOXZzbFpHWm00dHR2ditXV1I0MGFoZGF0VytmaEVSVThxYW1wYU5HaUJiZjh6ei8vQ0o1Ly9mbzFKazZjQ0h0N2V6ZzRPR0RzMkxFb1VhS0V5WS9qYzgvdHpNeE1qQmt6QmsrZVBBRUFmUDMxMTJqY3VMSEpqcytRdExRMERCZ3dBSzlmdndZQXRHdlhEci85OXRzWGUvK0NxcUNmZit2WHI4ZVpNMmZRclZzMytQbjV3ZDdlWG1PYisvZnZJekF3RUxkdjM0WmNMc2VtVFp2ZzZlbHBrdU5XZWZqd0llYlBuODh0QndRRXdNWEZ4YWpYUmtaR29tL2Z2cWhUcHc0NmRlcUVaczJhYVFRNEdJYkJOOTk4QXdDd3NMREEwYU5IVFhmd2hZUmNMc2U3ZCsvZzZPZ0lLeXNycmR1OGUvY09nWUdCM1BMMDZkTy8xT0VaNzlvMUlEZ1llUG9VMkxrVGNITEtldTc2ZFdETUdLQkxGMkRJa0p3Rk4vNzlsdzJZR0dKaEFWU3BrclhjdXplUW1zbytQblJJLzJ1Ly9SWjQ5WXA5ZlBNbUlKY0Q2OWNEKy9jRHExY0RkZXBrLzdpblRnVXVYV0lESTB1WEFsOS9uZjE5RkhKYnQyN0Z2WHYzWUdkbkIzdDdlNHdhTlFvaWtTaEgrMklZQm5QbXpFR1RKazN3OWRkZnc4eE04elpoNDhhTk1EYzNSLzM2OVZHalJnMUlKSkxQL1JVZ2w4dlJxRkVqYm5udDJyVm8yTERoWisvM1MwcFBUMGRVVkJSS2x5NnRzNk15S2lvS2l4Y3Y1cGFYTGwzNnBRNlBrRUtQZ2hwR09IRGdBUGZZVkVHTmtTTkg0c0dEQndEWUJ0ZlpzMmZSc21WTG8xL2ZzMmRQUEgvKzNDVEhBZ0MzYnQweWVsdUZRb0UzYjk1d3krbkdOSlNJZ0ZLcEZQUktxRHR4NGdTZVBuMEtBSEJ4Y2NtVkcwcmc4OC90RlN0V2NBRU5BSGp5NUFtNmRldG04SFdOR2pYQ2hBa1ROTlozNjlZTnIxU05ZalZpc1JpaG9hR0NkVXVXTEJGOERxNWR1NGJrNUdRVUwxN2MyRitoU0NySTUxOXFhaW9PSHo2TTVPUmtyRjI3Rm01dWJtalZxcFhHZG5aMmRyaDY5U3EzUEh2MmJPemF0UXZtNXVZNjkxMi9mbjJENzgrL1ZxYWtwT0R4NDhmY3NrS2hNT3AzWUJnR3YvMzJHNUtUazNIbHloVzhmZnNXUGo0K2tFcWxZQmlHNjZGVUtwV0lqNDhIQUkyQVIwUkVCRFp1M0loKy9mcWhhdFdxUnIxdlFaS2VubzRIRHg0Z09Ua1pIejU4UUVKQ0F2ZnovdjE3eE1YRklUWTJGaDgrZkFBQUxGeTRVT2QzYUdKaUlnN3hic2o1UVkyclY2OWk5T2pSSmp2dVZhdFdzWUhkakF6Z3UrK01lOUgyN2NDQ0JZRHFlM1hxVkRZWW9PcXAzcjZkM2QvKy9VQ0ZDc0w5OGdNSnV0eThDVXllYkhnN0FIQnpBM2lmUzd4NWt4WFV5QzZKQkxoNGtRMUlUSnJFQm0yeWV5MHBYNTU5UFFCY3ZreEJEVFh4OGZIWXVIRWowdExTQUFEVnExZi9yUFA1N05tek9IejRNQTRmUGd3bkp5ZnMyN2RQOEgwcWs4bnd4eDkvY08yK0hqMTZZTktrU1ovM1MzeW1wMCtmSWlZbUpsZjIzYlJwVTZTbHBlSE9uVHRJVEV4RVltSWk0dUxpRUJjWGgvZnYzeU1tSmdZeE1URjQrL1l0RWhJU0FBQ2JObTFDeDQ0ZHRlNHZQajRld2NIQjNESS9xQkVTRW9JK2ZmcVk3TmlEZzRQWnpvdjkrNEVlUFhSdnFGU3kvNVlvQWFTa0dQOEdtWm1mZDRDRW1GaVJER3JvYXJoV3IxNGRBUUVCK1BISEgzVyt0a3VYTGxyWEh6NThPRnZITUc3Y09Iei8vZmRRZnJxWUxGbXlCSTBhTlNvUXcxRFViNGIwM1NTUTdGTW9GUGp6enorNTVRNGRPaGo5Mmk5NWJ1L2V2VnZ3NVF6QTZJYUZoNGVIVWR2cGMvVG9VUnc4ZUZDdzd0MjdkNWd4WXdhV0xGbVM0NTZxb2k2L24zOS8vZlVYa3BPVEFRQlZxbFJCeTVZdDlRYkRWRjYrZkltdnZ2cEtZMzEyQXJycVZOZHZGVzI5bXRxc1c3Y09kKy9lQmNBR1g1WXRXNGJZMkZpc1hic1dtWm1aV0xKa2ljN1hSa1JFWU51MmJUaHk1QWdVQ2dWQ1EwT3hiZHMybEM1ZE9zZS9SMzZVa1pHQjRjT0hhL3lOZFhuKy9EbDhmWDBSR1JuSnJYTjFkYzI3NjRCU2FWd1FBUUJzYklDRkM0R0JBOW5neGUzYlFGQVEwTDgvOE9BQm02a0JzRGY0M2J2bjNqRWJJekNRL1RIa2YvOFRMc2ZFQUtyZzQ4MmI3TDhOR2dBTVkveDdIenpJL2hpaTJuOGg4dTdkTzYzckF3TUR1WUFHQU5TcFUwZm50dHFVS0ZFQ0ZwK0dPeW1WU216YXRJbDdybG16WmhvZEJPZk9uUk4wWkJtVHBUdHExQ2lOYkVCRDlIMVg4TjI2ZFFzN2R1ekFpUk1uc3JWL1k5MjZkUXR5dVJ6ZHVuVXorbHIwNU1rVHRHL2ZYdkNkVktGQ2hmemZKc25NQkl3TXpCT1NIeFhKb0lZK0dSa1pnaXdFZGZxZXl3NVBUMCswYjk4ZXg0NGRnMWdzUnUzYXRaR2NuRndnZ2hvZlAzNFVMRk92dUdtZE9IRkNFQndJREF3VXBFNXJjL2p3WWJpNnV1cmR4cFRuOXY3OSsvWGVlSm1DbTVzYk1qTXp1WnNVT3pzNzdyblEwRkRNbmoyYlc2NWF0U3BldkhpQmpJd01YTGh3QVN0V3JNQ1lNV055OWZnS3EveDgvakVNZzZDZ0lHNTV4SWdSdWRaUUxGZXVITVJpTVdReUdXSmpZd0VJejBGQU16UERtUG9ZWjgrZXhSOS8vQUdBRFlJc1dyUUlMaTR1Z29aL2NIQ3dSbytkUXFIQTVNbVRjZWJNR1RDOEc4SDM3OTlqejU0OStPbW5uN0wvUytaanhZb1ZnN096c3lCSW9ZdEVJc0g3OSsveDhlTkhkTzNhbFZ2L3p6Ly9GSnlhSlZXcUFOOS96MlpvVktxVWxhV3hibDNXTm1QR0FQb0NaeHMyWkQzKzdUZEExODN0dVhPYTYzeDlzMy9NNUl0UUtCUm8zNzY5VWR2dTJiTUhlL2JzTVhyZjgrYk40NGE0blQxN0ZzK2VQUU1BMk5yYVlzU0lFUnJiODRmQWxTcFZDcFVyVithQ3pPcXNyYTFOTWpRbHI5bmEycUo4K2ZJR0ErY0FlMDJQaVlsQmNuS3lZRGpOcTFldnVPRFJGMmRyQzZobjh6MTdwaitBMGF1WDl2VUhEbENHQnNtM2ltUlFnOS80am9tSjRUSVByS3lzWUc5dmovSGp4d3UyNTkrODhaLzc0NDgvdU5SZ2RjYWtNYXN3RElNelo4N2d6Smt6ZXJkemMzUGplcWEzYnQycU45VjUxNjVkMk1CcjRKdytmZHBrR1JYcXY3TjZRNS9rbkZ3dXgvcjE2M1A4K3R3K3R4bUd3YnAxNjdCbHl4WnVYZlhxMWJGbHl4YWROdzhNdzJEQ2hBazRmLzQ4QUhZWVNlZk9uUTMrTGdjUEhzVEZpeGN4ZHV4WUFHeTlEb0R0T1JrM2Jod3lQMzJ4T2prNVlkV3FWVGgxNmhRM1ZuWEhqaDJRU3FWRzkvWVFWbjQvLzA2ZE9zWGQ1SHA2ZW5MbkJKKy92Ny9CUU1ldVhidVFtSmlvZDV1dFc3ZWlSSWtTV0xseUpiWnQyd1lBYU5PbWpXQWI5YXcxUTQzV0N4Y3VZT3JVcVZ5UDM0UUpFMUMvZm4wb0ZBcU1IajBhTjIvZVJFWkdCbGF1WEFrdkx5OVVybHlaZTYxQ29jQ3BVNmU0WlZ0YlczVG8wQUU5ZXZTQW01dWIzdmN0cUx5OXZWRzhlSEdVS0ZFQ0pVdVdoRVFpRWR4VTdkeTVFNlZLbFVMSmtpVWhGb3QxM2x4bEIvOXZETEQveC94VThvQ0FBTlNyVjArd2pmcDVBUUNRU3RtaEY2cHp0SHAxWU1jTzl2R3dZV3cyQmdDY09RUE1uODltRnlnVTdPc1VDallqNGNBQklDSWlhNThyVnJBLy9PRWhmUHgyaDZXbDdsK1NWeE1yMjNyMkJMVDl2Z0R3MDA5QVZCVDdlUDkrdy91cVVFSDNqUlgvQnBKL2Z1dGFUejZMUXFIQTJyVnJ1ZVVSSTBiQTB0SVNxYW1wWEsyYWlJZ0l3UkRRbUpnWStPb0pocTFjdVJJK1BqNjVkOUJma0krUEQyeHRiZUhnNEFBSEJ3ZElKQkxzM2J1WGUvN1VxVk1vVTZZTUhCMGRJUmFMdVdGeG4rUGV2WHVDWmJsY2p2L3hNcUEyYnR5b1VYZWtqcmE2TlczYUFMeGh3Z0NBTW1WMEJ6MEJZUGR1N2V1TEZhT2dCc20zaW1SUVE1WE9IQllXaGg5KytBRUEyK2llT0hFaVFrSkM5R1pMOEovak41d1BIVG9FSnllbkwzWUJONVRSa1pHUndUMVczVkNZaXFyWFVrVTljNE5vRng0ZUxpaXd5cWNLZ2cwWk1nVFIwZEVBMklpL3JhMnR6djBsSkNSd04wZXFjekUzejIwUER3OU1uejVka0s1ZnNtUkpMRnEwU0c5djZPclZxN21BQmdDTUhqMGFUWm8wMGJrOTMzVlYyaldBRmkxYTRQejU4NWc4ZVRKM00ybHBhWWtsUzViQXdjRUJ2WHYzUmxoWUdFNmZQZzBBMkx4NU0ySmlZakJseXBTQzAxdWJpd3I2K2Rlb1VTTnMzcnlaV3o5bXpCaEVSRVJvWklnTUdUTEVZTy9nOGVQSERRWTFWUGpCWnZWeDB2eTBid0E2QzFVQ1FIUjBOTWFQSHk5SVlWNnpaZzBXTDE0c3VGNEQ3UFY3NnRTcDJLRzZDZjVFSkJMQnk4c0xYYnQyUmF0V3JiQjI3Vm9rSmlZVzJxQ0dla0hQMTY5ZkM0SWExYXRYTi9sN09qZzRDSmJWQTFmRml4ZlgyT2F6dlhzbnZGblgxU05zcUtkWWZjaUhMam82WTR4U29nU2JVV0xvV0hRTmsrRVBEZUhkRkdMUEhuWjJrODZkMlFLanFvTFRGaGJDSUE3L2R6eHdnQjIrb2dvZTBXd1pPYlp2M3o0dUU2RnExYXJvM3IwNzFxOWZqNE1IRDJMUW9FSG8wYU1IZHUvZWJmUVFEQ0JyT042c1diTTBycFhxTWpJeUJQVzQ1c3laWTNSaDV6bHo1bURPbkRsNnQrRjNORmF2WGgwN2QrNDBhdDhxNmdVOVg3NThLUWhxYUEwbWZLWlNhZ1dCMWV2WDJkblphV3hqTXFOR2FWK3ZweFlYSVhtdFNBWTFBRGJiWU9MRWlWQW9GQkNKUkpnMWF4WThQRHpRUzFmSzFTZjhsSGYxOVEwYU5NZzNVV2wrbE5pVUFRMkFqZGJ6UFhyMENBMGFORERwZXhSVnFoNWhBSmcwYVJMOC9QeDBidXZqNDZPMW9aQmI1N2Evdjc5Ry9ZR0VoQVNkQmJGMFdiRmlCVmFzV0NGWTE3Tm5UMHljT0ZGalcxV3ZrSldWRlVKRFF4RVVGTVExcXNSaU1lYlBuNCthTld0eTI4K2FOUXZ4OGZIY2NSNDVjZ1FQSHo3RXpKa3pCZHNSN2ZMeitmZisvWHU4ZVBFQ0FOQzJiVnRVcTFZTlhidDJoVlFxRlFRb3RtelpZakJUdzloZXRJY1BIM0taSVc1dWJxaFZxNWJnK1JSZVVUV1JTQ1FZRnFLdWJObXlHc01wa3BLU2RHNGZIaDZPWmN1V2NjdG1abVk0ZVBBZ043dEtSa1lHZ29PRHNXUEhEcmk3dXlNb0tLaFExVGRpR0liTHhsSlJELzdvSzNhYjc4VEVBS3RXc1krTkdGSmpjdnliVVcwMUo5UURJa09IQWdrSkFQOHovdTIzZ0lsbkVBTEFCamNXTFdJZm56b0YvUHh6MW5PT2pycGZsNUFBVEp2RzFoeHAxZ3lZTTRjTmpCUXlFb2xFNDd0WExwZWpiOSsrM0RYUjN0NGVSNDhlNWJMRlpESVpWN2NIQU9yVnE2ZDNkcUIxbjRZNWljVmlUSmt5QlhGeGNRZ0tDa0phV2hxV0xWdUdoSVNFYk5lT1V4VThOcVlOcXY1WnRyZTNoN096YzdiZUw3Y3dES00xOE15WDd3dm1kK29FL1BkZjF2TDc5L3EzWDdNbWQ0K0hrRnhRSklNYURNTmcwcVJKWE1iQjBLRkRCZE1ibWdJL2hWV3BWT0xtelpzb1diS2swUVVTOSt6WmczcjE2cUVLYjJxMTdJeE41SStKTDFPbWpOR3ZNNFpxektXS2FoWVhvcCs1dVRuWG81cVNrb0s0dURqdU9UYzNOOFRFeENEMVU1WDUrdlhybzEyN2RqaDI3QmhhdFdwbE1LMWRkUk9YbStlMnA2Y25tamR2THNpNnlFMVJVVkhjekNhVksxZkduajE3QkwxRTV1Ym1XTDU4T1pZdlh5NTRuZnFOOW9zWEw0enVsUy9NQ3ZyNXQ0Ylh5SXFOallXL3Y3L1dnbmlmTTN4RzNjbVRKN25IMnNhMHE2cmRBK3gxUGp3OFhIRE5WdGUrZlh1Y1BuMGFkbloyT244U0VoS3dZTUVDZUhsNXdjL1BENGNPSFFMRE1GQW9GSUw2Ulk4ZVBSSU1RU3hNQVEyQW5jbkkwQ3dPL0RIckFFeHliVEkwZERUSFE5cmk0Z0JlMEZCQTdSb0dRRmhFODhZTjQ3SVErRU0rK0VOQmdLemdoTEhaREJFUm1oa2RyMTRCNmdWcCtmVTVCZzdNR2k2amE3MjZYYnZZcVZvQmRyYVVidDBBM3F4RktGZE85ekcrZmczY3Y4OCt2bkNCelNCWnNVSTRIVzRoRlJnWXlBVTBBR0Rnd0lHQzYvVHIxNjhGbjU4REJ3NmdRb1VLR3Z0UktwWDQ1WmRmdUFCdG1USmxjUExrU2R5L2Y1LzdMdlh3OEVCS1NncTNMQktKc0dmUEhyaTd1MnZzejgvUGordjRVbSt6Wm1kWXRxSFAyYUZEaDFCTzM3bGhoTWpJU05qWjJhRllzV0o2dHp0Ly9yekJXVW5VcytWVXM0ZDlEa050OTU0OWV4cS9zMXUzZ0U5Wm1JUVVWa1V5cUhIbXpCa3U2aTJWU2hFVEU4UDFFbXFyaE0rL0VQT2Y1MWZjVjMrZEtqMTE5KzdkMkxseko2S2pvOUcwYVZPTkd6QnR3c1BEdVRUckNoVXF3Ti9mWDFCaE9qdGZES3BqTStZMXRXclZFdlRVNm5KZjFZajQ1TWFORzhqSXlDaDBqV3BUYzNGeDRXcWl6SjA3VnpCeng4R0RCL0g0OFdQOCtPT1BFSXZGbUQxN05rNmVQSW5aczJkajBhSkY2Tml4SThhTkc4ZjFmQURDbVJkVTYzUDczQjQ4ZUREZXYzOHZDR1NaSXZWZFd6cjNPVjZqZU5pd1lRZ0xDOFBHalJzaEZvdkJNQXpTMDlQMUZ1NHFYYm8wM3IxN2gwYU5HdVdiREtxOFZORFB2NEVEQjNLQkdQNjJGaFlXc0xLeU1ubmdpbUVZUVhCYVcxQ0RIeGdDMklhc3ZxQ0d2NzgvL1AzOURiNjNoNGNIVjdmQjJka1piOTY4Z1ZLcHhPREJnMUcvZm4wd0RDT1lybGJickM2a0NPTGZ0UEsvanpNeTJLQUt3QVpLakIybVlneCtvWEIraHBTdTlTcEtKYkJ5WlZhZEVUTXpZTzVjOXRnV0xNamFUdDhVcm5YcXNQdjQ2U2QyMnRkLy93VUdEV0l6WWlwVnl0R3ZVeEQ4ODg4L2dyWmFtVEpsc25lRHl5TVNpUVJ0dDZpb0tPemF0WXRiRm92RkdEMTZ0R0FvV092V3JiVUdOQUFJc3F2eWM1SFFWNjllWWZqdzRUQTNOOGZjdVhOelpmaEl2cUwyWGFXVnR1bGMrWi9kYkF3OUlpUXZGTW1nQmo5TlRDNlhDMUxxK3ZmdnIzUGNPWkQ5Z0VKU1VoSTNSdjN5NWNzSUR3L1hHaTNuKyt1dnY3akg0ZUhoZXNlMWYybFJVVkVhTjVJZlAzN0VqUnMzNk1iUlNES1pESC8vL2JkZzNkR2pSOUd4WTBjc1g3NGNhV2xwS0ZXcUZEZGRhbkp5TXBSS3BlQ0dFdEIrVTVuYjUzYXRXclV3Zi81OGRPclVpVnVuUHEycXFhaUNHdGJXMW1qUW9BSHExYXVIa0pBUStQdjdZOEtFQ1FaZlAzTGtTTVRIeDlNTm41cUNldjc1K1Bob3pRcnIwNmNQUWtKQ3VLQkdhR2lveHJIbVJIcDZPb29WSzRiM245SjBRMEpDMEs5ZlA4RTI2ak56M0w5L1gvRFowTWJZN3hCVjRLWkxseTVjbGtwNGVEakN3OE1GMjBra0VyM0RoRWcrb2F0UXFEWU1rNVdsSVJJWm4xM0JQemY0NmZILy9aZFZrRk1zWnV0VXFQdVVwY1hkeEtnQ2VrMmJaajJuR3JiQy94enJDcEFZQ3B5a3BySzl4d0JnYlEwRUJBQmVYc0RZc1ZrWkl1Ym1RSXNXN045Q0xBYjRNeVNwL2laMTY3S1pMcU5IQStucGJIMlNiZHVBMzMvWC8vNEYxSnMzYnpCbHloVEJVTGRmZnZubHMrcEdkZWpRQVdGaFlRRFlZRFIvS0VqdjNyM1JwRWtUSEQxNkZQdjM3OGV1WGJ2UXJGa3pqQjgvSHJObno5YW9rOFFQYXVpYjR0ckZ4VVhqZVg3YnNuVHAwckJVSzNacnpPd2p4b2lQajhmdzRjTUZHWVgrL3Y0WU5HaVFTYjQ3OHAza1pHRXRqTGc0UUgxSTBKUXBnSjdoa0FBMDYyelkyZ0x6NXBubUdBa3hnU0laMU5CSEpCSnBqRHRVcFdRRCtndkJhZE90V3pkczJyUUpDb1VDU3FVU1FVRkJtRHAxcXM3dEZRb0ZqaDA3eGkyN3U3dHJWRGZPUzJmUG50VzYvc2lSSXhUVU1OTEJnd2MxaXF2T25Ea1RxYW1wNk5HakJ3QjJsZ1RWMEF0SFIwZjQrL3ZqekprelNFcEs0b3BwOFc4cWpla1JNZlc1clM2N0FiL0xseS9yZmMrR0RSdml6cDA3a01sazJMdDNMM3IzN28xZHUzWnBIVitjbEpTRVlzV0tGYzRHaVlrVjFQT3ZiOSsrNk5LbEM2S2lvakJzMkRBd0RBTjdlM3NNSGp3WUlTRWgzSGFMVkdQempmVDExMTlyREdOUUhjL0tsU3ZScDA4ZnBLU2tZT1hLbFdqVXFKR2doL0xseTVlQzE5eldkNk9hUXdNSERvUllMTVpmZi8yRnFLZ29iaXkzdGJVMTNOM2RNWHo0Y0ZTc1dOSGs3NXZYR2pkdXJQRTVuemh4b3FCd3EvcnpwcGo5UkRXdHJvcGNMa2V6WnMyNDVaVXJWOExiMjF1d2piYnp4MmdaR1pxemtmQjdSSlZLN2JPVmFKc0JSVmR4VG40UWM4QUE5dVpFSm1QM0xSSUJEeDRBcW5ULzdFN1JYclpzMXVPWW1LemdpYTcxS3RiVzdIUzEwNmV6OVR2TXpZRWhRd0IrMnY3MzM3TTFOZWJOQTQ0ZUZjNjZ3QjlpNHVVRkxGd0lUSm9FakJnQkdCZ3FVRkRGeHNiaXh4OS9GTlRpOGZYMWhhK3ZyMGJXbUhyZG9NVEVSSTF0TEN3c1VLeFlNYlJ2M3g1ZVhsNXdkbmJHNnRXcnVZQzJtNXNiTnd6RXhzWUdBd2NPeE51M2J6RjkrblF3RElNWk0yWm9YRy81UVExOTM4ZkxsaTBUWEV2bGNybmdjelJqeGd4QjIxY21rNkZwMDZZNjk1Y2RZckVZZG5aMlhGQkRvVkJnelpvMXVISGpCdWJObTZkUkE2UkZpeFo0Ky9hdFlOM1FvVU1GUll2Vm56ZkY3Q2ZxUVp6MDlIUkJKbUJ3Y0xCR3UxdHI1aXovLzEwc1pvdjlxdHV5UmY5c0tJQm1uWTNTcFNtb1FmS1ZJaG5VOFBYMVJlM2F0UUd3eFg1NjkrNE5wVktKNHNXTHc4M05EWmN2WHhac3o3OVpVMy9PRUVkSFIvajYrbklOc2VQSGoyUDA2TkU2c3kvT25Udkg5UXdDMERxT3o5QzQ0YTFidDJMcjFxMEEySnVOdi8vK1cyL0VYTVhRalFuRE1Qanp6eisxUG5mMjdGbEVSMGVqTEw4aFF6UjgvUGhSNnhBZnBWS0pCUXNXY09kallHQWc5OXpZc1dNeGF0UW9QSGp3QUZLcEZON2UzaWhYcnB6V3hzT1hQTGMvbDZFNkRkOS8vejNPblR1SHAwK2ZZdTNhdFdqZnZqM3M3T3lRbEpTRWx5OWZ3dFBURXlkUG5zU21UWnNRSGg2T3JWdTNjb1VjMTYxYkJ5Y25KL3p2Zi84em1CbFZsQlRrODgvR3hnWVdGaFlZUFhvMDEwczVhdFFvMk5qWUNJNkZYNUhlR0E0T0RqcHZTbDFjWFBERER6OWcyYkpsVUNnVTJMSmxDK2JPblF1QTdlMVRiOGkrZlBrUzc5NjlRMm4xdWdOYVdGaFlvSGZ2M29KMXdjSEJnbDVTcFZLSi9mdjN3OHJLQ24zNjlFRjN0WnRXaG1HS1RDQXZMQ3hNWTlwemhVSmg4aFIzUXozZVptWm1PZXNWMTFVb1ZLazBQSlBJNS9aUXF3SWdOamJBZDkreGozZnZCbmhUZUhLOHZMSzM3eU5Ic2g1LysyM1dzZXBhejJkanc5YlRTRTFsajR2L2Q2bFhqeDFLb25xc25oR29YbmpZeHdjNGZqejdRWmtDSWpZMkZpTkdqTkRJRGxOMWttbWRWcGpuKysrLzExalhybDA3ekprekIxWldWcWhZc1NLdVg3L09EVDJSU0NTWVBYdTJSclpFcVZLbHVPdHZTRWdJZHU3Y0tjaGc0MSsvOHV2d2t4SWxTbUR6NXMxWXNHQ0JJRE02TkRRVTMzMzNIZWJQbjYrM2srYkdqUnVDZ0FiQUJuT01hV2RuaDZFMmtwbVptY0Z0QUFpTGdwWW9RYk1Fa1VLclNBWTFySzJ0OGVUSkV6ZzVPYUZFaVJKY2oyUE5talhCTUl6RzdCNTg2cW0vS3FWS2xkSTVYV0hQbmoyNXhsaGFXaG9PSFRxRUFRTUdhTjJXM3lBdldiS2sxbkhjeFExOGFmTjdtanc4UEZDeVpFbTkyeHZyNU1tVGdzaXhuNThmamgwN0JybGNEb1poc0duVEpvMHArSWhRWUdBZzRyVk1wMWV4WWtXOGZQa1NDUWtKT0hueUpKNThtbE84WWNPR2FOdTJMU0lpSXZEZ3dRUEk1WElzV0xBQXExZXYxdHBUL2lYT2JYN2FxNjRicXRhdFcydDh3VE1Nd3cxN01EYzNOM2d6SmhhTDBiOS9mMHliTmcweW1RekhqaDFEUkVRRURodzRBQnNiRzV3OWV4Wm1abVpjYi9uTm16ZFJxMVl0eU9WeWJOKytuV3RjN2R1M0Q1VUs4ZmpxN0NqbzU5K0dEUnU0REJKUFQwOTA3dHdaZ1BiSzgzWjJkbHh2bVoyZEhRQUlsbzN0U1d2ZnZqMDNDOG1WSzFlNDlhcVplUUEyTUtMcUJUMTM3aHkrVTkwNDZpR1ZTaldHcXV6ZHUxZHdVOEF3REJZdVhNaHR6dzlxbkQ5L0hrdVhMc1d2di81cTlCVEpCWlZjTHNmdldvWVQ5Ty9mSHoxNzlrVFhybDF6dk8vc1RGSDVXZlFWQ3YwY0F3Y0Nxbk81ZjMvaGN3ekRaaStvTXBrbVQ4NmFUYVJwVTJGUVF5d0dtamRuc3lPeUk2ZkRUL2lzck5oZTRNR0QyUmxOR2pRQVpzOW1pNXNXSzhZT01lblpFNUJLMlpUM3lwV0IrdlhaYkJOTHk2eWJ0RUlhMEhqMTZoVkdqaHpKRFdYbU0xWDdMam82R3RPbVRlTStEei8rK0NNM1k1anFPOFBlM2g0REJ3N0U5ZXZYdWV2ZnFsV3JVSzllUFc1Ylk0TWFZOGVPMVJzRStQMzMzelVDS3Faa1lXR0JHVE5tb0diTm1saTBhQkVYR0krTGkrTnFIdzBaTWtSakpxMzA5SFNNSFR0V1kzOXQyN2JGa0NGRERCWVV6UlA4VEkzNGVNMGFOektaY0psL1RkUldVOFBBN0dLRTVKVWlGOVJRUmJ0ZnZueUp0bTNiQ2hxRGRlclVRVkpTa3Q1eDM3cWVDd2dJUUt0V3JiUStWNzkrZmU2bUFXQ3JVUGZ2MzEvall2bjgrWE5CT20zMzd0MnozU04wNjlZdFFkVmxmcm80a1BQNkI4bkp5WUpwT01WaU1RWVBIb3pVMUZSdWhvRERodytqYTlldVhFOHRFWHI2OUNtWDFtbHZieSs0dWZ6OTk5OFJHaG9LUHo4L2JnaUFWQ3JGNU1tVEFRQURCdnRjTjFFQUFDQUFTVVJCVkF6QXdZTUhFUnNiaTJ2WHJtbjBXSnFabVgyeGM1cy9kTUhHeGticmE2Wk9uYW9SZkV0T1R1YUNHcm9DZ09yNGFkNDNiOTVFNWNxVndUQU1rcE9URVJZV3hoVlRCTmpVLzBHREJ1SGh3NGRjdzZwY3VYSVUwUGlrb0o5L04yL2U1RExRVkwvRGpCa3pVTFZxVmEwQmlwQ1FFSzYzN2VqUm96QXpNK015TXZqUDZaS2VuZzZsVWluSXhraE9Ua1pxYWlxc3JLd0VNNlAwNmRNSHF6NzF3aDg5ZXRTb29FWnljckxldjRjdS8vNzdMMWFzV0lGcjE2NEJZRDlyMjdkdk4wbkIzdnhxMmJKbFdzZlRQMzM2RkxObnowWnljakw2cTkvUUcwbDlHdDVjbS8xRUY2bFVjNHJWV2JNQVhnOHltamNIRmkvVy92ck9uZGt4ODBEV3YzeXE0YTYxYTdQWkRLcHR5cFFCZ29QWkd4U0poQTBJV0ZxeXcwS3lJNmZEVDlTNXVySlpHNGNQQTRjT0FkOTh3d1lyYnR4ZzkvWHJyMW5iOGdNbXdjR0FudUs4aFVGSVNJaldnSWFwUkVSRTRPZWZmK2ErRTh6TnpYSC8vbjMwNmRNSHIxKy9oa3dtdzdScDArRG41OGNWa3U3Um93ZVNrNU9SbVptSktWT21ZTmV1WGJDeXNoSUVOZlFGTGRRelR0UnBtOWtxTjNUdjNoMGVIaDc0NVpkZnVObXNHSWJCK3ZYcjhkVlhYMmxNQlQ5ejVrd3VzTTczNE1FRGpCczNEb21KaVRtK1JpalVQaU1tbS8zRVVKSFF6NmpIUWtoK1V1U0NHZzRPRHR5MFZPZlBueGVrTGRldFd6ZlgzcmREaHc1WXZYbzFBTGJRMDQwYk56UnFaUVFGQlhHUExTMHQwVXM5dmRJQWhVS2hNYjdSeDhjSCsvblR2T1dBVXFuRXJGbXpCTU5pT25Ub0FCY1hGL1R0MjVkcjNDdVZTc3lZTVFQYnQyODNPRVZXVVNTVHliZ0dkTisrZmJtYklJRHR5YTVTcFFyR2poM0w5Zmg2ZVhraExDd01WNjVjUVhKeU1rcVZLc1dOQVYycW1nTHZFek16c3k5MmJxZndLbVRyQ21wbzgrKy8vM0tQUzJnYjA2a0ZmNWhXWkdRa2V2ZnVqVTJiTmdFQXJsNjlDaTh2TDdpNnV1TE5temU0ZCs4ZWxFb2xybCsvenIzRzE5Zlg2T01yN0FyNitYZm56aDNCRGFpcWtLeElKT0xxVEpRb1VjSmtzNkQwNmROSFkxKzJ0cmF3c3JMQ3MyZlBjT25TSlFCWkdSUkhqaHhCZUhnNEhqOStiUFNNVTluQk1BeCsrKzAzbkRoeFF2QjNVQ2dVQ0FrSndlREJnMDM2ZnZuRnNXUEhEQTRwV3I1OE9XUXlXWTU2U2RXbmdNNDF4aFlLVlNnQTlTR21WNit5dmFtNkFnN0dYT2RDUXRqcFRnMVJEN0JvVTY4ZTRPek1QdVpkUjdCNmRWYXErOHlaN0wvVHB3TVhMN0xCRS9YTVUvWFBhcmx5UUtkT2JGQURZRE00REgyZWs1TTF0eEdMMll5T1FzTFB6dytCZ1lHQ2dJRTY5Zm95VDU4K0ZYd2VkRTNwQ3JEVEovT3o2REl5TWpTR09UdnhhcGc0T1RsaHpKZ3gzTXhXTXBrTXo1OC9SOVdxVlFXdnlhL0RUOVRWclZzWDI3ZHZ4NWd4WTdpQXhaZ3hZelFDR3Z2MjdjTWZmL3loZDErelpzMkNUQ2JERHovOGtPM2o0TmVZTWltbEVsRDd2K0ZxMTZpQ21uenFCVUVOclNja255aHlRUTJ4V0l6dTNidGoxYXBWU0V0TDQzb2NIUjBkNGUzdERiRllyUEhsb0d2YXdleG8xNjRkMXF4Wnc2WDIvZm5ubjRLZ1JseGNIRTZjT01FdCsvbjVaVHV0Y1BueTVmanZ2Lys0Wlc5dmIxU3VYRm52YTFTOWp2cXNXYk5HVUlqUDJ0cWFtNWF3Um8wYWFOS2tDVGNlL3RXclY1Z3laUXFXTDE5ZVpNWjZHNnQ2OWVvUWk4VW9XYklrdW5idEtyaXBCTmh4bXZ5aFE5ZXVYZU42WTlYRnhNUUlsczNNekw3WXVjM3Z1ZFkzRkNvbUpnYjkrL2VIcGFVbEpCS0pvS2ZKbVBubG56MTdobnYzN25ITERNUEEwOU9UcTg1KzdkbzFqQm8xQ2pWcjFzU2JOMitRbkp5TUZ5OWVDUDZHRk5USVV0RFB2eFl0V21EOSt2V0NkZWJtNW9MaWtHNXVibHdnZ2ovRFMwaElpQ0F6VG4zMkYyMWF0MjZOZmZ2MkNkYjE3ZHNYRE1OZzNyeDUzTFhjMTljWHhZb1Z3emZmZklNTkd6WUFBQll2WG95Z29DQzkxMEE3T3p2QmRSVUFtalZySmdnYThtVm1aZ3FLU0ZlclZnMStmbjVvMTY1ZHRvS0xCY21kTzNjd1o4NGNidG5kM1YzUVMrcm41OGZWZVFvTURNeFJLbjZTb1lyL3VlM3BVM1k0aGFvNDRjV0xXYk1RMUt3SlBIN016bHp3MTE5WjlURHlVbmc0d0o4RmlEOXNyR05IemZXcWRrMlpNdXdRa3ZCd05pdkR6QXpRa2QzSytmalI4RGJEaDJ1dXM3TURkQlExTDRoS2xDaUJGaTFhNE5xMWF4ZzJiQmczSk0xVU9uYnNpRFZyMWdpdVBSWVdGbkIxZFVXWk1tVlF0bXhaZUhoNENGN1R0V3RYbkQ1OUdwVXFWWUsvdno5c2JHdzBNdWJVNnoyb1grUFQwdEx3NjYrL0NvYjFxVk1WTDgzdFREUm5aMmY4OGNjZm1EaHhJcHljbk5DM2IxL0I4OWV1WGNNdnYvekNMVmVyVm8wYnBna0EvZnIxdzg2ZE93R3cxMzl0MDlRYll1cHB5VGw5KzdJL0tneVRGY2pRbHFXaFhoRFUwSHJDZWY3OE9mNzc3ejgwYXRTSUcvYXFUcUZRNE83ZHU3aDgrVEphdFdxbEVUekxpYnQzN3dycTV1VDBYcldnSzNKQkRRRG8xYXNYOXU3ZEswaHY2OWl4SThSaXNjSGVOWDNQNnp1SnlwUXBnN3AxNitMT25Uc0EyTmtGa3BLU3VKNW9mb0U0YzNQemJLZlM3dDY5bTBzdEI3TG1Gbi84K0xIZTE2MWV2UnFob2FGbzA2WU5XclpzcVZGRmYvMzY5UnFSNlpFalJ3clM0c2FORzRmcjE2OXp2YVZYcmx6Qkw3LzhnZ1VMRm56V05HT0ZqYVdsSlNwV3JJZ0JBd1pvL2JzMGFOQUF4WXNYMTFuQjM4TENBalkyTmhvMUVjUmlNWGZ6OUNYT2JmNDVwYThJcDZPakl4SVRFd1U5OWlyZHUzZkhnUU1IY09IQ0JiUnAwd1pObWpUUnlONzQ3YmZmQkVPcG5KMmRJWlZLVWJWcVZkeS9meDlQbno3Rmh3OGZVTDE2ZGU0bU5TUWtCQThmUGdUQVRnbEhRNkd5RlBUeno5M2RIWk1uVDRhTGl3dWNuWjNoNU9RRWEydHJIRHg0RUJjdVhBREExZ1pSVFUwNFpjb1U3dlV6WnN3UTdJLy9uQzZxb0laVUtrWHQyclhSdlh0M3RHblRCaXRYcnVUZUF3QjNyZTdTcFFzMzA5Vy8vLzZMTld2V1lQVG8wVHIzLytIRGgyeG5jemc2T3FKZHUzYm8xS2tUM04zZHNXREJBaHc5ZWhSdDI3YlYyWUFxcUo0L2Y0NnhZOGR5MzR1MnRyYVlOR21Tb0FkMDh1VEplUGZ1SGE1ZXZZb0dEUnFnVmF0V0NBZ0l5TmI3OEFOMGJtNXVHb0VzdVZ3dUdFcTFaczBhamRsUEdqUm9ZUGlOUG41a2IvQmZ2UUw0dFdWR2pnUTJibVNER2dvRm0rMmcwcVVMT3l2STNidkE1czFzRm9PaEFKYnFYRis4bUgxUC9qb2dhNnBUR3h0QWRaT1duZWxQZGMyd1lzamJ0MW12L2V1dnJFd1BZcFRCZ3dkanpKZ3h1WkpaWkcxdGpYSGp4dUhqeDQvdzhQQkFoUW9WNE9Ua3BERkVXdDNxMWFzRjI2alBxcVd2Smtac2JDeCsvZlZYcnVOQ0xCWUxNdERLbFN1SDE2OWZJeW9xQ29NSEQ4YkNoUXZ4dit6VWFja0JHeHNickZpeFFtTkkydE9uVHpGdzRFQ3VkbE9KRWlXd1lNRUNRUzJmQlFzV0lDb3FDaUVoSVdqYXRDazZkZXJFRGQ4MEZyL0R5TjNkbmZ0ZVU1SEw1WUxodEx0Mzc5YW9wK1RxNm1yNGpmZ1pJYmxZdDZRb09uandJSGJ2M2cyeFdJeWFOV3RpOGVMRmNGVFZNUUw3ZjlpcFV5Y3U4ejBwS2NsZ1VFTlh2VEUrOWFMbHhyeEcxYVl1VElwa1VNUEt5Z3JEaGczalV1Y0FJeHNsbjZsOSsvYTRjK2NPek16TThOVlhYM0ZCamFTa0pFRjZiWWNPSFl5cW5xK3liZHMyckZ5NVVyQ3ViOSsrcUZtenBzR2d4cHMzYi9EOCtYT3NXN2NPdTNmdjVucFg1WEk1NXMyYmh5UDhDdVpncHo5VUh4Ymo1dVlHZjM5L1FjL3ZoUXNYOE1NUFAyRE9uRGxHOWNvWEZUMTc5a1NIRGgyMHBobWFtNXVqVjY5ZWVQUG1EU3BXckFoWFYxZVVMbDBham82T2NIUjBoSldWRlJpR3dkU3BVMUcvZm4zTW56OGZnTEEzNUV1YzIvenNDZlYwVXo2eFdJeXlaY3NpT2pvYVlyRVkxdGJXS0ZldUhQcjE2NGVtVFp0aTdkcTF1SExsQ3E1Y3VZTEdqUnRyWkE3VXFGRkRFTlJRTlNCcTFhcUYrL2Z2ZzJFWWhJYUd3c3ZMQyszYXRVUGR1blVSSFIzTjlhQzNiTm5TWUtPc3FDbm81NStxVUNiRE1JaU9qc2FEQnc4RTlUMnFWYXRtc3ZkeWQzZkh5Wk1uNGVEZ3dBVnRnb09EQmJQSHRHclZDdFdyVndmQUJ0RTZkT2pBVmRQZnVuVXJ5cFFwdzlVbytWeFNxUlFuVHB3UVpIOWN2bndaKy9idHc3Smx5M0Q0OE9Gc2ZXL2tkMmxwYVZ5QVRTUVNZZGFzV1lJVWVJQk5idzhJQ0VCQVFBQisvZlZYalpzUlkvQnJkVGc2T21xa3pLc3ZpMFFpNDlMcVg3MFMxb0dJaUdDSFltaWphbGorOFVmV0xDSG01a0N6Wm15V3h0MjdiQUhOK2ZNQlh1YUtWcXJpczZ0V1pRVTErQVZwVlFFTUM0dXM5ZGtKYXBoU3UzYkNaWVVDT0gwNnF5Q2hseGM3YmFRNlhsWXJmSHcwaDVwa3R5NUlBYURLbEhqOStuV3U3TDlMbHk3YzQvajRlRHg4K0JCdjNyemhmbDYvZm8xMTY5WUpib0xVdjEvVk13MTBaWkNkUDM4ZXMyYk40akk3eEdJeFpzeVlJUWcrLy9MTEw5aStmVHR1M2JxRkR4OCtZTVNJRVJnd1lBQ0dEeCtlcXpkaUVvbEU0L010azhtNFl4V0pSRmkxYXBYR3RkYk16QXdiTjI3RTVNbVRNWGZ1M0J4ZGk1NDllOFk5TGwyNnRFWk5FdldhRzJLeE9HY3pydkF6YWxTWjJtbzN4UnoxUXFHaG9XekI0NnRYQWQ1UVg4SlNEZHRpR0FieDhmRWFHVHRTcVJUTm16Zm55Z0tjT1hNR0V5ZE8xSHRPNTZUMmxqR3YyYnAxYTZIcitDdVNRUTJHWVFScHZBQmJiRzNldkhrNHBCckx5Y09QeG1wNzNsaXRXcldDWEM1SDI3WnRCYjNTd2NIQmtIMnFQaXdXaXpGSU5ZMlpBV2xwYVZpd1lJRkc0TUhiMjF0bkQ2RmNMdWMrUEVxbFVwQStwN29oZVBic0dhWlBueTZvZ1FDd1g2cXpaczNTZXFNNGNPQkEzTDE3bHh0bkRyQ0ZrNzc3N2pzTUd6WU1QWHYyTkRqTXBTaFFuNUpSM1lnUkkvUStMeGFMTVgvK2ZNSGZtVisvSkxmUDdmRHdjQzRUQW1BREQ5cWtwYVdoZVBIaWV2ZkpqeVJySytaWm9VSUZXRnRidzhQREE3MTY5ZUtHa25oNmV1TGV2WHZ3OGZGQnRXclY0T3JxeXFXb0R4czJqSHU5cnNLOVJWbEJQZjh5TXpPeGFORWl2SDc5R3BHUmtYajc5cTFHQnBCVUtrV2RPblc0Wlg1ZGkwdVhMZ2tLaFJwYjg0Si9FNzFod3diQlZMYzJOallZUDM2OFlQdmh3NGZqNU1tVFhIYkJnZ1VMRUJNVGd4RWpSbWdNUlNsZXZMaWc4Q25BWm4zSTFDdlJmNkpRS0FUWDN0VFVWQzRqUmlRU2FkendGM1ExYTlia1VyejkvZjNSdEdsVHJUZDAxdGJXZ3BsUnRHVk1xcklJdFhudzRBSDMyS2hlVGpVNng4RTdPZ0phQ2dwcStOLy8yRzJQSHdjK0RWOEN3RTZENnVEQUZnTGRzSUd0SFhIeUpKdmhZT3BpcGRtaHFybHg4U0k3bTRwSUJBd1p3czY4WW02dXViMnFkOTNWTmF0V2hnb3YrQW1GZ2czYXFBSWFWbGJBb2tYc1VCSjEvS0RHeUpHRnZsQ29QaWtwS1ZwbjhGRy9qbno4K0ZGckZsN3g0c1d4ZE9sU2hJZUhJem82R2xGUlVWcXpRU1FTQ2RkMlpCZ0c2ZW5wc0xTMDVLNUpETU1JaGxEYjJOaG9YUE5ldlhxRnBVdVhDcWJ2TmpjM3g4eVpNOUdpUlF0QlVNUGMzQnhMbHk3RlR6LzloTEN3TURBTWc2MWJ0K0wwNmRNWVBYbzBXcmR1YmN5Znh5VHExYXVIMnJWcjQvNzkrNWd3WVFKYXQyN05GZjduczdHeEVYUXdxdmVlQTlCYkYrVTJyODVPVG9iYjZQcnUwQkFWbGZVNHUvWHZwazBEVHAxaUgyL2ZudjNaa2dxeGh3OGZDdjdQTzNic3FQVis2YnZ2dnNPQkF3ZWdWQ3FSa3BLQ1M1Y3VvV1hMbGwveVVBdXRJaG5VV0x4NHNlRGlBUUFKQ1FrWU1XSUVQRDA5MGFwVkszaDZlcUpNbVRJYU5RUEtsaTBMaG1HNEg0VkN3ZjM3L3YxN09EbzZHbXdzcXhmejVHTVlSdWYwZEZLcGxCdnovdkRoUTB5ZlBsMmpJbnlkT25Xd1pNa1NMdEtzSHNVTkRnN21lZzZQSERraUtQNVp0MjVkYk5xMENSczNidFM0WVNoZnZqeldyRm1qczRhQ1NDVENnZ1VMNE8vdmovdjM3M1ByMDlMU3NITGxTdXpjdVJOQlFVRW9WYXFVenQrZGFIcno1ZzBTRWhKUXJGZ3hXRmxad2N6TURKR1JrVnpSV1VEWUVNL3RjM3ZQbmozYzluWjJkb0p6M2R6Y25MdDUyTEZqQi96OS9iWE9jcEtjbkl6ejU4L2o0c1dMM0RwdEdSLzkrdlZEUDk3WWJYNVBFZ0FjUDM0Y3g0OGZGNnpqVjFTZlBuMDY5NFZ5K1BCaGpmMFR3L0xMK1plWW1JakxseTlyYlNTcTFLMWJWMk1NdDZsTW5UcFZNTnNKd0E1OVVMK2VsU2xUQmtPSERzVmEzbFNaVzdac1FhTkdqZURsNVNYWVZpd1dDNFp2eGNYRmFkeE1TQ1FTV0Z0YlF5YVRRYUZRNE96WnMyalpzaVV5TWpKdzRNQUJyamV3V3JWcWhiS0dVWmN1WFZDbFNoVU1IVHJVNk5jd0RJTm56NTdCM055Y0t5SzdlL2R1cmRzK2YvNWNVT3RIdlc2QUxpZE9uSUM1dVRrc0xDdzA2cUp3L3c4Mk5td2RpYmR2MmZvUkZTdXl0VE9xVkdHSFg3eDR3VzQzZno1dzVBZzdYbDExYzFxOE9Cc29BTmlzZzE2OWdFOEZrckZsQzV2Tk1YdDIzczVhOE04L2dHb3E1YlZyMmVLbVc3YXd2NnNLLytaSlg5YmM0OGRzQUlPWEJZaWhRN1VITkloQTI3WnRqU293T1dEQUFLM3JiOTI2aFR0Mzd1RFJvMGQ2WDgrL3Rpb1VDclJwMHdhcHFhbVFTcVV3TXpPRFhDNFhCQS81UTVRZlBIaUFvS0FnbkQxN1ZwQnQ0T0RnZ01XTEY2Tk9uVHBhYi9hTEZTdUc5ZXZYWStyVXFkem5MREl5RXBNbVRjTEdqUnZScTFjdmRPellNZGV1KzN4OSt2UkJXRmdZeG8wYlovUnJGQW9Gbmp4NUFxbFVDcEZJQkxsY2pzMmJOMnZkOXNtVEozano1ZzIzck1vQU5PVEFnUU9RU3FXd3RMVFU2RkRncmtVcEtVQmtKRHZVUkM0WDFzWW9WWW9ObUNZa3NBVjNFeE9Gai9tOHZRRmUzVDdNbjg5T3cxd0l2M3R5NGkvZWpGVmlzUmlkTzNjMnF2UGtWMzVHSDAralJvMndldlZxTGxDdmFvdHI4K2pSSTBITkYvVzJNWisyak1UQ29zZ0ZOVjY4ZUNHNE1XdmN1REdlUDMvTzlYaUZoWVVKeGt1clU1K3hoTS9EdzBPdzc5d2dsOHV4ZE9sU1FZTldwVW1USnBnL2Y3N2dScklzZjFvMXNIT0txNmY1cXpSdTNCZ1JFUkVhQVkycVZhdGk5ZXJWc0ZjVk10UEIwdElTYTlldXhZUUpFelFLRFBicTFZc0NHam53NE1FRFRGVk55YWREOCtiTkFlVCt1VDF6NWt6QlREcXRXN2NXQk0zS2x5L1BGZkVMQ2dvU3pPYWpqMFFpTWVyQ3ovL0NONGFoS2VPSVlmbnAvS3RWcXhiZXZuMExzVmdNWjJkblZLeFlFVGR2M3VRYTlKMDdkemIyMXhKa21oZ3pSS2w2OWVxQ29FYjM3dDNSVGoxMS9wTkJnd2JoL1BuejNFMUN4NDRkTlFJYUtnekRZTUNBQWNqSXlNRGJ0Mis1YXpvLzRGT2xTaFhjdlhzWEFEQng0a1N0Ky9IeDhUSDRPeFJFSFR0Mk5KaGRwRTRzRm1QOCtQR0k0dDlROC9DTGlhclBxc0tmSWxxZjQ4ZVA0K3JWcXdiM2p4a3oyQnZ6U3BXRU4vdThnQzUyN1dLREFWbS9BREIzYmxiaFVJQzljVGgxS3FzV1IwSUM4UEtsc1BpZmlyYTZBOXJXeGNmcjM5YlFMQ2dUSndLZW51eHdHSVpoczBjQ0FvQTdkOWloTFVvbHdMOW1heHNTY3YwNnNHY1BjT2xTVmtBSFlHZEowWEVUVGt5dlVxVktHa0VOYTJ0cmxDOWZIaFVxVkVENTh1VUYyWlRtNXVidzl2YkdoUXNYa0o2ZXp0V2E0T3ZJS3hwNzhPQkJuRkwxN24vU29rVUxUSjQ4MldDN1VpcVZZdUhDaGRpMmJSdldyVnZIdFUrZlAzK09vS0FndEZlZlVTZVg5T3paVTJkZ1NCZUpSSUpCZ3dicEhETEVINXFnWHJ2dXE2KytNdW85RGh3NG9CRllWZUZxT2NUR0FycUdadGFzQ2JScEErZ29DaTZnZmsxNC9odzRlRERuZFhZS0VibGNMaWhBM3FKRkM0TlQ4bVpYZUhpNDBkUDQ2dnRjN04yN0YrN3U3cVk2ckh5bHlJWFhLbFdxeFBXT1ZhMWFGWXNYTDhiKy9mc3hZc1NJSEZWTzUydldySmtKamxBL3FWUUtjM056UVVCRElwRmcrUERoV0xac21VYlBlTjI2ZFkycWFkR3dZVVBVcUZFRGJkdTJoWitmSDdlK1hidDIyTEpsaThFdkhoVnJhMnVzWExrU1E0Y081YUxFTFZxMHlGWlBHOG5DVDZmWHBtclZxdHhGTHJmUGJZbEV3bjBKaThWaWpZdXJlclZ3WXcwZVBMaFExUUlvVFBMVCtlZnY3NDlkdTNiaHlwVXJPSHo0TUhyMDZNRUZOT3p0N2JNMTNHak1tREhjWTFzanBuN3MyN2N2TnkydGo0K1B6cDRWZ0wwZUwxaXdBTGEydHJDenM5UGJzeWNXaStIazVJUm56NTRKWmg3ZzMxei85Tk5QV2pPZVZLcFZxNWFqcVV3TEFtdHI2eHhsb09pcjQvTE5OOThBeU1yb1VDbGJ0cXpSTlZrYU4yNnNkWDJsU3BXRU00NTVlN09aR2ZyR3ZYZnZEcWcrWnlJUk1INDhvTDUvQ3d0ZzFpdzJNME1xQlg3N1RYL213NWZTdGkyd2RTdGJsUFNycndCM2QzWjJrNmRQZ1gvL1phZWhWZmtVL0JRSURXVURQS3FBaGxqTVpxajgvbnYrK1AyS2lPYk5tNk5mdjM2WU9uVXFBZ01EY2ZMa1NWeTZkQWxCUVVHWU8zY3VoZzhmcmpIY1E5ZDNnMVFxUmQrK2ZRVlpsdVBHamVQYWtNN096Z2dJQ01DaVJZdU1ibGVLUkNJTUdqUUlmL3p4QjVmVktaRklNRy9ldkM4MnJObkd4aVpIdmR0ZmYvMjF6dWRVV2RtcWpBNFZWMWRYbzJzZDZKcmhyVXFWS2xuRGd5dFdaSWQvYWRPbkQyQnMzU3N6TTZCOGVZQi9iRXVXR1BmYVF1N2t5Wk9DNFYzZHVuWEx3Nk1wdW9wY3BnYkE5akNmUFhzV0sxYXM0TkxXaGc0ZGlvRURCeUkwTkJSMzc5NUZlSGc0M3I5L0Q1bE1ob3lNREsxakZ0V3Blc3MrcCs2R1BxckczZmp4NDVHUmtZRjkrL2FoV3JWcW1ESmxpczdxdVJZV0ZsaXpaZzFXcjE2TnUzZnZJalkybHZ0ZHpNM05VYXBVS1RSdDJoUWpSNDdrWGpOdTNEZzhldlFJZmZ2MlJZY09IYko5bkJLSkJDTkdqRUNMRmkyd1k4ZU9iRmVBSmxtY25aMjVXVVFBOWh5UVNxVndjbkpDMDZaTk1YVG9VRUdCb2R3OHQ2dFVxWUp0MjdaaDlPalJxRisvdmtha3QwdVhMbkIwZE1UaHc0Y1JHUm1wTXlWV0lwSEF6czRPYm01dWFOdTJyY1pNQXJvVTFTbXE4bEorT3YvVVoyYXFVS0VDMnJadGk1TW5UMkxjdUhFdzF6S2VYMVVzeTh6TURHWm1abGkxYWhWMjc5N05UU0ZvYVdtcDh3YVZUeVFTWWVMRWlWaStmRGtXTFZwa3NISHI0dUtDaFFzWElqbzYydUNzSkEwYk5zUzFhOWNnRm90aFpXV0YyclZyWTlLa1NkenpucDZlWEc5Y2RIUTBsNlp0YlcyTktsV3F3TmZYdDlCVk1QOWM5ZXJWdy9Ianh5RVNpV0JoWVFGYlcxdTR1TGlnY2VQRytPN1R0S2hpc1JpYk5tM0MvdjM3c1dMRkN2VHUzVnRyMW81WUxPWnFzUURzekFkZVhsNFFpOFhjL2t1V0xBbFBUMCtNR2pVcSswRVlxUlJZdUpDOW1SODlHdEJWSzZCV0xUWjRjUDgrZTRQeS9qMHdjR0QyM2lzM2VIaXdQd0R3S2ZBSHNaaXRyMkZ0emFhM3Qyd0phS3NWTm5JazhPd1pjUGt5VUtNR01HR0M4SWFKR0tTcmx6NDdmSDE5c3ozOWVlZk9uVkd0V2pWSUpCS1ltNXZEMHRJU05qWTJLRjI2dE1iMXFGaXhZcGc0Y1NKaVkyUFJ2WHQzcmRkcVk5U29VUU03ZCs3RTRjT0g4ZkhqUjVNV2hzNHREUnMyeFA3OSt3WFhpdkxseThQWDE1ZnI3Sk5JSkRoMDZCQzJiZHVHV2JObTRZY2ZmdEI1TGVML1A5bmIyK09ycjc3aVppQ3pzTENBZzRNREdqUm9nQ2xUcGdpdlJWOS96V1pWaU1Wc3ZSb1hGMkRjT0RiWStQWXRtekZXcGd4UXRpejdyN016dTQzcTMzTGwyUFZpTVpDV3hxNnZXaFg0NFFjMktGbUVnNUJLcFJMYnQyOFhyRlBWVFZTMVc2OWR1eWE0ei9yNzc3OEZzNkxrQkQvajFKQ21UWnQrMW5zVkZBWDZMUFR5OGxJQzJiL1ppWXFLZ3JXMXRjWVVrZ1dKVXFuRTVjdVg0ZVBqa3l0anFaVktaWjdQSE5Ha1NST2twcVlpUFQyOStNT0hEMU1NdjhLMGNucCs1YVV2Y1c0bkp5ZERxVlFhMWNPZFhlSGg0VndxcTc2WlZmS1NhcWpNN2R1MzgvUURraC9Qejd5NHRqNTQ4QUMxYXRVQ3dCWktVMzNScTNyazFZV0ZoZUhSbzBld3Q3Zm42bnVvOEFQUzdkdTMxMmljTXd4VEtHcFg1TVU1YklyelZTNlhDOUxrVmRrem55c3lNaEpseXBUNWN1T01Nekt5c2hOVTU1aGNucmMxTXZKS1VoTHc0SUZtZG9vKy9MSCt0cmFmTmFiL1M3Y3pQdmR6b0ZBb0JGTm1PeGVTcVhHVlNxV2dSbHlaTW1YMFRnbWJYZnhac3V6czdJenVUTkVsUFQyZEd4WUk2QjgrbVIwUkVSRndkbmJPMmF3bVg5TDc5MnlCNHh6STZ6YVVxZHRPRnk1YzBNaklEQTRPRnJSaHIxeTVncDkrK29sYkRna0p5ZlkwN00rZlB4ZGtTR2VubUN6L3M1VWJ3MDlrTXBrcWNQTHg5dTNiMmF3K2F6cjUvRk9UT3dyRGw0QklKTXJWeUZ0ZUJ6Ukl6bnlKYzF0WHNWaFQ0QmRPSkFWUFhseGJWUUVOZ00xZTBCWE1VUEgwOUlTbnA2Zlc1M1FWYVZZcERBR05na3dxbFpvc2tNSG40dUppOG4zcXBhMm51aWdHTkFBMktKR2RnQVlBRk9BT3FjOGxrVWdLUlJ0V25VZ2t5dFh2ZjFQUGhtWmhZV0d5UUFaZitmTGxUYjdQWFBHWldRYUZCY013V01NdnZLcURlcTFDVXdTdDFDZUtJRVUwcUVFSUlZUVFRZ2doaE9URTBhTkh1UUw1K3FoUEs2NnYxa3FmUG4wMHBvdlhKanVaSnNZVTR5OE1LS2hCQ0NHRUVFSUlJWVFZNlI1L0dtbzkxS2RyMThmWVlWZEZKVkNSSFJUVUlJUVFRZ2doaEJCQ2pPVGw1WVUvLy93VElwRkliOUZ6L3V4bUlwRklZMGE0eE1SRWJsWkxWWkYxUTNKYVU2TXdvNkFHSVlRUVFnZ2hoQkJpSkZXMlJNK2VQYkZueng2ZDI4WEh4M09QeTVZdGl5TkhqZ2llYjkyNk5iZU5zWmthQnc4ZXpQWnhGblpGT3FpaFZDcHg3Tmd4dUxpNHdOWFZGVTVPVGliZGYycHFLaXdzTEl3cUxwZVJrWUdJaUFpVFY2UWxSVXRtWmliKytlY2ZidG1ZWXJMcDZlbmMyRHlKUk1JVnY1TEw1U2FaS2xKVnFWMGlrUWltc0Nvc00wbVEvSTNPUDBKeVIzcDZ1dEc5aXFTQXljd0V0QlV6VEVrQlpESjJxdDU4TEQvTTRGZFFNUXlEeE1SRTJOdmI1L1doNUh1bFM1ZUd0N2MzUm84ZXJUZW84ZUxGQys1eEtTMmZIZjd3RkdPdnFVVWxVSkVkUlRxb0VSVVZoUmt6WmdBQUhCd2NjT3JVcVd5OVBqazVHVEV4TVhqejVnMHNMQ3p3MVZkZkNaNWZ2MzQ5enB3NWcyN2R1c0hQejAvckJlTCsvZnNJREF6RTdkdTNJWmZMc1duVEpwMlYrWFBxNGNPSG1EOS9QcmNjRUJEdzJkWGVHWVpCV2xvYTB0TFNJSlBKOFBIalI2U2twQ0E1T1JsSlNVbElURXhFWW1JaTR1TGlFQmNYaHdrVEptUXJWYW93UzB0TFEzQndNUHIxNjZjUk5KREpaSmc4ZVRJY0hCemc3T3dNWDEvZmJBVzZVbEpTTUdiTUdHN1ptRUpDY1hGeEdEMTZOQURBM053Y0Z5NWN3UExseS9IUFAvOWd5NVl0bi9YRnhqQU0ycmR2RDRDZHEvN2N1WE1JREF6RTVjdVhVYng0Y2F4YnQwN2pOZmZ1M2NQbzBhUGg3dTZPT25YcUNINGZVakI5L1BnUmI5Kyt4ZHUzYjFHK2ZIbVVLMWZ1aTd4dmZqLy85dTdkaTZpb0tEUnQyaFIxNjliOWNsT0tGaUNIRGgxQ216WnRZRzF0TFZoLzVzd1p6SjQ5R3dCUXMyWk5yRjI3VnZDOFVxbEVwMDZkNE9Ua2hCbzFhbURzMkxFbW15Wngvdno1K08rLy93QUFHemR1Tk1uL1cwcEtDdnIyN2NzdHo1MDdGN1ZxMVVKNGVEajI3Tm1Ea1NOSG9saXhQSnNwVDhQQmd3ZXhjT0ZDV0ZwYXd0WFZGVzV1YnZEMzkwZTVjdVh3L1BuemJIZlFCQVlHY3VQVEhSMGRNWFBtekZ3NDZrSWtKUVhvMHdmbzFBbnc4eFBPUnRHOGVkYmovdjJCNzcvUDNyNURROWw5Yjk0TXFBb2F2bjBMckZnQnJGOFBOR3dJbkR5cCticng0NEU2ZGRqM3pNT0FNY013Nk5xMUs4cVZLNGRHalJyQjE5Y1hMaTR1aUkrUFIrZk9uYm50enA0OXk5MUFMbDI2RkhYcUk4MkxPQUFBSUFCSlJFRlUxREY2bGhTWlRJYXBVNmZpNjYrL2hxK3ZyMkFhODJIRGhuR1AyN2R2YjNCV0xXT2xwcVlLcmhGNzkrNDE2ZFN2YTlldXhhbFRwL0QyN1Zzb0ZBcWNPSEZDMEJGQXRGdXlaQW1zckt4MFBxOVFLQVJ0Y1E4UEQ0MXRjaExVb09Fbm1vcDBVRVBWS0FFZ21MTTZJU0VCbHk5ZjF0aiswcVZMZVBQbURUNTgrSUQ0K0hqSTVYTHV1YXBWcXdxQ0dxbXBxVGg4K0RDU2s1T3hkdTFhdUxtNWFiMVkydG5aNGVyVnE5enk3Tm16c1d2WExwaHJtL0x0RTJPaWMvd1BVRXBLQ2g0L2Zzd3RLeFFLdmE5ZHNXSUZUcDgrRFlCdEdDb1VDaWdVQ21SbVppSXpNeE55dVZ4amVpSkRIajkrVEVFTnNCazU0OGVQeDdWcjEzRG16QmtzWExnUXJxNnUzUE5idDI3bHpqMnBWSXFPSFR2bStqSHh6N1dNakF6Y3ZIa1RlL2Z1QlFEOC9QUFAyTGh4WTQ3bml4ZUx4VEEzTjBkR1JnYlMwdElnRm9zUkdSbkpuWStYTDE5R2t5Wk5CSys1ZWZNbVVsSlNFQllXcGpIdVVKMmhjMW1GYmhhRlRCbmhWMTFyN3QyN2h4czNiaUFoSVlFTFpzYkZ4U0UyTmhZeW1ZemJmc2lRSVJnNWNxVEozbCtmL0g3KzdkcTFDeEVSRWRpeFl3ZWFOR21DRlN0V0NKNVBTMHREU2tvS2twS1N1R0J4UWtJQzR1UGpFUmNYaC9mdjM4UEx5d3ZmZmZlZFVjZFIwR3pldkJscjE2NUZjSEF3bGk1ZENsZFhWeVFrSklCaEdQejU1NS9jT09XbVRac2lMaTRPQUR2bHRGUXF4Yk5uenhBZEhZM282R2lrcEtUb2JQeDdlM3R6WTVtTmNmNzhlZnozMzM4SUN3c0RZTHJwejhWaU1kNjhlY010cDZhbVl1Zk9uVml4WWdVWWhzR3JWNit3YXRVcXJlZlM4ZVBITVgzNjlNOCtoa3VYTG1rRWo5U2xwYVZoMGFKRk9IVG9FQUQyTzBNbWs2Rm56NTV3Y0hEQTdObXpjZWpRSVRSdTNCalRwazFENmRLbGpYcnZXN2R1NGViTm13RFk5aFF4SUNnSU9IS0UvUmt4QXJoOEdWQzFRUzljeU5wTzdmcG1VR2dvK3hxNUhPalJBN2h6QjNCMkJwNDhBUllzWUxmNSsyOWcvMzZnZS9lczErM2VEU3hkeWo1ZXVwVDlhZGxTdU8rSUNIYS9wdUxxQ21ocG00U0doaUl5TWhLUmtaRzRkdTBhSEJ3YzRPTGlBb1ZDZ2RUVVZHNDcxV2QzdzRZTkNBb0tRbEJRRUpvMWE0WnAwNllaN013NWNlSUVMbDY4aUlzWEwyTGV2SG5Zc21VTGF0ZXVEVURZL2pibEZOU1ptWm01ZW5OYXFWSWx2SDc5bWxzK2Z2dzRCZ3dZa0d2dlYxalkyTmpvZmY3eTVjdElTa3JpbHRYUGljek1UTUYza0hwUUl6dzhIQUFRR1JrcFdMOVU5WGt6d3JmZmZzczlqb3lNaEVRaWdabVptZUQrb3pBb2trR05seTlmNHNTSkU3aC8vejYzTGlFaGdldnA4ZmIyMXRwTDBMZHZYNXc5ZTFiclB2Lzc3eitrcHFaeTBicS8vdm9MeWNuSkFJQXFWYXFnWmN1VzZOYXRtOEVMMHN1WEx6VXlQb0RzVGQyalRyMTRqYUhJYnFsU3BSQWRIWjNqOTFNbmtVaE11citDN1BUcDA3aDI3Um9BNE9uVHAramZ2ejhXTGx3SWIyOXYvUHZ2djlpK2ZUdTNyVnd1UjRjT0hZemE3NGdSSXpCMDZOQWNIWk42QU0zYjJ4dk5temZIcFV1WFVLTkdEY2psY2tGUW8wV0xGdmp3NFVPMjN5Y3pNMVBqWnZybm4zOEdJR3hNbno5L25udmUxOWRYNS80ZVBYcUUvdjM3Ry9YZW4vUDVLZXg4Zkh4Z2EydHI5UFpKU1VtNGN1V0t4dnBIang1cHpYelF0dDNyMTYrTjdyMDZmLzQ4aWhjdnppMFhsdlB2M3IxN2lJaUk0SmFiTjIrT2dJQUFYTDU4R1NrcEtaREpaRVlGanhNU0VncGxVQ00rUHA2N0hqNS8vaHdEQmd6QXNtWExNR25TSk1URXhBaTJYYng0TVJZdlhnd0FtRGR2SHI3NTVodGN2MzZkZTk3SHh5ZlhqdE5VUTVqVXI4TU13NkJWcTFiWXRtMGI0dVBqY2YzNmRTeFpzZ1MvL3ZxclNkNHZKKzdkdTRlWk0yZHk3UmlwVklyKy9mdmorKysvaDRXRkJVSkNRdkQzMzM4REFLNWV2WXJ1M2J2ajU1OS94cmZmZm1zdytQUHg0MGZ1c2FXbEpSSVRFM044bk5iVzFpWVpPcG12YmRpUTliaFNKVFo3d2hUcTF3ZDhmSUJ6NTRDWUdHREFBT0QwYVRiN3c4OFArUE5QZHJzSkU0Q09IZG1nd3F0WGJHQkY1ZUZEUUcwS1N3QkFpeGFBRWROZkd1M2lSVURMRU51Ly92cUxlMnhyYTR1V240SXI2bTFoaVVRQ2htSHc1TWtUYnQyRkN4Znc4T0ZEekpzM1QyL3cvOENCQTl4alYxZFgxS3BWSzhlL2hySFV2dyt5YyszWnYzKy9JR1BiR0N0V3JOQUl0S3VqdHBWaFc3ZHU1UjVMSkJJMGF0Ukk4RHcvMEFab0JqWDRBUWxqMWhzeWR1eFlBT3k5M29rVEozSzBqL3lxU0FZMVhyMTZoYzJiTnd2V1hiOStuV3NFcWFLdDZ0cTJiWXRkdTNaQktwVnlxVUtXbHBabzJiSWx5cFl0aS9UMGRGaFpXWUZoR0FRRkJYR3ZHekZpUks2TjdTdFhyaHpFWWpGa01obGlZMk1Cc05rZmZPcTlpWWErN0N0V3JDaFlOamMzaDdtNU9VUWlrYURoQVFEVnFsVkR6Wm8xVWJ4NGNkamEybkwvbGl4WkVpVkxsb1NEZ3dOc2JXMXBiT01uN2R1M2gwS2h3THg1OHlDWHk1R1VsSVNGQ3hkaTgrYk5tRFp0bXNaYzFxWVFHeHNMUHo4L283ZHYwYUlGRkFvRlYzUG0yTEZqQ0FvSytpS1pOcEdSa1hqNDhDRzNIQkFRZ0VXTEZtbHNOMjNhdE04ZVFrVlkxYXBWMHpyR1U1ZVltQml0UVExbloyZWRyeWxidGl6S2xpMkwwcVZMbzNMbHlqazZ6aS9oUzU1L2h3OGY1aDVMcFZLMGJOa1NpWW1KaUlxS3l0WitIajkrRElWQ1VlaXlrZXp0N1JFWUdJaFJvMFloUGo0ZUh6NTh3Sm8xYTR4K3ZiSEJLZlgzTkVRc0ZuTzlhcWFzeWFMNmpsWGRlQ21WU3BRcFV3YUxGeS9Hc0dIRFVLRkNCYU9ETThaZXEvbnRCbjN1MzcrUG5UdDM0c3laTTl5NmhnMGJZdVRJa1hCMGRFUnNiQ3prY2psY1hGd3diZG8wTEY2OEdBa0pDWkRKWkpnL2Z6NHVYcnlJbVRObjZ2Mzc4dHNXWVdGaDNJMW9Uc3ljT1JPZE9uWEs4ZXZ6dlhQbjJBd0tsWjkvQnJMVHhscS9IdWpaRTlEMi95RVdBOXUyQWJWckF4OCtBTmV2QXc4ZXNNdXpad09IRHdNTUE5amFBaTlmQWxXcXNFTlYrRUdvWmN1QXRtMXovdnNaUzh2bkx6NCtYdEQ1Mkw1OWU2N05xeTJvQWJBOTNwczNiOGFHRFJ2QU1BemV2MytQTzNmdTZBeHEzTHg1RTArZlB1V1dlL2Z1bmEwMjd2NzkrOUdtVFJ0Qlp3TERNQnJ0YTNYOFlMNjI5cmc2R3hzYnFodVZ4dzRkT2lTWTlyVnAwNmFDb1VvQU5BSzRPYzJNSmtVMHFHRkk3ZHExY2V2V0xUeDU4b1FidjFhaFFnVlVxMVlOMTY1ZGcwUWlRWk1tVFpDYW1ncEhSMGZNbWpWTDhQcFRwMDV4YVVLZW5wNzRXalVta2NmZjM5L2dSWERYcmwwR2V5dTJidDJLRWlWS1lPWEtsZGkyYlJzQW9FMmJOb0p0NUdycGZvYkdhelZvMEFBWExseUFWQ3JsR2xwbno1N0YwcVZMdVl1b3JhMHRSbzRjaVc3ZHVtbGNOS09qb3pGLy9ueDA2dFFKbFNwVjB2dGVSVkduVHAxUXJsdzVqQjA3RnJhMnRsaTllalYrLy8xM1BQL1VneUVTaWRDclZ5K0RLVzE4OWVyVjAva2N3ekFha1dCOStOdXFIdXVhcXNxWXhuTjBkRFIzRGpvN08yc2RXcVU2aC9idjN5OVl6eCsyd0pjYndaK2lTajNBbTFNMWE5YkVsQ2xUWUdkbmg1SWxTd3JHRlFjR0JncUNIdndVMTg5UlVNKy9wS1Frbk9TTlNXL2R1alZzYlcyTnFxZFV1WEpsMk52Ync5N2VIZzRPRG5Cd2NFQjZlcnJCWVFNRlVkV3FWYkZseXhiNCsvdkR4c1lHaXhjdlJxOWV2UUFBalJvMXd1clZxd0d3V1FHcXVrQUFlMk9qR2g0Q3NFT2UrTFJsdGttbFVtN1lwVDd0MnJYak1rVVlodEc0OFJHSlJOd3dDaUQ3dzF0VTFJZG9QWHYyREQvOTlCTThQVDJ4WmNzV3ZhL2R0MitmVVVHdU0yZk9ZT0xFaVhxMzJiRmpCNVl2WDY2eG50OFJaTWlWSzFmUXExY3Z6Snc1VTJkZ2hqL2xJVEhnOTkrekhwY3RDNmlkMzNyTm5NbStQaUNBSFVLaU9uOHZYUUlHRDg3YVR0VVpabWJHWm1pb3FOcDdIeit5OVR6UzB3SGVzQ21JUkd6dERWVVAvL2J0UU9QR3hoOWZkbWc1eC9mdDI4ZGRuOFZpTVhyMzdzMDl4ODkwNExkYlJTSVJoZzRkaWhvMWFtREtsQ2xvMXF5WjNzelh3TUJBN3JHam95TzZkT2xpOUNGdjJMQUJnWUdCMkxadEd4WXVYSWpxMWFzRFlMTzBlL2JzYWZSK2xFb2xtdk5ycDJnUkhCeXNjeWhYVGp1cFVsSlN1S0YrUkwrd3NEQUVCQVFJMWcwYU5Bakp5Y2w0OE9BQnJLMnRvVkFvQkIwY0FEU0NIdXJaTURLWkRFK2VQTUdqUjQvdzhPRkR2SHYzRHV2WHJ4ZDBXTDk4K1JLTEZpMkNoNGNIUER3ODRPN3VEbmQzOTBJZk1DbnlRWTEvL3ZrSFptWm1DQTBOeFk4Ly9paDRqajhVWU5pd1lVWkZQQm1HRWR3a2pCa3pCaEVSRVJyamxvWU1HV0t3MFhIOCtIR2pVekQ1UFNqcWRSajRCV2dBNkMxb0E3QVhlMVZCc3REUVVLeGJ0NDVySUpxWm1hRmJ0MjRZTm15WXhuaHpoVUtCNE9CZ2JOaXdBYW1wcWJoKy9UcHNiR3pRT0xlKzBBenc5dll1RnhvYUdna2creTNLWEZhM2JsMXMzcndaMXRiVzJMSmxpNkJYc1h2MzdvSmlVSVk0T1RucHJjR1NtdzRjT0NDWXFrcWR1Yms1SmsyYXhEVitwMCtmamdZTkdpQWxKVVdqNkYxS1NncitWS1cyNWdEL2IvanZ2LzhLYnFyem96cDE2cmhXclZvMWV0KytmY1lWWnNnbHBocCs0dURna09OMHlPUEhqM09QazVPVHVSdFhRd3JxK2JkLy8zN0JkVm4xKzlhcVZRdUxGeTlHc1dMRllHTmpBeHNiRyt6ZHV4ZTdkKy9tdHVVLy9wTHk2bnd0VjY0Y3RtelpBckZZTERoUFg3eDR3UlVLVmMxd28zTDgrUEZzQnhJeU1qTFFyVnMzdmRzWU00VmVmc2lZNmRHamgxSGI2UXJhOFhYczJCSHIxcTFEZW5yNlp4MVRmSHc4Z29LQzBLaFJJNjF0cVlJUzFNano2L2E1YzhLYUdaTW1BUWJhZEp4VnE3SUNJdUhoN0RDVDgrZlpXaHdmUDJvZkdwS1lLTXpDVU5FMWpFU3AvRDk3Wng1WFUvNy84ZGU1MVczZlN4SWxSWmF4ZFBzYWs3S0U3RXRHNGtka0gyR0UwbGd5R092WVV0bkZaRVlOV1NZSzJaSmxOQ1FUQ3BrYWlhVFE3cVpiM2Z2NzR6cWZPZWN1ZGR1czkvbDRlRHpxM0hQUHVWZWZjODduODM2LzNxODMrelhtR0V0UForOWJYQ3orSEowNktmYjV6NThIbUVrN2lWSnFQcC9QdWovMjc5K2ZOZmRtQmpWa1hhZmR1M2RIZUhoNHRjckZXN2R1c1JhWmt5ZFBWdGpZOGRDaFF5UWc4dno1YzB5Wk1nVjc5dXlScXc1dlRKajNzdXZYcnlNcUtnb3JWcXhnQmNjcktpcXdhOWN1REIwNmxDaTRvNktpeUgzM1E5RzVjMmNMUTBQRDNQajQrTnFaKzcxSEtpc3I0ZS92ejBvcUR4Z3dBQjA3ZGdTZno0ZVBqNDlNVHk0dWx5dWxsbi82OUNsaVltS1FucDZPZi83NUI4K2ZQNWRLTkI0OWVoVGp4bzBqdjRlR2hrb0ZuamtjRHBvM2I0N1dyVnVqZmZ2Mm1EUnBVZ045MjQrSEx6Nm9zWHo1Y2lRbko1TXVLRFE1T1Rra1VHQmpZd05YVjFlRmpoY2RIVTFhOXd3Y09CQnQyN2FGbTVzYnVGd3VLMEN4Zi8vK0dwVWFpdGFOcDZhbUVtV0lsWldWVkcwZmM3SkFVWlJDazcyN2QrOWkwNlpOTENtMnBxWW12djMyVzVpWW1DQXlNaEo4UHA5MFB5a3JLOE8vLy83TDhneXByS3pFOGVQSDRlam8rRUhLVDZxcXFqYnllTHdlQUk1ek9KeGoxdGJXVnovMEFoSUEvdmpqRHpnNk9xSlZxMVk0ZCs2Y1ZIYjR5SkVqT0hMa2lNTEhvNlB4WThlT1pSbk5BWUN6c3pOKysrMjNhdXNlLy8zM1h6SUoxdFBUdzZWTGx4UStkMmxwcVpReWlFbm56cDFaazRvWEwxNEFBT2JNbVFOalkyUDQrdnFTRFA3Ky9mdUpEMDJMRmkxdy9QaHhsb0Z2VkZRVXEydkcvZnYzV2VkaStpN1VGTGo3R0ZCVlZRMUlUMDkzYzNCdytFTW9GQjdUMTllUC94QVBhVmtCaXJvZ0ZBcmxLbnFFUW1HMXBwcE1NOEhhdElqOEZNY2ZuODlubFNjQ1lwVUxJSjdRU0paSzFFYXgxWmg4aVBHYWs1TUROVFUxbVdhVHVibTV4S3hTRW1aTmZmUG16YUdpb29Lc3JDeUlSQ0pvYVdsSlpjSUFjZWF6SVV6NHFrdCswSjlGRnBXVmxTd2pPSG1aVkhOejh4by9RME9hQ1JvYUdtTHUzTG5Jejg5SDA2Wk5vYWVuQjIxdGJRaUZRdEtwcTF1M2JoZzBhQkFNREF5Z3Fxb0tWVlZWcUttcFFWVlZGWVdGaGZEejg0T1ptUmsyYjk0czgvK0hOaUNubVQ1OU9tYk9uTmxnMzZFaCthRDM3YW9xUUxJYms2TEIrOEJBY1hjU0poNGVEZWZGVVZ0RUlzRFRVOXhGSlNBQVdMSkVkZ3RaSnBMUEVJbGt6bSsvL2NZeVpPelRwNC9jRXBLS2lncUZETE4vKyswM3RHL2ZIb0Q0T1VaNzk5RFVGQWlsQ1E4UFIyQmdJR3VicTZ2cmUvSGlrRWRhV2hxMmJ0MkttemR2QWhBbkpqZHQyc1F5VUEwTEM4T0JBd2ZnNHVLQ3lVd2x6d2VFdytITUx5NHVudVRnNEJBbEZBcVBDUVNDaTZtcHFRM29RRnQvVkZWVjRlUGpRd3ljemN6TWlCK1NscFlXMnJadHkxcGYwUXdiTmt4cURtUnNiSXdUSjA3SUxCWFUxdFpHbHk1ZFdQTUVvVkFJUFQwOXRHN2RHaGtaR1dUTkp4UUtrWldWaGF5c0xMeDkrMVlaMVBnYzRYQTR5TXZMUTBwS0NtdDdSRVFFbVlRcnF0SVFpVVNzbXQrWEwxOWk1c3laVWxra1FOenV0YUZneXBqcDlvVk1DZ29LV0o4eE16TVRiZHEwcWZhWXBhV2xVaGRjV1ZtWjFHUmNIcmEydHBnM2I1NlVJYzRIb0JtQU9VS2hjRTVHUnNaTEhvOFhCZUFZUlZGeFNVbEo3NzJHSVNZbUJxdFhyNGFlbmg3V3JGbURmdjM2SVNvcUNqZHUzR0RWYXRjR2VwSmNWbFltVldaU1ZsWlc0ekdaQ3pBNmUvenZ2LzhpTVRFUlRrNU9VaW9qZVF0WGVUQW40VmxaV2JoOCtUSXg2UlVJQkFnSkNRSEE3dDN0NmVuNVJmaXdVQlJsSmhLSlpsSVVOYk9vcUNpZngrT2RvQ2pxV0ZGUjBZWDA5UFQ2cFVhcm9USE12VWFPSENrVlZLT1JsT2ZLVzR3cXdxYysvZzRlUEZndkU4UVB5ZnNjcjFWVlZWaThlREZldm55SjRPQmdxUmFoOHNwUEVoSVNTQ2tmSUs2WHQ3S3lJZ2JjcnE2dWNHZDJiYWdsRVJFUm1ESmxDckt5c3FDbHBVWEc4cGd4WTFCUVVGQ3RFZmVlUFh2a2RnUEp5Y2xocVN6RHdzS0lNcVdrcElRVk5IdGYwUDR1c2twb0l5SWk4T2JORzd4NTh3YkZ4Y1h3OFBBZ2lrRzZZeG9nbnR5dldiTUdYQzRYcjE2OUFpQ2U0RE9ETzVJcWpZK3BkYTBzUHRSOUd5RWhBS00rSDRETTdoOVNCQVFBYTlhd3Q0MGFCZXpmTDkrTG81YjNXVUpscFZTd1FTWXJWb2c3dHdEQTh1WEF5WlBpVXBWM0FRU1pTTTVsR09kNThlSUZTMTBOb05adGhXdmkwS0ZEcks2SlFNMGVkWUM0VmFwa21XZmZ2bjJ4ZlBseXVjK1ptemR2U2dWQUZ5OWVqSFBuemdFUUIwZ2x5eFlBK1ozTmV2VG9RUUw0Zi8vOU4zNzQ0UWRjdkhpUjlUek56ODlIWVdFaERBME5JUlFLOGZqeFl3RGlaMjVjWEJ6aTR1SmdhMnVMV2JObWtiS1pENGl4U0NTYVNsSFVWSFYxOVNJZWp4ZE5VZFF4THBkN05pRWhRZkY2NjBaazhPREJTRWhJd0xWcjF4QVVGTVFLcHJkdjM1NnNzZFRVMUtDdnJ3OFhGeGRpNHNsRVMwc0xjK2ZPeGJKbHk2Q25wd2Q3ZTN2d2VEendlRHkwYmR0V2FuM0s0WEJJV1NHZno4ZTllL2R3NTg0ZEpDY240OTY5ZStEeitlalRwMDhqZnZNUHh4Y2YxT2pRb1FOaVkyTkpwQklRUDJEcGlZcTF0VFc2ZCs4T1BwK1BCdzhlU0VtS256MTdSbTRpTjIvZWhMbTVPYWszWXk0YzFOWFZvYW1wMmVDVFdhRlFTRzV5Z095Z2htVDlXMXBhV28xQmpmLzk3My9RMU5TVVdpVFRwU2tWRlJVeWZSb3NMQ3d3Y2VKRW1WNGJId0dtQUtZRG1DNFNpUW9kSEJ4T3ZzdTBuSXVQajM5YjA1dnJTM0Z4TWRhL2E0bFdYRndNSHg4ZnpKOC9IMnZYcnNYcTFhdWhvNk9ENkhjUGVWZFhWNHdjT1JLUEhqM0N0bTNiTUhic1dGWVp6K3paczhuRHFLWnVOaVVsSlhJZmRON2UzcXc2VG9GQUFLRlFpQ3RYcnBERjNycDE2MWpaY0ZxeXpPVnlvYXVyaTZ0WHI4bzl0NnFxS3FzMEtpVWxoWXhYaXFKWWRlTmp4NDVGY25JeVVsSlNXTDNrdnhRb2lqSUNNRmtrRWszVzA5TXJ0cmUzajZFbzZoaEZVYkZKU1VrMTY4UnJvS1NrcE1ZYTNQcnd2bHFEZmNyakx5Y25oM2dmZmVvMDluamRzV01IQ1Q1Tm1USUZRVUZCckZaNEZSVVY1Tm5Hek00eWcveUFlS0t1bzZORDdwZnkydlJ5dVZ3a0pDUmc5T2pSUkcxNTQ4WU5xZnVyb2FFaGE4RnViR3dNNEwvMmtIVjk3a2tHTGZoOFB2VDA5SkNmbjQvaHc0ZWpVNmRPR0RGaUJQcjI3U3YxbVFZUEhpenoyVjhmcXFxcUZEYmJMQ3dzVkxqa0JaQldQVWthSG5LNVhDa3ZNRVdoZmNEZUY0MTlIUkFlUHdaKy9MSDI3OXV6QjVETThJNGZENFNGMWF5TWFFeGNYWUc5ZXdHNk0xNVNrdGpmWThNR2dPR1B3MEpTcWNFSUtLeGV2VnFxMUxvaHljN09WcWk3bHlUSGp4OW5KUllCc1MvUHlwVXJhMTJxeGd6V21wcWExdXE5aG9hR2VQbnlKUTRmUHN3eU9RWEUyWDV2YjIvMDZkTUhLMWFzSU91VXRXdlhZc3lZTVFnTURNU2pSNDhBaUwxOTB0UFQwYnQzNzQ5SlRhVVB3Rk1rRW5tV2w1ZS80ZkY0cHdFYzA5VFVQUDNubjMrV3ZLOFBRYytaQVpEN203Ky9QN3k4dkdCcmE4dmExOS9mSDM1K2Z1QndPQW85TXdZTkdnUTdPenUwYXRXcVZ2YzNMUzB0ZE92V0RkM2VLYktFUWlIUzA5TS9XNlA5THo2bzRlam9pSlh2YWd6cElFUmFXaHFaT0Q5Ky9CZzkzcldNVXVTRzV1VGtKS1g2QUlCeDQ4WWhMaTZPM0N3U0V4TWJaTkZmWGw0T0hSMGRrZ0dKaTR1RHA2Y25heC9KM3NiMzd0MnJjYkxDNVhMaDcrOVBITmhOVFUxaGJHd01nVUNBdlh2M1NtVmF6YzNOTVhYcVZQQjRQTXlmUHgrbHBhVWZ1N1RKUUNRU1RhUW9hbUp4Y1hFcGo4YzdSVkhVc1lxS2l0TjM3OTZ0M2xLNmp1anA2V0hUcGszdzgvTWpDb3FRa0JEMDZ0VUxtelp0d3FKRmk4aStIVHAwUU51MmJiRjQ4V0pVVmxiaTRNR0RlUFBtRFJZc1dBQk5UVTFXZEoxK01KNDRjUUtGaFlVczEvaWtwQ1FpcVplSFpGYU16K2NqT1RrWmdIaWl6Z3lJbEplWGs3cFV1dmF5aDR5V2FqU09qbzZrYlNZZ0h2YzBRNFlNUWR1MmJWbjdCd1FFNE42OWUrQnl1WFZTclh4RzZGRVVOUTdBT0pGSXhPZnhlR2RFSXRFeExwZDc2c2FORzhVMXZsc0dLaW9xamRyQnBycnlrb2JpVXg5L2E5YXNhZFNKOXdla3djZXJnNE1EVHA0OGlmejhmSlNXbG1MMjdObXNUT3l0Vzdka2xoNUptcmkrZnYyYWRZK1Q3TUJCMzB2cDV6RTlqaW1La2hzd3BzL0I5REtTUEk0c1pzeVlJWGNoczNQblRxaW9xSkR6RnhVVm9XblRwZ2dMQ3lNZVZZOGZQLzRzTTJ5U1NvMmZmLzVaeW1CUFVmYnYzNitRNFc0ajBlRFhBUUN4K3VILy9nK280Vmt1RThtQWhyYzNzRzJiZE9jUWRYV0FxU0pLVGdhcU1TQ3Y5ck15anlPdm5ORFpHYmg5R3hnelJ0eWFGUURldmdYbXpnWE9uaFYzWUhrWE1HUWRtOG03b01haFE0ZVFrSkFnZFFwTFMwdFdKNVRjM0Z5Vzc4RDI3ZHRaZ2Uwelo4NUlLUzkwZFhWUlZWV0ZKVXVXS09SQkk0bGtRTVBkM1IwLy9QQkRyZWYvejU4L1p3VTFtRUZCUlRsMDZCQUpUZ0RpZTlXd1ljTXdlL1pzdkh6NUVsNWVYcXdTaDltelp5TW9LQWpoNGVHSWlZbEJjSEF3K1Q3eDhmRXdORFJFUUVCQXJUOUhJNk1OWURTQTBXVmxaZVU4SHUrc1NDUTZWbGxaR1gzdjNyMkNtdDVjSDJUNUIrcnE2c3BVMlNrYXpLQ2hLS3BCbEVjY0RxZkdwUGFuekJjWDFFaExTMk01bko4N2R3NHFLaW9zMmJRc2ViT3FxaXEwdGJYSm9vQ3V6MVZWVlNVUkw0cWlNSDc4ZUl3WU1RTFBuei9IakJreklCUUtZV1JraE1tVEp5TXVMbzRjVDFhYndPcm8yYk9uekZJT1RVMU5CQWNIWTl5NGNTZ3RMVVZ3Y0RBY0hSMVpnNStXa05IY3ZuMWJvWE15czVVRkJRVUlDd3REWkdRa2ExSnVZMk9EaVJNbll1REFnY2pKeWNHVUtWT1FuNStQa0pBUVZGWldWdXNnclNqcTZ1b2xQQjZ2M3NlcEJoMEFZMFFpMFJoVlZWWFFKU3FOY2FKdnZ2a0dPM2Z1eE55NWMxRmNYSXpseTVlVDhVTUhwZ0N4bzdhK3ZqNEpkcngrL1JxWEwxK0dwNmVuMU1Pc050SCthZE9tWWRDZ1FTeERSdzZIQXkwdExmTEFMaWdvSUdPa2ZmdjJKQk1Kc0x0V3lNdDRTbUpqWXlPbCtqRXlNc0trU1pNUUdCaUk3Nzc3RGxwYVdnZ05EYTAyY09qbTVzYjYvYmZmZmxQby9JMEZqOGVyb3o2MzFtZ0JHRVZSMUtpS2lncndlTHdZMUdGOGFtbHA0Zmp4NHhBSUJGSWRtK3JEaWhVcnBCWi9TNVlzd2Rtelo4bnYwZEhSRGRMOTVGTWVmNDhlUFpJNThhYng4ZkhCdFd2WGFqeU9QTlZWWFVxS0dta01OOGg0N2Q2OU95SWpJN0Z5NVVwY3ZYb1ZucDZlQ2szcW1qUnBndUxpWXZLY3lzek1aQVhjbUlFOXBnOE1QWWFaWm9MTWVubGRYVjJpc3FFRHhVd25lYVo2UXg3eXlyTUE4WDNjME5DUVBBY0tDd3VSbTV2TDhsd2FQMzY4bENtMFpPZVgrcEtRa0FBdWx3c09oOE15QkJTSlJEaDI3QmlycTB6UG5qMVpmbVBGeGNYZ2Nya0lEQXdrejVOV3JWcGg3Tml4ckRKSFk0bkZha09haE5iVlQ2a1I1aGtOY2gwQUFEWnRFcmRXclE4VUJheGZEN3lyNjVmQ3hRVjQ1emtFUUJ6VXFBc3FLdXpqVkVmVHBzREZpNENmMzMvZFVnQ3hvYWlzQlo5azRQeGR3SVR1UmlRSmg4TmhTZjRsdldZazI1QWJHQmpJTENjSkN3dVRtYXlzRFJSRjRmdnZ2NGVYbDFlZDNpOXBFUDNvMFNPOGV2VUtKaVltQ3IyZnkrVmk3ZHExR0RkdUhDb3FLdENyVnkvTW1qVUwxdGJXaUl5TVJFaElDTGxuYW10cjQ4MmJOM2o2OUNtOHZMeXdmUGx5REI4K0hMMTc5OGFXTFZzUUhSME5FeE1UekpQMGQ2a2w3MkVPcFE1Z09FVlJ3OVhVMU1EajhXSXBpanBXMnhKV0paOE9YMXhRNDhHREJ5eDVLck0xRTQycHFTbFo5S1dtcHVMaHc0ZFFWMWRIaHc0ZGlHTXczZEsxYWRPbUxCZGhiVzF0cUt1cjQvdnZ2eWVadmpsejVrQmJXNXMxV1lxTWpLelY1elkyTnBiclQyRmhZWUhwMDZjak1EQVFWVlZWMkw5L1A5YThxNS9Nejg4bjVuZzBqeDgvUm01dXJ0emFYaWE1dWJrSUR3L0g4ZVBIV1l1Q3I3LytHdVBIajRlVGt4T1JRbGxZV0tCTGx5NGtlRU12RUJvaXNQR2VFYjM3MXloMDdOZ1JlL2Z1eGZYcjF6Rnc0RUF5YVdVdTJGSlNVb2drOTl0dnY4V0JBd2ZRdjM5LzNMcDFTNnFOM3Rtelo2R3JxNnRRbmJpUmtSRmF0bXdwdGQzQXdJQk1RcytjT1VQT0xTbHBac29XTFMwdFdhKzV1N3RqenB3NUFNVDE1YlNYRElmRFFkZXVYWEdGenNaQXZPaDk5dXdaRGg0OGlGT25UdFU1Sy9lRklxSW9TbFRYQjNObFpTWE9uRG5UWUIvbVJ3bEpkSFoydGxScnpNcktTcFNWbGRYYndQVlRIbjgyTmpZa2VLaWhvZkc1S2paa1VlZnhhbWhvaUsxYnR5STFOWldZcWRKajk5NjllMFFOMks5ZlAvSTNGSWxFeU0vUHg0UUpFNUNibTR2azVHUlc5cEhwTE05OHB0R0xHVnFGSVdrY1NpczhtS1dYc3J3ZjZxckFWRmRYaDVtWkdRbHE1T1hsNGVqUm82VHJpS0dob2NLbWhBMEJSVkhrL3ArYm00c1ZLMWF3QWhyZHVuWER6ei8vREJVVkZWeTdkZzBuVHB6QXRXdlhzSGp4WW16ZHVoVno1c3lCUUNEQXYvLytpOTI3ZDJQNjlPa1lNbVNJek5iRGt1VW45ZUVqYmxsWTkvczI4enVwcWtvckZtaEtTc1RkVUNUUjFSV1htOVJtL0tpckF6VUZFZi85bCsyOVVRdVRaNEtxS3JCMXE3Z0RpcmUzK0xQR3hBQjAwUHJGQytENGNlRDVjMERTVlBQZCtUcTk2NTVDVVZTMW5rdk1CSitPam83Q3B0VE1RQWRUVFNVSm44OUhjSEN3MUhZdExTMnNYTG15emlxcjlQUjBxVFhEdzRjUE1YNzhlR3phdEVuaDdpblcxdFpZdTNZdDZZQ1JrWkdCcVZPbjRpN0RwNlhjWlplNkFBQWdBRWxFUVZSMzc5NVl2bnc1L1AzOWtaaVlpSktTRXZqNSthRlBuejd3OS9mSGloVXJNR3pZTUFnRWdvL2UrMFlHSXFGUUtQb1MvTnErVkw2NG9JWWlXRmxad2RYVkZiYTJ0Z2dORGNYRGh3OWx1cVhMWS9mdTNVUW0xcmx6WjZKNGtOVVNUVjlmbjNRNTBkZlhCd0RXNzRwMlFCazhlREJ4Vm1aMk0yREtyWTJOalVrTjhxVkxsekIyN0ZpNXg3dC8vejRPSFRxRWMrZk9rVW1lam80T2hnNGRpdEdqUjhQQ3dnSjhQaC9Qbno5SFNVa0orZGV0V3pmODlkZGZaSUc4YytkT3FLbXAxVGs2RFFEbDVlVzZxYW1wdFU3bDhIaThRd0FVNlExWkNpQkdKQklkcTZxcU9rT1huL0I0dklPMVBhZWkwTDJqQWJGbmhTU3kyamJLYStWSW0rWFZ4L3pPeU1pSW1NTFJiUzNWMU5Rd2NPQkExbjdNaFdIcjFxMVpyMVZXVnNxVVoyWmtaTEFrajVxYW1tamV2RG5KZEJjVUZFQmRYUjNxNnVxc2gyUmxaU1ZaK0ZFVTlkRjBnYUM1ZmZ0MnZaNk1QQjV2RjREdkZOaVZUMUhVYWFGUWVFeExTK3NVWFNQSzQvSEM2bk4rUVB5M2tGUUh2SDc5bWlYcmw2VUFjSFIwbEZ2ekhod2NMRlc2c1h6NWNwU1VsT0RubjMrdWw0VHlVeDUvS2lvcXNMZTN4L1hyMXpGcjFpeHMyYktsWHNkckNHb3poai9VZUgzKy9Ea0phT3pldlZ0bUl1TENoUXNzQlV0U1VoTGF0R21EM054Y3BLU2tJT2RkM2I2T2pnN0xPSmE1bUtiL3Z2S0NUYlJDZ3BrVlpzNEw2S1FGVXprbkVvbFkxOEs1YytlSVNpRTdPNXVsaGxSWFY0ZUZoUVV4anp0MjdCanhGQUdBcVZPbnlnd0lTRkxiRXJPM2I5L0tORE1IeE9yQmlJZ0lIRGx5aEhWdGRlN2NHZjM2OWNPS0ZTdVFrSkRBOGpRNWV2UW85dTNiaDIzYnRzSFB6dy9GeGNWNC9mbzExcTlmankxYnRzRFoyUm1qUm8waXhxMkFXUEZSVi9QaXlNaElWbEN5cmtFTlJlY1pIK1E2b0V2czlQVEVmaE9TcHArQU9CQXdlemFRbGNYZTNybzFjT0lFVUZ0angzYnRwRnV3MGx5NUFpeGMrRi9yVmc1SDNNbWtQZ3JBS1ZPQXRtM0ZhZ3gxZFhHSnpMRmo0bk1KaFdJbGlaMGQrejN2L3RhMGFlWGt5Wk94Zi85K3VhZDQ4T0FCK2JrMjE0bjl1ekljYlcxdGpCMDdWc3IwRXdDdVhyMks5ZXZYU3lVUkxTMHRzV1hMRnFrMm5ZcVNuNThQUHo4L1ZsbWRtcG9hS2lvcThPclZLOHlZTVFQTGxpMVQyRlBIeGNVRjZlbnBXTHg0TVM1Y3VNQzZQN201dVdISmtpVlFVVkZCVUZBUWxpeFpRbHFWeDhYRklTRWhBVzV1YnZEMDlFVFRwazNyOUgyWTFIVU9aVzl2djRtaUtOK2E5OFJiaXFMT0NvWENZeUtSS0RvNU9ia1FBSGc4WG1oZHpxdms0K2VMQzJxNHVibWhzcklTNjlhdEEwVlJ1SFhyRm9xTGkvSGd3UVBNbWpVTEFMQisvWHFjUDM4ZUsxZXVKRUVBeVRwY2VkeTZkUXRoWVdIa2R5TWpJeXhmdmh4MmRuWXlBeFJ4Y1hGa01oWVRFd05WVlZXaXlHQytKby95OG5LSVJDTFdqYlNrcElSa1JabXFsSEhqeGhFam01aVlHTGxCRFpGSUJCOGZIK1RuNTdPMnE2cXE0dlRwMHpoNjlDaExkVklUd2NIQlVGZFhyemFJOGdFb0VJbEVKeW1LT3FhbnAzZitmUmlGTW9tTmpZV0JnUUcrL3ZycjkzbGF1VEFsalBTa2ZjaVFJYXhKZTM1K1BtdFJLYWtjaW9xS2t2SmF5Y2pJZ0plWEZ5c2pXbFpXeGhvTFJrWkdhTisrUGI3NjZpdE1tRENCYk4rMWF4ZjI3dDBMUUZ3R0krbHNMdGxTOHpPakdFQTB4SjE2emphbzRSeURzckt5R3U4eGlyUzlvMGxJU0dBWmM5TFFtYUFKRXlaZzJiSmxkV3BqOXptTVB3Y0hCN1JvMFFMLys5Ly9wRjRMWXNxdkdVZzY1emRHNTVvR29OSEdxNCtQRHdRQ0FRWU1HRkNyVXJzMmJkcmc2dFdyS0NzckkyVWY5dmIyTENVRjA3aWI3alJDQnpvNmR1eUlzTEF3OU9uVEIwVkZSU1Nvd1h6V01zc29aQVUxSkFOL3pOSVI1aUtGdytHQXkrV3kxRWZNZ0lhRmhRV3JaTEE2bU1wUkdtWXRmcE1tVFZnMTNrbEpTVklHNklDNHUwbElTSWpNNE9XZE8zZFlxZzBPaHdOSFIwZU1IajBhenM3TzRQUDV5TW5KUVZoWUdQejkvWkgrYm5Fc0VBZ1FGeGVIZnYzNktmUmRGRUhTUStVRHQvTnVuT3VnWTBmeEF2N1hYd0VKandha3BJaGJ0VElNNDFsNGVOUStvRkVkdzRmLzE3VUVBSVlOQTlhdWxWWlIxSmE3ZDhXbEtGRlJZcThOU1NvckFlWllwQ2dTMURBek00TzN0emNHREJoUWJWRGpyNy8rSWo5TEJzV3J3OWJXRmx3dUZ6Lzk5Sk9VUjFsR1JnYTJiTm5DT2pZVFYxZlhPZ2Mwc3JLeU1HL2VQSmFLdDJYTGxnZ09Ec2JDaFF1UmxwWUdnVUNBWmN1V0lUTXpFOTdlM25LUHhlZnpFUmNYaHpObnp1REdqUnNzUll1V2xoWVdMMTdNQ295b3E2dGowNlpOT0hEZ0FMWnYzdzZoVUlpeXNqTDgvdnZ2aUl5TVJJOGVQZURpNG9LZVBYdVNlK2RId2hzQXB3QWNLeTh2UDEyWGhLaVNUNWN2THFnQi9LZUVVRmRYeDlTcFUvSHZ2LzlpN2RxMTVIVjZvbkw2OUdraVcxV2tOendnYnBYRWpIeGV1blFKZ0RqVFJ6OThEUXdNR3F3THlyaHg0NlNPcGFlbkIwMU5UYVNucDVQT0FGd3VGKzd1N29pT2prWm1aaVllUEhpQXBLUWttUXNXaXFMUXZYdDN4TVRFc0xZcitwbFZWVldob2FFQkRvZERNamliTm0xQ3UzYnRQcVNCRndEa0FZaWlLT29ZZ0V1M2I5OSs3eTFkYWNMRHczSC8vbjBZR2hvaUtDZ0lscGFXR0RseUpBRHh1THgrL1RvQWNTM25ybDI3TUc3Y09NeVlNUU1hR2hvb0tpcGl5Uml2WHIycVVBWVBBRFpzMklBTkd6WkliWmVNdWxNVWhZa1RKN0syYmR5NGtVeHd6YzNOaWVTek9wZ1RmQXNMQ3luVFdrRHMzU0pMc2szL0h3RGlqR0ZPVG83QzErRW55bXNBSnpnY3pySEN3c0tMamRvYThCMXFhbXFZTzNjdWF4dWZ6MmQ1Uy9qNlNpZEV0bTdkS2lYQkxTZ29JS2JMa2hKZHV1eWl2THdjQVFFQjFVNis1UEU1akw5Ky9mckIxTlJVeXVmb0U2WFJ4NnRBSUVCbVppYUVRaUZPbno2TjQ4ZVBZK1RJa1JnMGFCQUFjUnRocGhFc2syN2R1a2xsVkNXRFNjeXlGRk5UVStUbjU1TnhTODhENk9jMkxWV25PNk1BWUpWdzBrRU5adUJDTXBIQlZQc3dmU1RvaGJpOGhaYWZuNTlDclNObFVWcGF5dXB3dFgzN2RwWktRaDRPRGc2czVFWHo1czNoNXVhRzdkdTNReVFTZ2FJb2ZQWFZWK2pYcng5Y1hWMWhabWFHQnc4ZVlOT21UWWlKaVVGcGFTa21UcHlJOFBCd2hJYUc0c0NCQXhBSUJPalNwUXNHREJnQWdVQlE3NWJ2U1VsSlVrR1hEMUIrMHZqM2JTNFhPSG9VR0RKRVhFYkNaT3RXK1FFTmVmVHZMMjZkT25ndzBMT25PRGlnYU9hZHFlcFJVUUZ1M2dTcUMxTDE2UU5FUkVodjUvT0J1RGl4d3VUVUthQWF2eG0wYlNzMlNtV3FxQ1JLUjZaTm0xYXRWMU5xYWlyTDAwWldZSm5tMWF0WDBOYldKdGVsbXBvYU5tN2NDR2RuWjlLaGppWWlJa0p1UUVNZXMyYk5RcXRXcmVEczdBd2VqeWZ6Mmo1MTZoUTJiOTdNdWsrWW1KaGc2OWF0c0xDd3dKNDllekIzN2x3U1hOeTNiNTlNTlRnZ0RzUzZ1N3ZMN0ZnSWlKLzV5NVl0dzdKbHl4VDYvRlZWVllpUGowZDhmRHdKL241Z2lnQ2NGQXFGeHpRMU5jOTlMQzFkWmZIbXpSdms1dWFpV2JObUgzT3AzQ2ZMRnhuVW9CZm5HaG9hTURNekk3MTdhWVlPSFlyRGh3L2o1czJieEMraVpjdVdNZ01BekphdThmSHg2Tk9uRDNidDJzWGFSMDFOalJYZHRiS3lJcCtCYWFZWEZ4ZkhhdFhEZkUwZXJxNnVPSExrQ0d2YitQSGpJUlFLc1hidFdoS05kWEZ4Z1k2T0RnWU1HSURkdTNjREVBY2F3c1BEWlU3bysvVHBnOHpNVEppWW1NRFEwQkFHQmdiUTA5T0RycTR1ZEhSMGtKK2Z6MW9jbno5L25yU3RmZlBtRFhSMWRTRVFDT0RqNDRPYk4yOWl4b3daSHlxZ2tVMVIxSEdoVUhqTTF0YjIycEVqUnhxL1JVTU5sSmVYRXpsOFFVRUJqSTJOV1NhaFRabzBBU0Irc0o0K2ZSb1ZGUlU0Y09BQXpwOC9qMjNidGtrRk1HcHE2YW9Ja3VhalE0WU1nYnE2T2dRQ0FYbmdkdS9lSGRldlgwZHBhU2tjSFIwaEZBcEJVUlRMWFZ4RFF3T0JnWUU0ZWZJazdPenNzSFBuVHFTa3BDQStQaDV6NTg3RnhZc1hzWG56WmpMK3YvNzZhMHlmUGwzcTgyUm5aN09rb3JtNXVaZzJiUnAyNzk3OTNscUh2ZzlFSWxFdWdPTUFqdW5yNjErT2o0OVhYQUxWQUFpRlFpbkZnZVFpUVpZaVFiSnVXU2dVd3MvUGp5d1NodzBieGxKTmJObXlCYXRXclVKMmRqYSsrZVliOU9uVHA5YnQ4VDZIOGZlcHQxRjczK00xSXlPREpBbGF0MjROTHBkYll3Q1hEaHpZMjl2RHhNU0UzRnNwaW1KMWhnSkFTdTRBY1lDQytUdHRJa2d2Rk9oZ0JWMGVBdnduWWErc3JDU2ZrM2svWnBaMWFHdHJzNEpzekFVV3JZaVRWUnZmdTNkdjlPelpFeXRYcnNTMzMzNnJjUDA4RFhQQnhlRndpRlMvSnV6czdEQjQ4R0RFeGNWaDRzU0o4UEx5QXBmTGhZNk9EblIxZGZITk45K0FvaWo4L2ZmZkNBc0x3NTkvL3NrS0dxcXFxcUtrcEFSQ29SQXpaODdFeUpFajhjc3Z2OGpzV0ZNZm1PVkNLaW9xVWthcWpjRUh1VzhQR1NKNys5YXR3S1ZMWW44TGVyOVRwNm8vVm1JaWNQNjgySnpUM1IwNGNvUWRyRkNVcXFxYTM4ZFUvTjY5Sys1c2N1NGNjUFVxSUdjUkRnQ3dzQkIzUmhrM1R0enFGUUNZQnZ1MVZPUWNQbnlZL0t5aW9vSnUzYnBKcVh4b0xseTRnRjI3ZG1ISWtDSHc4UENBbFpVVm5KMmRaZTdyNit1THhNUkVNdmFkbloxck5IeStmLzgrYnR5NGdkOS8vNTNsQjhTa2FkT21yT2VzbFpVVnRtN2RTdVpxT2pvNjJMNTlPK2JPbll2YnQyL0R4TVFFSGg0ZU9IaFF1bXE2YWRPbUdEeDRNSTRkYTNqLys3b2tLQnFJVnlLUktJcWlxR1BsNWVWeHFhbXBkZXNCL1o0SUNRbEJaR1FrS2VNTENBZ2dpY3lHNXNLRkMxaXhZZ1VBOFhOdno1NDlDdC8zUDNXK3lLQUdYVitycjY4UEJ3Y0huRDE3RnJkdTNTS3ZtNXVibzNmdjNyaDA2Uks1cWRoSjF2TEp3Y2JHQm9zWEw0YUZoUVdhTldzR1UxTlQwblhnOHVYTEFNUm1QWFIwZGNtU0plUzl5NWN2WngyTCtabzg2S0FHbDh0Rng0NGQ0ZTd1anY3OSt5TTRPSmdsRDZWbDFTTkdqRUJvYUNpcXFxcnc2TkVqYk4rK1hhWnplcTlldmRDclZ5OElCQUw4K09PUGFOcTBLU3R6TDlubm1pN1BlZlhxRmFaUG53NXpjM09zV0xFQ216ZHZ4dlhyMXh0VWJxb29LaW9xQ3hNVEU3TUJDQUd4aXVaajRONjlleVFEcHFlbkJ6czdPNVprbis0L2JtSmlnb01IRHlJNE9CaUhEaDJDaTRzTExDMHRXUk52b1BxZ0JsM1RMZTloUm5lUVlOYVhhbXBxWXM2Y09UaDQ4Q0NPSERrQ2UzdDdiTisrSGNPR0RVT25UcDNnN3U2TzQ4ZVBJelkyRm5QbnpzWDY5ZXZKZTVPU2tsQlJVUUdCUUlCNzkrN0IxOWNYd2NIQmNIQndBSWZEd2VEQmcrSGc0QUJmWDE5a1pHUmc2ZEtsTXFQVnYvNzZxNVF2dzRzWEw4akNzakZiazc0dktpc3JWOXZaMmMzK2tJRzJxcXFxR2sxREZURVZaYXF5TkRRME1HUEdERlpRdzhMQ0FxR2hvUWdPRHNiU3BVdFpRVHlBdmZpVDE0SllPZjQrTEI5aXZENTgrSkQ4VExlaFk1WkYvdkhISDhRRGlPYjMzMzlIbXpadHdPRncwTGR2WDdLWTZkU3BrNVRTaHFtNnNMUzBsREtpcmF5c0pNb05XcW5CN0I1R0t5dVlDMnZtL1ppcHlERXpNOE8xYTllSWFqTTBOSlQxR2lBT25IQzVYQkpZMU5mWHg5S2xTd0dJSjZvblQ1NUV0Mjdkc0g3OWVvVWszMi9mdmlWSkRFQWNQTW5NekZRNHdlRGo0NE1GQ3haQVEwTURUNTgrUlZaV0ZvcUxpM0g3OW0zczNMbFRaamNYVTFOVDRyMWxabWFHVzdkdTRjeVpNMWl3WUFHcmJYbER3ZlQ2ZUIrWno0L2h2czFDUndmWXYxL3NhYkZsQ3pCNnRMZzBReDV2M3dKTTFhME00L0JHWWNzV2NabE1kUmdiaTRNcy8vZC9ZaDhSeVlRYnc3dWxOa0dOZi83NWgvVWNjM1IwaEpHUmtWd3ZtZHpjWEpTVWxPRFFvVU13TkRTczF1eGVTMHNMeTVjdng3Smx5N0Jnd1FMMDY5ZXYycEpOZ1VEQWVzYkpVLzg1T0RnZ0tDZ0lzMmZQaG91TEN4WXRXaVRWR3BUdWZyaGt5UkxNbVRPbjJxRDV6Smt6Y2VYS0ZUZzdPMlBnd0lINDdydi9iR0dHRGgwcTkzMDBUT1gyNXMyYkVSTVRnOExDUW5UcjFxM0c5elkwUXFFdzBORFFjTkg3VGdMVkIwZEhSNWFpNWZ6NTh3b0ZOWUtDZ3NqYVVSWmp4NDVsS2ZFcUtpb1FIQnpNVXVVa0p5Y3JneHFmTTNSRTFjek1ERjI2ZEVHWExsMWdaV1hGcWxXZU5tMGFxM1RFM3Q2K3hva3NuWVdoRFJ1RlFpRnljbktRa3BMQ1dyUzJiZHUyd2I2TGpZME5ZbU5qWVd4c1RCUVhFUkVScFBVY0lKWTgwd1Bhek13TVE0WU13Y21USndHSXl4dWFObTJLMGFOSFN4MDdOemNYL3Y3K1NFbEp3Zm56NS9IOCtYTXNYYnBVYmwxemVYazVaczZjaWF5c0xHUmxaV0hNbURFSUNBajRJQUVOQUVoTVRLeGIzOGhHaGprcHBoZGJ6RVhlN2R1M1pUNFV3OFBERVI0ZUxyVzlhOWV1YU5ldUhlYlBuOCthcEFOQWp4NDkwS3RYTDlJTlJ5Z1U0dVhMbDhqSnlVRjJkamFlUDMrT3ZuMzdzdndDOVBUMFlHcHFpcmR2MzZLOHZKejFlUjg4ZUVBV2UxVlZWWkRWQW0vUm9rVjQ5T2dSSGp4NGdCczNiaUFtSmdhbXBxWTRmdnc0NXM2ZGk1TW5UNUlzZUVCQUFQYnQyOGNhVTVtWm1XUjhBdUtXZ1BUM2V2bnlKYjc3N2p2V2dvQ0dXUjdWa0MwQ0c0dTdkKzgrWTdxT3Z5KzB0TFNxOVdWUXhDaFVGdjM2OWNPZVBYc3daY29VbVoyVm1qUnBndFdyVjh0OHI2SW1aOHJ4OStINEVPT1ZHZFNnQXdpWm1ablZ2b2NPUHZENWZKWks0Y21USjNqeDRnV3IxSTZwdXJDeHNXRk4zTnUwYWNOYU1HdHFhaUlqSTRQTUg5VFYxWW5wTFhNL3BsS0EyUWJTMHRJUzE2NWRrMUpXQW1MUEZvRkFBRDgvUDVaU3lzSEJBVVpHUnNqUHp5Zm51SEhqQmhSeDd5OHVMb2Evdnovcm1aQ2ZuNDhwVTZhZ2VmUG1HRHAwS0lZT0hRb0RBd09XZ29XcDNLU1RGZjcrL2l4RmxDUXRXclNBazVNVCt2VHBBM3Q3ZXhRWEZ5TTJOaFpSVVZINDU1OS9BSWpuRTBGQlFlUmE0M0s1eElTd1BqQk5TdDlIVU9ORDNiZXJwVmN2c1ZKRGxrcEZzaHVJNVBYenpyQmNhajk1TU1mZUw3OEE3em9RMVlpYm0reWdocjQrTUdJRU1IWXM0T29xN29ZaWozY0pTUURzampEVlFDZm1tRUhxY2VQR1ZmdWVITVo1RkZIbU9UZzQ0T1RKa3pJVFRKS3FSc21rbEtSS2xvbTl2VDJpb3FLSWVsY1dtcHFhcEVsQWRSZ1pHZUhNbVRPZ0tFcktVSnN1RzYwTzVyM3g2NisvUnUvZXZhdnROTk9ZM0xselI3cU85QU55OSs1ZG9veFFsTVRFeEJxN1dhMWZ2eDR2WDc2VWFrVmNIYUdob1ZKbHRvR0JnYkN4c2Zsb1BQd2FreTh1cUVHM0dBUEVraXdiR3h2czI3Y1BOMjdjWUJsc3ZYbnpoclNIRW9sRTJMdDNMeUlqSTZ2Tml0TUdwRStmUGtWMmRqWmV2SGdoWmFqSjVYSlp0ZUJNWDR1clY2K3lqRUxsZVY1SVFtZjJBV2wzZUcxdGJhbWErTysrK3c2eHNiRms4clIrL1hyazVlWEIyOXViVEdndVhMaUF0V3ZYc21xQ2k0cUtVRlZWSlRlb29hNnVqdG16WjJQRmloVW9MUzBsa3lwM2QzZjQrdnJXdVNiNGM0T3BDcUxyT3BtMTNYVkJKQkxKTkhzckt5dERVbElTdkx5OGtKZVhoMWV2WGtsbG9NK2ZQODh5a3N2TnpjVy8vLzVMRm1uTWpDQ3pBOHV3WWNOa2RnWGljcmxZczJZTnBrK2Zqbm56NW1IdzRNSFl2bjA3NHVQamNlWEtGWXdiTnc1bVptYkl6YzNGdlh2M0VCNGVUbFJBRlJVVldMSmtDUm1icXFxcUNBb0t3dUhEaDRtc2tsNVlMbGl3Z0hWZVNXbTVFdG5VeHZoVGtmMDNiOTZNM3IxN3c4WEZCWmN2WDY1WHA2T2FVSTYvTHd0bUNSQWQxS0NURFlDNGhOTEZ4UVU3ZCs0a2dTYjZPYk55NVVyV1pMQ3dzQkMrdnI3WXMyY1B0TFcxd2VmelNkQ0VvaWkwYWRPRytLaW9xYW5CenM2T0dJVUQ0bWNwVTMxa2IyOVBBaGpNakM5empzRDBaV25kdXJYTXhZbWVuaDQ4UER5d2VQRmlscm9TQUM1ZnZvekhqeCt6ekVrbGpUNi8rZVliNHAwRmlPY3UwZEhSMkxkdm41VFpOODJ6Wjgrd2E5Y3U3TjY5RzEyN2RvV2JteHRjWEZ6a1BxUDkvUHh3OWVwVkNBUUNjRGdjV0Z0Ym8yUEhqdWpTcFF0NFBCNHNMQ3p3K1BGajNMaHhBNkdob2JoMTY1YlVjNmE4dkJ4NWVYbXN6TFJrNXJrdU1OVXdEWEc4VHhabVFJT2kvZ3RTU0tocXdUQmJCaUQycTFBVU9lVWFDdEdxRmRDdEczRGpobGhkTW5Tb3VMeGswQ0RwVnJCbFplSnRUS1ZHZWpyQUNEWkRnVzVVUXFFUXk1WXRZM1cvc3JlM0orb0N5ZURnOCtmUDBhSkZDMVl3VlZHVFQrWjF6Mnd0SzdrZ3ZTMWhndHF5QnFWTWRRRU5TU1N2T1VrYXVwV3BzaldxbUxLeXNsb0ZIZ0R4MzZxbTk4anpTR0hDbkFQZHVYT0haWlRickZrelBILytIRlZWVmZEMTlVVklTQWk2ZE9sU3E4LzVxZkhGQlRXWTBuOTZraVFTaVZpbENVVkZSVmk1Y2lVckN2bjc3Ny9qeXBVckdEdDJMTHAxNndaemMzTm9hV2xCS0JTaXNySVM1ZVhscEYrN1pFc25KbDI2ZEZHNE4zWnRXYnAwS2F2YkNRQXNYcnhZNnFiWXRHbFRUSnMyRFR0MjdDRGI5dS9mRDBkSFI1aWJtMlB6NXMyc2lTTUFqQjQ5R2xPbVRJRkFJRUJGUllYVTVJdkd4Y1VGclZ1M2hwK2ZIOG5RSEQxNkZQZnUzY09HRFJzK0t6K0V1bEJXVnNicUNVNEhOWHIxNnFXd3BQMzE2OWVzdjkyU0pVdGdaR1FFUHo4L21mdS9mUG15MnFBSk02QkJzMnZYTHZKZ3A3UHVpWW1KeEh1R3crSEEwOU5UeW8vbDFxMWJjSEJ3Z0pXVkZXSmlZa0JSRkc3ZnZrMGs0a0toa0JqR0xseTRFSUE0RU9mcTZncFRVMU1FQkFTd0pPQmp4NDVGczJiTjRPUGpnOGVQSDVOMnhZV0ZoVEkvdDVLYW9VMFc1U0VRQ0ZoWjJacjJwOGRIbXpadHNISGp4Z2J4ZUpIRjV6Nys3dDI3aDBrS1pEMWxCWmxPbno0dFV4M3pLVk5SVVVFV0l4b2FHbWpSb2dXZVBuMUtubkZxYW1yay80S1plVlJSVWNHcVZhdFk2a2k2QmVMRGh3OHhlZkprQkFjSDQrN2R1NlMweE5iV0ZuZnYzaVZCQUZ0Ylc3eDU4NGFsSkNndkwyY0ZOWm8yYllyRXhFUlVWbGF5Wk1XMHAwZFNVaElyNDJ0dmJ3OVZWVlV5Wm5WMGROQ21UUnZNbXpjUGdZR0JySFBSaTZLcXFpck1uVHVYMWRGRDBsT2pzTEFRbVptWnVILy9QbTdkdW9XYk4yOUtUWWFkbkp6ZzQrT0RreWRQNHVUSmswVGRJQktKY1BQbVRkeThlUlA2K3ZvWU5td1lSbzBheGVyQ0FvZ1hWa0ZCUWREVTFJU3RyUzNLeXNyd3p6Ly80TkdqUjlpNmRTdnUzTG5EQ2dBeHY0ZVRreE04UFQzUnRXdFhxZGNWSVRjM0Y0bUppVkJYVndlWHk0V0tpZ29wZDd0MDZSSkxiZk9wZTlZMEdJYUcvM2xaSEQ4T2pCd0pXRmtCUlVWQVpDUjczK284V3ZoOHNYS0N5eFg3WjBoMGdFSnRFMVhMbDR1UE9YaHc5ZVVqUzVhSS9UNjB0UDdiNy9WcnRwcWtWYXNhVCtmbjU4ZVM3cXVwcVpGeUxnQlNiYm85UER5Z3FxcEtyaDlWVmRVNmRTN1IxZFVsMTFoY1hCeDhmWDFoYm02TzB0SlNuRDkvbnJWdmJicXdTRUxmOTJpRmt1UzhYVkYvR2NuU2R5VWZENnRYcjVaU3VHN2N1SkVrZU9nUzhweWNIUGo3KzVQQVZ0KytmYkYwNlZKTW1EQUIyZG5aNFBQNStQNzc3N0Z4NDBhRmpLSS9WYjY0b0FiVDlNN1cxaGFPam81U3huZ0xGeTRrOHAwaFE0WWdQVDBkYVdscHlNN094dWJObStVZWUrWEtsZmpxcTYvdzRzVUxjRGdjTkd2V0ROYlcxcmgxNnhhcGIyTDJwYThKWnZaRmtZaG91M2J0V0VFTmQzZDN1UXVTU1pNbUlUNCtudngvREIwNkZEd2VEemR2M21TWkhHbHFhbUxKa2lXa2ZaTXN1Wm5rd3FKNTgrWTRjT0FBZnZycEovSjVuajkvVGxybGZjbmN1bldMbUZQcDYrc1QrVEpkQmlWSlptWW1IajU4Q0ZWVlZhaXFxa0lnRUxBazFZYUdocVRWbjdxNk9reE5UV0ZyYTR0V3JWckIwdElTbHBhV1NFMU5aWTFiRG9jRGMzTnp2SGp4Z3RXaHd0M2RIYWRQbndhZnoyY3RhdHUzYnc4QUxObjA0TUdEMGFKRkM0aEVJbWhxYXBMeHphelRsSVdabVJuNjl1MExOVFUxZE9uU0JTa3BLUmcvZmp5TWpZMnhmdjE2MWtMRTB0S1NtRkJ4T0J5c1diTUdFeVpNUUdWbEpiWnMyWUxLeWtwV3ZiZ1N4WkJYQWtMeit2VnIxdCsvcHYyWjFIVlJ3U3h4S1N3c2xLbDZVSTYvTDR0SGp4NlJlNldOalEwcUt5dXhZc1VLOHJ5MnRiWEZsU3RYVUZsWlNZSk5GRVVoTkRTVUZYd1lNV0lFdnY3NmE3S1l5Y2pJd08zYnQ5R2hRd2ZpWC9ITk45K3dnbFRwNmVsU2hwYlhyMThuRTBZOVBUMzg5ZGRmVWkyRTZjOEZnSlV4MDliV0JvL0hnNXFhR2hJVEUxbjd6NTQ5bTNWUHQ3Q3d3TktsUytIajQ0T0tpZ29wdVRvOUlTMHBLWUdibTF1MVhjazRIQTRtVHB5SVdiTm1RVVZGQmZQbno4ZXNXYk1RRXhPRFE0Y09zVXBUaW9xS2NQRGdRWVNIaCtQbm4zOUczNzU5SVJBSWNPVElFZVRsNVNFdkx3L1BuajNEMDZkUDVmcmUwRmhiVzJQZ3dJRVlQSGd3TVZ5dEt5b3FLZ292dW5yMjdGbXZjMzAyOU9nQm5EZ2gvbGtrRXJkSmxjVTMzd0R2U294a3NtNGRRTi8vbWVvUG1uZnpGNFdwSVVCT2NIRVJHNkMrZVNQK0p3c0ZGSUZ0MjdabEJUWDgvUHhZUVFwdGJXMTg5ZFZYcEV5c3FxcUtOU2R5Y25LcWs4S1l4K09SSUtWSUpKSmJadFd4WThkNnRVT05qbzZXMmMwT0VBZGtGTDMySkRzZEtxa2ZkVzI3enVmejBhTkhENm50bnA2ZUtDa3BnWldWRllLRGcxbjNmRU5EUStUbjUyUE9uRG1rak4zUzBoSUJBUUhRMDlQRGxpMWJNSFhxVkpTV2xwTEF4dXpacytIbDVmVlpLbTIrdUtER21ERmpjUGJzV1dSbVpxSkxseTdvMUtrVHF4ekF6czRPNXVibXlNaklnSm1aR1JZdFdnU1JTSVRObXpjak9qcTZXbmxYeTVZdDBhRkRCMHlkT2hVdFc3WUVsOHZGbjMvK1NZSVRSa1pHNk5ldm44eTJncktZTjI4ZStWbVJHOS80OGVOeDZkSWxKQ2NudzhuSkNmNysvbkwzVlZGUndmcjE2K0hwNlFtS29vaVUrdXV2djBaQVFBQ1dMMThPT3pzN3JGbXpoandFV3Jac0tiTVZvWTJNQjV1NnVqcldyRm1ETm0zYVlOKytmUWdKQ1ZIWWJQVno1Z3BEK21sdmIxL2pUYVdvcUlpVldaQ0V1ZmlMajQrWCtRRFcwOVBEL1BuejBhSkZDMWhaV2NIQ3dnSnFhbXFJam80bWRZQVRKa3pBdkhuejBMUnBVMnpidG8zMWZsZFhWd0RBcWxXcndPUHhFQkVSUVl5ektJckMrUEhqWlhvTVNLS2lvb0pGaXhhUjdNSGl4WXZCNFhEUTZsM0d4ZFhWRlZGUlVSQ0pSTkRTMHNLbVRadFlOZEs2dXJvSUNncUNucDRlREEwTnBicHlNQjhrOSsvZkorYTRTc1JrWm1hU0FGaHRVTFJjcFRhdGhldUNjdng5V1NRbko1T2ZXN2R1amJDd01MSk5TMHNMVTZkT2xWS250V3ZYRGlOR2pFQlVWQlNxcXFwZ1kyTURmMzkvYUdobzRONjllemgwNkJDTWpJemc2dW9LTlRVMVRKa3lCYnQyN1VLZlBuMWdhMnVMOFBCdzBnS1YyVVdBVGxMUXhwanU3dTdJeU1pUVVtVnFhV21SYTR4dUY1K1hsNGYrL2Z2THpacE9uandaZCsvZUJaL1BoNW1aR1hidTNBa0xDd3Y0K2ZsaDNicDFySDMxOVBSSXNFVlhWeGR1Ym00eTJ5bHlPQnk0dUxoZyt2VHBVcGxnZFhWMWpCbzFDcU5HalVKQ1FnSU9IRGpBQ3JSWVcxdWpWNjllQU1TbFBBa0pDVWhJU0pENTJXbDBkSFJnYjIrUHJsMjdvbWZQbnRYNkJOUVdFeE1UV0Z0YjE5Z0d1WFBuemhneFlrU0RuZmVUWnRVcWNVY1VwckdtSklhR2dNU3pYZ3BYMS8rQ0dwSUJEWHQ3b0pxMnFQV2llM2Y1cjZtcUFnRUJZdlZKRGN5WU1RTlBuanhCYkd3c1BEMDlpZDhkazFXclZtSDE2dFc0ZS9jdUNhTHE2ZW5CMGRGUnJsYmk2bjhBQUNBQVNVUkJWUHExSnJ5OXZaR1ltRmh0SWs5UFR3OC8vUEJEblk1UFU1M2g3N0JodzVRdFF6OGcrZm41bURwMUtucjE2b1hSbzBlVGhFOUpTUWxyYmJaczJiSnFnMCswd2xBa0VwRmpNSU1heGNYRldMQmdBVmxYNnV2ckl6ZzRtS3daYlcxdHNXWExGc3laTXdjQ2dRQkNvUkFoSVNHNGRPa1NBZ0lDNnFVVStoajU0b0lhZEwxMWFHZ291Rnd1ZUR3ZUhqOStEQzB0TFZoYlc4UEh4d2RtWm1hWVBuMDZsaXhaUWlicFAvNzRJN3k4dkJBWEY0Zms1R1M4ZnYwYVpXVmxVaTJYSkdzNlc3WnNpWUVEQnlJMk5oWUxGaXlRT2JHaEowRjBOajRrSkFTSERoMGkyU2NORFExMHIrNG0vdzZLb3ZERER6OWc2OWF0MkxoeG8xenZDeG9MQ3d0czJMQUJPVGs1ME5mWEo5dUhEaDBLUFQwOWRPL2VuU1VsbHd4cTBCMVhxZ3VlZUhsNVllVElrZldLUm45T2pCNDlHazJhTkVGY1hCenM3ZTFyM0orTzVEUE4wRFExTmRHa1NSUDA3TmtUTTJmT0pOdmxaUlNzcmExbFNpaUhEUnVHek14TTZPdnJFMCtCU1pNbW9iQ3dFQkVSRVJBS2hSZzllalJaMUtxcnEyUHMyTEVZTTJZTUt4amo3ZTBOZTN0NzNMeDVVNlpuaDdxNk9zek56ZUhxNnNvcXNhRXptalRkdW5YRGlCRWpjT2JNR1d6YXRFbG1zRXpSRWgwT2g2UDBjSkZBVFUydFVidDJ5R29OTFkrbVRac2lJaUpDNW1zR0JnWXNsUnA5RC82Y3hwK3FxaW94WWFUcDJMRmpuVE04bnlNR0JnWm8zNzQ5SGo1OGlOYXRXOFBEd3dORlJVV0lqSXpFeXBVcjBhdFhMMmhyYTBNb0ZFSlhWeGZ0MjdmSHZIbnowS0pGQzB5WU1BSG56NS9IOXUzYnljVGV6ODhQRlJVVk1EUTBKTS9oaVJNbjR1Ky8veVkrVnhNbVRFQk9UZzY2ZHUyS2d3Y1Bnc3Zsb2tXTEZwZzJiUnFjbloyeGZQbHlKQ2Nudzh2TEN6dDM3Z1JGVWREUTBJQ0JnUUhzN093d1k4WU1NdkhrOFhnNGVQQWcvUHo4cWcxdy9lOS8vOE9tVFpzUUZCU0V3TUJBVWtiazd1NE9FeE1UN05tekJ4a1pHYkMydHNhaVJZdWdvNk5EM3V2cDZZbERodzdoN2R1MzBOYldScWRPbmVEazVJUisvZnF4dkxiazRlam9DRWRIUnp4OCtCRDc5dTFEZkh3OC9QMzlXYzk5THk4dlZsRER4TVFFclZxMVFxdFdyZEMyYlZ1MGI5OGUxdGJXdGJyK2Ewdm56cDFsQmpXMHRMVFFxbFVyOU8vZkh4NGVIdStsbmVzblFjZU9RSEt5T0doeCt6WlFXaW9PU3FpcUFpWW1Zb1hHdEdrQXd6UlhKbDI3aXQvRDlJWnIxZ3pvM1Z2Y1hyV0dPV2FkTVRFQkFnUEZuVnJVMU1TbW9OcmFRSk1tNHM4a1oyeHJhbW9TVHpxYVpjdVdvVXVYTGpMTjhBRnhWcHZwUTljUTJOcmE0dmZmZjBka1pDUWVQSGhBMWdvcUtpb3dNREJBeDQ0ZE1YTGtTQmdiRzlmN1BEbzZPa1M5cHFHaEFWTlRVL1RwMHdkVHAwNVYrRGlLUEhkcTY4WDFwYk5telJwa1pXWGh0OTkrUTNoNE9IcjM3ZzFQVDArWW1abmg1czJiWkwrYXpGYno4L1BKUHJTVkFOUHJNQzR1anBVb0Y0bEU4UEh4a1RvT3JmU21TVTFOWlIzbmMrR1QxcDd3ZUR3UlVEZXBUMWxaR2F0T1ZaTEt5c29HclExUFNVbkJWMTk5QlVBc01hSW43UU1HREpDNS81MDdkM0QvL24wWUdSbWhjK2ZPTE1kMnB1UjE4T0RCVXBObm9WRFlLQk1NZ1VDQXFxb3FjRGdjcUtpb05GcnRQSTJ6c3pQS3lzcFFYbDZ1bTVxYSt0N2JDZFJuZkNtQ29uOG51cE1DM2U3dmZVakd5c3JLd09mejYvM1FyUzFGUlVYSXlNaVEyZFZDa3NyS1NsWWQ5L3Z5RktBZjdyZHYzLzZnOTgvR0hwLzFoU21iTnpNenF6SEkrakh3S1l5L2h1QkRqT0c2anRmOC9IeFFGRVZxaHpNeU1tUUduSmlVbDVjalB6OWZacnRFUHAvUFVoUzlmZnVXQkQ3NGZEN0t5OHRoWUdDQXFxb3FxV2VjU0NUQzA2ZFBZV2xwQ1pGSXBOQzlXTkg5NnZyY3ZuLy9QblIwZE5DOGVmTjZQL2R6YzNObGp1UHIxNi9Eek13TXpabzFxM2JlOUNueXZ1Y1pIL3Q5V3dxNkhJT2lwRnVzS21rd0tpb3FXTXF2aGxRN1NTSVVDbG5xTEVYYXN0NjRjWVA4M0xWcjEzcmRhejcwSEtxaHI4R2lvaUtXdDAvWHJsMlJucDZPa0pBUTF2K2JqbzRPdG0vZnpqSlRQMy8rUEVsd0NJVkNWaWxpcDA2ZDhPVEpFNUowbkRadEdyeTl2VEYwNkZEazVPUkFWMWNYUjQ0Y0liWUdrdVZUc3FDVHBHNXVibGkyYkZuOXYvdzdHS1V6YjI3ZnZxMVQwLzZOeFJlbjFLQ3A2Y0hjMEF0Mk9xQUJpTE1MOG9JWk5KMDdkNVlyTFhOemM2djJ2WTJWTVZGbXZoc1dSZjlPek16YyswSlRVL09EVEY3MTlmVVZXbEFDNG12MFUxcElmbW5VdDViK1E2QWNmeDhma29xV21nSWF3SC9xSEZsSWxrZ3hKZHBhV2xya2RWbHpBSXFpaUltbW9zRmxSZmVyNjNPYjlqeHFDT1NOWjBXVW9rbytVejZCWVBUbmdKcWFXcU1HTXBod09CeUZBaGxNYXJ2L2w0Uyt2ajY1UndxRlFuaDZlcUpkdTNiNDZhZWZrSkdSZ2MyYk55TWpJd1BUcDArWGVoNHd6V281SEk3VXZaYVpPS0hWZDdUQ3d0RFFFS2FtcGhnMGFCQTZkKzZNTFZ1MjFOaE8vdWpSbzlpNWN5ZG16NTVkOXkvOEVmUEZCaldVS0ZHaVJJa1NKVXFVS0ZHaVJJbVMrbkxreUJHa3BhVWhMUzBOWjgrZXhiUnAwL0Rycjc4aU5qWVdRNGNPWmFsRHVGeHVqZDB3bVVHTkprMmFvS0tpZ25TOW9kdTUrdm41UVV0TFMyRlBvWUNBZ05wK3JVOEdwWlpNaVJJbFNwUW9VYUpFaVJJbFNwUW9xU05sWldWRTFWNVdWb2FRa0JDTUd6Y08zM3p6RFZSVlZmSHk1VXV5cnlMbDNjeWd4dno1ODFudFdPL2V2UXNIQndlOGZmdVc5WjcwOUhRY09IQUFxMWF0SXR2ZXZuMUxqSzQvWjVSQkRTVktsQ2hSb2tTSkVpVktsQ2hSb3FTT1RKbzBDVWVQSG1XMWw5YlMwaUltbjB6ZkZFWE1uSmxCRFhtb3Fhbmh6Smt6K1AzMzN3RUFaOCtlUlhCd01LS2lvb2kzV1dKaUlrYU1HQUZYVjFjc1hMZ1E1ZVhsdGZwZW53cktvSVlTSlVxVUtGR2lSSWtTSlVxVUtGRlNEeXdzTEJBWUdJaWZmLzRacHFhbVdMUm9FZkZNeXN6TUpQc3A0anVtcXFvS0t5c3JxWDlNajhQTGx5OGpJQ0FBdTNmdlJubDVPZjdIYUxWTWQxcjUrKysvQVlpTnQvUHk4bW9zZS9sVVVYcHExSkxFeEVUd2VMeHFuZnlycXFydzVNa1RwS2VubzN2MzdoL0U2RkdKRWlWS2xIeDRtRzNVVkZWVkc3WDFwWktHb2FTa0JOcmEyZzMydDhyTnpRV1h5eVVkWEtyait2WHJxS3FxZ29hR0JycDI3ZG9nNTFlaXBEcXlzN1B4OE9GRHVMaTROT2o5U1NnVTRzMmJOK1IzRG9mRE1rWlVGR2FIb3NhbW9hOTlKWjgvTmJXN1pYWTdZUkliRzR2WTJOaHFqN3Rueng3NCt2cEt2VFp1M0Rpa3BhVkJRME1EVGs1TzRIQTRLQ2twd1prelp6Qnc0RUNvcXFxaXNySVN0MjdkZ3B1Ykd3bHFBT0t1bVo4cnlxQkdMWGowNkJGbXpwd0pFeE1UREI4K0hGNWVYbElCaXovLy9CTyt2cjZvcUtnQUFIaDdlMlBhdEdrS0hkL1YxUlg1K2ZrQVpMY2FvaThjS3lzckhEOStuR3ovOXR0djhlVEpFN252YXlncUt5dHg3Tmd4OHZ1WU1XTWE3VnhLNm9keUxDbHBMSEp6Y3pGdTNEZ1VGaFlDRU1zdHYvLysrM29kYytmT25RZ05EUVVncmpPTmlvcVM2bEpCNCt2cmkvajRlQURpYmcwblRweUFtcHBhdGNjWENvVll2WG8xbkoyZDBiTm5UNW1kTGZidTNRczFOVFU0T0RpZ2ZmdjJEZEtDVmlBUXdOSFJrZnkrWThjT3BZdjhKOENLRlN1UWtKQUFhMnRyZE9yVUNULzg4RU85anJkMTYxYWNPM2NPSmlZbW1EcDFLanc4UFBEa3lSTTBhOVpNYXV6NisvdWpyS3dNNXVibWlJbUpxZkhZcGFXbE9IWHFGRHc4UEJUcXRDSVFDRkJhV29xU2toS1VsSlNncUtnSUJRVUZLQ2dvUUZGUkVlYk1tVlBuN3psdzRFQWlsejU0OENEczdPenFmQ3dsamMvYXRXdHg0Y0lGMGsxaDU4NmQrUHJycnh2cytQdjI3Y091WGJ2STc5OSsreTJXTGwxYXEyUGN1WE1IM3Q3ZTZONjlPNFlORzRaZXZYcVIxNFJDSWNyS3lrZ0wrckt5TXBTV2xxS3dzQkNGaFlVb0tDZ2dQeGNXRm1MU3BFbXNMTFlzR3ZyYVAzSGlCUGJ1M1FzQU1EYzN4KzdkdTJVR1RHSmpZeEVVRkFRQU1ERXh3WUVEQnhvMHNMSnUzVG9rSkNUQTB0SVNIaDRlclBJSUpSOG5RcUVRb2FHaGVQMzZOZkx6OC9IeTVVdms1dWJDMTllWGxJOW9hV25CME5BUW5UdDN4dDkvLzQyb3FDaTR1Ym5CeHNZR2FXbHB1SFBuRHZoOFB1N2Z2dzlBbkZpcHFmdm1wNHd5cUZFTGpoNDlDZ0I0OWVvVnpwOC9qKysrKzA1cW4yN2R1a0ZmWHgrdlhyMENBQncrZkJnVEowNnNjenRVV2ZWVVFxR1F0VjBvRk1yY1gwZEhCK3JxNm9pT2pzYUtGU3RxZFY1WkMxcUJRSUFOR3phUTM1VUwwVThMNVZoU1VsOUtTa3JnNCtOREFocnQyclhEekprejYzWE0xTlJVN04rL24vdythOVlzcUt1clMvVmI1M0E0U0VsSklRRU5RSndCNFhBNFV2dEtCaVF1WHJ5SUV5ZE80TVNKRXpBMU5jV1JJMGVncTZ0TFh1ZnorZmpsbDEvSVJHSDA2TkZZdEdoUnZiNlhraytYbEpRVWxKZVg0K0hEaDdDMnRxNzM4ZWdzMmF0WHI1Q1RrNE1aTTJZZ0tTa0p3Y0hCY0hKeVV1Z1lBb0ZBYWg0aEVBaXdZTUVDSkNVbElTRWhBV3ZXcklHMnRqWWlJaUp3OXV4WkNBUUNsSmVYbzd5OEhIdytIM3crSDVXVmxkV2V4OFBEZzlSLzF4YUJRRUNlSVlxMnNsWHk0VEF6TXlNQkRVQzhzRzZvb01hZE8zZElvSm9tS1NrSkpTVWxySHR2VFJ3OGVCRGw1ZVc0ZE9rU09uVG9nRjY5ZW1IeDRzV0lqNDlucWVBVW9VT0hEalVHTlJyeTJuL3g0Z1cyYnQySzR1SmlBT0tnVGxaV0ZtdWZaczJhUVNRU1ljZU9IY2pMeXdNQTlPN2RXMm8vbWlaTm1rQkxTNHRWeGlBUFMwdExjRGdjQ0FRQ25EdDNEc1hGeGNqT3pzYjgrZlByOWIyVXNKRnNPeTZQNHVKaWN2OVZVVkdCdnI1K3Rmc2JHQmhnMzc1OVV1Tzh2THdjWldWbEFQNXJVZTdzN0l5Ly8vNGI5KzdkdzVNblQ5QytmWHVrcGFYaCtmUG5PSDc4T0Rsdjc5NjlTZGVVenhGbFVFTkJDZ29LV0ZtVFdiTm1RVlZWRlZPblRrVkJRUUZyWDdyZERpQ3VYeG8xYXBUTVRDSXpReTZQL3YzN1MyMTcrdlNwek8yUys2OVlzUUxEaGcycjhSenlrSmZOVi9KcG9oeExTdXBEUVVFQnZ2LytlL3p6eno5azI0TUhEMWh1M0RYUnYzOS9yRnUzanZ6KzVzMGJMRnUyakJWTVc3VnFGY3UxbXlZa0pBUTdkdXhnYmR1d1lRTXJPRWJEREtTSlJDTFc1THBYcjE1U2srcExseTZ4akxOY1hWMXIvQzV6NXN4QlFrSkNqZnN4bVRWcmxrTDdOYVpLU29tWS9QeDh1THU3eTN5TnVkQzdkT2tTK3ZUcFUrdmp4OFhGQVJEZlkybkhleTZYaTNidDJ1SFhYMzhseDNaeWNrSjBkRFI1SHgyZzQvUDVaTHVycXlzMmJ0eUlaOCtlWWVuU3BiQzB0QVFnbmtQUVkrWHExYXZ3OHZKQ1VGQVFLSXBDU2twS3JUOHpBRHgrL0pnRU5XcVNWUVBzc2NxOGpodEM2YVNrN3Z6OTk5L3c5L2V2ZGgvSkFGZE1UQXl1WHIxYTdYdjI3OStQRmkxYVZMdFBWbFlXL1B6OHBJNy81TWtUL1BEREQ5aTJiWnRDS29RblQ1NlFJTGFSa1JIR2poMExBT2pVcVJQT25UdFg0L3RWVkZTZ3E2c0xQVDA5Nk9ycWtrRGIrN2oyK1h3K0ZpNWNTQUlhQUxCOSszWnMzNzZkdFc5WVdCZ3VYTGlBN094c3NpMHlNaEtSa1pFeWo3MTI3Vm9NR0RBQW8wYU5xdkZ6bkR0M0RzYkd4b2lPamlhZmc4UGhZT0hDaFRMM256QmhBa2FPSEZuamNaV3dPWC8rZkkzN1JFZEg0NmVmZmlLL0d4c2JZK2JNbVhCeGNZR2VucDdjOTNsNGVPRFpzMmRvM3J3NW1qWnRDbk56YzdScTFZcXNNK24zTW9PUlo4NmN3WUFCQTJCdGJZME9IVHJndDk5K0k2OHBNbTQrWlpSQkRRWDUvZmZmeWFTM1hidDJaTktibFpWRlpQN3lvTjFuUHhRNk9qcXdzcklDQUZKYW9LS2lndWJObXdNUTExUFNEeDk2UHlWS1pLRWNTMThtYVdscFdMaHdJV3ZpVlY4RUFnSG16NTlQeGxGTi9QcnJyM2p3NEVHdHozUHg0a1drcDZjREVFOEF2TDI5cGZaaEJxeWJOR21DMXExYm82U2tST2J4dExTMGxBdTJ6d0NSU01SYXdNamo3ZHUzVWkzemFzUGx5NWZKejg3T3p1alhyeCsyYk5tQ2x5OWY0dHExYXdBZ1UvMVdWRlJFdGxNVWhSTW5Ua0FrRW1IZXZIazRkdXdZS0lxQ2g0Y0gvdm5uSDBSRlJRRVFCeVM4dkx3d2QrNWMxckhVMU5TZ3JxNE9Eb2ZEV21RTkdEQUErdnI2ME5mWGg0R0JBWXlNak5DcVZhczZmMWVtWWtycFNmQmhFUWdFTmM1TkphbXFxcXJ4UFpLcU9FbWVQSGtDYjI5dmNoeDFkWFVNR2pTSWpORWJOMjdBMTljWDY5YXRxOUVuSXl3c2pBVEtac3lZQVUxTlRRQ0FrNU1Ubmp4NUFtMXRiVHg0OEFBOWUvYUVtWmtabmp4NWd0VFVWS2lwcVNFZ0lBQmFXbG80ZE9nUS92enpUNHdZTVlLVXJqVDJ0VjlRVUFCZlgxOGkrYStPK1BoNGhJZUgxL29jaWlJUUNCQVdGa1orRndxRmNwKzVpdnlmS0trZER4NDh3SjQ5ZTNEbHloWFc5cnk4UFB6MDAwOVl1M1l0dW5Ycmh2NzkrNk4zNzk1U2xnYWhvYUdzZ0J6QTlxcWgxUjV0MjdiRnhJa1Q0ZVRrQkh0N2U2aW9xS0JyMTY0UUNBVEVMTlRTMHZLejkybFNCalVVSUQ4L243VEtvU2dLZm41KzcwMWF5VFNJMmJ4NU13Qnh4SHJ5NU1sayt5Ky8vRUllSU16OU8zVG9BQUJ3Y1hHQmk0c0xSQ0lSa2Q2Wm1KaVFqUG1JRVNOSS8ySmxGdjN6UlRtV2xOUVdvVkNJaUlnSWJOKytuU1dCNUhBNDZOZXZYN1V5NHF5c0xDUW1KcksyV1ZoWWtKOS8vUEZIVnBaMzVjcVZNREl5d3RLbFMxRmVYbzZRa0JDU01YNzgrREVXTEZoQTloMHhZZ1Q2OXUyTGdJQUFGQmNYdzhIQkFRRUJBVkwzNWFxcUtwYTZ3OXZiR3hvYUdpZ3JLeU1UWk1uUG1aZVhCeGNYRjduZnF6WWxBMHFVTU11bEJnNGNDQTZIZzBHREJ1SFhYMy9GeTVjdldjb25lV3pZc0FFaWtRZ0FNSC8rZkRMT09Sd09BZ0lDb0txcVNzcGpCdzhlakVHREJxRkhqeDVRVjFlSGhvWUdDVEJjdjM2ZDVYK3pkdTNhZW4rL3c0Y1B5MVJMeWN1RTc5Njl1OFlTQUNXZkpzbkp5ZkR6OHlQcVpSVVZGYXhmdng0OWUvWUVsOHNsNm9NclY2NWd4b3daMkxwMXExenBmbloyTms2ZE9nVUFhTm15SmI3OTlsc0VCQVNnc3JJU3c0WU5nN096TTFhdlhvMlhMMS9DMWRVVkxpNHVXTHg0TWVMaTRxQ21wb2FsUzVlaXJLd00rL2J0UTM1K1BwS1NrbkRreUJIV002aXgrUFhYWDNIbnpoMEE0aEtmZmZ2MndkdmJHMCtmUGdWRlVUaDgrREJzYkd5UW1wcUs2ZE9uazJ0Ny9QanhXTEJnQWM2ZVBZc2xTNVlBRU0rdm9xT2o1WmF3TDF1MkRHNXVibkJ3Y0FDWHk4V0dEUnN3Yjk0ODh2cisvZnMvZUdMMVM2S3FxZ29QSHo3RWpSczNjUEhpUlR4OCtKRDF1cEdSRVl5TmpjbDl2N0t5RW4vKytTZisvUE5QY0xsYzlPelpFNE1HRFlLVGt4UFUxTlNncDZlSHExZXZJaTB0RFM0dUxtalJvZ1d1WDc5T2duMW1abVpZdDI0ZG1jTXdnK2owOFdsVngrdlhyMWxLamM5eGpxNE1haWpBbmoxN3lLQVlQbnc0dW5UcGdrdVhMaUVyS3d1blQ1OG1wU1dQSGozQytQSGp5V0FMREF3a1pqd1ZGUlVvTGk2R3NiRXg2OWpMbHkrWGFRWkd5ejRqSWlLSTJSWmRPNldqbzROKy9mcVJmWnMwYVlMUzBsSUFnSnVibTBMZlNWbnYrdm1oSEV0S0dwSm56NTVoOGVMRk1yTk5RcUVReWNuSjhQSHh3WUFCQTFoam9MaTRHQWNPSENDVE9rQTh1WjA1Y3lhbVRKbEN0dlhxMVF2eDhmR29xS2lBdTdzN2hnNGRpc2pJU0pKSjNyRmpCL2J1M1l2aTRtTFkyZG5CMGRFUjE2OWZoNW1aR1JZc1dJRFMwbEl5MFV0S1NzS3BVNmVrVkJoSGpod2hXU2s3T3p1NHU3dGoxNjVkT0g3OE9DWk5tb1RSbzBmajBLRkRaRktwQ0xUSjZFOC8vVlJqRnEraW9nTGZmdnN0K1gzMTZ0WG8zTG16d3VkUzBuZ1lHeHRMbGZsczI3WU52L3p5Q3dCeGh2bjA2ZFAxcWovT3k4dGpYUWM5ZXZRQUlBNDhIRDkrSE1PSEQ0ZVJrUkV1WHJ4STloazZkQ2pLeXNwZ1ptYUdpSWdJaElTRWtDejMwS0ZEeVRGb0tJb2kvaS9QbnovSHZIbnp3T0Z3Rk9xMFVoT0tsRUVkUG55NFZzZXN5ZFJYU2VNUUhSM05haUVaR3hzTGJXMXQ4SGk4YWp1U0pDVWxZY2FNR2RVZVd5UVNJU0lpQXNIQndVU3B5ZUZ3OE9PUFA1STU4TUtGQy9IcTFTdFNscFdhbW9veFk4Wmc2ZEtsNk4yN3Q5UXhkK3pZUVZRaHZyNitTRXRMdzVrelp3QUFEeDgreE83ZHU0bWE3c2lSSXhnNWNpVDY5dTJMYytmT29hS2lBbi85OVJjeU1qSklrdWE3Nzc0akFZM0d2dlp6YzNOeDhPQkJtSmlZWU9mT25UQTNONGVibXh0Q1FrSWdFb253eXkrL1lQWHExV2pYcmgzV3JGbUQvZnYzUTFkWEZ6NCtQZ0RFNVdaQlFVSEl6YzNGcTFldmNQcjBhWVhuWTB4U1VsTElkd0tBSVVPR3NFb2cvdm5uSDR3ZlA1NzhQM2ZzMkxGTzMvZExwNnFxQ3BzM2I4YURCdytRbHBiR0ttVmwwckZqUjJ6WXNBRk5talJCYW1vcVRwdzRnZGpZV0tLNkVBZ0V1SERoQWk1Y3VBQTlQVDBzWExnUWd3Y1BocWFtSm5idTNJbWRPM2RLSGRQVzFoWi8vZldYUW9yWE4yL2VzTG9SZlk0b2d4bzFjUC8rZmRLbHdjREFBRDQrUHFpb3FFQmdZQ0N5czdQeHh4OS9ZTStlUFRBMU5jV0dEUnRJUUdQQWdBSGtacDZjbkl6VnExZERRME1EWVdGaE1wMzNxME9SdWxZYXVoYmR5TWhJcXM2TEtSdFV5cWUvVEpSalNZbWlOR25TaEtnWkFIR1dlY3lZTVZpK2ZEbXlzcktRbDVlSHBVdVg0cGRmZm9HbnB5ZHNiVzBSSFIyTmt5ZFBFaE1yQUxDeHNjR1BQLzZJcjc3NmluWDhRWU1Hd2RqWUdBY1BIaVExdmg0ZUhraEtTa0o4ZkR5NmRldUd0Mi9mb20vZnZ1UTlVNlpNZ1pPVEUzUjBkS0NqbzRNdFc3WmcyclJwc0xLeWt2TDJ5TTNOSlpNQURvZURKVXVXNFBYcjF3Z1BEOGZidDI4UkdCaUlnb0lDbkRoeG9sYi9MM1RXV3hGek1FbURMeU1qSTRWNjB5dDUvK1RsNVNFaUlvTDhQbXpZc0hvYnFrVkhSN044SnVnZ1hPdldyWEgyN05scTVmY2NEZ2N4TVRFa29HRmpZNFBGaXhkTDdaZVZsUVZMUzBzc1dyUUliOSsrL2VqTFBtbzcvMUhTOFBENWZLeFpzd1o4UGg4Y0RnY2RPM2JFdG0zYjVIYWNxbzZjbkJ5c1dyVUtOMjdjSU5zME5EU3dkdTFhVnFjU0RvZUQ5ZXZYWTkyNmRmampqejhBaUZYUXZyNitHRFJvRUJZc1dFRHVxY25KeVRoNzlpd0FvRy9mdnVqZXZUdkxqMGhQVDQvVmxqSXRMVTFxYmlQcEp4SWNISXpnNEdDWmdicUd2dmJOek13d2VmSmtqQjQ5R3FhbXBnREV6N3NYTDE2Z2JkdTJSUG5LTEFVNGZmbzBtVXR4T0J5aU5MR3pzeVBsdmJWbDVjcVZMRitUVTZkT29YUG56aGcxYWhSS1MwdXhaTWtTTXBkemNuS3ExZnhReVgrb3FLaWdTWk1tY2dPOFptWm1tREZqQm9ZUEgwN3V6eDA2ZEVDSERoMndZTUVDWExod0FjZU9IY1BkdTNmSmU0cUxpNGxScmJtNXVjemphbWxwb1gvLy92anJyNzhhK0J0OXVpaWZMald3YTljdU1pa1JDb1dZUG4wNml2K2Z2ZnNPaStMcXdnRCs3dElFRk9tZ1ViQ1EyRFZpamNZdUZtS0x2UkRMWjZKR0pUWnNxRkZqSWZhdXNSdWpva1lNUm1NWEsvWnU3QklMS2tnUlFhU3orLzB4N3JqREZoWUVBWDEvejhNVGRtWjJkakF6czNQUFBmZmN1RGl4OEZmeDRzWGg2T2lJclZ1M2loWE9iVzF0eFlkMGhVS0JHVE5tNE9IRGh3Q0U2TFA2ZUZkN2UzdTR1cm9pSlNVRllXRmg0bkpWUFFJek03UDMvaHUwRmIwTEN3c1RsNnRtTWxEZnRuZnYzdS85dWZSaDhWeWluR1JxYW9xNWMrZGk1TWlSNk42OXU1alJzMm5USml4ZXZCZ0JBUUZRS3BWNDhPQ0IxcG9BdHJhMjZOKy9QN3AwNmFJejhGVzdkbTFjdjM1ZE11YTNXTEZpYU55NE1lUnl1YVRBRlNCTVgzbng0a1ZjdkhoUlhOYWdRUU80dWJuaDBxVkxlUGp3SVRwMjdBaWxVZ2tmSHg4eDY4aloyUm43OSsvSGpSczN4T3dLTnpjM3hNZkhpNi9WMDRJeit2YmJiOFZxOUJuL2xxdzhDR1pXS0RRd01ERFRJbnlVTzJiTm1pWDJzQmtiRzZOMzc5NlNMSnVzMkxsekp4UUtoVWJBN01TSkUxaTRjS0g0dWtTSkVuajU4cVhXV2pGaFlXRllzR0NCK0Rva0pFUWM5cVJxbUIwN2RneWpSNC9HLy83M1B3d2NPRkFNUWhwNlR1cmFic0NBQVZwbmQ5T21mZnYyYU42OE9kTFMwaVFOemUzYnQ0c053eDQ5ZW9pemFUR284V0ZVcjE0ZGUvZnVGVityR3RlQTBJQldaUjhyRkFvVUwxNWNaMENqUW9VS2t2dXdLaWlibXBvS2YzOS9yRnExU2hMRXRyT3p3OEtGQzFHeFlrV05mUmtaR1dIaXhJbHdkbmFXOURydjI3Y1BSNDhlUmZmdTNkR25UeC9zM0xsVHpKNDdkdXdZYXRhc0tiNnVWcTBhNnRXcmg1czNiMmI1MzBTWG5MNzJIejE2aExWcjEyTHQyclVHdjAvOTJ0Rm4xYXBWQmwvZnBVcVZ3clZyMStEazVJU0lpQWdvbFVyNCtma2hMaTRPeDQ0ZHczLy8vUWRBQ0JLcGhydFE5bnozM1hmWXQyK2ZXTC9MeE1RRTllclZnNmVucHpqOFNwdENoUXFoVFpzMmFOT21EZTdmdjQ4ZE8zWmc3OTY5S0YyNk5DcFVxQUJBNkdBeU16T0RUQ2FEc2JFeHpNM05VYkprU1F3ZVBCaDJkbmJpVk1ERW9FYW15cFVyaCtEZ1lBQkM1RXk5eUphRmhRVW1UWnFFVzdkdWlTZVZUQ2JEdEduVHhOUlAxWmpYL3YzN1E2bFU0bzgvL3BCRVJMMjl2ZUh0N1kyQWdBREorTlkvL3ZoREl5WFF4c1ltMDFSUGJUTlphQ3Y4cEZBb3RDNVhMVk9md1lVS0JwNUxsTk9zckt5d1pzMGFKQ2NuSXlRa0JDRWhJYmgvL3o1Q1EwTmhZbUtpZDBvOUV4TVRYTHg0RVZGUlVTaGV2RGpzN2UxaFkyTURDd3NMMk5yYWl2ZEliU21WQUhENDhHR05aYm9xd3F2Uzk4dVdMWXVPSFR0Q0pwTkowdHlmUDM4dTFrVUNoUHV5dDdjM0prMmFKQzd6OFBEUUd0QUFwTE1FTURQcDQzUHc0RUZKN1l1T0hUdmlzODgrTTdpSXJUWkhqeDdWS0t3Ykh4K3ZzYy9zOUk0RFFwQkROWFBRbWpWcmNQdjJiZmo1K2VrZFNwQVZYYnQyUlVoSWlFSGJYcnAwU2VOZTRPVGtKQmE5VXgvZXhhREdoMkZxYWdvbkp5ZXQ2N1p1M1NyK2JteHNyTFY0c29xRmhZVkdnT0xseTVmbzE2K2ZXRDlMWFhSME5MNzc3cnNzSDI5U1VoSTJiTmlBYTlldW9VMmJObUk5all5RlNZY05Hd1lMQ3d2eGIxTUYxTzN0N1RGMDZOQXNmMjV1WFB2NXhjOC8vNHlKRXlkaTVzeVpPSFRvRUpZdlh3NmxVb21sUzVlSzJ4Z2JHOFBQencvT3pzNTVlS1FGbnlwZ2QrN2NPWHo1NVplb1hMbHlwb1Z3TS9yODg4OHhmdng0REJzMlRPdzRCNFJucWRPblQrZjBJWCtVK08yU2ljYU5HMlBkdW5VQWhJdGYvZUhXMjlzYnIxKy94ckJodzhRdjlINzkrb2xwMEVxbEVna0pDWEIyZGthOWV2VVFIQndNaFVLQnFWT25ZdHUyYlpMVTdvd1A4TjdlM2hycGdMR3hzZmpoaHgreS9EZW9VcGVpbzZQRjQ3U3lzaElmZmlJaUlzUXZEdFcyUllvVUVhdnE2cHR1aVBJZm5rdVVFdzRmUG95Tkd6Y2lJaUlDVVZGUmV1dE9GQzFhRkNZbUpvaUtpaEtYdlhqeEFpOWV2TkM2L2ZUcDA5RzZkZXNjUDJaMTMzenpqVmpQd05UVVZOTG82dEdqQjc3KyttdnMyYk1ITzNic2dMKy9QeG8xYW9SUm8wWmgyclJwR2cxTjlmdSt2a2JaWjU5OXByRmUvZUhZeWNsSjQwSG5ZM2g0THNpZVBIbUM2ZE9uUzVabDU5NllrZnBZZG4xNjl1d3BaakdrcHFaaTA2Wk40aXdFTXBrTXZYdjMxbG9mdzhiR0JsV3JWaFZUajRPRGc5RzNiMThzWExoUTU4eFRTVWxKa210UzEzYlpTYjFQVFUyVnZGYnZtVlJ2bURLb2tmc2VQSGlBdm4zNzZseXZubG1SbnA2T2J0MjZaV24vcDA2ZFF2WHExY1dnMFdrQXB3QUFJQUJKUkVGVWhwR1JFYjcvL251c1hMa3lTL3RwMGFJRlVsTlRjZlRvVVFEQzg4SFVxVk5oWW1JQ1IwZEgyTnJhSWlZbVJqeG5temR2am1yVnF1SFdyVnNvVzdhc3BIWkJrU0pGZEFhbDFjWEZ4WW5QSWJsMTdkdmEya29LcmV1aUt0Z09DRVdzRFFsd1poeUtFaFVWaFVlUEhnRVEyaHpxMTNlUklrV3djZU5HeU9WeXVMdTdvMmpSb2hvem5KUXBVd1lwS1NsSVNVblJtVTFBaHFsU3BVcU8xQ1d4c0xEZzdJSFp4RytYVEZTc1dCRTdkKzZFdmIwOWdvS0N4S2h3alJvMTBLVkxGM1RyMWszU1M3MXYzejRFQmdZaUtTa0ppWW1KV2hzQ3o1NDl3N0pseStEajR3TkE2RVhNT0V2QXRXdlhNSHo0Y0VsRVZkOVVUUHJzMmJNSGNYRnhrdlMybVRObjRxdXZ2Z0lnbmJGQ3ZkQmt6NTQ5b1ZBb3hERmdOMjdjRU5leE9HVCt4SE9KY2txMWF0Vnc3OTQ5amNZS0lHUTZmUDc1NTZoY3VUSWFOR2lBNnRXcnc5emNITGR1M2NLcFU2ZHcrZkpsM0x4NVUydkJMRHM3Tzhrd0puM0ZDRk5TVXNSekM1QVd1ODJNcDZjbjNOM2RVYng0Y1N4ZHVsUWNNKzNxNmlvT0E3RzB0RVNmUG4wUUhoNHU5bnBQbmp3WmMrYk1rZXhMUGFpaHIyYkJnZ1VMSkEvV0dZOS84dVRKcUZPbmp2ZzZJU0ZCby9BamZUang4Zkh3OGZIUktKNm1HdHV2Nzl4VUtCVFl1blVyVnF4WUlXYWpXVnRiWStUSWtVaEpTY0hkdTNjMTN1UHA2UWxQVDA5SityanFYaG9kSFkzUm8wZExHaDNlM3Q3bzA2ZVAxcyszdGJYRjBxVkw4ZnZ2djJQWnNtVlFLQlI0OHVRSi92MzNYNTFWN1RQT2ZxS3YrcjJxbHBpaDFJdm15dVZ5QmpYeVVIcDZ1aVJ3b1k5U3FUUjRXM1ZqeDQ3RmxTdFhZR0ppZ2lsVHBxQnk1Y3BaRG1yWTJkbkJ4OGNISjArZXhNS0ZDekZxMUNpeG1PZStmZnVRa0pBZ0RnTXhOVFVWaDI1cnl3UjUrUENoUVJraXMyYk5RdlBtelhQdDJnZUU0RXpQbmowem5mNVdQYWpScmwwN2pZa0VNdEtXSmFoZVFESTFOUlYrZm43aXVsdTNidUhPblRzNGRPaVF6cXlyZS9mdVljU0lFVEEyTmticDBxVXhac3dZdUx1NzZ6ME9vdnlLM3k2WmtNbGtjSFYxeGVQSGo4VnB5eXdzTERCbHloVElaRExVcjE5ZmNyTlFyMldRMFdlZmZZWVhMMTRnTFMwTjI3WnRRNWN1WGVEcTZvb2RPM1pvRFg1Y3VuUUpZOGVPRlY5cks5aVlrYTZ4ZGl0WHJoUy91R3h0YlEyYVVrMnBWS0pSbzBaSVRrNkdUQ2FUUE5obmR2T2x2TUZ6aVhLS2c0TURQRHc4Y09EQUFaUW9VUUpseTVaRitmTGxVYkZpUlZTdVhCbVBIajFDMzc1OXhjYlB6cDA3SlQwVmFXbHBlUFRvRVI0OGVJQ0hEeDhpTEN3TTRlSGhhTml3SVl5TmpiRnQyemF4ZXIwdUdSOEtBd01ERFRwZjJyWnRDeWNuSjVRdVhScm56cDBUaDU0WUdSbGgyclJwR3RrU2pvNk9ZdTJrb0tBZ2JOcTBDVjVlWHVKNjlTd1BEai81T0tTa3BHRGt5SkVHRDdGUWQrSENCY3lkTzFjY1B5MlR5ZENtVFJ1TUdERkN6RXI3N0xQUEVCb2FhdEQramgwN0JqOC9QMG1tVThtU0pXRmlZaUlwWUFnSUFXSVZtVXlHdm4zN29rcVZLcGc1Y3liR2pSc25LVDc0UGxSRHZhNWR1eWFadFdqbnpwMWFleEhWaCthcVo2RUNER3A4ak16TnpiRnMyVEk0T2pwS1pxRlN0M3YzYmttOXBiMTc5Mm9kRXRPZ1FRTjgvZlhYR2gwY3ExYXRFdFB3Ky9UcGsyUFRzZWIydGE5U3UzWnRnL2RyU09iaXlaTW5zelJjYmRTb1VScmZvV1hMbGtXUEhqM3c2TkVqN05xMVMvd09Ua3RMdzhPSEQrSG01bWJ3L29ueUczNjdHT0RObXpmdzhmRVJJN0krUGo1aXNTUVBEdytjUDM4ZXBVcVZ3cUZEaDhRYnlQcjE2MkZsWlNYT0NTeVh5L0gzMzM5ajNyeDUyTDkvUDhhT0hRdFhWMWZFeDhlTDg4dXJzN2UzMTVyeW5Wa2pRSnNMRnk1STZpZjA2dFZMNTdScXFvSlFuVHAxZ29XRkJVcVhMcTIxSUZOMnBwZWkzTVZ6aVhLYXI2OHZKaytlckxVaG9rcDVCWVQ3VzhaWlBZeU5qZUhtNXFiekllbVBQLzdRR3dUV1JsZE5qWXhxMXF3Skp5Y25oSVdGWWVMRWllSzVQM2p3WUxIeXZDckR6dGJXRm4zNjlNRzVjK2ZFTEtjbFM1YWdldlhxNHJhR0JqVlVQVjY2VEowNk5jdmpiQ2wzeE1mSEd6UmxxVGFEQmcwU2YzZHpjNE92cjYvR1ZMMWx5NVpGWkdRa3pNM05FUk1UbzNVL1NVbEpHRHQyck5iNk1hR2hvWktlWEJYMW9JWks4ZUxGc1gzN2R2SGNmUDM2dGRZTWo0eFRFR3NyaGpoLy9ueVVLbFZLZkswK2xydGN1WEt3dExURW4zLytpZE9uVDhQUHowODhuOVdMUkJjcFVrU3lUME9IYjFIT0tGZXVuTWE1blpLU2dzNmRPNHQxWHR6YzNMQmx5eGFOKzluRml4Y2xSV0w3OU9raktXNnZMcnV6Y21pVE1hQngrL1p0TWFCWHNtUkpTV0JORlVoZnYzNjltQkhxN2UydGRXcllqRlRUMXVmbXRmOGhUWm8wQ1IwNmRFQ05HalZnYW1xSzJiTm5ZL2p3NFFDRTRUcXFUb21HRFJ1aVpjdVdrbG5JaGd3Wmd0T25UeU00T0JpWEwxOUd5WklsT1VTWUNqUit1MlFpSlNVRm8wZVBGcXNFT3pzN0l6NCtIblBtekVGWVdCam16cDJMelpzM0l5MHREZnYzN3djZ1JMQ3JWcTJxTmZYcysrKy94L2ZmZnk5R2REZHMyQ0NtdnhrWkdZbnYrZC8vL29mejU4L2oxMTkvRld0MHZIejUwcUNiZGtaZmZ2a2xldmJzaWMyYk42TnMyYkxvMWF1WFpIMlBIajF3Ky9adDdObXpSNnpNM3FKRkMxaFlXT0NMTDc1QVJFUUVqSTJOWVdabUJrZEhSelJ0MmxRTTFsRCt3WE9KY3BxdnI2L09ZVW9aeCtZYU1pNjdRb1VLbURGalJvNGNXMmFlUEhtQ1ljT0dpY0VMRXhNVDNMaHhBejE3OWtSb2FDZ1NFaEl3Y2VKRWZQdnR0NURMNVpnMmJScTZkT21DMTY5Zkl5MHREYjYrdnZEMzk0ZTV1YmtrcUtHdlVaYXhNR1JHdW1xTTBJZG5hMnVMa2lWTElqUTBGQlVxVkpETVFMSnAweWE5UXpQVXhjYkdZdXJVcVJyTG16VnJoakpseXVESWtTTTZneHB5dVJ5blRwM0szaCtnWnRxMGFYanc0QUdhTjIrTzl1M2J3OG5KeWFEaGhkcTJ5VGhrN09USmsrTHZyVnExd3NxVks4Vi9tOERBUUhUdjNoMkE5TnpPV0pPRFFZMjh0M0hqUnZIK0pKUEpNRzdjT0swQjJqVnIxb2kveStYeWJNOEM4ajRTRXhNeGNlSkU4Um5HMXRZV1k4ZU94Yk5uei9EbXpSdXhpS2g2cGtWU1VwTFdJVi9xM04zZFlXRmhBUXNMaTF5OTlyVzkzOWZYVjZObWhYb1dpNCtQajFoWVY5YzJXZFduVHg5Y3ZYb1ZSa1pHQ0E0T0ZpYzkwRVY5dGlXaWdvamZMcG1Jam82V3pMOGRIaDZPK2ZQbkF4QjZJMVRqcTlYcmF1aUxkR1pNVDFORmkrdldyWXQ3OSs2SisrbllzU002ZGVxVUl3OEFKaVltR0RseUpHclVxQUUzTnplTm52WHUzYnZqMHFWTGtob0lLaE1uVG56dno2Y1BnK2NTNWJSbno1NFoxRGd5dEVhTCtuU2wyczRSUTd4NjlRck5talVUWDIvZnZsMXJnYmp0MjdlTDA3QUN3bmhqOVNyM2dIU2FRd2NIQnd3ZlBoelRwazBESU5TN0NBa0owYWpod2VFbkg0OXExYXFoU3BVcThQTHlrbVJBeE1URUdGeHpTTDFLdmJyYXRXdWpVcVZLNHN3ODJwaWFtcUpHalJvNGZmbzBiR3hzeEh0Mnhta2IxV3NWWlpTV2xvWnIxNjRoS1NrSjI3WnRnNHVMQzFxMWFtWFFzV2ZtMmJObllrTlJMcGVqWmN1V2lJbUpFUnR0Vzdac1FkZXVYU0dYeThWcDZ3RklabEpJUzB2ajdDZDVMRFEwVkRLOXFKV1ZGWjQvZjQ3eTVjdExoZ29GQmdaS2FuSjVlbnBtbW8yeFpNa1N5WlRjK3VpYnRsUTljK0xldlh1U1RFQlZ3V2ZnM1hmSWl4Y3ZKRUdNMWF0WFovcjVDeGN1Rk8vNXVYbnRhOU82ZFd2SjBKRXpaODVJMXR2WjJhRkZpeFpJU2twQ1FrSUNyS3lzRUI0ZUx0bEdYejBuYmV6dDdaR2FtbXB3TUozMXphaWc0N2RMSm9vVks0WVNKVXBvZmFCUXYwR3BmNkdyWm4wd1JNV0tGWEg5K25YMDZkTUhFeVpNRUplYm1KZ2dPam9hcjErLzFpallsWkNRSUJaRXFsMjd0cVJXZ2k0aElTRmlFU05EWkRabjlwRWpSN0pWSVoxeUQ4OGx5dTh5Qm5WMTFXM0ppcTVkdTBwZTkrL2ZINE1IRDBhYk5tMndiTmt5eE1mSGkrdk16TXhRb2tRSk9EczdvMWl4WWhwRFl6cDA2SUJEaHc2aFRKa3lHRFJvRUN3dExUVXlVc3pNekNTdk02WXhKeVVsWWN5WU1YcDd4VlRGUzFuaFBHOE5HREFBeFlzWEZ6TXhjNUtodFMxNjllcUZvVU9INHZEaHcyTEQ4L3o1ODVMNkd2cW14YjUxNjVaa1dJbTJhMHBYTFFOOTd3R0FBd2NPaUwvWHFsVUxUazVPY0hKeVFybHk1WEQzN2wwOGUvWU1odzhmUm9zV0xYRG56aDF4MjlLbFM0dS9aNXpxbFVHTkQyL1hybDJTZ3MreHNiSDQrZWVmOGV1dnY2SlpzMlpvMjdZdDR1UGpNV3ZXTEhFYkt5c3JTVkhaRDZsS2xTcXd0YlhWT2xXOGFtalQzcjE3eFRwSTJaR2IxMzVtQWdNREpRVTlBV0RDaEFrSUN3dERxMWF0dEQ0ejJkblpjZWdpVVNiNDdXS0FEaDA2NE9IRGh5aFJvZ1NLRlNzR1cxdGJXRnRiU3hwaTU4K2ZGMy9YOTZCNjkrNWRiTisrSGIxNzk0YXJxeXNxVktpQU9uWHFhQzBvdEh6NWNnUUdCdW85dHZQbnordE0zOC91bUVFcW1IZ3VVVTdUVnNNaVBUMGR2WHYzRmhzeGhRc1h4b0VEQjdRK2NDbVZTdFN1WFZ0OCtNdzQxajQzV1ZoWVlPVElrWGp6NWczYzNOeFFxbFFwT0RnNFpOb2J0WFRwVXNrMkdhdmo2M3V3akl5TXhKZ3hZM0Q5K25VQVFzK2Erb08zS3VYNStmUG42TmV2SDJiUG5tMVFvVjNLSGJvS0QzcDdlK3R0MEtrSEFWU3pLV1NYcGFXbDVQa0JrQTRCeUl6NmU0c1dMUW8zTnplTlFGeDJLQlFLeVhkR3UzYnR4Ti9idG0wcjlwSnYzTGdSVFpvMHdaVXJWOFQxNnRNYU1xaVI5NFlPSFlvT0hUcGcxNjVkK1B2dnY4V0FXVUpDQW5idjNvM2R1M2RMdHBmTDVaZzhlVExzN2UzejRuQWhsOHZSdTNkdmhJV0Z3ZFhWRmFWS2xZS2pveU1jSEJ4UXVIQmhwS1NrWU92V3JScnZxMXExS2xhc1dDSGVvMCtmUG8zaHc0Y2pQVDBkRGc0T2t0b1hlWEh0eDhYRllkYXNXZUpRZFhVS2hRS0xGeS9HNmRPbllXNXVMcG1SeHNqSUNNT0dEVFA0YzNUUjloem40ZUdoTlhoRVZCRHgyOFVBL2ZyMTAxaW1WQ29SRXhPRHVMZzRGQ3BVU0hLVHFscTFxczU5UlVWRklUQXdFTHQyN2NLb1VhTlF1M1p0VktoUUlWZU9XNTJKaVluZU5NTGs1R1JKS2wzeDRzWDFwcnBsTlEyT2NsK0ZDaFY0TGxHdVVpcVZtRGx6cHFSWHRuUG56am9iK3ZIeDhaSkdmY1pNamI1OSs0cS8zN2x6QjJmUG5oVmZlM3A2d3RIUlVXT2ZTVWxKa2dmYURoMDZTQUxNNnRQUnRXL2ZYdno5NWN1WHVIbnpKcDQrZlNyK2hJYUdZc1dLRlpLeHpobURIdW9GRUFHaEVhck5zV1BIOE1zdnY0Z05TbFhEWVBMa3llSTJQajQrMkxoeEl5NWR1b1RZMkZqOCtPT1A2TjI3TndZT0hLZ3gzcG8rZm1GaFllalhyeDlhdEdpUjdaa2QxSU1hdFdyVnlyRVU4ajE3OWtocXhKdy9meDRYTGx4QVltS2k1UDUrKy9adHpKMDdWd3orbVpxYVNySlUxR3QweUdReUR0L0tJeVZLbE1DUUlVTXdhTkFnSEQ5K0hHdldyTkZaZzhMVzFoYng4ZkZJVEV6VW1Na21JMzFCQUVOblA5RkcxL1NzYVdscDJMcDFxeGlZc2JHeFFaVXFWWERpeEFsY3YzNGR3NFlOdyt6WnMvSHZ2LzlpM0xoeFNFOVBoMHdtdytUSmt6OTRFVXpWdjB0YVdocisvdnR2ckY2OVd2dysrZkxMTDNIMTZsVnhXemMzTnp4NDhBQVhMMTRFSUhRQWRPM2FGVldxVkVHbFNwWEVxV1l6aW9xS0VvZnFLSlZLMW0yaVR4cURHcG00ZWZNbWJ0eTRnYWlvS0VSR1J1TEZpeGVJaUloQVdGZ1lVbEpTTUhYcVZFUkdSb3BqMytSeU9iNzY2aXVkKzFNOURDaVZTaGdaR1drZEM2NHlhZElrVEpvMFNYd2RFUkdCOGVQSGl6ZENDd3NMTVMyMWZmdjJHRHAwcU00Ym40dUxDM2J0MnFYenN5NWR1b1FCQXdhSXI5ZXNXV1B3bHcvbER6eVhLRGZGeGNWaDZ0U3Brcm9VenM3TzZOKy92ODczWkN5Y21mR2hVdjFoK00yYk4ralVxWk40ajN6eDRnV21UcDJxRWZTS2lvcVNCRFY2OXV5cDlkeWZQMzgrSGoxNmhMQ3dNRHgvL2x4ajVnZEE2QUZUQlJNVUNnV1NrNU5ScUZBaHNXR29VQ2l3Yjk4K2NYdExTMHVONDNuOCtESG16NTh2S2Zob1ltS0NLVk9tb0duVHBwS2dob21KQ2ViUG40K2Zmdm9KMTY1ZGcwS2h3SVlORzNEbzBDRjRlM3ZEdzhORDR4Z3BmOUUyWlhaV3FQZkFxcklZSWlNakpVRU5RMnRxdkhuelJsSnZRRlVJT2lka3ZNZnJ1K2VyejdwVnYzNTl5ZEJjOVNLcFRKL1BPeWtwS2JoOSt6WXVYTGlBNE9CZzNMdDNUK2UyVVZGUm1EeDVNbWJObWdVUER3KzBiZHNXMWF0WC8yREhtcDZlanFkUG4rTHg0OGQ0L1BneEhqMTZKUDYzU3BVcWtqcDNYbDVlNk5LbEMvcjE2NGVRa0JCY3ZIZ1JYYnAwUVV4TWpCaFFIejU4dU43bmNrTmw5ZHJ2MkxFamR1L2VqUjA3ZGtobSttclVxQkg4L1B4UXIxNDljZG44K2ZPeGFORWlzUWJQNjlldnNXSERCbnoxMVZkNC9mbzF2dnJxSzlqWTJHaDh4b29WSzdCaXhRb0FRdDJvak1OYWlENGxER3BrSWlnb1NHOFJwUDM3OTB0NkZ4czFhaVEyNE5SN1RCUUtCWjQrZlNwSjBWU2ZOazJmUjQ4ZUlUQXdFQUVCQVdMRHMweVpNbGk4ZURHR0RoMHF6amU5Yjk4K2VIaDRvR25UcG5CM2QrZlVUS1NCNXhKbFZXSmlJdjc2Nnkrc1hidFdrclZnWVdHQk9YUG13TUxDQW5mdTNJR1ZsUldzckt4Z2JtNE9tVXlHWjgrZVljbVNKWko5NmV1TnRyUzB4T2pSb3pGbXpCZ0FRbkJzMjdadGFOS2tDWktUazJGbVppWk9qVzJJSzFldTROYXRXM3EzVWErUGtaNmVqaFl0V2lBeE1SR21wcVl3TmpaR1NrcUtaQ3k2ZWdIRWYvLzlGNXMzYjhhUkkwY2tNMTNaMmRsaDd0eTVxRnExcWticVBTQU0xL250dDk4d1ljSUVCQVVGQVJDQ1ArUEdqY1BxMWF2UnJWczN0R25UUnFOMkIrV054TVJFeUdReW1KcWFJalUxVlRJYkNKRDE0bm9aVThBdExDelFyVnMzU2EvNTRjT0hKYS9WNjhLb08zdjJyR1JtRWZWR2tyb0JBd1prT1VPaVM1Y3VrcDVrUTdWcTFRcnIxcTJEdWJtNVJsQlFQZGhCdVNjNU9SbkhqeC9IMDZkUDhlalJJeng0OEFBaElTR1NjMFdkc2JFeFBEdzhjT3ZXTFVtUnpJU0VCT3phdFF1N2R1MUN5WklsMGFaTkczVHUzQm5XMXRhNGV2V3Ezb0MyTnBuVjF3S0U2OFBIeHdjblRwelF1bDU5ZWJGaXhkQzllM2NVS2xRSVAvLzhNMzc0NFFla3BLUWdPanBhM09ienp6OUhuVHAxb0ZRcXMzeXRadmZhdjNUcEVyWnMyWUxnNEdESjk0ZVJrUkVHRGh5SWZ2MzZhUVRIQ3hVcWhObXpaMlBidG0xWXNtUUpFaE1Ua1o2ZWpsT25UdUhVcVZPUXlXUndjWEhCb0VHRDBLSkZpeXo5SFNyYVpyTEptSWxJVkpBeHFKRUpiWkZSZGVvVmpFMU5UU1U5ajNLNUhJVUxGeFlmU05SVG9ZMk1qUFFPRlZBb0ZGaXdZQUZPbmp5SjBOQlF5VG9YRnhjc1diSUV6czdPV0wxNk5VYVBIbzJyVjY4aUpTVUYvL3p6anpqZDFmVHAwMUc3ZHUxczNRQU4rZklCV0d1aElPQzVSTmx4NjlZdGJOKytIVWVPSE5Fb1ZHaGpZNE41OCthaFlzV0tBQUEvUHovOCsrKy9ldmRuYVdtWmFXSFFaczJhNGF1dnZzS1pNMmZRcWxVcmZQUE5OOWk4ZWJQZUdnTzZpc3lXS1ZOR0k2aGhZV0VCRnhjWGxDcFZDaTR1TGloVHBveTR6c1RFQkxWcTFjTHg0OGVSbkp5c01iVWxBTFJwMDBiOGZlZk9uVGg0OEtCa2ZkT21UVEYrL0hpZFdVNHFwcWFtbUQxN05uNy8vWGVzV0xGQ2JHeUVoSVJnOCtiTkJsOHpsUHVPSERraXliYkpTSDBHSFVPb0Q4Y3FXN1lzNXN5WkExZFhWMGtRUTFzdEcyM1VHM2h1Ym00Nk0rSjB6WnlpajRlSEIxYXRXZ1VIQndlVUxsMGE5dmIyc0xHeGdZMk5EV3h0YldGalk0UGJ0MjlqNHNTSllnOTIrZkxsMGF4Wk03Um8wVUxyT0gxdHc4a281NW1abVdITGxpMjRjZU9HM3UzczdlM1JwazBiZE8zYUZVNU9UbEFxbFFnT0RzYVdMVnNrMlJDQU1JUEtIMy84Z1M1ZHV1VG1vUU1BeXBVcnB6T29vYTVhdFdwWXZIZ3hybDY5cW5Nb3pmMzc5OUc5ZTNkWVdWbWhkT25TNk5XcmwyVDJMSDJ5ZSszTFpES05tYllxVmFxRXNXUEhvbEtsU25vL3MxdTNibWpVcUJHV0xGbUNnd2NQaXZjTHBWS0p1TGc0ald5c1NaTW1vVU9IRHVMcmt5ZFBZdmp3NFZyM2JlaXNMa1FGRllNYW1YQnhjVUg5K3ZWUm9rUUpsQ2hSUXF6K0xaUEo0T1BqZzRpSUNIRmJYMTlmalNLaE5XdlcxTGk1QVVDREJnMzBGczJUeStXb1U2ZU9KTTFhSnBQaG0yKyt3ZWpSbzhYNXJHMXRiYkY2OVdwczJiSUZxMWV2RmdNb0ZoWVdhTlNva1NUVmxUNU5QSmNvT3h3Y0hIRCsvSG1OZ0ViRGhnMHhmdng0U1FPbFZxMWFlb01hY3JrYzQ4ZVBONmluZHN5WU1Yanc0QUdhTm0wS0FIb2ZBbDFkWFhVR0VCbzNiZ3hyYTJ1NHVyckMxZFVWTGk0dW1UWkFxMWF0aXVQSGoyc3NOelUxUlpjdVhlRGw1U1V1R3pseUpFNmVQSW1YTDEraWVQSGlHRFpzV0phS3hzbGtNdlR0MnhlMWE5Zkc5T25UY2ZmdVhSZ1pHV0htekptWmptT25EMGU5NkdWR0xpNHVLRisrZkpiMjE3QmhRM2g1ZWVIMjdkdVlQMysrZVAvTnF2VDBkRW5EcjNIanh0bmFqeTVHUmtZSUNBalEyUnVkbnA2T0NSTW1TRkx5UjR3WUFabE1CbmQzZHh3K2ZGampQVzNidHMzUll5VGR2TDI5SmNOQVZVcVhMbzE2OWVxaFVhTkdxRjY5dWlSalFDYVQ0ZXV2djhiWFgzK05rSkFRK1B2N1krL2V2V0tBdDIvZnZocDFrWEpEeFlvVllXVmxoVEpseXNETnpRMWx5NVpGMmJKbGNmZnVYY3liTnc4QTBLbFRKeHcvZmx3eVN4QWdaSjAwYnR3WU4yL2VsQXo1aUl1THcrM2J0L1hXdk1zb3U5ZSt1N3M3cWxTcGdoczNicUIwNmRMbzM3OC9XclZxWlhDbWlMT3pNMmJNbUlFQkF3YkEzOThmKy9idFEzeDhQQVlPSENobXphcSs5eklPNmJLeXNoSUxvcHFZbUJqMGVVUWZDd1kxTXRHd1lVTTBiTmhRNjdwVnExYWhmLy8rZVBYcUZjYU1HYVAxQzN2TW1ERklUVTNGOWV2WGtaeWNESE56YzRPbnp2ejY2Ni9SbzBjUDdOaXhBMDJiTnNWMzMzMkhjdVhLYVd3bmw4dmg1ZVdGRGgwNjRPKy8vOGJldlh0UnFWSWxXRmhZSUNVbGhkTUdFczhseWpJSEJ3Zk1uejhmL2ZyMVExcGFHdXJXcllzK2ZmcG9uYTJqY3VYS01ESXlFb2RoeUdReW1KdWJ3OTdlSGhVcVZFQ1BIajMwUGlDcWMzRnhnWXVMaS9qNml5KyswTmpHMU5RVUZTcFV3UGp4NDNVK0tEWnAwZ1JObWpReDZETlYyclZyaC9MbHk4UEl5QWdtSmlZb1ZLZ1FMQzB0NGVUa3BGSElzM0Rod2hnN2Rpd2lJeVBSdVhQbmJEOUFWcXhZRVpzMmJjS3VYYnZ3NXMyYkxEZVNLWGVWTEZrU3RyYTJVQ2dVTURFeGdabVpHYXlzckZDcFVpWDg3My8veTFhQjE1OSsra25jbnphRzFOU1F5K1ZZdjM0OWJ0NjhpZXZYcjB1eTZPUnl1U1RZNSsvdnIzY21DL1VNSlBWajB0Y0lNekl5d3ZyMTY3RjI3VnFzVzdjTzMzNzdyWGh2cUZxMUtvS0NnbUJpWWdKTFMwczRPenVqZmZ2MjZOeTVzODc5VWM2cVVhTUdXclJvSWQ1VEtsYXNpS3BWcTJhYVJhWlN0bXhaVEp3NEVkN2UzZ2dJQ01DeFk4ZlFzMmRQY2YyWFgzNlphOW1WRFJvMHdOR2pSeldXMTZoUkE1Y3VYVUphV2hyR2pSdUhxbFdyaXBrVXhZc1hSNHNXTGRDdFd6YzRPanFLUXpjT0hUcUVNMmZPNE5XclYvajIyMit6bEZuMVB0ZitUei85aE5UVVZOU3BVeWZyL3dCdnVicTZZdHk0Y1JnNWNpVE9uejh2cVF0eTZOQWhyZStwVnEwYTFxMWJKNzUyY1hFUk8xQjM3dHlwc2YzUW9VTTVCSVUrR2psVEpqdVB1THU3SzRHOFRWc1BDUWxCZW5xNjFnZnZuSkNTa29LMHRMUXNqMFhOenZqQi9PYnJyNzlHWW1JaWtwT1RpOXk4ZVZQN29PSmNsQi9PcjV6MEtaOUxPVW5WMkxoOCtYS2UvcU44cVBQenhvMGJjSEp5TWloMVhLbFVRcUZRNVBnTUI2cXh6WEs1SE1iR3hnVm14aHlsVWlsSitYVjJkczRYeFJMejRoek96L2ZUOVBSMHlZTzluWjFkanUwN0lpSkNIRjVVdkhoeG5kdUZoNGVMQmNmZDNOd2tHUndQSHo0VTY3Tm9DMGJudFR0MzdxQk1tVElGY2dhZkQvMmNrWit2ZzRJZ0ppWUdGaFlXTURNemcwS2h3TTZkTzFHelprMjlOZXFVU2lVZVBYb0VHeHNiamVHS3VYbnRaMFo5ZUdTNWN1VSttWm1COHZvWml0ZGd6a3RJU0VDREJnMEE0TTNseTVlemwzNllBNWlwOFo3MHpUaVJFMHhOVGJQMW9NQkdLR1hFYzRteXc5QU1DeUQzcG13c3FNTXhaREtad1FXaEtlOFlHUm5sV21QRzBEb1N6czdPa2tLMDZrcVhMcDJUaDVUam1GMUVINHA2blR1NVhHNVE5bzlNSnRONURlWG10WjhaVlUwcUlzb1pCYU83aTRpSWlJaUlpSWdvQXdZMWlJaUlpSWlJaUtoQVlsQ0RpSWlJaUlpSWlBb2tCaldJaUlpSWlJaUlxRUJpVUlPSWlJaUlpSWlJQ2lRR05ZaUlpSWlJaUlpb1FQb29wblJWelhsTWxCdDRmbEYreHZPVENoS2VyMFM4RG9qeUdxL0JqMCtCenRSUUtwWEg4dm9ZS05mOVc3Rml4Y1M4K0dDZVg2UkxmamczOHNNeFVNSDFvYzhmbnErVVh5bVZ5dk1mNmptRDF3RlIzbDRIdkFaejFibThQZ0FxSU56ZDNaWHU3dTdLdkQ0Tyt2VHczS09DaHVjc2ZheDRiaE5sSDY4Zm9vOVRnYzdVSUNJaUlpSWlJcUpQRjRNYVJFUkVSRVJFUkZRZ01haEJSRVJFUkVSRVJBVVNneHBFUkVSRVJFUkVWQ0F4cUVGRVJFUkVSRVJFQlJLREdrUkVSRVJFUkVSVUlER29RVVJFUkVSRVJFUUZFb01hUkVSRVJFUkVSRlFnTWFoQlJFUkVSRVJFUkVSRVJFUkVSRVJFUkVSRVJFUkVSRVJFUkVSRVJFUkVSRVJFUkVSRVJFUkVSRVNVRmU3dTdrcDNkM2RsWGg4SGZYcDQ3bEZCdzNPV1BsWTh0NG15ajljUDBjZUpzNThRRVJFUkVSRVJFUkVSRVJFUkVSRVJFUkVSRVJFUkVSRVJFUkVSRVJFUkVSRVJFUkVSRVJFUkVSRmxCU3MyVTE3aHVVY0ZEYzlaK2xqeDNDYktQbDQvUkI4bnpuNUNSRVJFUkVSRVJBVVNneHBFUkVSRVJFUkVWQ0F4cUVGRVJFUkVSRVJFQlJLREdrUkVSRVJFUkVSVUlER29RVVJFUkVSRVJFUUZFb01hUkVSRVJFUkVSRlFnTWFoQlJFUkVSRVJFUkFVU2d4cEVSRVJFUkVSRVZDQXhxRUZFUkVSRVJFUkVSRVJFUkVSRVJFVDBvY2p5K2dBb2U5emQzWlVBY1BueVpabTI1Wm5SOWI2YzJoOFJFUkVSRVJGUmJqUE82d01nb29LRHdUUXFhUEw3T2N0cmdMSXJ2NStMdXZaSGxCOTg0T3NuTmowOXZmYTFhOWZ1dmRkQkU1Rk9ER29VVUxvZUVyTDc4SkRUK3lNaUlpSWlJaFNWeStWdEFNelA2d01oK2xpeHdVbzVvbWJObW8yVlNtVmRoVUp4L01xVksyZnkrbmlJaUlpSWlQS1N1N3Y3SGdEZkFHaDcrZkxsUFhsOVBFUWZLMlpxVUk1UUtwV3RsRXJsV0xsY1BoNEFneHBFUkVTazZ2Um85YmJUWTE5ZUh3OFJFWDE4R05TZ0hLRlFLSTdMNVhMSVpMS3plWDBzOU9uZ21HMzYxUEVhb1B4T3FWVFdmZHZwQVFBTWFoQVJVWTVqVUlOeXhOdmVGejZzRUJFUkVSRVIwUWZEb0FZUkZWanNuYVpQSGE4QklpSWkrdFRKOC9vQWlJaUlpSWlJaUlpeWc1a2FsQ000K3drUkVSRVJFUkY5YU16VW9CenhkdllUUDdsYzNpaXZqNFdJaUlpSUtCKzRBT0FmdVZ3ZWtkY0hRdlF4WTZZR0VSVlluUG1CUG5XOEJvaUk4cS9MbHk5UHpldGpJUG9VTUZPRGlJaUlpSWlJaUFva0JqV0lpSWlJaUlpSXFFRGk4Qk1pSWlJaXloVUtoZUs0WEM0Zkw1UEp6dWIxc1JCOWFEVnIxcXl0VUNnY1RVeE1McHc3ZCs1RlhoOFAwY2VLUVEwaUlpSWl5aFZ2WjBUanJHajBTVklvRkQ4RCtDWTFOYlV0Z0QxNWZUelUvWGNVQUFBZ0FFbEVRVlJFSHlzR05ZaUlpSWlJaUhMZUJRRGc3Q2RFdVl0QkRTSWlJaUlpb2h6RzJVK0lQZ3dHTllpSWlJZ29WOVNzV2JPeFVxbHNwVkFvamwrNWNtVmZYaDhQRVJGOWZCalVvQnp4dGhBWVdBaU1pSWlJVkpSS1pWMmxVamxXTHBjREFJTWFSRVNVNHhqVW9Cenh0dmVGRHl0RVJFUWs0dXduOUNuajdDZEVSRVJFUkVSRVZDQzV1N3Z2Y1hkM1Y3cTd1N2ZKNjJNaCtwako4L29BaUlpSWlJaUlpSWl5ZzhOUEtFZThMUVJXOTIwaE1NNUhUMFJFUkVSRVJMbU9RUTNLRVVxbHN0WGJRbURqQVRDb1FVUkVSSno5aElpSWNoMkRHcFFqT1BzSjVRVjNkM2NsQUZ5K2ZGbVcxOGRDbEJkNERWQit4OWxQaUlnb3R6R29RVG1DczU4UUVSRVJFUkhSaDhhZ0JoRVZXT3lkcGs4ZHJ3RWlJaUw2MUhIMkV5SWlJaUlpSWlJcWtKaXBRVG1DczU4UUVSRVJFUkhSaDhaTURjb1JiMmMvOFpQTDVZM3krbGlJaUlpSWlQS0JDd0Qra2N2bEVYbDlJRVFmTTJacUVGR0J4WmtmNkZQSGE0Q0lLUCs2ZlBueTFMdytCcUpQQVRNMWlJaUlpSWlJaUtoQVlsQ0RpSWlJaUlpSWlBb2tEajhoSWlJaW9seWhVQ2lPeStYeThUS1o3R3hlSHd2UmgxYXpaczNhQ29YQzBjVEU1TUs1YytkZTVQWHhFSDJzT0FiM1BWV3ZYdjJjVENhcm5kZkhRZm1QVXFrOGR1WEtsU1k1dlYrZWM2UkxicDF6ZVlubk83MlBEM2xOOEZ5bDdQalk3dHU4RGlnelNxWHlKWUEybkMyUmNoS0huN3duM3JoSkY1bE0xamlYOXN0empyVEtyWE11TC9GOHAvZnhJYThKbnF1VUhSL2JmWnZYQVdWR0pwUFp5dVh5UVhsOUhQUng0ZkNUSEhMcDBxVzhQZ1RLUjJyVXFKSHJuOEZ6anRSOWlITXVML0Y4cDZ6S3EydUM1eW9aNm1PK2IvTTZJRzFtenB5SmdJQUFLQlFLWm1sUWptS21CaEVSRVJFUkVSRVZTQXhxRUJFUkVSRVJFVkdCeEtBR0VSRVJFUkVSRVJWSURHb1FFUkVSRVJFUlVZSEVvQVlSRVJFUkVSRVJGVWdNYWhBUkVSRVJFUkZSZ2NTZ0JoRVJFUkVSRVJFVlNBeHFFQkVSRVJFUkVWR0J4S0FHRVJFUkVSRVJFUlZJREdvUUVSSGxVNm1wcVhsOUNFUkVSRVQ1R29NYStkU3paOC9nNit1TE8zZnV2UGUrRGg0OENCOGZueHc0cWcvci9QbnpDQXdNaEVLaHlOTDdIang0Z1A3OSsrUHAwNmU1ZEdRZnYxV3JWcUZLbFNvNGNlSkVuaDVIYkd3c05tL2VySFhkRHovOEFGZFhWN3g2OVNwTCt6eDQ4Q0MrLy83N1RMZDcvdnc1dW5mdmpxZFBuK0xodzRkSVRFek1mT2VCZ1VDYk5zRGx5MWs2SnNwNTZlbnBpSXFLeXRHZ3dMMTc5N0IxNjlZYzI5LzY5ZXZScFVzWFJFUkVhRjEvN3R3NWxDMWJWdWMxa0IwUEhqekE4K2ZQYzJ4L3VIb1ZtRDFiK1AzS0ZXRG5UdTNiSlNRQUV5WUFGeTdrM0dkLzRrSkRReEViRzV0M0I1Q1NBcXhkQzZTbGFhNExEQVJDUW5ML0dNNmVCY0xDOUc5ejdCaWdPdWVqbzRIazVPeDkxcWxUd0toUjJYc3Y1VXN6WnN6QTZkT250YTU3OHVRSi9QejhFUEloem1NRG5EaHhBdlBuejBkMGRIUzIzcTlVS2pGa3lCQnMyTEJCNS82blRKbUNORzNYTTFFQllKelhCMERhclZ5NUVuNStmbWpUcHMxNzcrdjA2ZE9ZTjI4ZTVzNmRDd0I0L2ZvMVhyOStqYVNrSkNRa0pDQXVMZzV4Y1hHSWpZMUZkSFEwWHI1OGljaklTSVNIaHlNcUtnb0hEaHlBc2ZHSFAxVW1UWnFFbzBlUElpVWxKVXZ2TzNyMEtEWnUzSWg1OCticDNPYlZxMWQ0OXV3Wm9xT2pFUlVWaGNlUEgrUGh3NGV3czdQRDVNbVQzL2ZRQzdRRkN4WmcxS2hSYU55NE1TcFhyaXd1WDdod0lUdzlQZkhGRjEvb2ZHOU1UQXhldkhpaGRWMzU4dVZ4L3Z6NVRQOS9saWhSQXFWS2xRSUEvUGJiYnhnM2JoeU9IVHVHNWN1WHc4VEVCQUR3NzcvL1l0MjZkUmc3ZGl5c3JhMno5UGRkdjM0ZGE5ZXV4Wm8xYS9SdTkvcjFhMnpidGcyVEprMUMvLzc5OGZyMWEyemZ2aDJWS2xYUy9vWVhMNEFCQXdCemN5QTJWbmlRMXFWa1NhQnMyU3dkTjJYTi9mdjNVYUZDQlJ3NmRBak5temNYbDh0a3NremZ1MkRCQWd3ZlBseGorZDY5ZXpGaXhBaDA3OTRkQUpDU2tvTC8vdnZQNEdQNi9QUFBZV1JrSkw1ZXZudzVZbUppWUc5dnIzWDdLbFdxQUFCOGZIelFybDA3RkNsU1JPdDJGeTlleEwvLy9xdXgzTXJLQ2gwN2RwUXNxMU9uRHBvMWE0YnQyN2NiZk54NlhiNE1qQnNIakJrak5QcUdEd2VtVEFFbVRaSnVkK1FJTUhNbThQbm5RSzFhT2ZQWkg0bWtwQ1JFUjBjak9qb2FFUkVSZVBIaUJTSWlJaEFlSG82T0hUdWlUcDA2V3QvWG9VTUhlSGw1WWNTSUVlS3lDeGN1NFA3OSs5aytsbkxseXFGR2pScEFSQVR3NUluK2paODlBNzcvSGpoeEF2ajk5M2ZMSXlPQjc3NEQzTjJCNDhlbDczRnowNzIvQncrRUlGbjE2cnEzV2I4ZTZOdjMzZXV2dmdMbXpBSDBkZHcwYVFLc1dBRU1HZ1FNSFFvY09BRDA3QW1NSFN2Y2l3MTE4U0l3Zno1UW80YndmdnFnRmk1Y21LMzNhYnVYQThKOWMrTEVpUmd4WWdUcTFhdW5zZjdQUC8rRXI2OHZhdGV1amJJR2ZGOGZQbndZSGg0ZVdUNisxTlJVZzU2eGx5NWRpc0RBUVBUcDB5Zkxud0VBYTlhc3dmTGx5ekZyMWl5dDYwK2NPSUdwVTZkaTNMaHhrdU01ZXZRbzd0Ky9qd0VEQm1UcmM0aytGQVkxOHFIRXhFU3NXclVLTGk0dVNFaEl3T0hEaHcxNlg1TW1UU1FQekxvTUh6NGM2OWF0MDdtK1VLRkNzTFcxaFoyZEhSd2RIUkVlSG80U0pVb0FBTnpjM040cmFxMVVLZzNlTmpvNkduWjJkZ1p2cjJwZ0JBUUU0TXN2djBSNGVEakN3OE54N05neC9QampqNUp0OSs3ZEMwOVBUOGt5dVZ3T1IwZEgrUHI2aW8zblQwbDZlanA4Zkh5d2NPRkNEQmt5QkFzWExoUy8yS0tpb3JCeTVVcE1tREFCQ3hZczBQbmw5dnZ2djBzZXNOVXBsVXEwYTlkT1o5QkRaZEtrU2ZqbGwxOEFBR1BIamtWaVlpS21UcDJLa0pBUTdOeTVFMFdMRnNYQWdRT2hVQ2pnNStjSFB6Ky9UUCsySVVPR1lPblNwWmx1cDA1MUxjbGtNdXpac3djZE8zWkU2OWF0Y2YvK2ZaaVptVWszVGtvQ09uY1dIdVlCb0dsVC9Uc2ZOUXA0RzJTa0Q2OUhqeDRhMTcvS2Q5OTlaL0IrL3Z2dlAxU29VTUhnN2NQQ3d1RHM3QXhBeUVTN2VQRWlsaTFiQnJsY2pqdDM3dWpkbDVXVmxjWXkxZjEwNjlhdFdvTzRaY3VXMVFocUFNSzlMbE92WGdIaDRabHZGeDBOS0pYQXpadUFod2N3ZnJ3UTJMdHpCN0N4QVp5Y2hPMysrZ3V3c0FDMEhJOG9zMGFManNaSlFSUWFHb29oUTRiZzVjdVhHbGxnY3JrYzl2YjJjSEJ3RUxOcW5qMTdoc2VQSDJ0dGZLazdkT2dRQWdJQ3NuMWNQWHIwRUlJYVc3WUFPdTdsSXFVU0dEWU1XTFFJcUZZTkdEbFNXRDV6cHBBTnNYeTU1bnRDUWdCdmIrazlNaWdJV0xKRXV0M2Zmd3NCTUhXWlhXdGhZVUpBV1pzWEw0Unpjdkprb0ZFallNMGE0TC8vZ0RkdmdQTGwzNzMvN2wzZCs2OVVDYkMyRnQ1YnZMaitZMm5jV1A5NnlqSmR6eGFaMFJYVVdMOStQZVJ5T1lZT0hhcDEvWTRkTzFDOGVIRTBhZElrUzUrM2RldFdWS3RXTGRQdFZxOWVqZm56NTJzc1AzWHFsTWF5MU5SVTdONjlHOVdxVmNQdDI3Y05PZzVMUzB0VWZ4c2dEQWtKd2FoUm85QzZkV3VNSGowYVVWRlJHRDkrUE1hTUdZUFBNMTVuYjUwK2ZScVRKMC9HNGNPSDRlam9pSzVkdTJhNUU0bm9RMkpRSXg5YXRHaVIyUERMU3RRM0lTRUI1dWJtbVc0M2ZQaHd0R3paRXBhV2xpaGN1REFzTFMzeDIyKy9ZZTNhdFVoS1N0SnNzS2taTW1TSXp0UzNtVE5ub21MRml1alFvWVBCeDZ6UDA2ZFA0ZUxpWXZEMkdSc1lxdDlqWW1MUStPMER4ckJod3hBWkdZbldyVnZqdi8vK1E2RkNoVkM4ZUhHc1diTUcvZnYzejVIakxvanUzNytQSDM3NEFWZXVYTUcyYmR2UXRXdFhjWjFDb1lDNXVUbjI3ZHVIWHIxNlllREFnVGh5NUFqV3JGbWpzK2Y0NGNPSDR1L3IxcTNEdEduVEFBRGhieHRKaXhjdnhvZ1JJNUNTa2lJR0Q1UktKWXlNakRRYWIxT21USUdEZ3dPbVQ1K081OCtmWTlteVplS1hyU3FqSXpPNkdvdEtwUkxITS9Za3ZoWDJOcVg1L1BuektGV3FGQ1pNbUlCNzkrN2h6Smt6cUZldkhreE5UWVVOazVPQkxsMkFjK2VBM2J1Qkw3L1VmaEN4c1lDbkp4QWZML1JpVXA1eGQzZUhsNWVYMW5WWkNXcW8zTDkvSDI1NmVxQURBd1B4N2JmZlNwYk5uejhmenM3TytOLy8vaWRaYnNnRDY4T0hEN1VHWlZSQmp1VGtaRGc0T0lpWkhobTNNU1Q0amExYmdRekJZTDNVc3JvQUFLTkhBME9HQUV1WEFvbUpRRUNBTUFTbGFGSE45L2JxQld6YWxIa2oraU1LYXBRb1VRSk5temFGdGJVMWJHMXRZV3RyaTJIRGhxRmZ2MzRZUEhpd1J1QnAzNzU5V0xGaUJTNWR1cFRwdmsxTlRYSG16Qm1ONVhQbnpvVy92Ny9PZmRTb1VlUGRpejU5aEd5eWR1MkFkZXVFakFoQUNDeE1uQ2o4UHdPRW9VY25Ud0puemdoQmpvY1BoV0NHcjY4UUJOREczUjFRZjA3UU5vU3dkT2wzd1FaRGpSOHZ6UmhSTjJXSzhLTk9GWGhRZGJiODh3L3d3dytaZjg3Um84S1BQbG5vd0NIRGxTdFh6dUJoMmVYTGw4ZGRMVUVxVlpibWxpMWJVTHAwYVFRRkJTRW9LQWdBVUxseVpkU3RXeGQzN3R6QjJiTm5VYXRXTGEyQmgxS2xTcUZ6NTg1YVA5ZlYxUlhsRFRoM0hSd2N0QzV2MEtDQnp2ZGN2SGhSNzNwMWxTcFZ3ci8vL292RXhFUjA3OTRkam82TytPT1BQeUNUeWFCVUt2SFBQLy9nMHFWTE9IUG1qT1M1Zjl1MmJWaXhZZ1hPblRzSFIwZEgvUHJycnhnOGVMRE81ejJpL0lKQmpYd21NaklTdi83NksyclhybTN3T09wNTgrYmh0OTkrazZTTFBYandRQ1A2cWtxN1ZpcVZHZys3cXZSbmZRRU5RSGVrUENFaEFUTm16RUNEQmcwd2ZmcDBnNDVibjdpNE9MeDQ4UUpmcVI2a3NrRDFZSy9xK2JTMnRvYTF0VFd1WHIyS3c0Y1A0OENCQXdDQTBxVkxpKzh4NkNIL0kzWDA2RkUwYjk0Y0NvVUMxdGJXOFBIeHdkQ2hRNUdVbElTa3BDU3ROUW0yYjkrTzY5ZXZZL2Z1M1ZvYmMrckJCbHRiVzQzMXAwK2ZSdFdxVlNYLzdyR3hzVkFxbFZxM0h6SmtDUHIwNllORGh3N2g1NTkveHBBaFF6QWw0d05xTnFTbnAyZmFDOU92WHorTlpXS1BlMHlNMFBOODhxVFFLTk0xWEN3bFJXZ2t2SDROSEQ0czlHcFNycmgzN3g0VUNvVVlXQXNORFJVZmdnMTUwTXdvS1NsSkkxaXN1cGNhMm1PVzBkMjdkN0ZqeHc3TW1UTUhabVpta29mMDdCeGpSZ2NPSE1EcjE2L1JVMHVLZkZwYVd0YUdFMmJXT0R0N1Ztanczcit2ZTJqQjVzMUFYSnpRMEMxWlVzaFVxbExsM1RBQzlTRnQycktZZkh3QVBjTUpDeUtaVEthMUI3bFFvVUtHWmRMa05oc2JJYkFBQ1AvUDFNOUxKeWNoVTBHVldkT2hBMUNraUpDeEVSZ29MTE93ZUxjKzQ5K1ptaXBrdDZtL3praExRQzVUR3pZSVB4bkpaTytHbitqVHZUdWdObFJOdEhTcGNQNkZoQUNxL3pmQndZQ1hsMUJEUnQ5d0djcDNmbEFMWEwxNjlVcnlldGl3WWFoYnR5NVdyVm9GUUJqT2RVRkxIU0JQVDArZFFZM3NQTGVxeXhpUVRFbEpRZHUyYmVIaTRvTFZxMWNidkI4TEN3dThldlVLblR0M0ZqdGtWTm5QWm1abW1EUnBFZ1lQSG93eFk4WmcwYUpGNHZ2Njl1MkxLbFdxWU5XcVZmRHk4b0s1dVRuOC9mM1JyRmt6T0RvNnZ0ZmZScFNiR05USVozNzg4VWZFeHNaaSt2VHBlbnYrMUtsNnR0VWZWRjFkWGNVSDdxVkxsMkxac21YWmZnQTNSRXhNREFEb0hCdWVWVGR1M0FBQVhMbHlKY3Z2M2JKbEMrN2Z2NDl1M2JwSmxvOGVQUm9lSGg2UzhmVWtqTEh2M3IwN1hGeGNVTFJvVVZoWldTRTFOUlhUcGszRDFLbFRVYTllUFJRcFVrU1MyYk4vLzM3NCtQaWdVS0ZDV2Y2OGMrZk9ZY2VPSFZpK2ZEbHUzNzZOMU5SVVdGcGFpaW5UcW9DSVVxbkV1blhyMExOblQ1aWJteU11TGc0OWV2U0FoNGNIakkyTkRhcU5BTHpMWUxwNTh5WlNVMVBGZE82clY2OENFQnE5MnNUR3hxSnk1Y3I0KysrL3hSUk9GVWRIUitEU0phQnJWeUdGdVYwNzRTRmRSd0V1QkFZS0tkWkRod0xYcndzLzZ1cld6WHF2SkdsVnRXcFZKS3NWQWxUUGhGQUZQQ01qSXczdTdUTXhNY0dLRlNzQUFFRkJRZmp6enovRjF5cTYwbmQxK2VXWFgrRGs1SVJCZ3daaC8vNzlhTk9tamRnYmFFaUI0OHlHY08zWXNRTkZpeFpGMjdadE5kWVpPbjVibEpZbTFEclFSVFc4NVBseklhaWhWQUtuVHdQMTZ3dkxGUXBnd1FMQTFSV1lOazFvRkk0ZEsvVDRaOWJJcFB6cjVVdjltVFZqeDc3N1BXTlFZOEFBNFVjYlZaSENmLzRCeXBTUnJsUFB1Rk1OZXdLRURLQ29LTURLQ3REVk1mUGpqOW96ajlTRGRvVUxDejhLQmZEVFQwQ2RPa0pXWFdxcUVMUlJQeDdWTlZHc21EQlVKaWxKeUU0eThIdUo4dGJBZ1FNMU91QlVtUk14TVRGWXZYbzFPblhxcExVd3RKV1YxYnRNVFMzZWQvaEozYnAxSmE4WEwxNk11TGc0VEo4K1hXUGR4SWtUVWJObVRaMFowdlBtemNPUkkwZGdiMitQVHAwNjRlWExsNGlKaVpGMFZpMVpzZ1NkT25VU1h4ODhlRkFqUzN6a3lKRm8yclJwamhhdEpzcHBER3JrSTVzMmJVSkFRQUJxMWFxRmtpVkw2bnpvdHJPems2U3RxUjVTMVJ0NUppWW1ZbytmS3RCUXZueDV2SHIxQ3IvOTlwdkdQbFVOUEczckFHQlFKZytmcWw1UlYxZFh2ZHNaNnV6WnN3Q0F4NDhmNDlhdFc2aFlzYUxCNzNWeGNZRzN0N2ZrSnI5Ly8zNEVCUVhoTW1lbDBHQmhZYUh4UmRXalJ3KzhlZk1HTFZ1MjFQcHYzNkZEQjNoNmV1cjhZbGMvZDlWbmRqaHk1QWk2ZGV1Rzl1M2I0L3Z2djhjdnYveUNxVk9uaXV2cjE2K1BoZzBiQWhDR2ZRd2FOQWdMRnk3RTl1M2JVYUZDQld6YXRBbWVucDd3OHZKQ2pSbzFzR25USmdCQVFFQUFXcmR1RFFzTEMzRmZhOWV1eGR5NWM4VmpiTmFzbWFReHFBcFU2S3J6b3VyUktGcTBxRmhUUnVMMmJTRURZOFVLNFdINTc3KzE3a2RDVjEyUEpVc1kxTWdoU1c5N2dKY3NXWUtmZnZwSm8xQW9BTXllUFJ1elZUTjJaTUxJeUVpOC95VWxKZUhQUC84VVg2dk84d01IRHVnZEtuZmt5QkZ4M1BhRkN4Zmc3KytQbFN0WHdzVEVCSDUrZmloYnRxeVlNVlF5SzRVTHRZaVBqOGZPblR2UnExY3ZqYUJqYW1vcWtwS1N4S0ZWZXFtdWkvQncvYlVNVWxNQlUxT2hYa0hEaHNDZVBVS1E3OHdaSVZqMzk5L0FyVnZDTUFWVkwzZHFLdkFKMWkxU04yM2FOQVNxc2hyVXJGaXhRaU5vWnNpUUUzWHA2ZW5Zdlh1M3huSlZVVnR0Ni9UU05neTJWQ25OTEo1Q2hZUjZHWFBtNk4vZm5EbENEU0tWSFR1RWdBQWdCRXNBb0dKRjRUTjArZXl6ZDdPWVRKNHMvUHo1cC9CNnloUkF2Vk9qUWdYTlpkdTJhUTVIQVlTZ1NwOCtnTC8vdTJ5Unk1YzFBeXdxQ29XUXdiRjRzVkFjK284L2dDelVBcU9zaVkyTjFUbDdoN1p0ZFNsVXFKRE9Ucmk1YytmaXpaczNtREJoZ3RZQWNIcDZ1dDZneHZzT1AxSDM2dFVyekpneEEzWHIxa1g3OXUwMTFzK1lNUVA5Ky9mWEdkVG8xYXNYamg0OUNpY25Kemc0T01EUjBWRnNROWphMnNMTXpBek5talhEakJrenhHZXYrcXFBOUZzcEtTbUlpSWhBR1YzWEFGRSt3YUJHUG5IbHloVU1IRGdReFlvVnc0VUxGL1FXakJzN2RpeCsvZlZYOFhWeWNyTGVHNnk2OFBCd2phS1o2blN0eXl5b29YcTQxemN6UmxZY1Bud1lSa1pHTURVMXhZNGRPL0R6eno4Yi9ONzY5ZXZEeXNvS2h3NGRBaURVaEJnelpneTh2THpFNkhsU1VoSWVQWG9rdmljc0xFejhHOHFWSzJkd0ZrQkJkdkhpUmRUS1pCWUNuVE45WkhEaHdnWFVyRmxUZkszdC9EMTM3aHkrK2VZYkRCOCtITk9uVDRkY0xzZmd3WVBSdUhGanBLU2t3TnJhR2pWcjFoUlRyK3ZVcVlPOWUvZWlZOGVPcUYyN05qWnUzQ2ltZXo1NDhBQlZxbFFSQTNWTGxpekJYMy85aFQxNzlvaUZHSzJ0clNHVHljUWhMa2VPSEVGcWFpbzJidHlJQlFzV2lGbEFXN2R1Ulk4ZVBTVEg2dS92ajI3ZHVrRW1reUVoSVFFQThPYk5HM2g0ZU9DWFgzNFJHc2xlWHNMUWszdjNoRGZ0MndlMGFtWFF2eGZsdnIvKytrdm51amx6NXVpYzVqbzcxMzZaTW1Va21YVnIxNjdGc0dIREVCOGZEMEFJSEZwYVdxSm8wYUlJQ0FpQVVxbkVnQUVEeElLN2UvYnNFZS9ocjErL3p2VHp3c1BETVhIaVJLM3JBZ0lDOE9iTkc2M1RGcXVtUHpZb2F5OHVUbWlrbGlpaGZYZ0FBS2dlK0N0V0JNNmZCL3IzRjJZOStlb3JJYUFCQ0VNVHpwMlRCa2FTa25UM3FIOGlXclJvSVpsUjRlelpzd2dPRGtiOSt2VTFlbU96S2owOVhlL3d2Q3dQM2N0WVUwTVhwZkpkNEVvZmUzdHB3RUs5Y2FrS2lFZEdTb2VvWk9UdkQ2U25DL1dNZXZjRzJyWjlkNHpaRlIwdEJGdU9IUk1DelFNSEN1ZDFjTENRdWFHTlhDNE11NmxVU2FnaFU3T21VQlJYVjIwbGVpL2g0ZUZhaDRUbWxPVGtaT3phdFFzOWV2VFF5TkJVU1UxTjFUdFUrMzJIbjZnYk5Xb1VYcjU4aWYzNzkyZnIvYzdPenRpK2ZidjRIS1BOOXUzYlVhOWVQV3pac2dXQVVGTkRsYW1oVUNqZzcrOFBoVUpoVVBZSlVWNWlVQ09mK09HSEg1Q2VubzZBZ0FEVXExY1B3NFlOMHpwOWxiWUg3dVRrNUV4cllhaVVMMTllYTgvMHVISGpNR3ZXTEwyemt4anlzTitvVWFOTXQxRVZMOUlsTmpZV1FVRkJxRisvUGh3Y0hMQmh3d1pNbWpUSjRNYUdUQ1pEU0VnSTd0MjdoOUdqUitQNTgrZTRjZU1HYnR5NGdZMGJOd0lRR3EzcURWbGZYMS80K3ZvQ0VCb1ZoUXNYTnVpekNyTEtsU3RMR2pkcGFXbnc5dmJHeVpNbnNXclZLbzBxKzZOR2pjS1pNMmV3ZWZObVNUMFNBQm9GTzlYUG80VUxGMkxFaUJHb1U2Y09MbHk0Z0twVnErcWNVZ3lRTmpnOVBEd1FGQlNFMXExYml3MUVRS2prclpydTJOcmFHaWRPbkVDVEprM1FzbVZMWExseUJYSzVIS21wcVpKWmJGUUJHdFZzUWwrK2ZlaFVCYk5VL3hhcWdJeE1Ka1Bod29VUkZ4Y0hBTmkxYXhmT25Uc243YTFReXd3UkpTUUlRMUl5VTZrU1U1Vnp5ZVBIajhVQ3NKTW5UMFo2ZWpwYXRtejV3VDQvTlRVVmI5NjhFVis3dUxpZzc5djZFVDE3OWtTbFNwVmdaMmVIVHAwNjRZc3Z2c0EzMzN3am5uK0czSHZjM055MHBrVUQ3NGF2UkVWRmFheFR6VnoxK1BGalJFVkY2Ujh1R0JrSnFIb1NkV1ZWM0w0dFpCZzFiQ2pVRnZqMVYyRVdsUFBucGR2VnJ2M3U5OFJFb2ZHcjdkcjVoTlNwVTBlY3FsV3BWSXBCdUtwVnEycXRoWklWcHFhbVdnc2dMMXk0RU51MmJkTmFSQlRRMHhqTFdGTkRsN1Ewd3pKd3dzTGVCUzlVcjFYMjdSUCtxMzdPYUtOZWVMZEtGV25taDdhaW9OcVdaVFJwa2pBOTdhcFZRc0hRWThlRW9JbUppUkN3U0UwVkNqMWJXUW5aUjhDN3dONkFBVUlBc0d0WG9aYUlnZGtFbERVNVVTaFVIek16TTl5NGNRUC8vZmNmMnJkdmo3bHo1MHFHRnlxVlNpaVZTcTNQM0hLNUhFWkdSdGl5WlF1cVZxMmE2V2V0WGJzV0N4WXMwUGxzZS9EZ1FheGJ0dzRUSmt6UUdXQXh4TXlaTXpGanhneWQ2eWRNbUlEbXpadWpXN2R1MkxScGswYnhhaU1qSTNUcDBnWHQyclhMOWpFUWZRZ01hdVFUMDZkUFIzeDhmTFlpdkliT2V1THY3NC9qeDQvckhHS1NtYkhxWTJReldMSmtDYXl0clEyYU9VRFZrNjZMdjc4L1VsSlMwTEZqUnhRdlhod0JBUUhZdTNjdnZ2bm1HNTN2OGZIeEVhYzB6UGdGNGV6c0xEWVl3c1BEMGFSSkU5U3ZYMTlzZU10a01xeGZ2MTVzZEh3cUNoVXFKS1pJUmtaR29tZlBuZ2dPRHNhbVRadlF2WHQzQU1EejU4OHhhZElrT0RnNFlQdjI3ZkR3OEVDL2Z2MndjZU5HdEdqUklzdWZhV05qQTBBWTU2bHQ5Z1p0R1I2MWF0WEMzYnQzeGVFZ3o1OC9SMEpDZ21TbzB4ZGZmSUdnb0NDRWhZV0ptUjVKU1VrR1p6QUIyZ3MwV2x0YmkvVmlWcTllRFU5UFQ5MHBtS3J6N3ZKbHdKRHE1TW5KUXRvKzViaFZxMWFKMDFFWExsd1kzMzc3TGZidTNTdk9nblQxNmxXZFFRRjlGQW9GQU9ENzc3L0hreWRQeE1DenJwb2EyaDVXVDU0OGljYU5HMlBseXBVSURRM0Z2cmVOdU9Ua1pKaVltR1E2dGFzNmJVSG9zV1BIWXR1MmJSZzRjQ0R1M3IwcitXNjRlZk9tK0w0VEowNW9uZTVWZE9tU3RJRG5nUVBTRkh6MXYvbmJiNFgwKzBtVGdGOStFUW9uTGx3b05QaEtsSkEyUUZWbXp4WiszdjB4bWY2OUg2dVRKMC9peVpNbkFJUWkyUnMyYkVEdjNyMnpWVEEwUFQwZFNxVlM2NzFQdGIrczNCZDF5dGpwa3A0dURNVzRkRWx6WFpzMjBpS3l2cjdDVDBZWExnRDc5d3REVVZUbmhtcW9VbXlzTUoycUlmVmdNaFlGMVZZbzlMZmZOR3RzTEYwSzlPc25GRWo5L25zaFEwVW1BOWF1RmM3M04yK0VRRjk2dXJCOXNXSkNscEtLcHlkdzQ0YitZVE9VTDBSSFIrdnNYQ3RjdURDc3JhMXg2dFFwdEcvZkh1Zk9uUk5uL2toSlNRR2d2YWgrMDZaTmthYXFDV09BT1hQbVlJNk9vVnBQbno0VloraWFOR2tTQU4zRHcrL2N1YU94enNiR1JxT3VuTGFpNytvZFA1YVdsamg4K0xCWUpCNFF2c09LRkNtU00vY01vbHpHb0VZKzBlbzkwdGJqNCtNMWV2ZENRME94WmNzV1hMeDRFU2RPbkFBQWVIbDVpVDFEMmFFKzVFWGQ3ZHUzTVd2V0xQend3dy80OWRkZjhlclZLNWlabVJrVWFNbElxVlJpeVpJbE1ETXpnNWVYRjRvVUtRSW5KeWRNbno1ZGIxQmo3Tml4YU5hc0dUdzlQY1VBaG1yYVEyTmpZNWlhbXFKTW1USmlBVUVuVlhFN3dxNWR1ekI0OEdBa0pTWGg0TUdEYU55NE1VSkRRekZ2M2p5c1hyMGFGaFlXbURGakJpd3NMSEQ0OEdGNGVYbWhaY3VXNk5PbkQ2Wk1tV0x3dEtycWloY3ZucVZaSHV6czdEUWFlNE1HRGNwMFdCUWduZlVucXh3Y0hCQVpHWW5yMTYvajJMRmo0clVrb1hyQXpkaER1WGt6b0syMzVyZmZnR1hMR05ESUpiR3hzVmkyYkJuNjkrK1ArZlBuWS9UbzBlalFvUU02ZE9pQWl4Y3ZBZ0EyYjk2c3MrQ1pxNnVyWkZyaHFLZ29MRisrSFB2Mzc4ZTVjK2NBQ0RWNkJnNGNLTjVQZ29PREpiUDJiTnUyRFZPbVRORTZ6TVBWMVJWUG56N0Z1SEhqNE92ckt3NUJpSStQbDl3emI5KytMZDdEZFAydWpiR3hNZno4L05DbVRSdHMyTEJCTXFRd0tDZ0loUXNYUnRteVpiRm56eDdkUVkyWUdHSElpUG9RSFJjWDNiT2JHQnNMalQ4N3UzY0ZJcmR1RllhWS9QNjcwS0JVdVhkUEtCemFwOCs3SVNxZk1JVkNnYVZMbDZKVnExYllzMmNQVHAwNmhjZVBIK1BHalJ1WU9YT213Vm1ZS21scGFWbCtUNmEwMWRUUVZTUjAvMzdoUjEySkV1L09uY21UaFNGSkdZZG5KQ1VCNWNvSkFRSDFnTWQzM3drMU53RGhQTXRreUNRQTdVVkJkUlVLVlNlWEMvdVBqUlZxdzlqYkN4a1hxbXZOMGxLb21mSHlwWkJwMUxxMVpzWlJoaXhHeXA4MmJkb2sxdVRTeHNYRkJSczJiRUM3ZHUzUXQyOWZzWkM1S2pDZ2ZvM2wxSERsT25YcTRPelpzMGhLU2tMWHJsMFJHUmtwK1N4ZHc4T0RnNE1SSEJ3c1dWYXVYRG1Ob0VabWZIMTl4WXh0OVRhRlFxSEFYMy85aFhidDJuM1NNd1ZTL3NlZ1JqNjFhTkVpeVJSTCtzVEV4RWdld2dHaHNOajQ4ZU5ScVZJbE9EazVJU0lpQWxGUlViQ3hzY0dyVjYvRUh2T01NdDZjcDAyYnBuUHN0b3FxcUZtWExsMEFDQkhpSVVPR1lLbXVvb2g2Yk4yNkZiZHUzVUxmdm4zRm52a2ZmL3dSVTZaTXdZNGRPM1JPb2VYZzRDQU9pUWdMQzhOLy8vMG5GanM2ZGVvVUdqWnNpSmlZR0R4NjlBakZpaFZqMUJuQTlldlg0ZXZyaTMvKytRY05HemJFeXBVcmNmZnVYYlJ2M3g1NzkrNUY0Y0tGNGVQamd4RWpSb2k5RmdrSkNRZ0lDTURpeFlzeFljSUViTm15QlczYnRzWFFvVU16bmFKRVdxZ0FBQ0FBU1VSQlZCcjFmYXhjdVJJdFc3YkVIMy84Z2FDZ0lLeGZ2eDZMRmkwU0c1S1BIei9XS0ZLN1ljTUdYTDE2VmVzd0xtMjBwYlE2T1RuaCtmUG44UFB6UTZOR2piVFBENjhhWnBEeDRiWk1HYUJ5WmMzdHN6RmpEQmxPRlh6dDBhT0hXRm4reHg5L1JMdDI3ZkRaWjU4QmVEZkVxVzNidG9pTWpCUUxFd05DM1lrcFU2WWdNVEVSNXVibWVQYnNHU1pQbmd3TEN3dDgvdm5udUh2M0xwNDhlUUs1WEM0T1phcFJvNGJrSVZjVk5OVVd1Rk05c0thbXBzTGUzaDZ6WjgvR2l4Y3ZVTFZxVlVsZ1JQMjl1bjdYcFhYcjFuQndjRUJnWUtENElKeWFtb29EQnc2Z1ljT0dxRmF0bWxpUVVtc0RlUGx5WVppSWV0QkRWL2JJeXBWQ3ZRRm5aMkVZd2FoUlFxcitoUXRDMWthcFV0SWU4alZyaFA5V3E4YlpUd0FFQmdiaTRjT0g4UFB6dzU0OWUrRHA2UWtqSXlNc1hib1UzdDdlV0xod29hUUFjbVlTRXhNbDU2WTYxVXhQMnRicHBhMm1Sc1lnOFlFRFFrMmhDaFhlRGMzUVJ0Y1FrRUtGZ0hIamdKWXRoWXdNbGZIamhXVktwUkJ3S0ZjdTgrTjluMEtoQUZDMHFGQjB0Rnc1WWVwYUh4OWhhQlVBcU5kZlVrMDEvQWxuR1gxb09WVW90RXVYTHZncFE1MlVqTi92YmR1MnhaQWhRN0JzMlRJc1diSUUzdDdlWWlCYi9iNjVmdjM2VEkrbFg3OSs4UER3MER1MHpNSEJBUXFGQWoxNzlzU1pNMmRRdm54NXlYT0p0bzRabVV5Ry92MzdZNDNxdnFxSFNSYUxNNmVucCtQUFAvL0U5T25UY2ZQbVRTeGJ0Z3lEQncvTzBqNklQaVFHTmZLcDNyMTdZL3o0OFZyWDJXV29yUDNmZi85cGpMZHIxS2dSd3NQRDRlam9pQ2xUcHVER2pSc2FnWXpldlh0clROdWt6cENoSk0rZVBjUGF0V3RSclZvMWpZckpXUlVYRjRjeFk4YkEyTmhZVExjRGdPSERoMlBSb2tYNDZhZWYwTHg1YzFpclAvQ29TVTlQaDVHUkVaNDllNGJaczJkajE2NWRBSUFxVmFwQUxwY2pPRGdZTjIvZU5EaTErMk4zNnRRcEJBY0hZL0hpeFdqYXRDbHExS2lCaElRRVZLNWNHUXNXTEVDZlBuMVFwRWdSbkQ1OUd0T21UY1ArL2Z0UnYzNTlORzNhRk1PR0RVUDc5dTB4ZWZKaytQdjdhM3pSWmRaejhmejVjNFBIeGQ2L2Z4K0RCZzNDcUZHak1IZnVYTnk2ZFF0R1JrWVlQSGd3akkyTmNmTGtTZlRyMXc5ejU4N0ZzR0hEeFBjRkJRWGh5Wk1uWWdwblpsVG5oWkdSa1ppbTdlTGlnb01IRCtMaHc0YzRkZXFVOWplcXhvTWJtdjBUR2lyMGFpdVZyS21Sdzk2OGVZUDU4K2RqK1BEaEd0bHJxb0NHdXQ2OWU2TnIxNjQ0Y2VJRUdqWnNpQXNYTHFCNzkrNTQrUEFoNnRXcmg2NWR1NkowNmRKWXYzNDlPbmZ1akRWcjFtREVpQkhpK1JFYUdnbzdPenNvRkFxRWg0ZUwrMVhWWVZGZkpwUEo0T1RraExTME5GeThlQkZGaXhiRjh1WEw0ZVRrQkNjbkp6ZzdPMnM5eHV5UXkrV29YYnMycmwyN0ppN2J2bjA3b3FPajBhVkxGM3o1NVpmdzgvUEQ3Ny8vTGhZckZkMi9EMHlmTGd5aFV2V21OMnNtREMxUm5lTnBhVUt2K1pJbFFnQ2tmSG1oL3NEUFB3dkxsaXdSZXIzZkRtT1RPSFpNK08vNDhkS0NvcCtnaUlnSUxGcTBDSzFhdFpJVURlM1hyeC9TMHRMd2YvYk9QQzZtOVkvam4yWXFXbVNwUkNJVXNpUlN0ckx2cml1a0xGbXozdWhYUkpSY1MxS2g3a1dMNVVvaWhiSmtMZG5DdFdjSnJaWkxsQ1NSU2szTjgvdmpjVTR6elV3Tk4vZmludmZyZFY3Tm5PYzV6M2xtT3VmTTgzeWY3L2Z6M2JKbEM1eWNuTEJ0MnphNTIzei8vajNldjM5ZlpiaG9WV1ZTa1VkVDQreFo2cW1Ubms0MVZhclN4SkFXK2lFdjhoZ1FkSFFrKzh2c2UvMmFHdUtVbGFtdWtTeDY5YUppdWVYbDhvVzhjUHdqMUpSUXFLNnVMaXd0TGF1dDUrUGpnMlBIam1IbnpwMnNSeXNBTWE4NjBkRGwvZnYzNC9MbHkxaTllalhxMXEzTDdwOCtmVHJhdFd0WGJaaHpSRVFFRGgwNmhJVUxGMEpGUmFWS0xZelBKVDA5WFdLZnROREp2THc4N05xMUM1czNiOGFUSjA5Z1pHU0UwTkJRMk5uWjFWaGZPRGkrQnR5VCtodWxmdjM2VWxma1hyeDRBVVZGUlFnRUFnZ0VBZ1FHQnVMbHk1ZVlNMmNPeXNySzRPWGxoZW5UcDFlWlhwREIzTnk4eWdtZlBFWU5aMmRuRkJVVlllM2F0ZFhXQllEVHAwK2paOCtlVUZOVGt5aWJQMzgrTWpNenNXalJJakhkZ3JwMTYyTDE2dFZ3ZEhURXBFbVRFQk1USXpYV3VMQ3dFS3FxcWhnMGFCQW1UNTdNdW43WHJWc1hQWHIwd05HalIvSDgrWE4wN2RwVllrSXRtdjJrYWRPbVV2djNvK0hnNElDSkV5ZXlScUpObXphaGE5ZXVNRFkyeHJ0Mzc3Qi8vMzRFQmdiaTl1M2JhTnUyTGZidDJ3Y2JHeHNJaFVLY09YTUdBd1lNd0s1ZHU3Qmh3d1kyTlptYW1ocDBkSFJ3bnBtNGdLNEtNdm9GZkQ0Zm1wcWFjSE56ZzR1TGkwU2ZORFUxSlZZbG1WVjBSZzhoSXlNRGVucDZiS3ExWHIxNllkV3FWWEIyZHNhYk4yK3dldlZxQUhURnNuSktTMUdTa3BJUUdSbUpoUXNYNHNxVksxSXpEclJ1M1JwYnQyN0Z4SWtUMGFOSEQ1U1dscUtrcElTTnJ3VkFCZStVbGFsN3ZqVGV2YU9oS0EwYUFILzlCUnc1UW9YdEZCU0EzRnlnVHAzL2ZDYUlta0pOVFEwV0ZoWll2SGl4VktITXlvd1pNd2JObXplSGc0TUR4bzRkQ3k4dkx4Z1lHT0RDaFF2c3FwMkdob2JNZ1doU1VoSU1EUTJ4YTljdXFhN0JqUnMzWmwveitYeVVsWlZCWFYwZEh6NThrUEFXbXpadG10Z0FVOVF3S090MVZlVG41N091MHVYbDVmRDE5WVdXbGhac2JXMmhxcW9LTXpNeitQajRZTXFVS2VMM2liNCtEWnZ5OGFFVE9qNmZpb0RtNWRHeTdHeWdmMys2eXIxaEExM1ZYclNJWHQ5YnRsQVBwZjM3cVRhQnlFUWRBUFZxaW9taG1odDVlZFFUNU9aTnVocitIME1vRkdMNTh1VW9LeXVUZXUzTW1qVUxCUVVGNk5DaHcyZTV0NzkrL1JybTV1WlN3MFdEZ29JUUhSMk5NMmZPU0QxMndJQUI4cDNrNFVPYThjUEtpbnJpQ0FUQTNyMVVyRE1uaDE0N0J3OVczdzRUbm5YaUJQWHd1WFdMZXJ5VmwxTXZ0M1hyYUZZVG9HclBDb2FVRkdEblRub05pdjdHTStkSlNhRkdsK1hMZ2UzYmFWaExTZ3IxREtsZEc1RGh3UW92TDdySlF0ci9oL1BlK0NwOGJhSFF5cWlycStQRWlSTm8wYUlGK0h3K20wVkVWbmgxYUdnb3JseTVnZzBiTmtpVXZYMzdWbWJmdGJTMG9LV2xCUnNiRzJSa1pNRER3ME5zY2E4bU1KUVZQbGdKWFYxZGxKYVdvbi8vL3Rpd1lRTkdqUnIxUmZvK0hCei9OSnhSNHp0ajhlTEZpSWlJRU52WG9rVUxPRGc0NE1XTEYxaTVjaVY0UEY2TlB3eWxzWFhyVmtSRlJjSEd4a1ptZkhkbGZ2NDBRUG53NFlOWS9tOS9mMy9zM3IwYnJWdTNaaWVsb2pnNE9DQXlNaExIangrSGs1TVRObS9lTEZFbkt5c0xXbHBhME5IUlFjZU9IWEh2M2oyMmJPTEVpWEJ6YzROQUlNRDgrZk1sdkRWRXM1OGNQWHFVemF6eG95UHE5ZEszYjErY1AzOGVibTV1T0gzNk5BUUNBUVlQSG96ang0OWoyTEJoVUZCUXdPblRwN0Y0OFdMY3UzZVAzUythYTMzV3JGblEwOVBEN2R1M1lXdHJDejZmRDMxOWZkWWpxSEhqeHNqTnpVVjZlam9LQ2dwZ2Ftb0tnRTdBM04zZDRlcnFLcUhSY2VIQ0JmRDVmRGFIZWtaR2hrUWRkM2QzYUdwcXNuV0FDaU9YS05uWjJiaHo1dzRBbW1XZ2Z2MzY4UEx5WXIyZnNyT3pjZjM2ZGR5NGNRTVRKMDdFclZ1M0FGVEVzajU5K2hTbXBxWTRjdVJJeFFUZ3p6L3BpcCtzV0ZOMWRTcDh4NlJVYTlhTVR2NEFHcC90NlVrVjk2V0ZxbkI4TmxGUlVXalFvSUZjUmcwK240KzFhOWRpNHNTSnlNakl3TXFWSzdGNDhXSzV3OU1TRWhMRVVoa3pvcktWMmI1OXU1am5YZVgyczdLeWtKQ1FnSVVMRjdMN3ZrUlRJekF3RUtkUG44YXJWNjl3OWVwVk5pUXdLQ2dJU1VsSjhQWDFaZStKSlV1V3dNYkdCbXZXck1HYU5Xc3FHbEZXcHF2dTI3ZFRnYy9idDZtUllzRUNvS0NBcnNacmF3TjJkblQvMnJWMEFuZnhJbDNkSGpTSWVtbk1ueS81Uld6WlF0dHdjS0RoSnhZV2RDSjg0WUo4V1ROK0lIYnMySUdiTjIvQzBkRVJ1aktNT3FMWGd6eVVsWlhoeFlzWE1ETXprK3JSeUZ4M3Nyd2RKWGoxaXY3ZHRZdDZOM3hLZzQzZ1lPcTlZR3hNalJwYnRnQ1ptVFJqaUVBQTlPd0p4TWNEQXdkVzNUNnpjUFBwbVl6V3JlbnpraEZiYk55NG9vNDhubkNmNDRVNWExYkY2eGt6NkdmYXZWdTh6dm56VkNSMCtYSngwVnlHaUFocWtLbDhITWNQUlRzUk1WZ21xNVUwbzBaR1JnYmk0dUl3ZWZKa3FhRWVZV0ZoYkFhK3lpeGJ0Z3hyMXF5UjhGU3VTZVExampvNU9XSDI3TmxpM21PT2pvNFlNR0FBUm8wYTlWWDZ4c0ZSRTNCR2plK011WFBub2xXclZteGNYNHNXTFRCKy9IalVyVnNYTjI3Y0FDQTlnMFJOYy9qd1ljeWZQeCt0VzdlVzJ6VzJzTEFRSlNVbDBOTFNFak5vYk5teUJZc1dMWUs2dWpvT0hUb2s5Y2VDeCtNaE1qSVNYYnAwUVVCQUFJcUtpaEFjSEN3Mk9VaE9UbVk5UEs1ZHU0YW5UNTlpNWFlVm5TbFRwbURGaWhVUUNBVG8zNy8vRjRsRy9xaVVscGJDeE1RRUtTa3BVRkJRZ0ttcEtUdzlQV0ZyYTR2bXpadWp2THdjaHc4ZmhwK2ZIeTVmdm94T25UcmgzTGx6VXRQM0VrS3daTWtTRUVMWWxMbFRwa3hCY25LeW1OTDRqQmt6OE9iTkc5eTdkdzk4UGgvbDVlV0lpb3JDZ3djUGNPN2NPYkZWZ2ZQbno2Tno1ODZzYnN6NzkrOXgrL2J0ejByeHUyUEhEb1NHaHVMeTVjc1FDb1ZvMzc0OVpzK2VEUlVWRmJpNXVlSHUzYnU0ZCs4ZVhyeDRBWUN1em1kbFpiRjUyOCtmUHc5TFMwdThmZnNXaFlXRkZRT1c5Ky9waEt5cU9GTStIM2owaUJvMWxKV0JKazBxVnZiUzBxZ29vOGlLUHNmZlExU1hRaDY2ZHUyS24zNzZDU2RQbmtTclZxM2tObWc4ZnZ3WXQyN2Rnb3VMQ3h1N0xXdXlLUHBNdTNidEdvNGVQWXFNakF5a3A2ZXpCajZBcXVjemZJbW1ocEdSRWZ6OS9hR3NySXlaTTJmQ3g4Y0h0Mi9maHF1cks5cTJiUXRuWjJlMjd0aXhZMkZwYVFsdmIyOVlXbHFLaTFXcnFOQVFFa05EU1M4S1pXVWdPcG9hSlg3OWxZb281dVRRdEs3QndiVGMxWlZlNTZMeDR5OWZVZ05la3liQXBFbDBaZHpYRjFpNGtIcDZNQnBTTDE0QWxVTzlQdDJYUHhMTm1qVkR4NDRkNWZLSUJPaHp0RHJodndjUEhrQWdFS0NOUExvVDFlSHFDakNaR2Zic29WNDYzYnZUWjluU3BmUi9yNkpDdlRiYzNhblhScGN1dFA3WXNWUUk5dWJOZi9iWlJnak53REozTGcxdGtoYW1jUDgrTmNhY1BFazFRRVNwN0xsNi9EZzF0aTFhUk5PNFZ1Yk9IV3JVa0RQRWtlUDdKejgvSHdDa2V2TXVXN1lNNWVYbE9IandJQll1WEFoalkyT3hjaWNuSjdrMXZyNEcwb1NycGMwWGZIMTlKZllkT1hJRWI5Njg0WXdhSE44MG5GSGpHMFJSVVJGLy9mV1gxTExldlh1THJVYUxjdlRvVVFCZ1Y3Ky9Ga0ZCUWZqZi8vNEhYVjFkeE1iR1NnemsrWHcrKytBWDVjbVRKd0RBcnJLWGxaWEIzZDBkNjlldlIrM2F0WEg0OEdFeGkzaGw5UFQwY096WU1Rd2FOQWdoSVNHNGMrY09kdTNhaFE2ZlZyalBuei9QZnZiS1lRZTV1YmtvTFMxRlVWRVJYRnhjeEZZcy8rc29LeXRqMWFwVlVGQlFRTisrZmFHdHJRMUNDRzdjdUlIQXdFQ0VoNGNqS3lzTEhUdDJ4TjY5ZXpGKy9IaVpCb1VqUjQ0Z0tTbEpURlhjMmRrWmxwYVdpSTJOeFpBaFF3QUFxMWV2UnI5Ky9SQVdGb2JwMDZkRFUxTVQvdjcrbUR4NU1vS0NnakQvMHlwdlJrWUdIajE2SkJhcUVoY1h4NlpWa3dVaEJEMTc5a1MvZnYyd2R1MWE2T3Jxd3N2TEMyUEhqb1dEZ3dOcmtCazBhQkF1WExpQVRwMDZZZlRvMGVqV3JSdk16YzJSbDVlSC92MzdzeE85UC83NEEwdVdMRUhXSi8wTVJwUVd1M2JSMUt6VzFoVW5aencyR004TWdJb29TaU1oZ1U0Y0srbmtjSHg5N3QrL2oxV3JWdUhhdFd1NGZmczJ1blhyQmpzN08rVG41MHZxVEVqaDk5OS9oN0t5TW9ZUEh5N2hQVmNWNmVucFdMZHVIVXhNVE5DOWUzYzRPVGxoejU0OWVQSGlCZHExYXllM2E3VTBCZ3dZZ0VlUEhySHZIejE2aEpFalI3Skc0Y29HbXgwN2RzRFUxQlEyTmpZNGZQaHdoZmRSU0FqdytERk4wd3BVR09HWVREL2EyblFWdTFremFweGdWdkE3ZHdhNmRRT09IZ1htektHNkNvYUc5QjZ4dGFXaFdGdTNWb2psT2pzRGNYSEF0bTNVdUFIUXJDbGZrRzczZTZOLy8vNHdNVEdSTzV1QXNyS3kyUCt2blBsZmlCQVhGd2VBR3VyK05qLzlSRDF1dW5lbkJnTEdVMkxmUG1xWVVsRUJNaktvWVVCSnFlSmFBYWhCek1TRWV1MmNQdjNQR3phYU5LR2VHREV4OUZxV0ZWWlNGY2VQVTArazBhT2xHelE0L2hYeTh2S2tobmJJcWl1THp4SGpGNFh4M3F5c2JSY2VIbzc5Ky9kajJiSmxpSTJOUmMrZVBiRisvWHJZMjl2WGlEQjlWU25JSHo5K0xMV2N4K1BCMXRhV2ZWK2R5RFF6cm1QMDZSakt5OHVSblowdEljYk93Zkd0d1JrMXZrSE16TXh3NU1nUmpCczNUcXFJVDJYS3lzcVFsSlNFRXlkT3dNek1EQzFidHNTN2QrOXcrZkpsS0NrcDRlVEprMUs5SHh3ZEhlSG82Q2gzdjE2K2ZJbjU4K2ZqMEtGRDZOaXhJMDZjT0NGVjJNN1kyQmpSMGRGbzA2WU5HMU11RUFoWXR6c3pNek04ZVBBQU0yZk94TldyVjFHL2ZuMUVSVVdKclZMS3d0emNIUEh4OGJDeXNrSmlZaUpNVEV3UUdCaUlrU05INHN5Wk0xaThlREdiR2pFakl3TzFhOWZHKy9mdllXdHJDelUxTlN4YXRBZ3JWNjdFL3YzN1lXVmxCV05qWTJocWFrSkpTUWtmUDM3RW16ZHZZR3BxS3ROdzlLTmliVzJObEpRVUhEbHlCQWtKQ1RoOStqU3lzN09ocHFZR0t5c3J6Sm8xaTlXMGtFVlpXUm1XTFZ1R3RtM2JZcnlJUUtDRmhRVjY5ZXFGTFZ1MnNFYU52bjM3b21mUG5saTdkaTJtVEprQ1BwK1BTWk1tWWN1V0xmRHc4TURZc1dQUnFGRWpuRHg1RWdERS9oK2llaXNNVDU0OFFVNU9EalExTmNIajhiQnQyemJrNStkajJMQmg3QS81L2Z2M0plNkRzTEF3MUs5Zlg4d0lkdi8rZll3WU1RSk5talRCbmoxNzhQRGhRL1R1M1J0cjFxeUJVQ2lFbXBvYTlQVDBxTkhDMTVldStvbUs1TFpxUlYyejNkem94RTdhZ0thc2pLWTlmUGlRcm9oeS9DTXdJU2tiTjI2RXE2c3IxTlhWNGVMaUFrMU5UY1RGeFdIQWdBR1lNMmNPNHVQajRlL3ZEejA5UFFpRlFyeDkreFoxNjliRmd3Y1BvS3lzakx0MzcyTExsaTBZTjI2Y21CaGNWZDVEekNCeDdOaXhzTGEyWnEvRmUvZnVZZWJNbVZKRDZtU1JtWmxaclpKOVltSWlSbzRjaWV6c2JCdzhlQkFkcGFRWGJ0MjZOY0xEdzJGdGJZM2h3NGZEMDlNVGkyYk9CRy9wVWhwS3dxVFJab3h5dnI1VTQ0RDVuSGw1MUV0aitYSTZrV1JDY1lLRGFTaEFjREQxenJDeEFTNWZwcXYzb3Q0R0NncFVBeUVyaTNvQ0FNQzBhVlJmUVJRL1A1cGE4d2RDU1VrSmpXUVpPMldRbTVzTFpXVmwxSzVkbXpWZ01OZkJ1M2Z2RUJNVGd3NGRPdERuVXpVUVFrQUlZYjNpa3BLU3hOcERuejUwazBWTURQV0VLQ2lnNlU5Rk5ZVjBkS2czejhDQk5HUEovdjAwSklVeDJERmhMY3o3bHkvcDM3UzBDazBOZ0Y0WDBvNVJWSlNkWHBqUHAybGorL1dqMTQxQVFLOVRkWFY2M0tlMHpCRFZSUktsdkp4NkRTMWRTdlZpMXEyVC9SMXcvT084ZnYwYWl4Y3YvdHZ0V0ZoWVNJUVpWeGJuMzdCaEE1NC9mdzREQXdQVXIxOGZtWm1aOFBYMWhiS3lzcGpoOE9USms1Z3hZd1o2OU9pQkZTdFd3Tm5aR1dQSGpzVXZ2L3lDWDMvOWxSMDczYmx6QndFQkFleHZBU0VFWldWbEtDOHZaL1c2WEYxZHBXcUJUUkROdWxPSmMrZk80ZHk1Y3hMNytYeSttRkdENGZidDIxQlRVMk5EdEJtakMvTTg4dlB6RS90OFo4NmNnVUFnK09vTHBod2NIUDh5cHFhbXhOVFVsTlFreWNuSnhOTFNraWdyS3hNQWNtMGFHaHBrOU9qUjVObXpaNFFRUXZMejg4WEtIUjBkMmZiZnZuMUxBSkJKa3lhUm5UdDN5dHdBRUU5UFQwSUlJVy9ldkNGMTY5WWxBTWpjdVhOSlVWR1J6UDVmdTNhTmRPalFnZkI0UExFK3FLcXFraEVqUnBCWHIxNlJQLy84azlTcVZZdVltWm1SdExTMHovNk9YcjU4U1lZUEgwN2F0MjlQOHZQenlkYXRXMG5MbGkxSmVYazVHVGR1SEh2T3FWT25rcmx6NXhJVkZSV1NrSkJBQ0NIazRjT0h4TUhCZ2JScDA0YlVxbFZMNHJ1TWo0Ly83UDVVaHJrdXZvZHI3dFNwVTBSRlJZWDkvSzFidHlhelo4OG1odzRkSW9XRmhYSzNrNWlZU0xTMXRjbWhRNGNreW80ZVBVcFdyRmdodHUvOCtmUGt3SUVEUkNnVXN2dHUzTGhCQWdJQ1NGbFpHU0dFa0g3OStoRUZCUVdTbDVkWDVia2pJaUlrL28rbXBxYWYxWDlDQ01uTnpTVmFXbHFrVWFOR0pEMDluZDMvdi8vOWoyM1gydHFhN2x5L25oQ0FrT2hveVlhMmJ5ZWtjV05hTG11clY0K1FHVE1JK2N3K3l1SnJYblAvSmw5NnZTY25KeE1BNVBUcDAreSszMzc3alFBZ1BCNlB6SjA3bCtUbTVvb2Q4L0xsUzJKaFlVRUFrSjQ5ZXhLaFVFakt5c3JFbmhNREJ3NGtTNWN1SllxS2lpUTVPWmtRUWtod2NEQUJRSktUazZWdUhoNGVoTS9uUysxbmVIZzRNVFkySmdLQlFLemZoQkR5L3YxN0VoRVJRUWdocExDd2tHemR1cFVvS0NnUUFNVEd4b1p0dzhYRmhUMkdFRUp1M2JwRmF0V3FSV3JWcWlYMWZxeE1aR1FrVVZaV0psWldWcVM4dkp5US9mc0pTVXFxcUZCVVJFamZ2ckt2WlYxZFFtSmp4UnROU2lKRUtDUmt4dzVhWi9CZ1FrcEtxdTRJUUlpTGkrUitGeGRhOXBuODAvZkUzMzAybTVxYWt1M2J0OHNzWDd0MkxmdVptTzNjdVhPRUVFSisvLzEzWW1wcVNrNmRPaVh6K1BYcjE3UDlLeW9xSW1abVpxUkhqeDZrVjY5ZWJIdm56NSt2dXBNQUlTdFdFS0tuUjRpcUtpRXhNYkxybmpwRlNKMDZoTnk1VTNGc1RXeWFtdUw5V2I5ZWRoK3VYSkU4ZnNnUVFqN2RiMks4ZTBkSWh3NjBUdE9taENRbVZ2MWRmT0YxS2NxUCtOeitHdU5pUWdnQlFOcTBhU04zL1RadDJvZzlGMFhiY1hKeXFuYi82dFdySmNZVktpb3FaT3ZXcld5ZCtQaDR3dWZ6aVpHUkVjbk96bWIzQzRWQ2N2RGdRV0pqWTBOYXRteEoxTlRVQ0ovUHIzSWNYL2s3Vzdac0dkdi80dUxpejk0K2Z2d28wUTRoaEJnYUdyTG41UEY0NU04Ly95U0UwTGxCdjM3OUpNYnVhbXBxWk9yVXFhUzB0RlR1Nzc0cXZMeThpS21wS2VuY3VUT1gwNXVqUnVFOE5iNUJqSXlNY1BIaXhiL1ZSdDI2ZFJFYkd3dUFwakpzTDVLNnJIYnQybGl5WkFtc3JLelFnOGs5TDRXTWpBdzJBMENEQmczZzZla0pVMVBUYWxPM2R1M2FsVjMxa1VYRGhnMVpmUVo1M1c5RmFkeTRNWTRmUDQ3Mzc5OURRME1EczJmUFJyOSsvY0RqOFJBUUVBQVBEdy9VcmwwYmhvYUdlUHYyTFNaT25NaCtsclp0MnlJd01KQnRxNmlvQ0NVbEpWQlFVRUN0V3JWa3Fsci9xQXdlUEJoK2ZuNHdORFJFNTg2ZG9hV2w5VVh0ZE83Y0djK2VQWk82eWpCaXhBaUpWUkZwbWh4bVptWml3b3RidG16QjVjdVhKZElSUy9zTUJ3NGN3TWVQSDBFSVFkT21UZEdyVjYvUHZyWTBOVFd4WThjT0dCa1ppU21GLy83Nzd6QTJOc2FEQncvZ3luaFcyTnRURi8weFl5UWJtam1UYmh6ZkZMYTJ0Z2dMQzBOUVVKRFViRGVOR3pmR2hRc1hzSEhqUm93Yk53NEtDZ3JnOC9udzh2TEM2OWV2b2FXbEJYdDdlNmlvcU1EQXdJRDFBbXJidGkxbXpKZ2gwNzIzZi8vK3lNbkprVm8yY2VKRS9QVFRUNnpPVU11V0xkblk1enAxNnJCZVQ2cXFxcGc1Y3lhR0RSc0dkWFYxc1h1aVhyMTZZbDV6cHFhbWNIRnhnWldWbFZ5aENPUEdqWU9ob1NHTWpJem95djBuZ1ZFV0ZSWGczRG1hK2VUREI4bXl4bzFwcUlJb2pQQ3R2VDFRV2twWDlhdHp3NzV4UTNxb2xyT3o5UFN3UHhqNit2cFZpbmlhbTV2aitmUG5BS2hIaGFXbEpic0tiR05qZzh6TVRBd2VQRmptOGQyNmRVT3RUNW1XVkZSVVlHOXZqemR2M3JEdTVtWm1abEtmeTJJNE9WRVBqQWtUNlArMWttNkFHRU9HQUttcEZlRW4vNGFXbFprWjllNG9MNmZucjFlUGVoVkpRME1ER0RHQzZzTjRlZEc2VmRHZ1FZV0hFY2RYeDg3T1RxYW9yalJHamh5Smw0d1hrQWduVDU2VUVCc0hhR2lnNlAzbjVPU0VNV1BHb0tpb0NBS0JBRXBLU2pBeU1oTExmdGFuVHg4NE9UbkJ6YzFOYk95a29LQ0EwYU5IWS9UbzBXTG5JSVNndkx3Y2hCQUloVUlJaFVLMlRMRlM2dUFoUTRhd3FjbXJ5dVJXSFphV2xtSWh2SnMyYmNMTGx5K2hwS1FFVTFOVE5vUzdYcjE2T0h2MkxOdEhXZjNpNFBoV2tUOVBHSWRVR0FzN0UyZkh3UUVBWFQ0SnBpVW1KdGI0UGNaZGN4elMrSnJYM0w5SlRWL3ZoSkRQU3BISjhmM3lUOThUM0xPWjQzUDVFWi9iM0gzQVVSVnIxNjVGZEhRMENDRy8zTDU5ZTh1LzNSK09Id2N1OFRBSEJ3Y0h4MzhHenFEQndjSEJ3Y0hCd2ZGandSazFPRGc0T0RnNE9EZzRPRGc0T0RnNHZrczRvd1lIQndjSEJ3Y0hCd2NIQndjSEI4ZDNDV2ZVNE9EZzRPRGc0UGdpQkFMQnY5MEZEamw0Ly83OXY5MEZEZzRPRGc2T3J3Wm4xUGhHOGZMeXdwOS8vaW0xN05telovRDI5c2FqUjQ5cTVGdzNiOTZFazVNVFhyOStYU1B0QWNDSkV5Zmc0ZUVocHFETThSMVRXQWlzV2dYRXhjbFhYeWlreXZlalJzbXVzMmtUMEtrVGtKdGJmWHVscFlDL1AvRG1qWHpuNStCZ3VINGRDQTRHYW5MeTdlWUdEQjBLNU9mWFhKc0E3dDY5aTdncTdyR1VsQlM4ZXZXcVJzOVpGVHQzN29TTmpZM016QzNYcmwyRGdZRUJ3c1BEYSt5Y0dSa1pVak1XL0JlNWVQRWl1blRwZ3RUVVZMbnEzNzkvWDJybXNjek1UUFR2M3gvUjBkRVNaVEV4TVd5R25iL0x3NGNQRVJRVUpKYlJRUmJIamgzRGxTdFhhdVM4QUxCanh3N2N2WHRYYWxsMmRqWjI3dHlKek16TUdqc2Z4L2VQVUNqRWtDRkRNS3FLY2NxbVRadlFxVk1uNU1veFRpa3ZMNGVucHljeU1qSWt5azZmUG8wdFc3YjhiZU5pU2tvS0ZCUVVFQlVWOWJmYTRlRDRFZUh5OUh5RDNMeDVFeDRlSGxpd1lBRjY5dXdwVVg3Z3dBRzR1N3VqYTlldU1EQXdxTEt0b3FJaXZIbnpCams1T2NqS3lrSm1aaWJ5OC9PeGRPbFN0bzZMaXd1ZVBYc0dYMS9mR3ZzTXNiR3gyTFJwRTFhc1dQRkZLVnUvaElTRUJPelpzd2ZCd2NIc09aOC9mNDdDd2tLNTI1Q1ZrdkdISlRKU2NsL0hqa0M3ZHVMN3ZMMXBpcnZwMDRFcVVnYXk3TjVORFNBSERrZ3ZMeTRHZkh5bzRVT2VGTEk3ZHdJdUxvQ3VMazN0R0JWVi9ZUlNUWTJtSGZ5WGlJdUxremtack15a1NaTytjbS8rd3dRRkFTZE9BTE5tVmV3VENvRjM3NEM4UEdvb3k4MEZjbkxvbHAwTnZId0p6SjhQV0ZwS3RwZWNUQTFzVmxiVnAzeVVRWGw1T2ZUMTlURjU4bVI0ZTNzRG9GbFpKazZjaU5ldlh5TXRMVTBpdFdkWldSbmF0bTJMZWZQbUlTQWdRS3dzUGo3K2kvcGhiR3dNSFIwZG1lVkJRVUY0Ky9hdHpEVFB4cC9TZVM1YXRBZ2pSNDRVUzNVb3lzMmJOM0gvL24ySi9Sb2FHaGhUS1NWeXQyN2RNR0RBQU96ZnYxL2VqOEh4aWNEQVFOeTVjd2VyVjYvR29FR0QyUDFSVVZGUVZWWEZrQ0ZESkk1NSt2UXBWRlZWcGJaWFZGUWtWM3A1SXlNajZPdnJJems1R1R0MjdNRGN1WE9yUFNZMk5oYlBuejlIZEhTMDFERkNXVmtaQ2dvS2tKZVhoK3pzYkR4Ly9oeXBxYW5vM3IyN3hPZGdqQ2wyZG5Zd01UR1JhQ3MrUGg0QkFRRm8zNzQ5OVBUMHF1MGJ4N2ZMNXdvOUd4Z1lTRFV5QU1EdTNic1JGeGVIQXpMR0tjWEZ4ZkR4OGNHUUlVUGtTblcvYjk4Ky9QcnJyOURYMXhkTENRL1FoY3BidDI3QnpzN3VzL3JQd2NFaFA1eFJDQVdmSVFBQUlBQkpSRUZVNHh0azU4NmQ0UEY0bUQ5L3Z0VHlxS2dvNk9ycW9sKy9makxiS0M0dWhxYW1Kb3FMaXlYS2F0ZXVqYmx6NTZKZXZYb0lDQWhBUWtJQ0FKcTNYaHJwNmVrd05EU0VrWkZSbFN0R1JDUUhQZlA2bnpKb0FFQlNVaEsyYjkrT0JnMGF3TWZIQndBd2ZmcDBuRGx6UnU0MlJEL0Rmd0pwazM1UFQzR2p4cTFid0xwMTFQaXdjeWN3ZGl3d2ZManNObCsvQmhZdG9xOXRiQ1RMTFN5QW4zNENzcktBMEZDNlZhWkxGK0RtVGZxNnVKajJxWDkvYXRBQUFBOFBvTHJWeXlaTnZxcFI0LzM3OTlpN2Q2L1VNbDFkWGF4YnR3NlhMMStXcXkzT3FQR1ZLQ29DRGg0RUprMENMbDBDcGs2bHhvejM3d0ZaOTdxQ0F0Q2dBVEJva0tSUm82Z0lzTFdsbmtNSER0QzY4bERwWElRUXZIanhBbS9mdmhVNXJRTDgvUHd3Yk5nd3JGaXhBaHMzYnBUN1k0cE9ZRCtIaUlnSW1hdjAxNjlmeDgyYk54RVlHQWdlajRlVWxCUzBiZHRXWmxzYUdob1MrNWpuYVdSa0pQejgvQ1RLRFF3TUpJd2FBTURqY1U2a1g0S3ZyeThjSEJ6Zzd1NE9RZ2pjM056RXl2djA2Y08rWnRKdHBxYW1vbFdyVmxMYnk4bkpnYnU3ZTdYbmRYWjJ4dVRKazlsMHlkTCtmMlZsWldLZUV2MzY5Y1A2OWV0eDllcFZOR25TaE4ydm82T0QzcjE3Uy9YMnFGV3JGb3FLaWlTTUdqRXhNZUR4ZUJnM2JwelUvc1hIeDBOYld4dG1abWJWZmhZcks2dS81ZEhCcFRIOSt0eS9meDl0MnJTcHR0NkpFeWV3Y09GQ3FXV3ZYNy9Hb2svakZCc3A0eFFMQ3d2ODlOTlB5TXJLUW1ob0tFS2xqRk82ZE9tQ201L0dLZVhsNVZpelpnMDZkZW9rOFh1ZWxwYUdoSVFFekowN1Y2YmhseUVxS2dvZlAzNlVXWjZWbFFXQWVuRlZWUStvR0ZmVVZNWXZQcCtQc3JLeUdtbUxnK05yd0JrMXZpSCsrT01QQU1EZXZYdlJva1VMbkQxN0ZtZlBuZ1VBZE9qUUFkMjdkMGRLU2dxdVhyMEtjM056K1B2N1M3VFJ2SGx6akIwN0Zpb3FLdkQzOTRlaW9pS0tpb3JnNU9TRWtKQVFqQjQ5bWwwQnZIYnRHbHhkWFRGKy9IZ01HREJBb3EzZmZ2c05qeDgvUnYzNjlRRUFTNVlzd1JzNTNmL0x5OHRsRG02K0Z2UG16Y09wVTZld2J0MDZXRmhZNE9lZmYyWlhNRis4ZUlIVHAwOWowcVJKVUZTa2wzMWVYaDY4dmIwUkVCQUFRME5EckZxMTZoL3I2emRGY0RBd2R5N3c1NS9VNENBNmNjbkpvVWFNK3ZXcGNXUGlSR0R5WkRwQmxEYkJLU3NEeG8yakJwQno1NmpydjdvNjlmNWdlUElFR0RPR2VsN1kyVkd2aThtVHhkc1JOYkQ1K2RHVjlIUG5LczZSa2dKa1pnSk5tMUtqeU5TcEZmVWZQd2JhdEFHa2VEblZKRGs1T2ZqbGwxK2tsdlhwMHdlSERoMUNTVWtKdTgvSHh3ZUJnWUZJVEV5RXRyYjJWKzBieHlmMjdBRUtDdWoxcGE4UDlPb0YxS2tEYUdoVWJIdjNBbGV2QWpkdUFEbzZkRk5XbG15cnZKeGVaK25wOUwyTEN6QnpwdlR6RWdJc1dRSWNQUXFNSENsM2Q0Y09IWXBCZ3dZaE9EZ1lEZzRPY2czY0FlREdqUnRpNy92MTY0ZTZkZXZpOE9IRFV1dTd1N3ZqOU9uVFZYcW0rZnY3bzFHalJyQzN0eGZibjV5Y1hHMS9uang1Z3VGU0RKK01rYU9rcEFUYTJ0cXNwMGZsT3Yra01memZadjc4K2RXR1lVeWNPTEhLY21ZaXJhR2hnWUNBQUxGckp6ZzRXTXc3SVRNemszMXVFVUx3OE9GRERLN0crMjdUcGswd056ZVhXYzc4cHBhVmxiR3ZLNU9WbFFWcmEydUovZi83My8vRTNsKzhlQkZDb1JDLy9QSUwrdlhyQnpVMU5YYXJQSjVncnU5VHAwNUJWMWNYTjI3Y1lPOEZBd01ER0JzYjQrblRwMGhLU2tMNzl1Mmxoa2sxYnR3WUF3Y09aTi9iMnRyaTNidDNVajlEU0VnSVdyWnNpYjU5KzhyNEpqaitDWHIwNkNIWDJMS3NyQXlOR2pXU3VuL2N1SEhRMHRMQ3VYUG5jUDM2ZGFpcnE2T2p5RGpseVpNbkdETm1ERnhjWEdCblo0ZW9xQ2hNcmpST0VWMElEQWtKUVhKeU1oSVNFaVQ2NXVmbkIwSUlDQ0hZc0dHRDFMNDJiZG9VNDhhTnc5eTVjK1VhWjIvYXRLbmFPb3hSWThhTUdWWFcyN0ZqQityV3JZdXhZOGRXV2UrLzlGem00UGhQWW1wcVNreE5UVWxOQUVEbTV1VGtSQWdoWk1HQ0JWWFdHejU4dUVTN3ljbkpCQUE1ZWZJa3UrL0Jnd2RFVzF1Ym1KdWJrNy8rK2t2aW1MMTc5eElBNU5kZmY1VzcvL0h4OGNUVDA1TjRlbm9TYzNOem9xQ2d3TDRYM2JLeXNyN2cyNUdQckt3c29xbXBTYlMxdFVsQlFRRzdQeW9xaXVqbzZCQURBd01TRWhKQ1BEMDlpWWFHQm1uZHVqVUpEdzhuNWVYbE5kb1A1cnI0MXE4NUFoQVNIRXhmTDExS2lKb2FJWVdGOVAzYnQ0UjA2VUpJclZxRW5EOVA5MlZtRXRLMEtTRjZlb1NrcDR1M0pSQVFNbUVDSWZYcUVaS2FTdmYxN2sySXJpNGhMMTVVMUhOeW9zY1hGQkJ5NUFqdFEwQ0E5UDQ5ZVVLSXFpb2hhOWZTOTNGeGhEUnBRc2pWcTRROGUwYVAzYlZML0pqSmt3bmg4d2xKVHY3aXIrVnpjWEZ4SVFDcXJHTmlZa0k2ZHV6NDFmcndOYSs1ZjVNdnZ0NkZRa0tNakFocDM3N3FlbloyOURxcWl2SnlRcVpQcDlmVmlST0V6SjFMWDRlRVNOYk56eWRrOUdqYTVwQWhoQlFWU1ZRUkNBUUVBSmt6WjQ1RTJjMmJONG1DZ2dLeHNySVMyMTlhV2tvQWtQbno1MWZkVjBKSXJWcTFpSkdSa2RTeWpJd01vcWlvU0VhT0hDbnorSlNVRk1Mbjg0bS92ejhSQ29Va09UbVovUjJSaDhwMUs5OGZSNDRjSVFESS92MzdKWTZ0VTZjT21USmxpbHpucVk1LytwNzRrbXYxK3ZYcjVQang0MUkzZjM5L1ltcHFTbmJzMkNHenp2SGp4eVhhRkFnRTdPZC84dVNKV05tVEowL1lQcWFrcExEZmtlaTJiTmt5c2JwWHIxNnQ4ak1rSnllVHNMQXdzbkRoUXRLdFd6Y1NGaGJHYmhjdVhHRHJsWlNVa01EQVFKS2JteXQyL0lVTEYwaFlXQmdwTGk0bWhZV0Z4TlRVbEp3NmRhcmE3MDVhMzVsdC9mcjFoQkJDL1B6OHFxem42T2hZN1hrSUlhUzR1SmlZbXBxU3RjeHZVUTN4SXo2M2EzU01VZ2tBSkZuTzMvYWpSNDhTQXdNRHNYMENnWUJNbURDQjFLdFhqNlIrR3FmMDd0MmI2T3Jxa2hjaTR4UW5KeWVpcDZkSENnb0syT2RWZ0l4eFNsNWVIdEhSMFNGMmRuYUVFRUtFUWlGWnVYSWxlZlRvRWZucnI3OUlyVnExcWh5M0F5QURCZ3lRNnpNeHo5WURCdzdJVlY4ZUFKQTJiZHJVV0h2VjRlWGxSVXhOVFVubnpwMnJqMVBqNFBnTU9FK05iNHc1YytaZ3pabzFZdnVZVmQyM2I5OWkrL2J0c0xhMlJxUVVMUVFORFEwb1MxdGhyTVNqUjQvUXExY3YxSzFiRjBGQlFUQXhNY0dDQlF2dzY2Ky9BcUNDUnRPblQ0ZWxwU1U4UER6azd2dkpreWNsWEl5WEwxOHVVVy9reUpGU3JlYzFRYU5HamJCejUwNW9hbXBDWFYwZDc5NjlRMVpXRnRxM2I0K1RKMDhpTURBUXMyZlBSbGxaR1lZTUdRSS9Qei93K1h5a3BhVUJBTnEwYVZOanJucmZIY2VPMGJBUVZWVWFHako4T0hEL1ByQnZIOEM0TFRkcEFzVEcwdmZkdWxFdkN5WU1LakdSYWhmRXhnS3RXOU45dTNkVE1kQU5HNmdPd1crLzBmTmN1a1E5T0VhT0JLWk5vM29kOXZiaUhocENJZFh3YU44ZVdMeVl1dnovNzM5QTNicTBUVVpNVU5RZE1pV0ZycnhQbVFKOFEvb29xYW1wdUh2M3JwaVdEY2RYSmlhR1hnOExGdnk5ZG9xTHFZZlNrU1BBdG0zQXNHRlVWK2JORzNyTkppWUN2cjcwdmpsOEdIQjBwRjVFOCtZQnYvOE95Rmk1bGtXWExsMHdldlJvZlBqd0FTVWxKYWhWcXhZQXNHNi9Ta3BLVlI0dkVBaFFVbEtDZCsvZXNlRUFvcXhldlJybDVlVlZlcWF0WHIwYU9qbzZtRHQzTGs2ZE9vVVJJMGF3bm9IeXVPWlhKMllhRlJXRnVuWHI0dWVmZjViYWYxbXIvVDhpNXVibUVBcUY4UFB6ZzdhMk5xWk5tOGFXMWFsVEIzdjI3SUdGaFlXWTE4NmVQWHR3Nzk0OXJGeTVrdFhEK1BqeEl4NC9mb3gyN2RxSmZYL1N2Q01ZTGwyNkJDMHRMV3pkdWhVQVhkbjk1WmRmSk1JN0Nnb0tjUFRvVVpudHZIcjFDc0hCd2V6NzMzLy9uWDA5ZE9oUTlPN2RHd0FOSzdweDR3WnUzcnlKN2R1M2c4L25JeWNuQnl0WHJvU2VubDYxSzhYU3NMYTJob09EZzlnK3h2UDAvZnYzT0hUb0VBWU1HTUJxMTRqU3ExZXZhdThuQmtiZ3NiTFdEY2MvVDFWaGNKV3ByRHVYbUppSUV5ZE9JRFkyRnEwL2pWTjI3OTZOVHAwNlljT0dEZkQzOThkdnYvMkdZOGVPNGRLbFMxQlhWOGZJa1NNeGJkbzBlSGw1d2Q3ZVhpSlUyOVhWRlFLQmdIMUdob1dGWWVYS2xWQlRVOFBkdTNjaEVBaHcrL1p0ZE9yVVNXb2Z0YlcxVWJ0MjdjLzVDamc0T0tUdzN4azVmQ2ZVcmwxYnBpRFJoZzBiVUZoWWlHWExsa2tkOUpXWGw3TkdqYXlzTEJ3L2Zod0FWZjRHcURCWFptWW1oRUloYkcxdHNYVHBVdWpyNjhQVjFSWHU3dTU0OGVJRnVuWHJCZ2NIQjdScjF3NHhNVEZ5LytBei9XTmM2K3p0N1JFZEhTM214cmxqeHc3TW5EbFRMc1BMMzBGMG9Iemd3QUhNRWhVSUZDRTJOaGF4c2JGaSt3b0tDcUN1cnY1VisvZE5rcEZCRFJnclZ3SVhMOUlRa3Z4OHFrZFFlZUxSdGkxdytUSVYrUnc0RUhCd29FYUpybDJCZS9lbzdrQktTa1g5NEdDZ1F3ZTZMeTBOZVBTSVRoU1pPci84UW5VSy92cUx2dGZTb3R1bVRjRDU4NEMxTlhYMVQwdWovYnh5QmFoVnF5S2JSVUlDblZ3Q3RQOEtDclQraHc5MDN6ZncvOXl6Wnc4QTZiRzdIRitCOG5LQTBRTDR1eUZ3TjI4Q3AwNEJXN2RXaEp2dytWUmsxOUNRR2pTT0hLR2hVSC8rQ1RSdlhtRWcvRUxDd3NLZ3BxWW10dS9EcCt1NXV1ZFQvaWNCM2F5c0xGeTZkQW05ZXZWaXkxSlRVeEVlSG83Um8wZkxIR0RmdUhFREVSRVIyTHAxSzVTVWxPRHQ3UTBEQXdOV3c2bHAwNlpmL0xtWXozSHc0RUhZMmRsSkRPUUZBZ0UrZnZ6SXhvMy9WK0R4ZUhqNzlpMGlJeU9ocGFXRkVTTkd5S3g3NDhZTmJOcTBDYzJhTlJPTGJ3OEpDY0h1M2J1eFlzVUtEQjA2bE4yL1k4Y09zZi9aOCtmUFdYZjAwNmRQbzdTMEZNMmJONGRRS01USGp4OWhhR2dvTVFiSnljbVJxb25DY1Bqd1ljeWNPUk1oSVNHSWlJakE2ZE9uQVFDVEowOFdHME1vS2lwaXpabzFjSE56UTA1T0RobzJiSWlsUzVkQ1UxTVRtemR2aG9xS0NvcUtpdVQ4MWlqS3lzb3lEUTI3ZCs5R2NYRXhac3lZSWRWMVhpZ1V5ajNHWVRMeU5HN2MrTFA2eDFHenpKczNEKzd1N21qWXNHRzFkUjgrZkloRGh3Nko3ZXZhdFN2dTNidUhvcUlpcElpTVU0S0RnOUdoUXdla3BLUWdMUzBOang0OVFuRnhNVnZubDE5K2dhMnRMZjc2TkU3UjB0S0NscFlXWW1KaThNY2ZmMkRQbmozUTF0YkdxMWV2NE9ycUNsTlRVNWlhbXNMVjFSWDI5dll5bjdjQVVGcGFLdkVzckc1eHJhcXhSSEp5OGhlSjNtZGtaRUJQVDQ4enNIQjh0M0JHamUrRWtwSVNIRGx5QkJNbVRFRG56cDJsMWhFSUJPeXFYbXBxcXNSa1huVDFoSWdJMTdtNXVZSEg0MkhwMHFYWXRtMGJoZzhmam9pSUNESGh0OXUzYitQQ2hRdlY5dFBaMlJrQWZVaFhObDR3K2dKZnc2Z1JHaG9xbG5LTEVZQmlFUDI4Zi96eEIyYk5taVcyTHpJeUVoUCt4VXdaL3pyUjBWUnJvR2RQd05pWXJqcFBuZ3k4ZWdWODBucVJZUFpzNm5FUkdRa3NYRWoxQ1pvMWswODhzYXFWbG1YTGdEVnJxTGRIMzc1MHBUczluVTRzbHk4SEdMRTNSZ1QzNkZGcTRGQlNvdG9JWldYVWlNTHdGY1ZmdDJ6WkFnQnNLa0htdlo2ZUhqc3hLU3NyUTBoSUNKbzJiUXBkWGQydjFoY09FWGJ1QkI0K3JKbTJldldpeGpRUk1VTUExRk9vZm4yZ1lVUGcrWE82QVRUVmE3MTY5RHI4UW8rRHlnWU5BT3p6VFZOVHM4cGpSVFB1L1BISEgySkdqZjM3OTZPOHZCd0hEeDRVR3pTTFBndXZYNzhPUWdobXo1Nk4yYk5uQTZEcE41bm5ka0ZCUWJYOXo4N09sdW5sRngwZGpjTENRc3lVb2tmQ0dHVGswZTM0MGZqMTExL3g1TWtUZUhsNVFWOWZYNnJleU9QSGo3RjQ4V0xVcTFjUG16WnRFdnVObmo1OU90TFQwK0hoNFlIYzNGdzJucjVPblRwaWszN21PMzd3NEFIUzA5UEI0L0ZRWGw2T3dzSkNFRUtrWGw4R0JnYTRkZXNXNHVMaTRPYm1oaXRYcmtqOUhhK3NxU0VRQ0ZpalFaY3VYY1RxVmpiYzlPL2ZId0NxTko1OERnS0JBQmN1WE1DUUlVTmthdE9VbFpYSlBSNTUrdlFwQUtCWnMyWTEwajhPK2NqSXlKQVFzZzBNRFB5c05sYXVYQW1BUGp0emMzUFJyRmt6dVR4eXEvSUlXYlpzR2Rhc1djTm1hWm8yYlJwN3p5a3JLeU11TGc3VHBrMkRwcVltZkh4OHF0U2JLU2twa1dwSWNISnlrc2dreE9nVmJkeTRVVUlMSnk0dURrNU9UdFYrTG1rVUZSVmg2TkNoVUZCUVFIQndzSmpPREFmSDl3Sm4xUGhPcUZXckZwS1NrdkQ0OFdOWVdWbGh3NFlOWWc5NjhrbUVpREZxOU8zYmx4Mm91cnE2WXYzNjlUaDU4cVRZQ2c1QVYvTTJiOTZNZ0lBQXFLdXJ3OHZMQzQ2T2poSVAvQXNYTG1DQkhHN2NqRkhqM2J0M0VpdUtwYVdsN0dlcGFUWnMySUFIRHg2dzd5c2JOVVF0OG96bml1ZytaaFhtUDB0aUlxQ3BTVDBramg4SERBeUFSbzJvdTMxVkVFSTlMUFQxeGZmSndzT0RlblhJWTJnWVBweHU1ZVUwQzRXWkdUVnFNREQ1M3ZQeWFOaUxsUld3ZVRQQXBQQ05pS0JlSEYrUnlrS2h6UHNCQXdhd2cvYm82R2k4ZlBrU21wcWFhTnk0TWU3ZnY0L1kyRmlacXV3Y2Y1TlhyNmhJWjd0Mk5XZllhTktFWG05Ly9razltVTZlQkc3ZnBtWGR1bEVqWE1PR3dKWXR3UGJ0OUsrYUdpM3IwSUVLMXpacEFyUm9JUzZhK3hrOGUvWU1RUFdlRWt4NFNLdFdyYkJ2M3o2c1g3K2VYZFhzMTYrZm1CdStOTEhwaVJNbm9uMzc5dERVMUlTMXRUVmF0MjZObjM3NmlUVTB5T1BKWm1ob0tEVkVVclIvb2tab2hrZVBIZ0VBL3ZyckwrVG01c3FWUnZGSG9YYnQybGkzYmgxbXpKZ2hVNmp5MkxGajRQUDVDQTRPbGpDUXFxaW93TS9QanpXT01OamEya3B0YSsvZXZXamZ2ajFTVWxMdzZ0VXIxa09pcWhTL2pHZUlyTWxaYVdtcFdKbm80a1owZExSWTNaS1NFaFFYRjB0NFdUQ0dHbmQzZDVtWlZ4d2RIY1hDZEtTaHBLU0VmZnYyNGNXTEYxaTRjQ0djblozRkRCTE1tRW5VVTZPeTRVVWFzancvUlRFd01PQlNFdGNRTFZ1MkZNc1M5WGNRRmZBa1ZZeEJQRHc4NE9YbEpWYzJ2RldyVnNIZTNoNE5HalRBMmJObjRlTGlndVhMbDhQRXhBUnhjWEY0OHVRSlNrcEtZR0ppZ29VTEYwb1Y3U3d0TFpXYWZWQkxTMHVteDRXdXJxNUVtYlMwMmZKU3ExWXRUSjgrblUwSFBXWEtGUGo3KzFkclJPZmcrSmJnakJyZkdHL2V2Skg1WUZKWFYwZTlldlZ3NmRJbFdGbFo0ZHExYTJ4NktGa0dBNkZRaUlpSUNBQjBFQ0VVQ2xtdmo4aklTQncvZmh4S1NrcFFWVldGc2JFeHBrK2ZMdFdDN2V6c3pCb3NsaTVkQ245L2Z6eDc5a3ltTmtaT1RnNmJOWVhoYXhvMW1POXM1Y3FWVW1QRnBWbmNQeWN1ODRmSHc0UHFWR3pkQ2pDcGhFdEtLb3dQaE5Cd0RtbnB5QmlEeHNlUHdDZURrVXlZd2ZxblZhOHFhZDZjL2wyeEFraEtvb1lYVVZkaFpsTFVyaDN0dDVWVlJhZ01JVFFVcFlwNDhwcUFHZlFzV3JTSVZUaXZqSStQRDdTMXRXRmpZNE9nb0NEY3VYTUhMaTR1YU5HaUJVYVBIdjFWKy9lZnhORVJlUHVXaG9TSWVDbWdrbFlSQy9POGxWWStkQ2cxN0YyNFFMMDFoRUlhK3RTeko5V0owZE1Ea3BQcHRhZWxSYSsvM0Z6cVBSUVhSOE8wUG1Xd0FrQU5IbDlvMUdDZWNkVmxSTW5JeUFCQXIwa1BEdzlzMkxBQjY5YXRBd0JZV2xyQzhsT2EyanQzN3NETnpZM1ZVbUtvWDc4Kyt2YnRpNjFidCtMNTgrYzRlZklrQVByN29hU2tWRzFxVjFHazNROUxsaXpCdm4zN01HZk9IS1NtcG9vTjVobkROQ0VFQ1FrSlV0Tzkva2hJMDZtWU9YTW0zcjU5aTZOSGo3SmFUd2tKQ1VoTFMwT0xGaTB3WWNJRVBIejRFQTlGREhZcUtpb1lPSEFnZUR3ZVZxOWV6ZTdmdlhzM05EUTBFQklTZ2c4ZlBzRFoyUmxDb1JEdjM3K0g0RlA0SGhONldseGNEQTBOalNwVFRwYVdsb0xQNTdNR05nQm8yTEFocSt0UlhGd3M5djhVOWRSb3pqelBQeEVWRlFWdmIyK0pGS2lNY1dYQmdnWHN0V3B0YlkzcDA2ZXpodUlHRFJxdzlkKzllOGNhd3lxanFxcUtPblhxNFBidDIxaTRjQ0hDd3NMWXZqS2ZYOVJUb3lwRFNXUmtKT3JVcVlPZjVBZ3I0eWFDTlFlUHgyTU5YNS96N0JGRjlEbjA4ZU5IZG1GTEZveFI4YWtjNHhRREF3TVlHQmdnTnplWHpiekhwRkxXMXRhR3RyWTJoRUloR2pSb0FFZEhSM1RyMWcwZFJEeEpTMHRMUVFqNTEwTSsrSHcrM04zZE1XYk1HRXliTmcxaFlXRTRkZW9VZ29PRGYvam5NTWVQQTJmVStNYllzMmNQRzM4dmpXYk5taUUwTkpRVkxtSldQNWdmNk1vR2c2TkhqN0lyWXdzV0xNQzJiZHV3YmRzMkxGeTRFSFhxMU1IcTFhdlJwVXNYakJneEFrK2ZQc1crZmZza3p0bXdZVU9NL0pTV2tCQ0NmZnYyd2RyYXVrcXh6N1MwTklrMHNZeFI0OTk0ZUhQaEo5VmdiRXdOQUlHQjFLaVJsZ2E4ZUZFaEF0cXhJOUNqQnpVZU1DeFlRRk5mcmwxTE5RWXVYUUlHRFpMdmZDMWFWRitIRUNwU3VuWXRzR01ITmFoY3ZVb05JdGJXdEg4QTRPd016SmtEUEhoQVJVVUJxbW1RbWtxUCt4ZUpqbzdHblR0MzRPbnB5YnA5MjluWlllL2V2WmcxYXhhNmQrL094V2pYTkcvZTBHdnowNFNJUllwb2NiWGw5ZXBSYjR2OGZLcmIwclVydlErWVo1aW5KN0JxRmIwR0diUzBxTUR0OU9uMGZWWVd2VGFmUDYvWTl3VmN2SGdSZGVyVXFUWldtZ21GTWpNemc2T2pJN3k5dlRGdjNqem9pM3BUZ1lZZGFtaG9ZRDVqeEJRaE16TVRTNWN1aGJ1N095dTA5K0hEQjdFSmEzSnlNdXNLTGV1MU5CUVZGZUh0N1kwUkkwWWdORFJVek52cDdObXpVRmRYaDRHQkFZNGRPL2JERDZZWnQvanFZTUxhWk5Hd1lVUFdYWnhaamM3UHoyZTlPWHIzN2cwWEZ4ZFlXVm1oZmZ2MnJMZE52WHIxb0srdmovVDBkQlFYRjBzWUhvUkNJWUNLVkk0ZlAzNUVlWG01bVBqb3BrMmJZR0ZoQVVEU1ExUFVVNk8wdEZUTUl6SXZMdytBNU1TUkVVWnYxS2lSV0g4YU5HZ2cwVDhBT0hIaUJFNmNPQ0h6dTJuVXFCRldyVnFGQlFzV1lNV0tGVmkvZmoyQUNxOFRVYU9HbzZPajFEYWVQSG1DME5CUWpCNDlHbzZPamlnb0tJQ3lzdkpYV2FEaHFCNW12TXV3Zi85KzJOblo0Y09IRDJML2s5VFVWREVEQWtERmNRZkpPVTVwSWNjNGhmSDRzYmUzUjBsSkNjTER3eVgwVzNnOEhrSkRRMkZpWW9KeDQ4YmgxcTFiN0RqNDQ4ZVBBQ0RWVXlNM04xZk1veGdBNjRYMTh1VkxpYkthOERnMk1qTEM1Y3VYNGVQamc1VXJWOExhMmhwMmRuWUlEQXhFM2JwMS8zYjdIQnhmRTg2bzhZMWhZMk1qa2JkZE5DWWFvRUtZOCtiTlEyQmdJRFp2M2d4SFIwZFdyNkx5ajZ5Zm54OGFOMjZNckt3c0RCczJERHQzN3NTUUlVTnc1TWdSbUp1YjQvWHIxK2pldlRzRUFnR2VQbjBxMWJXeVc3ZHVyRkVqSVNFQlQ1OCtSWGg0T0VwS1NyQjgrWEowN3R4WnpDQ1FrWkdCL1B4OGlSK1Q0azhhQ1ArMlJacERCcE1uMDJ3a1Q1OVN6NDBIRCtnR1VLUEdzV1BVMEtDZ1FET1JoSVFBclZwUmd3WUE5Tzlmb1hNaEx6ZHVBSGZ2Vmdnd2lpSVUwdjJFVUtNRk01RFIwd1BHajZlR0Z6VTFPdG4wOGFHVDBvTUhhYmpLc21WQWx5N0FwOEgydjBGcGFTbmMzZDJobzZNRFoyZG5zUW5NMXExYjBiNTllOHlZTWFQS0FUbkhGN0JtVFlYdWlpaXlYSWtuVFFMQ3c2c09pUm80RURoOW1vcmNpcTRLbnoxTERYdFJVYktQVlZNRFBzTmcrdTdkT3lncks0c05jajk4K0lENCtIajA3OTlmcXVDaEtBa0pDVkJSVVlHeHNURmF0MjZOelpzM1kvNzgrV0plQVpHUmtUaDE2aFM4dmIzWlNTVER4NDhmWVd0ckM0RkFBQzB0TGF4YnR3NnZYcjFDeDQ0ZHhWYklSWTByc2w3TFl0aXdZZERXMXNiaHc0ZFpvNFpBSUVCc2JDeDY5KzRORXhNVEJBY0hJemc0K0llZU9GYjJVaEFsSmlZR1hsNWVLQ3NyUS8zNjliRmx5eFlZR2hySzFXNXBhYW5Fb2dJQWliSEZyVnUzMEtwVkt6eDQ4QUJGUlVWc05nZ0dadkxJaEpRVUZSV2hZY09HclBkTzkrN2R4WDdQWDc1OEtSYStVbHBheW5wcXBLYW1TdldFcUp5ZEpTNHVEb0Q4SHAwREJ3NlVXSkNvN09MZnUzZHYyTnJhWXYvKy9ZaU1qTVQ0OGVQWnp5YVBVR2pVcC91Ym1RejM3ZHNYdHJhMldMSmtpVng5NUtoWktvZWxNZi9MSnBWMGp4aWpuQ2o5Ky9kbng2THljdVBHRGR5OWUxZXFEaEFBZUhwNjR0aXhZOWk1Y3lkZXZYcUZTNWN1SVRVMUZRb0tDcXpuc0lHQkFkYXNXWU1GQ3haZ3laSWwyTGh4STRDS2NiRTBvOGJHalJ2WmVwWDVVdTBNZWVEeitWaTJiQmtHRFJxRUNSTW1JRHc4SE8vZXZhc3lBeElIeDdjQVo5VDR4dERWMVdWZExxdkN4OGVIZllnNk9EaEl0ZmFlUEhrU0Z5OWV4Sm8xYStEaDRZR2ZmLzRaRXlkT3hQLys5ejgwYWRJRUJRVUYrUG5ubi9IcTFTc2tKaVpLQ0pEZXUzY1A1dWJtcklBWEFHemJ0ZzFkdTNaRno1NDlBZEFCeU1HREIyRnJhOHNPdHMrY09RTkEwaGhUVUZBQVJVWEZmeVZkbjdTUW12OXM2bFpaZE90Ry95WWxBV1BHQUFjT0FIZnUwTENVNGNQcHhDOHhrUm9MNHVLb3hvQ2RYY1h4UEY3RkNyYThIRDlPczBkSVdTMEdBTGk1VWFOSjY5WTAwMFRMbG5TU0NGQ0RTTWVPdE56VkZaZzdsNHFKM3J0SFA4T3hZNS8vSGRRQXo1NDl3K3ZYcnhFWEY0ZTB0RFFFQndkTDZCRG82ZW14SytnaElTR3daN0szY1B4OWV2U28rVFp2M3dhcWlxV3ZxcXhWSzdtTkdnY09ISUNUa3hQT25Ea2o1bWE5YytkT0ZCWVdZdHk0Y1ZVZWYvLytmYVNtcG1MWXNHRlFVbEtDa3BJUy9QMzlNWG55WkFRRkJjSEJ3UUdwcWFtWVBYczJPbmZ1TEZYWHBheXNERGR2M21SVGZ1dm82RUJIUndlTkdqV1NtRFI4S1R3ZUQxMjdkbVc5U2dDNjJ2cm16UnZZMk5pZ1U2ZE84UGIyeHE1ZHUxaXgwdjhLUXFFUXdjSEIyTE5uRDZ5dHJiRnYzejZZbTV0ajVzeVo4UFgxUlRmbU9TMERaMmRuOU9uVEIyZk9uQUVoQkFNSERvU2JtNXRNNGIrT0hUdkMxOWNYeGNYRnJOczhBeE1Ld29SczVPZm5zNkVBUXFFUUFvR0FOV29JaFVLa3A2ZkQzTnljUGI2a3BJVDFoREEyTnNhdFc3Y2dGQXJCNC9Ga2hwK2twNmNEZ0VUNHFpeTB0YldyekN6QjRPam9pSXNYTHlJbUpnYTJ0cmJzUWxCMWl5dzVPVGs0ZlBnd1dyZHVEUk1URTduNnhQRjFZYndlR1JoUDIrenNiTEgvcDdSd0ZSNlA5OWtMYThlUEg0ZXZyNjlVcjdabno1NWh4WW9WQU1URGwxUlZWU1dNZUk2T2p0aTllemVPSHo4T0x5OHZxS3Vycy9kWVphUEcrdlhyWVdscGllN2R1N1A3ZHUzYXhYb0tLU2twd2N2TEM0c1hMMmJMMDlMU0VCTVRJMWRtR0hubzJyVXJFaE1UTVdmT0hDeXZ6dE9SZytNYmdETnFmS2VvcTZ2anhJa1RhTkdpQmZoOHZzU0RzYVNrQkM0dUxqQTJOc2FZTVdOWUpYb0xDd3ZjdkhrVGVYbDVHREJnQUpLU2tuRHc0RUdKRlJwbWNObW9VU01zWGJvVUFCVVZqWXFLd3Q2OWU5bDZDeGN1eE5TcFV4RWVIbzRwVTZZQW9BSmtEUm8wa0dyVVlBWkgvelNpYXZwUlVWRll2bnk1Mkw0VEowN0F4Y1hsMytqYXR3T2pwUC9tRFEzdlVGYW1tVTA2ZGFwdzVZK1BwMGFOcUNocVRLZzhXZFBTb3NkL0xwVU5UTXlxdVF5aE9MeCtEVnkvVG8wWkFQWFcrUDEzWU9wVUdpb3djT0RmU3FuNU9ieDc5NDROOFdyZHVqWFMwOVBScjE4L1hMbHlCZDI2ZFpNNUtac3padzRiQ2paczJEQXVET1ZiWnRRb1NVK09seTlwdGg4WEYycVlrMGFIRG9DVUZiaktQSG55QlBQWi9tcGVBQUFnQUVsRVFWVG16Y1BKa3llaHFha3B0bnI4NXMwYmVIcDZBZ0RDdzhOaGEyc3JjM1daeVFvd2NlSkVkdCtrU1pOdytQQmhPRHM3UTBWRmhmVVlDZzhQbDVyNVFWMWRIUjgrZkpBb216WnRtcGc0dGFoUldOYnJxc2pQejJkWFdNdkx5K0hyNndzdExTM1kydHBDVlZVVlptWm04UEh4d1pRcFUvNHozbjJ2WHIzQ3NtWExrSktTQW45L2Y1U1ZsV0hmdm4yWU5tMGFtalZyaHZuejU4UGUzaDZ6WnMyU3VqZ2dFQWh3OWVwVk5HclVDS05IajBiaEo5RmtnVUFnTVJGa3dwSE16YzJSbjU4UG9WQW9ZVEJoUWtRWXQvUHM3R3pXczZmeVFzckRodzlSVkZURVRpSUpJU2dwS1JIenVIajE2aFdtVHAwS0h4OGZkbDlXVmhiYzNOeXdlUEZpdEcvZm50WHJxT2xNVWFxcXF0aTBhUk9hTkdrQ0hvL0g5cjg2anhBL1B6OTgvUGhSNm9SV0d0ZXVYVVBIamgybHJyeHoxQXlpcVl5QkNvK004dkp5c2JMeThuS3B4MnRwYWVITkY0eFRLai9iQ0NGbzJyUXBmdjc1WnpScjFneHQyN1pGdTNidDBLcFZLelJwMGtTaVBwL1BSMVJVRkJvMmJNaG11R0x1MGNwalkxR3grN0t5TXJpN3V5TTBOQlRidDIvSCtQSGo0ZVBqZzgyYk4rUHAwNmY0N2JmZm9LeXNqTmF0VzB1STVQOWQ2dGF0SzFQMG1ZUGpXNE16YW56SHRHdlhqbjNOUEJpWkg5TDkrL2NqT1RrWlo4NmNrWGl3M3IxN0Y2TkhqMFplWGg2T0h6K082T2hvZUhoNDRQang0MmpVcUJGeWNuSXdkT2hRUEgvK0hPZk9uV1BWeU4zYzNHQm9hQ2dtYm1ocmF3dG5aMmY0K3ZwaTh1VEp1SG56SmhJU0VqQnYzanlKUWZHSER4K2twaXI4SnhCMWlXYTBRSm8yYlFwQ0NGUlVWTmpCbTd3NTYzOG9DZ3BveU1ieDQvUjl3NFpVdjZKSEQrRHdZUnJhMGF3WnpZWnk3aHpWRHpoOG1PcG5WTlpWWVZLcU10eTZSUTBRbGJMdXNQajdVL0hFNmxJNFBueElEU3BuenRBc0xaMDYwZkNVVWFOb3VaSVNzSG8xd0NqOS93T3JDb21KaVhCeWNzTFZxMWRSVmxhR2V2WHFvWHYzN2xpelpnMVdyVm9Gb1ZDSVAvNzRRMHh4WFJRK240OU5temFoVDU4K1dMNThPZjZRbFRxWDQ5dkUwNU5lZzUrTXVWTEp5NU1xRE1ybytaU1dsc0xiMnh1ZW5wNG9MaTdHbENsVDRPZm54N3BYbDVXVndjN09EcTlmdjhibzBhTng2TkFoVEpnd0FmdjI3Wk1JUThuSXlFQklTQWowOVBRa01sNkVob2JDd3NJQzl2YjI0UEY0T0hueVpKV0NlNVdmM1ZsWldVaElTQkR6N1BnU1RZM0F3RUNjUG4wYXIxNjl3dFdyVjJGall3TUFDQW9LUWxKU0VueDlmZG5CL1pJbFMyQmpZNE0xYTlaZ2pTeVIxeDhFb1ZDSWd3Y1BJaUFnQUtxcXF0aStmVHZhdG0yTGl4Y3ZzblYrK2VVWDZPam9ZTjI2ZFRoejVnd1dMbHpJZWt3eXBLU2tRQ0FRd094VCtGVldWaFlBbWgxTUZBVUZCVnkvZmgwS0NnclEwTkNBZ1lFQmxKV1ZKUVF1WDd4NEFUNmZ6eG95SGp4NGdDRkRoZ0NvTUdvdy82KzR1RGp3ZUR6MjNFeTU2TFcwYmRzMkZCWVd3c0RBZ0JXMDFkVFVSRkZSRVpZdVhZcUlpQWpjdjM4Zm1wcWFZcUZPTlVYTGxpM1oxNHpiZjFWR2plam9hTVRIeDJQZ3dJR3Nia2gxTUlMcWx5NWRxalpVak9QTGtEVk9reWN6RXdEMk41dmgxcTFiZVAzNnRVUjJRQVovZjM5czM3NWRhcXBwQlFVRnhNVEV5SFZlUUZLbmd4RWxsVFUyVGt0TGc1MmRIZkx5OG5EaHdnVjJQTitzV1RPY1AzOGVRNFlNZ2JtNU9YYnYzbzJPWHloQ3pjSHhveUI5dE0zeDNjR3N3akFQeHFGRGgyTCsvUGxpb1NNTWhZV0ZxRldyRmk1ZHVvVCsvZnZEMWRVVjc5Ky9oNldsSlE0Y09BQXpNek9rcGFYaDZOR2o3TXJOM3IxN3NXdlhMaWdwS1dIVXFGSG8zcjA3V3JSb2dRWU5HdUR0MjdkNCtQQWhZbUppNE9MaUFrVkZSYWxlRHdVRkJXTEs2dkh4OGJDd3NHQlh1Zjh1UlVWRmlJK1BCd0M1WWliajQrTlJwMDRkS0NvcXdzdkxDNWFXbGo5MC9MWk10bTRGRkJXQnNXTnBpQWNqRGpwd0lCWGJaTVNvZHUyaXFTcFBuS0JaVEtSTjVnd05BU09qaW0zN2RwcGVNeWxKZkQrek1RUFh5dnNCbWpiVHhvWWFXZHEzcDRZS0hnOFlQSmdhUXpwMnJBaVplZm1TZW5Vd2c4aXBVeXY2TFVKTlhuTWxKU1Y0K1BBaEprK2VqQk1uVGlBbkp3ZGhZV0hJemMzRnc0Y1BzWDc5ZWdsZG1jcjA3dDBiUGo0K1loa0xPTDREd3NMb3ZUQjllb1U0YldYS3k0R2NIS0NTWmdWUWthRWtORFFVN3U3dTBOWFZSWHg4UEhidDJzVWFOSXFMaTJGalk0UFkyRmpNbmowYkJ3OGV4THg1OHhBZEhRMTdlM3N4b1dPaFVJaFpzMmFodExRVVhsNWVFa2FKczJmUDRzVW5ZVjJoVUlpZ29DQ1o5OEMxYTlmZzRlR0I4ZVBIbzB1WEx0RFEwSUN1cmk2ZVBIa2k5bnRpWkdURUR0Qmx2YTZNa1pFUmtwS1NrSitmajVrelp5STRPQmkzYjkrR3E2c3Iyclp0eTA0SUFXRHMyTEd3dExTRXQ3YzNUcDA2SmYwNy9nRzRjK2NPcGsyYkJtOXZiNWlZbUdEdjNyMHlEVTVqeG96QnJsMjd3T2Z6NGVqb0NIdDdlNXcvZjU1ZHFXYkNlVXhOVGRtMkZSUVVjUGJzV2R5NmRRdTNidDNDcWxXcm9LYW14aHBiTDF5NGdMUzBOS1NscFVtSWRxYWxwYUZaczJiZzhYaElTVWxCZG5ZMk8zRVNYV0grOE9FRFltSmkwTDE3ZDNaaXlYaVBNcitwakd1OHJhMnQyRGhBV1ZrWm5wNmV5TTdPUm5Cd01CSVNFbGpEeU5ma3c0Y1BBS1JyR1FEQStmUG40ZXZyQzMxOWZkYlR0VHFLaTR0Uldsb0tWVlZWenFCUnc1U1ZsY0hRMEJBQ2dVQmlDdzhQQjBEL3A5TEt5OHJLeEl3WWhvYUdNREl5WXJmdDI3ZGp5WklsU0VwS0V0dlBiSXlCcmZKK2FaU1dsdUxCZ3djNGNPQUFWcXhZVVcybUZTYTFkV1dqUm5GeE1WYXVYSWxPblRxaFFZTUd1SEhqaHNSelFWOWZIOWV2WDRlK3ZqN016TXd3Yjk2OGFzL0h3ZkVqdzNscWZHTlVKUXhVRlV4Y0tyUFNvcTJ0alUyYk5rbXRhMkZoZ2Z2Mzc3UHVxL3I2K3RpNWN5Y3JmbVZzYkl6WTJGaXhCMmlYTGwyZ3JhM04vbEIzN3R3WnVycTZyTXQ4VUZBUXZMMjljZTNhTlN4ZXZGaGlVQ3NVQ3BHYW1pcm1ZbDlTVW9LN2QrK2lhOWV1T0hic0dEc1EreEtLaW9vd1lzUUlKQ1ltb2ttVEpoZy9manpDd3NMUXAwOGY3Tnk1VTZ4dWh3NGQ0T1RraEY2OWVtSGJ0bTBvTFMyRmhvWUdyS3lzdnZqODN6WGp4dEVzRDFwYXdPalJGZTd5NDhiUmRLbU00dnpnd2ZUdndvVTBWSVh4a3FpSzZHaGd3QUFhcGxKYUtxN0JBVlF0enZqdUhmWGdzTGNIaGcyam9wK0tpdFM0OGRkZndLZFV4WGo0a0dwK1BIdEdEUzl2MzFKdmttN2Q2TVJUSkVTbUpxODVjM056WkdkblM2d2FPVGc0b0ZHalJuSm5idURFNXI0anlzdHBOcDZWSzZrWWFWWFA2cFFVV3I5Wk00a2lKajZaeitmRHhjVUZLMWFza0VodGFtZG5oN3QzNzJMTW1ERnNXTW5HalJ2eDExOS9JU3dzREEwYk5tUXpPYXhjdVpKZHRac2lZbXg4OHVRSkZpOWVqT2pvYUxSczJSSlJVVkhZc1dNSDl1elpnOWpZV015Y09SUHo1ODhYU3hPYm5wNk9kZXZXd2NURUJOMjdkNGVUa3hQMjdObURGeTllb0YyN2RoS0srNS9EZ0FFRHhOSnZQbnIwQ0NOSGpnU1B4ME5rWktTRU1XYkhqaDB3TlRXRmpZME5EaDgrTEZYODhudmw3ZHUzK1BYWFgvSG5uMytpVHAwNldMNThPVWJKOFV4dDA2WU53c1BERVJrWmlSMDdkc0RGeFFYNit2cUlpSWpBalJzM29LK3Zqd1lOR2tBb0ZDSXFLZ29kT25RUXkxcVFrNVBEamhPZVBuMktGU3RXWU9qUW9YajU4aVVXTFZxRWtKQVFhR2hvZ0JDQ1c3ZHVzVEg5VEhwWXhqdmt6WnMzNFBGNFVGZFh4MisvL1lhQ2dnS01IVHVXUFE4enVXSU1HSDUrZmxCUlVjSFVxVk9sZmlaZlgxLzJPcGczYjU3YzMyTkVSQVNidHY1ellGYmRwV1YwT0hEZ0FOYXRXd2R0YlcwRUJBUklwTG5sOFhnb0tDaVFPSTdKUGxIVG9UUC9kVDU4K0ZCbHFtR0c2ancxcEtXWUJxaEh6b0FCQXpCaHdnU1VscGJDcnRJNFJkWnhBUFdLdm56NU10TFQwMW5ESUJQMnd1UHg0T0RnVUdXZkxseTRBQURzMkxpa3BBU2hvYUZZdTNZdFhyOStEUzh2THpnNU9jbjArTlRRME1DUkkwZXdiZHMyTEZteUJMdDI3Y0trU1pNd2UvYnN2elcrNGVENEh1R01HdDhZRmhZV2JDNTJoc3JpWFJzMmJNRHo1ODloWUdDQSt2WHJJek16RTc2K3ZsQldWa2JYcmwzWmVsWEZOaXNxS3VMang0ODRkZW9VUWtORGNlellNZFNyVncvTGxpM0QvUG56SlNacWJkcTBRVTVPanN6MmF0ZXVqYWxUcDZKRGh3NXN6SFpRVUJDdVhyMEtEUTBOM0x0M0QwK2ZQaFZUS2YvcHA1OXcvdng1REI4K0hIMzc5a1ZNVEF6Njl1MWIzVmNrbFZHalJ1SENoUXM0ZE9nUWRIUjBNSGp3WURaVXhzaklDQ0VoSWF4SXFaS1NFdnIwNllOejU4NUJYVjBkcGFXbCtQanhJM2J2M28yU2toSU1HVElFN1dXdHZ2NklORzFLUlRZWmZ2OWR2RncwblNBaE5FeWxWYXVLOUs1cWFyS0ZFalUxYWRhSWdRT0J1blhweXJXU0VnMXZLU2dBTGw2czBQS296UGp4ZEJQbDdGa2FEbU5wU1kwdW9hRlVaTFMwRk5pOXU4Sm9vcU5EVjlFblRxUzZJQnMzQXMyYjErZzFWNVhnN1krZWl2Szd4TklTdUh4WmRybTA1eVV6bUJVS2FjalZpaFhBL2Z2VXlCWVJBVENENk11WHFWR3RYajE2YmI5L1Q4TlRBR3JVcThTVUtWTncrL1p0N051M1QyeFYrdjM3OS9EMjlvYS92ejlLUzB1eFlNRUNyRisvbmpVbTgvbDg3TjI3RnoxNjlNQ0dEUnZRckZremFHaG93TlBURTAyYU5FRllXQmdBNFByMTZ3Z0lDRUJFUkFTRVFpRWNIQnpnN2UwTkRRME45TzNiRjFPblRvV3JxeXNDQWdJUUVCQUFNek16REI0OEdIUG56c1hZc1dOaGJXM05HbG51M2J1SG1UTm5ZdlBtelhKLzFabVptZFdHOGlVbUptTGt5SkhJenM3R3dZTUhwYnBPdDI3ZEd1SGg0YkMydHNidzRjUGg2ZW1KUllzV3lSemdmMC9VcjE4ZkRSbzB3TWlSSStIbzZQaFo0UmFLaW9xWU5Ha1NSbzBhaGYzNzkwTkhSd2M4SGcrSmlZbXM0U2NrSkFUcDZlbXNJVXdnRUtDMHRCUm56cHhCcTFhdGtKbVpDUWNIQjJocGFjSGQzUjJ2WDcrR25aMGRaczZjaWQ5Kyt3MHZYNzVFVGs0T0xDd3NjT1hLRlp3NmRRcU9qbzQ0ZS9Zc25qMTdoa3VYTHFGRml4YTRjdVVLSWlNajBiNTllelJ2M2h6ZTN0NVFVVkhCMWF0WHdlUHhXSU9acjY4dk8vRlRWVlhGOWV2WHhUd2orL1RwZzZsVHAwSlhWeGQ5K3ZTUis3c3dNVEZCNzk2OXhmWlZ2bFozNzk2TjdPeHNORzNhRkhYcTFFRk9UZzVDUTBQL3o5NTVoMFZ4dkhIOEM0Z2dBZFNJTVJwckxLREdkbGhRRTB2c1BXanNtaGk3WXNmZUZSUnMyRVVVUzFSVUZDelJueUppdzE0cEVnVkY3RmdRQWVrYzhQNytlTm5qT2tkUjBlem5lZmE1MjltWjJkbmJ1ZG5aZDk0Q1EwTkRCVzI2cUtnb0xGdTJET2ZPblVQMTZ0V3hidDA2dFU0WHExZXZqak5uenFCeTVjb0twbUxIczV4VHk1c0dpK1FQUVVDZ1RvZ2s0TzN0alNGRGh1RGR1M2RhdFcwVEVoTFVDajVLbFNxRjA2ZFBvMjNidGloZXZEamV2bjBMUTBORG1KbVpJVDQrSGhjdlhwU1pZU3R6NXN3WjdOcTFDN1ZyMThiUFAvK01VYU5Hd2NyS0NwYVdscWhjdWJKTVVCc1JFWUdoUTRlaWJObXlLRkdpQkl5TmpmSDA2Vk1jT1hJRVpjcVVRWk1tVFdTbVl5RWhJZWpVcVJQV3JsMnI0TWRJRTNwNmVoZzFhaFM2ZGV1R0JRc1dZUHYyN1RoMTZoU0Nnb0kwdGx0RVJFUkVCWWxFUWhLSmhBb0NBRFJ4NHNRYzB4Y3ZYa3dBRkxaaXhZcVJtNXViMm5ydjM3OVBBT2preVpORVJIVHc0RUhxMHFVTG1aaVlFQUJxMkxBaGJkcTBpUklURS9QVTd2ajRlQ3BidGl5VktWT0d3c1BEWmVrYk4yNGtQVDA5QWtENit2clV1WE5uaW91TFV5a2ZIQnhNRmhZVzFLWk5tenlkbjRobzJMQmh0SHo1Y3RsK1JFUUVqUnc1a2lwWHJrd0dCZ1lxdjVlbVRVOVBqNTQrZlpybmRnZ0kvYUt3OXprQ2lGeGRWZE55czVVcGsvTjUwdFA1Yys1YzFmTERodW5lM3JadGlVcVVJQW9QSjlxK25jdVhMMDkwK2JKcTN1QmdvdHExaVNwWEpucjVVdWxRL3Z0Y2JyRzN0eWNBSDYzK2o5bm5QaWY1NnU4QWtiMDlmejl3Z0dqMTZ0eHRSRVFYTHhKVnFKRGQxN1p2VnozUDJyV3EvZHJBZ0dqNmRJMU5TMHBLVXRpUGo0K244dVhMRXdDcVdyVXErZmo0YUN6NzZORWpxbCsvUHQyN2Q0L216cDFMWm1abWRQdjJiU0lpV3I5K3ZXdzg2OWF0R3dVR0JtcXN4OWZYbDdwMzcwNkdob2IwNDQ4L3FyU0ppTWpEdzRQcTFLbERVcW1VaUxLZkowUkVIejU4b0gzNzloRVJVV0ppSXJtNXVjbkcvTjY5ZTh2cVVPNzd0Mi9mSmlNakl6SXlNcUxEaHc5cmJKL0EvdjM3cVdqUm90U2pSdy9LeU1qSU1iL0FwLzVQRk9qWVRFVCsvdjRra1Vnb05EUTB4N3czYjk0a2lVUkNYbDVlZE92V0xiSzJ0cVlsUzVZUUVkSDI3ZHZKMnRxYUdqVnFSUDM3OTZjSER4NVFseTVkcUhQbnp2VHExU3RaSGVmT25hT0dEUnZTMHFWTGFmZnUzZFNtVFJ0S1RVMmw2ZE9uVTkrK2ZTazFOWlVPSERoQTNicDFvLzc5KzlPdFc3ZkkzdDZlYkd4czZPSERoeFFURXlQN3pXMXNiTWpkM1YybG5kMjZkWlBsRWRwSHhNL3NaczJha2ErdnIwb1ppVVJDSGg0ZWF0TlhyRmlSWS9yV3JWdGw1eFMycGsyYmtyZTN0eXhQWEZ3Y3RXalJnaVFTQ1MxZHVwUlNVbEkwL3RZaElTSFV1M2R2YXRpd29VS2R6Wm8xbzRrVEoxSjBkTFRHc3VyYStyV04yd1g1UHpoMjdKak84emRkTm0ya1o4MVQ1czZkcTFKdW1JWjVTbHhjbkt5Y05xUlNLWlVvVVVJMlBpSnJ2aW1SU09qNjlldXlmT2ZPblZQN0h4QVF4dCtEQnc5cXpQUDQ4V01LQ1FuSnNVMENBTWpTMGxMbi9QbGx5WklsSkpGSXFFR0RCbktyYVNJaStVZU1hWmxQaEllUnRuanp1dUxqNDRQS2xTdXIyT3FGaDRlalJJa1NzaFdCRHg4KzRQbno1MGhLU29KVUtvV2hvU0dzckt3MHF1ZTlldlVLMDZaTncvVHAwMUczYmwxY3Zud1pLMWV1eEsrLy9vck9uVHVqYXRXcStXNzduVHQzWUd4c3JIYUZRaXFWUWw5Zlg2dU42YjE3OTJTcktIa2hKaVpHYXdnNHFWU0sxTlJVMlNhVlNxR25wd2M5UFQzbzYrdkx0aUpGaXFnNFM4c0wxdGJXQUlBN2QrNFUrSCtzSVBzY1dyVmljNUx1M2ZOZmx5NEVCQUNIRC9Ocm41NGVhM3owNjhmYUc3cVFrTUJxL1EwYjh1cjV4bzNzUDBQVGFrUnFLdkRtalZvVGdQejJ1ZHd5ZGVwVXJGcTFTcXNxYTM3NG1IM3VjNUt2L2o1OE9OQ2hBL3RteVN2cDZZQ2RYYloya0pxSUlZaU41WDZabWdwSXBaeW5aazIxL2pTMGNmandZYng5K3haRGh3N05VZE9CaUdUYWVQZnUzWk9OdmVucDZWaXlaQW42OU9tajFSbW9QTkhSMFhqNzlxM0cvSEZ4Y1RJMS9iUzBORVJFUktpMUtjL016TVRMbHk5aGFtcXFNQjQ3T2pwaTgrYk5DbjQ4NXN5Wmd4NDllaWhvRjJyajl1M2JzTEt5eXBXejZVLzlueWpRc1JrY2ZTUTRPQmdOR3piVXlRbGlhR2dvTEN3czhPMjMzOExiMnh1OWV2WFNxTlZ5OHVSSlNDUVNsQ2xUUmlIOTZ0V3JhTkNnZ1d3bHVWS2xTa2hJU0VCY1hKemFrTDRwS1NrSURnNlczVWNpUW5wNk9nd01ETlNlKy9uejUwaE1URVN4WXNWa0VWZ0VJaUlpRkp4NUNodzVjZ1IxNnRSUm1hdGN1WElGNWNxVlEyWEJSRkx1SEdabVpyTHdzNG1KaVhqOStqVlNVbEtRbnA2T0lrV0tvRXFWS2lvUkovYnYzNCthTld0KzB0Q3RYK080WGREL2cwOU5RRUFBRGg4K0xCdGpxMWV2am43OStoV0lJM2tpUWtwS0NxUlNLWXlNakhMdHh5MGhJUUYrZm41bzNMaHhnWms1TFZ5NEVCWVdGanBIK01rdlM1Y3VoYmUzTjRob1RFQkF3T2FjUzRpSTZNWlhNNGgrTHI3MHdWdms0L0RGQ0RWRXZocSt4c2t4SVBaM2tienpwUXMxUkw1K3ZzWnhXL3dmaUdoREZHcUlmQ3krZk1OVUVSRVJFUkVSRVJFUkVSRVJFUkdSL3lTaVVFTkVSRVJFUkVSRVJFUkVSRVJFUk9TTFJCUnFpSWlJaUlpSWlJaUlpSWlJaUlpSWZKR0lRZzBSRVJFUkVSRVJFUkVSTFdSbVpuN3VKb2g4QWo2V00rOUNpOWl2UmI0U1JLRkdJZVhZc1dQWXNtVUxrcE9UVlk2ZFBYc1d1M2Z2L2d5dHlvS0lvd0hzM0tuK3VMOC9zSEFoUnczSUMvLzh3M1ZueFNmUEwwRkJRZkQxOWRWNFBEUTBGRy9ldkNtUWMzMkpCQVlHb2xXclZnZ1BEOWVZNStMRmk2aGZ2ejZ1WDcrZXAzTVVtbnNRRndjNE82dnZXNW1aSENsRm50ejB3ZE9uZ1pBUXpjZGpZNEhnWU4zckUvbjRIRGdBekpuRDM1T1RlZHo1MUJPOHAwK0JhOWZVSDN2M2pxT3E1R2VTVFFTTUd3ZWNPWlAzT2tRK0MvLysreS9PbnorZjY1ZnA1OCtmWS9IaXhSOXRURDEwNkJENjlPbURPM2Z1NUxtT25UdDNZdjM2OVFYWXF0d1RFaEtDVTZkTzZaVDMyYk5uNk5ldkg0NGZQLzZSV3lXaWlaOS8vaG03ZHUzNmFQVVRFZnIzNzQ5V3JWb1ZiTVZyMWdCbnp4Wk1YWkdSZ0pOVDN1Zlh5ang4Q05TckIvejlkOEhVSnlMeUdTbnl1UnNnb3A0VksxWWdQRHdjdzRZTlV6bTJidDA2V1RpMjJyVnJmL3JHdWJzRG16WUJ5NWFwUCs3dkR5eGFCTXljQ1JTUjYyTG56dkVBT25Lazl2cm56T0dYd3dFREFDMWhZSlhKeU1oQXBVcVZNSGp3WURnNU9RSGdoOVNBQVFNUUZSV0ZCdzhleUVLOENhU25wNk5telpxd3M3UERoZzBiZEQ3WDEwUnNiQ3d1WExpQWhJUUVqWGxxMTY2TkZ5OWVZUHIwNmJodzRZTEdmQVY5RC96OC9QSjBUWFhxMUZFSlZRZ0E4UFVGWnMwQ29xT0JGU3NVai8zekQ5Q25EK0RwQ2RqYUFtRmhIUEoyd3dhZ1Z5OSs2YTFmSHhnOUdwZzhXYlh1ZnYyNHoycWFxTStkQy9qNEFQZnY2eDdDVnVUamN2bzBDektXTE9IeGFlUklEaFA4OTkrQW12RFVtRFFKV0xzMmQrZVlPSkVudFpwWXZacnJWQ2U0Y0hIaENXeGlJbytsTjI4Q3padm43dnhKU1h4TmxwWkFtemE1Sy9zSjhQWDF4ZHUzYjNYS08yalFvSS9jbXNMRnBrMmJjT3ZXclZ3TGsyL2R1b1hqeDQ5anNycHhLb3Y0K0hpOGZmc1djWEZ4aUkyTnhhdFhyeEFaR1luaXhZdGpwSlpudEllSEIxYXZYZzFyYTJ0VXExWk5scjUzNzE0MGI5NWNKVXlySmc0ZE9nUlRVMU9NSHo5ZTl3dVQ0LzM3OS9EeDhkRTUvNEFCQTFUU0RoNDhpT1BIajZORGh3NDVscmV3c0lDZW5oNGNIQnhRcVZJbDFLbFRKMWZ0RmNrL2x5OWZSc2VPSFJYU2hMRFdPU0dWU2xHa2lQWlhIajA5UFZoYVdtTC8vdjJ5a01nRnd1VEp3S2hSd0srLzVyK3VQWHVBMmJNQkV4Tit0dVNYc21VQlBUMWd4QWgrUnRqWTVMOU9FWkhQaENqVUtJUzhlL2NPVjY1Y3dkU3BVMkdnNXFWKzA2Wk5xRm16SnZidjN3OEhCNGRQMjdoSGp3QjdlNkJUSjJEYU5GNUpuRFVMbUQ0ZHFGNWRmWmtyVjRBRkN3QS9QK0M3Ny9qRlVlbkZWZ0ZoZFR5WEwzNUVoSmN2WHlJbUprYVdwcWVuaDFXclZxRlRwMDVZc0dBQjF1YjJoZVEvaXFhSmdyKy92OHF4Z1FNSFlzK2VQUUFLL2g2MGE5Y3VENjBIOXUzYmgzNzkrcWtlNk4yYkg5NHJWd0tORy9PK3dOcTFnS2xwOW92ZjJyWEEyN2RBelpxOHYyY1A4T0FCVUxwMGRwbTBOQ0FpQW5qK0hIai9IbWpVaUZmV0FjREtTdkhjOCtZQjI3Y0QrL1lCZi95UnArc1NLV0JNVExKWHZEcDNCcTVmQi9yMkJWcTJCQjQvNXY2Z0RsMDE1UVlQemwvN2hMRlFYeDlZdXBTRnhYWjIzSCtOalhXcjQrVkwvaXhmUG45dHlTTWZQbnpBM3IxNzFSNHJWNjRjbGk5ZmpzdVhMK3RVMTM5TnFCRVhGNGZpeFl2cm5GOHFsZUxseTVjNGMrWU1MQzB0RVIwZGplam9hTnk2ZFVzbVpCWll0MjRkSmt5WW9KQ21yNitQa2lWTFl1alFvU292Z0ptWm1WaTllalgyN3QyTFBuMzZLTXhQWW1OajRlM3RqWTBiTjhMZTNoNDllL2JVMms0aVFsUlVGQ3BYcnF6enRTbnordlZyckZxMVN1ZjhBd1lNd042OWUyRnBhU2tMbzVvYlRFeE1zSHo1Y2d3YU5BaCtmbjZpVUtNUXNYRGhRdlR0MjFmdE1TOHZMOHliTjArMnI2c1E1UGZmZjg4eHo5V3JWMkh6TVlRQTJvUjFWbGI4WEhKMDVEbTN2Z2FGKzBxVnN1Y3UyakExQmJ5OEFHdHIvaFNGR2lKZk1LSlFveERpNmVrSklzTHc0Y08xRHNDT2pvNXdkSFJVU1cvWnNpWE9uejlmOEExTFR1YlY2TysrNDBtOW5oNnZMdjd2ZjhEdDI4RFZxNENSa2Z5RkFLNnUvS0x3M1hlczlqOTJMR0JtcHYwOGFXbThLcW5qd3ljbk9uYnNpSGJ0MnNIVjFSVmp4NDZGcGFWbGdkVDdOWFAvL24wQWdLdXJLenAyN0lncVZhb29ISGR4Y2NHSUVTTmdabWFtMDZRN3IvZmc1czJiQ3Z1dFc3ZEc4ZUxGY2VUSUViWDVaOCtlamRPblQ4TktXYUFnejVvMXdNV0x3TkNod0U4LzhZUC81azNnL0htZUtKaWJzekJqNTA0V3dOV3F4U1lKSzFid2hLSi8vK3k2SWlJVUp3NS8vcG45L2ZoeDFreVNwMWN2NFBWcjFaWDdTWk0wdDFja2I3eDhDVVJGYWM4VEg4K2Z0Mit6VnBpZUhtdWlCUWNENGVHQWhZVjZZWUN1TDllYWhCcDM3Z0FTU2M3bEJhR0dnUUVMeGFSU0ZtNWN1Y0lUMysrKzQrTzZqSlU1dkdqQ3lBaElTY201bmx6eTl1MWJqQmt6UnUyeGxpMWI0dkRodzBoTlRaV2xPVHM3WStQR2piaHo1dzVLeXdzUS80TzhlZk1HWmN1VzFUbi95NWN2RlZhWGhlL256NTlIdzRZTkFiQVdhRXhNREpvM2I0NS8vdmtIUmtaRzZOQ2hBK2JObTRmZmZ2dE5iYjNQbmoyRG82TWpRa05ENGV6c3JDQnN6c3pNaEpHUkVkYXZYNCs1YytkaXlaSWx1SEhqQnViUG53OFRFeE8xOWNYR3hpSXRMUTN2M3IyRHU3dTd6dGNuVUxkdVhUUnUzQmkzYjk4R3dCcUN2WHIxUW1abUpyeTh2RkMwYUZHMTVWYXRXb1UrZmZwb0ZHcXNYTGtTKy9idHkvSDhlL2Jza1FueTFTRzBTK1RUVUtaTUdZM1AvTysvLzE1aFg1amJGQVFLUXJsMzc3Um5Ua25SbktkWU1lQ2JiN0wzTzNYSytlUUpDVUNYTHBxUDI5bXhsaW1ndTRiaHFsVzhhZUsvNW10RTVJdERGR29VUXJadTNZcnUzYnVqV3JWcWVmS2RvVmJ0UHIvRXhnSy8vODRyMVZldkFxVktjYnFSRVUrMng0NWxiUTM1Z1hQSUVLQk9IV0RMRm40SktGYU1WNm5idE1tZWpLdERLaTF3OVh3bkp5YzBhdFFJTTJiTVVIZ2hGaHhDNlNxOS82OWdaV1dGSjArZVlOdTJiYmgxNnhZdVhyd0kvYXdWZ1d2WHJtSHIxcTJvVmFzV0p1WGlaVHd2OTBDWWlBdElwVktZbVptcHBBUEFvMGVQY083Y09YVHYzaDMxNjlmWDNCQVRFOWE2bURFanU1ODVPUUhmZmdzSUs1ZXJWN053YmVGQzNqOXdnQVVVQnc2b040bVNmOWlIaHJLZ1k4Y093TnRiY3p2a0VZVWFCYytLRmJxYmlxanBUd0JZWlhqejVvSnJFd0RzMzgrQ01YOS80SmRmdE9kTlNXR0JoZEJQbHl3QjZ0WmwveGdXRnRuNXRtN1ZYTWVhTmNDLy8zSy9YNzVjVWZBc1R3NnEyWG1sV3JWcXN2LzQxS2xUc1dyVktxMk8rQzVkdW9TNmRldWlRWU1HSDZVOVh3cUppWWw0Ly80OTZ0YXRtK3V5d2t2MWt5ZFAwS3RYTDVpWm1jSE16QXhoWVdHNGNlT0d6TXp2aHg5K2tKVlJweFVLc0NuTG1ERmprSm1aQ1RNek02eGV2UnJMbGkxRGFtb3EwdExTa0s3R3R2LzA2ZE40K1BBaDFxeFpnd29WS3FnY0Y4eU53c0xDRUJZV2x1dnJHelJvRUJvM2JpemI5L2IyeHZQbno3RnUzVG9VTFZvVWI5Njh3YnAxNnpCZ3dJQThtZWphMjl1cnBLV21wc0pJMDM4bkN6OC9Qd1FGQmVYNmZDS2EyYk5uRHdiTENZZm56WnNuMDd5UUgxZm16cDJydHJ5OHdCU0FndkFqT2pvYVVUa0p2cFhRdUdDU2t3RDI3NzgxKzYyUUYwQUkvUFVYTUg5K3J0b21RMmtSU3NicTFhcHB5YjNFZVlzQUFDQUFTVVJCVk1rOE45Zkd3WU1zU0JjUktlU0lRbzFDeHZYcjF4RVVGSVNsUzVjQ0tFVHF0dHUyWlUra2UvVmlWZnVZR0JaQUNLeGZ6OGNFZkgwQlpmT0JLVlBZcnRETkxXZU5EVjBFRFFrSmloSnVEVmhiVzhQVzFoWUpDUWtLa3hOaFFtYjRIL1J4RUJ3Y2pCczNic2dtbFljUEg4YXRXN2ZRczJkUGZQdnR0NmhjdVRMV3IxK1BFU05Hd01mSEI1MDdkd1lBekpneEF3MGFOSUNkblYydXpwZmZleUNWU3BHYW1vcTR1RGdRa1lvUVpQSGl4Y2pJeU1DaVJZdDBhUXliUXdGQVlDQnc1QWo3aURFelkzOGJHemF3MW9XbEpXdHBPRGp3eXJvbWxkU0hEM2tsL09EQjdEUXZyNXpiSWZMeE9YZE84ekV2TC9ZMzRlM05RaTFseXBWVFh5NC9RbEJiVzZCTUdiYUx2bmhSZTk2VUZGVWhSTisrdk1remZMajY4amR1c0pCTmNPeDg0d1ovRmxJaGJsaFlHSUtDZ2pCejVzelAzWlRQanVDNE9TOHYvVDQrUG5qMjdCbmF0Mit2a0w1MjdWbzBhZElFVFpvMDBibXVuMzc2Q2UzYnQ4ZjMzMzhQTXpNemZQUE5OMGhQVDhmV3JWc3hldlJvMUt0WER5WW1KaWhXckpqczg4cVZLMWk5ZXJWR2pRbEJxREZ6NWt6MGxqY0J6QVB2MzcvSHBrMmIwTFp0V3pUUDhqZGpZbUtDTzNmdTRPSERoOWk3ZDIrT3ZoU1VVZmEva1o2ZURsdGJXelJvMEFDTEZ5L1dXTzdKa3llaVVLT0E2ZDY5dTB5N29tYk5tcGc0Y1NKR2p4NnRrR2ZXckZrWU9IQ2cydktlbnA0YXh4TlhWMWNGMHhSZDBPcWJvMVVyMWJFNU1SR1lPaFZvMzU3SGZtVTBhTEhCM0J3UU5FSGV2K2NGbDBhTkZQMW9QSGpBMnFRVEovTENZVTd6V09YRkU2a1VxRkdEaGV2YUhMQ0dob3BDRFpFdkFsR29VY2dRaEJubTV1YXl0TnhvRWN5WU1RUE96czRGM2k0TUhNZ3ZCMlhLc0VUNnUrOVlXNk4wYVg0Wk1ESmlEWXdsUzRBV0xiaU1za083dERSVzYvL3hSeDU4UjQxU2Z5NTNkNjVQbXozNmdRTXNWTkhWcmh6QXJsMjc4STJTQUVSd2ptbXF5WGIrSytiRWlST1lOV3VXYkYrWXJFMmFOQW1KaVlrS2VidW9VWE9VbjdEcUdnSXRQL2NnTmpZV0FQRHExU3RjdW5RSnY4aXRjb2VGaGNIRHd3TzJ0cmJhdFRUVXNYQWg4TU1QZ09Dd2J2bHk5ck1nYUduczN3L2N1OGZxL3ByK2l6Lyt5Q3NlcTFlcmR5SXE4dm5RNXNsZWVHR3NYNS92b2E3a3g2ZUdrUkZQWkJjdVpDR0R3SkVqNmllOWdPWitGeE9qMlQvUjQ4Y3NaSzVRZ2JWV2Z2NlpOVVNNak5nc01CZE9tRDhWZ2twL2ZsOTB2d2J1M3IwTGdNZTdpSWdJL0ppTC92bjk5OTlqMmJKbENsRWNybHk1Z3BzM2I4TER3eU5YN1RBMk5zYVNKVXNVMG1iUG5vM2s1R1EwYmRwVWJidGF0V3FGNXMyYmF4UlVDMEtOL0pvWHBhV2xZZTdjdVRBME5GUjRscG1abVdIR2pCbXd0N2ZIamgwN01HTEVDSjNxcTFxMUtuNysrV2VWOUdQSGppRXlNbEtqM3dhQjZ0V3JxeTB2a25mTXpjMFY1c01XRmhZcTJoS2xTcFhTNkorbGxLQlZyQVZkNWkvT3pzNEtmVXd0dFd1ekkzRjV3c0pZcU5HbWplb3hRTDFRSXlxS3RTY3lNbmhCY2Zac2p0d21PT0VWdEprL2ZPQkZ2YUZEMmQvU3JGbkFzR0dxWmlLMWE2czNWZG01RTNqeUpIdnVvNG02ZGJXYnVvaUlGQkpFb1VZaElpZ29DTWVPSFZOSno0ME5vQzREZUo3NC9uc1dKQ1FsYWM1ejRBRFFyQmtnT0lYejlNelcxTWpNWk5PVHpFd09IMlZrcEY2dE96T1R6VlYrK0VHNzJ2ZVpNNnlsa1l1SnVmTExOTUJPV1lHUCtMc1ZZbWJPbkltWk0yZmkvUG56YU4yNk5RSUNBbEMvZm4wOGUvWU1TZHJ1Y3o3SXp6MlFqNURnN3U2dUlOUTRjT0FBTWpJeWNPalFJUVVob01Ka1plRkNmdkFMVEp6SUwzbEhqN0w2dnJFeGgwdGJ2NTRmOGhVcThPUmgvbnpXTHRMbUlkL0FnSVYwUzVhb1RsTHUzV05UQTJWYXRGQWZZVVBrMHlINGc4a1NtQUhnUGpCMkxOOTNaYjhYUzVad0ZCdDUwdzl0ZE95b1hyVjMyREJnOFdMV0NCSTBSR3JYWmpNb2ViWnRZOThlOCtlcnIwZVQydkRaczl5MzM3NEZUcDNpZlAzNjhmN0VpYXhadEdzWDkvRlB3T2Fzc1Z4WXhSYjJ5NWN2ajY1ZHV3TGcxZkR0MjdlalFvVUtLS2RKUStZL3hQWHIxNkd2cnc5RFEwT2NPWE1tVjBLTmV2WHF3ZFRVVkJZMUpUTXpFMnZYcmtYbnpwMVJvMFlOQUN3UWlJeU1sSlY1OSs0ZG5qeDVBZ0NvVktrUzd0Ky9yNkQycnc1ZGhVKzdkKzlHTGJteHJxQ0VHak5tek1EMTY5ZFJyMTQ5ckZ1M0R1L2Z2OGY3OSsveDd0MDdSRWRIQXdCMjdOaUJybDI3NnVTYnhOYldGclpLZ2tXcFZBcDNkM2VVS1ZNR2ZmcjAwVnErZCsvZW9rRHVFMEJFdUhEaGdreG9OMmJNR0kxK2UzUWhWSER1cllYY21xbklWYzZmY3BHQ2NxUmtTZGI2WExTSXk3ZG93YytLT25YWWRIYklFSFkydm4wN2NQa3lMN2pNbnMxQ2s1VXJXYk8wYjk5c1lmaUlFYnpKazViR1BzVEtsK2ZublRiR2pzMDVqNGhJSVVBVWFoUWlwaytmRGhNVEU1VlZjcTFPRHo4bFM1ZnlwRjRUYytZQWJkdnlZTHBuRDB1UDVURXc0R2dUM2J0cnJ1UGRPNVl5NS9UU2tKcWFzeDJnRGp4Nzlnd0ExTnI5L2xlcFdMR2liSEtyQy9ueFlBL29mZzlldkhnQmdGZkRQRDA5c1dMRkNueVg1WnVsZGV2V0N0NzlYVnhjVkN2bzNEbTdYd2tyRTl1MnNZQk5VRGZlczRjMUxvUlF5dGV1Y2NRZlhWUlVSNDVrazVYMzd4WFQvZjNWcjhhNHVvcENqVStCT2kySDRjTlprQ1VJMHVRbnJOdTJzYUJyK25URk1yZHZjempldkZDekpwczhDWlF2ejlvVEhUcGsrOE9vWHAzRFlNc2pDSWliTmRNdVZCT0lqR1FCeVBidDdOVytjbVZXT1Q1MGlKM2NUcGpBLzRIaHc3bE5NMmZ5ZnlFWEVUYnlndklMaDdEZnBrMGJtVkREMjlzYmtaR1JLRldxRk1xV0xZdVFrQkNjT25VS1U2Wk0rYWh0SzR3a0pDVGc1czJicUYrL1BrcVdMSWxqeDQ3bDZEaGNIajA5UFJ3OWVoVFBuajNEbWpWckVCVVZoZkR3Y0lTSGgrUDQ4ZU1BV0N0MDl1elpzakliTm15UStkcTRlUEVpcWxXckJtODVuMEFaR1JsWXRtd1pBZ0lDTUhmdVhOU3JWMC9obkM0dUxyaDc5eTRjSFIwVmZIVUFVQkZTQ1hPY1AvSVFCY3JYMTFjbUFLOVZxeFl1WGJxRUZ5OWVJRFUxRmQ5OTl4MHNMUzNSdkhsemxDNWRHdnI2K25CMGRNU2FOV3V3VEZNSStpemV2SG1EQnc4ZXFLVGZ1WE1IcjErL1J0ZXVYWE1WV3ZlWG5QemxpT1NKVTZkTzRlKy8vOGFiTjIvdzRjTUgvUG5ubitqWXNhTkdEYzNnNEdDY09IRkM1aE5NSFRWMWlSS1NWODZjNFU4TnBsaHFtVDZkdzNuLytDTXZGZ3FDc2kxYmVDNWhhY2srdTBxWFprRjR4NDc4ZkJEQ3ZZNGZ6d3VLcFVvQkwxNndpYTB5L3Y3QXMyYzhaeEZNY1hVaGE3d1dFU21NaUVLTlFzTGh3NGZoNit1TFJZc1dZY0dDQlFySGRKRWlDNVFxVmVyamU0eVg5Nk1oSUs5bStzMDNQRWltcEdSNzA5ZlRZMzhGT1Ezc0VSSDhXYkdpOW53cEtRVWkxQWdKQ1FFQU1TS0tFc3JSVHJTaHErbUpKblM5QjRLTnVlQVViT1hLbFZpK2ZEa0E0T2VmZjVhcC9RWUdCbUxXckZtWXIreGtxM0ZqM29Cc29jYklrV3p1dEdVTHYvejk4UWV2b0s5ZEMyemF4Q3I3RFJ2eS9oOS9LTDRnaDRUd3lnbWczVWNCRVIvUHpNeE9LNlErRGI0cWlOajVwYkwydyt6WjJXT0g0QmxmQ0h1YWtzSStOaG8zWmtHQ1BMdDM2KzU0VkptSkV4V0ZHZ0Q3RjlKR1ppYWJrQURBaVJQYWhScTNickZtbTRjSFgwUEhqaXcwTXpGaFQvcE5tckFaVmFkT0xNQ1RTRmpvUEc4ZW0xdjE2OGZiTDc4VXVKTm1BRG81Q25WMmRrYnAwcVhSdTNkdmJOcTBDWUdCZ2JDM3QwZVZLbFZVVnMrL2RueDhmQ0NWU3ZIcnI3K2lkT25TT0hQbURDNWZ2cXpWdEdIMTZ0VXk4eDNsNkI0V0ZoWXlBVVYwZERSR2poeUordlhyeXh5S1dsdGJZK0hDaGVqV3JadENPVUZnSFJNVGd6bHo1aUFvS0FpT2pvN29rTlVYbzZLaTRPcnFpcElsUzJMWnNtVVlPM1lzRmk1Y0NBY0hCNjJoTG4vNTVSZVUwQmJXWFEySER4L0c2OWV2WVNibmkydm8wS0VZTm15WTdJVjF4NDRkT0hic0dBNGRPaVRMazV5Y0xQTzFvWTBiTjI1Z29XQnlxSWJqeDQvTEJFSzZJRVpBS1RneU1qTGc2ZWtKZ0IwSk4yclVDRnV6aE1FN2QrN1VXdGJLeWtxamhrM3o1czExTnRrK2MrWU1qaDA3cGxVNG9rSnNMQXNhREF6WUg1ZTd1MjZSczJiUFpzSEZYMy94ZUp5V0JreWJCcXhieCtWMzdHQUgwTk9uYytTMm5UdDV6ang0TVB2MkNndkxGdGo3K1hFOW10RG13RlFkWWdRVWtVS01LTlFvSlBqNCtLQmJ0MjdvM0xtemlsQWpOMUxraitaVEl6Zk1uczFPRjRsNHRWQWdNeE00ZkpnMU5UU1pqUWdTNVp5dU9UazVaMi9UT25EeDRrV1ltWmtWSG0yWVFzUytmZnZRcjE4L2pjZjM3OStQL3ZMaFRmT0lydmRBVUYxdjJMQWh4bzhmRHljbko5aloyYUdTWUdlYXhheFpzMkJ1Ym81eDQ4YmxmUEtHRGRudmdJTURxM1IrL3ozN3hIQjI1aGRSUzB2dXkyM2E4QXVqL0lTa1JnMSsyZXpjV1hFRi8vRmpUaE9RU2o5YVpBa1JMYVNtOHZnemRhcGkrb3daL0xJUFpOc29DNXBKcnE3QW16ZXM2YUFKZFpNNkR3OU9WemRoMVNiQXVuOGZVR055Q0lDZHdDVWtzQ3F5bHhmN2ExRTNvWFp6eTdiVmJ0NmNOVFhrSFVTZVBjdENEbmtOUUNzclZscytjSUMxNzdadVpYWG5XN2VBcWxVMXQvY2o0ZTN0amNEQVFEZzRPTWg4NXd3Y09CQjc5KzdGaUJFallHTmprNnZRcGw4eVJBUlBUMDhVTFZvVW5UdDNob21KQ2I3OTlsdTR1N3RyRldvTUdUSUVqUnMzeG9RSkUyUUNqSmN2WDJMQ2hBa3dNRENBb2FFaGZ2amhCNlNscFFFQXZsWG5HRmNONTgrZmg3T3pNMUpUVTdGcDB5WllXMXZqelpzMzJMMTdOdzRmUGd4alkyUFkyZG5CMk5nWXJxNnVtRHQzTHV6czdOQzFhMWVNR2pWS3JTbFJicDJWQXNEWnMyZngvdjE3QlY5T3loRmJvcU9qOGZUcFU0VTBYWjlSclZ1M1JoMUJTSjNGNnRXcmNmbnlaYXhjdVZLdFJ1TGp4NDh4ZGVwVS9QYmJiem1hNm9qa0RUOC9QNHdjT1JLUHN3UzhvMGVQaHF1ckswSkNRdklVdFU2ZGsvR2N0SGprV1pzbDJMNTY5YXBXd1IwQTFxcUlpV0ZUN0gvK1lhSERnd2U4Y0tLTlVxVjR3UVVBQWdKWUFCMFV4Q2Ewd3Z2QjFLazhCL256VDliNG5EMmJGMmErK1ViUmJOTFdGbEJ1NTlTcFBIYzVmSmpuT01yY3Y4L0NrZUhEQVRXUmdFUkVDaXZpVEx1UU1HSENCSlFvVVFLdlhyMVNPWmJmbGZBQ0o3Y3JlUmtaUEdGMmRPVFFnaHMzYXJiUEUxVDFtamJWWG1keWN2YUxpUTdFeGNXaGFOR2lLQ2FuM1pHUWtBQS9Qei84K3V1dkdzUFovWmZwMzc5L2dRZ3RCUEo3RC96OS9WR3NXREhVcVZNSE5XclV3UHIxNnpGdTNEZ0ZQelQ3OSsrSGo0OFBuSnljZE5kWWNuUmtmd2JPenJ4Tm5jcDlkTVlNZHQ3NDY2Kzh6WjNMYXFCQ05JcWlSYk5EcDFXb3dDcis2aHpKcVl0Z0lmTHhpWXRUTmF0SVNXSGhxdURieGR5Y0JWbjM3M1BVR3djSEZneklDNlYwWWRZc0ZsN2tKbHJWaVJQczkrTERCL1hIVDUvbXo3bHplV0o1OHFSNloyMURoZ0IzNy9LRVdkMkw0cjE3dkpLblBIblYwOHVPcE9MdnowS2d6eURRU0V0THcrelpzMUdtVEJsTW1qUkpZYlhjemMwTnRXdlh4ckJodzNEaXhJbFAzcmJQd2FsVHB4QVJFWUZ1M2JxaGVGYi83ZDI3Tjl6YzNPRG41NGUyYmR1cUxWZXlaRW1aMmNlN2QrL3c0c1VMbVVwK1lHQWdoZzhmanZQbnp5TXlNaElXRmhZNVJwdDYrUEFoTm16WWdFdVhMa0Vpa1dET25EbDQ4dVFKcGt5WmdrdVhMc0hFeEFTREJ3L0d3SUVEWVdabWhzREFRS1NrcEdERmloWFl2MzgvTm03Y0NCOGZIN1JvMFFKOSsvWlZHNFk3TjhUSHh5dG9hUUNRcmQ0TENPWWp5dWxWcWxSUkNBR3JEbE5UVXdWbjFjSEJ3Ymg4K1RKNjlPaWg0SEJWSG5kM2QranI2MlB3NE1INU5zTVVVYy85Ky9lUm5KeU1mZnYyb1gvLy9ySStYcU5HRGJYKzVqdzlQYkZ3NFVMY3VIRkRwYi9Jb3k2S2lpNWN2WG9WUTVWTnE1WEp5T0JGRVNGOGQ1OCtQSGNvVVlLZk1VK2ZzcG1qdHNXT3FDajJxZUhteG42WFRwNVUxZGJyM3AzSC9wRWoyZng3elJvV3BQejFWM2JrbE9MRkZaK0RWNi95czJmb1VLQkhEL1huZG5Sa0FicTlQUXZBUlVTK0VFU2hSaUZCaUtXdVRxaVJHL01UQ3dzTFdPanF4QzZ2UEh5b21sYTl1bXJhKy9lczFyWitQYTllVzFueDVGcEQ2QzI4ZXdmODczOXNwaUpFVUZGSFVoSS9OSFFJNVFvQUJ3OGV4TVNKRTNIbXpCa0ZyWmNkTzNZZ01URXhSNC9tLzFVMmI5Nk1IcG9lZWdDT0hqMnE4NlFndi9jZ0pDUUVZV0ZoNk5TcEV3d05EV0ZvYUFnWEZ4Y01IandZbXpadHd0aXhZeEVXRm9hUkkwZWlRWU1HdWJQRHQ3UmswNUoxNjRCeDQ5amZnYjA5djB4ZXZzd3Z1WTZPYkk2d2ZyM2l5bjlHQmovOFg3M2lGWk9pUmRrUnJqeXhzWW9hUzhwa1pxcGZnUmZKSDIvZkFzcXIrL0h4L0NublRSOE5HZ0RYcjdPL2lROGYrQjdubHNSRTNUWEhpTGcvTFZ6SU50TXRXZ0RxMU5vUEgyWk5rdkhqMmYvR3FsWHFoUnBHUnV4RUxqQ1FWd0ZyMU9BSjgrN2R3UG56dkNwNDh5YlhwMnpuZi9jdWE0ckkrVmI0VkR4NzlneFJVVkh3OWZYRmd3Y1A0T3JxcWhJQnFYejU4aktOck8zYnQrZjhNdkdGazVpWWlIWHIxc0hBd0VBaFlzZUFBUU93Yjk4K3JGaXhBazJhTk5INHNwYVJrUUY5ZlgyOGZmc1d1M2J0a2drMXFsV3JCajA5UFFRRkJTRWlJa0luODhMQXdFQUVCUVZoMnJScGFOU29FUVlPSElpVWxCUlVyVm9WOXZiMjZOYXRHMHhNVEJBVUZBUjNkM2RjdVhJRjllclZRNk5HamRDL2YzKzBiTmtTYm01dThQSHhRZS9ldlJFYUdpb3pOY3d0di8vK096NTgrS0FpcUJiTUQ1VlJUdS9hdFd1T1FnMTUwdExTc0hqeFloQVJMQzB0a1pHUm9TSjA5L2YzeDhtVEo5R3paMDlSb1BFUjZkeTVNd1lQSG93U0pVb29MTElVTFZvVTFhdFhSOFdLRlRGcjFpeVpabWFaTW1VQXNPOHRiU1pPOGxGVUJOTldiVlNwVWdVR0JnWXkzMTRhZWZLRUJRYm56ckdHcDZEMXA2Zkg0N1N4TVkvbDc5K3JEL3YrNmhXYk9XN2N5SnA2MzMvUHo0cjRlTTFoNG9jT1pWOUplL2J3ZU8vZ3dGcW9XN1p3WkMrQjFOVHM2Q2dOR25DVU4yWEJ5ckZqckhrNGNxUW8wQkQ1NGhDRkdsOEF1VEUvV2JCZ2dWYTcwQUpCVnkvTzVjcXhMZUN2djdKSDV0OSswLzd5dG1BQmEyQ01HNmM5Vkd0V0NGQm9rY0lEckJwcVoyZUhreWRQb2xTcFVnb3JVOUhSMFhCd2NBQUFlSGg0b0UrZlBqbXVYUDBYQ0FnSWtJVllUVXRMUTRyZ0UwVU5naHF6TmdycUhtemN1QkVBVCs0RkJnMGFoQ05Iam1EU3BFa29WcXlZck45N2VIZ29xQ2pyeEt4WkxJQmJzSUJmQ01lUDU0bkg5T2tzMkdqYWxKM2dMbDNLazRLU0pibGNZaUlMMTZwVkExcTM1ckxyMWluVy9mSmx0bjJyT2dTMTVlM2JSWTJPZ3VUUkk5V3cwa0tVRS9uSmJxdFd2QXEyZHk4THN4bzA0UFMwTk4yY3V5VW04Z1QxcDU5MGExZS9mbXoyMGJ3NU95VE4rZzhvRUJiR2srSlpzN0xEWHk5YXhOb2JRa1FwWlNaUFpvMlRseTlaaUh6aEFxZnYzODlsMnJkbk5lanUzYk5EQW5wNThTUzRTQkZWeDZnRlRGeGNuT3lGb0VhTkduajQ4Q0ZhdDI2TnExZXZva21USmhncHFGc3JNV3JVS0d6WnNnVlRwa3hCcDA2ZHZtb3psR1hMbHVITm16Y1lQSGl3Z3JOTlUxTlRqQjQ5R3N1WEw4ZmN1WE94ZXZWcXRiYjlLU2twTURZMmhvMk5EZWJObXlkVDJUYzFOVVhkdW5YaDcrK1AxNjlmbzNidDJpck9vT1dqbjVRcFV3YTllL2RHeDQ0ZFpRS1VhZE9tNGFlZmZrSzFhdFdRa0pBQVgxOWZIRGh3QUdGaFlhaFNwUXFjblozUnRtMWJFQkZ1M0xpQnhvMGJZOUdpUlpnMGFSSktsaXdKZDNkM3VMcTY1dWwzc2JXMVJVSkNBcW9welQydVhyMnFzTDltelJwNGVucXFwT2ZLRDBKVy9pRkRobURQbmoxWXRtd1pkdTdjaWQ2OWU2TlhyMTR3TnpmSDNidDNNV2ZPSEZTc1dCR1RKazNLMHpXSjZFWlZMZHBqejU4L1IyUmtwRnJoeGNPSER4V0VmL3I2K3JMSVA4cFVWN2NvcCtaYzVjdVgxNTRwT3BxZkg3R3hIRzFrd3diVlo4aktsVHorYnRpZ1BpcmFwRW44ZkxDeDRibkZtVFBxUThGcXd0dWI1eURSMGFyUEpIMTkxa0IxY2VGNXRyTXphMDJQR3NYYUlOZXVzYytsNnRWWmtDNGlJdkxmUWlLUmtFUWlvWUxpNXMyYkJJQXVYcndvU3dOQUN4WXN5TEdzcnZueXpKdzVSQ3pqVmIvTm1jUDVac3pnL2VuVGljTERGZXNZTjQ3bzhHSFZ1cjI4aVBUMGlFcVVJSHI5V25zN3dzSzQvdDkrVTBoT1Mwc2pBUFRYWDMvUjBxVkxxVml4WWdTQS92ampENHFLaXBMbGswcWwxS0ZEQndKQXRyYTJCSUI2OWVwRjZlbnBlZmxWMUNMMGk4TGU1MTYvZmsyTEZ5OG1BRlN5WkVrQ1FIWjJkZ1JBNTAyZWozRVBIajU4U0VXTEZxWHk1Y3RUYW1xcXdySDQrSGlxVzdjdUFTQjlmWDA2ZGVxVWJoY09FRTJjcUpqV3J4K1JnUUhSdlh1OHYzQWg1enR5aFBjdlhPRDlhZE95eXh3L1RsU2hBbi9mdXBWSVg1L283Rm5PSjJCdFRkU3BrK3I1WFYzNWUvdjIzUGZ6MmY4K1pwLzduT1NwdjhmRThHKzhaSWxpdW84UHB4OC9ucDEyNmhTbjFheEpsSktTblQ1dEdsSEhqdG43RXljcTNsZUJvMGM1dlVrVG9vZ0kxZVBLZmMzVmxmdWFjQzUxOWZiclIyUm9TUFRrQ2U5SFJ4TVZMMDVVb3daUlVwTHFPVjYrNUw0M2FSTHZDMk8xUUhRMFVjT0dSQ2RQOHY3a3lVUXRXeEtscFJIWjJuTC9PM0JBdGQ0QzRQYnQyL1R6eno5VGtTSkZDQUNWS0ZHQ0JnOGVUSjZlbmxTclZpMHFXclFvM2IxN1Y1YmYzdDVlWlZ5NWNPRUNBYUJodzRibDZ0eWYraitSbjdGNTkrN2RKSkZJeU5iV2xsTGsrMkVXR1JrWjlOZGZmNUZFSXFGbHk1YXByZVBjdVhQVXJWczNJaUxxMjdjdnVibTV5ZHB6OE9CQmF0R2lCVFZyMW93dVg3NHMrMjNVYmY3Ky9pcDFQMy8rbkE0ZlBrd1RKa3lnSmsyYWtMVzFOZG5aMmRHbFM1Y29Nek9UaUlpdVhidEcvZnIxSTJ0cmE3cDA2WkpDK1pTVUZJcUppY25URmgwZFRSS0poS1pNbWFMMU4xeXhZb1hXMzE4aWtaQ3pzN05zZi83OCtUbmVyMnZYcnRHWU1XTklJcEZRczJiTmFQYnMyZFMwYVZOcTM3NDlQUkgrbi9uZ2F4eTNDM3BlTEFDQUhCd2NaUHNIRGh3Z0FCUVFFQ0JMYzNWMVZUdFBNVEl5MGxnUEFOcTRjU05KcFZLVjdlalJvd1NBbmo5L1RrUkVwMCtmSmdCMDllcFY1Y1lSMmRrUjdkaVJQV2ZRUkdZbXp5Zmt5d2s4ZTBaMCtqUi9GNTROVVZFNWI2TkdLWTc1YXNZUUJYeDlpZHExNHpJbUprUURCaEFWSzBaVXRpelBzVDhpUzVZc0lZbEVRZzBhTk1pOS9ZK0lpQlpFVFkydkdEOC9QeXhZc0FDZW5wNDVTNWh6Zzdxd2h1cTBTZFE1WHpwNmxDWEl2LzJXblhid0lOdWk2K254YW5tVytxQkdza0tBeWxiTHN4QlVDSGZ1M0FraVF0V3FWZUhtNW9ZMmJkckk4aVFuSjJQQWdBRTRkZW9VUm80Y0NUYzNONHdiTnc0Yk4yN0UwS0ZEc1hQbnpqdzVuL29TbVRWcmxzeXBiS1ZLbGRDaFF3ZTBiOThlYmR1MmhhbXBLUVlNR0FCVFUxTlVyVm9WRGc0T21EdDNMdHpkM1RGaXhBZ1FFWUtEZzdGMzcxNzQrL3ZEeHNZR1JZc1dMZkI3a0ptWmlSRWpSaUF0TFExTGxpeFIwY0E0ZS9Zc1htWkZyc2pNek1TbVRadFFxMVl0N2YzOTFDbitWSTQ3UDNzMjk4WHo1N2svangvUDlxekM2bjZMRnJ6SmE1T0VoN01KQWNEZXpTdFZBckxDekFMZ0ZmeWdJUFpjcm9uNGVMWjVGZjI2RkJ6bnovTm5reWE4Y3BXUXdCRlBWcTNpMzFtSUR2SDBhWGI0M3Vob05pY1NlUElrZTZ3QldMdERLVlFsa3BMWU1hZWVIcHQvVkt2Ry9qZ21UTWpXcUdqZVBMdVBBTHpxTm1xVVpnZWk1ODZ4UnNYSWtkbU9UTC85bGxXUUowL21sYlVkT3hUTGJOdkdaa3hEaHFpdjg5dHZnUnMzc3MvNTlDa1FHc3A5ZWZkdWp2Ynk1NTlzaDkyb0VmejkvYkZpeFFwczJiSWwzNW9ScWFtcHVIZnZIZ1lQSG96ZXZYdWpiZHUyTURRMHhLWk5tM0R2M2oyc1hic1dQK1dnNWRLaVJRczRPenQvdGM0WXZieThzR2JOR3BpWW1HRGx5cFV3VXFPeHBhK3ZEeWNuSnd3YU5BaWVucDVJU1VuQnJGbXpGTFRibmp4NUl0UHcyTFZyRnlJakkrSG01Z1lBNk5LbEN6WnYzb3owOUhRMGF0Ukk1K2djVXFrVS9mcjF3NU1uVDZDbnB3Y3JLeXVNR1RNRzdkcTFRN2x5NVpDWm1Zbno1ODlqOSs3ZENBb0tncVdsSmR6YzNGUWlzQmdaR2FtOUxsMElDd3NEb0x0elUwM2tKU0tKNE5UMDVNbVRXTEJnQVh4OGZBQnd0SzUzNzk2cE9Lb1crWFFJL3JSV3JseUp2Ly8rVzhGRUtDWW1KbGNSZG9Td3g4cEVSa2JtcmxHYXhtQjU5UFEwbTFoWHFNQ2JQTHFZbEN0ck4rZjBYMnZYampjUEQyNnpFRDY4Zm4wT0RhNUJxMFZFUk9RcnBqQnJhaHcvZnB5KytlWWJLbHUyTE4yK2ZUdi9qVk5lL1ZNOGViYW14c3ladksrODhweWV6cXVQTTJmeWZsb2FhM1hvNmZFSytZNGRPYmNoSllXb2ExZXVmK1ZLaFVPOWV2VWlBRlNrU0JHYU1XTUdKU210YUlhRWhGQzlldlVJQVBYczJaT2tVbWxXczlLcGE5ZXVCSUNtVHAyYWN4dDA0RXZRMURoNjlDZ3RYYnFVZ29PRDFSNVBUMCtuM3IxN2s0R0JBWVdHaGhJUjBkYXRXMVZXVWEydHJlbEkxc3BFUWQrRGVmUG1FUURxMEtHRFFqMFJFUkd5Yy8zNDQ0OTA3dHc1R2pSb0VBRWdZMk5qR2pkdW5Lek5DdXpjU1ZTa0NLOUdBRVN6WmhISmEzOG9yN1FuSnl2dVo3VlhScDgrUk9QSEs2YmR2NS85UDNGeTR1OVhyaWpta2RmVXFGNmRxR3BWMWJibWtxOXh4US9JWTM4Zk1JREkxSlRIaTZsVHM3WEpEQXl5dFRkQ1E0a3FWaVF5TWlLYVA1K1B6NXVYWFVlOWVrUTllMm8reC8zN3JKMGhhR0s4ZnMzbFM1Zm10RnExaUxadFUreGY2cERYMUhqemhqVi9MQ3lJM3IxVHpKZVJRZlR6ejlsYWNBSUpDWnkvWmN2c3RIbnpPRjlhbXZwelZxdEc5T3V2MmZ2MzduRWZQSCtlaUhnMXNrcVZLbFMzYmwyTjQ0T3VTS1ZTU3RQUURtOXZiNVUwZFpvYWVhV3dhMnFrcDZmVG1qVnJTQ0tSa0kyTkRWMi9majNITWlFaElkU2lSUXVTU0NRMFlNQUFDcGZUaHJTenM2TTFhOWJJOWg4L2ZpeHJUMlJrcEt6Y3NtWExLRmw1Yk5PQ3I2OHZuVDU5bXQ2L2YwOUVSSm1abVJRU0VrS3JWNittOXUzYmswUWlvYjU5KzlMSmt5ZGxXaHNGeWQ5Ly8wMFNpWVQyN2R1bk1VOUtTZ290WExpUUpCSUpIVHg0a0ZhdlhrMVRwa3loM3IxN1UvLysvZFdXeVVsVFF5cVYwcmx6NTJqS2xDbGtiVzFORFJzMnBPWExsNU9qb3lNMWFkS0VKQklKRFJ3NGtIeDhmQ2dqSXlOUDEvWTFqdHVmUWxQajlldlhaR3hzVEowNmRTSmpZMlA2OWRkZktTd3NUS2FwRVJNVG8xTTl3bjVPbTZDcDRldnJTd0RvMnJWcnlwVXFhbHpvUW53OGwxT2VRd2hvMGc3TWI5NjBOTlltNmRFamUvNDlmanpSeUpGRVJZdHlQZGJXUlB2MjVWdURWQjJpcG9iSXgwTFUxUGhDV0xSb0VSWXRXcFNyTWwyNmRNSDU4K2ZSdVhObnRHclZDdi84ODQ5R0w5NTVJaUNBYmY2Q2czbGZXRVgvL252K1hMV0tWd0FGenB4aFcwS0pCTGgwaWIwMGg0U3d4c1hldlJ4MlVKN0FRUFpUVUtvVU8vWXpOR1E3K2Vob1hubFVpalR3eHg5L0lDQWdBSjZlbmdxZTFqOTgrQUFuSnllNHVMZ2dMUzBOa3lkUHhvb1ZLMlJTZlFNREEremR1eGRObXpiRnlwVXJVYkZpUll3ZlA3N2dmcWRDU3ZmdTNkRzllM2VWOU1URVJCdzdkZ3pMbHk5SElpL2M2UUFBSUFCSlJFRlVVRkFRMXExYkI4dXN5QWxDNUpLYk4yK2lUcDA2ZVA3OE9lN2Z2NDk2V2M0eEMvSWVtSnVidzhIQkFULzg4QU4yN2RvRkFMaHg0d1kyYk5pQWZmdjJJVE16RTJQSGpvV1RreFBNemMzUnFsVXIvUG5ubjVnK2ZUbzJiTmlBRFJzMm9HSERobWpmdmoxR2p4Nk5DbGV1c0Zmd3hvMEJYMTllWVhkeTRsWHY3dDE1bGIxbzBlelZiT0dUaVAwclNLVzhwYVZ4bElnK2ZiaWVuVHM1WDFRVTkrV0hEemt5VDJnb080UnMxRWcxbW8rcEtUdnhDZ25oL0owNkZjUXRGUUdBRnkvWVYwUy9mcnhhTlc4ZWEyT2twYkdmSHdzTDlrM1J0eTlyV25oN3N3UE9vQ0QybVZLdEdtdFgzTHZIMmpmeXhNZHpXUThQMWpvallzZXh6czZzQWJKNE1mdkIyTDZkN1phSERXT0hzeE1uOG5nbjc2QlVtYmc0b0ZzM2J2OC8vNmo2WWRIWFoxdnJ4bzJCNWN0WjIyTHpabllzWjJYRldod0NnaVBJTVdNVXcva1JzVlBVOFBEc2tJRUFheWFGaGNtMGhkcTJiWXZEaHc5andJQUJzTFcxeGE1ZHU5Q3NXYk04M0F5Z2lCWVAvejE3OXN4VG5WOERqeDQ5Z29PREErN2V2UXR6YzNNc1g3NGNqUm8xeXJGYzdkcTE0ZXJxaWlsVHBpQTBOQlQ5K3ZYRGpCa3owTEpsUzl5NGNRTi8vUEVIa3BLU1lHeHNqT2ZQbjZObzBhSklURXpFakJrelVLeFlNUXdlUEJodWJtNDRmZm8wV3Jac2lXclZxcUZFaVJJb1VxUUlVbE5URVJjWEJ5c3JLMGprd2tLMmFkTUdqeDgveG9VTEYzRG56aDFjdTNZTjBkSFJLRmFzR0ZxMmJJbWVQWHVxYUdia2xzaklTSGg1ZWNIYzNCeW1wcVl3TmphR3ZyNCt3c0xDNE9ucGlTSkZpaWpNWC96OC9IRDY5R204ZWZNR2taR1JpSTZPbGgxemNuSUNBSlFxVlFybHk1ZVgrU1Y3Ly80OWloUXBBbE5UVTN6NDhBRWhJU0VLMm44SkNRbDQ4T0FCUWtORGNldldMZHk2ZFF1SmlZa29VcVFJT25Ub2dPSERoOHVjckk0WU1RSi8vLzAzRGg4K2pObXpaMlBqeG8wWU5HZ1FldlRva1dlTkZCRlZZbU5qWVdCZ2dNU3NrTlRDYjJ0dmI0L1UxRlM0dUxnZ0tpb0svZnYzUjgyYU5XVWhoUGZ0Mnlkem1wK1ptU256RWRhblR4K1ZjM1RvMEFFVEpreEFaelZScnhJVEV4RVJFUUV6TXpPa3A2Zmo3Tm16QUFCemJXTzVKdDYvWjE4YjMzN0xjNENBQUU3UHlkSHM1czA1MTMzM3J1WmpjWEg4Zkx0emh6VUJ6NTlucDlpR2hoeWRaZTdjYkczcitmUDUrYkoxS3grYlBadDlUUTBkeXRxT0lpSWlYeStmU2xQRHpzNk83dCsvcjNXREJvMk80T0Jnc3JDd29EWnQydVN2Y2NxYUd0V3FaYStBNnV0bnIwYkh4QkMxYnMxcDhqNDN2dm1HNk04L1dVcThhQkdudFczTE5vVHFTRW9pcWx5WjZQdnZpVXFWWW44YlAveEExS3NYMGIvL2FpaWlxQmtRSHg5UDVjdVhKd0JVdFdwVjh2SHgwWGg1ang0OW92cjE2OU05d2FkQ1B2Z1NORFdVU1V0TG82NWR1NUtSa1JIcDYrdFRseTVkVkZZalhyMTZSUlVyVmxSWXdmanp6ejhWOGhUVVBaZzdkeTZabVpuSnRJeldyMTh2TzJlM2J0MG9NREJRWXoyK3ZyN1V2WHQzTWpRMHBCOS8vSkhiOU8rL3ZIb2VIWjJkOGNRSm9zNmR1WC9KOTlXY3RpMWIyTzYwU3BWc2JZNDZkYktQanhqQnErbEZpeExkdXFYYVFBY0h0bU1GaU1xWEoxSmU5Y2tEWCtPS0g1Q0gvajVtRFArdW1yVFQzcndoTWpmbjhlVHMyZXowOSs5Wk8wUCtQbCs3eHZkNTVFaGV1U3BTaE5PTEZPRnhTSnNHWEhvNjBhNWRSSmFXWEtaNGNaa21oQUxDQ2x1UEh2eTVlTEgyNndzTDQzR3daTWxzL3kvS0pDY1QvZjQ3YTZFbzkxMHpNNkpCZzlUNzVsRGkzcjE3VkxObVRmcjk5OTl6ekZ0US9GYzBOWUtDZ3NqR3hvWUdEUnBFVDU4K3pmVzFSVVZGMGZqeDQ2bDM3OTRVSHg5UDN0N2UxSzFiTjhySXlLQ1pNMmZLcm4zKy9QbTBkT2xTYXRxMEtkMjVjNGVJV05QTnljbUpiRzF0eWNiR1JzV25ocnpHeUpVclY2aHAwNmF5WTdhMnR1VG82RWpuenAzTGxiWkhUaVFrSkpDMXRiVmFIeDl0MjdhbDQvSitjSWcxRGEydHJhbGp4NDQwWXNRSWNuQndvRjI3ZHRHNWMrZm80Y09IYXRzbWFNWElieE1tVEpBZGQzRnhrYVUzYk5pUS92cnJMOXF6Wnc5Rnl6OHpsSGozN2gydFhMbVNiR3hzcUdIRGh2U3Zocm1KSnI3R2Nic2c1eWlDZHFpd25UOS9uclp2MzA0QWFPREFnYko4aVltSnRIbnpadXJTcFF0VnJseVp6TTNOWlg1OGhLMVNwVXFVbVptcG9xbWhqZGpZV0JXdGpUcDE2cWhxNXVpcXFWR3lwS0xtWVB2MlJMR3g2dk1LejRiY2JPcXd0MWM4WjdObVJDNHUydjNYdlhyRlBwcU1qWGt1Zi9ObXp0ZW1JNkttaG9oSUlhV2dYekJEUWtLb2R1M2Fzc2tIRVZIdDJyVnA0OGFOT1piVmx1L2ZmLytsRHg4KzVLOXhKMC95NENodzRnU1J1enZSMzM4VHlUbDZrNUdaeWVyNndxWjhUTXZMYlVGeTZOQWgycng1czBZVmFIa0tTblgyU3hScUVMSEowdWJObXlreU1sSmpudlQwZEhyKy9EazlmdnlZM2ltcnlHc2dyL2RBZm9Jb2xVcHA0Y0tGdVJJNnZYdjNUakYvVHY4QnFaUk5GcEtTZUV0TXpQNmVrc0lDT2ZuSlRKWTZOaEVSdlgxTDlPQUJVWmFhS21Wa0VDazdFL3VJZkkyVFl5QVAvVDBvaUlWSzJqaHpSdFdKTVJIM0QzdDdvc2FOaVJ3ZE9VMHFaU2VpTldvUURSN01abkk2OW5zaTRuN3c5OTlzN3FGT2tDQk1YTy9jVVRRcjBjYUxGMFNYTCt2ZWhud1FGaFpHOGZIeG4rUmNSUDhkb1FZUkM0M3lhcllna0pDUUlQc3VDRWRpWW1Jb1BEeWNubVV0R01URnhTbk1LWlJKVGs2bXVMZzQrdkRoZzRxVDBzek1URHA0OENCZHUzWk5xMHAvUWZENjlXdDYvdnc1UFhueWhNTER3K25CZ3djVUdSbXA5cm1jbXBxYWE2SEs3ZHUzeWRIUmtSWXZYa3dPRGc2MFk4Y09oYjc5N3QwNzJyUnBFMTI4ZURIWDg2VzNiOS9TU2NFUmJ5NzRHc2Z0Z3B5alBIejRVQ2FZOC9Qekl5SmVPSmsxYXhhOWZmczJ4L0laR1JtVWtwSkNxYW1wTWtma0V5ZE9KRjlmWDUzYnNHM2JObHEzYmgydFdiT0dkdTdjU2JIcWhCQUJBVHd1NjBwNk9zK0R0ZUh1enNKdVhkQ1c5OVVyTmtrOGZwd1hIWFBEeTVkRWUvZm1ya3dPaUVJTmtZL0ZmOE1qNGtkRWVCamx4UUdWeU5lTG9JcDc1ODZkQXYrUGlYMU9SQjBmczg5OVR2TFUzNGswTytMTUN3VmRuOGduNFZQL0o4U3hXU1MzZkkzanR2Zy9FTkhHMHFWTDRlM3REU0lhRXhBUW9JTnRqWWlJYnVRdWVMZUlpSWlJaUVoaHA2QUZFS0pBUTBSRVJFUkVSRVNrMENJS05VUkVSRVJFUkVSRVJFUkVSRVJFUkw1SVJLR0dpSWlJaUlpSWlJaUlpSWlJaUlqSUY0a28xQkJocE5MUDNRSVJFUkVSRVJFUkVSRVJFUkVSa1Z3aENqWCtDK3pZQWZUdURieDlxLzc0OWV0QTFhcUFoMGZCblRNOEhJaU0xQ21ybnA0ZWR1N2NxWkwrL1BsenRHM2JGZzhlUEpDbFhiMTZGUjA3ZGtSS1NrcEJ0UlFBa0pTVWhOZXZYeGRvblY4VlQ1OEM5Ky9ybmo4eUVoZzJEQWdOVlQwV0VBQU1HcFFkby8zc1dlRHhZNjNWWldabW9rT0hEdmp0dDk4MDVsbTNiaDNxMTYrUGQrL2U2ZDdPajR5TGl3c2FObXo0dVpzaFVnQUVCZ2FpVmF0V0NBOFAxNWpuNHNXTHFGKy9QcTVmdjY1VG5XSy9GaWtJcmwrL0RrOVBUeng4K0RCZjliaTV1ZUdmZi83SmMvbXdzREJzMjdZTnIxNjkwcGduSkNRRTY5ZXZ6N0d1SjArZTVMa2QrZUh5NWN2WXRHa1RNak16UDh2NVJmS0FueCt3WVFNUUhKeTdjdS9mQTQ4ZWZadzJBY0RDaFR6L3pnL1hyd1BheG41L2YrRG16ZnlkUTBUa0s2SEk1MjZBU0RaK2ZuNTVLbGVuVGgyVUtWTkdjNFpObTRDWUdNRENRbE1GL0RsMUt0QzlPMkJtcGo3ZnJWdEFTSWhxdXJrNTBMT25ZbHFUSmtDYk5zQ0JBemxmZ0FZU0V4Tng1c3daZlBqd1FaYjI1czBibkRwMUN1bnA2UXA1cFZJcEh1bjRjTEswdElTZWt1Ty83ZHUzWS96NDhTRDZxaUtyNVV4OFBQRHlwZnBqTldvQStsbHl6NmxUZ2VQSGdSY3ZnRktsY3E1My9YcGc1MDVneWhUVlkrL2VzUUN0VnkrZ1FRTmd5UkxneGcxZ3pSb1doS2hoOSs3ZDhQWDF4Y0dEQjlVZVQwNU9ock96TXpwMDZBQUxUZjBjd0tWTGx4QVlHSmh6KzdVd2J0dzRuZk0rZS9aTTlBRC9sUkFiRzRzTEZ5NGdJU0ZCWTU3YXRXdmp4WXNYbUQ1OU9pNWN1SkJqbldLL0Zza3Z3Y0hCbURoeElxUlNLUVlNR0FCN2UvczgxUk1SRVlFdFc3YkF4c1lHM2J0M3oxTWRaOCtlaGJ1N085cTNiNDlseTVhaGNlUEdhTjI2dFVLZTBOQlE3Tnk1RStQSGo5ZFlqNWVYRjVZdFc0Wmh3NFpoNU1pUjBOZlhSMXBhR3BLU2twQ2Ftb3FVbEJRa0p5Y2pNVEVSQ1FrSmlJK1B4NGNQSHhBWEY0ZVltQmhFUjBjaktpb0tqbzZPcUZpeFlxNnU0Y3FWSzlpL2Y3L3N2Q0tGbkt0WGdTNWRnTFEwWU5Ja1lQVnEzY3V1V3djc1hzeUxMelZxQUs5ZUFZbUpxbHRNRE05Ym9xS3l0eG8xQUJjWHpYWGZ1d2NzV2dTMGJ3Lzg5VmZlcnUzbFM2QkZDMTRFMnJaTmZaNFJJNER5NVlFelo3VFhsWkVCNUZYb1dicTBidk0rRVpIUGpDalVLRVMwYTljdVQrWDI3ZHVIZnYzNnFUOTQ0d1lMSXpadTVCZlUwRkNnWmszTmxabWJxNllKTC9yNzl3T3JWcWtlcjFwVlZhZ0JaTDhRNTVLMmJkc0NZTzBKQUxDenM0TlpscUFsS2lvS0FOQ3RXemNZR0JnQUFGcTNibzIrZmZ1aXByYnJraU0rUGg1Nzl1ekJtREZqL250Q0RHWCs5eitnZjMvMXgySmlnQklsdUE5NWUvTTlGaDdvOHBRc0NjZ0wxZUxpQUZkWHJyZDJiZFY2VFV6NE15Mk5QMzE4Z01tVGdlSEQrWnhUcHlwa2o0cUt3dFNzdE42OWU2dFUxN3g1YzNUcDBnV3ZYcjNDenAwNzFXcjlXRnRiNDlhdFcvRHk4c0xhdFd2Vlg2K095TC84K2ZuNTZmUy9WUmFpS1hQLy9uMVlXVm5scTEwaW54NU45OVhmMzEvbDJNQ0JBN0Zueng3WnZ0aXZSZkpMUkVRRUprMmFCRE16TTlqWTJHRHYzcjJvVUtFQyt2VHBvN0ZNV2xvYXZMeThWTkl2WDc0TUFEQXlNc0xldlh0MWJzT0FBUU5rM3dNQ0FsQzllblZVcUZBQmI5Kyt4YVpObTlDeVpjc2NoUU9IRGgzQzVjdVhzV1RKRWhnYkc2TjkrL2E0Y09FQ3RtN2RpanQzN3NEWjJSbEhqeDdGaGcwYnROYWpwNmNIVTFOVEZDOWVIQ1ZMbGtSTVRBd3FWcXlJbmoxNzR1blRweHJMcVJQUWlRS05MNEI3OTRCdTNYaWUwcjQ5TDR4VXF3YlkyZVZjVmlvRnRtd0JmdnVOQlJRQUw3SzhlWk9keDlpWTU4Um1adnhadkRoLy8rNDczZ0FnSlFYWXJDWXE2Y21UMlhXc1dhUDdOVTJhbFAzOWh4K0FpUk9CbFN1QmNlTzRmZks4ZkFrOGVNQ0NqWnlJaWRFKzk5ZUdnd013ZDI3ZXlvcUlmRUpFb1VZaDRxYVNDbG5yMXExUnZIaHhIRGx5UkczKzJiTm40L1RwMDlvbmpTNHV3UGZmQTBPSEtxYnJZa3J3K0RIUXViTnF1aUFJU0UxbENhNmc2YUdjSjB2b2tGdUU2NG1OamNYVnExZFJ1WEpsbEM1ZEdnQlB1SUtEZzFHalJnMFlHaG9DQU1xVks0ZHExYXJKQkJSNmVucFlzMllOSms2Y0NBRFlzR0hEZjFNTEl6Y0lBZ3lBaFZlQ29DTWpneCttUkN6WThQWldMVHR1SEd0bUNLeGRDeVFuOHdxSU9reE4rVk13SVRJMFpOWFJKazE0eFVXTzlQUjA5TzNiRnhZV0ZqaDM3aHh1M0xnQlUxTlQxSzFiVjVibjhlUEg2Tm16Sit6dDdURnc0RUI0ZVhsaDhPREJDdlVVSzFaTVlUOCtQbDV0MDd5OHZQRFRUeitwL1UvTm1ERURtelp0VWtocjFxd1o3bXY1THprNU9XSFhybDFhOHdEQWp6LytxUFc0U09GRXVLK3VycTdvMkxFanFsU3BvbkRjeGNVRkkwYU1nSm1aR1lvWEx5NUxGL3UxU0g0SkRRM0Z1SEhqSUpWS3NXN2RPdFNxVlF0cGFXbFl2bnc1QUdnVWJDUWxKV0dWdXNXSkxDNWN1S0NUbHBHQUlOUklTRWhBVUZBUXhvd1pBd0FZTTJZTSt2WHJoek5uenFCZHUzYXd0clpXS0Nmc0d4b2Fvbmp4NHJDMHRJU3hzVEVBd056Y0hHdlhyc1hhdFd1eFo4OGVlSGg0b0h2MzdqQXpNME94WXNWa200bUpDWVlPSFlxdVhidkMzdDRlcHFhbWFvVVJRNFlNUVZ4Y25FN1hrNUdSQVQwOVBWR29VZGk1Y3dmbzJKSG5vWDUrUUtORy9GM1FBTXBKc09IaEFieCt6U1lpQXRldUFWdTNzdWJEeUpFOGh4MDRFR2plSEJnN2x2Tk1uY29hSFRObThINUNBaS9LYU9LZmYzalRsUjQ5K0RvRWJHMVpRem91VHRHYzE4b0syTGVQRnc4MUxXcXF3OVVWR0QxYU1XM3pabURNR0Y2d1V0WUlGTU9aaTN4QmlFS05Rb1N5amJKVUtvV1ptWmxhMitWSGp4N2gzTGx6Nk42OU8rclhyNisrd3JBd3dNc0xXTEVDTURKU0hSRHp5NmxUYkw0Z3QxSWpJejBkS0tLNWU3MSsvUnF4c2JHeS9WZXZYaUUwcTMzQ2FreG9hQ2c4UER3d2JkbzAyVzl3NU1nUm5EaHhBcXRXcllLcDhISXNoN3hnUTZRQWNIWm1lMDFyYTliWWtKL29MVnNHekp6Skprc0NVVkdzelRONk5QRGpqenhKaUl6a0I3TndUNFQ3Rmg0TytQb0N6NS96OXVJRnNHY1ByejRFQmlJZHdCOS8vSUdBZ0FCY3YzNGROV3JVZ0oyZEhjTER3M0h6NWsyVUsxY09BTEI1ODJaWVdGaGc0Y0tGT0h2MkxKWXVYWXB5NWNyQlRzdWtSbDNmQVlDLy92b0xEZzRPYXY5emdoQk5IaE1URTFoWldjbjZibTdSMTlkSERXR1ZTT1NMdzhyS0NrK2VQTUcyYmR0dzY5WXRYTHg0VWZZeWRPM2FOV3pkdWhXMWF0WENKTG5WdC9UMGRMRmZpK1FMUHo4L0xGeTRFUHI2K2xpN2RpMSsrdWtuQUlDRGd3UFMwOU94Yk5reVBIdjJESk1tVFVJUnBlZHdpUklsVkRRVHZMeTg0T1RraEQ1OSttQ0c4TEtXUy96OS9aR2VubzdPV1FzaDFhcFZROHVXTFhINzltMjBhOWNPM2xrQ2NWOWZYN2k1dWNuMlhWeGNjUFhxVmRraWhJQyt2ajRtVDU2TUJnMGE0T2VmZjBhUklrVlFxVklsdGVjMk1UR0J1VG90MHl4eU1xZTVjZU1HZ3JQOE1keTdkdzhBNE83dXJwTFAxdFlXcFVRMS9NK1BseGN3WkFnTEhmNzNQMTRRQVlEZHUxa0RkTnc0TnJWWXNZSVhUWlRKeUFDY25JQStmWUM2ZFlIQVFOYVFPSGVPNXlFdUxtdytYYU1HVUtFQzF6TjZOQi9idUpFRkdzSjh4c0lpZTZGUFFCQVMyTm54Z2sxdXNMTGl1YnN5Z3VhSC9EVnMzdzVrWm5JYjFYSHpKcUE4NWtkRjhkeExPUTNnaFV5NWVibUlpTWgvRElsRVFoS0poQXFhdExRMEFrQmx5NWFsek14TWxlTi8vUEVINmVucFVVQkFnT1pLQmd3Z0tsZU9LQ21KNk1RSkluMTlvalZyaUFDaTU4OXozczZmNTd3Qzl2YUsrNE1IRXhVdlRwU2NySHB1WTJPaW9VTTFObTNZc0dFRVFPMldsSlJFOSsvZjEybExWanAzUmtZR0FhQ05HemZLMHRhdlgwK1FiemNSdWJxNktxU3B5NU1maEg1UjZQdmN2bjE4VDJOaVZOTzh2WW1LRkNIcTM1L0l4SVJvN3R6c1BBY1BjbjhhTkVpeHZoRWppRXFXSklxTzVuMGJHOTZmT3BXb1N4ZWlldldJdnYyVzY1ZmZMQ3lJR2pRZzZ0R0RhTnc0b3ZoNHVuNzlPaFV2WHB5dVhic21xLzdwMDZkVXNtUkptang1TWhFUnViaTRVTldxVmVuSmt5ZXlQRU9HREtHeVpjdFNVbEtTeXVWT25EaFI2MzBHUUE0T0RtcVBhU3VycVMvbnRCa1pHV2xzUzI3NW1IM3VjL0t4eGxoZENRb0tvcTFidDlMVXFWTUpBTTJmUDUrMmJ0MUswVUlmSjZMdDI3ZVRnWUVCL2U5Ly81T2x0V2pSZ2hvMGFFQnBhV2tLOVluOSt0UHhxZjhUSDd1dkppVWxrWk9URTBra0V1clVxUk9GaFlXcDVNbkl5SkRsR1RSb0VJV0hoMnV0TXlNamc3cDM3MDROR3pha0Z5OWU1TGx0RXlaTVVMbjIyTmhZbFh3SER4NlU1YnQ1OHlaWlcxdlRoZzBiRlBMSS83ZHlRaUtSa0xPemN4NWFuSTJMaTR1c3IyamJIang0a0svenFPTnJITGMvMnY4Z0lZRm83RmllTTFTb1FCUVlxSm9uSXlNN1Q4T0dSSGZ2cXViWnZKbkkwSkRvNFVQZS8vMTNvdkhqK1h0c0xGRzdka1NYTHZGK1dCalJxRkZFY1hGRXZYc1RXVnNUS1kzcENxU25FMVd0U21SZ1FCUVJrZmRyRFFvaU9ua3llLy9DQlNLNTV3SHQzY3ZYK05kZlJQZnZaMjlObXhKWldmRjMrZmx4VkpUcXZFdlhUY096STY4c1diS0VKQklKTldqUVlIVE92VWxFUkhkRVRZMUNpcURGOE9yVksxeTZkQW0vL1BLTDdGaFlXQmc4UER4Z2EydXJXVXZqNWsxV1RYTnpZMG0xa3hQN3ZoQ2NkbW1TN09wS1FnSnc2QkNyNW1XcGpNcVFTdG0wUUlzSGRIZDNkOWsyWXNRSTdOaXhBME9HREFFQWxldlZ4dFdyVjJGalk2T2ltV0ZuWjZleW9pbms2ZHUzTDFxMWFxVlQvZjhaU3BaVVRZdUtBbHEyWkllZksxYXdUYVdKQ1R1TXNyUGpWWXlORzdQelg3Z0F1THV6WTlvU0pRQlBUOWJVY0hWbFRReXBsRlZFZi91TkhXZ05Hd1pNbnc1VXJLamFod0EwYnR3WXdjSEJTRXBLVWxneGRuVjF4VTgvL1lUUTBGQThlUEFBang0OVFuSnlzaXpQbURGajBLZFBINWtOdFlXRmhWb25pNW9pNktTbnA2c2NLMXEwcU5hZmp6U1lOazJhTkFscjE2NFZUWisrWUU2Y09JRlpzMmJKOWhkbm1WVk5talFKaVltSkNubTdLSmxQQVlwOWg0akVmaTJTSnk1ZHVvVGx5NWZqNWN1WHNMR3hnYU9qSTBxcUdiZjE5ZlV4YytaTVdGcGFZdVhLbGVqZnZ6OTY5ZXFGWWNPR3FlMHZKMDZjd0lzWEw5QzVjMmRFUkVUa3lrbW9vUEVSR1JtSksxZXVBR0FOVTNubjNwcDQ4K1lOWnMyYWhSbzFhbURVcUZFS2RkcloyYUZ2Mzc0WVBYbzBpaFVyaHFTa0pLMStQdTdkdTZkV3N3SUFoZzhmbm1OYkprK2VqTWxaSmdTTEZpM0NtVE5uNE8vdkx6dCs1TWdST0RnNHFOVnFFdmxFL085L3dJUUpRRVFFKzgvWXM0Zk5uNVhSMStkNVNmMzZySDNSb0FFd2FoUXdadzVRdGl6N3pKZzltMzJFU2FYQWlSUHMxK3ZoUTBWVGk5T25GZXQxYzh2K0xveWI2c3cxUER3NG9zcWdRY0MvLzdMR3FxNEk0MmxhR2pCNE1OZi80QUZRckJocmlxU25BNWN1OFh4cDVrek9tNUtpcUhuOTRRUFA5VFZwWTIvY3lLWTE4bXpad25PNjE2OVZIWUtLZlY3a0MwSVVhaFJTM3NxRlgzVjNkMWQ0eVQ5dzRBQXlNakp3Nk5BaGhaZDVoUW5talJzOFFJNGNtVDJBSFQrZVBSaHJzTDFXNFBWcnpjNkJ2TDNaSzdTNkNZT2d2cWFEM3c0Zkh4OEFrSGswTjVaN3ViMTc5NjVNclZhWndNQkFOSkJ6bWlUWWRrZEVSS0JMbHk1d2QzZEg4K2JOQVFBZUhoNXdkSFNVNVRFM044OVgyTHF2a2hzM2dQUG5XY2dnM0xjYU5kZ0JsYjQrcTF1ZU9NR1RBWUQ5dEJ3L3J1aFk5dkJoN25NVEo3THFKY0Jxb1NOSHFqcU5YYkdDblc3bG9LSmVzV0pGblV5SnREbUpuVE5uRGh3ZEhWWFNsZjBSQ0N4YXRBaUxGaTFTU0R0MzdwemF2THFhT2VXVXIweVpNbUpJNFVMS3pKa3pNWFBtVEp3L2Z4NnRXN2RHUUVBQTZ0ZXZqMmZQbnNtY0dlY1dzVitMNk1yRGh3K3haczBhWEx0MkRjV0tGY08wYWRQUXQyL2ZISDk3VzF0YlNDUVNMRml3QUFjT0hNQ1JJMGN3Yk5nd2haZjg1T1JrYk5pd0FVV0xGc1hZc1dPUm1abVpZL1NVa3lkUDR0Njlld29DRWk4dkwxa0kxT0RnWUl5VWUybTZmZnUyaWo4TkFESXpsZmZ2MzZOSmx2bEF2WHIxc0d6Wk10alkyR0RQbmozdzkvZUhvNk1qTEN3czRPcnFxckZOSVNFaENGRVhtUTNBTDcvOG9sT2tIc0UzaUZRcVZSRmVTS1ZTQU9wTnRVUStNc0hCd0xScGJLcjZ6VGNjc1dUY3VKeDlQWXdZd1lzeWYvN0pML0x1N2p5Zi9mMTNEdVhxNlFrY1BjcENnZG16ZVU0anpIMzgvTmczUjFCUTlweFpIY3BDeGNSRVlOWXNOdmQyZEdUVGtKeWlzWGg0c0RQL3NtV3owMmJPQk83ZVpjR0tZRko0OUNoZ1k4Tit4N3AwWVROZGEydkZrTFJFd05PbkxQVFJoTDYrcW1tNE1EOHpNTkJxTmk0aVV0Z1JlMjhoNWNXTEZ3Q0E2dFdydzlQVEV5dFdyTUIzV2Q2V1c3ZHVEU2NuSjFsZUYzVmhwUVlNNE1nVHBVcHg2TXdhTlhnZ0ZBWnREYmJYQ2xTcnhrNGoxVGVRUDlYRnp4WUcyYWRQK2JpR1VJUkpTVW4vYisvT3c2b3F0eitBZndXRmxFSE5xNlU0a0FOT1Y4a3dOVkd2cFRra2dqT2doU1pLaWppa3FKZkNLVVBRbkVKRXU4N0dEMGZBY2l5SVRGT2N3Z0Z6d2h4QktRYzBSUXhCZm44czlqN3pnU3dWNlB0NUhoN2w3SE9PNThqTFB1OWU3M3JYUW1KaUlnQWdPRGdZMjdadFEyeHNySHE4bWJFQ3BDWW9CZkNVNSt2V3JSc2NIQndBUUcxM3ExMGtyM3IxNm1yUTR4K3RRd2RnNjFaWnpWRDJjUnFMOEpjdEMvVHZEeFNzeHFGdlg4bXcwRFpoZ2xRaXIxSUZtRFVMMkxKRmltNFpLN2hXclpyVTJraExrL0Z5L3J4OEtYOGZORWllRDZaWGl3RVpOeUVoSVUrMFlyeHUzVHFkNzIvZnZvMVJvMGJCejgvUG9BMWhreVpOakJiczFTK1VtSkdSZ1duVHBpRTVPUm5qeG8yRHQ3ZTNUc0c1bXpkdjR2UFBQMGZidG0zUnZYdDM5WGI5ZmU5VS9OV3VYUnVYTGwwcTh2MGRIUjExdnVlNHBxSjQrUEFoRGgwNmhJNGRPeUl3TUJCdWJtNzQ3TFBQaXZ4NEJ3Y0hoSVNFSURJeUVtM2F0TkU1dG56NWN0eTRjUU45K3ZSQjlZS0xxb0hHYW1SQkx1em56NStQVTZkT3djWEZSWjJEWkdabVl0T21UYWhidHk0dVhMaUFwazJiSWlZbUJna0pDV29nSWthcndIUktTZ3BtelpxRit2WHJZK3JVcVRxQmdoZGVlQUZWcTFiRndvVUxFUnNiaTdsejUyTE9uRGxZdlhxMXljQ0VpNHVMMlZvZzBkSFJaZ3VqS3JRTG5sWlFPblJwdlhlQVFZM240c0VEYVZmYXE1ZDBFWEYwbEl5Tm9xcGJWd0lId2NIQTIyOEREUnZLM1BTbGw0Qk5teVNiWTlJa3VhOHk5MGxLa2ptUFZ1SG1JcGs1VStZMWZuNkFVdjlGdTV1SnRwd2NhWGwvNUlnRVg1UzU5dGRmU3lBa0tFanFlaWdhTkpCYUlsMjZTQmJLNHNYQXJWdFNrUDNSSThtb09IZE9zcWpOdmU2Ukl6V0xUdnFNWmI0UWxTQ2NjUlJUNXdzSytRUUdCaUk0T0ZqOWNBZUFkdTNhb1YyN2RnQWtZeUVvS0FoVHAwN1ZmWUxLbFlHT0hTVmw3dXBWVFpHaFAvNlFrMTloclYyMUdadFlUNTRza2U0UFBwQ0xZZTNWd1o5LzFqeHV6eDdqN1Y0aEtaMHRXclJBWW1JaWhnOGZqbm56NXNIUHp3Kyt2cjRBZ0srLy9ob05HalF3K3Rnelo4NmdkKy9lT3JmZHUzY1BZV0ZoYU5XcWxSclFNTVhEd3dNZUhoN3E5NlpTdGt1OW5CemcwaVh6MGZuangrVkQvOXR2QVRjMzJib1VHU21aR2dFQkVrQ3JVVU51cjFWTHRwekV4QUJUcDJvNjR5UWtTTURpd2dYNXVubFRQc1MxZzJZMWFrZ2dyVVVMb0hGalBIejRzTkJWWHFXaWZWRXVMdlV2S3ZYYklPL2V2UnVBdEF0MmMzTXI5UGtBVGFEczhPSERpSXFLd3JwMTZ6Qmt5QkNzWDc4ZVZsWld1SHYzTHU3Y3VZUE16RXpFeGNWaDFhcFZhTkNnQWR6ZDNkbnFzaFRRNzNaaWpoS2c0TGltUDZOWnMyYUlqWTFGcllJdG81T1VDekF0TzNic3dNbVRKNDBlczdPelE3ZHUzZENsU3hlZFFOU3hZOGV3ZHUxYUFEQzZqVVhicFV1WDhORkhIeUUxTlJXK3ZyNFlNV0tFK2x4cjFxeEJ1WExsNE9ucGlkRFFVTHp3d2d0d2RIVFV5ZVJReHVqbXpac3hiOTQ4dEd6WkVyTm56ellJSG1qcjA2Y1BuSjJkWVdkbjk1Y0tmdzhjT0ZBTldDeGF0QWhSVVZIWXNXT0h5WUtmdDIvZlZsdklLNVNnUm1IYnRlZ3BhTk5HNXF2MTY4djMycDNXRkZGUndNR0R4bzlWcWlSekZDOHZ6UUpMN2RxU3JSRVlLRnRobGM1VSt1T3NzSEhYdXJYTWR3RFpGcUlFR3dzTERwdzVJNi9wK0hIWkZqTmpobVJKM0xrakJWRGZla3VURmFzNGUxYnV2MmtUMExtekxFeCs4NDNNNlE4Y0FOcTNsL2sySVA5bnBreWZEbmg2NnQ2MllZUGNucFNrNllLbmVOSTJzRVRQQVlNYXhkVHg0OGNCU0VlVTBhTkhJelEwRktOR2pUS28vaDJQUzlZRUFBQVpFa2xFUVZRVUZBUjdlM3NFQkFRWVBrbGFtcVN4ZmZTUjdMRURKSXFySFlBNGZWclR1dFhVMzQwcFcxYnFkTGk1U2MwRjdjaHZZcUtjY092Vmt3dGZFMEdOeU1oSTlPL2ZING1KaVhCeWNvSy92eisrKys0N05kaFF1M1p0MUZjK3lQVG83MlhQeWNtQmw1Y1hybDY5aXZEd2NPT3ZXYy8wNmROUm9VSUZsQ2xUQm9zWEwvNW5WalUvZVZMU0xMWEhqNUtGYy9La3BIcnUzQ2sveTgyYkpVTURrTlRPYWRNazJERnBrbVJ4Yk5nZzQ4dkhCM0IyMXYxUUhqcFVubGNKWERnNHlHckovLzJmZkYrL3ZxUjU3dHNucXhZQWZreEl3TnR2djEya3QxR1VpOHZDVnIwM2J0d0lBSmd3WVFJYU5XcGtjdXdaTTNyMGFCdzhlQkMydHJaWXVuUXBWcTFhQlJzYkc3WCtnYVdsSmR6YzNMQjE2MWE4OHNvcnVIRGhRcEdmbTRxM2RldldHUVFTdEsxZnZ4N2VTb3RrU0cwRWptdjZNMnBwMWNEeTFMOGdnZFNVT0hueXBORmpDdTJBeHAwN2R4QWNIS3h1R1NtTXQ3YzNLbGV1aktWTGx4cHNKYkcydHNZSEgzeGdOa0J4N2RvMWhJYUdxblUzOXUvZmIxQTNLeVlteGlCQVYwK1p0L3dOOHZQejhlMjMzNkpUcDA1bVArdXZYTG1DVnExYTZkekdvTVp6cG4zT01qYlhQWEpFZ2hyR2ppbjBNMFpIajVZc1lxMTZMbW9tczcrL1pJaXNYbTMrZFNsejZaczNwWVpHRVgrZjBLS0YvTnVKaWVwOEI0QUVGTmF2bDZ5TTFxMWxmajE3dGh4YnVGQXlYOCtlMVdSYXQyc25pNVN4c1JMVWlJdVRkclRHQXN2VzFoTE1jSFUxUEY2UXpZejY5UTB6cXowOUpldWJxQVJnVUtPWTJyTm5EOHFYTDQ5bXpackJ5Y2tKaXhZdFFrQkFBTFp1M2FyZVovMzY5ZGkxYXhkQ1EwTlJWVDh5L1BDaHRLdDY5RWhPVW5QbVNJR2s1czJCRjEvVTNFLzc1R2JxNzZaMDd5NFI2UzFiTkVHTlI0OGtldHloZzF6WUxsa2lYOWJXT2c5TlNrcENVbElTTm03Y3FMWTduREZqQnNMQ3duRDQ4R0VBTUYwRTFZaURCdzhpSVNFQkF3Y09SSzlldlhTT09UZzQ0RC9hSHh3Rm9xS2k4RXZCVnBrcVZhcW9tVEQvZU1vRWVzRUNHVE5yMXNpcWduWTJSNHNXa2lhWm1pb2YvTTJiUzJhT3I2OEVLMkpqWlQvb3p6OERtWm15aWxHdG1xWWdhSGk0MU41bzIxYjJzZ0l5aHI3NEF0aTdGM0IxeFZ0dnZZWHM3T3cvOWRJUEh6Nk00OGVQRjZrNG5MYlRwMDlqNWNxVmNIZDN4K1hMbDlHNmRXdkV4c1lhSFRmR1JFZEg0L2ZmZjBlTkdqVnc5KzVkckZpeEFpdFdyRUQxNnRVeGRPaFErUG41b1hiQmRwMFBQL3dRRVJFUldMUm9FVWJvOTR1bkVzZmIyMXNuYUZFWWptdDZubkp5Y2pCKy9IaGN2MzRkdnI2K1dMRmlCUUJndzRZTlpoOVR2MzU5bkQ5L1hzMGlWWGg3ZThQZTNsNnRqNlZ2Nzk2OW1EUnBFbDUvL1hVQVFIaDR1RUVtWlY4bFdLNW40OGFOcUZldm5ocElNVmFiUTdtZkVyeFQrUHI2d3QvZlgvMCtPVGtaMTY1ZHc2ZWZmb3FjbkJ3c1diSUVEUnMyUkxkdTNkVDdYTDE2RmZmdTNUTUlwdnp4eHg4QUpJQkRwY0R5NVVCMHRNeHQ5dStYTE5JSEQ2UllKaUNaRk9hS3lkdmJ5d0lOSUprU3ZYckp2T2ZqajRHUUVMbmRYQ3ZYaHc4bGl6VWxSYjYwS1lHWmQ5K1ZoYUhzYk9EREQ2Vjk2NkJCbWdWS1FHcU1kT3NtbVNyRGgwczJyZGFZVnlrWnNiMTZhYkprdFIwNUluL0d4UUY2V1VybzFVdmU0L3Ixc2hoVnhDTCtSTThEZ3hyRjBNbVRKM0gyN0ZsMDc5NGQ1Y3FWUTdseTVUQi8vbnk4OTk1N2lJeU1oTCsvUDg2ZVBRcy9QeiswYU5FQzQ4ZVBOM3lTM0Z3NVVWV3NLRnNGWG5wSnZsNStXVTVNZndjTEM2QlZLMG1KVTJ6Y0tQdjgrdmVYZlgraG9mTEJvVmR0T1RRMEZPKzg4dzVxS0I4TWdOcG52bno1OHFoWHJ4NisrT0lMMUtsVEIvbjUrV2pZc0NFV0xGaWdkaGU0Y09FQy9QMzkxY0tpN2R1M1IzeDh2RnB3VEZ2djNyM1J1M2R2MUs5Zkg2TkdqVktybktlbXBpSTNOeGVXbHBZNnExai9lRW9SV1JzYmlkejM3Q25GdGt3NWVsUisxa2xKOHZNSFpJVUJrREhTcDQ5aC9RMGxQWExQSGhrcmdZSFMyMzNzV0ZsSmdLd3N2bUNrSzRvNTI3ZHZ4K3paczQxbkxwbVFrWkdCM3IxN3c5cmFHaEVSRWJDMXRjVTc3N3lEdDk5K0d5dFhyc1M3Nzc1YjZIT1VMMThlUC96d0F5Wk9uSWc5ZS9hZ2UvZnVXTFpzR2R6YzNOUzZBZzhmUHNTOWUvY1FFQkNBeTVjdlkrVElrVWhMU3pOYTdKRktqcVZMbCtwc1pkUDMxVmRmNlZ6a2MxelRreklWZUZDMktaazYzcjU5ZS9Xek5qMDlIYWRQbjRhYm14dEdqaHlwQmpVS0MrcnYyN2NQKy9idE03amRYSFlJQUx6MjJtdVlOMjhlMnJadEN4Y1hGemc0T0Joa1pKaXlaczBhWkdWbElTRWhRUjF2cnE2dTZOQ2hnOW5IYWRjY1U4VEd4cUpwMDZad2RuWUdBQnc0Y0FDSmlZazYyM0lPSFRvRUFEcEZ5QUdwLzJWcGFRbExTOHNpdlc1NlNrd0ZDcFF1VXFhT3U3bEpMUTZGa3YyZ3pHdHNiT1ErbzBZQng0NUo1NzUxNitUTEdDOHZ6YkVMRjRDZmZwSU0xWmt6TlVHTjBhUE52NWVkT3pYYndyVXA1L2lnSUFsb3pKd3A4NnF5WmFYNHFENWZYNm1MOXM0N1FGNmU4ZUw5UlEyNjYzZEYwZGVqQjRNYVZLd3hxRkVNTFM1b2s2bGRzT3ZkZDkvRmxpMWJNRzdjT0pRdlh4N1RwMDhISUowOWpLWkUydHJLVmdEOVkwT0dTR3FiUW52UG9LbS9tM1Buam1SbkFISkNuVDFiTWtNR0RKRDJueTFiQW1GaGNzTFhtc2c3T3p1amk1RUt6UThmUGtUVHBrMTFLcGxuWm1hcWdZMmFOV3NDQUdyV3JLbmVKejgvSDJYS2xFR0hEaDJ3M2xSaFV3Qy8vUElMOXU3ZHF4WkUwMWVuVGgyODhjWWJSWHZmcFpteElyS3padWxXNXdhQVU2YzBlMGdCU1ZIMDhwSTltSTBiUzdhUGs1TkJsZzRBcWRwZHViTHNENDJMazFXQWNlTWtPeVFyU3lZWmtMYVZ0MjdkK3ROdlFYOFB0cWtVL2YzNzk4UEx5d3NaR1JuNDZxdXYxRFR2aElRRTlPelpFejQrUGtoTFM4Ti9sZlpwUnVpM0lHN2N1REd1WHIySy8vNzN2eGc5ZWpUdTM3K1ArL2Z2SXpjM0Y0QVVtN096czBPdFdyVVFFaEtDek14TVJFUkUvS1Y5NC9Sc0hUMTZGUGZ2M3djZ3E5am1hdkxrNU9RWTNNWnhUVStpc01DRHFlTTFhdFJRZ3hxdnZQSUt3c1BENGVMaW92T3pNZGNoeE1YRkJYNStmanF0VjR2S3hzWUdiZHEwVWJlNm1NckswSGZ4NGtWa1pHU2dlL2Z1T2dWbkd6VnFoSDc5K3BsOXJINVE0K2JObS9qdXUrOFFvbHh3QWhnMGFCQ21UWnVHSFR0MnFMVm1kdTNhQlh0N2U0T2dSbFpXMXA4T1JOSlRVRmlnd05SeFIwZmRvRVpJaU5RVGE5QkFDb2xxWnpxdlhTdnpqOGVQWlc3U3Rhdm0yUDc5a29YY3Y3L210c2FOcGQzc2YvNmpPMjgydHkyd1RCblp2bHN3anpmcGswOGtrMlBMRmlrUXFyVU5UZVh1cnNuNjZOSERlSkhRekV6ano3OW9rZFErYTkxYXR1KzgrcXJNMjJOaWRPYnJLaGJLcFdLT1FZMWk1dno1ODFpNWNpVnExcXlKQVFNRzZCeGJ2WG8xWEYxZE1YVG9VRmhZV0dEbnpwMW1XLzRaQkRTdVg1ZVZjZTNNamllcHFiRjRzV3d0K1BWWEtWQ2tuT0FqSStYRU9udTJuQmdCS1NqYXY3OUVtTFdpekpNblQ0YXRrWXRuVSswSUFlaFUxZGQyOGVKRmRlV25zRFR3dUxnNHhNWEZHVDNtNmVuSm9JWXB2WHNiYmtsS1NOQU5hdGpiRzEvWmVQeFlBbC9hd1ExTFM5bStGQjB0S3hBTEZtaXFoTC81cG1SeWhJZmp3SUVENmtVVElCUHZHemR1NktRTWE1cy9mejZXTFZ0bTBMMUIzNVVyVnpCbHloUjgrZVdYK05lLy9vV2RPM2VpazFhbGNSc2JHMnpidGcwOWV2UkFVRkFRWHRUZXNxV25YYnQyR0R0MkxLeXRyVkc5ZW5YWTJ0cWlVcVZLc0xPemc1MmRIVnhkWGVIdjc0OVBQdmtFdHJhMnlNN09ScVdDWWx6VHAwL0gwYU5IMWNBY0ZVKy8vdm9yOXU3ZEMwQzJqMlJtWm1KVVFhcnltREZqTU9iUFZPTUhPSzdwaVpnS1BFeWJOZzNidG0wclV1dFNBT3BXa0dmaHdZTUgrT2lqanhBVUZBU2c2TnRQOWhRVVBleG9iaHRBRVMxYXRBaTFhdFhTNmY3VHBVc1h6SnMzRDJ2V3JFR1BIajF3NnRRcEpDY25ZOENBQVFaZFRyS3pzODNPVGVnWk1SVW9HREpFTW9LTDJpMUtiMjROUUxhRVBIZ2cyeng4ZkNTajJjZEhMdllkSFdVKzNLOGY4TjU3aG5YaTNucnJ6N3lMb2t0T2xpMGxkbmJ5NTRRSmdING5ueHMzTk5tMWp4N0o0cUorUnBGKzhjL2NYTWtFbVR0WEFpZFZxOHI3akk0R1BEeGt2cmRwazlUbklDcEJHTlFvUmg0L2Zvemh3NGNqSnljSElTRWhCaGtZaVltSlNFOVBWKzhiR1JtSkprMmFxTmtMT2c0ZWxKUzA4K2VsN2tGcXF1YkVwMzBDZnBLYUdvMGFBZlBuUzlCazJEREp4RGg2VkFwR05tNnMyOEtxWHo4cFpoUWFLbjhXVE5xTkJUUUFDVkJvdTMvL1B2cjI3WXVLRlN2aStQSGo4UGYzeDlpeFkzWHVvLzMrelJYTksxT21ERDcrK0dPbVJUOXREeC9LMXFjZmY1UWcycjU5TWhhVmxPR2JOMldWUXNtcUdUaFFkOHljT3dlODlob0FHQlExSERGaUJKS1NrdURnNElEKzJxc2xCWlNMdE1JNk1GaGJXeU1oSVFFK1BqNllNMmVPMmk1Wlc0VUtGYkJ0MnpiTW1ERURQajQrWmxlMUZ5NWNpRjkvL1JYRGh3OUhvMGFOREZaTTdlenNVS1ZLRld6ZnZoMmVucDZZT25VcXhvOGZqK25UcHlNN081dmJuNHF4b0tBZ2hJV0ZBWkJzcnE1ZHU2SkxseTdvM0xremJHMXRNWERnUU5qYTJxSmV2WHFZT1hNbWdvT0RzWHo1Y2d3ZlBoejUrZms0Y2VJRW9xT2pzV2ZQSHJScDB3WldWbFljMTFUcUtaa1pRNFlNUVhwNnV2clpYTlR0Sjk5Ly96MnNyS3pRdG0zYnYvUTZkdTNhaFczYnRzSEp5UWtUSmt6QTdkdTNjZnYyYmR5NmRRdC8vUEVIZnYvOWQvend3dytJaW9xQ3BhV2wwVzFaV1ZsWnNDbklIcVJTNHV4Wm1ac29YNisvTGhmLzJka1NQSEIwQkhidmxrV1dPWFBrdGdZTnBFYmNzM0RpaE15WHExYVYxemRzbU15N3k1ZlhMQkRldVNQWkdaY3V5VUxRdDkvS0ZwSmx5d3dMb3lyT25aUEF6RTgvU2FaR1FJQnMvUVhrMzBwTWxLeVE1czBsUTNmWU1QUGQ4WWlLRVk3VVltVDY5T25ZdlhzM3VuYnRDaDhmSC9YMml4Y3ZZdUxFaVlpSmlVSGR1bld4ZWZObXJGaXhBbEZSVWZqbW0yOHdiTmd3QkFRRW9HSERocG9uUzAyVkU3R3pzNXpzeG82VllrTHA2VUNUSnBvOWlFK2lVeWNwcktUNDVSZEpnYk93a0F0Vi9ReVJGU3ZrSXJWL2YwbWowKzY5clVkN3N2UE5OOTlnM0xoeHNMS3l3czZkTzNIZ3dBRjRlbnJpeG8wYm1EdDNMbDVXQ2t6U1g1ZVNJcXNDZ1B5Y1RweVExUStsSld0UnJGMHIyVHBIajBwcXA3VzFUQlFDQW1UTVpXVEloMmg0dUV3Y0FnS2twM3RVbEt5YzlPZ2h4YmJ1M3BWdFMwYkV4TVNnVTZkTzhQYjJSazVPRGdZTkdxUnp2TEJPRUFwTFMwc2NQSGhRVFNtK2VmT215ZnRPbWpRSjkrL2ZON25GSUQ4L0g2dFhyMFpnWUNDeXNySjBzbjJVMTZPc1ZqczdPOFBOelEyVEowOUdWRlFVbGkxYlpyUU9EQlVmYjd6eEJtYk5tZ1UzTnpjMDAvdDlDQXNMUTE1ZUhyeTl2V0ZwYVdrMElORzhlWE0wYjk0Y0xWdTJ4SlFwVTR6VzMrQzRwdEltdWVEekpDOHZEMnZYcmxVL3IvUHk4cENYbDJmMnNkZXZYMGRLU2dyYXQyOXZ0cXRLVVRSdTNCaVZLMWRXQTJ5TkdqVkMxYXBWMVphekd6ZHV4S3BWcTNEeTVFbjQrUGdZWkpFOGZ2d1lseTlmMW1sUlN5WFl2WHV5NVVRNU56WnBJblBTaWhVbHkzamlSRTB4enVobzROLy9sdmxKdFdyUzRlMVpiRVBhc1VPS2dwWXZMNFgzSFJ5aysxekhqdklhSmt5UWJibzllMG9Oa0U4K2tVNkhYYnRLcGtsbXBtU3VhQmY5dkhOSGdpSGg0YkpGUEQ1ZUFqYjZhdGFVSU1yZ3dWSzgvYlBQWks3bTdhMHA2azVVVERHb1VVeXNXYk1HTTJmT2hJT0RnOW83L3RDaFE0aUlpTUM2ZGV2dytQRmorUHY3SXpRMEZQYjI5dWpZc1NNR0R4Nk1TWk1tSVNJaUFoRVJFV2pac2lXNmRPbUNFU05Hb0ZhL2Z0SitVMG1aUEhGQ0lxN0crbmlia3BaVytCNjY1R1FKYUdSa1NNY0xZL3Y1bkp5a2RXZmZ2cktkWmVaTUtReXBGMG5PeXNyQ2tTTkhrSkNRZ00yYk55TTFOUlh2di84KzVzMmJCM3Q3ZS9UbzBRUEp5Y2tZT25RbzZ0U3BBdzhQRDNUdTNCbDkrL1pGZkh4OGtkN1NxVk9uek5iZEFBQVBENDkvUnFycDFxMkFVc0JRK2JsWldNaUg1TC8vTFVWZ2xTNE5XN2RxS21RcmZ2NVo5L3Y4ZkhuOHhJa3lTWGpqRFprQTdOa2pRYlhObXlYWTBiT25aTzQwYlNxOTRrK2NrSFRIOGVObDlhUk1HZW5EYmtTVktsVVFIeCtQenAwN28yTEZpdmp0dDkvVXZmejM3dDNEM3IxNzFZS3o1aGgwQzNwQysvZnZSMkJnSUpLU2t2RG1tMjlpeVpJbHNMUzB4TEZqeDJCdmI0L3Z2LzhlQU5RSmNjMmFOYkYrL1hvTUd6WU1mbjUrYU51MkxjYU1HWVBRMEZEdTJTNm0zTjNkNGU3dWJuQjdWbFlXdG03ZGlqbHo1dUQ0OGVNSUR3OVhBOHZLK2VQdzRjTm8xcXdacmw2OWl0T25UNnRGQ3ZWeFhKTTVpWW1KeU1qSU1IbGN5WENNam80Mit6emFkYnJNeWNqSWdKV1ZGV3h0YmRWdUovcGJNZ3FUbloyTnRtM2JJaXdzVENmTFFYOWJyVEhidDI4SFlIenJpZEtCcDZqcTFLbURoSVFFazhldHJLd3diZG8wMUt0WFQ2MFpzbW5USnFTa3BNREd4Z2FwcWFtNGR1MGF1bXJYVnFCbkt6WVd1SExGOVBGVHArVFBoUXZOUDgrNGNYS2hQMnlZekhrNmRaSmd4VysvU1JaR2l4WVNJRGh6UnVhc3k1ZExFRVJaa0d2WVVMWm5kTzBxQ3krT2pzWnJodW03Y2tYdVY2bVNwdHVKc1ZwNFdWbXlMV1R4WWdtc2JOK3VxWUZuWXlQZmx5MHJjN1JCZzJSTGVVaUlkRWtCcENPZHU3dlVBamwyVExZRE96cktBdWV5WmZKZTNudFB0dnVhYVd1TXlwWGx1VmF2bHRjemZyek0yWHYybEhvYkxKaEx4UlNER3NYRStmUG5ZV2RuaDYrLy9oclZxbFZEUkVRRVJoY1VQZXJac3lkbXpweHBNQ0h1M0xremtwT1RFUjhmajRpSUNPemN1Uk8zYjk5R2NIQ3dZVFQ1NUVuWk51THJhL2lQT3pob2FpSFVyaTF0TlMwczVDTFZ5TXFqS2psWlduSUNjc0ZxWk9Ldjh2Q1FEd2tmSHltMlpNVGh3NGZ4NXB0dm9sYXRXaGd3WUFBKytPQUROTkF1YWdyQXlja0pQLzc0SStMajR4RVpHWW5Bd0VEMDd0Mjd5QzBWemRYVVVGeTlldFg0bHA3U3BrRUR5ZVFaTkVnQ0RNMmF5ZlloN1lET3RtM3k1NlJKaFQvZjRNSEd1NlNrcHNxa3hOTlRWaGkweC9HTEx3TGZmeS9qUXFsSUhoQ2dXOVJMVDlXcVZaR2NuQXhMUzB0TW1UTEZZRHVScjdFeHJtZWRxYXJtWnF4ZHV4WTc5YXFWYjlxMENlbnA2VmkzYmgyOHZMd0FTUDJEQ1JNbXFQZDUrZVdYMVdPS3pwMDdJeVVsQlpNblQ4YisvZnQxQ3VGUjhmYm8wU1AwNmRNSDhmSHhlUFRvRWJwMzc0NGxTNWJvWkNaMDZ0UUp0V3ZYUnF0V3JkVGJCZzhlYkRidG51T2FUTm0wYVpQYW1jT2NlZnI3N2ZVVU5haXhZc1VLeE1iR3F0OWJXRmo4NmN5YkdUTm1vRUtGQ2daYmtCWXZYbXlRRGFIZmh2M2V2WHV3dHJZMjJucjRTYnVmR1BQZ3dRTjgvdm5ucUZTcEV1YlBuNjhUZ051eFl3Znk4L05oWVdFQlYxZFh2UC8rKzBWNlRub0tJaU9CNzc0ci9INEZuZTFNVXJhNTZvK1BhdFVrME9Ia0pKa2J2L3dpQmRPSERKRzVUNjFhc3BWN3dRS1pLMy81cFR6TzExY0NINFVKQ1FIKzl6L045NWFXeGhkdUxDd2tTOExkWFRLYzlXc2VWYXNtN1ZYOS9TVUFzbkdqN2h6ZDFoYll0UXNZTTBaZTUwc3ZTWDI3SDM2UTl6VjNybXdETDZvaFEyVGV0bktsWk5UT21NR0FCaFZyck9EMUY3MzIybXY1Z1BuSzRVVjE2dFFwTkduU0JBQ1FtNXVMa0pBUURCZ3d3SHd4VUMyM2J0M0NiNy85WnZyK2QrOUtpaDBnSytZWExoaXZuZkg0c1d4VHNiV1ZpSzNpMDA5bDcxMWFtdWEyanorV2dJWFc1TjJzbjM2U2YxTnI1ZWJNbVRPb1hyMDZLbGFzaUN0WHJxQzJmdnRQTTNKeWNveDNmM25PWEZ4Y0FBREp5Y2wvKysvWTN6bm1DcFdTSXFzR00yYklCNlMyTTJka1pTUTR1UENDVW5mdUdCYXIwbmY1c21TR0ZGSTNRTnZSbzBjUkZ4ZW5GaVJzMEtBQnZMeThUSzRxYnRpd0FmSHg4VmhlbElsSUVSNnJwTzVyVDRiVDA5TngrUEJoNU9YbHdjYkdCcTZ1cnJEVDcvMnU1ZThhdzA5enpEMVB6M1M4RjlIMjdkdVJscFlHZDNkM2s5MlU4dkx5Y1AzNmRlVG01cXExSjRxSzQvcnY4YXgvSjRyaldDM002dFdyNGV6c3JOUHg0K3paczBoSlNVRnViaTRzTEN6dzZxdXZ3c25KeWV6em5EdDNEZ2tKQ2ZEMzl6ZDVueSsvL0JJZUhoNEdXVWZSMGRGd2MzUFR1ZjNCZ3djR1cwKzJiTm1DaGcwYkZqb25LdXI5QUpsL1dGbFpvVzdkdWdiSGxQZi9OR3ZEbE1iemRrbjhQUUFnZ1lJSkU2VCtsNGVIemp4Vmxac0xIRG9rbVJCRGhtaUs0aXZDd3FRdHZYYnIwMlBIcEtqK28wY1N1R2pYVG5keFI1djJQTjJVQ3hja28vV1ZWMHpmSnkxTk15L1Q2aWhuMVBMbHNwaVVubTQrZytOdk1tdldMTVRFeENBL1AzL2swYU5IbHo3MWY1RCtNVXJOU2ZSNUtiRW5iM3FxU2sxUWcwcU0wamc1QmpqZTZja3hxRUhGWFdrOGIvUDNnTXhoVUlPZUZwWW1KeUlpSWlJaUlxSVNpVUVOSWlJaUlpSWlJaXFSR05RZ0lpSWlJaUlpb2hLSlFRMGlJaUlpSWlJaUtwRVkxQ0FpSWlJaUlpS2lFb2xCRFNJaUlpSWlJaUlxa1JqVUlDSWlJaUlpSXFJU2lVRU5JaUlpSWlJaUlpcVJHTlFnSWlJaUlpSWlvaEtwN1BOK0FhV0ZpNHZMODM0SjlBL0RNVWYvSkJ6dlZGSndyQkx4OTRDSW5pMW1hdnhGK2ZuNXU1LzNhNkRpNldtTkRZNDVNcVUwam8zUytKN28yWG1XNDRkamxaNUVhUnMzcGUzOTBOOHZQei8vTm9EanovdDFFQ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WR3g4dit1bmw5MkJ1ekVBd0FBQUFCSlJVNUVya0pnZ2c9PSIsCiAgICJUeXBlIiA6ICJmbG93IiwKICAgIlZlcnNpb24iIDogIjU4Igp9Cg=="/>
    </extobj>
  </extobjs>
</s:customData>
</file>

<file path=customXml/itemProps1.xml><?xml version="1.0" encoding="utf-8"?>
<ds:datastoreItem xmlns:ds="http://schemas.openxmlformats.org/officeDocument/2006/customXml" ds:itemID="{564BD8FB-5381-413A-A401-B99366D9B13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11416</TotalTime>
  <Words>599</Words>
  <Application>Microsoft Office PowerPoint</Application>
  <PresentationFormat>宽屏</PresentationFormat>
  <Paragraphs>177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xcwang</cp:lastModifiedBy>
  <cp:revision>772</cp:revision>
  <dcterms:created xsi:type="dcterms:W3CDTF">2018-03-23T13:55:00Z</dcterms:created>
  <dcterms:modified xsi:type="dcterms:W3CDTF">2022-06-05T02:51:15Z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