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sldIdLst>
    <p:sldId id="256" r:id="rId2"/>
    <p:sldId id="5914" r:id="rId3"/>
    <p:sldId id="718" r:id="rId4"/>
    <p:sldId id="5915" r:id="rId5"/>
    <p:sldId id="5916" r:id="rId6"/>
    <p:sldId id="5917" r:id="rId7"/>
    <p:sldId id="5918" r:id="rId8"/>
    <p:sldId id="5920" r:id="rId9"/>
    <p:sldId id="5919" r:id="rId10"/>
    <p:sldId id="5921" r:id="rId11"/>
    <p:sldId id="5922" r:id="rId12"/>
    <p:sldId id="5924" r:id="rId13"/>
    <p:sldId id="5923" r:id="rId14"/>
    <p:sldId id="5925" r:id="rId15"/>
    <p:sldId id="5926" r:id="rId16"/>
    <p:sldId id="5927" r:id="rId17"/>
    <p:sldId id="5928" r:id="rId18"/>
    <p:sldId id="5929" r:id="rId19"/>
    <p:sldId id="5930" r:id="rId20"/>
    <p:sldId id="5931" r:id="rId21"/>
    <p:sldId id="593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0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10" name="消夏" initials="消" lastIdx="1" clrIdx="9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76"/>
    <a:srgbClr val="22477D"/>
    <a:srgbClr val="2F5597"/>
    <a:srgbClr val="FFFFFF"/>
    <a:srgbClr val="0070C0"/>
    <a:srgbClr val="309049"/>
    <a:srgbClr val="C55A11"/>
    <a:srgbClr val="7C7C7C"/>
    <a:srgbClr val="04BC9D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1090" autoAdjust="0"/>
  </p:normalViewPr>
  <p:slideViewPr>
    <p:cSldViewPr snapToGrid="0">
      <p:cViewPr varScale="1">
        <p:scale>
          <a:sx n="84" d="100"/>
          <a:sy n="84" d="100"/>
        </p:scale>
        <p:origin x="782" y="51"/>
      </p:cViewPr>
      <p:guideLst>
        <p:guide orient="horz" pos="2290"/>
        <p:guide pos="3792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92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7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2769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561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944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698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60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5800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946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43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748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4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909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888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3009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22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925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5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681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6A03-B888-467D-875B-49938A7FEFE1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CB49-C67D-4E7E-9A9F-414B08009383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045AD-5088-490E-AD11-065CD877A1CA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F37FB-896C-437B-8A91-5C2239964256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5D53A-A681-4AE4-9869-5F6DFB9C95F5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723FF-08E2-4EE3-A310-03283E660A66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D4521-DCD0-4B01-B516-FC977E246385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4CD6-2D9F-4024-A0EF-0395ADEC8E27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DC65B-E55A-41A3-BF2D-601A08F199E2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FD921-40DF-4D2E-97A8-7404198976FC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3475-F5E2-4308-ADC9-8A67AE2A7071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84BE2-F081-4FD1-8901-5D0353D8B43D}" type="datetime1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tags" Target="../tags/tag32.xml"/><Relationship Id="rId18" Type="http://schemas.openxmlformats.org/officeDocument/2006/relationships/tags" Target="../tags/tag37.xml"/><Relationship Id="rId3" Type="http://schemas.openxmlformats.org/officeDocument/2006/relationships/tags" Target="../tags/tag22.xml"/><Relationship Id="rId21" Type="http://schemas.openxmlformats.org/officeDocument/2006/relationships/notesSlide" Target="../notesSlides/notesSlide11.xml"/><Relationship Id="rId7" Type="http://schemas.openxmlformats.org/officeDocument/2006/relationships/tags" Target="../tags/tag26.xml"/><Relationship Id="rId12" Type="http://schemas.openxmlformats.org/officeDocument/2006/relationships/tags" Target="../tags/tag31.xml"/><Relationship Id="rId17" Type="http://schemas.openxmlformats.org/officeDocument/2006/relationships/tags" Target="../tags/tag36.xml"/><Relationship Id="rId2" Type="http://schemas.openxmlformats.org/officeDocument/2006/relationships/tags" Target="../tags/tag21.xml"/><Relationship Id="rId16" Type="http://schemas.openxmlformats.org/officeDocument/2006/relationships/tags" Target="../tags/tag35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tags" Target="../tags/tag34.xml"/><Relationship Id="rId10" Type="http://schemas.openxmlformats.org/officeDocument/2006/relationships/tags" Target="../tags/tag29.xml"/><Relationship Id="rId19" Type="http://schemas.openxmlformats.org/officeDocument/2006/relationships/tags" Target="../tags/tag38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notesSlide" Target="../notesSlides/notesSlide14.xml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tags" Target="../tags/tag57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notesSlide" Target="../notesSlides/notesSlide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13" Type="http://schemas.openxmlformats.org/officeDocument/2006/relationships/tags" Target="../tags/tag70.xml"/><Relationship Id="rId18" Type="http://schemas.openxmlformats.org/officeDocument/2006/relationships/tags" Target="../tags/tag75.xml"/><Relationship Id="rId3" Type="http://schemas.openxmlformats.org/officeDocument/2006/relationships/tags" Target="../tags/tag60.xml"/><Relationship Id="rId21" Type="http://schemas.openxmlformats.org/officeDocument/2006/relationships/notesSlide" Target="../notesSlides/notesSlide20.xml"/><Relationship Id="rId7" Type="http://schemas.openxmlformats.org/officeDocument/2006/relationships/tags" Target="../tags/tag64.xml"/><Relationship Id="rId12" Type="http://schemas.openxmlformats.org/officeDocument/2006/relationships/tags" Target="../tags/tag69.xml"/><Relationship Id="rId17" Type="http://schemas.openxmlformats.org/officeDocument/2006/relationships/tags" Target="../tags/tag74.xml"/><Relationship Id="rId2" Type="http://schemas.openxmlformats.org/officeDocument/2006/relationships/tags" Target="../tags/tag59.xml"/><Relationship Id="rId16" Type="http://schemas.openxmlformats.org/officeDocument/2006/relationships/tags" Target="../tags/tag73.xml"/><Relationship Id="rId20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11" Type="http://schemas.openxmlformats.org/officeDocument/2006/relationships/tags" Target="../tags/tag68.xml"/><Relationship Id="rId5" Type="http://schemas.openxmlformats.org/officeDocument/2006/relationships/tags" Target="../tags/tag62.xml"/><Relationship Id="rId15" Type="http://schemas.openxmlformats.org/officeDocument/2006/relationships/tags" Target="../tags/tag72.xml"/><Relationship Id="rId10" Type="http://schemas.openxmlformats.org/officeDocument/2006/relationships/tags" Target="../tags/tag67.xml"/><Relationship Id="rId19" Type="http://schemas.openxmlformats.org/officeDocument/2006/relationships/tags" Target="../tags/tag76.xml"/><Relationship Id="rId4" Type="http://schemas.openxmlformats.org/officeDocument/2006/relationships/tags" Target="../tags/tag61.xml"/><Relationship Id="rId9" Type="http://schemas.openxmlformats.org/officeDocument/2006/relationships/tags" Target="../tags/tag66.xml"/><Relationship Id="rId14" Type="http://schemas.openxmlformats.org/officeDocument/2006/relationships/tags" Target="../tags/tag7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38098"/>
            <a:ext cx="12192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3" name="平行四边形 39"/>
          <p:cNvSpPr/>
          <p:nvPr/>
        </p:nvSpPr>
        <p:spPr>
          <a:xfrm>
            <a:off x="0" y="0"/>
            <a:ext cx="12192001" cy="3448049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38719" y="1206545"/>
            <a:ext cx="8444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5400" b="1" spc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基于图神经网络的大规模分层自组网研究</a:t>
            </a:r>
          </a:p>
        </p:txBody>
      </p:sp>
      <p:sp>
        <p:nvSpPr>
          <p:cNvPr id="10" name="TextBox 32"/>
          <p:cNvSpPr>
            <a:spLocks noChangeArrowheads="1"/>
          </p:cNvSpPr>
          <p:nvPr/>
        </p:nvSpPr>
        <p:spPr bwMode="auto">
          <a:xfrm>
            <a:off x="4138446" y="4909603"/>
            <a:ext cx="4045175" cy="52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王秀程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>
            <a:cxnSpLocks/>
          </p:cNvCxnSpPr>
          <p:nvPr/>
        </p:nvCxnSpPr>
        <p:spPr>
          <a:xfrm>
            <a:off x="4273045" y="5451359"/>
            <a:ext cx="382157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4295712" y="5318676"/>
            <a:ext cx="3776238" cy="458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2022.11.20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34" y="0"/>
            <a:ext cx="1307102" cy="1331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分簇的挑战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27994" y="1730728"/>
            <a:ext cx="3622026" cy="188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节点移动性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算法复杂度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分布式优化通信开销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簇头节点生存时间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0429957-1C03-4237-A287-44DAC9BF8E24}"/>
              </a:ext>
            </a:extLst>
          </p:cNvPr>
          <p:cNvSpPr/>
          <p:nvPr/>
        </p:nvSpPr>
        <p:spPr>
          <a:xfrm>
            <a:off x="6466908" y="3445277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7964AF9-2A7F-45CB-9DB8-2957A89F9F8C}"/>
              </a:ext>
            </a:extLst>
          </p:cNvPr>
          <p:cNvSpPr/>
          <p:nvPr/>
        </p:nvSpPr>
        <p:spPr>
          <a:xfrm>
            <a:off x="6725502" y="3055646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B3BB3E5-9EFB-4222-B84B-7757B99CB35C}"/>
              </a:ext>
            </a:extLst>
          </p:cNvPr>
          <p:cNvSpPr/>
          <p:nvPr/>
        </p:nvSpPr>
        <p:spPr>
          <a:xfrm>
            <a:off x="7170542" y="3186683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5ECE295-3568-4EE4-8C3E-EB4E1F9110E6}"/>
              </a:ext>
            </a:extLst>
          </p:cNvPr>
          <p:cNvSpPr/>
          <p:nvPr/>
        </p:nvSpPr>
        <p:spPr>
          <a:xfrm>
            <a:off x="6902712" y="3515340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51D644D-E34B-43D1-A3D6-E1AB57B8C8DD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V="1">
            <a:off x="6687632" y="3276370"/>
            <a:ext cx="75740" cy="206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7CA72BF-6F18-4AC1-A9A1-03D1DEB8F99D}"/>
              </a:ext>
            </a:extLst>
          </p:cNvPr>
          <p:cNvCxnSpPr>
            <a:cxnSpLocks/>
            <a:stCxn id="61" idx="1"/>
            <a:endCxn id="60" idx="6"/>
          </p:cNvCxnSpPr>
          <p:nvPr/>
        </p:nvCxnSpPr>
        <p:spPr>
          <a:xfrm flipH="1" flipV="1">
            <a:off x="6984096" y="3184943"/>
            <a:ext cx="224316" cy="3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77FA5E2-FAD8-443A-8677-D6FA3789CFD0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7032009" y="3407407"/>
            <a:ext cx="176403" cy="107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D94A9EA-CBD3-46FB-98F6-07665C91A141}"/>
              </a:ext>
            </a:extLst>
          </p:cNvPr>
          <p:cNvGrpSpPr/>
          <p:nvPr/>
        </p:nvGrpSpPr>
        <p:grpSpPr>
          <a:xfrm>
            <a:off x="9179903" y="3010966"/>
            <a:ext cx="750832" cy="878818"/>
            <a:chOff x="10190339" y="3450281"/>
            <a:chExt cx="750832" cy="878818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52BE298-3E22-4803-A813-20D75279E3E0}"/>
                </a:ext>
              </a:extLst>
            </p:cNvPr>
            <p:cNvSpPr/>
            <p:nvPr/>
          </p:nvSpPr>
          <p:spPr>
            <a:xfrm>
              <a:off x="10190339" y="3631177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2A9B147-7F2F-4661-AE56-51020A4B4450}"/>
                </a:ext>
              </a:extLst>
            </p:cNvPr>
            <p:cNvSpPr/>
            <p:nvPr/>
          </p:nvSpPr>
          <p:spPr>
            <a:xfrm>
              <a:off x="10588273" y="4070505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41903E6-A684-49FB-BB86-E067367E20DA}"/>
                </a:ext>
              </a:extLst>
            </p:cNvPr>
            <p:cNvSpPr/>
            <p:nvPr/>
          </p:nvSpPr>
          <p:spPr>
            <a:xfrm>
              <a:off x="10682577" y="3450281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C759C26-6CF9-4872-A5A9-13B2F663F8C3}"/>
                </a:ext>
              </a:extLst>
            </p:cNvPr>
            <p:cNvCxnSpPr>
              <a:cxnSpLocks/>
              <a:stCxn id="65" idx="1"/>
              <a:endCxn id="64" idx="5"/>
            </p:cNvCxnSpPr>
            <p:nvPr/>
          </p:nvCxnSpPr>
          <p:spPr>
            <a:xfrm flipH="1" flipV="1">
              <a:off x="10411063" y="3851901"/>
              <a:ext cx="215080" cy="2564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8321A77-7FB0-41C6-9BFC-8467EA65F611}"/>
                </a:ext>
              </a:extLst>
            </p:cNvPr>
            <p:cNvCxnSpPr>
              <a:cxnSpLocks/>
              <a:stCxn id="66" idx="2"/>
              <a:endCxn id="64" idx="7"/>
            </p:cNvCxnSpPr>
            <p:nvPr/>
          </p:nvCxnSpPr>
          <p:spPr>
            <a:xfrm flipH="1">
              <a:off x="10411063" y="3579578"/>
              <a:ext cx="271514" cy="89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890276D-C71E-4ED9-BD8C-F41C81D7A572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V="1">
              <a:off x="10717570" y="3708875"/>
              <a:ext cx="94304" cy="3616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4ED592F5-8A5C-459F-BF9D-C680F7FDB0CA}"/>
              </a:ext>
            </a:extLst>
          </p:cNvPr>
          <p:cNvSpPr/>
          <p:nvPr/>
        </p:nvSpPr>
        <p:spPr>
          <a:xfrm>
            <a:off x="6022367" y="3063939"/>
            <a:ext cx="1779996" cy="76043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A3419B9-2635-4F85-ABD5-F3622CAE47C1}"/>
              </a:ext>
            </a:extLst>
          </p:cNvPr>
          <p:cNvGrpSpPr/>
          <p:nvPr/>
        </p:nvGrpSpPr>
        <p:grpSpPr>
          <a:xfrm>
            <a:off x="7893790" y="3028293"/>
            <a:ext cx="911589" cy="818523"/>
            <a:chOff x="9475612" y="3719621"/>
            <a:chExt cx="911589" cy="81852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9C35C18-F98E-4AC6-89A7-203D73717299}"/>
                </a:ext>
              </a:extLst>
            </p:cNvPr>
            <p:cNvGrpSpPr/>
            <p:nvPr/>
          </p:nvGrpSpPr>
          <p:grpSpPr>
            <a:xfrm>
              <a:off x="9647178" y="3780768"/>
              <a:ext cx="498662" cy="654691"/>
              <a:chOff x="9375664" y="3697241"/>
              <a:chExt cx="498662" cy="65469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857B227-C5CB-4A6D-8B6E-68CF1BC7647F}"/>
                  </a:ext>
                </a:extLst>
              </p:cNvPr>
              <p:cNvSpPr/>
              <p:nvPr/>
            </p:nvSpPr>
            <p:spPr>
              <a:xfrm>
                <a:off x="9375664" y="3697241"/>
                <a:ext cx="258594" cy="25859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E6DE197-DFE3-4F57-B03D-A88455433840}"/>
                  </a:ext>
                </a:extLst>
              </p:cNvPr>
              <p:cNvSpPr/>
              <p:nvPr/>
            </p:nvSpPr>
            <p:spPr>
              <a:xfrm>
                <a:off x="9615732" y="4093338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70449C9-1C05-4151-A918-C86CB6833436}"/>
                  </a:ext>
                </a:extLst>
              </p:cNvPr>
              <p:cNvCxnSpPr>
                <a:cxnSpLocks/>
                <a:stCxn id="77" idx="1"/>
                <a:endCxn id="62" idx="4"/>
              </p:cNvCxnSpPr>
              <p:nvPr/>
            </p:nvCxnSpPr>
            <p:spPr>
              <a:xfrm flipH="1" flipV="1">
                <a:off x="9504961" y="3955835"/>
                <a:ext cx="148641" cy="17537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54E1675-F6B5-4D4A-ADA1-C8CB248D1C72}"/>
                </a:ext>
              </a:extLst>
            </p:cNvPr>
            <p:cNvSpPr/>
            <p:nvPr/>
          </p:nvSpPr>
          <p:spPr>
            <a:xfrm>
              <a:off x="9475612" y="3719621"/>
              <a:ext cx="911589" cy="8185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椭圆 89">
            <a:extLst>
              <a:ext uri="{FF2B5EF4-FFF2-40B4-BE49-F238E27FC236}">
                <a16:creationId xmlns:a16="http://schemas.microsoft.com/office/drawing/2014/main" id="{43E050AA-59BD-4BE0-BF3B-4411246BE555}"/>
              </a:ext>
            </a:extLst>
          </p:cNvPr>
          <p:cNvSpPr/>
          <p:nvPr/>
        </p:nvSpPr>
        <p:spPr>
          <a:xfrm>
            <a:off x="8850885" y="2950794"/>
            <a:ext cx="1548361" cy="98536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EDCFC13-A79D-4725-B10F-BDBFECCD97B5}"/>
              </a:ext>
            </a:extLst>
          </p:cNvPr>
          <p:cNvCxnSpPr>
            <a:cxnSpLocks/>
          </p:cNvCxnSpPr>
          <p:nvPr/>
        </p:nvCxnSpPr>
        <p:spPr>
          <a:xfrm>
            <a:off x="6832437" y="2381164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2CBDE86-2CAF-4FA4-85F2-EEB159BCF7D2}"/>
              </a:ext>
            </a:extLst>
          </p:cNvPr>
          <p:cNvCxnSpPr>
            <a:cxnSpLocks/>
          </p:cNvCxnSpPr>
          <p:nvPr/>
        </p:nvCxnSpPr>
        <p:spPr>
          <a:xfrm>
            <a:off x="8193229" y="2417439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33765E3-5975-468E-8A83-A4150F1104AD}"/>
              </a:ext>
            </a:extLst>
          </p:cNvPr>
          <p:cNvCxnSpPr>
            <a:cxnSpLocks/>
          </p:cNvCxnSpPr>
          <p:nvPr/>
        </p:nvCxnSpPr>
        <p:spPr>
          <a:xfrm>
            <a:off x="9306505" y="2509087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CF4DDB4C-5D59-4738-9E36-BB41658948A2}"/>
              </a:ext>
            </a:extLst>
          </p:cNvPr>
          <p:cNvSpPr/>
          <p:nvPr/>
        </p:nvSpPr>
        <p:spPr>
          <a:xfrm>
            <a:off x="6703140" y="2115266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D9E71F4-8924-454D-9A8F-17C5DBD4561F}"/>
              </a:ext>
            </a:extLst>
          </p:cNvPr>
          <p:cNvSpPr/>
          <p:nvPr/>
        </p:nvSpPr>
        <p:spPr>
          <a:xfrm>
            <a:off x="8063932" y="2164232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3FAF376-C8C8-4AAF-9DE0-FB9761668018}"/>
              </a:ext>
            </a:extLst>
          </p:cNvPr>
          <p:cNvSpPr/>
          <p:nvPr/>
        </p:nvSpPr>
        <p:spPr>
          <a:xfrm>
            <a:off x="9179903" y="2256707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CDAAE427-CD7F-4392-8F55-4DFDDD0F9B82}"/>
              </a:ext>
            </a:extLst>
          </p:cNvPr>
          <p:cNvCxnSpPr>
            <a:cxnSpLocks/>
            <a:stCxn id="98" idx="2"/>
            <a:endCxn id="97" idx="6"/>
          </p:cNvCxnSpPr>
          <p:nvPr/>
        </p:nvCxnSpPr>
        <p:spPr>
          <a:xfrm flipH="1" flipV="1">
            <a:off x="6961734" y="2244563"/>
            <a:ext cx="1102198" cy="489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C2C6E57-F117-4E75-AABE-CF65F035D76A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 flipV="1">
            <a:off x="8322526" y="2293529"/>
            <a:ext cx="857377" cy="92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0FEF5B4D-2A22-408D-8303-E139DDB9BD87}"/>
              </a:ext>
            </a:extLst>
          </p:cNvPr>
          <p:cNvSpPr/>
          <p:nvPr/>
        </p:nvSpPr>
        <p:spPr>
          <a:xfrm>
            <a:off x="6022368" y="1882382"/>
            <a:ext cx="4429556" cy="856202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D96683F0-2BD9-4676-96A2-AF705C3F6ED3}"/>
              </a:ext>
            </a:extLst>
          </p:cNvPr>
          <p:cNvCxnSpPr>
            <a:cxnSpLocks/>
            <a:stCxn id="63" idx="0"/>
            <a:endCxn id="60" idx="5"/>
          </p:cNvCxnSpPr>
          <p:nvPr/>
        </p:nvCxnSpPr>
        <p:spPr>
          <a:xfrm flipH="1" flipV="1">
            <a:off x="6946226" y="3276370"/>
            <a:ext cx="85783" cy="238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8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 txBox="1"/>
          <p:nvPr>
            <p:custDataLst>
              <p:tags r:id="rId2"/>
            </p:custDataLst>
          </p:nvPr>
        </p:nvSpPr>
        <p:spPr>
          <a:xfrm>
            <a:off x="6069131" y="1419676"/>
            <a:ext cx="2907554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en-US" altLang="zh-CN" sz="3200" b="1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326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BACKGROUND</a:t>
            </a:r>
            <a:endParaRPr lang="zh-CN" altLang="en-US" sz="1326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89896" y="1398924"/>
            <a:ext cx="1069856" cy="650803"/>
            <a:chOff x="6127160" y="2096130"/>
            <a:chExt cx="1128426" cy="686432"/>
          </a:xfrm>
        </p:grpSpPr>
        <p:cxnSp>
          <p:nvCxnSpPr>
            <p:cNvPr id="4" name="MH_Other_1"/>
            <p:cNvCxnSpPr/>
            <p:nvPr>
              <p:custDataLst>
                <p:tags r:id="rId17"/>
              </p:custDataLst>
            </p:nvPr>
          </p:nvCxnSpPr>
          <p:spPr>
            <a:xfrm flipH="1">
              <a:off x="6525624" y="2096130"/>
              <a:ext cx="729962" cy="6864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18"/>
              </p:custDataLst>
            </p:nvPr>
          </p:nvSpPr>
          <p:spPr>
            <a:xfrm>
              <a:off x="6145577" y="2497943"/>
              <a:ext cx="532403" cy="242763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0" name="MH_Other_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127160" y="2108390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da-DK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SubTitle_2"/>
          <p:cNvSpPr txBox="1"/>
          <p:nvPr>
            <p:custDataLst>
              <p:tags r:id="rId3"/>
            </p:custDataLst>
          </p:nvPr>
        </p:nvSpPr>
        <p:spPr>
          <a:xfrm>
            <a:off x="6069131" y="2410696"/>
            <a:ext cx="5314040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b="1" dirty="0">
                <a:solidFill>
                  <a:srgbClr val="22477D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相关技术介绍</a:t>
            </a:r>
            <a:endParaRPr lang="en-US" altLang="zh-CN" sz="3034" b="1" dirty="0">
              <a:solidFill>
                <a:srgbClr val="22477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b="1" dirty="0">
                <a:solidFill>
                  <a:srgbClr val="22477D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Preliminary</a:t>
            </a:r>
            <a:endParaRPr lang="zh-CN" altLang="en-US" sz="1326" b="1" dirty="0">
              <a:solidFill>
                <a:srgbClr val="22477D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89896" y="2390472"/>
            <a:ext cx="1069856" cy="650803"/>
            <a:chOff x="6127160" y="3142521"/>
            <a:chExt cx="1128426" cy="686432"/>
          </a:xfrm>
        </p:grpSpPr>
        <p:cxnSp>
          <p:nvCxnSpPr>
            <p:cNvPr id="9" name="MH_Other_4"/>
            <p:cNvCxnSpPr/>
            <p:nvPr>
              <p:custDataLst>
                <p:tags r:id="rId14"/>
              </p:custDataLst>
            </p:nvPr>
          </p:nvCxnSpPr>
          <p:spPr>
            <a:xfrm flipH="1">
              <a:off x="6525624" y="3142521"/>
              <a:ext cx="729962" cy="6864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5"/>
            <p:cNvSpPr/>
            <p:nvPr>
              <p:custDataLst>
                <p:tags r:id="rId15"/>
              </p:custDataLst>
            </p:nvPr>
          </p:nvSpPr>
          <p:spPr>
            <a:xfrm>
              <a:off x="6145577" y="3544334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4" name="MH_Other_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7160" y="3154781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MH_SubTitle_3"/>
          <p:cNvSpPr txBox="1"/>
          <p:nvPr>
            <p:custDataLst>
              <p:tags r:id="rId4"/>
            </p:custDataLst>
          </p:nvPr>
        </p:nvSpPr>
        <p:spPr>
          <a:xfrm>
            <a:off x="6069131" y="3401716"/>
            <a:ext cx="4600356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拟采取方案</a:t>
            </a:r>
            <a:endParaRPr lang="en-US" altLang="zh-CN" sz="3034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Proposed Method</a:t>
            </a:r>
            <a:endParaRPr lang="zh-CN" altLang="en-US" sz="132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89896" y="3382021"/>
            <a:ext cx="1069856" cy="650803"/>
            <a:chOff x="6127160" y="4187237"/>
            <a:chExt cx="1128426" cy="686432"/>
          </a:xfrm>
        </p:grpSpPr>
        <p:cxnSp>
          <p:nvCxnSpPr>
            <p:cNvPr id="15" name="MH_Other_7"/>
            <p:cNvCxnSpPr/>
            <p:nvPr>
              <p:custDataLst>
                <p:tags r:id="rId11"/>
              </p:custDataLst>
            </p:nvPr>
          </p:nvCxnSpPr>
          <p:spPr>
            <a:xfrm flipH="1">
              <a:off x="6525624" y="4187237"/>
              <a:ext cx="729962" cy="68643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6145577" y="458905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MH_Other_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127160" y="4199497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MH_SubTitle_4"/>
          <p:cNvSpPr txBox="1"/>
          <p:nvPr>
            <p:custDataLst>
              <p:tags r:id="rId5"/>
            </p:custDataLst>
          </p:nvPr>
        </p:nvSpPr>
        <p:spPr>
          <a:xfrm>
            <a:off x="6069131" y="4405498"/>
            <a:ext cx="2907554" cy="6709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</a:t>
            </a:r>
            <a:endParaRPr lang="en-US" altLang="zh-CN" sz="3034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challenge</a:t>
            </a:r>
            <a:endParaRPr lang="zh-CN" altLang="en-US" sz="132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89896" y="4373570"/>
            <a:ext cx="1069856" cy="649216"/>
            <a:chOff x="6127160" y="5233626"/>
            <a:chExt cx="1128426" cy="684758"/>
          </a:xfrm>
        </p:grpSpPr>
        <p:cxnSp>
          <p:nvCxnSpPr>
            <p:cNvPr id="20" name="MH_Other_10"/>
            <p:cNvCxnSpPr/>
            <p:nvPr>
              <p:custDataLst>
                <p:tags r:id="rId8"/>
              </p:custDataLst>
            </p:nvPr>
          </p:nvCxnSpPr>
          <p:spPr>
            <a:xfrm flipH="1">
              <a:off x="6525624" y="5233626"/>
              <a:ext cx="729962" cy="68475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11"/>
            <p:cNvSpPr/>
            <p:nvPr>
              <p:custDataLst>
                <p:tags r:id="rId9"/>
              </p:custDataLst>
            </p:nvPr>
          </p:nvSpPr>
          <p:spPr>
            <a:xfrm>
              <a:off x="6145577" y="563544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2" name="MH_Other_1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27160" y="5245886"/>
              <a:ext cx="565888" cy="38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6"/>
            </p:custDataLst>
          </p:nvPr>
        </p:nvSpPr>
        <p:spPr>
          <a:xfrm>
            <a:off x="1129677" y="2149790"/>
            <a:ext cx="2724735" cy="9628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25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9" name="MH_Others_2"/>
          <p:cNvSpPr txBox="1"/>
          <p:nvPr>
            <p:custDataLst>
              <p:tags r:id="rId7"/>
            </p:custDataLst>
          </p:nvPr>
        </p:nvSpPr>
        <p:spPr>
          <a:xfrm>
            <a:off x="1143436" y="3112709"/>
            <a:ext cx="2697212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726988"/>
      </p:ext>
    </p:extLst>
  </p:cSld>
  <p:clrMapOvr>
    <a:masterClrMapping/>
  </p:clrMapOvr>
  <p:transition spd="med" advTm="0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Node Message Passing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27993" y="1730728"/>
                <a:ext cx="4967615" cy="260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主要信息存储在节点上，边的信息通常作为聚合邻居节点信息时的辅助信息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每个节点聚合相邻的节点的信息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𝒗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𝑨𝑮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</m:sub>
                              <m:sup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en-US" altLang="zh-CN" sz="2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𝒖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ℕ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𝒗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)</m:t>
                    </m:r>
                  </m:oMath>
                </a14:m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𝒗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𝑨𝑮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𝑺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𝒗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𝒗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3" y="1730728"/>
                <a:ext cx="4967615" cy="2605200"/>
              </a:xfrm>
              <a:prstGeom prst="rect">
                <a:avLst/>
              </a:prstGeom>
              <a:blipFill>
                <a:blip r:embed="rId3"/>
                <a:stretch>
                  <a:fillRect l="-1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ED8853-4E2E-4E3F-9A07-9BA6CA224E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02" y="1494817"/>
            <a:ext cx="4326548" cy="386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Edge Message Passing</a:t>
            </a:r>
            <a:endParaRPr lang="zh-CN" altLang="en-US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27994" y="1730728"/>
                <a:ext cx="4345044" cy="3032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主要信息存储在边上，节点信息作为消息传递时的辅助信息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Arial" panose="020B0604020202020204" pitchFamily="34" charset="0"/>
                  </a:rPr>
                  <a:t>每条边聚合相邻边的信息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𝒆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𝑨𝑮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𝒔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 panose="020B0604020202020204" pitchFamily="34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𝒊</m:t>
                                </m:r>
                              </m:sup>
                            </m:sSubSup>
                            <m:r>
                              <a:rPr lang="en-US" altLang="zh-CN" sz="20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𝒆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 panose="020B0604020202020204" pitchFamily="34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  <m:sub>
                        <m:sSup>
                          <m:sSupPr>
                            <m:ctrlPr>
                              <a:rPr lang="en-US" altLang="zh-CN" sz="20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0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ℕ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𝒆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 )</m:t>
                    </m:r>
                  </m:oMath>
                </a14:m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𝒆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𝑨𝑮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𝑮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𝑺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(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𝒆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𝒆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Arial" panose="020B0604020202020204" pitchFamily="34" charset="0"/>
                          </a:rPr>
                          <m:t>𝒊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4" y="1730728"/>
                <a:ext cx="4345044" cy="3032946"/>
              </a:xfrm>
              <a:prstGeom prst="rect">
                <a:avLst/>
              </a:prstGeom>
              <a:blipFill>
                <a:blip r:embed="rId3"/>
                <a:stretch>
                  <a:fillRect l="-1262" r="-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5AC98A-BA03-4B20-AACD-DB19DE64A8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854" y="1960123"/>
            <a:ext cx="6818979" cy="29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9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 txBox="1"/>
          <p:nvPr>
            <p:custDataLst>
              <p:tags r:id="rId2"/>
            </p:custDataLst>
          </p:nvPr>
        </p:nvSpPr>
        <p:spPr>
          <a:xfrm>
            <a:off x="6069131" y="1419676"/>
            <a:ext cx="2907554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326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BACKGROUND</a:t>
            </a:r>
            <a:endParaRPr lang="zh-CN" altLang="en-US" sz="1326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89896" y="1398924"/>
            <a:ext cx="1069856" cy="650803"/>
            <a:chOff x="6127160" y="2096130"/>
            <a:chExt cx="1128426" cy="686432"/>
          </a:xfrm>
        </p:grpSpPr>
        <p:cxnSp>
          <p:nvCxnSpPr>
            <p:cNvPr id="4" name="MH_Other_1"/>
            <p:cNvCxnSpPr/>
            <p:nvPr>
              <p:custDataLst>
                <p:tags r:id="rId17"/>
              </p:custDataLst>
            </p:nvPr>
          </p:nvCxnSpPr>
          <p:spPr>
            <a:xfrm flipH="1">
              <a:off x="6525624" y="2096130"/>
              <a:ext cx="729962" cy="6864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18"/>
              </p:custDataLst>
            </p:nvPr>
          </p:nvSpPr>
          <p:spPr>
            <a:xfrm>
              <a:off x="6145577" y="2497943"/>
              <a:ext cx="532403" cy="242763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0" name="MH_Other_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127160" y="2108390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da-DK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SubTitle_2"/>
          <p:cNvSpPr txBox="1"/>
          <p:nvPr>
            <p:custDataLst>
              <p:tags r:id="rId3"/>
            </p:custDataLst>
          </p:nvPr>
        </p:nvSpPr>
        <p:spPr>
          <a:xfrm>
            <a:off x="6069131" y="2410696"/>
            <a:ext cx="5314040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相关技术介绍</a:t>
            </a:r>
            <a:endParaRPr lang="en-US" altLang="zh-CN" sz="3034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Preliminary</a:t>
            </a:r>
            <a:endParaRPr lang="zh-CN" altLang="en-US" sz="1326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89896" y="2390472"/>
            <a:ext cx="1069856" cy="650803"/>
            <a:chOff x="6127160" y="3142521"/>
            <a:chExt cx="1128426" cy="686432"/>
          </a:xfrm>
        </p:grpSpPr>
        <p:cxnSp>
          <p:nvCxnSpPr>
            <p:cNvPr id="9" name="MH_Other_4"/>
            <p:cNvCxnSpPr/>
            <p:nvPr>
              <p:custDataLst>
                <p:tags r:id="rId14"/>
              </p:custDataLst>
            </p:nvPr>
          </p:nvCxnSpPr>
          <p:spPr>
            <a:xfrm flipH="1">
              <a:off x="6525624" y="3142521"/>
              <a:ext cx="729962" cy="6864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5"/>
            <p:cNvSpPr/>
            <p:nvPr>
              <p:custDataLst>
                <p:tags r:id="rId15"/>
              </p:custDataLst>
            </p:nvPr>
          </p:nvSpPr>
          <p:spPr>
            <a:xfrm>
              <a:off x="6145577" y="3544334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4" name="MH_Other_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7160" y="3154781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MH_SubTitle_3"/>
          <p:cNvSpPr txBox="1"/>
          <p:nvPr>
            <p:custDataLst>
              <p:tags r:id="rId4"/>
            </p:custDataLst>
          </p:nvPr>
        </p:nvSpPr>
        <p:spPr>
          <a:xfrm>
            <a:off x="6069131" y="3401716"/>
            <a:ext cx="4600356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b="1" dirty="0">
                <a:solidFill>
                  <a:srgbClr val="00277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拟采取方案</a:t>
            </a:r>
            <a:endParaRPr lang="en-US" altLang="zh-CN" sz="3034" b="1" dirty="0">
              <a:solidFill>
                <a:srgbClr val="00277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b="1" dirty="0">
                <a:solidFill>
                  <a:srgbClr val="00277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Proposed Method</a:t>
            </a:r>
            <a:endParaRPr lang="zh-CN" altLang="en-US" sz="1326" b="1" dirty="0">
              <a:solidFill>
                <a:srgbClr val="00277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89896" y="3382021"/>
            <a:ext cx="1069856" cy="650803"/>
            <a:chOff x="6127160" y="4187237"/>
            <a:chExt cx="1128426" cy="686432"/>
          </a:xfrm>
        </p:grpSpPr>
        <p:cxnSp>
          <p:nvCxnSpPr>
            <p:cNvPr id="15" name="MH_Other_7"/>
            <p:cNvCxnSpPr/>
            <p:nvPr>
              <p:custDataLst>
                <p:tags r:id="rId11"/>
              </p:custDataLst>
            </p:nvPr>
          </p:nvCxnSpPr>
          <p:spPr>
            <a:xfrm flipH="1">
              <a:off x="6525624" y="4187237"/>
              <a:ext cx="729962" cy="68643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6145577" y="458905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MH_Other_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127160" y="4199497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MH_SubTitle_4"/>
          <p:cNvSpPr txBox="1"/>
          <p:nvPr>
            <p:custDataLst>
              <p:tags r:id="rId5"/>
            </p:custDataLst>
          </p:nvPr>
        </p:nvSpPr>
        <p:spPr>
          <a:xfrm>
            <a:off x="6069131" y="4405498"/>
            <a:ext cx="2907554" cy="6709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</a:t>
            </a:r>
            <a:endParaRPr lang="en-US" altLang="zh-CN" sz="3034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challenge</a:t>
            </a:r>
            <a:endParaRPr lang="zh-CN" altLang="en-US" sz="132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89896" y="4373570"/>
            <a:ext cx="1069856" cy="649216"/>
            <a:chOff x="6127160" y="5233626"/>
            <a:chExt cx="1128426" cy="684758"/>
          </a:xfrm>
        </p:grpSpPr>
        <p:cxnSp>
          <p:nvCxnSpPr>
            <p:cNvPr id="20" name="MH_Other_10"/>
            <p:cNvCxnSpPr/>
            <p:nvPr>
              <p:custDataLst>
                <p:tags r:id="rId8"/>
              </p:custDataLst>
            </p:nvPr>
          </p:nvCxnSpPr>
          <p:spPr>
            <a:xfrm flipH="1">
              <a:off x="6525624" y="5233626"/>
              <a:ext cx="729962" cy="68475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11"/>
            <p:cNvSpPr/>
            <p:nvPr>
              <p:custDataLst>
                <p:tags r:id="rId9"/>
              </p:custDataLst>
            </p:nvPr>
          </p:nvSpPr>
          <p:spPr>
            <a:xfrm>
              <a:off x="6145577" y="563544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2" name="MH_Other_1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27160" y="5245886"/>
              <a:ext cx="565888" cy="38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6"/>
            </p:custDataLst>
          </p:nvPr>
        </p:nvSpPr>
        <p:spPr>
          <a:xfrm>
            <a:off x="1129677" y="2149790"/>
            <a:ext cx="2724735" cy="9628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25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9" name="MH_Others_2"/>
          <p:cNvSpPr txBox="1"/>
          <p:nvPr>
            <p:custDataLst>
              <p:tags r:id="rId7"/>
            </p:custDataLst>
          </p:nvPr>
        </p:nvSpPr>
        <p:spPr>
          <a:xfrm>
            <a:off x="1143436" y="3112709"/>
            <a:ext cx="2697212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487933"/>
      </p:ext>
    </p:extLst>
  </p:cSld>
  <p:clrMapOvr>
    <a:masterClrMapping/>
  </p:clrMapOvr>
  <p:transition spd="med" advTm="0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Why GNN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？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FF583F-B135-42C5-BFA4-82B8D1A571AF}"/>
              </a:ext>
            </a:extLst>
          </p:cNvPr>
          <p:cNvSpPr txBox="1"/>
          <p:nvPr/>
        </p:nvSpPr>
        <p:spPr>
          <a:xfrm>
            <a:off x="427994" y="1233732"/>
            <a:ext cx="8553878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其他算法的局限性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传统优化算法难以解决簇头选择的离散优化问题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基于聚类的簇选择算法层数和簇数作为超参数难以确定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基于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MLP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的算法不具有扩展性，且表征能力差难以分布式执行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GNN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的优势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适合处理图结构数据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具有可扩展性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可以分布式执行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能够通过节点分类的方式确定任意数量的簇头节点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4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GNN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的簇头节点选择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FF583F-B135-42C5-BFA4-82B8D1A571AF}"/>
              </a:ext>
            </a:extLst>
          </p:cNvPr>
          <p:cNvSpPr txBox="1"/>
          <p:nvPr/>
        </p:nvSpPr>
        <p:spPr>
          <a:xfrm>
            <a:off x="4548900" y="4485023"/>
            <a:ext cx="3094199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基于节点分类的簇头选择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F6D1E34-95E8-4768-A819-6AE617103C06}"/>
              </a:ext>
            </a:extLst>
          </p:cNvPr>
          <p:cNvSpPr/>
          <p:nvPr/>
        </p:nvSpPr>
        <p:spPr>
          <a:xfrm>
            <a:off x="4365735" y="3126790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C1EBAE5-A20A-4A33-8DA1-C09384E99C00}"/>
              </a:ext>
            </a:extLst>
          </p:cNvPr>
          <p:cNvSpPr/>
          <p:nvPr/>
        </p:nvSpPr>
        <p:spPr>
          <a:xfrm>
            <a:off x="4920141" y="2291451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75E635D-1FB5-41B1-9FB8-A8405781B729}"/>
              </a:ext>
            </a:extLst>
          </p:cNvPr>
          <p:cNvSpPr/>
          <p:nvPr/>
        </p:nvSpPr>
        <p:spPr>
          <a:xfrm>
            <a:off x="5874273" y="2572384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CE67742-527C-45FE-902B-B8B9C5DBC8DE}"/>
              </a:ext>
            </a:extLst>
          </p:cNvPr>
          <p:cNvSpPr/>
          <p:nvPr/>
        </p:nvSpPr>
        <p:spPr>
          <a:xfrm>
            <a:off x="6680680" y="1876342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333317C-DB49-4677-B2BA-44042E04FA3B}"/>
              </a:ext>
            </a:extLst>
          </p:cNvPr>
          <p:cNvSpPr/>
          <p:nvPr/>
        </p:nvSpPr>
        <p:spPr>
          <a:xfrm>
            <a:off x="5955463" y="3414479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0DEB631-C771-45D5-8061-6A17299FC333}"/>
              </a:ext>
            </a:extLst>
          </p:cNvPr>
          <p:cNvSpPr/>
          <p:nvPr/>
        </p:nvSpPr>
        <p:spPr>
          <a:xfrm>
            <a:off x="7655859" y="2153545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5C5778B-362D-4755-BDF0-ADD732EE7449}"/>
              </a:ext>
            </a:extLst>
          </p:cNvPr>
          <p:cNvSpPr/>
          <p:nvPr/>
        </p:nvSpPr>
        <p:spPr>
          <a:xfrm>
            <a:off x="8508999" y="3095431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E969E5-E768-45EB-B9D4-D3BE714D0C3B}"/>
              </a:ext>
            </a:extLst>
          </p:cNvPr>
          <p:cNvSpPr/>
          <p:nvPr/>
        </p:nvSpPr>
        <p:spPr>
          <a:xfrm>
            <a:off x="8711180" y="1765718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6739FA4-BBD1-41AD-846B-B820D89B025E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4838950" y="2764666"/>
            <a:ext cx="162382" cy="443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8E3FEF-EF79-48CD-942F-6F34873D72ED}"/>
              </a:ext>
            </a:extLst>
          </p:cNvPr>
          <p:cNvCxnSpPr>
            <a:cxnSpLocks/>
            <a:stCxn id="15" idx="1"/>
            <a:endCxn id="14" idx="6"/>
          </p:cNvCxnSpPr>
          <p:nvPr/>
        </p:nvCxnSpPr>
        <p:spPr>
          <a:xfrm flipH="1" flipV="1">
            <a:off x="5474547" y="2568654"/>
            <a:ext cx="480917" cy="8492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8AAD0F6-161A-400C-A1BA-AA03A90B6130}"/>
              </a:ext>
            </a:extLst>
          </p:cNvPr>
          <p:cNvCxnSpPr>
            <a:cxnSpLocks/>
            <a:stCxn id="17" idx="0"/>
            <a:endCxn id="15" idx="4"/>
          </p:cNvCxnSpPr>
          <p:nvPr/>
        </p:nvCxnSpPr>
        <p:spPr>
          <a:xfrm flipH="1" flipV="1">
            <a:off x="6151476" y="3126790"/>
            <a:ext cx="81190" cy="2876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D64467D3-18F9-4394-804D-94241BC6B27B}"/>
              </a:ext>
            </a:extLst>
          </p:cNvPr>
          <p:cNvCxnSpPr>
            <a:cxnSpLocks/>
            <a:stCxn id="16" idx="3"/>
            <a:endCxn id="15" idx="7"/>
          </p:cNvCxnSpPr>
          <p:nvPr/>
        </p:nvCxnSpPr>
        <p:spPr>
          <a:xfrm flipH="1">
            <a:off x="6347488" y="2349557"/>
            <a:ext cx="414383" cy="304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A171D07-FFE7-4C82-9F71-8396131800B6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 flipV="1">
            <a:off x="7235086" y="2153545"/>
            <a:ext cx="420773" cy="2772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DA6FEF0C-39D2-47A4-8C24-2CAF1CCDAC88}"/>
              </a:ext>
            </a:extLst>
          </p:cNvPr>
          <p:cNvCxnSpPr>
            <a:cxnSpLocks/>
            <a:stCxn id="19" idx="1"/>
            <a:endCxn id="18" idx="5"/>
          </p:cNvCxnSpPr>
          <p:nvPr/>
        </p:nvCxnSpPr>
        <p:spPr>
          <a:xfrm flipH="1" flipV="1">
            <a:off x="8129074" y="2626760"/>
            <a:ext cx="461116" cy="5498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1A3DF566-BE9F-4FEE-86D6-5535AABE6116}"/>
              </a:ext>
            </a:extLst>
          </p:cNvPr>
          <p:cNvCxnSpPr>
            <a:cxnSpLocks/>
            <a:stCxn id="20" idx="2"/>
            <a:endCxn id="18" idx="7"/>
          </p:cNvCxnSpPr>
          <p:nvPr/>
        </p:nvCxnSpPr>
        <p:spPr>
          <a:xfrm flipH="1">
            <a:off x="8129074" y="2042921"/>
            <a:ext cx="582106" cy="1918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5C64CDE-EEA6-4563-8942-EFAA2BF41D08}"/>
              </a:ext>
            </a:extLst>
          </p:cNvPr>
          <p:cNvCxnSpPr>
            <a:cxnSpLocks/>
            <a:stCxn id="19" idx="0"/>
            <a:endCxn id="20" idx="4"/>
          </p:cNvCxnSpPr>
          <p:nvPr/>
        </p:nvCxnSpPr>
        <p:spPr>
          <a:xfrm flipV="1">
            <a:off x="8786202" y="2320124"/>
            <a:ext cx="202181" cy="775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3E9A3111-A301-4803-B20D-37C49A3C8340}"/>
              </a:ext>
            </a:extLst>
          </p:cNvPr>
          <p:cNvSpPr/>
          <p:nvPr/>
        </p:nvSpPr>
        <p:spPr>
          <a:xfrm>
            <a:off x="3561511" y="1826337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9692B11-5E1F-4D8C-A25E-2C7767B9CF2C}"/>
              </a:ext>
            </a:extLst>
          </p:cNvPr>
          <p:cNvSpPr/>
          <p:nvPr/>
        </p:nvSpPr>
        <p:spPr>
          <a:xfrm>
            <a:off x="4838951" y="1172347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B345F63-0517-4DAF-A865-74C10F148A97}"/>
              </a:ext>
            </a:extLst>
          </p:cNvPr>
          <p:cNvSpPr/>
          <p:nvPr/>
        </p:nvSpPr>
        <p:spPr>
          <a:xfrm>
            <a:off x="9552175" y="2578004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7122FB4-ADCF-4286-BC2F-0253F35E475E}"/>
              </a:ext>
            </a:extLst>
          </p:cNvPr>
          <p:cNvSpPr/>
          <p:nvPr/>
        </p:nvSpPr>
        <p:spPr>
          <a:xfrm>
            <a:off x="2085417" y="1651115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87DADB5-1D86-497A-8797-EA3FE9D29594}"/>
              </a:ext>
            </a:extLst>
          </p:cNvPr>
          <p:cNvSpPr/>
          <p:nvPr/>
        </p:nvSpPr>
        <p:spPr>
          <a:xfrm>
            <a:off x="2875319" y="3294585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</a:t>
            </a:r>
            <a:endParaRPr lang="zh-CN" altLang="en-US" dirty="0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DA9BBC3-DED0-4814-9129-3F0CC1F855DF}"/>
              </a:ext>
            </a:extLst>
          </p:cNvPr>
          <p:cNvCxnSpPr>
            <a:cxnSpLocks/>
            <a:stCxn id="14" idx="1"/>
            <a:endCxn id="30" idx="6"/>
          </p:cNvCxnSpPr>
          <p:nvPr/>
        </p:nvCxnSpPr>
        <p:spPr>
          <a:xfrm flipH="1" flipV="1">
            <a:off x="4115917" y="2103540"/>
            <a:ext cx="885415" cy="26910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A3AEC03-70E7-477F-8CAC-F172260B9574}"/>
              </a:ext>
            </a:extLst>
          </p:cNvPr>
          <p:cNvCxnSpPr>
            <a:cxnSpLocks/>
            <a:stCxn id="34" idx="0"/>
            <a:endCxn id="30" idx="3"/>
          </p:cNvCxnSpPr>
          <p:nvPr/>
        </p:nvCxnSpPr>
        <p:spPr>
          <a:xfrm flipV="1">
            <a:off x="3152522" y="2299552"/>
            <a:ext cx="490180" cy="9950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18EAABD-DF5A-482E-91C7-CBA4E6524439}"/>
              </a:ext>
            </a:extLst>
          </p:cNvPr>
          <p:cNvCxnSpPr>
            <a:cxnSpLocks/>
            <a:stCxn id="13" idx="2"/>
            <a:endCxn id="34" idx="6"/>
          </p:cNvCxnSpPr>
          <p:nvPr/>
        </p:nvCxnSpPr>
        <p:spPr>
          <a:xfrm flipH="1">
            <a:off x="3429725" y="3403993"/>
            <a:ext cx="936010" cy="1677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E6A4F107-B41C-4402-87C3-0488502CA6B6}"/>
              </a:ext>
            </a:extLst>
          </p:cNvPr>
          <p:cNvCxnSpPr>
            <a:cxnSpLocks/>
            <a:stCxn id="30" idx="2"/>
            <a:endCxn id="33" idx="6"/>
          </p:cNvCxnSpPr>
          <p:nvPr/>
        </p:nvCxnSpPr>
        <p:spPr>
          <a:xfrm flipH="1" flipV="1">
            <a:off x="2639823" y="1928318"/>
            <a:ext cx="921688" cy="175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1AB6FEC2-5EDC-4A22-A624-FD332FD4E051}"/>
              </a:ext>
            </a:extLst>
          </p:cNvPr>
          <p:cNvCxnSpPr>
            <a:cxnSpLocks/>
            <a:stCxn id="30" idx="7"/>
            <a:endCxn id="31" idx="3"/>
          </p:cNvCxnSpPr>
          <p:nvPr/>
        </p:nvCxnSpPr>
        <p:spPr>
          <a:xfrm flipV="1">
            <a:off x="4034726" y="1645562"/>
            <a:ext cx="885416" cy="2619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2C298AAC-4C6C-43F2-AA1C-C0D1978A71CF}"/>
              </a:ext>
            </a:extLst>
          </p:cNvPr>
          <p:cNvCxnSpPr>
            <a:cxnSpLocks/>
            <a:stCxn id="14" idx="0"/>
            <a:endCxn id="31" idx="4"/>
          </p:cNvCxnSpPr>
          <p:nvPr/>
        </p:nvCxnSpPr>
        <p:spPr>
          <a:xfrm flipH="1" flipV="1">
            <a:off x="5116154" y="1726753"/>
            <a:ext cx="81190" cy="564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8A12E43-9509-478B-870C-6F682106754E}"/>
              </a:ext>
            </a:extLst>
          </p:cNvPr>
          <p:cNvCxnSpPr>
            <a:cxnSpLocks/>
            <a:stCxn id="32" idx="1"/>
            <a:endCxn id="20" idx="5"/>
          </p:cNvCxnSpPr>
          <p:nvPr/>
        </p:nvCxnSpPr>
        <p:spPr>
          <a:xfrm flipH="1" flipV="1">
            <a:off x="9184395" y="2238933"/>
            <a:ext cx="448971" cy="4202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D7B9E221-283F-42BA-A7A5-F83488ADF959}"/>
              </a:ext>
            </a:extLst>
          </p:cNvPr>
          <p:cNvCxnSpPr>
            <a:cxnSpLocks/>
            <a:stCxn id="32" idx="2"/>
            <a:endCxn id="19" idx="7"/>
          </p:cNvCxnSpPr>
          <p:nvPr/>
        </p:nvCxnSpPr>
        <p:spPr>
          <a:xfrm flipH="1">
            <a:off x="8982214" y="2855207"/>
            <a:ext cx="569961" cy="3214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69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Edge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Message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的节点簇归属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FF583F-B135-42C5-BFA4-82B8D1A571AF}"/>
                  </a:ext>
                </a:extLst>
              </p:cNvPr>
              <p:cNvSpPr txBox="1"/>
              <p:nvPr/>
            </p:nvSpPr>
            <p:spPr>
              <a:xfrm>
                <a:off x="82550" y="743257"/>
                <a:ext cx="12026900" cy="3269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节点簇归属的挑战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基于数量的簇归属可能导致簇内节点的距离过近或过远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基于地理距离的簇归属可能导致簇内节点数量过多，从而降低簇内节点通信质量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由于簇头的数量是不确定的，因此使用神经网络去确定节点簇归属的适合，难以确定动作空间大小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基于节点信息传递的</a:t>
                </a:r>
                <a:r>
                  <a:rPr lang="en-US" altLang="zh-CN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GNN</a:t>
                </a: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同样面临难以选择簇头节点索引的问题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通过降维的方式，只与普通节点最近的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𝑲</m:t>
                    </m:r>
                  </m:oMath>
                </a14:m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个簇头中选择，必然会面临一个问题，同一个簇节点在不同的不同节点中的索引不一致，从而难以收敛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FF583F-B135-42C5-BFA4-82B8D1A5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" y="743257"/>
                <a:ext cx="12026900" cy="3269100"/>
              </a:xfrm>
              <a:prstGeom prst="rect">
                <a:avLst/>
              </a:prstGeom>
              <a:blipFill>
                <a:blip r:embed="rId3"/>
                <a:stretch>
                  <a:fillRect l="-456" b="-2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椭圆 36">
            <a:extLst>
              <a:ext uri="{FF2B5EF4-FFF2-40B4-BE49-F238E27FC236}">
                <a16:creationId xmlns:a16="http://schemas.microsoft.com/office/drawing/2014/main" id="{A16E0398-673E-4123-8722-EFCD9193F935}"/>
              </a:ext>
            </a:extLst>
          </p:cNvPr>
          <p:cNvSpPr/>
          <p:nvPr/>
        </p:nvSpPr>
        <p:spPr>
          <a:xfrm>
            <a:off x="2724981" y="5890028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BB0BD1E5-21F6-447F-8FFE-994F6B66B8EC}"/>
              </a:ext>
            </a:extLst>
          </p:cNvPr>
          <p:cNvSpPr/>
          <p:nvPr/>
        </p:nvSpPr>
        <p:spPr>
          <a:xfrm>
            <a:off x="3279387" y="5054689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55DA7FD-F7E5-4ECF-9FF4-C55982723DE7}"/>
              </a:ext>
            </a:extLst>
          </p:cNvPr>
          <p:cNvCxnSpPr>
            <a:cxnSpLocks/>
            <a:stCxn id="37" idx="7"/>
            <a:endCxn id="38" idx="3"/>
          </p:cNvCxnSpPr>
          <p:nvPr/>
        </p:nvCxnSpPr>
        <p:spPr>
          <a:xfrm flipV="1">
            <a:off x="3198196" y="5527904"/>
            <a:ext cx="162382" cy="443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F5631399-297D-4C3C-A858-0E3BB5387FE7}"/>
              </a:ext>
            </a:extLst>
          </p:cNvPr>
          <p:cNvSpPr/>
          <p:nvPr/>
        </p:nvSpPr>
        <p:spPr>
          <a:xfrm>
            <a:off x="1757591" y="4953382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D3FB953C-7A4E-4325-A21C-D320C6E2B03B}"/>
              </a:ext>
            </a:extLst>
          </p:cNvPr>
          <p:cNvSpPr/>
          <p:nvPr/>
        </p:nvSpPr>
        <p:spPr>
          <a:xfrm>
            <a:off x="3198197" y="3935585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F082492-1C0B-49E7-BAC0-90761E8F9991}"/>
              </a:ext>
            </a:extLst>
          </p:cNvPr>
          <p:cNvSpPr/>
          <p:nvPr/>
        </p:nvSpPr>
        <p:spPr>
          <a:xfrm>
            <a:off x="444663" y="4414353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56538DB6-C0FA-4A02-92DD-82747AC77DF7}"/>
              </a:ext>
            </a:extLst>
          </p:cNvPr>
          <p:cNvSpPr/>
          <p:nvPr/>
        </p:nvSpPr>
        <p:spPr>
          <a:xfrm>
            <a:off x="1234565" y="6057823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161F323-D704-44A0-9EB4-1A8CE4E903ED}"/>
              </a:ext>
            </a:extLst>
          </p:cNvPr>
          <p:cNvCxnSpPr>
            <a:cxnSpLocks/>
            <a:stCxn id="38" idx="2"/>
            <a:endCxn id="41" idx="6"/>
          </p:cNvCxnSpPr>
          <p:nvPr/>
        </p:nvCxnSpPr>
        <p:spPr>
          <a:xfrm flipH="1" flipV="1">
            <a:off x="2311997" y="5230585"/>
            <a:ext cx="967390" cy="101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2F69042-F04B-4340-A34D-66203BEEC7BF}"/>
              </a:ext>
            </a:extLst>
          </p:cNvPr>
          <p:cNvCxnSpPr>
            <a:cxnSpLocks/>
            <a:stCxn id="46" idx="0"/>
            <a:endCxn id="41" idx="3"/>
          </p:cNvCxnSpPr>
          <p:nvPr/>
        </p:nvCxnSpPr>
        <p:spPr>
          <a:xfrm flipV="1">
            <a:off x="1511768" y="5426597"/>
            <a:ext cx="327014" cy="631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FBE8DE7-14CF-4B9A-BEAC-2D869A40507C}"/>
              </a:ext>
            </a:extLst>
          </p:cNvPr>
          <p:cNvCxnSpPr>
            <a:cxnSpLocks/>
            <a:stCxn id="37" idx="2"/>
            <a:endCxn id="46" idx="6"/>
          </p:cNvCxnSpPr>
          <p:nvPr/>
        </p:nvCxnSpPr>
        <p:spPr>
          <a:xfrm flipH="1">
            <a:off x="1788971" y="6167231"/>
            <a:ext cx="936010" cy="1677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1FBF651-F5D2-49FE-A1FC-DCE8B5907E72}"/>
              </a:ext>
            </a:extLst>
          </p:cNvPr>
          <p:cNvCxnSpPr>
            <a:cxnSpLocks/>
            <a:stCxn id="41" idx="2"/>
            <a:endCxn id="44" idx="6"/>
          </p:cNvCxnSpPr>
          <p:nvPr/>
        </p:nvCxnSpPr>
        <p:spPr>
          <a:xfrm flipH="1" flipV="1">
            <a:off x="999069" y="4691556"/>
            <a:ext cx="758522" cy="5390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69F077AC-D27C-44A4-9950-88AA871EE756}"/>
              </a:ext>
            </a:extLst>
          </p:cNvPr>
          <p:cNvCxnSpPr>
            <a:cxnSpLocks/>
            <a:stCxn id="41" idx="7"/>
            <a:endCxn id="43" idx="3"/>
          </p:cNvCxnSpPr>
          <p:nvPr/>
        </p:nvCxnSpPr>
        <p:spPr>
          <a:xfrm flipV="1">
            <a:off x="2230806" y="4408800"/>
            <a:ext cx="1048582" cy="625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2C08FC4-066B-43C6-884A-E251BAAB96EC}"/>
              </a:ext>
            </a:extLst>
          </p:cNvPr>
          <p:cNvCxnSpPr>
            <a:cxnSpLocks/>
            <a:stCxn id="38" idx="0"/>
            <a:endCxn id="43" idx="4"/>
          </p:cNvCxnSpPr>
          <p:nvPr/>
        </p:nvCxnSpPr>
        <p:spPr>
          <a:xfrm flipH="1" flipV="1">
            <a:off x="3475400" y="4489991"/>
            <a:ext cx="81190" cy="564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箭头: 右 55">
            <a:extLst>
              <a:ext uri="{FF2B5EF4-FFF2-40B4-BE49-F238E27FC236}">
                <a16:creationId xmlns:a16="http://schemas.microsoft.com/office/drawing/2014/main" id="{BF0B4EBE-CF84-473C-AB06-4E1E67A830A9}"/>
              </a:ext>
            </a:extLst>
          </p:cNvPr>
          <p:cNvSpPr/>
          <p:nvPr/>
        </p:nvSpPr>
        <p:spPr>
          <a:xfrm>
            <a:off x="4040222" y="5062790"/>
            <a:ext cx="856033" cy="5544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0DA57373-3A4A-47A3-B182-FB4668D16ECA}"/>
              </a:ext>
            </a:extLst>
          </p:cNvPr>
          <p:cNvSpPr/>
          <p:nvPr/>
        </p:nvSpPr>
        <p:spPr>
          <a:xfrm>
            <a:off x="6567336" y="4212788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EADD392F-4A11-41A9-A093-4D755F14E567}"/>
              </a:ext>
            </a:extLst>
          </p:cNvPr>
          <p:cNvSpPr/>
          <p:nvPr/>
        </p:nvSpPr>
        <p:spPr>
          <a:xfrm>
            <a:off x="5091242" y="4037566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47C5403B-6BDE-4A12-ADCB-267C499C7531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 flipV="1">
            <a:off x="5645648" y="4314769"/>
            <a:ext cx="921688" cy="175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06534213-06EE-4167-8132-3913D56B168F}"/>
              </a:ext>
            </a:extLst>
          </p:cNvPr>
          <p:cNvSpPr/>
          <p:nvPr/>
        </p:nvSpPr>
        <p:spPr>
          <a:xfrm>
            <a:off x="6382384" y="6057823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9004518-300F-40CE-B852-FA1EF514B455}"/>
              </a:ext>
            </a:extLst>
          </p:cNvPr>
          <p:cNvSpPr/>
          <p:nvPr/>
        </p:nvSpPr>
        <p:spPr>
          <a:xfrm>
            <a:off x="5298696" y="5230585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56AFCFB-982C-4CA5-8C0C-06A8340AF4CD}"/>
              </a:ext>
            </a:extLst>
          </p:cNvPr>
          <p:cNvSpPr/>
          <p:nvPr/>
        </p:nvSpPr>
        <p:spPr>
          <a:xfrm>
            <a:off x="4891968" y="6225618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57EAC99-8AC2-4382-964D-E448D6F214F1}"/>
              </a:ext>
            </a:extLst>
          </p:cNvPr>
          <p:cNvCxnSpPr>
            <a:cxnSpLocks/>
            <a:stCxn id="62" idx="0"/>
            <a:endCxn id="61" idx="3"/>
          </p:cNvCxnSpPr>
          <p:nvPr/>
        </p:nvCxnSpPr>
        <p:spPr>
          <a:xfrm flipV="1">
            <a:off x="5169171" y="5703800"/>
            <a:ext cx="210716" cy="521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E6D942-9E23-42AE-80FA-632B284A4AE2}"/>
              </a:ext>
            </a:extLst>
          </p:cNvPr>
          <p:cNvCxnSpPr>
            <a:cxnSpLocks/>
            <a:stCxn id="60" idx="2"/>
            <a:endCxn id="62" idx="6"/>
          </p:cNvCxnSpPr>
          <p:nvPr/>
        </p:nvCxnSpPr>
        <p:spPr>
          <a:xfrm flipH="1">
            <a:off x="5446374" y="6335026"/>
            <a:ext cx="936010" cy="1677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ECED6EA3-C9BE-4660-802C-10DD5B38F879}"/>
              </a:ext>
            </a:extLst>
          </p:cNvPr>
          <p:cNvSpPr/>
          <p:nvPr/>
        </p:nvSpPr>
        <p:spPr>
          <a:xfrm>
            <a:off x="8947440" y="4953899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7FA6F76-BE98-4F57-8E31-44DF226FCC28}"/>
              </a:ext>
            </a:extLst>
          </p:cNvPr>
          <p:cNvSpPr/>
          <p:nvPr/>
        </p:nvSpPr>
        <p:spPr>
          <a:xfrm>
            <a:off x="9501846" y="4118560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BD6F5DB-26A9-436D-9ABD-2D56DBCE353D}"/>
              </a:ext>
            </a:extLst>
          </p:cNvPr>
          <p:cNvCxnSpPr>
            <a:cxnSpLocks/>
            <a:stCxn id="65" idx="7"/>
            <a:endCxn id="66" idx="3"/>
          </p:cNvCxnSpPr>
          <p:nvPr/>
        </p:nvCxnSpPr>
        <p:spPr>
          <a:xfrm flipV="1">
            <a:off x="9420655" y="4591775"/>
            <a:ext cx="162382" cy="443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85B00C3E-B85D-40E8-B704-CAC13512A192}"/>
              </a:ext>
            </a:extLst>
          </p:cNvPr>
          <p:cNvSpPr/>
          <p:nvPr/>
        </p:nvSpPr>
        <p:spPr>
          <a:xfrm>
            <a:off x="7980050" y="4017253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AACEC0B-92D8-4906-9503-291DC7338C9B}"/>
              </a:ext>
            </a:extLst>
          </p:cNvPr>
          <p:cNvCxnSpPr>
            <a:cxnSpLocks/>
            <a:stCxn id="66" idx="2"/>
            <a:endCxn id="68" idx="6"/>
          </p:cNvCxnSpPr>
          <p:nvPr/>
        </p:nvCxnSpPr>
        <p:spPr>
          <a:xfrm flipH="1" flipV="1">
            <a:off x="8534456" y="4294456"/>
            <a:ext cx="967390" cy="101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4D31D2D4-8CEA-45EC-A89E-B2A0A6DFF2CC}"/>
              </a:ext>
            </a:extLst>
          </p:cNvPr>
          <p:cNvSpPr/>
          <p:nvPr/>
        </p:nvSpPr>
        <p:spPr>
          <a:xfrm>
            <a:off x="8615646" y="6163978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31582654-BDCD-4C0A-A135-E42A6FAF9108}"/>
              </a:ext>
            </a:extLst>
          </p:cNvPr>
          <p:cNvSpPr/>
          <p:nvPr/>
        </p:nvSpPr>
        <p:spPr>
          <a:xfrm>
            <a:off x="10056252" y="5146181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1538F254-F064-4A6B-A75D-8A31A3BF25D0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9088861" y="5619396"/>
            <a:ext cx="1048582" cy="625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Edge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Message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的节点簇归属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FF583F-B135-42C5-BFA4-82B8D1A571AF}"/>
                  </a:ext>
                </a:extLst>
              </p:cNvPr>
              <p:cNvSpPr txBox="1"/>
              <p:nvPr/>
            </p:nvSpPr>
            <p:spPr>
              <a:xfrm>
                <a:off x="349250" y="995071"/>
                <a:ext cx="8269456" cy="1881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基于</a:t>
                </a:r>
                <a:r>
                  <a:rPr lang="en-US" altLang="zh-CN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Edge Message</a:t>
                </a: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的</a:t>
                </a:r>
                <a:r>
                  <a:rPr lang="en-US" altLang="zh-CN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GNN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边的信息存储两节点间的相对位置、</a:t>
                </a:r>
                <a:r>
                  <a:rPr lang="en-US" altLang="zh-CN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Channel gain</a:t>
                </a: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、边的索引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每个节点只与其最近的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𝑲</m:t>
                    </m:r>
                  </m:oMath>
                </a14:m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个簇头相连，将动作空间缩减至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m:t>𝑲</m:t>
                    </m:r>
                  </m:oMath>
                </a14:m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n"/>
                </a:pP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将节点的簇归属问题转化为</a:t>
                </a:r>
                <a:r>
                  <a:rPr lang="en-US" altLang="zh-CN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Link Prediction</a:t>
                </a:r>
                <a:r>
                  <a:rPr lang="zh-CN" altLang="en-US" sz="2000" b="1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问题</a:t>
                </a:r>
                <a:endParaRPr lang="en-US" altLang="zh-CN" sz="2000" b="1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FF583F-B135-42C5-BFA4-82B8D1A5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50" y="995071"/>
                <a:ext cx="8269456" cy="1881990"/>
              </a:xfrm>
              <a:prstGeom prst="rect">
                <a:avLst/>
              </a:prstGeom>
              <a:blipFill>
                <a:blip r:embed="rId3"/>
                <a:stretch>
                  <a:fillRect l="-663" b="-4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椭圆 48">
            <a:extLst>
              <a:ext uri="{FF2B5EF4-FFF2-40B4-BE49-F238E27FC236}">
                <a16:creationId xmlns:a16="http://schemas.microsoft.com/office/drawing/2014/main" id="{A22B0E45-B916-4B8C-8F6F-73CB1B8E89B6}"/>
              </a:ext>
            </a:extLst>
          </p:cNvPr>
          <p:cNvSpPr/>
          <p:nvPr/>
        </p:nvSpPr>
        <p:spPr>
          <a:xfrm>
            <a:off x="2887109" y="5281462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53688C4F-6DB7-4051-87DE-C55BD7AC20FB}"/>
              </a:ext>
            </a:extLst>
          </p:cNvPr>
          <p:cNvSpPr/>
          <p:nvPr/>
        </p:nvSpPr>
        <p:spPr>
          <a:xfrm>
            <a:off x="3441515" y="4446123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B63B58CE-D2D9-4953-A74E-92AF1905B1B4}"/>
              </a:ext>
            </a:extLst>
          </p:cNvPr>
          <p:cNvCxnSpPr>
            <a:cxnSpLocks/>
            <a:stCxn id="49" idx="7"/>
            <a:endCxn id="50" idx="3"/>
          </p:cNvCxnSpPr>
          <p:nvPr/>
        </p:nvCxnSpPr>
        <p:spPr>
          <a:xfrm flipV="1">
            <a:off x="3360324" y="4919338"/>
            <a:ext cx="162382" cy="443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53F6FAB9-6DFF-48D6-8976-9D2A81C36FB8}"/>
              </a:ext>
            </a:extLst>
          </p:cNvPr>
          <p:cNvSpPr/>
          <p:nvPr/>
        </p:nvSpPr>
        <p:spPr>
          <a:xfrm>
            <a:off x="1919719" y="4344816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085C44D-6C5B-4528-B4F1-0E09D3A9D8DA}"/>
              </a:ext>
            </a:extLst>
          </p:cNvPr>
          <p:cNvSpPr/>
          <p:nvPr/>
        </p:nvSpPr>
        <p:spPr>
          <a:xfrm>
            <a:off x="3360325" y="3327019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51E9146D-DB82-41BA-8FD8-9F7668D6588D}"/>
              </a:ext>
            </a:extLst>
          </p:cNvPr>
          <p:cNvSpPr/>
          <p:nvPr/>
        </p:nvSpPr>
        <p:spPr>
          <a:xfrm>
            <a:off x="606791" y="3805787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2CCB1C54-C9BA-4457-9F6F-6E6B745A7592}"/>
              </a:ext>
            </a:extLst>
          </p:cNvPr>
          <p:cNvSpPr/>
          <p:nvPr/>
        </p:nvSpPr>
        <p:spPr>
          <a:xfrm>
            <a:off x="1396693" y="5449257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A8F2DBE-167D-4779-9D75-45D2D2BA8A00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2474125" y="4622019"/>
            <a:ext cx="967390" cy="101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0C48606-8FCD-46DB-944E-4380EE17429D}"/>
              </a:ext>
            </a:extLst>
          </p:cNvPr>
          <p:cNvCxnSpPr>
            <a:cxnSpLocks/>
            <a:stCxn id="55" idx="0"/>
            <a:endCxn id="52" idx="3"/>
          </p:cNvCxnSpPr>
          <p:nvPr/>
        </p:nvCxnSpPr>
        <p:spPr>
          <a:xfrm flipV="1">
            <a:off x="1673896" y="4818031"/>
            <a:ext cx="327014" cy="6312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E1F3CFDD-476F-4F1E-9103-E608475C7E87}"/>
              </a:ext>
            </a:extLst>
          </p:cNvPr>
          <p:cNvCxnSpPr>
            <a:cxnSpLocks/>
            <a:stCxn id="49" idx="2"/>
            <a:endCxn id="55" idx="6"/>
          </p:cNvCxnSpPr>
          <p:nvPr/>
        </p:nvCxnSpPr>
        <p:spPr>
          <a:xfrm flipH="1">
            <a:off x="1951099" y="5558665"/>
            <a:ext cx="936010" cy="1677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37BE6032-0742-4B60-A8E1-59A3FECA0E0C}"/>
              </a:ext>
            </a:extLst>
          </p:cNvPr>
          <p:cNvCxnSpPr>
            <a:cxnSpLocks/>
            <a:stCxn id="52" idx="2"/>
            <a:endCxn id="54" idx="6"/>
          </p:cNvCxnSpPr>
          <p:nvPr/>
        </p:nvCxnSpPr>
        <p:spPr>
          <a:xfrm flipH="1" flipV="1">
            <a:off x="1161197" y="4082990"/>
            <a:ext cx="758522" cy="5390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5C0B1C84-D970-47D8-8CCE-F17B8855589D}"/>
              </a:ext>
            </a:extLst>
          </p:cNvPr>
          <p:cNvCxnSpPr>
            <a:cxnSpLocks/>
            <a:stCxn id="52" idx="7"/>
            <a:endCxn id="53" idx="3"/>
          </p:cNvCxnSpPr>
          <p:nvPr/>
        </p:nvCxnSpPr>
        <p:spPr>
          <a:xfrm flipV="1">
            <a:off x="2392934" y="3800234"/>
            <a:ext cx="1048582" cy="625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AED77C4-B521-4E84-9E41-39C353F0C26E}"/>
              </a:ext>
            </a:extLst>
          </p:cNvPr>
          <p:cNvCxnSpPr>
            <a:cxnSpLocks/>
            <a:stCxn id="50" idx="0"/>
            <a:endCxn id="53" idx="4"/>
          </p:cNvCxnSpPr>
          <p:nvPr/>
        </p:nvCxnSpPr>
        <p:spPr>
          <a:xfrm flipH="1" flipV="1">
            <a:off x="3637528" y="3881425"/>
            <a:ext cx="81190" cy="56469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箭头: 右 61">
            <a:extLst>
              <a:ext uri="{FF2B5EF4-FFF2-40B4-BE49-F238E27FC236}">
                <a16:creationId xmlns:a16="http://schemas.microsoft.com/office/drawing/2014/main" id="{0A2F482E-EC32-4302-847D-117C838E2E01}"/>
              </a:ext>
            </a:extLst>
          </p:cNvPr>
          <p:cNvSpPr/>
          <p:nvPr/>
        </p:nvSpPr>
        <p:spPr>
          <a:xfrm>
            <a:off x="4202350" y="4454224"/>
            <a:ext cx="856033" cy="55440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BEDCEF4-8CB1-4259-B36E-B8508ED36D8A}"/>
              </a:ext>
            </a:extLst>
          </p:cNvPr>
          <p:cNvSpPr/>
          <p:nvPr/>
        </p:nvSpPr>
        <p:spPr>
          <a:xfrm>
            <a:off x="6729464" y="3604222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9EEF7A0D-6158-457B-84F1-3CA56C8D1216}"/>
              </a:ext>
            </a:extLst>
          </p:cNvPr>
          <p:cNvSpPr/>
          <p:nvPr/>
        </p:nvSpPr>
        <p:spPr>
          <a:xfrm>
            <a:off x="5253370" y="3429000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862A5EB0-983F-4F70-97AC-27FBD001BEC0}"/>
              </a:ext>
            </a:extLst>
          </p:cNvPr>
          <p:cNvCxnSpPr>
            <a:cxnSpLocks/>
            <a:stCxn id="63" idx="2"/>
            <a:endCxn id="64" idx="6"/>
          </p:cNvCxnSpPr>
          <p:nvPr/>
        </p:nvCxnSpPr>
        <p:spPr>
          <a:xfrm flipH="1" flipV="1">
            <a:off x="5807776" y="3706203"/>
            <a:ext cx="921688" cy="175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65">
            <a:extLst>
              <a:ext uri="{FF2B5EF4-FFF2-40B4-BE49-F238E27FC236}">
                <a16:creationId xmlns:a16="http://schemas.microsoft.com/office/drawing/2014/main" id="{2110D940-9356-450F-A2C9-0606AF7B33D0}"/>
              </a:ext>
            </a:extLst>
          </p:cNvPr>
          <p:cNvSpPr/>
          <p:nvPr/>
        </p:nvSpPr>
        <p:spPr>
          <a:xfrm>
            <a:off x="6544512" y="5449257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5459C256-5CB7-4BFE-8AA5-F8E73B125F87}"/>
              </a:ext>
            </a:extLst>
          </p:cNvPr>
          <p:cNvSpPr/>
          <p:nvPr/>
        </p:nvSpPr>
        <p:spPr>
          <a:xfrm>
            <a:off x="5460824" y="4622019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1B724781-EDFB-4FD9-8FCB-3E3B506AC07A}"/>
              </a:ext>
            </a:extLst>
          </p:cNvPr>
          <p:cNvSpPr/>
          <p:nvPr/>
        </p:nvSpPr>
        <p:spPr>
          <a:xfrm>
            <a:off x="5054096" y="5617052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43DB835-78AE-4A85-A11A-9367CC27B867}"/>
              </a:ext>
            </a:extLst>
          </p:cNvPr>
          <p:cNvCxnSpPr>
            <a:cxnSpLocks/>
            <a:stCxn id="68" idx="0"/>
            <a:endCxn id="67" idx="3"/>
          </p:cNvCxnSpPr>
          <p:nvPr/>
        </p:nvCxnSpPr>
        <p:spPr>
          <a:xfrm flipV="1">
            <a:off x="5331299" y="5095234"/>
            <a:ext cx="210716" cy="5218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8815B4F3-E45C-4DB3-91F8-DDDDA4727CF4}"/>
              </a:ext>
            </a:extLst>
          </p:cNvPr>
          <p:cNvCxnSpPr>
            <a:cxnSpLocks/>
            <a:stCxn id="66" idx="2"/>
            <a:endCxn id="68" idx="6"/>
          </p:cNvCxnSpPr>
          <p:nvPr/>
        </p:nvCxnSpPr>
        <p:spPr>
          <a:xfrm flipH="1">
            <a:off x="5608502" y="5726460"/>
            <a:ext cx="936010" cy="16779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9765A803-9B87-4497-9C0F-E7C30720ADB3}"/>
              </a:ext>
            </a:extLst>
          </p:cNvPr>
          <p:cNvSpPr/>
          <p:nvPr/>
        </p:nvSpPr>
        <p:spPr>
          <a:xfrm>
            <a:off x="9109568" y="4345333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C25E12D-CCB1-4933-BFB6-26361A4B932D}"/>
              </a:ext>
            </a:extLst>
          </p:cNvPr>
          <p:cNvSpPr/>
          <p:nvPr/>
        </p:nvSpPr>
        <p:spPr>
          <a:xfrm>
            <a:off x="9663974" y="3509994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8057D30A-0B57-4705-8D65-3E5E90BC6FD4}"/>
              </a:ext>
            </a:extLst>
          </p:cNvPr>
          <p:cNvCxnSpPr>
            <a:cxnSpLocks/>
            <a:stCxn id="71" idx="7"/>
            <a:endCxn id="72" idx="3"/>
          </p:cNvCxnSpPr>
          <p:nvPr/>
        </p:nvCxnSpPr>
        <p:spPr>
          <a:xfrm flipV="1">
            <a:off x="9582783" y="3983209"/>
            <a:ext cx="162382" cy="4433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E121323B-A202-40F0-8681-732B5368C4CB}"/>
              </a:ext>
            </a:extLst>
          </p:cNvPr>
          <p:cNvSpPr/>
          <p:nvPr/>
        </p:nvSpPr>
        <p:spPr>
          <a:xfrm>
            <a:off x="8142178" y="3408687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53294D2B-2C9C-4712-BC0D-39AB59C08A39}"/>
              </a:ext>
            </a:extLst>
          </p:cNvPr>
          <p:cNvCxnSpPr>
            <a:cxnSpLocks/>
            <a:stCxn id="72" idx="2"/>
            <a:endCxn id="74" idx="6"/>
          </p:cNvCxnSpPr>
          <p:nvPr/>
        </p:nvCxnSpPr>
        <p:spPr>
          <a:xfrm flipH="1" flipV="1">
            <a:off x="8696584" y="3685890"/>
            <a:ext cx="967390" cy="1013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6BFC09DA-AC04-494D-BAE0-699FF56ABC6D}"/>
              </a:ext>
            </a:extLst>
          </p:cNvPr>
          <p:cNvSpPr/>
          <p:nvPr/>
        </p:nvSpPr>
        <p:spPr>
          <a:xfrm>
            <a:off x="8777774" y="5555412"/>
            <a:ext cx="554406" cy="5544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4DFBFA47-0D26-4BA1-BDF1-BB029C5A0E1B}"/>
              </a:ext>
            </a:extLst>
          </p:cNvPr>
          <p:cNvSpPr/>
          <p:nvPr/>
        </p:nvSpPr>
        <p:spPr>
          <a:xfrm>
            <a:off x="10218380" y="4537615"/>
            <a:ext cx="554406" cy="5544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50EE57ED-76D5-4FE4-9354-9C57E12463CF}"/>
              </a:ext>
            </a:extLst>
          </p:cNvPr>
          <p:cNvCxnSpPr>
            <a:cxnSpLocks/>
            <a:stCxn id="76" idx="7"/>
            <a:endCxn id="77" idx="3"/>
          </p:cNvCxnSpPr>
          <p:nvPr/>
        </p:nvCxnSpPr>
        <p:spPr>
          <a:xfrm flipV="1">
            <a:off x="9250989" y="5010830"/>
            <a:ext cx="1048582" cy="6257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F2CEA2BA-053C-4DD6-83C4-CBAE7DC1EB43}"/>
              </a:ext>
            </a:extLst>
          </p:cNvPr>
          <p:cNvSpPr txBox="1"/>
          <p:nvPr/>
        </p:nvSpPr>
        <p:spPr>
          <a:xfrm>
            <a:off x="2355715" y="5319295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FF19E30-483A-4132-81E0-2406CABDF150}"/>
              </a:ext>
            </a:extLst>
          </p:cNvPr>
          <p:cNvSpPr txBox="1"/>
          <p:nvPr/>
        </p:nvSpPr>
        <p:spPr>
          <a:xfrm>
            <a:off x="2828507" y="4379943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74F612D-7EFA-4153-B496-934A70354C98}"/>
              </a:ext>
            </a:extLst>
          </p:cNvPr>
          <p:cNvSpPr txBox="1"/>
          <p:nvPr/>
        </p:nvSpPr>
        <p:spPr>
          <a:xfrm>
            <a:off x="5925715" y="5526691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3B7C6F1-5E64-41B5-952A-0D0CF1FC0756}"/>
              </a:ext>
            </a:extLst>
          </p:cNvPr>
          <p:cNvSpPr txBox="1"/>
          <p:nvPr/>
        </p:nvSpPr>
        <p:spPr>
          <a:xfrm>
            <a:off x="8961954" y="3441978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A04F587-7A1C-43A2-B16A-C4F4179EEDA6}"/>
              </a:ext>
            </a:extLst>
          </p:cNvPr>
          <p:cNvSpPr txBox="1"/>
          <p:nvPr/>
        </p:nvSpPr>
        <p:spPr>
          <a:xfrm>
            <a:off x="1598636" y="4883845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6FEAC39-ECAF-4487-9ABB-F860768655E1}"/>
              </a:ext>
            </a:extLst>
          </p:cNvPr>
          <p:cNvSpPr txBox="1"/>
          <p:nvPr/>
        </p:nvSpPr>
        <p:spPr>
          <a:xfrm>
            <a:off x="1458758" y="4084892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FFC7C3B-BAC3-4F20-BDD4-D06F823F3DF2}"/>
              </a:ext>
            </a:extLst>
          </p:cNvPr>
          <p:cNvSpPr txBox="1"/>
          <p:nvPr/>
        </p:nvSpPr>
        <p:spPr>
          <a:xfrm>
            <a:off x="2629563" y="3886467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607AAC4-2735-4610-B1AE-5035FA689074}"/>
              </a:ext>
            </a:extLst>
          </p:cNvPr>
          <p:cNvSpPr txBox="1"/>
          <p:nvPr/>
        </p:nvSpPr>
        <p:spPr>
          <a:xfrm>
            <a:off x="6140251" y="3501224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F4EC0D0-9EC2-48FB-AC9B-6018FEF7041C}"/>
              </a:ext>
            </a:extLst>
          </p:cNvPr>
          <p:cNvSpPr txBox="1"/>
          <p:nvPr/>
        </p:nvSpPr>
        <p:spPr>
          <a:xfrm>
            <a:off x="5213313" y="5134629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6F3F177-3920-489E-9B03-329CB1081EA9}"/>
              </a:ext>
            </a:extLst>
          </p:cNvPr>
          <p:cNvSpPr txBox="1"/>
          <p:nvPr/>
        </p:nvSpPr>
        <p:spPr>
          <a:xfrm>
            <a:off x="9562416" y="5068511"/>
            <a:ext cx="3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44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基于分层强化学习的分簇自组网方法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FF583F-B135-42C5-BFA4-82B8D1A571AF}"/>
              </a:ext>
            </a:extLst>
          </p:cNvPr>
          <p:cNvSpPr txBox="1"/>
          <p:nvPr/>
        </p:nvSpPr>
        <p:spPr>
          <a:xfrm>
            <a:off x="349250" y="995071"/>
            <a:ext cx="8269456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推理方法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利用节点分类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GNN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选出簇头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将选出的簇头后的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Graph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信息转换到边上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Edge Message GNN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做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Link Prediction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确定不同节点的簇归属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训练方法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利用泊松撒点随机生成自组网节点的位置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利用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值不同的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K-Means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算法选出簇头节点，从而实现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Edge Message GNN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的训练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Edge Message GNN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训练收敛后，再训练节点分类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GNN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，将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Edge Message GNN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分簇后的性能，作为其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Reward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来源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 txBox="1"/>
          <p:nvPr>
            <p:custDataLst>
              <p:tags r:id="rId2"/>
            </p:custDataLst>
          </p:nvPr>
        </p:nvSpPr>
        <p:spPr>
          <a:xfrm>
            <a:off x="6069131" y="1419676"/>
            <a:ext cx="2907554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326" dirty="0">
                <a:solidFill>
                  <a:srgbClr val="2F5597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BACKGROUND</a:t>
            </a:r>
            <a:endParaRPr lang="zh-CN" altLang="en-US" sz="1326" dirty="0">
              <a:solidFill>
                <a:srgbClr val="2F5597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89896" y="1398924"/>
            <a:ext cx="1069856" cy="650803"/>
            <a:chOff x="6127160" y="2096130"/>
            <a:chExt cx="1128426" cy="686432"/>
          </a:xfrm>
        </p:grpSpPr>
        <p:cxnSp>
          <p:nvCxnSpPr>
            <p:cNvPr id="4" name="MH_Other_1"/>
            <p:cNvCxnSpPr/>
            <p:nvPr>
              <p:custDataLst>
                <p:tags r:id="rId17"/>
              </p:custDataLst>
            </p:nvPr>
          </p:nvCxnSpPr>
          <p:spPr>
            <a:xfrm flipH="1">
              <a:off x="6525624" y="2096130"/>
              <a:ext cx="729962" cy="6864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18"/>
              </p:custDataLst>
            </p:nvPr>
          </p:nvSpPr>
          <p:spPr>
            <a:xfrm>
              <a:off x="6145577" y="2497943"/>
              <a:ext cx="532403" cy="242763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0" name="MH_Other_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127160" y="2108390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da-DK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SubTitle_2"/>
          <p:cNvSpPr txBox="1"/>
          <p:nvPr>
            <p:custDataLst>
              <p:tags r:id="rId3"/>
            </p:custDataLst>
          </p:nvPr>
        </p:nvSpPr>
        <p:spPr>
          <a:xfrm>
            <a:off x="6069131" y="2410696"/>
            <a:ext cx="5314040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相关技术介绍</a:t>
            </a:r>
            <a:endParaRPr lang="en-US" altLang="zh-CN" sz="3034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Preliminary</a:t>
            </a:r>
            <a:endParaRPr lang="zh-CN" altLang="en-US" sz="132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89896" y="2390472"/>
            <a:ext cx="1069856" cy="650803"/>
            <a:chOff x="6127160" y="3142521"/>
            <a:chExt cx="1128426" cy="686432"/>
          </a:xfrm>
        </p:grpSpPr>
        <p:cxnSp>
          <p:nvCxnSpPr>
            <p:cNvPr id="9" name="MH_Other_4"/>
            <p:cNvCxnSpPr/>
            <p:nvPr>
              <p:custDataLst>
                <p:tags r:id="rId14"/>
              </p:custDataLst>
            </p:nvPr>
          </p:nvCxnSpPr>
          <p:spPr>
            <a:xfrm flipH="1">
              <a:off x="6525624" y="3142521"/>
              <a:ext cx="729962" cy="6864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5"/>
            <p:cNvSpPr/>
            <p:nvPr>
              <p:custDataLst>
                <p:tags r:id="rId15"/>
              </p:custDataLst>
            </p:nvPr>
          </p:nvSpPr>
          <p:spPr>
            <a:xfrm>
              <a:off x="6145577" y="3544334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4" name="MH_Other_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7160" y="3154781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MH_SubTitle_3"/>
          <p:cNvSpPr txBox="1"/>
          <p:nvPr>
            <p:custDataLst>
              <p:tags r:id="rId4"/>
            </p:custDataLst>
          </p:nvPr>
        </p:nvSpPr>
        <p:spPr>
          <a:xfrm>
            <a:off x="6069131" y="3401716"/>
            <a:ext cx="4600356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拟采取方案</a:t>
            </a:r>
            <a:endParaRPr lang="en-US" altLang="zh-CN" sz="3034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Proposed Method</a:t>
            </a:r>
            <a:endParaRPr lang="zh-CN" altLang="en-US" sz="132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89896" y="3382021"/>
            <a:ext cx="1069856" cy="650803"/>
            <a:chOff x="6127160" y="4187237"/>
            <a:chExt cx="1128426" cy="686432"/>
          </a:xfrm>
        </p:grpSpPr>
        <p:cxnSp>
          <p:nvCxnSpPr>
            <p:cNvPr id="15" name="MH_Other_7"/>
            <p:cNvCxnSpPr/>
            <p:nvPr>
              <p:custDataLst>
                <p:tags r:id="rId11"/>
              </p:custDataLst>
            </p:nvPr>
          </p:nvCxnSpPr>
          <p:spPr>
            <a:xfrm flipH="1">
              <a:off x="6525624" y="4187237"/>
              <a:ext cx="729962" cy="68643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6145577" y="458905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MH_Other_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127160" y="4199497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MH_SubTitle_4"/>
          <p:cNvSpPr txBox="1"/>
          <p:nvPr>
            <p:custDataLst>
              <p:tags r:id="rId5"/>
            </p:custDataLst>
          </p:nvPr>
        </p:nvSpPr>
        <p:spPr>
          <a:xfrm>
            <a:off x="6069131" y="4405498"/>
            <a:ext cx="2907554" cy="6709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</a:t>
            </a:r>
            <a:endParaRPr lang="en-US" altLang="zh-CN" sz="3034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challenge</a:t>
            </a:r>
            <a:endParaRPr lang="zh-CN" altLang="en-US" sz="1326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89896" y="4373570"/>
            <a:ext cx="1069856" cy="649216"/>
            <a:chOff x="6127160" y="5233626"/>
            <a:chExt cx="1128426" cy="684758"/>
          </a:xfrm>
        </p:grpSpPr>
        <p:cxnSp>
          <p:nvCxnSpPr>
            <p:cNvPr id="20" name="MH_Other_10"/>
            <p:cNvCxnSpPr/>
            <p:nvPr>
              <p:custDataLst>
                <p:tags r:id="rId8"/>
              </p:custDataLst>
            </p:nvPr>
          </p:nvCxnSpPr>
          <p:spPr>
            <a:xfrm flipH="1">
              <a:off x="6525624" y="5233626"/>
              <a:ext cx="729962" cy="68475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11"/>
            <p:cNvSpPr/>
            <p:nvPr>
              <p:custDataLst>
                <p:tags r:id="rId9"/>
              </p:custDataLst>
            </p:nvPr>
          </p:nvSpPr>
          <p:spPr>
            <a:xfrm>
              <a:off x="6145577" y="563544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2" name="MH_Other_1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27160" y="5245886"/>
              <a:ext cx="565888" cy="38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6"/>
            </p:custDataLst>
          </p:nvPr>
        </p:nvSpPr>
        <p:spPr>
          <a:xfrm>
            <a:off x="1129677" y="2149790"/>
            <a:ext cx="2724735" cy="9628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25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9" name="MH_Others_2"/>
          <p:cNvSpPr txBox="1"/>
          <p:nvPr>
            <p:custDataLst>
              <p:tags r:id="rId7"/>
            </p:custDataLst>
          </p:nvPr>
        </p:nvSpPr>
        <p:spPr>
          <a:xfrm>
            <a:off x="1143436" y="3112709"/>
            <a:ext cx="2697212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1877536"/>
      </p:ext>
    </p:extLst>
  </p:cSld>
  <p:clrMapOvr>
    <a:masterClrMapping/>
  </p:clrMapOvr>
  <p:transition spd="med" advTm="0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H_SubTitle_1"/>
          <p:cNvSpPr txBox="1"/>
          <p:nvPr>
            <p:custDataLst>
              <p:tags r:id="rId2"/>
            </p:custDataLst>
          </p:nvPr>
        </p:nvSpPr>
        <p:spPr>
          <a:xfrm>
            <a:off x="6069131" y="1419676"/>
            <a:ext cx="2907554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en-US" altLang="zh-CN" sz="3200" dirty="0">
              <a:solidFill>
                <a:schemeClr val="bg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326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RESEARCH BACKGROUND</a:t>
            </a:r>
            <a:endParaRPr lang="zh-CN" altLang="en-US" sz="1326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689896" y="1398924"/>
            <a:ext cx="1069856" cy="650803"/>
            <a:chOff x="6127160" y="2096130"/>
            <a:chExt cx="1128426" cy="686432"/>
          </a:xfrm>
        </p:grpSpPr>
        <p:cxnSp>
          <p:nvCxnSpPr>
            <p:cNvPr id="4" name="MH_Other_1"/>
            <p:cNvCxnSpPr/>
            <p:nvPr>
              <p:custDataLst>
                <p:tags r:id="rId17"/>
              </p:custDataLst>
            </p:nvPr>
          </p:nvCxnSpPr>
          <p:spPr>
            <a:xfrm flipH="1">
              <a:off x="6525624" y="2096130"/>
              <a:ext cx="729962" cy="68643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MH_Other_2"/>
            <p:cNvSpPr/>
            <p:nvPr>
              <p:custDataLst>
                <p:tags r:id="rId18"/>
              </p:custDataLst>
            </p:nvPr>
          </p:nvSpPr>
          <p:spPr>
            <a:xfrm>
              <a:off x="6145577" y="2497943"/>
              <a:ext cx="532403" cy="242763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0" name="MH_Other_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127160" y="2108390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da-DK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01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2" name="MH_SubTitle_2"/>
          <p:cNvSpPr txBox="1"/>
          <p:nvPr>
            <p:custDataLst>
              <p:tags r:id="rId3"/>
            </p:custDataLst>
          </p:nvPr>
        </p:nvSpPr>
        <p:spPr>
          <a:xfrm>
            <a:off x="6069131" y="2410696"/>
            <a:ext cx="5314040" cy="69647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lvl="0"/>
            <a:r>
              <a:rPr lang="zh-CN" altLang="en-US" sz="3034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相关技术介绍</a:t>
            </a:r>
            <a:endParaRPr lang="en-US" altLang="zh-CN" sz="3034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/>
            <a:r>
              <a:rPr lang="en-US" altLang="zh-CN" sz="1326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Preliminary</a:t>
            </a:r>
            <a:endParaRPr lang="zh-CN" altLang="en-US" sz="1326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89896" y="2390472"/>
            <a:ext cx="1069856" cy="650803"/>
            <a:chOff x="6127160" y="3142521"/>
            <a:chExt cx="1128426" cy="686432"/>
          </a:xfrm>
        </p:grpSpPr>
        <p:cxnSp>
          <p:nvCxnSpPr>
            <p:cNvPr id="9" name="MH_Other_4"/>
            <p:cNvCxnSpPr/>
            <p:nvPr>
              <p:custDataLst>
                <p:tags r:id="rId14"/>
              </p:custDataLst>
            </p:nvPr>
          </p:nvCxnSpPr>
          <p:spPr>
            <a:xfrm flipH="1">
              <a:off x="6525624" y="3142521"/>
              <a:ext cx="729962" cy="68643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H_Other_5"/>
            <p:cNvSpPr/>
            <p:nvPr>
              <p:custDataLst>
                <p:tags r:id="rId15"/>
              </p:custDataLst>
            </p:nvPr>
          </p:nvSpPr>
          <p:spPr>
            <a:xfrm>
              <a:off x="6145577" y="3544334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4" name="MH_Other_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127160" y="3154781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02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MH_SubTitle_3"/>
          <p:cNvSpPr txBox="1"/>
          <p:nvPr>
            <p:custDataLst>
              <p:tags r:id="rId4"/>
            </p:custDataLst>
          </p:nvPr>
        </p:nvSpPr>
        <p:spPr>
          <a:xfrm>
            <a:off x="6069131" y="3414476"/>
            <a:ext cx="4600356" cy="6709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34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拟采取方案</a:t>
            </a:r>
            <a:endParaRPr lang="en-US" altLang="zh-CN" sz="3034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326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Proposed Method</a:t>
            </a:r>
            <a:endParaRPr lang="zh-CN" altLang="en-US" sz="1326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89896" y="3382021"/>
            <a:ext cx="1069856" cy="650803"/>
            <a:chOff x="6127160" y="4187237"/>
            <a:chExt cx="1128426" cy="686432"/>
          </a:xfrm>
        </p:grpSpPr>
        <p:cxnSp>
          <p:nvCxnSpPr>
            <p:cNvPr id="15" name="MH_Other_7"/>
            <p:cNvCxnSpPr/>
            <p:nvPr>
              <p:custDataLst>
                <p:tags r:id="rId11"/>
              </p:custDataLst>
            </p:nvPr>
          </p:nvCxnSpPr>
          <p:spPr>
            <a:xfrm flipH="1">
              <a:off x="6525624" y="4187237"/>
              <a:ext cx="729962" cy="686432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H_Other_8"/>
            <p:cNvSpPr/>
            <p:nvPr>
              <p:custDataLst>
                <p:tags r:id="rId12"/>
              </p:custDataLst>
            </p:nvPr>
          </p:nvSpPr>
          <p:spPr>
            <a:xfrm>
              <a:off x="6145577" y="458905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MH_Other_9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127160" y="4199497"/>
              <a:ext cx="565888" cy="389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03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2" name="MH_SubTitle_4"/>
          <p:cNvSpPr txBox="1"/>
          <p:nvPr>
            <p:custDataLst>
              <p:tags r:id="rId5"/>
            </p:custDataLst>
          </p:nvPr>
        </p:nvSpPr>
        <p:spPr>
          <a:xfrm>
            <a:off x="6069131" y="4405498"/>
            <a:ext cx="2907554" cy="670953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034" b="1" dirty="0">
                <a:solidFill>
                  <a:srgbClr val="00277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挑战</a:t>
            </a:r>
            <a:endParaRPr lang="en-US" altLang="zh-CN" sz="3034" b="1" dirty="0">
              <a:solidFill>
                <a:srgbClr val="00277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326" b="1" dirty="0">
                <a:solidFill>
                  <a:srgbClr val="00277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challenge</a:t>
            </a:r>
            <a:endParaRPr lang="zh-CN" altLang="en-US" sz="1326" b="1" dirty="0">
              <a:solidFill>
                <a:srgbClr val="00277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689896" y="4373570"/>
            <a:ext cx="1069856" cy="649216"/>
            <a:chOff x="6127160" y="5233626"/>
            <a:chExt cx="1128426" cy="684758"/>
          </a:xfrm>
        </p:grpSpPr>
        <p:cxnSp>
          <p:nvCxnSpPr>
            <p:cNvPr id="20" name="MH_Other_10"/>
            <p:cNvCxnSpPr/>
            <p:nvPr>
              <p:custDataLst>
                <p:tags r:id="rId8"/>
              </p:custDataLst>
            </p:nvPr>
          </p:nvCxnSpPr>
          <p:spPr>
            <a:xfrm flipH="1">
              <a:off x="6525624" y="5233626"/>
              <a:ext cx="729962" cy="684758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MH_Other_11"/>
            <p:cNvSpPr/>
            <p:nvPr>
              <p:custDataLst>
                <p:tags r:id="rId9"/>
              </p:custDataLst>
            </p:nvPr>
          </p:nvSpPr>
          <p:spPr>
            <a:xfrm>
              <a:off x="6145577" y="5635440"/>
              <a:ext cx="532403" cy="241088"/>
            </a:xfrm>
            <a:custGeom>
              <a:avLst/>
              <a:gdLst>
                <a:gd name="connsiteX0" fmla="*/ 0 w 928918"/>
                <a:gd name="connsiteY0" fmla="*/ 0 h 459023"/>
                <a:gd name="connsiteX1" fmla="*/ 928918 w 928918"/>
                <a:gd name="connsiteY1" fmla="*/ 0 h 459023"/>
                <a:gd name="connsiteX2" fmla="*/ 464459 w 928918"/>
                <a:gd name="connsiteY2" fmla="*/ 459023 h 45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918" h="459023">
                  <a:moveTo>
                    <a:pt x="0" y="0"/>
                  </a:moveTo>
                  <a:lnTo>
                    <a:pt x="928918" y="0"/>
                  </a:lnTo>
                  <a:lnTo>
                    <a:pt x="464459" y="45902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1992" anchor="ctr">
              <a:normAutofit fontScale="85000" lnSpcReduction="20000"/>
            </a:bodyPr>
            <a:lstStyle/>
            <a:p>
              <a:pPr algn="ctr">
                <a:defRPr/>
              </a:pPr>
              <a:endParaRPr lang="zh-CN" altLang="en-US" sz="1398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2" name="MH_Other_1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27160" y="5245886"/>
              <a:ext cx="565888" cy="38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04</a:t>
              </a:r>
              <a:endPara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8" name="MH_Others_1"/>
          <p:cNvSpPr txBox="1"/>
          <p:nvPr>
            <p:custDataLst>
              <p:tags r:id="rId6"/>
            </p:custDataLst>
          </p:nvPr>
        </p:nvSpPr>
        <p:spPr>
          <a:xfrm>
            <a:off x="1129677" y="2149790"/>
            <a:ext cx="2724735" cy="9628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257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9" name="MH_Others_2"/>
          <p:cNvSpPr txBox="1"/>
          <p:nvPr>
            <p:custDataLst>
              <p:tags r:id="rId7"/>
            </p:custDataLst>
          </p:nvPr>
        </p:nvSpPr>
        <p:spPr>
          <a:xfrm>
            <a:off x="1143436" y="3112709"/>
            <a:ext cx="2697212" cy="40857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655" b="1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655" b="1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9311321"/>
      </p:ext>
    </p:extLst>
  </p:cSld>
  <p:clrMapOvr>
    <a:masterClrMapping/>
  </p:clrMapOvr>
  <p:transition spd="med" advTm="0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挑战</a:t>
            </a:r>
            <a:endParaRPr lang="en-US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FF583F-B135-42C5-BFA4-82B8D1A571AF}"/>
              </a:ext>
            </a:extLst>
          </p:cNvPr>
          <p:cNvSpPr txBox="1"/>
          <p:nvPr/>
        </p:nvSpPr>
        <p:spPr>
          <a:xfrm>
            <a:off x="349250" y="995071"/>
            <a:ext cx="8269456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如何训练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Edge Message GNN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K-Means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初始化合理吗？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如何初始化用户节点的撒点方式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PPP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撒点很可能出现聚类中心就是最优解的情况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训练难度有多大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超参数的选择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大规模图对显存的消耗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如何确定分簇层数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多次复用节点分类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GNN</a:t>
            </a:r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可行吗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2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431166" y="140594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  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无人机自组网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1165" y="854478"/>
            <a:ext cx="1073532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无人机网络在不同领域的快速发展，使得基于基站或卫星集中式控制的网络优化方案变得难以应用，因此具有分布式通信能力的自组织网络具有广泛的应用前景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ADEE350-7B75-4645-9A40-780509AB25AE}"/>
              </a:ext>
            </a:extLst>
          </p:cNvPr>
          <p:cNvGrpSpPr/>
          <p:nvPr/>
        </p:nvGrpSpPr>
        <p:grpSpPr>
          <a:xfrm>
            <a:off x="1015014" y="2630718"/>
            <a:ext cx="4413570" cy="4413570"/>
            <a:chOff x="1489996" y="2060799"/>
            <a:chExt cx="4413570" cy="4413570"/>
          </a:xfrm>
        </p:grpSpPr>
        <p:sp>
          <p:nvSpPr>
            <p:cNvPr id="18" name="文本框 17"/>
            <p:cNvSpPr txBox="1"/>
            <p:nvPr/>
          </p:nvSpPr>
          <p:spPr>
            <a:xfrm>
              <a:off x="3263583" y="5111806"/>
              <a:ext cx="11657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集中式控制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7F79FEC0-D03A-4574-90DB-3ABB427A59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0" r="12745" b="6200"/>
            <a:stretch/>
          </p:blipFill>
          <p:spPr>
            <a:xfrm>
              <a:off x="2224662" y="3139862"/>
              <a:ext cx="2944238" cy="1950947"/>
            </a:xfrm>
            <a:prstGeom prst="rect">
              <a:avLst/>
            </a:prstGeom>
          </p:spPr>
        </p:pic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6F0F94F6-9786-4303-9C09-F93AC1F0213F}"/>
                </a:ext>
              </a:extLst>
            </p:cNvPr>
            <p:cNvSpPr/>
            <p:nvPr/>
          </p:nvSpPr>
          <p:spPr>
            <a:xfrm>
              <a:off x="1489996" y="2060799"/>
              <a:ext cx="4413570" cy="4413570"/>
            </a:xfrm>
            <a:prstGeom prst="arc">
              <a:avLst>
                <a:gd name="adj1" fmla="val 8995808"/>
                <a:gd name="adj2" fmla="val 190255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801BB61-F113-4FF5-9AE8-728E8181A5AA}"/>
              </a:ext>
            </a:extLst>
          </p:cNvPr>
          <p:cNvGrpSpPr/>
          <p:nvPr/>
        </p:nvGrpSpPr>
        <p:grpSpPr>
          <a:xfrm>
            <a:off x="6752920" y="2444429"/>
            <a:ext cx="4413570" cy="4413570"/>
            <a:chOff x="6794050" y="2054217"/>
            <a:chExt cx="4413570" cy="4413570"/>
          </a:xfrm>
        </p:grpSpPr>
        <p:sp>
          <p:nvSpPr>
            <p:cNvPr id="15" name="文本框 14"/>
            <p:cNvSpPr txBox="1"/>
            <p:nvPr/>
          </p:nvSpPr>
          <p:spPr>
            <a:xfrm>
              <a:off x="8417964" y="5128269"/>
              <a:ext cx="11657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40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分布式优化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C67CD3B-E368-4B8F-A9B2-B59C6282C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4960" y="3177322"/>
              <a:ext cx="2931751" cy="1950947"/>
            </a:xfrm>
            <a:prstGeom prst="rect">
              <a:avLst/>
            </a:prstGeom>
          </p:spPr>
        </p:pic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D7BEDFC0-5BA6-4E56-B3AD-7E52647D5274}"/>
                </a:ext>
              </a:extLst>
            </p:cNvPr>
            <p:cNvSpPr/>
            <p:nvPr/>
          </p:nvSpPr>
          <p:spPr>
            <a:xfrm>
              <a:off x="6794050" y="2054217"/>
              <a:ext cx="4413570" cy="4413570"/>
            </a:xfrm>
            <a:prstGeom prst="arc">
              <a:avLst>
                <a:gd name="adj1" fmla="val 8995808"/>
                <a:gd name="adj2" fmla="val 1902558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017424B-92B5-424D-9040-50115BE83DDC}"/>
              </a:ext>
            </a:extLst>
          </p:cNvPr>
          <p:cNvGrpSpPr/>
          <p:nvPr/>
        </p:nvGrpSpPr>
        <p:grpSpPr>
          <a:xfrm>
            <a:off x="-42111" y="4685254"/>
            <a:ext cx="1165745" cy="1364219"/>
            <a:chOff x="212123" y="3286328"/>
            <a:chExt cx="1165745" cy="1364219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7F577E6B-B075-4F7D-A504-7B9DDC61AE26}"/>
                </a:ext>
              </a:extLst>
            </p:cNvPr>
            <p:cNvGrpSpPr/>
            <p:nvPr/>
          </p:nvGrpSpPr>
          <p:grpSpPr>
            <a:xfrm>
              <a:off x="314608" y="3286328"/>
              <a:ext cx="960776" cy="960776"/>
              <a:chOff x="587465" y="3429000"/>
              <a:chExt cx="960776" cy="960776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B0D30CB-3DD7-41DF-805C-6304D5E4AE9A}"/>
                  </a:ext>
                </a:extLst>
              </p:cNvPr>
              <p:cNvSpPr/>
              <p:nvPr/>
            </p:nvSpPr>
            <p:spPr>
              <a:xfrm>
                <a:off x="587465" y="3429000"/>
                <a:ext cx="960776" cy="9607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CB14E68-8752-4F95-B9B1-2EB6F5646C24}"/>
                  </a:ext>
                </a:extLst>
              </p:cNvPr>
              <p:cNvSpPr txBox="1"/>
              <p:nvPr/>
            </p:nvSpPr>
            <p:spPr>
              <a:xfrm>
                <a:off x="607137" y="3617000"/>
                <a:ext cx="9214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通信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成本高</a:t>
                </a: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35ACC82-4940-4BD7-92AA-5408A55E1801}"/>
                </a:ext>
              </a:extLst>
            </p:cNvPr>
            <p:cNvSpPr txBox="1"/>
            <p:nvPr/>
          </p:nvSpPr>
          <p:spPr>
            <a:xfrm>
              <a:off x="212123" y="4219660"/>
              <a:ext cx="116574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所有节点均需</a:t>
              </a:r>
              <a:endParaRPr lang="en-US" altLang="zh-CN" sz="11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1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与控制节点通信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0C1D6A-B433-4C1C-A1E3-6507F44E89B5}"/>
              </a:ext>
            </a:extLst>
          </p:cNvPr>
          <p:cNvGrpSpPr/>
          <p:nvPr/>
        </p:nvGrpSpPr>
        <p:grpSpPr>
          <a:xfrm>
            <a:off x="5393007" y="4691281"/>
            <a:ext cx="1165745" cy="1533496"/>
            <a:chOff x="212123" y="3286328"/>
            <a:chExt cx="1165745" cy="1533496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7A58C191-6E8B-48C7-8207-8FA2954536CC}"/>
                </a:ext>
              </a:extLst>
            </p:cNvPr>
            <p:cNvGrpSpPr/>
            <p:nvPr/>
          </p:nvGrpSpPr>
          <p:grpSpPr>
            <a:xfrm>
              <a:off x="314608" y="3286328"/>
              <a:ext cx="960776" cy="960776"/>
              <a:chOff x="587465" y="3429000"/>
              <a:chExt cx="960776" cy="960776"/>
            </a:xfrm>
          </p:grpSpPr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9E9B640B-D3D6-4A58-B24B-8618565DD6AA}"/>
                  </a:ext>
                </a:extLst>
              </p:cNvPr>
              <p:cNvSpPr/>
              <p:nvPr/>
            </p:nvSpPr>
            <p:spPr>
              <a:xfrm>
                <a:off x="587465" y="3429000"/>
                <a:ext cx="960776" cy="9607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3A35B4F-A1B6-4233-A71D-8EE944B31704}"/>
                  </a:ext>
                </a:extLst>
              </p:cNvPr>
              <p:cNvSpPr txBox="1"/>
              <p:nvPr/>
            </p:nvSpPr>
            <p:spPr>
              <a:xfrm>
                <a:off x="607137" y="3617000"/>
                <a:ext cx="9214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计算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成本高</a:t>
                </a: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B6E1455-0C29-4978-8C8F-A83D56321697}"/>
                </a:ext>
              </a:extLst>
            </p:cNvPr>
            <p:cNvSpPr txBox="1"/>
            <p:nvPr/>
          </p:nvSpPr>
          <p:spPr>
            <a:xfrm>
              <a:off x="212123" y="4219660"/>
              <a:ext cx="116574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控制节点的计算复杂度随网络节点数目快速增加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4238C0C-3821-440D-9A4D-5D5A27260EA9}"/>
              </a:ext>
            </a:extLst>
          </p:cNvPr>
          <p:cNvGrpSpPr/>
          <p:nvPr/>
        </p:nvGrpSpPr>
        <p:grpSpPr>
          <a:xfrm>
            <a:off x="5898678" y="2261109"/>
            <a:ext cx="1165745" cy="1364219"/>
            <a:chOff x="212123" y="3286328"/>
            <a:chExt cx="1165745" cy="1364219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12559B4C-84C7-4AE9-BEC8-13873E6F1A4A}"/>
                </a:ext>
              </a:extLst>
            </p:cNvPr>
            <p:cNvGrpSpPr/>
            <p:nvPr/>
          </p:nvGrpSpPr>
          <p:grpSpPr>
            <a:xfrm>
              <a:off x="314608" y="3286328"/>
              <a:ext cx="960776" cy="960776"/>
              <a:chOff x="587465" y="3429000"/>
              <a:chExt cx="960776" cy="960776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BE0EF91B-4FDE-4DFB-94B4-E965964CB08F}"/>
                  </a:ext>
                </a:extLst>
              </p:cNvPr>
              <p:cNvSpPr/>
              <p:nvPr/>
            </p:nvSpPr>
            <p:spPr>
              <a:xfrm>
                <a:off x="587465" y="3429000"/>
                <a:ext cx="960776" cy="9607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90E8D09-29BD-4FD5-A876-46884832C218}"/>
                  </a:ext>
                </a:extLst>
              </p:cNvPr>
              <p:cNvSpPr txBox="1"/>
              <p:nvPr/>
            </p:nvSpPr>
            <p:spPr>
              <a:xfrm>
                <a:off x="607137" y="3617000"/>
                <a:ext cx="9214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通信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成本低</a:t>
                </a:r>
              </a:p>
            </p:txBody>
          </p: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950C3D84-D362-4DB0-9C02-C8ACC83E9CC5}"/>
                </a:ext>
              </a:extLst>
            </p:cNvPr>
            <p:cNvSpPr txBox="1"/>
            <p:nvPr/>
          </p:nvSpPr>
          <p:spPr>
            <a:xfrm>
              <a:off x="212123" y="4219660"/>
              <a:ext cx="116574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节点只需与</a:t>
              </a:r>
              <a:endParaRPr lang="en-US" altLang="zh-CN" sz="11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1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其邻居节点通信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900234B-CE98-41D6-96CC-D0D3122B0823}"/>
              </a:ext>
            </a:extLst>
          </p:cNvPr>
          <p:cNvGrpSpPr/>
          <p:nvPr/>
        </p:nvGrpSpPr>
        <p:grpSpPr>
          <a:xfrm>
            <a:off x="10854987" y="2261109"/>
            <a:ext cx="1165745" cy="1364219"/>
            <a:chOff x="212123" y="3286328"/>
            <a:chExt cx="1165745" cy="1364219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9FE44271-5444-4479-A139-226881E77594}"/>
                </a:ext>
              </a:extLst>
            </p:cNvPr>
            <p:cNvGrpSpPr/>
            <p:nvPr/>
          </p:nvGrpSpPr>
          <p:grpSpPr>
            <a:xfrm>
              <a:off x="314608" y="3286328"/>
              <a:ext cx="960776" cy="960776"/>
              <a:chOff x="587465" y="3429000"/>
              <a:chExt cx="960776" cy="960776"/>
            </a:xfrm>
          </p:grpSpPr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26D25267-1E19-4ED5-8889-D2EE6E96391E}"/>
                  </a:ext>
                </a:extLst>
              </p:cNvPr>
              <p:cNvSpPr/>
              <p:nvPr/>
            </p:nvSpPr>
            <p:spPr>
              <a:xfrm>
                <a:off x="587465" y="3429000"/>
                <a:ext cx="960776" cy="960776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FBF5356D-6E18-4176-973D-105FF5A4739C}"/>
                  </a:ext>
                </a:extLst>
              </p:cNvPr>
              <p:cNvSpPr txBox="1"/>
              <p:nvPr/>
            </p:nvSpPr>
            <p:spPr>
              <a:xfrm>
                <a:off x="607137" y="3617000"/>
                <a:ext cx="9214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/>
                  <a:t>计算</a:t>
                </a:r>
                <a:endParaRPr lang="en-US" altLang="zh-CN" sz="1600" dirty="0"/>
              </a:p>
              <a:p>
                <a:pPr algn="ctr"/>
                <a:r>
                  <a:rPr lang="zh-CN" altLang="en-US" sz="1600" dirty="0"/>
                  <a:t>成本低</a:t>
                </a: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82451D6-D919-4ED1-83CB-63E0F0DD332C}"/>
                </a:ext>
              </a:extLst>
            </p:cNvPr>
            <p:cNvSpPr txBox="1"/>
            <p:nvPr/>
          </p:nvSpPr>
          <p:spPr>
            <a:xfrm>
              <a:off x="212123" y="4219660"/>
              <a:ext cx="1165745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每个节点只需计算局部网络信息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自组网分类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1165" y="854478"/>
            <a:ext cx="10735325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自组网通常具有两种形式：平面自组网、分簇自组网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FCA00C7-AF12-4518-B3B5-74B3B8EC66AC}"/>
              </a:ext>
            </a:extLst>
          </p:cNvPr>
          <p:cNvGrpSpPr/>
          <p:nvPr/>
        </p:nvGrpSpPr>
        <p:grpSpPr>
          <a:xfrm>
            <a:off x="934547" y="2797644"/>
            <a:ext cx="3242553" cy="1756166"/>
            <a:chOff x="1300162" y="3141355"/>
            <a:chExt cx="3242553" cy="1756166"/>
          </a:xfrm>
        </p:grpSpPr>
        <p:sp>
          <p:nvSpPr>
            <p:cNvPr id="18" name="文本框 17"/>
            <p:cNvSpPr txBox="1"/>
            <p:nvPr/>
          </p:nvSpPr>
          <p:spPr>
            <a:xfrm>
              <a:off x="2305726" y="4589744"/>
              <a:ext cx="11657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平面结构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1E49673-2303-4A26-AFC2-A8BE8C4421BC}"/>
                </a:ext>
              </a:extLst>
            </p:cNvPr>
            <p:cNvGrpSpPr/>
            <p:nvPr/>
          </p:nvGrpSpPr>
          <p:grpSpPr>
            <a:xfrm>
              <a:off x="1728956" y="3360812"/>
              <a:ext cx="2285459" cy="1027633"/>
              <a:chOff x="1728956" y="2439927"/>
              <a:chExt cx="2285459" cy="1027633"/>
            </a:xfrm>
          </p:grpSpPr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4CB7DDEA-E3E7-44C5-9ED4-351C71D7AE46}"/>
                  </a:ext>
                </a:extLst>
              </p:cNvPr>
              <p:cNvSpPr/>
              <p:nvPr/>
            </p:nvSpPr>
            <p:spPr>
              <a:xfrm>
                <a:off x="1728956" y="3074778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D9008D43-D206-4C65-8298-F81E7D653FC3}"/>
                  </a:ext>
                </a:extLst>
              </p:cNvPr>
              <p:cNvSpPr/>
              <p:nvPr/>
            </p:nvSpPr>
            <p:spPr>
              <a:xfrm>
                <a:off x="1987550" y="2685147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94F0C706-1E8E-4D26-B98D-22CFF89ACF78}"/>
                  </a:ext>
                </a:extLst>
              </p:cNvPr>
              <p:cNvSpPr/>
              <p:nvPr/>
            </p:nvSpPr>
            <p:spPr>
              <a:xfrm>
                <a:off x="2432590" y="2816184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48EAE8A-34DF-4E01-BA64-64F059A1C1C6}"/>
                  </a:ext>
                </a:extLst>
              </p:cNvPr>
              <p:cNvSpPr/>
              <p:nvPr/>
            </p:nvSpPr>
            <p:spPr>
              <a:xfrm>
                <a:off x="2808726" y="2491526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DE98D059-C421-4546-A3F8-C6E4D00B9D00}"/>
                  </a:ext>
                </a:extLst>
              </p:cNvPr>
              <p:cNvSpPr/>
              <p:nvPr/>
            </p:nvSpPr>
            <p:spPr>
              <a:xfrm>
                <a:off x="2470460" y="3208966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9C89DC3-A725-4FA9-9EDC-866D1782DDD2}"/>
                  </a:ext>
                </a:extLst>
              </p:cNvPr>
              <p:cNvSpPr/>
              <p:nvPr/>
            </p:nvSpPr>
            <p:spPr>
              <a:xfrm>
                <a:off x="3263583" y="2620823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82E1D2C3-9195-4C9F-BAEB-4D8776CF9B95}"/>
                  </a:ext>
                </a:extLst>
              </p:cNvPr>
              <p:cNvSpPr/>
              <p:nvPr/>
            </p:nvSpPr>
            <p:spPr>
              <a:xfrm>
                <a:off x="3661517" y="3060151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52639DF-7166-47F6-AEAB-8DC7EC1EBB44}"/>
                  </a:ext>
                </a:extLst>
              </p:cNvPr>
              <p:cNvSpPr/>
              <p:nvPr/>
            </p:nvSpPr>
            <p:spPr>
              <a:xfrm>
                <a:off x="3755821" y="2439927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308D1B9-4030-4FB8-B669-B7FEBDB4F73C}"/>
                  </a:ext>
                </a:extLst>
              </p:cNvPr>
              <p:cNvCxnSpPr>
                <a:cxnSpLocks/>
                <a:stCxn id="3" idx="7"/>
                <a:endCxn id="20" idx="3"/>
              </p:cNvCxnSpPr>
              <p:nvPr/>
            </p:nvCxnSpPr>
            <p:spPr>
              <a:xfrm flipV="1">
                <a:off x="1949680" y="2905871"/>
                <a:ext cx="75740" cy="20677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FC7BDA8-251F-440D-8ED3-2E3A4E275291}"/>
                  </a:ext>
                </a:extLst>
              </p:cNvPr>
              <p:cNvCxnSpPr>
                <a:cxnSpLocks/>
                <a:stCxn id="22" idx="1"/>
                <a:endCxn id="20" idx="6"/>
              </p:cNvCxnSpPr>
              <p:nvPr/>
            </p:nvCxnSpPr>
            <p:spPr>
              <a:xfrm flipH="1" flipV="1">
                <a:off x="2246144" y="2814444"/>
                <a:ext cx="224316" cy="3961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0D2FFD95-DCB0-4DD6-BDBC-041198D40765}"/>
                  </a:ext>
                </a:extLst>
              </p:cNvPr>
              <p:cNvCxnSpPr>
                <a:cxnSpLocks/>
                <a:stCxn id="25" idx="0"/>
                <a:endCxn id="22" idx="4"/>
              </p:cNvCxnSpPr>
              <p:nvPr/>
            </p:nvCxnSpPr>
            <p:spPr>
              <a:xfrm flipH="1" flipV="1">
                <a:off x="2561887" y="3074778"/>
                <a:ext cx="37870" cy="1341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A63B7409-A026-4B02-A812-25CBA30C61AA}"/>
                  </a:ext>
                </a:extLst>
              </p:cNvPr>
              <p:cNvCxnSpPr>
                <a:cxnSpLocks/>
                <a:stCxn id="23" idx="3"/>
                <a:endCxn id="22" idx="7"/>
              </p:cNvCxnSpPr>
              <p:nvPr/>
            </p:nvCxnSpPr>
            <p:spPr>
              <a:xfrm flipH="1">
                <a:off x="2653314" y="2712250"/>
                <a:ext cx="193282" cy="14180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0AFC101D-79DE-417E-9FE4-E00CCB4D60EC}"/>
                  </a:ext>
                </a:extLst>
              </p:cNvPr>
              <p:cNvCxnSpPr>
                <a:cxnSpLocks/>
                <a:stCxn id="26" idx="2"/>
                <a:endCxn id="23" idx="6"/>
              </p:cNvCxnSpPr>
              <p:nvPr/>
            </p:nvCxnSpPr>
            <p:spPr>
              <a:xfrm flipH="1" flipV="1">
                <a:off x="3067320" y="2620823"/>
                <a:ext cx="196263" cy="129297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B39A43E-05C7-4E20-9F2F-EB1B3B340EB5}"/>
                  </a:ext>
                </a:extLst>
              </p:cNvPr>
              <p:cNvCxnSpPr>
                <a:cxnSpLocks/>
                <a:stCxn id="27" idx="1"/>
                <a:endCxn id="26" idx="5"/>
              </p:cNvCxnSpPr>
              <p:nvPr/>
            </p:nvCxnSpPr>
            <p:spPr>
              <a:xfrm flipH="1" flipV="1">
                <a:off x="3484307" y="2841547"/>
                <a:ext cx="215080" cy="2564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02A9461-A336-4F44-B59C-741200772082}"/>
                  </a:ext>
                </a:extLst>
              </p:cNvPr>
              <p:cNvCxnSpPr>
                <a:cxnSpLocks/>
                <a:stCxn id="29" idx="2"/>
                <a:endCxn id="26" idx="7"/>
              </p:cNvCxnSpPr>
              <p:nvPr/>
            </p:nvCxnSpPr>
            <p:spPr>
              <a:xfrm flipH="1">
                <a:off x="3484307" y="2569224"/>
                <a:ext cx="271514" cy="894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127F51BB-4292-41E7-AB96-FDC33C2A40EF}"/>
                  </a:ext>
                </a:extLst>
              </p:cNvPr>
              <p:cNvCxnSpPr>
                <a:cxnSpLocks/>
                <a:stCxn id="27" idx="0"/>
                <a:endCxn id="29" idx="4"/>
              </p:cNvCxnSpPr>
              <p:nvPr/>
            </p:nvCxnSpPr>
            <p:spPr>
              <a:xfrm flipV="1">
                <a:off x="3790814" y="2698521"/>
                <a:ext cx="94304" cy="36163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C66DD67-C7F8-4996-85FC-178E48340AA8}"/>
                </a:ext>
              </a:extLst>
            </p:cNvPr>
            <p:cNvSpPr/>
            <p:nvPr/>
          </p:nvSpPr>
          <p:spPr>
            <a:xfrm>
              <a:off x="1300162" y="3141355"/>
              <a:ext cx="3242553" cy="139679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CC558C7-AF25-46E6-BE75-4F84367EB30B}"/>
              </a:ext>
            </a:extLst>
          </p:cNvPr>
          <p:cNvGrpSpPr/>
          <p:nvPr/>
        </p:nvGrpSpPr>
        <p:grpSpPr>
          <a:xfrm>
            <a:off x="7267923" y="2140656"/>
            <a:ext cx="4429557" cy="2457128"/>
            <a:chOff x="7633538" y="2484367"/>
            <a:chExt cx="4429557" cy="2457128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8B6A391-3AFA-4650-8BD5-580DDB0115F1}"/>
                </a:ext>
              </a:extLst>
            </p:cNvPr>
            <p:cNvSpPr txBox="1"/>
            <p:nvPr/>
          </p:nvSpPr>
          <p:spPr>
            <a:xfrm>
              <a:off x="9371592" y="4633718"/>
              <a:ext cx="11657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分簇结构</a:t>
              </a: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429957-1C03-4237-A287-44DAC9BF8E24}"/>
                </a:ext>
              </a:extLst>
            </p:cNvPr>
            <p:cNvSpPr/>
            <p:nvPr/>
          </p:nvSpPr>
          <p:spPr>
            <a:xfrm>
              <a:off x="8078079" y="4047262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7964AF9-2A7F-45CB-9DB8-2957A89F9F8C}"/>
                </a:ext>
              </a:extLst>
            </p:cNvPr>
            <p:cNvSpPr/>
            <p:nvPr/>
          </p:nvSpPr>
          <p:spPr>
            <a:xfrm>
              <a:off x="8336673" y="3657631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B3BB3E5-9EFB-4222-B84B-7757B99CB35C}"/>
                </a:ext>
              </a:extLst>
            </p:cNvPr>
            <p:cNvSpPr/>
            <p:nvPr/>
          </p:nvSpPr>
          <p:spPr>
            <a:xfrm>
              <a:off x="8781713" y="3788668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5ECE295-3568-4EE4-8C3E-EB4E1F9110E6}"/>
                </a:ext>
              </a:extLst>
            </p:cNvPr>
            <p:cNvSpPr/>
            <p:nvPr/>
          </p:nvSpPr>
          <p:spPr>
            <a:xfrm>
              <a:off x="8513883" y="4117325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51D644D-E34B-43D1-A3D6-E1AB57B8C8DD}"/>
                </a:ext>
              </a:extLst>
            </p:cNvPr>
            <p:cNvCxnSpPr>
              <a:cxnSpLocks/>
              <a:stCxn id="59" idx="7"/>
              <a:endCxn id="60" idx="3"/>
            </p:cNvCxnSpPr>
            <p:nvPr/>
          </p:nvCxnSpPr>
          <p:spPr>
            <a:xfrm flipV="1">
              <a:off x="8298803" y="3878355"/>
              <a:ext cx="75740" cy="206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7CA72BF-6F18-4AC1-A9A1-03D1DEB8F99D}"/>
                </a:ext>
              </a:extLst>
            </p:cNvPr>
            <p:cNvCxnSpPr>
              <a:cxnSpLocks/>
              <a:stCxn id="61" idx="1"/>
              <a:endCxn id="60" idx="6"/>
            </p:cNvCxnSpPr>
            <p:nvPr/>
          </p:nvCxnSpPr>
          <p:spPr>
            <a:xfrm flipH="1" flipV="1">
              <a:off x="8595267" y="3786928"/>
              <a:ext cx="224316" cy="396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77FA5E2-FAD8-443A-8677-D6FA3789CFD0}"/>
                </a:ext>
              </a:extLst>
            </p:cNvPr>
            <p:cNvCxnSpPr>
              <a:cxnSpLocks/>
              <a:stCxn id="63" idx="0"/>
              <a:endCxn id="61" idx="3"/>
            </p:cNvCxnSpPr>
            <p:nvPr/>
          </p:nvCxnSpPr>
          <p:spPr>
            <a:xfrm flipV="1">
              <a:off x="8643180" y="4009392"/>
              <a:ext cx="176403" cy="1079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FD94A9EA-CBD3-46FB-98F6-07665C91A141}"/>
                </a:ext>
              </a:extLst>
            </p:cNvPr>
            <p:cNvGrpSpPr/>
            <p:nvPr/>
          </p:nvGrpSpPr>
          <p:grpSpPr>
            <a:xfrm>
              <a:off x="10791074" y="3612951"/>
              <a:ext cx="750832" cy="878818"/>
              <a:chOff x="10190339" y="3450281"/>
              <a:chExt cx="750832" cy="878818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D52BE298-3E22-4803-A813-20D75279E3E0}"/>
                  </a:ext>
                </a:extLst>
              </p:cNvPr>
              <p:cNvSpPr/>
              <p:nvPr/>
            </p:nvSpPr>
            <p:spPr>
              <a:xfrm>
                <a:off x="10190339" y="3631177"/>
                <a:ext cx="258594" cy="25859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82A9B147-7F2F-4661-AE56-51020A4B4450}"/>
                  </a:ext>
                </a:extLst>
              </p:cNvPr>
              <p:cNvSpPr/>
              <p:nvPr/>
            </p:nvSpPr>
            <p:spPr>
              <a:xfrm>
                <a:off x="10588273" y="4070505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041903E6-A684-49FB-BB86-E067367E20DA}"/>
                  </a:ext>
                </a:extLst>
              </p:cNvPr>
              <p:cNvSpPr/>
              <p:nvPr/>
            </p:nvSpPr>
            <p:spPr>
              <a:xfrm>
                <a:off x="10682577" y="3450281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4C759C26-6CF9-4872-A5A9-13B2F663F8C3}"/>
                  </a:ext>
                </a:extLst>
              </p:cNvPr>
              <p:cNvCxnSpPr>
                <a:cxnSpLocks/>
                <a:stCxn id="65" idx="1"/>
                <a:endCxn id="64" idx="5"/>
              </p:cNvCxnSpPr>
              <p:nvPr/>
            </p:nvCxnSpPr>
            <p:spPr>
              <a:xfrm flipH="1" flipV="1">
                <a:off x="10411063" y="3851901"/>
                <a:ext cx="215080" cy="25647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08321A77-7FB0-41C6-9BFC-8467EA65F611}"/>
                  </a:ext>
                </a:extLst>
              </p:cNvPr>
              <p:cNvCxnSpPr>
                <a:cxnSpLocks/>
                <a:stCxn id="66" idx="2"/>
                <a:endCxn id="64" idx="7"/>
              </p:cNvCxnSpPr>
              <p:nvPr/>
            </p:nvCxnSpPr>
            <p:spPr>
              <a:xfrm flipH="1">
                <a:off x="10411063" y="3579578"/>
                <a:ext cx="271514" cy="89469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5890276D-C71E-4ED9-BD8C-F41C81D7A572}"/>
                  </a:ext>
                </a:extLst>
              </p:cNvPr>
              <p:cNvCxnSpPr>
                <a:cxnSpLocks/>
                <a:stCxn id="65" idx="0"/>
                <a:endCxn id="66" idx="4"/>
              </p:cNvCxnSpPr>
              <p:nvPr/>
            </p:nvCxnSpPr>
            <p:spPr>
              <a:xfrm flipV="1">
                <a:off x="10717570" y="3708875"/>
                <a:ext cx="94304" cy="36163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ED592F5-8A5C-459F-BF9D-C680F7FDB0CA}"/>
                </a:ext>
              </a:extLst>
            </p:cNvPr>
            <p:cNvSpPr/>
            <p:nvPr/>
          </p:nvSpPr>
          <p:spPr>
            <a:xfrm>
              <a:off x="7633538" y="3665924"/>
              <a:ext cx="1779996" cy="760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8A3419B9-2635-4F85-ABD5-F3622CAE47C1}"/>
                </a:ext>
              </a:extLst>
            </p:cNvPr>
            <p:cNvGrpSpPr/>
            <p:nvPr/>
          </p:nvGrpSpPr>
          <p:grpSpPr>
            <a:xfrm>
              <a:off x="9504961" y="3630278"/>
              <a:ext cx="911589" cy="818523"/>
              <a:chOff x="9475612" y="3719621"/>
              <a:chExt cx="911589" cy="818523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9C35C18-F98E-4AC6-89A7-203D73717299}"/>
                  </a:ext>
                </a:extLst>
              </p:cNvPr>
              <p:cNvGrpSpPr/>
              <p:nvPr/>
            </p:nvGrpSpPr>
            <p:grpSpPr>
              <a:xfrm>
                <a:off x="9647178" y="3780768"/>
                <a:ext cx="498662" cy="654691"/>
                <a:chOff x="9375664" y="3697241"/>
                <a:chExt cx="498662" cy="654691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857B227-C5CB-4A6D-8B6E-68CF1BC7647F}"/>
                    </a:ext>
                  </a:extLst>
                </p:cNvPr>
                <p:cNvSpPr/>
                <p:nvPr/>
              </p:nvSpPr>
              <p:spPr>
                <a:xfrm>
                  <a:off x="9375664" y="3697241"/>
                  <a:ext cx="258594" cy="25859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AE6DE197-DFE3-4F57-B03D-A88455433840}"/>
                    </a:ext>
                  </a:extLst>
                </p:cNvPr>
                <p:cNvSpPr/>
                <p:nvPr/>
              </p:nvSpPr>
              <p:spPr>
                <a:xfrm>
                  <a:off x="9615732" y="4093338"/>
                  <a:ext cx="258594" cy="25859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D70449C9-1C05-4151-A918-C86CB6833436}"/>
                    </a:ext>
                  </a:extLst>
                </p:cNvPr>
                <p:cNvCxnSpPr>
                  <a:cxnSpLocks/>
                  <a:stCxn id="77" idx="1"/>
                  <a:endCxn id="62" idx="4"/>
                </p:cNvCxnSpPr>
                <p:nvPr/>
              </p:nvCxnSpPr>
              <p:spPr>
                <a:xfrm flipH="1" flipV="1">
                  <a:off x="9504961" y="3955835"/>
                  <a:ext cx="148641" cy="17537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54E1675-F6B5-4D4A-ADA1-C8CB248D1C72}"/>
                  </a:ext>
                </a:extLst>
              </p:cNvPr>
              <p:cNvSpPr/>
              <p:nvPr/>
            </p:nvSpPr>
            <p:spPr>
              <a:xfrm>
                <a:off x="9475612" y="3719621"/>
                <a:ext cx="911589" cy="818523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43E050AA-59BD-4BE0-BF3B-4411246BE555}"/>
                </a:ext>
              </a:extLst>
            </p:cNvPr>
            <p:cNvSpPr/>
            <p:nvPr/>
          </p:nvSpPr>
          <p:spPr>
            <a:xfrm>
              <a:off x="10462056" y="3552779"/>
              <a:ext cx="1548361" cy="9853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EDCFC13-A79D-4725-B10F-BDBFECCD97B5}"/>
                </a:ext>
              </a:extLst>
            </p:cNvPr>
            <p:cNvCxnSpPr>
              <a:cxnSpLocks/>
            </p:cNvCxnSpPr>
            <p:nvPr/>
          </p:nvCxnSpPr>
          <p:spPr>
            <a:xfrm>
              <a:off x="8443608" y="2983149"/>
              <a:ext cx="0" cy="682775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F2CBDE86-2CAF-4FA4-85F2-EEB159BCF7D2}"/>
                </a:ext>
              </a:extLst>
            </p:cNvPr>
            <p:cNvCxnSpPr>
              <a:cxnSpLocks/>
            </p:cNvCxnSpPr>
            <p:nvPr/>
          </p:nvCxnSpPr>
          <p:spPr>
            <a:xfrm>
              <a:off x="9804400" y="3019424"/>
              <a:ext cx="0" cy="682775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533765E3-5975-468E-8A83-A4150F1104AD}"/>
                </a:ext>
              </a:extLst>
            </p:cNvPr>
            <p:cNvCxnSpPr>
              <a:cxnSpLocks/>
            </p:cNvCxnSpPr>
            <p:nvPr/>
          </p:nvCxnSpPr>
          <p:spPr>
            <a:xfrm>
              <a:off x="10917676" y="3111072"/>
              <a:ext cx="0" cy="682775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F4DDB4C-5D59-4738-9E36-BB41658948A2}"/>
                </a:ext>
              </a:extLst>
            </p:cNvPr>
            <p:cNvSpPr/>
            <p:nvPr/>
          </p:nvSpPr>
          <p:spPr>
            <a:xfrm>
              <a:off x="8314311" y="2717251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9E71F4-8924-454D-9A8F-17C5DBD4561F}"/>
                </a:ext>
              </a:extLst>
            </p:cNvPr>
            <p:cNvSpPr/>
            <p:nvPr/>
          </p:nvSpPr>
          <p:spPr>
            <a:xfrm>
              <a:off x="9675103" y="2766217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3FAF376-C8C8-4AAF-9DE0-FB9761668018}"/>
                </a:ext>
              </a:extLst>
            </p:cNvPr>
            <p:cNvSpPr/>
            <p:nvPr/>
          </p:nvSpPr>
          <p:spPr>
            <a:xfrm>
              <a:off x="10791074" y="2858692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DAAE427-CD7F-4392-8F55-4DFDDD0F9B82}"/>
                </a:ext>
              </a:extLst>
            </p:cNvPr>
            <p:cNvCxnSpPr>
              <a:cxnSpLocks/>
              <a:stCxn id="98" idx="2"/>
              <a:endCxn id="97" idx="6"/>
            </p:cNvCxnSpPr>
            <p:nvPr/>
          </p:nvCxnSpPr>
          <p:spPr>
            <a:xfrm flipH="1" flipV="1">
              <a:off x="8572905" y="2846548"/>
              <a:ext cx="1102198" cy="489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AC2C6E57-F117-4E75-AABE-CF65F035D76A}"/>
                </a:ext>
              </a:extLst>
            </p:cNvPr>
            <p:cNvCxnSpPr>
              <a:cxnSpLocks/>
              <a:stCxn id="99" idx="2"/>
              <a:endCxn id="98" idx="6"/>
            </p:cNvCxnSpPr>
            <p:nvPr/>
          </p:nvCxnSpPr>
          <p:spPr>
            <a:xfrm flipH="1" flipV="1">
              <a:off x="9933697" y="2895514"/>
              <a:ext cx="857377" cy="924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FEF5B4D-2A22-408D-8303-E139DDB9BD87}"/>
                </a:ext>
              </a:extLst>
            </p:cNvPr>
            <p:cNvSpPr/>
            <p:nvPr/>
          </p:nvSpPr>
          <p:spPr>
            <a:xfrm>
              <a:off x="7633539" y="2484367"/>
              <a:ext cx="4429556" cy="8562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3EAE62F6-0C46-490C-89F4-342FEE6FA8B3}"/>
              </a:ext>
            </a:extLst>
          </p:cNvPr>
          <p:cNvGrpSpPr/>
          <p:nvPr/>
        </p:nvGrpSpPr>
        <p:grpSpPr>
          <a:xfrm>
            <a:off x="533400" y="5006320"/>
            <a:ext cx="4078016" cy="367124"/>
            <a:chOff x="431165" y="4370962"/>
            <a:chExt cx="4078016" cy="367124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055B241-4A38-4ACE-8BBC-B7906F72A7FA}"/>
                </a:ext>
              </a:extLst>
            </p:cNvPr>
            <p:cNvSpPr/>
            <p:nvPr/>
          </p:nvSpPr>
          <p:spPr>
            <a:xfrm>
              <a:off x="431165" y="4370962"/>
              <a:ext cx="1196597" cy="3671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节点数目少</a:t>
              </a: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D6EC7993-4FC0-4761-A8AD-BFD84935D6A9}"/>
                </a:ext>
              </a:extLst>
            </p:cNvPr>
            <p:cNvSpPr/>
            <p:nvPr/>
          </p:nvSpPr>
          <p:spPr>
            <a:xfrm>
              <a:off x="1874330" y="4370962"/>
              <a:ext cx="1196597" cy="3671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优化简单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B9D8ED06-EF5A-4F33-AF75-6DB16846848E}"/>
                </a:ext>
              </a:extLst>
            </p:cNvPr>
            <p:cNvSpPr/>
            <p:nvPr/>
          </p:nvSpPr>
          <p:spPr>
            <a:xfrm>
              <a:off x="3312584" y="4370962"/>
              <a:ext cx="1196597" cy="3671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鲁棒性高</a:t>
              </a: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35F1C6D-A92D-40EC-8E77-A09B1117B6F9}"/>
              </a:ext>
            </a:extLst>
          </p:cNvPr>
          <p:cNvGrpSpPr/>
          <p:nvPr/>
        </p:nvGrpSpPr>
        <p:grpSpPr>
          <a:xfrm>
            <a:off x="7509495" y="5021169"/>
            <a:ext cx="4147408" cy="367124"/>
            <a:chOff x="431165" y="4370962"/>
            <a:chExt cx="4147408" cy="367124"/>
          </a:xfrm>
        </p:grpSpPr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7D8D07F-77A0-476A-920C-1E3830695072}"/>
                </a:ext>
              </a:extLst>
            </p:cNvPr>
            <p:cNvSpPr/>
            <p:nvPr/>
          </p:nvSpPr>
          <p:spPr>
            <a:xfrm>
              <a:off x="431165" y="4370962"/>
              <a:ext cx="1196597" cy="3671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节点数目多</a:t>
              </a: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F03C70E4-2669-42DA-B912-C27568FA4E06}"/>
                </a:ext>
              </a:extLst>
            </p:cNvPr>
            <p:cNvSpPr/>
            <p:nvPr/>
          </p:nvSpPr>
          <p:spPr>
            <a:xfrm>
              <a:off x="1874330" y="4370962"/>
              <a:ext cx="1196597" cy="3671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优化复杂</a:t>
              </a: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F9E4A7B-1756-4F1D-9A47-CB3123A1FB90}"/>
                </a:ext>
              </a:extLst>
            </p:cNvPr>
            <p:cNvSpPr/>
            <p:nvPr/>
          </p:nvSpPr>
          <p:spPr>
            <a:xfrm>
              <a:off x="3312584" y="4370962"/>
              <a:ext cx="1265989" cy="3671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簇头故障率高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7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分簇自组网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33400" y="6402307"/>
            <a:ext cx="9271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zh-CN" alt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黄巍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陈俊良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李犹海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无人机自组网技术综述与发展展望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 Telecommunication Engineering, 2022, 62(1).</a:t>
            </a:r>
          </a:p>
          <a:p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CN" alt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游文静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无人机自组网分簇体系架构与关键技术研究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[D].</a:t>
            </a:r>
            <a:r>
              <a:rPr lang="zh-CN" alt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南京航空航天大学</a:t>
            </a:r>
            <a:r>
              <a:rPr lang="en-US" altLang="zh-C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,2021.</a:t>
            </a:r>
            <a:endParaRPr lang="zh-CN" altLang="en-US" sz="1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2775" y="6356262"/>
            <a:ext cx="1374775" cy="45719"/>
          </a:xfrm>
          <a:prstGeom prst="rect">
            <a:avLst/>
          </a:prstGeom>
          <a:solidFill>
            <a:srgbClr val="224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31165" y="854478"/>
            <a:ext cx="1073532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分簇自组网中为了提高节点数量，通常使用多频分簇的方法，簇头与簇内其他节点和同层节点通信。通过给不同的簇分配不同的频段，避免簇间与层间的干扰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[1,2]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52B38543-B5B8-458E-A6EB-C6A6C6EFEDA0}"/>
              </a:ext>
            </a:extLst>
          </p:cNvPr>
          <p:cNvGrpSpPr/>
          <p:nvPr/>
        </p:nvGrpSpPr>
        <p:grpSpPr>
          <a:xfrm>
            <a:off x="2832110" y="1882378"/>
            <a:ext cx="6102450" cy="4121144"/>
            <a:chOff x="3746510" y="2043300"/>
            <a:chExt cx="6102450" cy="4121144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78B6A391-3AFA-4650-8BD5-580DDB0115F1}"/>
                </a:ext>
              </a:extLst>
            </p:cNvPr>
            <p:cNvSpPr txBox="1"/>
            <p:nvPr/>
          </p:nvSpPr>
          <p:spPr>
            <a:xfrm>
              <a:off x="6400990" y="5066158"/>
              <a:ext cx="11657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429957-1C03-4237-A287-44DAC9BF8E24}"/>
                </a:ext>
              </a:extLst>
            </p:cNvPr>
            <p:cNvSpPr/>
            <p:nvPr/>
          </p:nvSpPr>
          <p:spPr>
            <a:xfrm>
              <a:off x="4191051" y="4405356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7964AF9-2A7F-45CB-9DB8-2957A89F9F8C}"/>
                </a:ext>
              </a:extLst>
            </p:cNvPr>
            <p:cNvSpPr/>
            <p:nvPr/>
          </p:nvSpPr>
          <p:spPr>
            <a:xfrm>
              <a:off x="4449645" y="4015725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B3BB3E5-9EFB-4222-B84B-7757B99CB35C}"/>
                </a:ext>
              </a:extLst>
            </p:cNvPr>
            <p:cNvSpPr/>
            <p:nvPr/>
          </p:nvSpPr>
          <p:spPr>
            <a:xfrm>
              <a:off x="4894685" y="4146762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5ECE295-3568-4EE4-8C3E-EB4E1F9110E6}"/>
                </a:ext>
              </a:extLst>
            </p:cNvPr>
            <p:cNvSpPr/>
            <p:nvPr/>
          </p:nvSpPr>
          <p:spPr>
            <a:xfrm>
              <a:off x="4626855" y="4475419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51D644D-E34B-43D1-A3D6-E1AB57B8C8DD}"/>
                </a:ext>
              </a:extLst>
            </p:cNvPr>
            <p:cNvCxnSpPr>
              <a:cxnSpLocks/>
              <a:stCxn id="59" idx="7"/>
              <a:endCxn id="60" idx="3"/>
            </p:cNvCxnSpPr>
            <p:nvPr/>
          </p:nvCxnSpPr>
          <p:spPr>
            <a:xfrm flipV="1">
              <a:off x="4411775" y="4236449"/>
              <a:ext cx="75740" cy="2067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F7CA72BF-6F18-4AC1-A9A1-03D1DEB8F99D}"/>
                </a:ext>
              </a:extLst>
            </p:cNvPr>
            <p:cNvCxnSpPr>
              <a:cxnSpLocks/>
              <a:stCxn id="61" idx="1"/>
              <a:endCxn id="60" idx="6"/>
            </p:cNvCxnSpPr>
            <p:nvPr/>
          </p:nvCxnSpPr>
          <p:spPr>
            <a:xfrm flipH="1" flipV="1">
              <a:off x="4708239" y="4145022"/>
              <a:ext cx="224316" cy="396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77FA5E2-FAD8-443A-8677-D6FA3789CFD0}"/>
                </a:ext>
              </a:extLst>
            </p:cNvPr>
            <p:cNvCxnSpPr>
              <a:cxnSpLocks/>
              <a:stCxn id="63" idx="0"/>
              <a:endCxn id="61" idx="3"/>
            </p:cNvCxnSpPr>
            <p:nvPr/>
          </p:nvCxnSpPr>
          <p:spPr>
            <a:xfrm flipV="1">
              <a:off x="4756152" y="4367486"/>
              <a:ext cx="176403" cy="10793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52BE298-3E22-4803-A813-20D75279E3E0}"/>
                </a:ext>
              </a:extLst>
            </p:cNvPr>
            <p:cNvSpPr/>
            <p:nvPr/>
          </p:nvSpPr>
          <p:spPr>
            <a:xfrm>
              <a:off x="6912531" y="4566425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2A9B147-7F2F-4661-AE56-51020A4B4450}"/>
                </a:ext>
              </a:extLst>
            </p:cNvPr>
            <p:cNvSpPr/>
            <p:nvPr/>
          </p:nvSpPr>
          <p:spPr>
            <a:xfrm>
              <a:off x="7301980" y="4591269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41903E6-A684-49FB-BB86-E067367E20DA}"/>
                </a:ext>
              </a:extLst>
            </p:cNvPr>
            <p:cNvSpPr/>
            <p:nvPr/>
          </p:nvSpPr>
          <p:spPr>
            <a:xfrm>
              <a:off x="7396284" y="3971045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C759C26-6CF9-4872-A5A9-13B2F663F8C3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 flipV="1">
              <a:off x="7171125" y="4695722"/>
              <a:ext cx="130855" cy="248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8321A77-7FB0-41C6-9BFC-8467EA65F611}"/>
                </a:ext>
              </a:extLst>
            </p:cNvPr>
            <p:cNvCxnSpPr>
              <a:cxnSpLocks/>
              <a:stCxn id="66" idx="3"/>
              <a:endCxn id="64" idx="7"/>
            </p:cNvCxnSpPr>
            <p:nvPr/>
          </p:nvCxnSpPr>
          <p:spPr>
            <a:xfrm flipH="1">
              <a:off x="7133255" y="4191769"/>
              <a:ext cx="300899" cy="41252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890276D-C71E-4ED9-BD8C-F41C81D7A572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V="1">
              <a:off x="7431277" y="4229639"/>
              <a:ext cx="94304" cy="3616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ED592F5-8A5C-459F-BF9D-C680F7FDB0CA}"/>
                </a:ext>
              </a:extLst>
            </p:cNvPr>
            <p:cNvSpPr/>
            <p:nvPr/>
          </p:nvSpPr>
          <p:spPr>
            <a:xfrm>
              <a:off x="3746510" y="4024018"/>
              <a:ext cx="1779996" cy="760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8A3419B9-2635-4F85-ABD5-F3622CAE47C1}"/>
                </a:ext>
              </a:extLst>
            </p:cNvPr>
            <p:cNvGrpSpPr/>
            <p:nvPr/>
          </p:nvGrpSpPr>
          <p:grpSpPr>
            <a:xfrm>
              <a:off x="5617933" y="3988372"/>
              <a:ext cx="911589" cy="818523"/>
              <a:chOff x="9475612" y="3719621"/>
              <a:chExt cx="911589" cy="818523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9C35C18-F98E-4AC6-89A7-203D73717299}"/>
                  </a:ext>
                </a:extLst>
              </p:cNvPr>
              <p:cNvGrpSpPr/>
              <p:nvPr/>
            </p:nvGrpSpPr>
            <p:grpSpPr>
              <a:xfrm>
                <a:off x="9647178" y="3780768"/>
                <a:ext cx="498662" cy="654691"/>
                <a:chOff x="9375664" y="3697241"/>
                <a:chExt cx="498662" cy="654691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857B227-C5CB-4A6D-8B6E-68CF1BC7647F}"/>
                    </a:ext>
                  </a:extLst>
                </p:cNvPr>
                <p:cNvSpPr/>
                <p:nvPr/>
              </p:nvSpPr>
              <p:spPr>
                <a:xfrm>
                  <a:off x="9375664" y="3697241"/>
                  <a:ext cx="258594" cy="25859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AE6DE197-DFE3-4F57-B03D-A88455433840}"/>
                    </a:ext>
                  </a:extLst>
                </p:cNvPr>
                <p:cNvSpPr/>
                <p:nvPr/>
              </p:nvSpPr>
              <p:spPr>
                <a:xfrm>
                  <a:off x="9615732" y="4093338"/>
                  <a:ext cx="258594" cy="25859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D70449C9-1C05-4151-A918-C86CB6833436}"/>
                    </a:ext>
                  </a:extLst>
                </p:cNvPr>
                <p:cNvCxnSpPr>
                  <a:cxnSpLocks/>
                  <a:stCxn id="77" idx="1"/>
                  <a:endCxn id="62" idx="4"/>
                </p:cNvCxnSpPr>
                <p:nvPr/>
              </p:nvCxnSpPr>
              <p:spPr>
                <a:xfrm flipH="1" flipV="1">
                  <a:off x="9504961" y="3955835"/>
                  <a:ext cx="148641" cy="17537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54E1675-F6B5-4D4A-ADA1-C8CB248D1C72}"/>
                  </a:ext>
                </a:extLst>
              </p:cNvPr>
              <p:cNvSpPr/>
              <p:nvPr/>
            </p:nvSpPr>
            <p:spPr>
              <a:xfrm>
                <a:off x="9475612" y="3719621"/>
                <a:ext cx="911589" cy="818523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43E050AA-59BD-4BE0-BF3B-4411246BE555}"/>
                </a:ext>
              </a:extLst>
            </p:cNvPr>
            <p:cNvSpPr/>
            <p:nvPr/>
          </p:nvSpPr>
          <p:spPr>
            <a:xfrm>
              <a:off x="6575028" y="3910873"/>
              <a:ext cx="1548361" cy="9853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EDCFC13-A79D-4725-B10F-BDBFECCD97B5}"/>
                </a:ext>
              </a:extLst>
            </p:cNvPr>
            <p:cNvCxnSpPr>
              <a:cxnSpLocks/>
            </p:cNvCxnSpPr>
            <p:nvPr/>
          </p:nvCxnSpPr>
          <p:spPr>
            <a:xfrm>
              <a:off x="4556580" y="3341243"/>
              <a:ext cx="0" cy="682775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F2CBDE86-2CAF-4FA4-85F2-EEB159BCF7D2}"/>
                </a:ext>
              </a:extLst>
            </p:cNvPr>
            <p:cNvCxnSpPr>
              <a:cxnSpLocks/>
              <a:stCxn id="98" idx="4"/>
            </p:cNvCxnSpPr>
            <p:nvPr/>
          </p:nvCxnSpPr>
          <p:spPr>
            <a:xfrm>
              <a:off x="6158864" y="3422618"/>
              <a:ext cx="17912" cy="1020608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533765E3-5975-468E-8A83-A4150F1104AD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7030648" y="3469166"/>
              <a:ext cx="11180" cy="1097259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F4DDB4C-5D59-4738-9E36-BB41658948A2}"/>
                </a:ext>
              </a:extLst>
            </p:cNvPr>
            <p:cNvSpPr/>
            <p:nvPr/>
          </p:nvSpPr>
          <p:spPr>
            <a:xfrm>
              <a:off x="4427283" y="3075345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9E71F4-8924-454D-9A8F-17C5DBD4561F}"/>
                </a:ext>
              </a:extLst>
            </p:cNvPr>
            <p:cNvSpPr/>
            <p:nvPr/>
          </p:nvSpPr>
          <p:spPr>
            <a:xfrm>
              <a:off x="6029567" y="3164024"/>
              <a:ext cx="258594" cy="25859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3FAF376-C8C8-4AAF-9DE0-FB9761668018}"/>
                </a:ext>
              </a:extLst>
            </p:cNvPr>
            <p:cNvSpPr/>
            <p:nvPr/>
          </p:nvSpPr>
          <p:spPr>
            <a:xfrm>
              <a:off x="6904046" y="3216786"/>
              <a:ext cx="258594" cy="25859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DAAE427-CD7F-4392-8F55-4DFDDD0F9B82}"/>
                </a:ext>
              </a:extLst>
            </p:cNvPr>
            <p:cNvCxnSpPr>
              <a:cxnSpLocks/>
              <a:stCxn id="98" idx="2"/>
              <a:endCxn id="97" idx="6"/>
            </p:cNvCxnSpPr>
            <p:nvPr/>
          </p:nvCxnSpPr>
          <p:spPr>
            <a:xfrm flipH="1" flipV="1">
              <a:off x="4685877" y="3204642"/>
              <a:ext cx="1343690" cy="886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0FEF5B4D-2A22-408D-8303-E139DDB9BD87}"/>
                </a:ext>
              </a:extLst>
            </p:cNvPr>
            <p:cNvSpPr/>
            <p:nvPr/>
          </p:nvSpPr>
          <p:spPr>
            <a:xfrm>
              <a:off x="3746510" y="2043300"/>
              <a:ext cx="6102450" cy="85620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C35F1C6D-A92D-40EC-8E77-A09B1117B6F9}"/>
                </a:ext>
              </a:extLst>
            </p:cNvPr>
            <p:cNvGrpSpPr/>
            <p:nvPr/>
          </p:nvGrpSpPr>
          <p:grpSpPr>
            <a:xfrm>
              <a:off x="4904508" y="5797320"/>
              <a:ext cx="4147408" cy="367124"/>
              <a:chOff x="431165" y="4370962"/>
              <a:chExt cx="4147408" cy="367124"/>
            </a:xfrm>
          </p:grpSpPr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D7D8D07F-77A0-476A-920C-1E3830695072}"/>
                  </a:ext>
                </a:extLst>
              </p:cNvPr>
              <p:cNvSpPr/>
              <p:nvPr/>
            </p:nvSpPr>
            <p:spPr>
              <a:xfrm>
                <a:off x="431165" y="4370962"/>
                <a:ext cx="1196597" cy="3671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与簇内节点通信</a:t>
                </a: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F03C70E4-2669-42DA-B912-C27568FA4E06}"/>
                  </a:ext>
                </a:extLst>
              </p:cNvPr>
              <p:cNvSpPr/>
              <p:nvPr/>
            </p:nvSpPr>
            <p:spPr>
              <a:xfrm>
                <a:off x="1874330" y="4370962"/>
                <a:ext cx="1196597" cy="3671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与其他簇头交换信息</a:t>
                </a: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8F9E4A7B-1756-4F1D-9A47-CB3123A1FB90}"/>
                  </a:ext>
                </a:extLst>
              </p:cNvPr>
              <p:cNvSpPr/>
              <p:nvPr/>
            </p:nvSpPr>
            <p:spPr>
              <a:xfrm>
                <a:off x="3312584" y="4370962"/>
                <a:ext cx="1265989" cy="36712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与同级簇头选组成更高级簇</a:t>
                </a:r>
              </a:p>
            </p:txBody>
          </p:sp>
        </p:grpSp>
        <p:sp>
          <p:nvSpPr>
            <p:cNvPr id="76" name="箭头: 右 75">
              <a:extLst>
                <a:ext uri="{FF2B5EF4-FFF2-40B4-BE49-F238E27FC236}">
                  <a16:creationId xmlns:a16="http://schemas.microsoft.com/office/drawing/2014/main" id="{AB377F95-7EAE-45AA-9AEB-723BB1F733A0}"/>
                </a:ext>
              </a:extLst>
            </p:cNvPr>
            <p:cNvSpPr/>
            <p:nvPr/>
          </p:nvSpPr>
          <p:spPr>
            <a:xfrm rot="8742866" flipV="1">
              <a:off x="5424744" y="5204702"/>
              <a:ext cx="1577209" cy="199230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箭头: 右 78">
              <a:extLst>
                <a:ext uri="{FF2B5EF4-FFF2-40B4-BE49-F238E27FC236}">
                  <a16:creationId xmlns:a16="http://schemas.microsoft.com/office/drawing/2014/main" id="{7C36EEF6-FBA2-47F2-98FB-5C5F1BAFE2E6}"/>
                </a:ext>
              </a:extLst>
            </p:cNvPr>
            <p:cNvSpPr/>
            <p:nvPr/>
          </p:nvSpPr>
          <p:spPr>
            <a:xfrm rot="5400000" flipV="1">
              <a:off x="6634165" y="5247130"/>
              <a:ext cx="887947" cy="156174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箭头: 右 79">
              <a:extLst>
                <a:ext uri="{FF2B5EF4-FFF2-40B4-BE49-F238E27FC236}">
                  <a16:creationId xmlns:a16="http://schemas.microsoft.com/office/drawing/2014/main" id="{193C50EE-C049-4F83-BAED-97471FEBB95D}"/>
                </a:ext>
              </a:extLst>
            </p:cNvPr>
            <p:cNvSpPr/>
            <p:nvPr/>
          </p:nvSpPr>
          <p:spPr>
            <a:xfrm rot="3087625" flipV="1">
              <a:off x="7144312" y="5253489"/>
              <a:ext cx="1135272" cy="143955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6B94CA3-9633-4D31-9C5C-7ED18EB93882}"/>
                </a:ext>
              </a:extLst>
            </p:cNvPr>
            <p:cNvSpPr/>
            <p:nvPr/>
          </p:nvSpPr>
          <p:spPr>
            <a:xfrm>
              <a:off x="8300599" y="3864497"/>
              <a:ext cx="1548361" cy="9853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15ED8F9-3C72-446F-B848-E4371548E9FB}"/>
                </a:ext>
              </a:extLst>
            </p:cNvPr>
            <p:cNvSpPr/>
            <p:nvPr/>
          </p:nvSpPr>
          <p:spPr>
            <a:xfrm>
              <a:off x="8517343" y="3995990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F23753C-44BE-452C-8317-C981E60968CF}"/>
                </a:ext>
              </a:extLst>
            </p:cNvPr>
            <p:cNvSpPr/>
            <p:nvPr/>
          </p:nvSpPr>
          <p:spPr>
            <a:xfrm>
              <a:off x="8999778" y="4529112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AD4A46A-A3B2-4CBB-8B9E-AFEC8355D18F}"/>
                </a:ext>
              </a:extLst>
            </p:cNvPr>
            <p:cNvSpPr/>
            <p:nvPr/>
          </p:nvSpPr>
          <p:spPr>
            <a:xfrm>
              <a:off x="9478233" y="4332675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F91BFDC-D340-4032-A9FD-4D54F1DB5F64}"/>
                </a:ext>
              </a:extLst>
            </p:cNvPr>
            <p:cNvCxnSpPr>
              <a:cxnSpLocks/>
              <a:stCxn id="84" idx="1"/>
              <a:endCxn id="83" idx="5"/>
            </p:cNvCxnSpPr>
            <p:nvPr/>
          </p:nvCxnSpPr>
          <p:spPr>
            <a:xfrm flipH="1" flipV="1">
              <a:off x="8738067" y="4216714"/>
              <a:ext cx="299581" cy="3502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A0440BE-203B-4584-A9DD-891EBB91DBA8}"/>
                </a:ext>
              </a:extLst>
            </p:cNvPr>
            <p:cNvCxnSpPr>
              <a:cxnSpLocks/>
              <a:stCxn id="85" idx="2"/>
              <a:endCxn id="83" idx="6"/>
            </p:cNvCxnSpPr>
            <p:nvPr/>
          </p:nvCxnSpPr>
          <p:spPr>
            <a:xfrm flipH="1" flipV="1">
              <a:off x="8775937" y="4125287"/>
              <a:ext cx="702296" cy="3366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05D372-F3BD-4A45-B88C-D0D184EBEBF2}"/>
                </a:ext>
              </a:extLst>
            </p:cNvPr>
            <p:cNvCxnSpPr>
              <a:cxnSpLocks/>
              <a:stCxn id="84" idx="6"/>
              <a:endCxn id="85" idx="3"/>
            </p:cNvCxnSpPr>
            <p:nvPr/>
          </p:nvCxnSpPr>
          <p:spPr>
            <a:xfrm flipV="1">
              <a:off x="9258372" y="4553399"/>
              <a:ext cx="257731" cy="1050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A9E53C1-8A11-4D77-8105-75113E204C16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8646640" y="3447295"/>
              <a:ext cx="8787" cy="548695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B52EB5F-C0DE-4B50-AB06-546EEEB0B8CD}"/>
                </a:ext>
              </a:extLst>
            </p:cNvPr>
            <p:cNvSpPr/>
            <p:nvPr/>
          </p:nvSpPr>
          <p:spPr>
            <a:xfrm>
              <a:off x="8529951" y="3196305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06F365AE-E8EE-4327-8084-6DA3DDCDE957}"/>
                </a:ext>
              </a:extLst>
            </p:cNvPr>
            <p:cNvCxnSpPr>
              <a:cxnSpLocks/>
              <a:stCxn id="102" idx="2"/>
              <a:endCxn id="99" idx="6"/>
            </p:cNvCxnSpPr>
            <p:nvPr/>
          </p:nvCxnSpPr>
          <p:spPr>
            <a:xfrm flipH="1">
              <a:off x="7162640" y="3325602"/>
              <a:ext cx="1367311" cy="204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DC6F178-7EA3-407A-A276-2543271FA5C9}"/>
                </a:ext>
              </a:extLst>
            </p:cNvPr>
            <p:cNvSpPr/>
            <p:nvPr/>
          </p:nvSpPr>
          <p:spPr>
            <a:xfrm>
              <a:off x="3746510" y="2956587"/>
              <a:ext cx="2798090" cy="62706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FC0FB778-F082-4236-B830-A6519BF04119}"/>
                </a:ext>
              </a:extLst>
            </p:cNvPr>
            <p:cNvSpPr/>
            <p:nvPr/>
          </p:nvSpPr>
          <p:spPr>
            <a:xfrm>
              <a:off x="6760234" y="3024012"/>
              <a:ext cx="3088726" cy="627061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lgDashDot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76C6871B-3E2C-4D82-8992-A5627A8D9449}"/>
                </a:ext>
              </a:extLst>
            </p:cNvPr>
            <p:cNvCxnSpPr>
              <a:cxnSpLocks/>
            </p:cNvCxnSpPr>
            <p:nvPr/>
          </p:nvCxnSpPr>
          <p:spPr>
            <a:xfrm>
              <a:off x="6158863" y="2604658"/>
              <a:ext cx="1" cy="557663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F7B6FBBB-0686-4818-9A7E-CE771D637413}"/>
                </a:ext>
              </a:extLst>
            </p:cNvPr>
            <p:cNvCxnSpPr>
              <a:cxnSpLocks/>
            </p:cNvCxnSpPr>
            <p:nvPr/>
          </p:nvCxnSpPr>
          <p:spPr>
            <a:xfrm>
              <a:off x="7000051" y="2581196"/>
              <a:ext cx="11180" cy="646659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34E502BC-3CC7-4988-8F19-6EC200DFF426}"/>
                </a:ext>
              </a:extLst>
            </p:cNvPr>
            <p:cNvSpPr/>
            <p:nvPr/>
          </p:nvSpPr>
          <p:spPr>
            <a:xfrm>
              <a:off x="6029566" y="2351028"/>
              <a:ext cx="258594" cy="25859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9F6A4267-64D2-4332-8101-FC2B7C39BEAC}"/>
                </a:ext>
              </a:extLst>
            </p:cNvPr>
            <p:cNvSpPr/>
            <p:nvPr/>
          </p:nvSpPr>
          <p:spPr>
            <a:xfrm>
              <a:off x="6874661" y="2324357"/>
              <a:ext cx="258594" cy="25859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14B7C150-7E88-46CA-9607-91FFE20E7541}"/>
                </a:ext>
              </a:extLst>
            </p:cNvPr>
            <p:cNvCxnSpPr>
              <a:cxnSpLocks/>
              <a:stCxn id="121" idx="2"/>
              <a:endCxn id="120" idx="6"/>
            </p:cNvCxnSpPr>
            <p:nvPr/>
          </p:nvCxnSpPr>
          <p:spPr>
            <a:xfrm flipH="1">
              <a:off x="6288160" y="2453654"/>
              <a:ext cx="586501" cy="2667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72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分簇的挑战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1165" y="854478"/>
            <a:ext cx="1073532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显而易见的是，层数、每一层的簇头数目、同一层中普通节点的簇归属会显著影响网络通信质量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0429957-1C03-4237-A287-44DAC9BF8E24}"/>
              </a:ext>
            </a:extLst>
          </p:cNvPr>
          <p:cNvSpPr/>
          <p:nvPr/>
        </p:nvSpPr>
        <p:spPr>
          <a:xfrm>
            <a:off x="1162091" y="4438747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7964AF9-2A7F-45CB-9DB8-2957A89F9F8C}"/>
              </a:ext>
            </a:extLst>
          </p:cNvPr>
          <p:cNvSpPr/>
          <p:nvPr/>
        </p:nvSpPr>
        <p:spPr>
          <a:xfrm>
            <a:off x="1420685" y="4049116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B3BB3E5-9EFB-4222-B84B-7757B99CB35C}"/>
              </a:ext>
            </a:extLst>
          </p:cNvPr>
          <p:cNvSpPr/>
          <p:nvPr/>
        </p:nvSpPr>
        <p:spPr>
          <a:xfrm>
            <a:off x="1865725" y="4180153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5ECE295-3568-4EE4-8C3E-EB4E1F9110E6}"/>
              </a:ext>
            </a:extLst>
          </p:cNvPr>
          <p:cNvSpPr/>
          <p:nvPr/>
        </p:nvSpPr>
        <p:spPr>
          <a:xfrm>
            <a:off x="1597895" y="4508810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51D644D-E34B-43D1-A3D6-E1AB57B8C8DD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V="1">
            <a:off x="1382815" y="4269840"/>
            <a:ext cx="75740" cy="206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7CA72BF-6F18-4AC1-A9A1-03D1DEB8F99D}"/>
              </a:ext>
            </a:extLst>
          </p:cNvPr>
          <p:cNvCxnSpPr>
            <a:cxnSpLocks/>
            <a:stCxn id="61" idx="1"/>
            <a:endCxn id="60" idx="6"/>
          </p:cNvCxnSpPr>
          <p:nvPr/>
        </p:nvCxnSpPr>
        <p:spPr>
          <a:xfrm flipH="1" flipV="1">
            <a:off x="1679279" y="4178413"/>
            <a:ext cx="224316" cy="3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77FA5E2-FAD8-443A-8677-D6FA3789CFD0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1727192" y="4400877"/>
            <a:ext cx="176403" cy="107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D52BE298-3E22-4803-A813-20D75279E3E0}"/>
              </a:ext>
            </a:extLst>
          </p:cNvPr>
          <p:cNvSpPr/>
          <p:nvPr/>
        </p:nvSpPr>
        <p:spPr>
          <a:xfrm>
            <a:off x="3883571" y="4599816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82A9B147-7F2F-4661-AE56-51020A4B4450}"/>
              </a:ext>
            </a:extLst>
          </p:cNvPr>
          <p:cNvSpPr/>
          <p:nvPr/>
        </p:nvSpPr>
        <p:spPr>
          <a:xfrm>
            <a:off x="4273020" y="4624660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041903E6-A684-49FB-BB86-E067367E20DA}"/>
              </a:ext>
            </a:extLst>
          </p:cNvPr>
          <p:cNvSpPr/>
          <p:nvPr/>
        </p:nvSpPr>
        <p:spPr>
          <a:xfrm>
            <a:off x="4367324" y="4004436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4C759C26-6CF9-4872-A5A9-13B2F663F8C3}"/>
              </a:ext>
            </a:extLst>
          </p:cNvPr>
          <p:cNvCxnSpPr>
            <a:cxnSpLocks/>
            <a:stCxn id="65" idx="2"/>
            <a:endCxn id="64" idx="6"/>
          </p:cNvCxnSpPr>
          <p:nvPr/>
        </p:nvCxnSpPr>
        <p:spPr>
          <a:xfrm flipH="1" flipV="1">
            <a:off x="4142165" y="4729113"/>
            <a:ext cx="130855" cy="2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08321A77-7FB0-41C6-9BFC-8467EA65F611}"/>
              </a:ext>
            </a:extLst>
          </p:cNvPr>
          <p:cNvCxnSpPr>
            <a:cxnSpLocks/>
            <a:stCxn id="66" idx="3"/>
            <a:endCxn id="64" idx="7"/>
          </p:cNvCxnSpPr>
          <p:nvPr/>
        </p:nvCxnSpPr>
        <p:spPr>
          <a:xfrm flipH="1">
            <a:off x="4104295" y="4225160"/>
            <a:ext cx="300899" cy="412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5890276D-C71E-4ED9-BD8C-F41C81D7A572}"/>
              </a:ext>
            </a:extLst>
          </p:cNvPr>
          <p:cNvCxnSpPr>
            <a:cxnSpLocks/>
            <a:stCxn id="65" idx="0"/>
            <a:endCxn id="66" idx="4"/>
          </p:cNvCxnSpPr>
          <p:nvPr/>
        </p:nvCxnSpPr>
        <p:spPr>
          <a:xfrm flipV="1">
            <a:off x="4402317" y="4263030"/>
            <a:ext cx="94304" cy="361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椭圆 74">
            <a:extLst>
              <a:ext uri="{FF2B5EF4-FFF2-40B4-BE49-F238E27FC236}">
                <a16:creationId xmlns:a16="http://schemas.microsoft.com/office/drawing/2014/main" id="{4ED592F5-8A5C-459F-BF9D-C680F7FDB0CA}"/>
              </a:ext>
            </a:extLst>
          </p:cNvPr>
          <p:cNvSpPr/>
          <p:nvPr/>
        </p:nvSpPr>
        <p:spPr>
          <a:xfrm>
            <a:off x="717550" y="4057409"/>
            <a:ext cx="1779996" cy="76043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A3419B9-2635-4F85-ABD5-F3622CAE47C1}"/>
              </a:ext>
            </a:extLst>
          </p:cNvPr>
          <p:cNvGrpSpPr/>
          <p:nvPr/>
        </p:nvGrpSpPr>
        <p:grpSpPr>
          <a:xfrm>
            <a:off x="2588973" y="4021763"/>
            <a:ext cx="911589" cy="818523"/>
            <a:chOff x="9475612" y="3719621"/>
            <a:chExt cx="911589" cy="81852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9C35C18-F98E-4AC6-89A7-203D73717299}"/>
                </a:ext>
              </a:extLst>
            </p:cNvPr>
            <p:cNvGrpSpPr/>
            <p:nvPr/>
          </p:nvGrpSpPr>
          <p:grpSpPr>
            <a:xfrm>
              <a:off x="9647178" y="3780768"/>
              <a:ext cx="498662" cy="654691"/>
              <a:chOff x="9375664" y="3697241"/>
              <a:chExt cx="498662" cy="65469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857B227-C5CB-4A6D-8B6E-68CF1BC7647F}"/>
                  </a:ext>
                </a:extLst>
              </p:cNvPr>
              <p:cNvSpPr/>
              <p:nvPr/>
            </p:nvSpPr>
            <p:spPr>
              <a:xfrm>
                <a:off x="9375664" y="3697241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E6DE197-DFE3-4F57-B03D-A88455433840}"/>
                  </a:ext>
                </a:extLst>
              </p:cNvPr>
              <p:cNvSpPr/>
              <p:nvPr/>
            </p:nvSpPr>
            <p:spPr>
              <a:xfrm>
                <a:off x="9615732" y="4093338"/>
                <a:ext cx="258594" cy="25859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70449C9-1C05-4151-A918-C86CB6833436}"/>
                  </a:ext>
                </a:extLst>
              </p:cNvPr>
              <p:cNvCxnSpPr>
                <a:cxnSpLocks/>
                <a:stCxn id="77" idx="1"/>
                <a:endCxn id="62" idx="4"/>
              </p:cNvCxnSpPr>
              <p:nvPr/>
            </p:nvCxnSpPr>
            <p:spPr>
              <a:xfrm flipH="1" flipV="1">
                <a:off x="9504961" y="3955835"/>
                <a:ext cx="148641" cy="17537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54E1675-F6B5-4D4A-ADA1-C8CB248D1C72}"/>
                </a:ext>
              </a:extLst>
            </p:cNvPr>
            <p:cNvSpPr/>
            <p:nvPr/>
          </p:nvSpPr>
          <p:spPr>
            <a:xfrm>
              <a:off x="9475612" y="3719621"/>
              <a:ext cx="911589" cy="8185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椭圆 89">
            <a:extLst>
              <a:ext uri="{FF2B5EF4-FFF2-40B4-BE49-F238E27FC236}">
                <a16:creationId xmlns:a16="http://schemas.microsoft.com/office/drawing/2014/main" id="{43E050AA-59BD-4BE0-BF3B-4411246BE555}"/>
              </a:ext>
            </a:extLst>
          </p:cNvPr>
          <p:cNvSpPr/>
          <p:nvPr/>
        </p:nvSpPr>
        <p:spPr>
          <a:xfrm>
            <a:off x="3546068" y="3944264"/>
            <a:ext cx="1548361" cy="98536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EDCFC13-A79D-4725-B10F-BDBFECCD97B5}"/>
              </a:ext>
            </a:extLst>
          </p:cNvPr>
          <p:cNvCxnSpPr>
            <a:cxnSpLocks/>
          </p:cNvCxnSpPr>
          <p:nvPr/>
        </p:nvCxnSpPr>
        <p:spPr>
          <a:xfrm>
            <a:off x="1527620" y="3374634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2CBDE86-2CAF-4FA4-85F2-EEB159BCF7D2}"/>
              </a:ext>
            </a:extLst>
          </p:cNvPr>
          <p:cNvCxnSpPr>
            <a:cxnSpLocks/>
            <a:stCxn id="98" idx="4"/>
          </p:cNvCxnSpPr>
          <p:nvPr/>
        </p:nvCxnSpPr>
        <p:spPr>
          <a:xfrm>
            <a:off x="3129904" y="3456009"/>
            <a:ext cx="17912" cy="1020608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33765E3-5975-468E-8A83-A4150F1104AD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4001688" y="3502557"/>
            <a:ext cx="11180" cy="1097259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CF4DDB4C-5D59-4738-9E36-BB41658948A2}"/>
              </a:ext>
            </a:extLst>
          </p:cNvPr>
          <p:cNvSpPr/>
          <p:nvPr/>
        </p:nvSpPr>
        <p:spPr>
          <a:xfrm>
            <a:off x="1398323" y="3108736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D9E71F4-8924-454D-9A8F-17C5DBD4561F}"/>
              </a:ext>
            </a:extLst>
          </p:cNvPr>
          <p:cNvSpPr/>
          <p:nvPr/>
        </p:nvSpPr>
        <p:spPr>
          <a:xfrm>
            <a:off x="3000607" y="3197415"/>
            <a:ext cx="258594" cy="2585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3FAF376-C8C8-4AAF-9DE0-FB9761668018}"/>
              </a:ext>
            </a:extLst>
          </p:cNvPr>
          <p:cNvSpPr/>
          <p:nvPr/>
        </p:nvSpPr>
        <p:spPr>
          <a:xfrm>
            <a:off x="3875086" y="3250177"/>
            <a:ext cx="258594" cy="2585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CDAAE427-CD7F-4392-8F55-4DFDDD0F9B82}"/>
              </a:ext>
            </a:extLst>
          </p:cNvPr>
          <p:cNvCxnSpPr>
            <a:cxnSpLocks/>
            <a:stCxn id="98" idx="2"/>
            <a:endCxn id="97" idx="6"/>
          </p:cNvCxnSpPr>
          <p:nvPr/>
        </p:nvCxnSpPr>
        <p:spPr>
          <a:xfrm flipH="1" flipV="1">
            <a:off x="1656917" y="3238033"/>
            <a:ext cx="1343690" cy="88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0FEF5B4D-2A22-408D-8303-E139DDB9BD87}"/>
              </a:ext>
            </a:extLst>
          </p:cNvPr>
          <p:cNvSpPr/>
          <p:nvPr/>
        </p:nvSpPr>
        <p:spPr>
          <a:xfrm>
            <a:off x="717550" y="2076691"/>
            <a:ext cx="6102450" cy="856202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6B94CA3-9633-4D31-9C5C-7ED18EB93882}"/>
              </a:ext>
            </a:extLst>
          </p:cNvPr>
          <p:cNvSpPr/>
          <p:nvPr/>
        </p:nvSpPr>
        <p:spPr>
          <a:xfrm>
            <a:off x="5271639" y="3897888"/>
            <a:ext cx="1548361" cy="98536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F15ED8F9-3C72-446F-B848-E4371548E9FB}"/>
              </a:ext>
            </a:extLst>
          </p:cNvPr>
          <p:cNvSpPr/>
          <p:nvPr/>
        </p:nvSpPr>
        <p:spPr>
          <a:xfrm>
            <a:off x="5488383" y="4029381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1F23753C-44BE-452C-8317-C981E60968CF}"/>
              </a:ext>
            </a:extLst>
          </p:cNvPr>
          <p:cNvSpPr/>
          <p:nvPr/>
        </p:nvSpPr>
        <p:spPr>
          <a:xfrm>
            <a:off x="5970818" y="4562503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0AD4A46A-A3B2-4CBB-8B9E-AFEC8355D18F}"/>
              </a:ext>
            </a:extLst>
          </p:cNvPr>
          <p:cNvSpPr/>
          <p:nvPr/>
        </p:nvSpPr>
        <p:spPr>
          <a:xfrm>
            <a:off x="6449273" y="4366066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F91BFDC-D340-4032-A9FD-4D54F1DB5F64}"/>
              </a:ext>
            </a:extLst>
          </p:cNvPr>
          <p:cNvCxnSpPr>
            <a:cxnSpLocks/>
            <a:stCxn id="84" idx="1"/>
            <a:endCxn id="83" idx="5"/>
          </p:cNvCxnSpPr>
          <p:nvPr/>
        </p:nvCxnSpPr>
        <p:spPr>
          <a:xfrm flipH="1" flipV="1">
            <a:off x="5709107" y="4250105"/>
            <a:ext cx="299581" cy="3502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4A0440BE-203B-4584-A9DD-891EBB91DBA8}"/>
              </a:ext>
            </a:extLst>
          </p:cNvPr>
          <p:cNvCxnSpPr>
            <a:cxnSpLocks/>
            <a:stCxn id="85" idx="2"/>
            <a:endCxn id="83" idx="6"/>
          </p:cNvCxnSpPr>
          <p:nvPr/>
        </p:nvCxnSpPr>
        <p:spPr>
          <a:xfrm flipH="1" flipV="1">
            <a:off x="5746977" y="4158678"/>
            <a:ext cx="702296" cy="336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E05D372-F3BD-4A45-B88C-D0D184EBEBF2}"/>
              </a:ext>
            </a:extLst>
          </p:cNvPr>
          <p:cNvCxnSpPr>
            <a:cxnSpLocks/>
            <a:stCxn id="84" idx="6"/>
            <a:endCxn id="85" idx="3"/>
          </p:cNvCxnSpPr>
          <p:nvPr/>
        </p:nvCxnSpPr>
        <p:spPr>
          <a:xfrm flipV="1">
            <a:off x="6229412" y="4586790"/>
            <a:ext cx="257731" cy="105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5A9E53C1-8A11-4D77-8105-75113E204C16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5617680" y="3480686"/>
            <a:ext cx="8787" cy="54869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FB52EB5F-C0DE-4B50-AB06-546EEEB0B8CD}"/>
              </a:ext>
            </a:extLst>
          </p:cNvPr>
          <p:cNvSpPr/>
          <p:nvPr/>
        </p:nvSpPr>
        <p:spPr>
          <a:xfrm>
            <a:off x="5500991" y="3229696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06F365AE-E8EE-4327-8084-6DA3DDCDE957}"/>
              </a:ext>
            </a:extLst>
          </p:cNvPr>
          <p:cNvCxnSpPr>
            <a:cxnSpLocks/>
            <a:stCxn id="102" idx="2"/>
            <a:endCxn id="99" idx="6"/>
          </p:cNvCxnSpPr>
          <p:nvPr/>
        </p:nvCxnSpPr>
        <p:spPr>
          <a:xfrm flipH="1">
            <a:off x="4133680" y="3358993"/>
            <a:ext cx="1367311" cy="2048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1DC6F178-7EA3-407A-A276-2543271FA5C9}"/>
              </a:ext>
            </a:extLst>
          </p:cNvPr>
          <p:cNvSpPr/>
          <p:nvPr/>
        </p:nvSpPr>
        <p:spPr>
          <a:xfrm>
            <a:off x="717550" y="2989978"/>
            <a:ext cx="2798090" cy="627061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FC0FB778-F082-4236-B830-A6519BF04119}"/>
              </a:ext>
            </a:extLst>
          </p:cNvPr>
          <p:cNvSpPr/>
          <p:nvPr/>
        </p:nvSpPr>
        <p:spPr>
          <a:xfrm>
            <a:off x="3731274" y="3057403"/>
            <a:ext cx="3088726" cy="627061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76C6871B-3E2C-4D82-8992-A5627A8D9449}"/>
              </a:ext>
            </a:extLst>
          </p:cNvPr>
          <p:cNvCxnSpPr>
            <a:cxnSpLocks/>
          </p:cNvCxnSpPr>
          <p:nvPr/>
        </p:nvCxnSpPr>
        <p:spPr>
          <a:xfrm>
            <a:off x="3129903" y="2638049"/>
            <a:ext cx="1" cy="557663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F7B6FBBB-0686-4818-9A7E-CE771D637413}"/>
              </a:ext>
            </a:extLst>
          </p:cNvPr>
          <p:cNvCxnSpPr>
            <a:cxnSpLocks/>
          </p:cNvCxnSpPr>
          <p:nvPr/>
        </p:nvCxnSpPr>
        <p:spPr>
          <a:xfrm>
            <a:off x="3971091" y="2614587"/>
            <a:ext cx="11180" cy="646659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34E502BC-3CC7-4988-8F19-6EC200DFF426}"/>
              </a:ext>
            </a:extLst>
          </p:cNvPr>
          <p:cNvSpPr/>
          <p:nvPr/>
        </p:nvSpPr>
        <p:spPr>
          <a:xfrm>
            <a:off x="3000606" y="2384419"/>
            <a:ext cx="258594" cy="2585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9F6A4267-64D2-4332-8101-FC2B7C39BEAC}"/>
              </a:ext>
            </a:extLst>
          </p:cNvPr>
          <p:cNvSpPr/>
          <p:nvPr/>
        </p:nvSpPr>
        <p:spPr>
          <a:xfrm>
            <a:off x="3845701" y="2357748"/>
            <a:ext cx="258594" cy="25859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14B7C150-7E88-46CA-9607-91FFE20E7541}"/>
              </a:ext>
            </a:extLst>
          </p:cNvPr>
          <p:cNvCxnSpPr>
            <a:cxnSpLocks/>
            <a:stCxn id="121" idx="2"/>
            <a:endCxn id="120" idx="6"/>
          </p:cNvCxnSpPr>
          <p:nvPr/>
        </p:nvCxnSpPr>
        <p:spPr>
          <a:xfrm flipH="1">
            <a:off x="3259200" y="2487045"/>
            <a:ext cx="586501" cy="2667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39C02D6E-856B-4B33-9562-E5A3454F24C5}"/>
              </a:ext>
            </a:extLst>
          </p:cNvPr>
          <p:cNvSpPr txBox="1"/>
          <p:nvPr/>
        </p:nvSpPr>
        <p:spPr>
          <a:xfrm>
            <a:off x="2591820" y="5027824"/>
            <a:ext cx="2609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分层过多导致最上层节点数过少、节点连接过于稀疏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5B51C9F9-4E36-4D1F-94F5-7DA191B77D2B}"/>
              </a:ext>
            </a:extLst>
          </p:cNvPr>
          <p:cNvSpPr/>
          <p:nvPr/>
        </p:nvSpPr>
        <p:spPr>
          <a:xfrm>
            <a:off x="8243031" y="3799472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07C156F7-E101-40A8-8F29-77AD78352416}"/>
              </a:ext>
            </a:extLst>
          </p:cNvPr>
          <p:cNvSpPr/>
          <p:nvPr/>
        </p:nvSpPr>
        <p:spPr>
          <a:xfrm>
            <a:off x="8632480" y="3824316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B59ACA1F-DA7F-4D83-B648-7E5FD5D1EE02}"/>
              </a:ext>
            </a:extLst>
          </p:cNvPr>
          <p:cNvSpPr/>
          <p:nvPr/>
        </p:nvSpPr>
        <p:spPr>
          <a:xfrm>
            <a:off x="8726784" y="3204092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70DE011-7686-4B2C-A974-9F9E668E4787}"/>
              </a:ext>
            </a:extLst>
          </p:cNvPr>
          <p:cNvCxnSpPr>
            <a:cxnSpLocks/>
            <a:stCxn id="103" idx="2"/>
            <a:endCxn id="86" idx="6"/>
          </p:cNvCxnSpPr>
          <p:nvPr/>
        </p:nvCxnSpPr>
        <p:spPr>
          <a:xfrm flipH="1" flipV="1">
            <a:off x="8501625" y="3928769"/>
            <a:ext cx="130855" cy="2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471C91BF-F462-4D06-936A-3CF194D82D7B}"/>
              </a:ext>
            </a:extLst>
          </p:cNvPr>
          <p:cNvCxnSpPr>
            <a:cxnSpLocks/>
            <a:stCxn id="107" idx="3"/>
            <a:endCxn id="86" idx="7"/>
          </p:cNvCxnSpPr>
          <p:nvPr/>
        </p:nvCxnSpPr>
        <p:spPr>
          <a:xfrm flipH="1">
            <a:off x="8463755" y="3424816"/>
            <a:ext cx="300899" cy="41252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216A9A81-60AD-4CCA-956D-F151210415DC}"/>
              </a:ext>
            </a:extLst>
          </p:cNvPr>
          <p:cNvCxnSpPr>
            <a:cxnSpLocks/>
            <a:stCxn id="103" idx="0"/>
            <a:endCxn id="107" idx="4"/>
          </p:cNvCxnSpPr>
          <p:nvPr/>
        </p:nvCxnSpPr>
        <p:spPr>
          <a:xfrm flipV="1">
            <a:off x="8761777" y="3462686"/>
            <a:ext cx="94304" cy="3616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12DE6D14-BDC3-4327-8249-7E96506213E3}"/>
              </a:ext>
            </a:extLst>
          </p:cNvPr>
          <p:cNvSpPr/>
          <p:nvPr/>
        </p:nvSpPr>
        <p:spPr>
          <a:xfrm>
            <a:off x="9847843" y="3229037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7F332F25-1D2F-4B32-AC11-CEF79105F31C}"/>
              </a:ext>
            </a:extLst>
          </p:cNvPr>
          <p:cNvSpPr/>
          <p:nvPr/>
        </p:nvSpPr>
        <p:spPr>
          <a:xfrm>
            <a:off x="10330278" y="3762159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5D44CA16-0D25-4D95-B628-14A91EB2B4DE}"/>
              </a:ext>
            </a:extLst>
          </p:cNvPr>
          <p:cNvSpPr/>
          <p:nvPr/>
        </p:nvSpPr>
        <p:spPr>
          <a:xfrm>
            <a:off x="10808733" y="3565722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DF002F98-45A7-4364-BD14-8F5FC67774C4}"/>
              </a:ext>
            </a:extLst>
          </p:cNvPr>
          <p:cNvCxnSpPr>
            <a:cxnSpLocks/>
            <a:stCxn id="123" idx="1"/>
            <a:endCxn id="117" idx="5"/>
          </p:cNvCxnSpPr>
          <p:nvPr/>
        </p:nvCxnSpPr>
        <p:spPr>
          <a:xfrm flipH="1" flipV="1">
            <a:off x="10068567" y="3449761"/>
            <a:ext cx="299581" cy="3502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7464E4A-607F-4A8D-BF28-DB59024D4C18}"/>
              </a:ext>
            </a:extLst>
          </p:cNvPr>
          <p:cNvCxnSpPr>
            <a:cxnSpLocks/>
            <a:stCxn id="124" idx="2"/>
            <a:endCxn id="117" idx="6"/>
          </p:cNvCxnSpPr>
          <p:nvPr/>
        </p:nvCxnSpPr>
        <p:spPr>
          <a:xfrm flipH="1" flipV="1">
            <a:off x="10106437" y="3358334"/>
            <a:ext cx="702296" cy="336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E729088B-E678-47F7-AD17-DD1EC56CFB31}"/>
              </a:ext>
            </a:extLst>
          </p:cNvPr>
          <p:cNvCxnSpPr>
            <a:cxnSpLocks/>
            <a:stCxn id="123" idx="6"/>
            <a:endCxn id="124" idx="3"/>
          </p:cNvCxnSpPr>
          <p:nvPr/>
        </p:nvCxnSpPr>
        <p:spPr>
          <a:xfrm flipV="1">
            <a:off x="10588872" y="3786446"/>
            <a:ext cx="257731" cy="105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6F929DEE-26BA-4B69-8A5E-68A105E28E11}"/>
              </a:ext>
            </a:extLst>
          </p:cNvPr>
          <p:cNvCxnSpPr>
            <a:cxnSpLocks/>
            <a:stCxn id="117" idx="2"/>
            <a:endCxn id="107" idx="6"/>
          </p:cNvCxnSpPr>
          <p:nvPr/>
        </p:nvCxnSpPr>
        <p:spPr>
          <a:xfrm flipH="1" flipV="1">
            <a:off x="8985378" y="3333389"/>
            <a:ext cx="862465" cy="249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64548E1-57F6-48BC-AE79-9575B52A0E18}"/>
              </a:ext>
            </a:extLst>
          </p:cNvPr>
          <p:cNvSpPr txBox="1"/>
          <p:nvPr/>
        </p:nvSpPr>
        <p:spPr>
          <a:xfrm>
            <a:off x="8458198" y="5030919"/>
            <a:ext cx="2609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分层过少导致</a:t>
            </a:r>
            <a:endParaRPr lang="en-US" altLang="zh-CN" sz="1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层间节点通信压力大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A25A1F-5DA9-45C1-9FC4-846FFCA644B8}"/>
              </a:ext>
            </a:extLst>
          </p:cNvPr>
          <p:cNvCxnSpPr/>
          <p:nvPr/>
        </p:nvCxnSpPr>
        <p:spPr>
          <a:xfrm>
            <a:off x="7613515" y="1712068"/>
            <a:ext cx="0" cy="4111558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2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分簇的挑战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1165" y="854478"/>
            <a:ext cx="1073532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显而易见的是，层数、每一层的簇头数目、簇头节点的选择、同一层中普通节点的簇归属会显著影响网络通信质量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9C02D6E-856B-4B33-9562-E5A3454F24C5}"/>
              </a:ext>
            </a:extLst>
          </p:cNvPr>
          <p:cNvSpPr txBox="1"/>
          <p:nvPr/>
        </p:nvSpPr>
        <p:spPr>
          <a:xfrm>
            <a:off x="1266787" y="5005627"/>
            <a:ext cx="2609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簇头过多导致上层节点</a:t>
            </a:r>
            <a:endParaRPr lang="en-US" altLang="zh-CN" sz="1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数据压力大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64548E1-57F6-48BC-AE79-9575B52A0E18}"/>
              </a:ext>
            </a:extLst>
          </p:cNvPr>
          <p:cNvSpPr txBox="1"/>
          <p:nvPr/>
        </p:nvSpPr>
        <p:spPr>
          <a:xfrm>
            <a:off x="8458198" y="5030919"/>
            <a:ext cx="2609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簇头太少导致簇内通信速度慢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A25A1F-5DA9-45C1-9FC4-846FFCA644B8}"/>
              </a:ext>
            </a:extLst>
          </p:cNvPr>
          <p:cNvCxnSpPr/>
          <p:nvPr/>
        </p:nvCxnSpPr>
        <p:spPr>
          <a:xfrm>
            <a:off x="5985754" y="1689195"/>
            <a:ext cx="0" cy="4111558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F96055C-659F-4776-84E2-51B3543FBD59}"/>
              </a:ext>
            </a:extLst>
          </p:cNvPr>
          <p:cNvGrpSpPr/>
          <p:nvPr/>
        </p:nvGrpSpPr>
        <p:grpSpPr>
          <a:xfrm>
            <a:off x="61852" y="2516015"/>
            <a:ext cx="5784393" cy="2399013"/>
            <a:chOff x="717550" y="2530617"/>
            <a:chExt cx="5784393" cy="2399013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0429957-1C03-4237-A287-44DAC9BF8E24}"/>
                </a:ext>
              </a:extLst>
            </p:cNvPr>
            <p:cNvSpPr/>
            <p:nvPr/>
          </p:nvSpPr>
          <p:spPr>
            <a:xfrm>
              <a:off x="1029335" y="4457493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67964AF9-2A7F-45CB-9DB8-2957A89F9F8C}"/>
                </a:ext>
              </a:extLst>
            </p:cNvPr>
            <p:cNvSpPr/>
            <p:nvPr/>
          </p:nvSpPr>
          <p:spPr>
            <a:xfrm>
              <a:off x="1398936" y="4193134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5B3BB3E5-9EFB-4222-B84B-7757B99CB35C}"/>
                </a:ext>
              </a:extLst>
            </p:cNvPr>
            <p:cNvSpPr/>
            <p:nvPr/>
          </p:nvSpPr>
          <p:spPr>
            <a:xfrm>
              <a:off x="2005826" y="4122128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5ECE295-3568-4EE4-8C3E-EB4E1F9110E6}"/>
                </a:ext>
              </a:extLst>
            </p:cNvPr>
            <p:cNvSpPr/>
            <p:nvPr/>
          </p:nvSpPr>
          <p:spPr>
            <a:xfrm>
              <a:off x="2081895" y="4495363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351D644D-E34B-43D1-A3D6-E1AB57B8C8DD}"/>
                </a:ext>
              </a:extLst>
            </p:cNvPr>
            <p:cNvCxnSpPr>
              <a:cxnSpLocks/>
              <a:stCxn id="59" idx="7"/>
              <a:endCxn id="60" idx="3"/>
            </p:cNvCxnSpPr>
            <p:nvPr/>
          </p:nvCxnSpPr>
          <p:spPr>
            <a:xfrm flipV="1">
              <a:off x="1250059" y="4413858"/>
              <a:ext cx="186747" cy="81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77FA5E2-FAD8-443A-8677-D6FA3789CFD0}"/>
                </a:ext>
              </a:extLst>
            </p:cNvPr>
            <p:cNvCxnSpPr>
              <a:cxnSpLocks/>
              <a:stCxn id="63" idx="0"/>
              <a:endCxn id="61" idx="4"/>
            </p:cNvCxnSpPr>
            <p:nvPr/>
          </p:nvCxnSpPr>
          <p:spPr>
            <a:xfrm flipH="1" flipV="1">
              <a:off x="2135123" y="4380722"/>
              <a:ext cx="76069" cy="1146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52BE298-3E22-4803-A813-20D75279E3E0}"/>
                </a:ext>
              </a:extLst>
            </p:cNvPr>
            <p:cNvSpPr/>
            <p:nvPr/>
          </p:nvSpPr>
          <p:spPr>
            <a:xfrm>
              <a:off x="3883571" y="4599816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2A9B147-7F2F-4661-AE56-51020A4B4450}"/>
                </a:ext>
              </a:extLst>
            </p:cNvPr>
            <p:cNvSpPr/>
            <p:nvPr/>
          </p:nvSpPr>
          <p:spPr>
            <a:xfrm>
              <a:off x="4273020" y="4624660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41903E6-A684-49FB-BB86-E067367E20DA}"/>
                </a:ext>
              </a:extLst>
            </p:cNvPr>
            <p:cNvSpPr/>
            <p:nvPr/>
          </p:nvSpPr>
          <p:spPr>
            <a:xfrm>
              <a:off x="4212005" y="4037284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C759C26-6CF9-4872-A5A9-13B2F663F8C3}"/>
                </a:ext>
              </a:extLst>
            </p:cNvPr>
            <p:cNvCxnSpPr>
              <a:cxnSpLocks/>
              <a:stCxn id="65" idx="2"/>
              <a:endCxn id="64" idx="6"/>
            </p:cNvCxnSpPr>
            <p:nvPr/>
          </p:nvCxnSpPr>
          <p:spPr>
            <a:xfrm flipH="1" flipV="1">
              <a:off x="4142165" y="4729113"/>
              <a:ext cx="130855" cy="248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8321A77-7FB0-41C6-9BFC-8467EA65F611}"/>
                </a:ext>
              </a:extLst>
            </p:cNvPr>
            <p:cNvCxnSpPr>
              <a:cxnSpLocks/>
              <a:stCxn id="66" idx="4"/>
              <a:endCxn id="64" idx="7"/>
            </p:cNvCxnSpPr>
            <p:nvPr/>
          </p:nvCxnSpPr>
          <p:spPr>
            <a:xfrm flipH="1">
              <a:off x="4104295" y="4295878"/>
              <a:ext cx="237007" cy="3418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890276D-C71E-4ED9-BD8C-F41C81D7A572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4341302" y="4295878"/>
              <a:ext cx="61015" cy="328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ED592F5-8A5C-459F-BF9D-C680F7FDB0CA}"/>
                </a:ext>
              </a:extLst>
            </p:cNvPr>
            <p:cNvSpPr/>
            <p:nvPr/>
          </p:nvSpPr>
          <p:spPr>
            <a:xfrm>
              <a:off x="717550" y="4057409"/>
              <a:ext cx="1056748" cy="760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8A3419B9-2635-4F85-ABD5-F3622CAE47C1}"/>
                </a:ext>
              </a:extLst>
            </p:cNvPr>
            <p:cNvGrpSpPr/>
            <p:nvPr/>
          </p:nvGrpSpPr>
          <p:grpSpPr>
            <a:xfrm>
              <a:off x="2588973" y="4021763"/>
              <a:ext cx="911589" cy="818523"/>
              <a:chOff x="9475612" y="3719621"/>
              <a:chExt cx="911589" cy="818523"/>
            </a:xfrm>
          </p:grpSpPr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59C35C18-F98E-4AC6-89A7-203D73717299}"/>
                  </a:ext>
                </a:extLst>
              </p:cNvPr>
              <p:cNvGrpSpPr/>
              <p:nvPr/>
            </p:nvGrpSpPr>
            <p:grpSpPr>
              <a:xfrm>
                <a:off x="9647178" y="3780768"/>
                <a:ext cx="498662" cy="654691"/>
                <a:chOff x="9375664" y="3697241"/>
                <a:chExt cx="498662" cy="654691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A857B227-C5CB-4A6D-8B6E-68CF1BC7647F}"/>
                    </a:ext>
                  </a:extLst>
                </p:cNvPr>
                <p:cNvSpPr/>
                <p:nvPr/>
              </p:nvSpPr>
              <p:spPr>
                <a:xfrm>
                  <a:off x="9375664" y="3697241"/>
                  <a:ext cx="258594" cy="258594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AE6DE197-DFE3-4F57-B03D-A88455433840}"/>
                    </a:ext>
                  </a:extLst>
                </p:cNvPr>
                <p:cNvSpPr/>
                <p:nvPr/>
              </p:nvSpPr>
              <p:spPr>
                <a:xfrm>
                  <a:off x="9615732" y="4093338"/>
                  <a:ext cx="258594" cy="258594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cxnSp>
              <p:nvCxnSpPr>
                <p:cNvPr id="78" name="直接连接符 77">
                  <a:extLst>
                    <a:ext uri="{FF2B5EF4-FFF2-40B4-BE49-F238E27FC236}">
                      <a16:creationId xmlns:a16="http://schemas.microsoft.com/office/drawing/2014/main" id="{D70449C9-1C05-4151-A918-C86CB6833436}"/>
                    </a:ext>
                  </a:extLst>
                </p:cNvPr>
                <p:cNvCxnSpPr>
                  <a:cxnSpLocks/>
                  <a:stCxn id="77" idx="1"/>
                  <a:endCxn id="62" idx="4"/>
                </p:cNvCxnSpPr>
                <p:nvPr/>
              </p:nvCxnSpPr>
              <p:spPr>
                <a:xfrm flipH="1" flipV="1">
                  <a:off x="9504961" y="3955835"/>
                  <a:ext cx="148641" cy="175373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D54E1675-F6B5-4D4A-ADA1-C8CB248D1C72}"/>
                  </a:ext>
                </a:extLst>
              </p:cNvPr>
              <p:cNvSpPr/>
              <p:nvPr/>
            </p:nvSpPr>
            <p:spPr>
              <a:xfrm>
                <a:off x="9475612" y="3719621"/>
                <a:ext cx="911589" cy="818523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43E050AA-59BD-4BE0-BF3B-4411246BE555}"/>
                </a:ext>
              </a:extLst>
            </p:cNvPr>
            <p:cNvSpPr/>
            <p:nvPr/>
          </p:nvSpPr>
          <p:spPr>
            <a:xfrm>
              <a:off x="3546069" y="3944264"/>
              <a:ext cx="1346610" cy="9853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BEDCFC13-A79D-4725-B10F-BDBFECCD97B5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1527620" y="3374634"/>
              <a:ext cx="613" cy="818500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F2CBDE86-2CAF-4FA4-85F2-EEB159BCF7D2}"/>
                </a:ext>
              </a:extLst>
            </p:cNvPr>
            <p:cNvCxnSpPr>
              <a:cxnSpLocks/>
              <a:stCxn id="98" idx="4"/>
            </p:cNvCxnSpPr>
            <p:nvPr/>
          </p:nvCxnSpPr>
          <p:spPr>
            <a:xfrm>
              <a:off x="3129904" y="3456009"/>
              <a:ext cx="17912" cy="1020608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533765E3-5975-468E-8A83-A4150F1104AD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4001688" y="3502557"/>
              <a:ext cx="11180" cy="1097259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CF4DDB4C-5D59-4738-9E36-BB41658948A2}"/>
                </a:ext>
              </a:extLst>
            </p:cNvPr>
            <p:cNvSpPr/>
            <p:nvPr/>
          </p:nvSpPr>
          <p:spPr>
            <a:xfrm>
              <a:off x="1398323" y="3108736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3D9E71F4-8924-454D-9A8F-17C5DBD4561F}"/>
                </a:ext>
              </a:extLst>
            </p:cNvPr>
            <p:cNvSpPr/>
            <p:nvPr/>
          </p:nvSpPr>
          <p:spPr>
            <a:xfrm>
              <a:off x="3000607" y="3197415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93FAF376-C8C8-4AAF-9DE0-FB9761668018}"/>
                </a:ext>
              </a:extLst>
            </p:cNvPr>
            <p:cNvSpPr/>
            <p:nvPr/>
          </p:nvSpPr>
          <p:spPr>
            <a:xfrm>
              <a:off x="3875086" y="3250177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6B94CA3-9633-4D31-9C5C-7ED18EB93882}"/>
                </a:ext>
              </a:extLst>
            </p:cNvPr>
            <p:cNvSpPr/>
            <p:nvPr/>
          </p:nvSpPr>
          <p:spPr>
            <a:xfrm>
              <a:off x="4953582" y="3906225"/>
              <a:ext cx="1548361" cy="9853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15ED8F9-3C72-446F-B848-E4371548E9FB}"/>
                </a:ext>
              </a:extLst>
            </p:cNvPr>
            <p:cNvSpPr/>
            <p:nvPr/>
          </p:nvSpPr>
          <p:spPr>
            <a:xfrm>
              <a:off x="5170326" y="4037718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1F23753C-44BE-452C-8317-C981E60968CF}"/>
                </a:ext>
              </a:extLst>
            </p:cNvPr>
            <p:cNvSpPr/>
            <p:nvPr/>
          </p:nvSpPr>
          <p:spPr>
            <a:xfrm>
              <a:off x="5652761" y="4570840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0AD4A46A-A3B2-4CBB-8B9E-AFEC8355D18F}"/>
                </a:ext>
              </a:extLst>
            </p:cNvPr>
            <p:cNvSpPr/>
            <p:nvPr/>
          </p:nvSpPr>
          <p:spPr>
            <a:xfrm>
              <a:off x="6131216" y="4374403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EF91BFDC-D340-4032-A9FD-4D54F1DB5F64}"/>
                </a:ext>
              </a:extLst>
            </p:cNvPr>
            <p:cNvCxnSpPr>
              <a:cxnSpLocks/>
              <a:stCxn id="84" idx="1"/>
              <a:endCxn id="83" idx="5"/>
            </p:cNvCxnSpPr>
            <p:nvPr/>
          </p:nvCxnSpPr>
          <p:spPr>
            <a:xfrm flipH="1" flipV="1">
              <a:off x="5391050" y="4258442"/>
              <a:ext cx="299581" cy="3502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A0440BE-203B-4584-A9DD-891EBB91DBA8}"/>
                </a:ext>
              </a:extLst>
            </p:cNvPr>
            <p:cNvCxnSpPr>
              <a:cxnSpLocks/>
              <a:stCxn id="85" idx="2"/>
              <a:endCxn id="83" idx="6"/>
            </p:cNvCxnSpPr>
            <p:nvPr/>
          </p:nvCxnSpPr>
          <p:spPr>
            <a:xfrm flipH="1" flipV="1">
              <a:off x="5428920" y="4167015"/>
              <a:ext cx="702296" cy="3366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E05D372-F3BD-4A45-B88C-D0D184EBEBF2}"/>
                </a:ext>
              </a:extLst>
            </p:cNvPr>
            <p:cNvCxnSpPr>
              <a:cxnSpLocks/>
              <a:stCxn id="84" idx="6"/>
              <a:endCxn id="85" idx="3"/>
            </p:cNvCxnSpPr>
            <p:nvPr/>
          </p:nvCxnSpPr>
          <p:spPr>
            <a:xfrm flipV="1">
              <a:off x="5911355" y="4595127"/>
              <a:ext cx="257731" cy="1050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5A9E53C1-8A11-4D77-8105-75113E204C16}"/>
                </a:ext>
              </a:extLst>
            </p:cNvPr>
            <p:cNvCxnSpPr>
              <a:cxnSpLocks/>
              <a:endCxn id="83" idx="0"/>
            </p:cNvCxnSpPr>
            <p:nvPr/>
          </p:nvCxnSpPr>
          <p:spPr>
            <a:xfrm flipH="1">
              <a:off x="5299623" y="3489023"/>
              <a:ext cx="8787" cy="548695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FB52EB5F-C0DE-4B50-AB06-546EEEB0B8CD}"/>
                </a:ext>
              </a:extLst>
            </p:cNvPr>
            <p:cNvSpPr/>
            <p:nvPr/>
          </p:nvSpPr>
          <p:spPr>
            <a:xfrm>
              <a:off x="5182934" y="3238033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06F365AE-E8EE-4327-8084-6DA3DDCDE957}"/>
                </a:ext>
              </a:extLst>
            </p:cNvPr>
            <p:cNvCxnSpPr>
              <a:cxnSpLocks/>
              <a:stCxn id="102" idx="2"/>
              <a:endCxn id="99" idx="6"/>
            </p:cNvCxnSpPr>
            <p:nvPr/>
          </p:nvCxnSpPr>
          <p:spPr>
            <a:xfrm flipH="1">
              <a:off x="4133680" y="3367330"/>
              <a:ext cx="1049254" cy="121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63622221-81AC-4AAF-A3F7-ABACD415577B}"/>
                </a:ext>
              </a:extLst>
            </p:cNvPr>
            <p:cNvCxnSpPr>
              <a:cxnSpLocks/>
              <a:stCxn id="82" idx="4"/>
            </p:cNvCxnSpPr>
            <p:nvPr/>
          </p:nvCxnSpPr>
          <p:spPr>
            <a:xfrm>
              <a:off x="2124080" y="2789211"/>
              <a:ext cx="20038" cy="1387623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424E3668-34E6-4740-BA4C-4CBAE8C1C8E5}"/>
                </a:ext>
              </a:extLst>
            </p:cNvPr>
            <p:cNvSpPr/>
            <p:nvPr/>
          </p:nvSpPr>
          <p:spPr>
            <a:xfrm>
              <a:off x="1994783" y="2530617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8602B09A-5999-4062-8206-DEB8B99418E9}"/>
                </a:ext>
              </a:extLst>
            </p:cNvPr>
            <p:cNvCxnSpPr>
              <a:cxnSpLocks/>
              <a:stCxn id="97" idx="6"/>
              <a:endCxn id="82" idx="4"/>
            </p:cNvCxnSpPr>
            <p:nvPr/>
          </p:nvCxnSpPr>
          <p:spPr>
            <a:xfrm flipV="1">
              <a:off x="1656917" y="2789211"/>
              <a:ext cx="467163" cy="44882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B4A145A7-92AA-4A05-A8E0-1FD007A8A9EE}"/>
                </a:ext>
              </a:extLst>
            </p:cNvPr>
            <p:cNvCxnSpPr>
              <a:cxnSpLocks/>
              <a:stCxn id="98" idx="2"/>
              <a:endCxn id="82" idx="4"/>
            </p:cNvCxnSpPr>
            <p:nvPr/>
          </p:nvCxnSpPr>
          <p:spPr>
            <a:xfrm flipH="1" flipV="1">
              <a:off x="2124080" y="2789211"/>
              <a:ext cx="876527" cy="53750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8187AD7-09A8-4D03-9C68-B72A2D6DE913}"/>
                </a:ext>
              </a:extLst>
            </p:cNvPr>
            <p:cNvCxnSpPr>
              <a:cxnSpLocks/>
              <a:stCxn id="98" idx="2"/>
              <a:endCxn id="97" idx="6"/>
            </p:cNvCxnSpPr>
            <p:nvPr/>
          </p:nvCxnSpPr>
          <p:spPr>
            <a:xfrm flipH="1" flipV="1">
              <a:off x="1656917" y="3238033"/>
              <a:ext cx="1343690" cy="8867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71675EF2-1838-4340-8E86-DFC4F7E38A06}"/>
                </a:ext>
              </a:extLst>
            </p:cNvPr>
            <p:cNvCxnSpPr>
              <a:cxnSpLocks/>
              <a:stCxn id="99" idx="2"/>
              <a:endCxn id="98" idx="6"/>
            </p:cNvCxnSpPr>
            <p:nvPr/>
          </p:nvCxnSpPr>
          <p:spPr>
            <a:xfrm flipH="1" flipV="1">
              <a:off x="3259201" y="3326712"/>
              <a:ext cx="615885" cy="527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461F71E8-2784-4F96-ACAE-00E66353893D}"/>
                </a:ext>
              </a:extLst>
            </p:cNvPr>
            <p:cNvSpPr/>
            <p:nvPr/>
          </p:nvSpPr>
          <p:spPr>
            <a:xfrm>
              <a:off x="1842231" y="4010911"/>
              <a:ext cx="694859" cy="8185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6" name="椭圆 135">
            <a:extLst>
              <a:ext uri="{FF2B5EF4-FFF2-40B4-BE49-F238E27FC236}">
                <a16:creationId xmlns:a16="http://schemas.microsoft.com/office/drawing/2014/main" id="{7E61E54C-7AC9-4871-BCCC-E70722E2D25A}"/>
              </a:ext>
            </a:extLst>
          </p:cNvPr>
          <p:cNvSpPr/>
          <p:nvPr/>
        </p:nvSpPr>
        <p:spPr>
          <a:xfrm>
            <a:off x="6595498" y="4396515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EBC9AFC-93B2-413B-B73D-875E14DBF52E}"/>
              </a:ext>
            </a:extLst>
          </p:cNvPr>
          <p:cNvSpPr/>
          <p:nvPr/>
        </p:nvSpPr>
        <p:spPr>
          <a:xfrm>
            <a:off x="6965099" y="4132156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3218D4B8-293D-4009-A7A7-51CFAE5A6A26}"/>
              </a:ext>
            </a:extLst>
          </p:cNvPr>
          <p:cNvSpPr/>
          <p:nvPr/>
        </p:nvSpPr>
        <p:spPr>
          <a:xfrm>
            <a:off x="7571989" y="4061150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D8F77A7F-8A77-4D38-B9D8-54C18F33C876}"/>
              </a:ext>
            </a:extLst>
          </p:cNvPr>
          <p:cNvSpPr/>
          <p:nvPr/>
        </p:nvSpPr>
        <p:spPr>
          <a:xfrm>
            <a:off x="7648058" y="4434385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31B00B80-4F3E-4854-AFAB-07DA479CBD4D}"/>
              </a:ext>
            </a:extLst>
          </p:cNvPr>
          <p:cNvCxnSpPr>
            <a:cxnSpLocks/>
            <a:stCxn id="136" idx="7"/>
            <a:endCxn id="137" idx="3"/>
          </p:cNvCxnSpPr>
          <p:nvPr/>
        </p:nvCxnSpPr>
        <p:spPr>
          <a:xfrm flipV="1">
            <a:off x="6816222" y="4352880"/>
            <a:ext cx="186747" cy="81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69038F3A-27A2-484F-9859-429F61247DD1}"/>
              </a:ext>
            </a:extLst>
          </p:cNvPr>
          <p:cNvCxnSpPr>
            <a:cxnSpLocks/>
            <a:stCxn id="139" idx="0"/>
            <a:endCxn id="138" idx="4"/>
          </p:cNvCxnSpPr>
          <p:nvPr/>
        </p:nvCxnSpPr>
        <p:spPr>
          <a:xfrm flipH="1" flipV="1">
            <a:off x="7701286" y="4319744"/>
            <a:ext cx="76069" cy="1146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椭圆 141">
            <a:extLst>
              <a:ext uri="{FF2B5EF4-FFF2-40B4-BE49-F238E27FC236}">
                <a16:creationId xmlns:a16="http://schemas.microsoft.com/office/drawing/2014/main" id="{368E2893-5CAA-4472-BFC9-DADF632DE8F6}"/>
              </a:ext>
            </a:extLst>
          </p:cNvPr>
          <p:cNvSpPr/>
          <p:nvPr/>
        </p:nvSpPr>
        <p:spPr>
          <a:xfrm>
            <a:off x="9449734" y="4538838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E8DD4D4-C83D-436F-8EF1-7E00A333BF7F}"/>
              </a:ext>
            </a:extLst>
          </p:cNvPr>
          <p:cNvSpPr/>
          <p:nvPr/>
        </p:nvSpPr>
        <p:spPr>
          <a:xfrm>
            <a:off x="9839183" y="4563682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72DE9D01-4FCE-4FD8-B817-2578FDE59737}"/>
              </a:ext>
            </a:extLst>
          </p:cNvPr>
          <p:cNvSpPr/>
          <p:nvPr/>
        </p:nvSpPr>
        <p:spPr>
          <a:xfrm>
            <a:off x="9778168" y="3976306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826A83B6-637D-4E9D-A4AA-D5EDE24C7144}"/>
              </a:ext>
            </a:extLst>
          </p:cNvPr>
          <p:cNvCxnSpPr>
            <a:cxnSpLocks/>
            <a:stCxn id="143" idx="2"/>
            <a:endCxn id="142" idx="6"/>
          </p:cNvCxnSpPr>
          <p:nvPr/>
        </p:nvCxnSpPr>
        <p:spPr>
          <a:xfrm flipH="1" flipV="1">
            <a:off x="9708328" y="4668135"/>
            <a:ext cx="130855" cy="2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809C9355-531B-4DCA-93F4-3ECB4EC47DC8}"/>
              </a:ext>
            </a:extLst>
          </p:cNvPr>
          <p:cNvCxnSpPr>
            <a:cxnSpLocks/>
            <a:stCxn id="144" idx="4"/>
            <a:endCxn id="142" idx="7"/>
          </p:cNvCxnSpPr>
          <p:nvPr/>
        </p:nvCxnSpPr>
        <p:spPr>
          <a:xfrm flipH="1">
            <a:off x="9670458" y="4234900"/>
            <a:ext cx="237007" cy="34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7D7E5FBB-20EF-44E3-9262-0EC3A7C261C1}"/>
              </a:ext>
            </a:extLst>
          </p:cNvPr>
          <p:cNvCxnSpPr>
            <a:cxnSpLocks/>
            <a:stCxn id="143" idx="0"/>
            <a:endCxn id="144" idx="4"/>
          </p:cNvCxnSpPr>
          <p:nvPr/>
        </p:nvCxnSpPr>
        <p:spPr>
          <a:xfrm flipH="1" flipV="1">
            <a:off x="9907465" y="4234900"/>
            <a:ext cx="61015" cy="3287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椭圆 147">
            <a:extLst>
              <a:ext uri="{FF2B5EF4-FFF2-40B4-BE49-F238E27FC236}">
                <a16:creationId xmlns:a16="http://schemas.microsoft.com/office/drawing/2014/main" id="{6EE56011-93E8-439F-B794-3634D1C6CA99}"/>
              </a:ext>
            </a:extLst>
          </p:cNvPr>
          <p:cNvSpPr/>
          <p:nvPr/>
        </p:nvSpPr>
        <p:spPr>
          <a:xfrm>
            <a:off x="6283712" y="3918528"/>
            <a:ext cx="2827905" cy="932604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椭圆 175">
            <a:extLst>
              <a:ext uri="{FF2B5EF4-FFF2-40B4-BE49-F238E27FC236}">
                <a16:creationId xmlns:a16="http://schemas.microsoft.com/office/drawing/2014/main" id="{F402CDE3-2B64-4ED7-8172-8EB0C3DCC574}"/>
              </a:ext>
            </a:extLst>
          </p:cNvPr>
          <p:cNvSpPr/>
          <p:nvPr/>
        </p:nvSpPr>
        <p:spPr>
          <a:xfrm>
            <a:off x="8326702" y="4021932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7" name="椭圆 176">
            <a:extLst>
              <a:ext uri="{FF2B5EF4-FFF2-40B4-BE49-F238E27FC236}">
                <a16:creationId xmlns:a16="http://schemas.microsoft.com/office/drawing/2014/main" id="{0257E1F2-EFA5-43DD-88AC-8691C3394169}"/>
              </a:ext>
            </a:extLst>
          </p:cNvPr>
          <p:cNvSpPr/>
          <p:nvPr/>
        </p:nvSpPr>
        <p:spPr>
          <a:xfrm>
            <a:off x="8566770" y="4418029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B493EE48-C67F-4E79-9776-C0CDCD32837D}"/>
              </a:ext>
            </a:extLst>
          </p:cNvPr>
          <p:cNvCxnSpPr>
            <a:cxnSpLocks/>
            <a:stCxn id="177" idx="1"/>
            <a:endCxn id="176" idx="4"/>
          </p:cNvCxnSpPr>
          <p:nvPr/>
        </p:nvCxnSpPr>
        <p:spPr>
          <a:xfrm flipH="1" flipV="1">
            <a:off x="8455999" y="4280526"/>
            <a:ext cx="148641" cy="1753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椭圆 149">
            <a:extLst>
              <a:ext uri="{FF2B5EF4-FFF2-40B4-BE49-F238E27FC236}">
                <a16:creationId xmlns:a16="http://schemas.microsoft.com/office/drawing/2014/main" id="{F4435CF5-C367-4374-8122-2C67E1FDBA7D}"/>
              </a:ext>
            </a:extLst>
          </p:cNvPr>
          <p:cNvSpPr/>
          <p:nvPr/>
        </p:nvSpPr>
        <p:spPr>
          <a:xfrm>
            <a:off x="9112232" y="3883286"/>
            <a:ext cx="1346610" cy="98536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74C608F4-5962-461F-9E07-15257D90EC6F}"/>
              </a:ext>
            </a:extLst>
          </p:cNvPr>
          <p:cNvCxnSpPr>
            <a:cxnSpLocks/>
            <a:stCxn id="155" idx="4"/>
          </p:cNvCxnSpPr>
          <p:nvPr/>
        </p:nvCxnSpPr>
        <p:spPr>
          <a:xfrm>
            <a:off x="8696067" y="3395031"/>
            <a:ext cx="17912" cy="1020608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0CD0B94A-7579-4EFE-BBB5-E568479C74B8}"/>
              </a:ext>
            </a:extLst>
          </p:cNvPr>
          <p:cNvCxnSpPr>
            <a:cxnSpLocks/>
            <a:endCxn id="142" idx="0"/>
          </p:cNvCxnSpPr>
          <p:nvPr/>
        </p:nvCxnSpPr>
        <p:spPr>
          <a:xfrm>
            <a:off x="9567851" y="3441579"/>
            <a:ext cx="11180" cy="1097259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>
            <a:extLst>
              <a:ext uri="{FF2B5EF4-FFF2-40B4-BE49-F238E27FC236}">
                <a16:creationId xmlns:a16="http://schemas.microsoft.com/office/drawing/2014/main" id="{86058F7D-5CDC-4184-AD0E-50D77E2F36C9}"/>
              </a:ext>
            </a:extLst>
          </p:cNvPr>
          <p:cNvSpPr/>
          <p:nvPr/>
        </p:nvSpPr>
        <p:spPr>
          <a:xfrm>
            <a:off x="8566770" y="3136437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0313F8AA-5CB1-41AF-A22C-1E21F5BE6C40}"/>
              </a:ext>
            </a:extLst>
          </p:cNvPr>
          <p:cNvSpPr/>
          <p:nvPr/>
        </p:nvSpPr>
        <p:spPr>
          <a:xfrm>
            <a:off x="9441249" y="3189199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A34B0BF0-E01C-4B1B-B189-BB0CA6CF37C5}"/>
              </a:ext>
            </a:extLst>
          </p:cNvPr>
          <p:cNvSpPr/>
          <p:nvPr/>
        </p:nvSpPr>
        <p:spPr>
          <a:xfrm>
            <a:off x="10519745" y="3845247"/>
            <a:ext cx="1548361" cy="98536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CDD1A4D-24AF-4265-AF50-A068AEF0244A}"/>
              </a:ext>
            </a:extLst>
          </p:cNvPr>
          <p:cNvSpPr/>
          <p:nvPr/>
        </p:nvSpPr>
        <p:spPr>
          <a:xfrm>
            <a:off x="10736489" y="3976740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9E7FC7F0-92E3-462D-805A-39DE043A2A43}"/>
              </a:ext>
            </a:extLst>
          </p:cNvPr>
          <p:cNvSpPr/>
          <p:nvPr/>
        </p:nvSpPr>
        <p:spPr>
          <a:xfrm>
            <a:off x="11218924" y="4509862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7BD99503-A8B0-4AC6-8C21-CB9F8BBEFBB2}"/>
              </a:ext>
            </a:extLst>
          </p:cNvPr>
          <p:cNvSpPr/>
          <p:nvPr/>
        </p:nvSpPr>
        <p:spPr>
          <a:xfrm>
            <a:off x="11697379" y="4313425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8F022660-C468-4177-B9FE-C31087019966}"/>
              </a:ext>
            </a:extLst>
          </p:cNvPr>
          <p:cNvCxnSpPr>
            <a:cxnSpLocks/>
            <a:stCxn id="159" idx="1"/>
            <a:endCxn id="158" idx="5"/>
          </p:cNvCxnSpPr>
          <p:nvPr/>
        </p:nvCxnSpPr>
        <p:spPr>
          <a:xfrm flipH="1" flipV="1">
            <a:off x="10957213" y="4197464"/>
            <a:ext cx="299581" cy="3502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45993614-9921-44C7-A45D-1A67428F21C4}"/>
              </a:ext>
            </a:extLst>
          </p:cNvPr>
          <p:cNvCxnSpPr>
            <a:cxnSpLocks/>
            <a:stCxn id="160" idx="2"/>
            <a:endCxn id="158" idx="6"/>
          </p:cNvCxnSpPr>
          <p:nvPr/>
        </p:nvCxnSpPr>
        <p:spPr>
          <a:xfrm flipH="1" flipV="1">
            <a:off x="10995083" y="4106037"/>
            <a:ext cx="702296" cy="336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2F0E6ABF-5EB2-422A-B687-4CA8FA75A05A}"/>
              </a:ext>
            </a:extLst>
          </p:cNvPr>
          <p:cNvCxnSpPr>
            <a:cxnSpLocks/>
            <a:stCxn id="159" idx="6"/>
            <a:endCxn id="160" idx="3"/>
          </p:cNvCxnSpPr>
          <p:nvPr/>
        </p:nvCxnSpPr>
        <p:spPr>
          <a:xfrm flipV="1">
            <a:off x="11477518" y="4534149"/>
            <a:ext cx="257731" cy="105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5FFED7F9-97EB-4212-A778-137599778063}"/>
              </a:ext>
            </a:extLst>
          </p:cNvPr>
          <p:cNvCxnSpPr>
            <a:cxnSpLocks/>
            <a:endCxn id="158" idx="0"/>
          </p:cNvCxnSpPr>
          <p:nvPr/>
        </p:nvCxnSpPr>
        <p:spPr>
          <a:xfrm flipH="1">
            <a:off x="10865786" y="3428045"/>
            <a:ext cx="8787" cy="54869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椭圆 164">
            <a:extLst>
              <a:ext uri="{FF2B5EF4-FFF2-40B4-BE49-F238E27FC236}">
                <a16:creationId xmlns:a16="http://schemas.microsoft.com/office/drawing/2014/main" id="{F9521A41-A698-4CE2-AC94-E92A14941559}"/>
              </a:ext>
            </a:extLst>
          </p:cNvPr>
          <p:cNvSpPr/>
          <p:nvPr/>
        </p:nvSpPr>
        <p:spPr>
          <a:xfrm>
            <a:off x="10749097" y="3177055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E62A2B1F-6442-4BF3-901C-84612CABF5C2}"/>
              </a:ext>
            </a:extLst>
          </p:cNvPr>
          <p:cNvCxnSpPr>
            <a:cxnSpLocks/>
            <a:stCxn id="165" idx="2"/>
            <a:endCxn id="156" idx="6"/>
          </p:cNvCxnSpPr>
          <p:nvPr/>
        </p:nvCxnSpPr>
        <p:spPr>
          <a:xfrm flipH="1">
            <a:off x="9699843" y="3306352"/>
            <a:ext cx="1049254" cy="12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F3D870F6-0F5A-44DA-8E7D-7254B26D5776}"/>
              </a:ext>
            </a:extLst>
          </p:cNvPr>
          <p:cNvCxnSpPr>
            <a:cxnSpLocks/>
            <a:stCxn id="156" idx="2"/>
            <a:endCxn id="155" idx="6"/>
          </p:cNvCxnSpPr>
          <p:nvPr/>
        </p:nvCxnSpPr>
        <p:spPr>
          <a:xfrm flipH="1" flipV="1">
            <a:off x="8825364" y="3265734"/>
            <a:ext cx="615885" cy="527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BF9E336A-8B0F-4AA0-975B-5B89CE3D74B1}"/>
              </a:ext>
            </a:extLst>
          </p:cNvPr>
          <p:cNvCxnSpPr>
            <a:cxnSpLocks/>
            <a:stCxn id="138" idx="2"/>
            <a:endCxn id="137" idx="6"/>
          </p:cNvCxnSpPr>
          <p:nvPr/>
        </p:nvCxnSpPr>
        <p:spPr>
          <a:xfrm flipH="1">
            <a:off x="7223693" y="4190447"/>
            <a:ext cx="348296" cy="710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391C1E8D-BDC3-4AA6-8A29-9E8AC9A55DB2}"/>
              </a:ext>
            </a:extLst>
          </p:cNvPr>
          <p:cNvCxnSpPr>
            <a:cxnSpLocks/>
            <a:stCxn id="176" idx="2"/>
            <a:endCxn id="138" idx="6"/>
          </p:cNvCxnSpPr>
          <p:nvPr/>
        </p:nvCxnSpPr>
        <p:spPr>
          <a:xfrm flipH="1">
            <a:off x="7830583" y="4151229"/>
            <a:ext cx="496119" cy="39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3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分簇的挑战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1165" y="854478"/>
            <a:ext cx="1073532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显而易见的是，层数、每一层的簇头数目、簇头节点的选择、同一层中普通节点的簇归属会显著影响网络通信质量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39C02D6E-856B-4B33-9562-E5A3454F24C5}"/>
              </a:ext>
            </a:extLst>
          </p:cNvPr>
          <p:cNvSpPr txBox="1"/>
          <p:nvPr/>
        </p:nvSpPr>
        <p:spPr>
          <a:xfrm>
            <a:off x="1266787" y="5005627"/>
            <a:ext cx="2609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簇头选择方案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764548E1-57F6-48BC-AE79-9575B52A0E18}"/>
              </a:ext>
            </a:extLst>
          </p:cNvPr>
          <p:cNvSpPr txBox="1"/>
          <p:nvPr/>
        </p:nvSpPr>
        <p:spPr>
          <a:xfrm>
            <a:off x="8458198" y="5030919"/>
            <a:ext cx="2609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簇头选择方案</a:t>
            </a: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CA25A1F-5DA9-45C1-9FC4-846FFCA644B8}"/>
              </a:ext>
            </a:extLst>
          </p:cNvPr>
          <p:cNvCxnSpPr/>
          <p:nvPr/>
        </p:nvCxnSpPr>
        <p:spPr>
          <a:xfrm>
            <a:off x="5985754" y="1689195"/>
            <a:ext cx="0" cy="4111558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8F383B49-1E18-423D-81A0-C9A580148971}"/>
              </a:ext>
            </a:extLst>
          </p:cNvPr>
          <p:cNvGrpSpPr/>
          <p:nvPr/>
        </p:nvGrpSpPr>
        <p:grpSpPr>
          <a:xfrm>
            <a:off x="6283712" y="3136437"/>
            <a:ext cx="5784394" cy="1732215"/>
            <a:chOff x="6283712" y="3136437"/>
            <a:chExt cx="5784394" cy="1732215"/>
          </a:xfrm>
        </p:grpSpPr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7E61E54C-7AC9-4871-BCCC-E70722E2D25A}"/>
                </a:ext>
              </a:extLst>
            </p:cNvPr>
            <p:cNvSpPr/>
            <p:nvPr/>
          </p:nvSpPr>
          <p:spPr>
            <a:xfrm>
              <a:off x="6595498" y="4396515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EBC9AFC-93B2-413B-B73D-875E14DBF52E}"/>
                </a:ext>
              </a:extLst>
            </p:cNvPr>
            <p:cNvSpPr/>
            <p:nvPr/>
          </p:nvSpPr>
          <p:spPr>
            <a:xfrm>
              <a:off x="6965099" y="4132156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3218D4B8-293D-4009-A7A7-51CFAE5A6A26}"/>
                </a:ext>
              </a:extLst>
            </p:cNvPr>
            <p:cNvSpPr/>
            <p:nvPr/>
          </p:nvSpPr>
          <p:spPr>
            <a:xfrm>
              <a:off x="7571989" y="4061150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D8F77A7F-8A77-4D38-B9D8-54C18F33C876}"/>
                </a:ext>
              </a:extLst>
            </p:cNvPr>
            <p:cNvSpPr/>
            <p:nvPr/>
          </p:nvSpPr>
          <p:spPr>
            <a:xfrm>
              <a:off x="7648058" y="4434385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31B00B80-4F3E-4854-AFAB-07DA479CBD4D}"/>
                </a:ext>
              </a:extLst>
            </p:cNvPr>
            <p:cNvCxnSpPr>
              <a:cxnSpLocks/>
              <a:stCxn id="136" idx="7"/>
              <a:endCxn id="137" idx="3"/>
            </p:cNvCxnSpPr>
            <p:nvPr/>
          </p:nvCxnSpPr>
          <p:spPr>
            <a:xfrm flipV="1">
              <a:off x="6816222" y="4352880"/>
              <a:ext cx="186747" cy="8150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69038F3A-27A2-484F-9859-429F61247DD1}"/>
                </a:ext>
              </a:extLst>
            </p:cNvPr>
            <p:cNvCxnSpPr>
              <a:cxnSpLocks/>
              <a:stCxn id="139" idx="0"/>
              <a:endCxn id="138" idx="4"/>
            </p:cNvCxnSpPr>
            <p:nvPr/>
          </p:nvCxnSpPr>
          <p:spPr>
            <a:xfrm flipH="1" flipV="1">
              <a:off x="7701286" y="4319744"/>
              <a:ext cx="76069" cy="11464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368E2893-5CAA-4472-BFC9-DADF632DE8F6}"/>
                </a:ext>
              </a:extLst>
            </p:cNvPr>
            <p:cNvSpPr/>
            <p:nvPr/>
          </p:nvSpPr>
          <p:spPr>
            <a:xfrm>
              <a:off x="9449734" y="4538838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8E8DD4D4-C83D-436F-8EF1-7E00A333BF7F}"/>
                </a:ext>
              </a:extLst>
            </p:cNvPr>
            <p:cNvSpPr/>
            <p:nvPr/>
          </p:nvSpPr>
          <p:spPr>
            <a:xfrm>
              <a:off x="9839183" y="4563682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72DE9D01-4FCE-4FD8-B817-2578FDE59737}"/>
                </a:ext>
              </a:extLst>
            </p:cNvPr>
            <p:cNvSpPr/>
            <p:nvPr/>
          </p:nvSpPr>
          <p:spPr>
            <a:xfrm>
              <a:off x="9778168" y="3976306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826A83B6-637D-4E9D-A4AA-D5EDE24C7144}"/>
                </a:ext>
              </a:extLst>
            </p:cNvPr>
            <p:cNvCxnSpPr>
              <a:cxnSpLocks/>
              <a:stCxn id="143" idx="2"/>
              <a:endCxn id="142" idx="6"/>
            </p:cNvCxnSpPr>
            <p:nvPr/>
          </p:nvCxnSpPr>
          <p:spPr>
            <a:xfrm flipH="1" flipV="1">
              <a:off x="9708328" y="4668135"/>
              <a:ext cx="130855" cy="248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809C9355-531B-4DCA-93F4-3ECB4EC47DC8}"/>
                </a:ext>
              </a:extLst>
            </p:cNvPr>
            <p:cNvCxnSpPr>
              <a:cxnSpLocks/>
              <a:stCxn id="144" idx="4"/>
              <a:endCxn id="142" idx="7"/>
            </p:cNvCxnSpPr>
            <p:nvPr/>
          </p:nvCxnSpPr>
          <p:spPr>
            <a:xfrm flipH="1">
              <a:off x="9670458" y="4234900"/>
              <a:ext cx="237007" cy="34180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7D7E5FBB-20EF-44E3-9262-0EC3A7C261C1}"/>
                </a:ext>
              </a:extLst>
            </p:cNvPr>
            <p:cNvCxnSpPr>
              <a:cxnSpLocks/>
              <a:stCxn id="143" idx="0"/>
              <a:endCxn id="144" idx="4"/>
            </p:cNvCxnSpPr>
            <p:nvPr/>
          </p:nvCxnSpPr>
          <p:spPr>
            <a:xfrm flipH="1" flipV="1">
              <a:off x="9907465" y="4234900"/>
              <a:ext cx="61015" cy="32878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6EE56011-93E8-439F-B794-3634D1C6CA99}"/>
                </a:ext>
              </a:extLst>
            </p:cNvPr>
            <p:cNvSpPr/>
            <p:nvPr/>
          </p:nvSpPr>
          <p:spPr>
            <a:xfrm>
              <a:off x="6283712" y="3918528"/>
              <a:ext cx="2827905" cy="93260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F402CDE3-2B64-4ED7-8172-8EB0C3DCC574}"/>
                </a:ext>
              </a:extLst>
            </p:cNvPr>
            <p:cNvSpPr/>
            <p:nvPr/>
          </p:nvSpPr>
          <p:spPr>
            <a:xfrm>
              <a:off x="8326702" y="4021932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0257E1F2-EFA5-43DD-88AC-8691C3394169}"/>
                </a:ext>
              </a:extLst>
            </p:cNvPr>
            <p:cNvSpPr/>
            <p:nvPr/>
          </p:nvSpPr>
          <p:spPr>
            <a:xfrm>
              <a:off x="8566770" y="4418029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B493EE48-C67F-4E79-9776-C0CDCD32837D}"/>
                </a:ext>
              </a:extLst>
            </p:cNvPr>
            <p:cNvCxnSpPr>
              <a:cxnSpLocks/>
              <a:stCxn id="177" idx="1"/>
              <a:endCxn id="176" idx="4"/>
            </p:cNvCxnSpPr>
            <p:nvPr/>
          </p:nvCxnSpPr>
          <p:spPr>
            <a:xfrm flipH="1" flipV="1">
              <a:off x="8455999" y="4280526"/>
              <a:ext cx="148641" cy="1753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F4435CF5-C367-4374-8122-2C67E1FDBA7D}"/>
                </a:ext>
              </a:extLst>
            </p:cNvPr>
            <p:cNvSpPr/>
            <p:nvPr/>
          </p:nvSpPr>
          <p:spPr>
            <a:xfrm>
              <a:off x="9112232" y="3883286"/>
              <a:ext cx="1346610" cy="9853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74C608F4-5962-461F-9E07-15257D90EC6F}"/>
                </a:ext>
              </a:extLst>
            </p:cNvPr>
            <p:cNvCxnSpPr>
              <a:cxnSpLocks/>
              <a:stCxn id="155" idx="4"/>
            </p:cNvCxnSpPr>
            <p:nvPr/>
          </p:nvCxnSpPr>
          <p:spPr>
            <a:xfrm>
              <a:off x="8696067" y="3395031"/>
              <a:ext cx="17912" cy="1020608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CD0B94A-7579-4EFE-BBB5-E568479C74B8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9567851" y="3441579"/>
              <a:ext cx="11180" cy="1097259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86058F7D-5CDC-4184-AD0E-50D77E2F36C9}"/>
                </a:ext>
              </a:extLst>
            </p:cNvPr>
            <p:cNvSpPr/>
            <p:nvPr/>
          </p:nvSpPr>
          <p:spPr>
            <a:xfrm>
              <a:off x="8566770" y="3136437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0313F8AA-5CB1-41AF-A22C-1E21F5BE6C40}"/>
                </a:ext>
              </a:extLst>
            </p:cNvPr>
            <p:cNvSpPr/>
            <p:nvPr/>
          </p:nvSpPr>
          <p:spPr>
            <a:xfrm>
              <a:off x="9441249" y="3189199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A34B0BF0-E01C-4B1B-B189-BB0CA6CF37C5}"/>
                </a:ext>
              </a:extLst>
            </p:cNvPr>
            <p:cNvSpPr/>
            <p:nvPr/>
          </p:nvSpPr>
          <p:spPr>
            <a:xfrm>
              <a:off x="10519745" y="3845247"/>
              <a:ext cx="1548361" cy="98536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9CDD1A4D-24AF-4265-AF50-A068AEF0244A}"/>
                </a:ext>
              </a:extLst>
            </p:cNvPr>
            <p:cNvSpPr/>
            <p:nvPr/>
          </p:nvSpPr>
          <p:spPr>
            <a:xfrm>
              <a:off x="10736489" y="3976740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9E7FC7F0-92E3-462D-805A-39DE043A2A43}"/>
                </a:ext>
              </a:extLst>
            </p:cNvPr>
            <p:cNvSpPr/>
            <p:nvPr/>
          </p:nvSpPr>
          <p:spPr>
            <a:xfrm>
              <a:off x="11218924" y="4509862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7BD99503-A8B0-4AC6-8C21-CB9F8BBEFBB2}"/>
                </a:ext>
              </a:extLst>
            </p:cNvPr>
            <p:cNvSpPr/>
            <p:nvPr/>
          </p:nvSpPr>
          <p:spPr>
            <a:xfrm>
              <a:off x="11697379" y="4313425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8F022660-C468-4177-B9FE-C31087019966}"/>
                </a:ext>
              </a:extLst>
            </p:cNvPr>
            <p:cNvCxnSpPr>
              <a:cxnSpLocks/>
              <a:stCxn id="159" idx="1"/>
              <a:endCxn id="158" idx="5"/>
            </p:cNvCxnSpPr>
            <p:nvPr/>
          </p:nvCxnSpPr>
          <p:spPr>
            <a:xfrm flipH="1" flipV="1">
              <a:off x="10957213" y="4197464"/>
              <a:ext cx="299581" cy="3502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45993614-9921-44C7-A45D-1A67428F21C4}"/>
                </a:ext>
              </a:extLst>
            </p:cNvPr>
            <p:cNvCxnSpPr>
              <a:cxnSpLocks/>
              <a:stCxn id="160" idx="2"/>
              <a:endCxn id="158" idx="6"/>
            </p:cNvCxnSpPr>
            <p:nvPr/>
          </p:nvCxnSpPr>
          <p:spPr>
            <a:xfrm flipH="1" flipV="1">
              <a:off x="10995083" y="4106037"/>
              <a:ext cx="702296" cy="33668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2F0E6ABF-5EB2-422A-B687-4CA8FA75A05A}"/>
                </a:ext>
              </a:extLst>
            </p:cNvPr>
            <p:cNvCxnSpPr>
              <a:cxnSpLocks/>
              <a:stCxn id="159" idx="6"/>
              <a:endCxn id="160" idx="3"/>
            </p:cNvCxnSpPr>
            <p:nvPr/>
          </p:nvCxnSpPr>
          <p:spPr>
            <a:xfrm flipV="1">
              <a:off x="11477518" y="4534149"/>
              <a:ext cx="257731" cy="10501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5FFED7F9-97EB-4212-A778-137599778063}"/>
                </a:ext>
              </a:extLst>
            </p:cNvPr>
            <p:cNvCxnSpPr>
              <a:cxnSpLocks/>
              <a:endCxn id="158" idx="0"/>
            </p:cNvCxnSpPr>
            <p:nvPr/>
          </p:nvCxnSpPr>
          <p:spPr>
            <a:xfrm flipH="1">
              <a:off x="10865786" y="3428045"/>
              <a:ext cx="8787" cy="548695"/>
            </a:xfrm>
            <a:prstGeom prst="line">
              <a:avLst/>
            </a:prstGeom>
            <a:ln w="19050">
              <a:solidFill>
                <a:schemeClr val="accent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F9521A41-A698-4CE2-AC94-E92A14941559}"/>
                </a:ext>
              </a:extLst>
            </p:cNvPr>
            <p:cNvSpPr/>
            <p:nvPr/>
          </p:nvSpPr>
          <p:spPr>
            <a:xfrm>
              <a:off x="10749097" y="3177055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E62A2B1F-6442-4BF3-901C-84612CABF5C2}"/>
                </a:ext>
              </a:extLst>
            </p:cNvPr>
            <p:cNvCxnSpPr>
              <a:cxnSpLocks/>
              <a:stCxn id="165" idx="2"/>
              <a:endCxn id="156" idx="6"/>
            </p:cNvCxnSpPr>
            <p:nvPr/>
          </p:nvCxnSpPr>
          <p:spPr>
            <a:xfrm flipH="1">
              <a:off x="9699843" y="3306352"/>
              <a:ext cx="1049254" cy="1214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F3D870F6-0F5A-44DA-8E7D-7254B26D5776}"/>
                </a:ext>
              </a:extLst>
            </p:cNvPr>
            <p:cNvCxnSpPr>
              <a:cxnSpLocks/>
              <a:stCxn id="156" idx="2"/>
              <a:endCxn id="155" idx="6"/>
            </p:cNvCxnSpPr>
            <p:nvPr/>
          </p:nvCxnSpPr>
          <p:spPr>
            <a:xfrm flipH="1" flipV="1">
              <a:off x="8825364" y="3265734"/>
              <a:ext cx="615885" cy="5276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F9E336A-8B0F-4AA0-975B-5B89CE3D74B1}"/>
                </a:ext>
              </a:extLst>
            </p:cNvPr>
            <p:cNvCxnSpPr>
              <a:cxnSpLocks/>
              <a:stCxn id="138" idx="2"/>
              <a:endCxn id="137" idx="6"/>
            </p:cNvCxnSpPr>
            <p:nvPr/>
          </p:nvCxnSpPr>
          <p:spPr>
            <a:xfrm flipH="1">
              <a:off x="7223693" y="4190447"/>
              <a:ext cx="348296" cy="7100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391C1E8D-BDC3-4AA6-8A29-9E8AC9A55DB2}"/>
                </a:ext>
              </a:extLst>
            </p:cNvPr>
            <p:cNvCxnSpPr>
              <a:cxnSpLocks/>
              <a:stCxn id="176" idx="2"/>
              <a:endCxn id="138" idx="6"/>
            </p:cNvCxnSpPr>
            <p:nvPr/>
          </p:nvCxnSpPr>
          <p:spPr>
            <a:xfrm flipH="1">
              <a:off x="7830583" y="4151229"/>
              <a:ext cx="496119" cy="3921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椭圆 102">
            <a:extLst>
              <a:ext uri="{FF2B5EF4-FFF2-40B4-BE49-F238E27FC236}">
                <a16:creationId xmlns:a16="http://schemas.microsoft.com/office/drawing/2014/main" id="{8A4C8E2B-1F7A-4247-AD5D-E23863D90281}"/>
              </a:ext>
            </a:extLst>
          </p:cNvPr>
          <p:cNvSpPr/>
          <p:nvPr/>
        </p:nvSpPr>
        <p:spPr>
          <a:xfrm>
            <a:off x="483673" y="4358476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1F6D2308-8184-43E7-895E-67EA79F5015C}"/>
              </a:ext>
            </a:extLst>
          </p:cNvPr>
          <p:cNvSpPr/>
          <p:nvPr/>
        </p:nvSpPr>
        <p:spPr>
          <a:xfrm>
            <a:off x="853274" y="4094117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CF8E8C1D-58B4-410E-BF81-9B2838FE4F8A}"/>
              </a:ext>
            </a:extLst>
          </p:cNvPr>
          <p:cNvSpPr/>
          <p:nvPr/>
        </p:nvSpPr>
        <p:spPr>
          <a:xfrm>
            <a:off x="1460164" y="4023111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9B174DDB-E1A8-49F2-B8B8-6B7B2C71157C}"/>
              </a:ext>
            </a:extLst>
          </p:cNvPr>
          <p:cNvSpPr/>
          <p:nvPr/>
        </p:nvSpPr>
        <p:spPr>
          <a:xfrm>
            <a:off x="1536233" y="4396346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D7637329-BFC2-4AAD-934D-E9AB48A64BFA}"/>
              </a:ext>
            </a:extLst>
          </p:cNvPr>
          <p:cNvCxnSpPr>
            <a:cxnSpLocks/>
            <a:stCxn id="103" idx="7"/>
            <a:endCxn id="105" idx="3"/>
          </p:cNvCxnSpPr>
          <p:nvPr/>
        </p:nvCxnSpPr>
        <p:spPr>
          <a:xfrm flipV="1">
            <a:off x="704397" y="4314841"/>
            <a:ext cx="186747" cy="815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9C78BE07-6878-414A-97B9-6C80BE553E3A}"/>
              </a:ext>
            </a:extLst>
          </p:cNvPr>
          <p:cNvCxnSpPr>
            <a:cxnSpLocks/>
            <a:stCxn id="107" idx="0"/>
            <a:endCxn id="106" idx="4"/>
          </p:cNvCxnSpPr>
          <p:nvPr/>
        </p:nvCxnSpPr>
        <p:spPr>
          <a:xfrm flipH="1" flipV="1">
            <a:off x="1589461" y="4281705"/>
            <a:ext cx="76069" cy="1146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椭圆 109">
            <a:extLst>
              <a:ext uri="{FF2B5EF4-FFF2-40B4-BE49-F238E27FC236}">
                <a16:creationId xmlns:a16="http://schemas.microsoft.com/office/drawing/2014/main" id="{5B80922F-5102-4CFA-90E0-CA4AE5FC6E6F}"/>
              </a:ext>
            </a:extLst>
          </p:cNvPr>
          <p:cNvSpPr/>
          <p:nvPr/>
        </p:nvSpPr>
        <p:spPr>
          <a:xfrm>
            <a:off x="3337909" y="4500799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7C04AD00-BF6F-4EC4-AFD9-9C57D9EC3155}"/>
              </a:ext>
            </a:extLst>
          </p:cNvPr>
          <p:cNvSpPr/>
          <p:nvPr/>
        </p:nvSpPr>
        <p:spPr>
          <a:xfrm>
            <a:off x="3727358" y="4525643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AEC1EC6-016A-4628-8C92-69BA81E15138}"/>
              </a:ext>
            </a:extLst>
          </p:cNvPr>
          <p:cNvSpPr/>
          <p:nvPr/>
        </p:nvSpPr>
        <p:spPr>
          <a:xfrm>
            <a:off x="3666343" y="3938267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270FD422-5D0D-49E2-BBC2-2B1584D53D30}"/>
              </a:ext>
            </a:extLst>
          </p:cNvPr>
          <p:cNvCxnSpPr>
            <a:cxnSpLocks/>
            <a:stCxn id="111" idx="2"/>
            <a:endCxn id="110" idx="6"/>
          </p:cNvCxnSpPr>
          <p:nvPr/>
        </p:nvCxnSpPr>
        <p:spPr>
          <a:xfrm flipH="1" flipV="1">
            <a:off x="3596503" y="4630096"/>
            <a:ext cx="130855" cy="248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4D614445-B597-4449-8E81-CA38B3980F37}"/>
              </a:ext>
            </a:extLst>
          </p:cNvPr>
          <p:cNvCxnSpPr>
            <a:cxnSpLocks/>
            <a:stCxn id="116" idx="4"/>
            <a:endCxn id="110" idx="7"/>
          </p:cNvCxnSpPr>
          <p:nvPr/>
        </p:nvCxnSpPr>
        <p:spPr>
          <a:xfrm flipH="1">
            <a:off x="3558633" y="4196861"/>
            <a:ext cx="237007" cy="3418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1E5ADAEC-EB86-48D6-9E23-573CB3BDF3B9}"/>
              </a:ext>
            </a:extLst>
          </p:cNvPr>
          <p:cNvCxnSpPr>
            <a:cxnSpLocks/>
            <a:stCxn id="111" idx="0"/>
            <a:endCxn id="116" idx="4"/>
          </p:cNvCxnSpPr>
          <p:nvPr/>
        </p:nvCxnSpPr>
        <p:spPr>
          <a:xfrm flipH="1" flipV="1">
            <a:off x="3795640" y="4196861"/>
            <a:ext cx="61015" cy="3287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椭圆 119">
            <a:extLst>
              <a:ext uri="{FF2B5EF4-FFF2-40B4-BE49-F238E27FC236}">
                <a16:creationId xmlns:a16="http://schemas.microsoft.com/office/drawing/2014/main" id="{D00A8EE0-3381-41CF-BC31-5CA2C33DF617}"/>
              </a:ext>
            </a:extLst>
          </p:cNvPr>
          <p:cNvSpPr/>
          <p:nvPr/>
        </p:nvSpPr>
        <p:spPr>
          <a:xfrm>
            <a:off x="171887" y="3880489"/>
            <a:ext cx="2827905" cy="932604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20C8FD0D-E97D-4DC5-8B3F-10D2506BE909}"/>
              </a:ext>
            </a:extLst>
          </p:cNvPr>
          <p:cNvSpPr/>
          <p:nvPr/>
        </p:nvSpPr>
        <p:spPr>
          <a:xfrm>
            <a:off x="2214877" y="3983893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44A789BA-F284-4A41-85AF-6E5419FEEF9E}"/>
              </a:ext>
            </a:extLst>
          </p:cNvPr>
          <p:cNvSpPr/>
          <p:nvPr/>
        </p:nvSpPr>
        <p:spPr>
          <a:xfrm>
            <a:off x="2454945" y="4379990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8FCBFC26-C87D-4F38-B2BC-7D82DB8D30B1}"/>
              </a:ext>
            </a:extLst>
          </p:cNvPr>
          <p:cNvCxnSpPr>
            <a:cxnSpLocks/>
            <a:stCxn id="122" idx="1"/>
            <a:endCxn id="121" idx="4"/>
          </p:cNvCxnSpPr>
          <p:nvPr/>
        </p:nvCxnSpPr>
        <p:spPr>
          <a:xfrm flipH="1" flipV="1">
            <a:off x="2344174" y="4242487"/>
            <a:ext cx="148641" cy="1753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椭圆 123">
            <a:extLst>
              <a:ext uri="{FF2B5EF4-FFF2-40B4-BE49-F238E27FC236}">
                <a16:creationId xmlns:a16="http://schemas.microsoft.com/office/drawing/2014/main" id="{C23456B4-1D19-4104-B67B-1640856CF120}"/>
              </a:ext>
            </a:extLst>
          </p:cNvPr>
          <p:cNvSpPr/>
          <p:nvPr/>
        </p:nvSpPr>
        <p:spPr>
          <a:xfrm>
            <a:off x="3000407" y="3845247"/>
            <a:ext cx="1346610" cy="98536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E1E37065-836C-4973-BEED-55B06AC90666}"/>
              </a:ext>
            </a:extLst>
          </p:cNvPr>
          <p:cNvCxnSpPr>
            <a:cxnSpLocks/>
            <a:stCxn id="127" idx="4"/>
            <a:endCxn id="106" idx="0"/>
          </p:cNvCxnSpPr>
          <p:nvPr/>
        </p:nvCxnSpPr>
        <p:spPr>
          <a:xfrm flipH="1">
            <a:off x="1589461" y="3110179"/>
            <a:ext cx="1558" cy="912932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6C076F82-E26E-429D-AF21-9079520F4BA1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3456026" y="3403540"/>
            <a:ext cx="11180" cy="1097259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002F867B-64DD-48B3-95D5-8F21B3859822}"/>
              </a:ext>
            </a:extLst>
          </p:cNvPr>
          <p:cNvSpPr/>
          <p:nvPr/>
        </p:nvSpPr>
        <p:spPr>
          <a:xfrm>
            <a:off x="1461722" y="2851585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6A4E3B8E-71C0-4334-BA85-9E2D3521DEB9}"/>
              </a:ext>
            </a:extLst>
          </p:cNvPr>
          <p:cNvSpPr/>
          <p:nvPr/>
        </p:nvSpPr>
        <p:spPr>
          <a:xfrm>
            <a:off x="3329424" y="3151160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3F74DFBC-5B74-4AAC-BBC9-56FEF83C4501}"/>
              </a:ext>
            </a:extLst>
          </p:cNvPr>
          <p:cNvSpPr/>
          <p:nvPr/>
        </p:nvSpPr>
        <p:spPr>
          <a:xfrm>
            <a:off x="4407920" y="3807208"/>
            <a:ext cx="1548361" cy="98536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619A27E5-749C-4FE0-AD49-56026765FFE5}"/>
              </a:ext>
            </a:extLst>
          </p:cNvPr>
          <p:cNvSpPr/>
          <p:nvPr/>
        </p:nvSpPr>
        <p:spPr>
          <a:xfrm>
            <a:off x="4624664" y="3938701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E5123920-A668-4600-AE8B-3A6CC17F1497}"/>
              </a:ext>
            </a:extLst>
          </p:cNvPr>
          <p:cNvSpPr/>
          <p:nvPr/>
        </p:nvSpPr>
        <p:spPr>
          <a:xfrm>
            <a:off x="5107099" y="4471823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CB77DBAE-2786-4FD7-9EF0-3621FEAB785B}"/>
              </a:ext>
            </a:extLst>
          </p:cNvPr>
          <p:cNvSpPr/>
          <p:nvPr/>
        </p:nvSpPr>
        <p:spPr>
          <a:xfrm>
            <a:off x="5585554" y="4275386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FEB837E6-FA7F-42BC-8280-74BF5C6AF7DE}"/>
              </a:ext>
            </a:extLst>
          </p:cNvPr>
          <p:cNvCxnSpPr>
            <a:cxnSpLocks/>
            <a:stCxn id="133" idx="1"/>
            <a:endCxn id="132" idx="5"/>
          </p:cNvCxnSpPr>
          <p:nvPr/>
        </p:nvCxnSpPr>
        <p:spPr>
          <a:xfrm flipH="1" flipV="1">
            <a:off x="4845388" y="4159425"/>
            <a:ext cx="299581" cy="35026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FA99B422-A670-4B5D-9D05-EE9F832559B0}"/>
              </a:ext>
            </a:extLst>
          </p:cNvPr>
          <p:cNvCxnSpPr>
            <a:cxnSpLocks/>
            <a:stCxn id="134" idx="2"/>
            <a:endCxn id="132" idx="6"/>
          </p:cNvCxnSpPr>
          <p:nvPr/>
        </p:nvCxnSpPr>
        <p:spPr>
          <a:xfrm flipH="1" flipV="1">
            <a:off x="4883258" y="4067998"/>
            <a:ext cx="702296" cy="336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C0574669-C33C-4F07-B715-04A5BBDCDCDF}"/>
              </a:ext>
            </a:extLst>
          </p:cNvPr>
          <p:cNvCxnSpPr>
            <a:cxnSpLocks/>
            <a:stCxn id="133" idx="6"/>
            <a:endCxn id="134" idx="3"/>
          </p:cNvCxnSpPr>
          <p:nvPr/>
        </p:nvCxnSpPr>
        <p:spPr>
          <a:xfrm flipV="1">
            <a:off x="5365693" y="4496110"/>
            <a:ext cx="257731" cy="1050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B84C5F14-B429-4E1A-B3B8-130069C6E57B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4753961" y="3390006"/>
            <a:ext cx="8787" cy="54869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椭圆 166">
            <a:extLst>
              <a:ext uri="{FF2B5EF4-FFF2-40B4-BE49-F238E27FC236}">
                <a16:creationId xmlns:a16="http://schemas.microsoft.com/office/drawing/2014/main" id="{A581C00D-14E2-4251-86C1-565343F1F2A6}"/>
              </a:ext>
            </a:extLst>
          </p:cNvPr>
          <p:cNvSpPr/>
          <p:nvPr/>
        </p:nvSpPr>
        <p:spPr>
          <a:xfrm>
            <a:off x="4637272" y="3139016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1BDE7BB1-4B0B-4FE9-81EB-5DE391C216AD}"/>
              </a:ext>
            </a:extLst>
          </p:cNvPr>
          <p:cNvCxnSpPr>
            <a:cxnSpLocks/>
            <a:stCxn id="167" idx="2"/>
            <a:endCxn id="128" idx="6"/>
          </p:cNvCxnSpPr>
          <p:nvPr/>
        </p:nvCxnSpPr>
        <p:spPr>
          <a:xfrm flipH="1">
            <a:off x="3588018" y="3268313"/>
            <a:ext cx="1049254" cy="121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BEAD7140-F3DA-4B6C-9EC2-5EC1BE22EDDA}"/>
              </a:ext>
            </a:extLst>
          </p:cNvPr>
          <p:cNvCxnSpPr>
            <a:cxnSpLocks/>
            <a:stCxn id="128" idx="2"/>
            <a:endCxn id="127" idx="6"/>
          </p:cNvCxnSpPr>
          <p:nvPr/>
        </p:nvCxnSpPr>
        <p:spPr>
          <a:xfrm flipH="1" flipV="1">
            <a:off x="1720316" y="2980882"/>
            <a:ext cx="1609108" cy="2995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E49B9353-6BB0-4B43-9D6E-A41370530130}"/>
              </a:ext>
            </a:extLst>
          </p:cNvPr>
          <p:cNvCxnSpPr>
            <a:cxnSpLocks/>
            <a:stCxn id="106" idx="2"/>
            <a:endCxn id="105" idx="6"/>
          </p:cNvCxnSpPr>
          <p:nvPr/>
        </p:nvCxnSpPr>
        <p:spPr>
          <a:xfrm flipH="1">
            <a:off x="1111868" y="4152408"/>
            <a:ext cx="348296" cy="710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49A4EFAD-ADBD-4DF0-AEB6-9F8D2E3BCDCB}"/>
              </a:ext>
            </a:extLst>
          </p:cNvPr>
          <p:cNvCxnSpPr>
            <a:cxnSpLocks/>
            <a:stCxn id="121" idx="2"/>
            <a:endCxn id="106" idx="6"/>
          </p:cNvCxnSpPr>
          <p:nvPr/>
        </p:nvCxnSpPr>
        <p:spPr>
          <a:xfrm flipH="1">
            <a:off x="1718758" y="4113190"/>
            <a:ext cx="496119" cy="392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8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17550" y="111327"/>
            <a:ext cx="566483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分簇的挑战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1165" y="854478"/>
            <a:ext cx="10735325" cy="960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显而易见的是，层数、每一层的簇头数目、簇头节点的选择、同一层中普通节点的簇归属会显著影响网络通信质量</a:t>
            </a:r>
            <a:endParaRPr lang="en-US" altLang="zh-C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19895" y="6433185"/>
            <a:ext cx="2743200" cy="365125"/>
          </a:xfrm>
        </p:spPr>
        <p:txBody>
          <a:bodyPr/>
          <a:lstStyle/>
          <a:p>
            <a:fld id="{E90303BD-27E7-44B1-9354-C9A836F9E9C5}" type="slidenum">
              <a:rPr lang="zh-CN" altLang="en-US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0429957-1C03-4237-A287-44DAC9BF8E24}"/>
              </a:ext>
            </a:extLst>
          </p:cNvPr>
          <p:cNvSpPr/>
          <p:nvPr/>
        </p:nvSpPr>
        <p:spPr>
          <a:xfrm>
            <a:off x="1162091" y="3995380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67964AF9-2A7F-45CB-9DB8-2957A89F9F8C}"/>
              </a:ext>
            </a:extLst>
          </p:cNvPr>
          <p:cNvSpPr/>
          <p:nvPr/>
        </p:nvSpPr>
        <p:spPr>
          <a:xfrm>
            <a:off x="1420685" y="3605749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B3BB3E5-9EFB-4222-B84B-7757B99CB35C}"/>
              </a:ext>
            </a:extLst>
          </p:cNvPr>
          <p:cNvSpPr/>
          <p:nvPr/>
        </p:nvSpPr>
        <p:spPr>
          <a:xfrm>
            <a:off x="1865725" y="3736786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45ECE295-3568-4EE4-8C3E-EB4E1F9110E6}"/>
              </a:ext>
            </a:extLst>
          </p:cNvPr>
          <p:cNvSpPr/>
          <p:nvPr/>
        </p:nvSpPr>
        <p:spPr>
          <a:xfrm>
            <a:off x="1597895" y="4065443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351D644D-E34B-43D1-A3D6-E1AB57B8C8DD}"/>
              </a:ext>
            </a:extLst>
          </p:cNvPr>
          <p:cNvCxnSpPr>
            <a:cxnSpLocks/>
            <a:stCxn id="59" idx="7"/>
            <a:endCxn id="60" idx="3"/>
          </p:cNvCxnSpPr>
          <p:nvPr/>
        </p:nvCxnSpPr>
        <p:spPr>
          <a:xfrm flipV="1">
            <a:off x="1382815" y="3826473"/>
            <a:ext cx="75740" cy="206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7CA72BF-6F18-4AC1-A9A1-03D1DEB8F99D}"/>
              </a:ext>
            </a:extLst>
          </p:cNvPr>
          <p:cNvCxnSpPr>
            <a:cxnSpLocks/>
            <a:stCxn id="61" idx="1"/>
            <a:endCxn id="60" idx="6"/>
          </p:cNvCxnSpPr>
          <p:nvPr/>
        </p:nvCxnSpPr>
        <p:spPr>
          <a:xfrm flipH="1" flipV="1">
            <a:off x="1679279" y="3735046"/>
            <a:ext cx="224316" cy="396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A77FA5E2-FAD8-443A-8677-D6FA3789CFD0}"/>
              </a:ext>
            </a:extLst>
          </p:cNvPr>
          <p:cNvCxnSpPr>
            <a:cxnSpLocks/>
            <a:stCxn id="63" idx="0"/>
            <a:endCxn id="61" idx="3"/>
          </p:cNvCxnSpPr>
          <p:nvPr/>
        </p:nvCxnSpPr>
        <p:spPr>
          <a:xfrm flipV="1">
            <a:off x="1727192" y="3957510"/>
            <a:ext cx="176403" cy="10793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FD94A9EA-CBD3-46FB-98F6-07665C91A141}"/>
              </a:ext>
            </a:extLst>
          </p:cNvPr>
          <p:cNvGrpSpPr/>
          <p:nvPr/>
        </p:nvGrpSpPr>
        <p:grpSpPr>
          <a:xfrm>
            <a:off x="3875086" y="3561069"/>
            <a:ext cx="750832" cy="878818"/>
            <a:chOff x="10190339" y="3450281"/>
            <a:chExt cx="750832" cy="878818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D52BE298-3E22-4803-A813-20D75279E3E0}"/>
                </a:ext>
              </a:extLst>
            </p:cNvPr>
            <p:cNvSpPr/>
            <p:nvPr/>
          </p:nvSpPr>
          <p:spPr>
            <a:xfrm>
              <a:off x="10190339" y="3631177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82A9B147-7F2F-4661-AE56-51020A4B4450}"/>
                </a:ext>
              </a:extLst>
            </p:cNvPr>
            <p:cNvSpPr/>
            <p:nvPr/>
          </p:nvSpPr>
          <p:spPr>
            <a:xfrm>
              <a:off x="10588273" y="4070505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041903E6-A684-49FB-BB86-E067367E20DA}"/>
                </a:ext>
              </a:extLst>
            </p:cNvPr>
            <p:cNvSpPr/>
            <p:nvPr/>
          </p:nvSpPr>
          <p:spPr>
            <a:xfrm>
              <a:off x="10682577" y="3450281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C759C26-6CF9-4872-A5A9-13B2F663F8C3}"/>
                </a:ext>
              </a:extLst>
            </p:cNvPr>
            <p:cNvCxnSpPr>
              <a:cxnSpLocks/>
              <a:stCxn id="65" idx="1"/>
              <a:endCxn id="64" idx="5"/>
            </p:cNvCxnSpPr>
            <p:nvPr/>
          </p:nvCxnSpPr>
          <p:spPr>
            <a:xfrm flipH="1" flipV="1">
              <a:off x="10411063" y="3851901"/>
              <a:ext cx="215080" cy="2564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08321A77-7FB0-41C6-9BFC-8467EA65F611}"/>
                </a:ext>
              </a:extLst>
            </p:cNvPr>
            <p:cNvCxnSpPr>
              <a:cxnSpLocks/>
              <a:stCxn id="66" idx="2"/>
              <a:endCxn id="64" idx="7"/>
            </p:cNvCxnSpPr>
            <p:nvPr/>
          </p:nvCxnSpPr>
          <p:spPr>
            <a:xfrm flipH="1">
              <a:off x="10411063" y="3579578"/>
              <a:ext cx="271514" cy="89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5890276D-C71E-4ED9-BD8C-F41C81D7A572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V="1">
              <a:off x="10717570" y="3708875"/>
              <a:ext cx="94304" cy="3616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椭圆 74">
            <a:extLst>
              <a:ext uri="{FF2B5EF4-FFF2-40B4-BE49-F238E27FC236}">
                <a16:creationId xmlns:a16="http://schemas.microsoft.com/office/drawing/2014/main" id="{4ED592F5-8A5C-459F-BF9D-C680F7FDB0CA}"/>
              </a:ext>
            </a:extLst>
          </p:cNvPr>
          <p:cNvSpPr/>
          <p:nvPr/>
        </p:nvSpPr>
        <p:spPr>
          <a:xfrm>
            <a:off x="717550" y="3614042"/>
            <a:ext cx="1779996" cy="76043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A3419B9-2635-4F85-ABD5-F3622CAE47C1}"/>
              </a:ext>
            </a:extLst>
          </p:cNvPr>
          <p:cNvGrpSpPr/>
          <p:nvPr/>
        </p:nvGrpSpPr>
        <p:grpSpPr>
          <a:xfrm>
            <a:off x="2588973" y="3578396"/>
            <a:ext cx="911589" cy="818523"/>
            <a:chOff x="9475612" y="3719621"/>
            <a:chExt cx="911589" cy="81852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59C35C18-F98E-4AC6-89A7-203D73717299}"/>
                </a:ext>
              </a:extLst>
            </p:cNvPr>
            <p:cNvGrpSpPr/>
            <p:nvPr/>
          </p:nvGrpSpPr>
          <p:grpSpPr>
            <a:xfrm>
              <a:off x="9647178" y="3780768"/>
              <a:ext cx="498662" cy="654691"/>
              <a:chOff x="9375664" y="3697241"/>
              <a:chExt cx="498662" cy="654691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857B227-C5CB-4A6D-8B6E-68CF1BC7647F}"/>
                  </a:ext>
                </a:extLst>
              </p:cNvPr>
              <p:cNvSpPr/>
              <p:nvPr/>
            </p:nvSpPr>
            <p:spPr>
              <a:xfrm>
                <a:off x="9375664" y="3697241"/>
                <a:ext cx="258594" cy="258594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AE6DE197-DFE3-4F57-B03D-A88455433840}"/>
                  </a:ext>
                </a:extLst>
              </p:cNvPr>
              <p:cNvSpPr/>
              <p:nvPr/>
            </p:nvSpPr>
            <p:spPr>
              <a:xfrm>
                <a:off x="9615732" y="4093338"/>
                <a:ext cx="258594" cy="258594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D70449C9-1C05-4151-A918-C86CB6833436}"/>
                  </a:ext>
                </a:extLst>
              </p:cNvPr>
              <p:cNvCxnSpPr>
                <a:cxnSpLocks/>
                <a:stCxn id="77" idx="1"/>
                <a:endCxn id="62" idx="4"/>
              </p:cNvCxnSpPr>
              <p:nvPr/>
            </p:nvCxnSpPr>
            <p:spPr>
              <a:xfrm flipH="1" flipV="1">
                <a:off x="9504961" y="3955835"/>
                <a:ext cx="148641" cy="17537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D54E1675-F6B5-4D4A-ADA1-C8CB248D1C72}"/>
                </a:ext>
              </a:extLst>
            </p:cNvPr>
            <p:cNvSpPr/>
            <p:nvPr/>
          </p:nvSpPr>
          <p:spPr>
            <a:xfrm>
              <a:off x="9475612" y="3719621"/>
              <a:ext cx="911589" cy="81852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椭圆 89">
            <a:extLst>
              <a:ext uri="{FF2B5EF4-FFF2-40B4-BE49-F238E27FC236}">
                <a16:creationId xmlns:a16="http://schemas.microsoft.com/office/drawing/2014/main" id="{43E050AA-59BD-4BE0-BF3B-4411246BE555}"/>
              </a:ext>
            </a:extLst>
          </p:cNvPr>
          <p:cNvSpPr/>
          <p:nvPr/>
        </p:nvSpPr>
        <p:spPr>
          <a:xfrm>
            <a:off x="3546068" y="3500897"/>
            <a:ext cx="1548361" cy="98536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BEDCFC13-A79D-4725-B10F-BDBFECCD97B5}"/>
              </a:ext>
            </a:extLst>
          </p:cNvPr>
          <p:cNvCxnSpPr>
            <a:cxnSpLocks/>
          </p:cNvCxnSpPr>
          <p:nvPr/>
        </p:nvCxnSpPr>
        <p:spPr>
          <a:xfrm>
            <a:off x="1527620" y="2931267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F2CBDE86-2CAF-4FA4-85F2-EEB159BCF7D2}"/>
              </a:ext>
            </a:extLst>
          </p:cNvPr>
          <p:cNvCxnSpPr>
            <a:cxnSpLocks/>
          </p:cNvCxnSpPr>
          <p:nvPr/>
        </p:nvCxnSpPr>
        <p:spPr>
          <a:xfrm>
            <a:off x="2888412" y="2967542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533765E3-5975-468E-8A83-A4150F1104AD}"/>
              </a:ext>
            </a:extLst>
          </p:cNvPr>
          <p:cNvCxnSpPr>
            <a:cxnSpLocks/>
          </p:cNvCxnSpPr>
          <p:nvPr/>
        </p:nvCxnSpPr>
        <p:spPr>
          <a:xfrm>
            <a:off x="4001688" y="3059190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CF4DDB4C-5D59-4738-9E36-BB41658948A2}"/>
              </a:ext>
            </a:extLst>
          </p:cNvPr>
          <p:cNvSpPr/>
          <p:nvPr/>
        </p:nvSpPr>
        <p:spPr>
          <a:xfrm>
            <a:off x="1398323" y="2665369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3D9E71F4-8924-454D-9A8F-17C5DBD4561F}"/>
              </a:ext>
            </a:extLst>
          </p:cNvPr>
          <p:cNvSpPr/>
          <p:nvPr/>
        </p:nvSpPr>
        <p:spPr>
          <a:xfrm>
            <a:off x="2759115" y="2714335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93FAF376-C8C8-4AAF-9DE0-FB9761668018}"/>
              </a:ext>
            </a:extLst>
          </p:cNvPr>
          <p:cNvSpPr/>
          <p:nvPr/>
        </p:nvSpPr>
        <p:spPr>
          <a:xfrm>
            <a:off x="3875086" y="2806810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CDAAE427-CD7F-4392-8F55-4DFDDD0F9B82}"/>
              </a:ext>
            </a:extLst>
          </p:cNvPr>
          <p:cNvCxnSpPr>
            <a:cxnSpLocks/>
            <a:stCxn id="98" idx="2"/>
            <a:endCxn id="97" idx="6"/>
          </p:cNvCxnSpPr>
          <p:nvPr/>
        </p:nvCxnSpPr>
        <p:spPr>
          <a:xfrm flipH="1" flipV="1">
            <a:off x="1656917" y="2794666"/>
            <a:ext cx="1102198" cy="489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AC2C6E57-F117-4E75-AABE-CF65F035D76A}"/>
              </a:ext>
            </a:extLst>
          </p:cNvPr>
          <p:cNvCxnSpPr>
            <a:cxnSpLocks/>
            <a:stCxn id="99" idx="2"/>
            <a:endCxn id="98" idx="6"/>
          </p:cNvCxnSpPr>
          <p:nvPr/>
        </p:nvCxnSpPr>
        <p:spPr>
          <a:xfrm flipH="1" flipV="1">
            <a:off x="3017709" y="2843632"/>
            <a:ext cx="857377" cy="92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0FEF5B4D-2A22-408D-8303-E139DDB9BD87}"/>
              </a:ext>
            </a:extLst>
          </p:cNvPr>
          <p:cNvSpPr/>
          <p:nvPr/>
        </p:nvSpPr>
        <p:spPr>
          <a:xfrm>
            <a:off x="717551" y="2432485"/>
            <a:ext cx="4429556" cy="856202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08081F54-D47A-44D8-93E5-6050B5BC5045}"/>
              </a:ext>
            </a:extLst>
          </p:cNvPr>
          <p:cNvSpPr/>
          <p:nvPr/>
        </p:nvSpPr>
        <p:spPr>
          <a:xfrm>
            <a:off x="6952438" y="4058757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D37C1304-2BBA-43F1-B017-8949F3DEA1B7}"/>
              </a:ext>
            </a:extLst>
          </p:cNvPr>
          <p:cNvSpPr/>
          <p:nvPr/>
        </p:nvSpPr>
        <p:spPr>
          <a:xfrm>
            <a:off x="7211032" y="3669126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E05B19E-7632-4C5D-A9F1-5C42DFFCD7E3}"/>
              </a:ext>
            </a:extLst>
          </p:cNvPr>
          <p:cNvSpPr/>
          <p:nvPr/>
        </p:nvSpPr>
        <p:spPr>
          <a:xfrm>
            <a:off x="7777260" y="3767472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4A068F8C-B8CA-4C56-84EF-698CCC587C70}"/>
              </a:ext>
            </a:extLst>
          </p:cNvPr>
          <p:cNvSpPr/>
          <p:nvPr/>
        </p:nvSpPr>
        <p:spPr>
          <a:xfrm>
            <a:off x="7388242" y="4128820"/>
            <a:ext cx="258594" cy="2585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B8C38791-7898-47CA-8B40-1D7A7598482D}"/>
              </a:ext>
            </a:extLst>
          </p:cNvPr>
          <p:cNvCxnSpPr>
            <a:cxnSpLocks/>
            <a:stCxn id="70" idx="7"/>
            <a:endCxn id="71" idx="3"/>
          </p:cNvCxnSpPr>
          <p:nvPr/>
        </p:nvCxnSpPr>
        <p:spPr>
          <a:xfrm flipV="1">
            <a:off x="7173162" y="3889850"/>
            <a:ext cx="75740" cy="2067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9F79B72A-00EF-414D-8589-124D7AC3C3C6}"/>
              </a:ext>
            </a:extLst>
          </p:cNvPr>
          <p:cNvGrpSpPr/>
          <p:nvPr/>
        </p:nvGrpSpPr>
        <p:grpSpPr>
          <a:xfrm>
            <a:off x="9665433" y="3624446"/>
            <a:ext cx="750832" cy="878818"/>
            <a:chOff x="10190339" y="3450281"/>
            <a:chExt cx="750832" cy="878818"/>
          </a:xfrm>
        </p:grpSpPr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F011691-B3D4-4CFF-B4C3-252F87ABE527}"/>
                </a:ext>
              </a:extLst>
            </p:cNvPr>
            <p:cNvSpPr/>
            <p:nvPr/>
          </p:nvSpPr>
          <p:spPr>
            <a:xfrm>
              <a:off x="10190339" y="3631177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BEE131E2-CFC7-478D-966D-29DA96476FE8}"/>
                </a:ext>
              </a:extLst>
            </p:cNvPr>
            <p:cNvSpPr/>
            <p:nvPr/>
          </p:nvSpPr>
          <p:spPr>
            <a:xfrm>
              <a:off x="10588273" y="4070505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3D7989BF-FB75-44A2-8019-FC074E273606}"/>
                </a:ext>
              </a:extLst>
            </p:cNvPr>
            <p:cNvSpPr/>
            <p:nvPr/>
          </p:nvSpPr>
          <p:spPr>
            <a:xfrm>
              <a:off x="10682577" y="3450281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586882B-1F25-4CB1-9E57-B41DD2DF0732}"/>
                </a:ext>
              </a:extLst>
            </p:cNvPr>
            <p:cNvCxnSpPr>
              <a:cxnSpLocks/>
              <a:stCxn id="85" idx="1"/>
              <a:endCxn id="84" idx="5"/>
            </p:cNvCxnSpPr>
            <p:nvPr/>
          </p:nvCxnSpPr>
          <p:spPr>
            <a:xfrm flipH="1" flipV="1">
              <a:off x="10411063" y="3851901"/>
              <a:ext cx="215080" cy="256474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0220ACF8-C9F6-47D8-A47D-474C2908DB0D}"/>
                </a:ext>
              </a:extLst>
            </p:cNvPr>
            <p:cNvCxnSpPr>
              <a:cxnSpLocks/>
              <a:stCxn id="91" idx="2"/>
              <a:endCxn id="84" idx="7"/>
            </p:cNvCxnSpPr>
            <p:nvPr/>
          </p:nvCxnSpPr>
          <p:spPr>
            <a:xfrm flipH="1">
              <a:off x="10411063" y="3579578"/>
              <a:ext cx="271514" cy="8946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3D6453D0-A1A1-4F29-92BD-6ECBA38AE7C8}"/>
                </a:ext>
              </a:extLst>
            </p:cNvPr>
            <p:cNvCxnSpPr>
              <a:cxnSpLocks/>
              <a:stCxn id="85" idx="0"/>
              <a:endCxn id="91" idx="4"/>
            </p:cNvCxnSpPr>
            <p:nvPr/>
          </p:nvCxnSpPr>
          <p:spPr>
            <a:xfrm flipV="1">
              <a:off x="10717570" y="3708875"/>
              <a:ext cx="94304" cy="36163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椭圆 101">
            <a:extLst>
              <a:ext uri="{FF2B5EF4-FFF2-40B4-BE49-F238E27FC236}">
                <a16:creationId xmlns:a16="http://schemas.microsoft.com/office/drawing/2014/main" id="{1BFD57AF-2FE0-4576-B582-BF6547F32207}"/>
              </a:ext>
            </a:extLst>
          </p:cNvPr>
          <p:cNvSpPr/>
          <p:nvPr/>
        </p:nvSpPr>
        <p:spPr>
          <a:xfrm>
            <a:off x="6648175" y="3677419"/>
            <a:ext cx="1133338" cy="76043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055F3C24-6389-46AA-88AD-EA79EE7696DA}"/>
              </a:ext>
            </a:extLst>
          </p:cNvPr>
          <p:cNvGrpSpPr/>
          <p:nvPr/>
        </p:nvGrpSpPr>
        <p:grpSpPr>
          <a:xfrm>
            <a:off x="8550886" y="3702920"/>
            <a:ext cx="498662" cy="654691"/>
            <a:chOff x="9375664" y="3697241"/>
            <a:chExt cx="498662" cy="654691"/>
          </a:xfrm>
        </p:grpSpPr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E051F7F8-1775-43DA-8DD7-DC41BF852D7B}"/>
                </a:ext>
              </a:extLst>
            </p:cNvPr>
            <p:cNvSpPr/>
            <p:nvPr/>
          </p:nvSpPr>
          <p:spPr>
            <a:xfrm>
              <a:off x="9375664" y="3697241"/>
              <a:ext cx="258594" cy="25859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5E0BAFD6-B115-4EC2-97D1-63781FED3F60}"/>
                </a:ext>
              </a:extLst>
            </p:cNvPr>
            <p:cNvSpPr/>
            <p:nvPr/>
          </p:nvSpPr>
          <p:spPr>
            <a:xfrm>
              <a:off x="9615732" y="4093338"/>
              <a:ext cx="258594" cy="25859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A2D57393-C6A5-4E42-863E-8A477FF1A24D}"/>
                </a:ext>
              </a:extLst>
            </p:cNvPr>
            <p:cNvCxnSpPr>
              <a:cxnSpLocks/>
              <a:stCxn id="119" idx="1"/>
              <a:endCxn id="118" idx="4"/>
            </p:cNvCxnSpPr>
            <p:nvPr/>
          </p:nvCxnSpPr>
          <p:spPr>
            <a:xfrm flipH="1" flipV="1">
              <a:off x="9504961" y="3955835"/>
              <a:ext cx="148641" cy="17537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椭圆 116">
            <a:extLst>
              <a:ext uri="{FF2B5EF4-FFF2-40B4-BE49-F238E27FC236}">
                <a16:creationId xmlns:a16="http://schemas.microsoft.com/office/drawing/2014/main" id="{3A7B2775-0A62-469F-9146-E8B4B7A2057F}"/>
              </a:ext>
            </a:extLst>
          </p:cNvPr>
          <p:cNvSpPr/>
          <p:nvPr/>
        </p:nvSpPr>
        <p:spPr>
          <a:xfrm>
            <a:off x="7681830" y="3641773"/>
            <a:ext cx="1609080" cy="818523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>
            <a:extLst>
              <a:ext uri="{FF2B5EF4-FFF2-40B4-BE49-F238E27FC236}">
                <a16:creationId xmlns:a16="http://schemas.microsoft.com/office/drawing/2014/main" id="{64D8EBD7-F4CA-4C0F-89E4-D332244C35F7}"/>
              </a:ext>
            </a:extLst>
          </p:cNvPr>
          <p:cNvSpPr/>
          <p:nvPr/>
        </p:nvSpPr>
        <p:spPr>
          <a:xfrm>
            <a:off x="9336415" y="3564274"/>
            <a:ext cx="1548361" cy="985366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AE22E3E6-13D7-4A11-8ECE-ADDBFBACE516}"/>
              </a:ext>
            </a:extLst>
          </p:cNvPr>
          <p:cNvCxnSpPr>
            <a:cxnSpLocks/>
          </p:cNvCxnSpPr>
          <p:nvPr/>
        </p:nvCxnSpPr>
        <p:spPr>
          <a:xfrm>
            <a:off x="7317967" y="2994644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D2D355E7-8A61-4AEB-A5C8-E5DB0493AB1C}"/>
              </a:ext>
            </a:extLst>
          </p:cNvPr>
          <p:cNvCxnSpPr>
            <a:cxnSpLocks/>
          </p:cNvCxnSpPr>
          <p:nvPr/>
        </p:nvCxnSpPr>
        <p:spPr>
          <a:xfrm>
            <a:off x="8678759" y="3030919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14A1FF8E-CC18-4BC6-9CA3-3758B1D3F23F}"/>
              </a:ext>
            </a:extLst>
          </p:cNvPr>
          <p:cNvCxnSpPr>
            <a:cxnSpLocks/>
          </p:cNvCxnSpPr>
          <p:nvPr/>
        </p:nvCxnSpPr>
        <p:spPr>
          <a:xfrm>
            <a:off x="9792035" y="3122567"/>
            <a:ext cx="0" cy="682775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3103433E-35C2-413F-8149-EA24335E90FE}"/>
              </a:ext>
            </a:extLst>
          </p:cNvPr>
          <p:cNvSpPr/>
          <p:nvPr/>
        </p:nvSpPr>
        <p:spPr>
          <a:xfrm>
            <a:off x="7188670" y="2728746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9F5908A8-F2BB-48A7-B3AD-BDEADFC76B28}"/>
              </a:ext>
            </a:extLst>
          </p:cNvPr>
          <p:cNvSpPr/>
          <p:nvPr/>
        </p:nvSpPr>
        <p:spPr>
          <a:xfrm>
            <a:off x="8549462" y="2777712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6890E42F-1193-440E-9A1B-98A0CB0D50FD}"/>
              </a:ext>
            </a:extLst>
          </p:cNvPr>
          <p:cNvSpPr/>
          <p:nvPr/>
        </p:nvSpPr>
        <p:spPr>
          <a:xfrm>
            <a:off x="9665433" y="2870187"/>
            <a:ext cx="258594" cy="258594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7FF5223-120E-425B-B69D-783C1EB02DDB}"/>
              </a:ext>
            </a:extLst>
          </p:cNvPr>
          <p:cNvCxnSpPr>
            <a:cxnSpLocks/>
            <a:stCxn id="126" idx="2"/>
            <a:endCxn id="125" idx="6"/>
          </p:cNvCxnSpPr>
          <p:nvPr/>
        </p:nvCxnSpPr>
        <p:spPr>
          <a:xfrm flipH="1" flipV="1">
            <a:off x="7447264" y="2858043"/>
            <a:ext cx="1102198" cy="4896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3D5C9983-30BE-46D0-B81C-2E6FA7F09BFF}"/>
              </a:ext>
            </a:extLst>
          </p:cNvPr>
          <p:cNvCxnSpPr>
            <a:cxnSpLocks/>
            <a:stCxn id="127" idx="2"/>
            <a:endCxn id="126" idx="6"/>
          </p:cNvCxnSpPr>
          <p:nvPr/>
        </p:nvCxnSpPr>
        <p:spPr>
          <a:xfrm flipH="1" flipV="1">
            <a:off x="8808056" y="2907009"/>
            <a:ext cx="857377" cy="924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>
            <a:extLst>
              <a:ext uri="{FF2B5EF4-FFF2-40B4-BE49-F238E27FC236}">
                <a16:creationId xmlns:a16="http://schemas.microsoft.com/office/drawing/2014/main" id="{35A2CD94-A03F-420E-9554-8D9B40600F79}"/>
              </a:ext>
            </a:extLst>
          </p:cNvPr>
          <p:cNvSpPr/>
          <p:nvPr/>
        </p:nvSpPr>
        <p:spPr>
          <a:xfrm>
            <a:off x="6507898" y="2495862"/>
            <a:ext cx="4429556" cy="856202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D96683F0-2BD9-4676-96A2-AF705C3F6ED3}"/>
              </a:ext>
            </a:extLst>
          </p:cNvPr>
          <p:cNvCxnSpPr>
            <a:cxnSpLocks/>
            <a:stCxn id="63" idx="0"/>
            <a:endCxn id="60" idx="5"/>
          </p:cNvCxnSpPr>
          <p:nvPr/>
        </p:nvCxnSpPr>
        <p:spPr>
          <a:xfrm flipH="1" flipV="1">
            <a:off x="1641409" y="3826473"/>
            <a:ext cx="85783" cy="238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C482CBB8-DEF7-4B32-B25A-91C141F1E5D6}"/>
              </a:ext>
            </a:extLst>
          </p:cNvPr>
          <p:cNvCxnSpPr>
            <a:cxnSpLocks/>
          </p:cNvCxnSpPr>
          <p:nvPr/>
        </p:nvCxnSpPr>
        <p:spPr>
          <a:xfrm flipH="1" flipV="1">
            <a:off x="7428934" y="3888349"/>
            <a:ext cx="85783" cy="23897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F586DEFE-9BA1-4529-B40C-4DBB387265A3}"/>
              </a:ext>
            </a:extLst>
          </p:cNvPr>
          <p:cNvCxnSpPr>
            <a:cxnSpLocks/>
            <a:stCxn id="118" idx="2"/>
            <a:endCxn id="76" idx="6"/>
          </p:cNvCxnSpPr>
          <p:nvPr/>
        </p:nvCxnSpPr>
        <p:spPr>
          <a:xfrm flipH="1">
            <a:off x="8035854" y="3832217"/>
            <a:ext cx="515032" cy="645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B230B228-18D5-4118-A752-099BFF876FD4}"/>
              </a:ext>
            </a:extLst>
          </p:cNvPr>
          <p:cNvCxnSpPr/>
          <p:nvPr/>
        </p:nvCxnSpPr>
        <p:spPr>
          <a:xfrm>
            <a:off x="5985754" y="1689195"/>
            <a:ext cx="0" cy="4111558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42C11A5-8BBF-4130-B61B-727CCB6BF2D5}"/>
              </a:ext>
            </a:extLst>
          </p:cNvPr>
          <p:cNvSpPr txBox="1"/>
          <p:nvPr/>
        </p:nvSpPr>
        <p:spPr>
          <a:xfrm>
            <a:off x="1583847" y="4564255"/>
            <a:ext cx="2609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较为合理的簇内节点归属</a:t>
            </a: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9CC0AE61-715B-4CD1-A5D7-3CA0FEE9E6C7}"/>
              </a:ext>
            </a:extLst>
          </p:cNvPr>
          <p:cNvSpPr txBox="1"/>
          <p:nvPr/>
        </p:nvSpPr>
        <p:spPr>
          <a:xfrm>
            <a:off x="7552019" y="4564254"/>
            <a:ext cx="2609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不太合理的簇内节点归属</a:t>
            </a:r>
          </a:p>
        </p:txBody>
      </p:sp>
    </p:spTree>
    <p:extLst>
      <p:ext uri="{BB962C8B-B14F-4D97-AF65-F5344CB8AC3E}">
        <p14:creationId xmlns:p14="http://schemas.microsoft.com/office/powerpoint/2010/main" val="165382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2725"/>
  <p:tag name="MH_LIBRARY" val="GRAPHI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2725"/>
  <p:tag name="MH_LIBRARY" val="GRAPHI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2725"/>
  <p:tag name="MH_LIBRARY" val="GRAPHI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192725"/>
  <p:tag name="MH_LIBRARY" val="GRAPHIC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7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9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381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1207</Words>
  <Application>Microsoft Office PowerPoint</Application>
  <PresentationFormat>宽屏</PresentationFormat>
  <Paragraphs>222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微软雅黑</vt:lpstr>
      <vt:lpstr>微软雅黑 Light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wang xiucheng</cp:lastModifiedBy>
  <cp:revision>857</cp:revision>
  <dcterms:created xsi:type="dcterms:W3CDTF">2018-03-23T13:55:00Z</dcterms:created>
  <dcterms:modified xsi:type="dcterms:W3CDTF">2022-11-20T07:49:24Z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9FBBD0C6C12B408C8965BA0F598C5F96</vt:lpwstr>
  </property>
</Properties>
</file>