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758" r:id="rId2"/>
    <p:sldId id="3804" r:id="rId3"/>
    <p:sldId id="3811" r:id="rId4"/>
    <p:sldId id="3814" r:id="rId5"/>
    <p:sldId id="3836" r:id="rId6"/>
    <p:sldId id="3837" r:id="rId7"/>
    <p:sldId id="3838" r:id="rId8"/>
    <p:sldId id="3839" r:id="rId9"/>
    <p:sldId id="3840" r:id="rId10"/>
    <p:sldId id="3832" r:id="rId11"/>
    <p:sldId id="3842" r:id="rId12"/>
    <p:sldId id="3843" r:id="rId13"/>
    <p:sldId id="3844" r:id="rId14"/>
    <p:sldId id="3845" r:id="rId15"/>
    <p:sldId id="3846" r:id="rId16"/>
    <p:sldId id="3847" r:id="rId17"/>
    <p:sldId id="3849" r:id="rId18"/>
    <p:sldId id="3853" r:id="rId19"/>
    <p:sldId id="3851" r:id="rId20"/>
    <p:sldId id="3852"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9" autoAdjust="0"/>
    <p:restoredTop sz="63728" autoAdjust="0"/>
  </p:normalViewPr>
  <p:slideViewPr>
    <p:cSldViewPr snapToGrid="0" showGuides="1">
      <p:cViewPr varScale="1">
        <p:scale>
          <a:sx n="99" d="100"/>
          <a:sy n="99" d="100"/>
        </p:scale>
        <p:origin x="2536"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image" Target="../media/image4.wmf"/><Relationship Id="rId7" Type="http://schemas.openxmlformats.org/officeDocument/2006/relationships/image" Target="../media/image8.wmf"/><Relationship Id="rId12" Type="http://schemas.openxmlformats.org/officeDocument/2006/relationships/image" Target="../media/image13.wmf"/><Relationship Id="rId2" Type="http://schemas.openxmlformats.org/officeDocument/2006/relationships/image" Target="../media/image3.wmf"/><Relationship Id="rId1" Type="http://schemas.openxmlformats.org/officeDocument/2006/relationships/image" Target="../media/image2.wmf"/><Relationship Id="rId6" Type="http://schemas.openxmlformats.org/officeDocument/2006/relationships/image" Target="../media/image7.wmf"/><Relationship Id="rId11" Type="http://schemas.openxmlformats.org/officeDocument/2006/relationships/image" Target="../media/image12.wmf"/><Relationship Id="rId5" Type="http://schemas.openxmlformats.org/officeDocument/2006/relationships/image" Target="../media/image6.wmf"/><Relationship Id="rId10" Type="http://schemas.openxmlformats.org/officeDocument/2006/relationships/image" Target="../media/image11.wmf"/><Relationship Id="rId4" Type="http://schemas.openxmlformats.org/officeDocument/2006/relationships/image" Target="../media/image5.wmf"/><Relationship Id="rId9" Type="http://schemas.openxmlformats.org/officeDocument/2006/relationships/image" Target="../media/image10.wmf"/></Relationships>
</file>

<file path=ppt/drawings/_rels/vmlDrawing10.vml.rels><?xml version="1.0" encoding="UTF-8" standalone="yes"?>
<Relationships xmlns="http://schemas.openxmlformats.org/package/2006/relationships"><Relationship Id="rId8" Type="http://schemas.openxmlformats.org/officeDocument/2006/relationships/image" Target="../media/image40.emf"/><Relationship Id="rId13" Type="http://schemas.openxmlformats.org/officeDocument/2006/relationships/image" Target="../media/image45.wmf"/><Relationship Id="rId18" Type="http://schemas.openxmlformats.org/officeDocument/2006/relationships/image" Target="../media/image50.emf"/><Relationship Id="rId3" Type="http://schemas.openxmlformats.org/officeDocument/2006/relationships/image" Target="../media/image33.wmf"/><Relationship Id="rId7" Type="http://schemas.openxmlformats.org/officeDocument/2006/relationships/image" Target="../media/image39.wmf"/><Relationship Id="rId12" Type="http://schemas.openxmlformats.org/officeDocument/2006/relationships/image" Target="../media/image44.wmf"/><Relationship Id="rId17" Type="http://schemas.openxmlformats.org/officeDocument/2006/relationships/image" Target="../media/image49.wmf"/><Relationship Id="rId2" Type="http://schemas.openxmlformats.org/officeDocument/2006/relationships/image" Target="../media/image32.wmf"/><Relationship Id="rId16" Type="http://schemas.openxmlformats.org/officeDocument/2006/relationships/image" Target="../media/image48.emf"/><Relationship Id="rId1" Type="http://schemas.openxmlformats.org/officeDocument/2006/relationships/image" Target="../media/image31.wmf"/><Relationship Id="rId6" Type="http://schemas.openxmlformats.org/officeDocument/2006/relationships/image" Target="../media/image38.wmf"/><Relationship Id="rId11" Type="http://schemas.openxmlformats.org/officeDocument/2006/relationships/image" Target="../media/image43.wmf"/><Relationship Id="rId5" Type="http://schemas.openxmlformats.org/officeDocument/2006/relationships/image" Target="../media/image37.wmf"/><Relationship Id="rId15" Type="http://schemas.openxmlformats.org/officeDocument/2006/relationships/image" Target="../media/image47.emf"/><Relationship Id="rId10" Type="http://schemas.openxmlformats.org/officeDocument/2006/relationships/image" Target="../media/image42.emf"/><Relationship Id="rId4" Type="http://schemas.openxmlformats.org/officeDocument/2006/relationships/image" Target="../media/image36.wmf"/><Relationship Id="rId9" Type="http://schemas.openxmlformats.org/officeDocument/2006/relationships/image" Target="../media/image41.emf"/><Relationship Id="rId14" Type="http://schemas.openxmlformats.org/officeDocument/2006/relationships/image" Target="../media/image46.wmf"/></Relationships>
</file>

<file path=ppt/drawings/_rels/vmlDrawing11.vml.rels><?xml version="1.0" encoding="UTF-8" standalone="yes"?>
<Relationships xmlns="http://schemas.openxmlformats.org/package/2006/relationships"><Relationship Id="rId8" Type="http://schemas.openxmlformats.org/officeDocument/2006/relationships/image" Target="../media/image40.emf"/><Relationship Id="rId13" Type="http://schemas.openxmlformats.org/officeDocument/2006/relationships/image" Target="../media/image45.wmf"/><Relationship Id="rId18" Type="http://schemas.openxmlformats.org/officeDocument/2006/relationships/image" Target="../media/image50.emf"/><Relationship Id="rId3" Type="http://schemas.openxmlformats.org/officeDocument/2006/relationships/image" Target="../media/image33.wmf"/><Relationship Id="rId21" Type="http://schemas.openxmlformats.org/officeDocument/2006/relationships/image" Target="../media/image53.emf"/><Relationship Id="rId7" Type="http://schemas.openxmlformats.org/officeDocument/2006/relationships/image" Target="../media/image39.wmf"/><Relationship Id="rId12" Type="http://schemas.openxmlformats.org/officeDocument/2006/relationships/image" Target="../media/image44.wmf"/><Relationship Id="rId17" Type="http://schemas.openxmlformats.org/officeDocument/2006/relationships/image" Target="../media/image49.wmf"/><Relationship Id="rId2" Type="http://schemas.openxmlformats.org/officeDocument/2006/relationships/image" Target="../media/image32.wmf"/><Relationship Id="rId16" Type="http://schemas.openxmlformats.org/officeDocument/2006/relationships/image" Target="../media/image48.emf"/><Relationship Id="rId20" Type="http://schemas.openxmlformats.org/officeDocument/2006/relationships/image" Target="../media/image52.emf"/><Relationship Id="rId1" Type="http://schemas.openxmlformats.org/officeDocument/2006/relationships/image" Target="../media/image31.wmf"/><Relationship Id="rId6" Type="http://schemas.openxmlformats.org/officeDocument/2006/relationships/image" Target="../media/image38.wmf"/><Relationship Id="rId11" Type="http://schemas.openxmlformats.org/officeDocument/2006/relationships/image" Target="../media/image43.wmf"/><Relationship Id="rId5" Type="http://schemas.openxmlformats.org/officeDocument/2006/relationships/image" Target="../media/image37.wmf"/><Relationship Id="rId15" Type="http://schemas.openxmlformats.org/officeDocument/2006/relationships/image" Target="../media/image47.emf"/><Relationship Id="rId10" Type="http://schemas.openxmlformats.org/officeDocument/2006/relationships/image" Target="../media/image42.emf"/><Relationship Id="rId19" Type="http://schemas.openxmlformats.org/officeDocument/2006/relationships/image" Target="../media/image51.emf"/><Relationship Id="rId4" Type="http://schemas.openxmlformats.org/officeDocument/2006/relationships/image" Target="../media/image36.wmf"/><Relationship Id="rId9" Type="http://schemas.openxmlformats.org/officeDocument/2006/relationships/image" Target="../media/image41.emf"/><Relationship Id="rId14" Type="http://schemas.openxmlformats.org/officeDocument/2006/relationships/image" Target="../media/image46.wmf"/></Relationships>
</file>

<file path=ppt/drawings/_rels/vmlDrawing12.vml.rels><?xml version="1.0" encoding="UTF-8" standalone="yes"?>
<Relationships xmlns="http://schemas.openxmlformats.org/package/2006/relationships"><Relationship Id="rId8" Type="http://schemas.openxmlformats.org/officeDocument/2006/relationships/image" Target="../media/image51.emf"/><Relationship Id="rId13" Type="http://schemas.openxmlformats.org/officeDocument/2006/relationships/image" Target="../media/image4.wmf"/><Relationship Id="rId3" Type="http://schemas.openxmlformats.org/officeDocument/2006/relationships/image" Target="../media/image45.wmf"/><Relationship Id="rId7" Type="http://schemas.openxmlformats.org/officeDocument/2006/relationships/image" Target="../media/image49.wmf"/><Relationship Id="rId12" Type="http://schemas.openxmlformats.org/officeDocument/2006/relationships/image" Target="../media/image3.wmf"/><Relationship Id="rId2" Type="http://schemas.openxmlformats.org/officeDocument/2006/relationships/image" Target="../media/image44.wmf"/><Relationship Id="rId16" Type="http://schemas.openxmlformats.org/officeDocument/2006/relationships/image" Target="../media/image57.wmf"/><Relationship Id="rId1" Type="http://schemas.openxmlformats.org/officeDocument/2006/relationships/image" Target="../media/image43.wmf"/><Relationship Id="rId6" Type="http://schemas.openxmlformats.org/officeDocument/2006/relationships/image" Target="../media/image48.emf"/><Relationship Id="rId11" Type="http://schemas.openxmlformats.org/officeDocument/2006/relationships/image" Target="../media/image54.emf"/><Relationship Id="rId5" Type="http://schemas.openxmlformats.org/officeDocument/2006/relationships/image" Target="../media/image47.emf"/><Relationship Id="rId15" Type="http://schemas.openxmlformats.org/officeDocument/2006/relationships/image" Target="../media/image56.wmf"/><Relationship Id="rId10" Type="http://schemas.openxmlformats.org/officeDocument/2006/relationships/image" Target="../media/image53.emf"/><Relationship Id="rId4" Type="http://schemas.openxmlformats.org/officeDocument/2006/relationships/image" Target="../media/image46.wmf"/><Relationship Id="rId9" Type="http://schemas.openxmlformats.org/officeDocument/2006/relationships/image" Target="../media/image52.emf"/><Relationship Id="rId14" Type="http://schemas.openxmlformats.org/officeDocument/2006/relationships/image" Target="../media/image55.emf"/></Relationships>
</file>

<file path=ppt/drawings/_rels/vmlDrawing13.vml.rels><?xml version="1.0" encoding="UTF-8" standalone="yes"?>
<Relationships xmlns="http://schemas.openxmlformats.org/package/2006/relationships"><Relationship Id="rId8" Type="http://schemas.openxmlformats.org/officeDocument/2006/relationships/image" Target="../media/image51.emf"/><Relationship Id="rId13" Type="http://schemas.openxmlformats.org/officeDocument/2006/relationships/image" Target="../media/image58.emf"/><Relationship Id="rId3" Type="http://schemas.openxmlformats.org/officeDocument/2006/relationships/image" Target="../media/image45.wmf"/><Relationship Id="rId7" Type="http://schemas.openxmlformats.org/officeDocument/2006/relationships/image" Target="../media/image49.wmf"/><Relationship Id="rId12" Type="http://schemas.openxmlformats.org/officeDocument/2006/relationships/image" Target="../media/image55.emf"/><Relationship Id="rId2" Type="http://schemas.openxmlformats.org/officeDocument/2006/relationships/image" Target="../media/image44.wmf"/><Relationship Id="rId1" Type="http://schemas.openxmlformats.org/officeDocument/2006/relationships/image" Target="../media/image43.wmf"/><Relationship Id="rId6" Type="http://schemas.openxmlformats.org/officeDocument/2006/relationships/image" Target="../media/image48.emf"/><Relationship Id="rId11" Type="http://schemas.openxmlformats.org/officeDocument/2006/relationships/image" Target="../media/image54.emf"/><Relationship Id="rId5" Type="http://schemas.openxmlformats.org/officeDocument/2006/relationships/image" Target="../media/image47.emf"/><Relationship Id="rId10" Type="http://schemas.openxmlformats.org/officeDocument/2006/relationships/image" Target="../media/image53.emf"/><Relationship Id="rId4" Type="http://schemas.openxmlformats.org/officeDocument/2006/relationships/image" Target="../media/image46.wmf"/><Relationship Id="rId9" Type="http://schemas.openxmlformats.org/officeDocument/2006/relationships/image" Target="../media/image52.emf"/></Relationships>
</file>

<file path=ppt/drawings/_rels/vmlDrawing14.vml.rels><?xml version="1.0" encoding="UTF-8" standalone="yes"?>
<Relationships xmlns="http://schemas.openxmlformats.org/package/2006/relationships"><Relationship Id="rId8" Type="http://schemas.openxmlformats.org/officeDocument/2006/relationships/image" Target="../media/image48.emf"/><Relationship Id="rId3" Type="http://schemas.openxmlformats.org/officeDocument/2006/relationships/image" Target="../media/image43.wmf"/><Relationship Id="rId7" Type="http://schemas.openxmlformats.org/officeDocument/2006/relationships/image" Target="../media/image47.emf"/><Relationship Id="rId2" Type="http://schemas.openxmlformats.org/officeDocument/2006/relationships/image" Target="../media/image59.wmf"/><Relationship Id="rId1" Type="http://schemas.openxmlformats.org/officeDocument/2006/relationships/image" Target="../media/image54.emf"/><Relationship Id="rId6" Type="http://schemas.openxmlformats.org/officeDocument/2006/relationships/image" Target="../media/image46.wmf"/><Relationship Id="rId5" Type="http://schemas.openxmlformats.org/officeDocument/2006/relationships/image" Target="../media/image45.wmf"/><Relationship Id="rId10" Type="http://schemas.openxmlformats.org/officeDocument/2006/relationships/image" Target="../media/image60.emf"/><Relationship Id="rId4" Type="http://schemas.openxmlformats.org/officeDocument/2006/relationships/image" Target="../media/image44.wmf"/><Relationship Id="rId9" Type="http://schemas.openxmlformats.org/officeDocument/2006/relationships/image" Target="../media/image49.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60.emf"/><Relationship Id="rId2" Type="http://schemas.openxmlformats.org/officeDocument/2006/relationships/image" Target="../media/image59.wmf"/><Relationship Id="rId1" Type="http://schemas.openxmlformats.org/officeDocument/2006/relationships/image" Target="../media/image54.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62.w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image" Target="../media/image4.wmf"/><Relationship Id="rId7" Type="http://schemas.openxmlformats.org/officeDocument/2006/relationships/image" Target="../media/image10.wmf"/><Relationship Id="rId12" Type="http://schemas.openxmlformats.org/officeDocument/2006/relationships/image" Target="../media/image16.emf"/><Relationship Id="rId2" Type="http://schemas.openxmlformats.org/officeDocument/2006/relationships/image" Target="../media/image3.wmf"/><Relationship Id="rId1" Type="http://schemas.openxmlformats.org/officeDocument/2006/relationships/image" Target="../media/image14.wmf"/><Relationship Id="rId6" Type="http://schemas.openxmlformats.org/officeDocument/2006/relationships/image" Target="../media/image9.emf"/><Relationship Id="rId11" Type="http://schemas.openxmlformats.org/officeDocument/2006/relationships/image" Target="../media/image15.wmf"/><Relationship Id="rId5" Type="http://schemas.openxmlformats.org/officeDocument/2006/relationships/image" Target="../media/image8.wmf"/><Relationship Id="rId10" Type="http://schemas.openxmlformats.org/officeDocument/2006/relationships/image" Target="../media/image13.wmf"/><Relationship Id="rId4" Type="http://schemas.openxmlformats.org/officeDocument/2006/relationships/image" Target="../media/image7.wmf"/><Relationship Id="rId9" Type="http://schemas.openxmlformats.org/officeDocument/2006/relationships/image" Target="../media/image12.w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image" Target="../media/image4.wmf"/><Relationship Id="rId7" Type="http://schemas.openxmlformats.org/officeDocument/2006/relationships/image" Target="../media/image10.wmf"/><Relationship Id="rId12" Type="http://schemas.openxmlformats.org/officeDocument/2006/relationships/image" Target="../media/image19.wmf"/><Relationship Id="rId2" Type="http://schemas.openxmlformats.org/officeDocument/2006/relationships/image" Target="../media/image3.wmf"/><Relationship Id="rId1" Type="http://schemas.openxmlformats.org/officeDocument/2006/relationships/image" Target="../media/image17.wmf"/><Relationship Id="rId6" Type="http://schemas.openxmlformats.org/officeDocument/2006/relationships/image" Target="../media/image9.emf"/><Relationship Id="rId11" Type="http://schemas.openxmlformats.org/officeDocument/2006/relationships/image" Target="../media/image18.wmf"/><Relationship Id="rId5" Type="http://schemas.openxmlformats.org/officeDocument/2006/relationships/image" Target="../media/image8.wmf"/><Relationship Id="rId10" Type="http://schemas.openxmlformats.org/officeDocument/2006/relationships/image" Target="../media/image13.wmf"/><Relationship Id="rId4" Type="http://schemas.openxmlformats.org/officeDocument/2006/relationships/image" Target="../media/image7.wmf"/><Relationship Id="rId9" Type="http://schemas.openxmlformats.org/officeDocument/2006/relationships/image" Target="../media/image12.w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11.wmf"/><Relationship Id="rId13" Type="http://schemas.openxmlformats.org/officeDocument/2006/relationships/image" Target="../media/image23.wmf"/><Relationship Id="rId3" Type="http://schemas.openxmlformats.org/officeDocument/2006/relationships/image" Target="../media/image4.wmf"/><Relationship Id="rId7" Type="http://schemas.openxmlformats.org/officeDocument/2006/relationships/image" Target="../media/image10.wmf"/><Relationship Id="rId12" Type="http://schemas.openxmlformats.org/officeDocument/2006/relationships/image" Target="../media/image22.wmf"/><Relationship Id="rId2" Type="http://schemas.openxmlformats.org/officeDocument/2006/relationships/image" Target="../media/image3.wmf"/><Relationship Id="rId1" Type="http://schemas.openxmlformats.org/officeDocument/2006/relationships/image" Target="../media/image20.wmf"/><Relationship Id="rId6" Type="http://schemas.openxmlformats.org/officeDocument/2006/relationships/image" Target="../media/image9.emf"/><Relationship Id="rId11" Type="http://schemas.openxmlformats.org/officeDocument/2006/relationships/image" Target="../media/image21.wmf"/><Relationship Id="rId5" Type="http://schemas.openxmlformats.org/officeDocument/2006/relationships/image" Target="../media/image8.wmf"/><Relationship Id="rId10" Type="http://schemas.openxmlformats.org/officeDocument/2006/relationships/image" Target="../media/image13.wmf"/><Relationship Id="rId4" Type="http://schemas.openxmlformats.org/officeDocument/2006/relationships/image" Target="../media/image7.wmf"/><Relationship Id="rId9" Type="http://schemas.openxmlformats.org/officeDocument/2006/relationships/image" Target="../media/image12.wmf"/></Relationships>
</file>

<file path=ppt/drawings/_rels/vmlDrawing5.vml.rels><?xml version="1.0" encoding="UTF-8" standalone="yes"?>
<Relationships xmlns="http://schemas.openxmlformats.org/package/2006/relationships"><Relationship Id="rId8" Type="http://schemas.openxmlformats.org/officeDocument/2006/relationships/image" Target="../media/image11.wmf"/><Relationship Id="rId13" Type="http://schemas.openxmlformats.org/officeDocument/2006/relationships/image" Target="../media/image27.wmf"/><Relationship Id="rId3" Type="http://schemas.openxmlformats.org/officeDocument/2006/relationships/image" Target="../media/image4.wmf"/><Relationship Id="rId7" Type="http://schemas.openxmlformats.org/officeDocument/2006/relationships/image" Target="../media/image10.wmf"/><Relationship Id="rId12" Type="http://schemas.openxmlformats.org/officeDocument/2006/relationships/image" Target="../media/image26.wmf"/><Relationship Id="rId2" Type="http://schemas.openxmlformats.org/officeDocument/2006/relationships/image" Target="../media/image3.wmf"/><Relationship Id="rId1" Type="http://schemas.openxmlformats.org/officeDocument/2006/relationships/image" Target="../media/image24.wmf"/><Relationship Id="rId6" Type="http://schemas.openxmlformats.org/officeDocument/2006/relationships/image" Target="../media/image9.emf"/><Relationship Id="rId11" Type="http://schemas.openxmlformats.org/officeDocument/2006/relationships/image" Target="../media/image25.wmf"/><Relationship Id="rId5" Type="http://schemas.openxmlformats.org/officeDocument/2006/relationships/image" Target="../media/image8.wmf"/><Relationship Id="rId10" Type="http://schemas.openxmlformats.org/officeDocument/2006/relationships/image" Target="../media/image13.wmf"/><Relationship Id="rId4" Type="http://schemas.openxmlformats.org/officeDocument/2006/relationships/image" Target="../media/image7.wmf"/><Relationship Id="rId9" Type="http://schemas.openxmlformats.org/officeDocument/2006/relationships/image" Target="../media/image12.wmf"/></Relationships>
</file>

<file path=ppt/drawings/_rels/vmlDrawing6.v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image" Target="../media/image4.wmf"/><Relationship Id="rId7" Type="http://schemas.openxmlformats.org/officeDocument/2006/relationships/image" Target="../media/image10.wmf"/><Relationship Id="rId12" Type="http://schemas.openxmlformats.org/officeDocument/2006/relationships/image" Target="../media/image30.wmf"/><Relationship Id="rId2" Type="http://schemas.openxmlformats.org/officeDocument/2006/relationships/image" Target="../media/image3.wmf"/><Relationship Id="rId1" Type="http://schemas.openxmlformats.org/officeDocument/2006/relationships/image" Target="../media/image28.wmf"/><Relationship Id="rId6" Type="http://schemas.openxmlformats.org/officeDocument/2006/relationships/image" Target="../media/image9.emf"/><Relationship Id="rId11" Type="http://schemas.openxmlformats.org/officeDocument/2006/relationships/image" Target="../media/image29.wmf"/><Relationship Id="rId5" Type="http://schemas.openxmlformats.org/officeDocument/2006/relationships/image" Target="../media/image8.wmf"/><Relationship Id="rId10" Type="http://schemas.openxmlformats.org/officeDocument/2006/relationships/image" Target="../media/image13.wmf"/><Relationship Id="rId4" Type="http://schemas.openxmlformats.org/officeDocument/2006/relationships/image" Target="../media/image7.wmf"/><Relationship Id="rId9" Type="http://schemas.openxmlformats.org/officeDocument/2006/relationships/image" Target="../media/image12.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image" Target="../media/image32.wmf"/><Relationship Id="rId1" Type="http://schemas.openxmlformats.org/officeDocument/2006/relationships/image" Target="../media/image31.wmf"/><Relationship Id="rId5" Type="http://schemas.openxmlformats.org/officeDocument/2006/relationships/image" Target="../media/image35.wmf"/><Relationship Id="rId4" Type="http://schemas.openxmlformats.org/officeDocument/2006/relationships/image" Target="../media/image34.wmf"/></Relationships>
</file>

<file path=ppt/drawings/_rels/vmlDrawing8.vml.rels><?xml version="1.0" encoding="UTF-8" standalone="yes"?>
<Relationships xmlns="http://schemas.openxmlformats.org/package/2006/relationships"><Relationship Id="rId8" Type="http://schemas.openxmlformats.org/officeDocument/2006/relationships/image" Target="../media/image40.emf"/><Relationship Id="rId3" Type="http://schemas.openxmlformats.org/officeDocument/2006/relationships/image" Target="../media/image33.wmf"/><Relationship Id="rId7" Type="http://schemas.openxmlformats.org/officeDocument/2006/relationships/image" Target="../media/image39.wmf"/><Relationship Id="rId2" Type="http://schemas.openxmlformats.org/officeDocument/2006/relationships/image" Target="../media/image32.wmf"/><Relationship Id="rId1" Type="http://schemas.openxmlformats.org/officeDocument/2006/relationships/image" Target="../media/image31.wmf"/><Relationship Id="rId6" Type="http://schemas.openxmlformats.org/officeDocument/2006/relationships/image" Target="../media/image38.wmf"/><Relationship Id="rId5" Type="http://schemas.openxmlformats.org/officeDocument/2006/relationships/image" Target="../media/image37.wmf"/><Relationship Id="rId4" Type="http://schemas.openxmlformats.org/officeDocument/2006/relationships/image" Target="../media/image36.wmf"/></Relationships>
</file>

<file path=ppt/drawings/_rels/vmlDrawing9.vml.rels><?xml version="1.0" encoding="UTF-8" standalone="yes"?>
<Relationships xmlns="http://schemas.openxmlformats.org/package/2006/relationships"><Relationship Id="rId8" Type="http://schemas.openxmlformats.org/officeDocument/2006/relationships/image" Target="../media/image40.emf"/><Relationship Id="rId3" Type="http://schemas.openxmlformats.org/officeDocument/2006/relationships/image" Target="../media/image33.wmf"/><Relationship Id="rId7" Type="http://schemas.openxmlformats.org/officeDocument/2006/relationships/image" Target="../media/image39.wmf"/><Relationship Id="rId2" Type="http://schemas.openxmlformats.org/officeDocument/2006/relationships/image" Target="../media/image32.wmf"/><Relationship Id="rId1" Type="http://schemas.openxmlformats.org/officeDocument/2006/relationships/image" Target="../media/image31.wmf"/><Relationship Id="rId6" Type="http://schemas.openxmlformats.org/officeDocument/2006/relationships/image" Target="../media/image38.wmf"/><Relationship Id="rId5" Type="http://schemas.openxmlformats.org/officeDocument/2006/relationships/image" Target="../media/image37.wmf"/><Relationship Id="rId10" Type="http://schemas.openxmlformats.org/officeDocument/2006/relationships/image" Target="../media/image42.emf"/><Relationship Id="rId4" Type="http://schemas.openxmlformats.org/officeDocument/2006/relationships/image" Target="../media/image36.wmf"/><Relationship Id="rId9" Type="http://schemas.openxmlformats.org/officeDocument/2006/relationships/image" Target="../media/image4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5B91A4-79E1-4AB0-BD04-381367182394}" type="datetimeFigureOut">
              <a:rPr lang="zh-CN" altLang="en-US" smtClean="0"/>
              <a:t>2024/7/12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504B16-353F-4FC4-B7C7-897127F33C20}" type="slidenum">
              <a:rPr lang="zh-CN" altLang="en-US" smtClean="0"/>
              <a:t>‹#›</a:t>
            </a:fld>
            <a:endParaRPr lang="zh-CN" altLang="en-US"/>
          </a:p>
        </p:txBody>
      </p:sp>
    </p:spTree>
    <p:extLst>
      <p:ext uri="{BB962C8B-B14F-4D97-AF65-F5344CB8AC3E}">
        <p14:creationId xmlns:p14="http://schemas.microsoft.com/office/powerpoint/2010/main" val="30027545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zh-v2.d2l.ai/chapter_multilayer-perceptrons/backprop.html#equation-eq-forward-s"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s://zh-v2.d2l.ai/chapter_multilayer-perceptrons/backprop.html#equation-eq-backprop-j-h"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zh-v2.d2l.ai/chapter_multilayer-perceptrons/backprop.html#equation-eq-forward-s"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s://zh-v2.d2l.ai/chapter_multilayer-perceptrons/backprop.html#equation-eq-backprop-j-h"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zh-v2.d2l.ai/chapter_multilayer-perceptrons/backprop.html#equation-eq-forward-s"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s://zh-v2.d2l.ai/chapter_multilayer-perceptrons/backprop.html#equation-eq-backprop-j-h" TargetMode="Externa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zh-v2.d2l.ai/chapter_multilayer-perceptrons/backprop.html#equation-eq-forward-s"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s://zh-v2.d2l.ai/chapter_multilayer-perceptrons/backprop.html#equation-eq-backprop-j-h" TargetMode="Externa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zh-v2.d2l.ai/chapter_multilayer-perceptrons/backprop.html#equation-eq-forward-s"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s://zh-v2.d2l.ai/chapter_multilayer-perceptrons/backprop.html#equation-eq-backprop-j-h" TargetMode="Externa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zh-v2.d2l.ai/chapter_multilayer-perceptrons/backprop.html#equation-eq-forward-s" TargetMode="External"/><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hyperlink" Target="https://zh-v2.d2l.ai/chapter_multilayer-perceptrons/backprop.html#equation-eq-backprop-j-h"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extLst>
      <p:ext uri="{BB962C8B-B14F-4D97-AF65-F5344CB8AC3E}">
        <p14:creationId xmlns:p14="http://schemas.microsoft.com/office/powerpoint/2010/main" val="21778972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反向传播的目的就是为了根据计算出来的损失函数值，决定如何改变网络中的权重值，使得下一次前向传播的时候网络的损失函数值变小。</a:t>
            </a:r>
            <a:endParaRPr lang="en-US" altLang="zh-CN" dirty="0"/>
          </a:p>
          <a:p>
            <a:r>
              <a:rPr lang="zh-CN" altLang="en-US" dirty="0"/>
              <a:t>这里我们举一个简单的神经网络来理解反向传播的过程，每一层只有一个神经元组成，这个网络由</a:t>
            </a:r>
            <a:r>
              <a:rPr lang="en-US" altLang="zh-CN" dirty="0"/>
              <a:t>3</a:t>
            </a:r>
            <a:r>
              <a:rPr lang="zh-CN" altLang="en-US" dirty="0"/>
              <a:t>个权重和</a:t>
            </a:r>
            <a:r>
              <a:rPr lang="en-US" altLang="zh-CN" dirty="0"/>
              <a:t>3</a:t>
            </a:r>
            <a:r>
              <a:rPr lang="zh-CN" altLang="en-US" dirty="0"/>
              <a:t>个偏置决定。根据梯度下降的原则，更新参数之前我们要找到损失函数对于这个参数的导数，反向传播过程实际就是在遍历损失函数关于所有参数的梯度的过程。</a:t>
            </a:r>
            <a:endParaRPr lang="en-US" altLang="zh-CN" dirty="0"/>
          </a:p>
          <a:p>
            <a:endParaRPr lang="en-US" altLang="zh-CN" dirty="0"/>
          </a:p>
          <a:p>
            <a:r>
              <a:rPr lang="zh-CN" altLang="en-US" dirty="0"/>
              <a:t>先来看最后两个神经元</a:t>
            </a:r>
            <a:r>
              <a:rPr lang="en-US" altLang="zh-CN" dirty="0"/>
              <a:t>,</a:t>
            </a:r>
            <a:r>
              <a:rPr lang="zh-CN" altLang="en-US" dirty="0"/>
              <a:t>最后两个神经元经过激活函数之后的输出值分别为</a:t>
            </a:r>
            <a:r>
              <a:rPr lang="en-US" altLang="zh-CN" dirty="0" err="1"/>
              <a:t>a_L</a:t>
            </a:r>
            <a:r>
              <a:rPr lang="zh-CN" altLang="en-US" dirty="0"/>
              <a:t>和</a:t>
            </a:r>
            <a:r>
              <a:rPr lang="en-US" altLang="zh-CN" dirty="0"/>
              <a:t>a_L-1,</a:t>
            </a:r>
            <a:r>
              <a:rPr lang="zh-CN" altLang="en-US" dirty="0"/>
              <a:t>假设一个样本的目标输出函数值为</a:t>
            </a:r>
            <a:r>
              <a:rPr lang="en-US" altLang="zh-CN" dirty="0"/>
              <a:t>y,</a:t>
            </a:r>
            <a:r>
              <a:rPr lang="zh-CN" altLang="en-US" dirty="0"/>
              <a:t>所以这个简单网络对于单个训练样本的代价，就等于</a:t>
            </a:r>
            <a:endParaRPr lang="en-US" altLang="zh-CN" dirty="0"/>
          </a:p>
          <a:p>
            <a:r>
              <a:rPr lang="zh-CN" altLang="en-US" dirty="0"/>
              <a:t>对于这个简单样本，我们定义它的代价函数值为</a:t>
            </a:r>
            <a:r>
              <a:rPr lang="en-US" altLang="zh-CN" dirty="0"/>
              <a:t>C_0</a:t>
            </a:r>
          </a:p>
          <a:p>
            <a:endParaRPr lang="zh-CN" altLang="en-US" dirty="0"/>
          </a:p>
        </p:txBody>
      </p:sp>
      <p:sp>
        <p:nvSpPr>
          <p:cNvPr id="4" name="灯片编号占位符 3"/>
          <p:cNvSpPr>
            <a:spLocks noGrp="1"/>
          </p:cNvSpPr>
          <p:nvPr>
            <p:ph type="sldNum" sz="quarter" idx="5"/>
          </p:nvPr>
        </p:nvSpPr>
        <p:spPr/>
        <p:txBody>
          <a:bodyPr/>
          <a:lstStyle/>
          <a:p>
            <a:fld id="{FC53E846-A7AE-4CE2-B982-EA346899C494}" type="slidenum">
              <a:rPr lang="zh-CN" altLang="en-US" smtClean="0"/>
              <a:t>10</a:t>
            </a:fld>
            <a:endParaRPr lang="zh-CN" altLang="en-US"/>
          </a:p>
        </p:txBody>
      </p:sp>
    </p:spTree>
    <p:extLst>
      <p:ext uri="{BB962C8B-B14F-4D97-AF65-F5344CB8AC3E}">
        <p14:creationId xmlns:p14="http://schemas.microsoft.com/office/powerpoint/2010/main" val="19735898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先来看最后两个神经元</a:t>
            </a:r>
            <a:r>
              <a:rPr lang="en-US" altLang="zh-CN" dirty="0"/>
              <a:t>,</a:t>
            </a:r>
            <a:r>
              <a:rPr lang="zh-CN" altLang="en-US" dirty="0"/>
              <a:t>定义最后两个神经元经过激活函数之后的输出值分别为</a:t>
            </a:r>
            <a:r>
              <a:rPr lang="en-US" altLang="zh-CN" dirty="0" err="1"/>
              <a:t>a_L</a:t>
            </a:r>
            <a:r>
              <a:rPr lang="zh-CN" altLang="en-US" dirty="0"/>
              <a:t>和</a:t>
            </a:r>
            <a:r>
              <a:rPr lang="en-US" altLang="zh-CN" dirty="0"/>
              <a:t>a_L-1,</a:t>
            </a:r>
            <a:r>
              <a:rPr lang="zh-CN" altLang="en-US" dirty="0"/>
              <a:t>假设一个样本的目标输出函数值为</a:t>
            </a:r>
            <a:r>
              <a:rPr lang="en-US" altLang="zh-CN" dirty="0"/>
              <a:t>y,</a:t>
            </a:r>
            <a:r>
              <a:rPr lang="zh-CN" altLang="en-US" dirty="0"/>
              <a:t>所以这个简单网络对于单个训练样本的损失函数，就等于</a:t>
            </a:r>
            <a:endParaRPr lang="en-US" altLang="zh-CN" dirty="0"/>
          </a:p>
          <a:p>
            <a:r>
              <a:rPr lang="zh-CN" altLang="en-US" dirty="0"/>
              <a:t>现在有一个简单样本进入到我们的神经网络中，我们定义它的损失函数值为</a:t>
            </a:r>
            <a:r>
              <a:rPr lang="en-US" altLang="zh-CN" dirty="0"/>
              <a:t>L_0</a:t>
            </a:r>
          </a:p>
          <a:p>
            <a:endParaRPr lang="en-US" altLang="zh-CN" dirty="0"/>
          </a:p>
          <a:p>
            <a:r>
              <a:rPr lang="zh-CN" altLang="en-US" dirty="0"/>
              <a:t>我们现在要通过损失函数值去更新神经网络的权重参数值</a:t>
            </a:r>
            <a:r>
              <a:rPr lang="en-US" altLang="zh-CN" dirty="0"/>
              <a:t>w_3</a:t>
            </a:r>
            <a:r>
              <a:rPr lang="zh-CN" altLang="en-US" dirty="0"/>
              <a:t>，那么根据梯度下降法的思想，就需要知道损失函数相对于参数</a:t>
            </a:r>
            <a:r>
              <a:rPr lang="en-US" altLang="zh-CN" dirty="0"/>
              <a:t>w_3</a:t>
            </a:r>
            <a:r>
              <a:rPr lang="zh-CN" altLang="en-US" dirty="0"/>
              <a:t>的梯度，从</a:t>
            </a:r>
            <a:r>
              <a:rPr lang="en-US" altLang="zh-CN" dirty="0"/>
              <a:t>w_3</a:t>
            </a:r>
            <a:r>
              <a:rPr lang="zh-CN" altLang="en-US" dirty="0"/>
              <a:t>到损失函数中间经过了  中间变量  ，根据链式法则，可以计算得到</a:t>
            </a:r>
          </a:p>
        </p:txBody>
      </p:sp>
      <p:sp>
        <p:nvSpPr>
          <p:cNvPr id="4" name="灯片编号占位符 3"/>
          <p:cNvSpPr>
            <a:spLocks noGrp="1"/>
          </p:cNvSpPr>
          <p:nvPr>
            <p:ph type="sldNum" sz="quarter" idx="5"/>
          </p:nvPr>
        </p:nvSpPr>
        <p:spPr/>
        <p:txBody>
          <a:bodyPr/>
          <a:lstStyle/>
          <a:p>
            <a:fld id="{FC53E846-A7AE-4CE2-B982-EA346899C494}" type="slidenum">
              <a:rPr lang="zh-CN" altLang="en-US" smtClean="0"/>
              <a:t>11</a:t>
            </a:fld>
            <a:endParaRPr lang="zh-CN" altLang="en-US"/>
          </a:p>
        </p:txBody>
      </p:sp>
    </p:spTree>
    <p:extLst>
      <p:ext uri="{BB962C8B-B14F-4D97-AF65-F5344CB8AC3E}">
        <p14:creationId xmlns:p14="http://schemas.microsoft.com/office/powerpoint/2010/main" val="42830535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先来看最后两个神经元</a:t>
            </a:r>
            <a:r>
              <a:rPr lang="en-US" altLang="zh-CN" dirty="0"/>
              <a:t>,</a:t>
            </a:r>
            <a:r>
              <a:rPr lang="zh-CN" altLang="en-US" dirty="0"/>
              <a:t>定义最后两个神经元经过激活函数之后的输出值分别为</a:t>
            </a:r>
            <a:r>
              <a:rPr lang="en-US" altLang="zh-CN" dirty="0" err="1"/>
              <a:t>a_L</a:t>
            </a:r>
            <a:r>
              <a:rPr lang="zh-CN" altLang="en-US" dirty="0"/>
              <a:t>和</a:t>
            </a:r>
            <a:r>
              <a:rPr lang="en-US" altLang="zh-CN" dirty="0"/>
              <a:t>a_L-1,</a:t>
            </a:r>
            <a:r>
              <a:rPr lang="zh-CN" altLang="en-US" dirty="0"/>
              <a:t>假设一个样本的目标输出函数值为</a:t>
            </a:r>
            <a:r>
              <a:rPr lang="en-US" altLang="zh-CN" dirty="0"/>
              <a:t>y,</a:t>
            </a:r>
            <a:r>
              <a:rPr lang="zh-CN" altLang="en-US" dirty="0"/>
              <a:t>所以这个简单网络对于单个训练样本的损失函数，就等于</a:t>
            </a:r>
            <a:endParaRPr lang="en-US" altLang="zh-CN" dirty="0"/>
          </a:p>
          <a:p>
            <a:r>
              <a:rPr lang="zh-CN" altLang="en-US" dirty="0"/>
              <a:t>现在有一个简单样本进入到我们的神经网络中，我们定义它的损失函数值为</a:t>
            </a:r>
            <a:r>
              <a:rPr lang="en-US" altLang="zh-CN" dirty="0"/>
              <a:t>L_0</a:t>
            </a:r>
          </a:p>
          <a:p>
            <a:endParaRPr lang="en-US" altLang="zh-CN" dirty="0"/>
          </a:p>
          <a:p>
            <a:r>
              <a:rPr lang="zh-CN" altLang="en-US" dirty="0"/>
              <a:t>我们现在要通过损失函数值去更新神经网络的权重参数值</a:t>
            </a:r>
            <a:r>
              <a:rPr lang="en-US" altLang="zh-CN" dirty="0"/>
              <a:t>w_3</a:t>
            </a:r>
            <a:r>
              <a:rPr lang="zh-CN" altLang="en-US" dirty="0"/>
              <a:t>，那么根据梯度下降法的思想，就需要知道损失函数相对于参数</a:t>
            </a:r>
            <a:r>
              <a:rPr lang="en-US" altLang="zh-CN" dirty="0"/>
              <a:t>w_3</a:t>
            </a:r>
            <a:r>
              <a:rPr lang="zh-CN" altLang="en-US" dirty="0"/>
              <a:t>的偏导数，从</a:t>
            </a:r>
            <a:r>
              <a:rPr lang="en-US" altLang="zh-CN" dirty="0"/>
              <a:t>w_3</a:t>
            </a:r>
            <a:r>
              <a:rPr lang="zh-CN" altLang="en-US" dirty="0"/>
              <a:t>到损失函数中间经过了  中间变量  ，从</a:t>
            </a:r>
            <a:r>
              <a:rPr lang="en-US" altLang="zh-CN" dirty="0"/>
              <a:t>w_3</a:t>
            </a:r>
            <a:r>
              <a:rPr lang="zh-CN" altLang="en-US" dirty="0"/>
              <a:t>到损失函数中间经历   计算</a:t>
            </a:r>
            <a:endParaRPr lang="en-US" altLang="zh-CN" dirty="0"/>
          </a:p>
          <a:p>
            <a:r>
              <a:rPr lang="zh-CN" altLang="en-US" dirty="0"/>
              <a:t>根据链式法则，可以计算得到</a:t>
            </a:r>
          </a:p>
        </p:txBody>
      </p:sp>
      <p:sp>
        <p:nvSpPr>
          <p:cNvPr id="4" name="灯片编号占位符 3"/>
          <p:cNvSpPr>
            <a:spLocks noGrp="1"/>
          </p:cNvSpPr>
          <p:nvPr>
            <p:ph type="sldNum" sz="quarter" idx="5"/>
          </p:nvPr>
        </p:nvSpPr>
        <p:spPr/>
        <p:txBody>
          <a:bodyPr/>
          <a:lstStyle/>
          <a:p>
            <a:fld id="{FC53E846-A7AE-4CE2-B982-EA346899C494}" type="slidenum">
              <a:rPr lang="zh-CN" altLang="en-US" smtClean="0"/>
              <a:t>12</a:t>
            </a:fld>
            <a:endParaRPr lang="zh-CN" altLang="en-US"/>
          </a:p>
        </p:txBody>
      </p:sp>
    </p:spTree>
    <p:extLst>
      <p:ext uri="{BB962C8B-B14F-4D97-AF65-F5344CB8AC3E}">
        <p14:creationId xmlns:p14="http://schemas.microsoft.com/office/powerpoint/2010/main" val="26093650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先来看最后两个神经元</a:t>
            </a:r>
            <a:r>
              <a:rPr lang="en-US" altLang="zh-CN" dirty="0"/>
              <a:t>,</a:t>
            </a:r>
            <a:r>
              <a:rPr lang="zh-CN" altLang="en-US" dirty="0"/>
              <a:t>定义最后两个神经元经过激活函数之后的输出值分别为</a:t>
            </a:r>
            <a:r>
              <a:rPr lang="en-US" altLang="zh-CN" dirty="0" err="1"/>
              <a:t>a_L</a:t>
            </a:r>
            <a:r>
              <a:rPr lang="zh-CN" altLang="en-US" dirty="0"/>
              <a:t>和</a:t>
            </a:r>
            <a:r>
              <a:rPr lang="en-US" altLang="zh-CN" dirty="0"/>
              <a:t>a_L-1,</a:t>
            </a:r>
            <a:r>
              <a:rPr lang="zh-CN" altLang="en-US" dirty="0"/>
              <a:t>假设一个样本的目标输出函数值为</a:t>
            </a:r>
            <a:r>
              <a:rPr lang="en-US" altLang="zh-CN" dirty="0"/>
              <a:t>y,</a:t>
            </a:r>
            <a:r>
              <a:rPr lang="zh-CN" altLang="en-US" dirty="0"/>
              <a:t>所以这个简单网络对于单个训练样本的损失函数，就等于</a:t>
            </a:r>
            <a:endParaRPr lang="en-US" altLang="zh-CN" dirty="0"/>
          </a:p>
          <a:p>
            <a:r>
              <a:rPr lang="zh-CN" altLang="en-US" dirty="0"/>
              <a:t>现在有一个简单样本进入到我们的神经网络中，我们定义它的损失函数值为</a:t>
            </a:r>
            <a:r>
              <a:rPr lang="en-US" altLang="zh-CN" dirty="0"/>
              <a:t>L_0</a:t>
            </a:r>
          </a:p>
          <a:p>
            <a:endParaRPr lang="en-US" altLang="zh-CN" dirty="0"/>
          </a:p>
          <a:p>
            <a:r>
              <a:rPr lang="zh-CN" altLang="en-US" dirty="0"/>
              <a:t>我们现在要通过损失函数值去更新神经网络的权重参数值</a:t>
            </a:r>
            <a:r>
              <a:rPr lang="en-US" altLang="zh-CN" dirty="0"/>
              <a:t>w_3</a:t>
            </a:r>
            <a:r>
              <a:rPr lang="zh-CN" altLang="en-US" dirty="0"/>
              <a:t>，那么根据梯度下降法的思想，就需要知道损失函数相对于参数</a:t>
            </a:r>
            <a:r>
              <a:rPr lang="en-US" altLang="zh-CN" dirty="0"/>
              <a:t>w_3</a:t>
            </a:r>
            <a:r>
              <a:rPr lang="zh-CN" altLang="en-US" dirty="0"/>
              <a:t>的偏导数，从</a:t>
            </a:r>
            <a:r>
              <a:rPr lang="en-US" altLang="zh-CN" dirty="0"/>
              <a:t>w_3</a:t>
            </a:r>
            <a:r>
              <a:rPr lang="zh-CN" altLang="en-US" dirty="0"/>
              <a:t>到损失函数中间经过了  中间变量  ，从</a:t>
            </a:r>
            <a:r>
              <a:rPr lang="en-US" altLang="zh-CN" dirty="0"/>
              <a:t>w_3</a:t>
            </a:r>
            <a:r>
              <a:rPr lang="zh-CN" altLang="en-US" dirty="0"/>
              <a:t>到损失函数中间经历   计算，这里从</a:t>
            </a:r>
            <a:r>
              <a:rPr lang="en-US" altLang="zh-CN" dirty="0"/>
              <a:t>w</a:t>
            </a:r>
            <a:r>
              <a:rPr lang="zh-CN" altLang="en-US" dirty="0"/>
              <a:t>到</a:t>
            </a:r>
            <a:r>
              <a:rPr lang="en-US" altLang="zh-CN" dirty="0"/>
              <a:t>L</a:t>
            </a:r>
            <a:r>
              <a:rPr lang="zh-CN" altLang="en-US" dirty="0"/>
              <a:t>可以理解为复合函数，复合函数求导这里用到了链式法则，根据链式法则，可以得到损失函数关于</a:t>
            </a:r>
            <a:r>
              <a:rPr lang="en-US" altLang="zh-CN" dirty="0" err="1"/>
              <a:t>w_l</a:t>
            </a:r>
            <a:r>
              <a:rPr lang="zh-CN" altLang="en-US" dirty="0"/>
              <a:t>的梯度为，</a:t>
            </a:r>
            <a:endParaRPr lang="en-US" altLang="zh-CN" dirty="0"/>
          </a:p>
          <a:p>
            <a:endParaRPr lang="en-US" altLang="zh-CN" dirty="0"/>
          </a:p>
        </p:txBody>
      </p:sp>
      <p:sp>
        <p:nvSpPr>
          <p:cNvPr id="4" name="灯片编号占位符 3"/>
          <p:cNvSpPr>
            <a:spLocks noGrp="1"/>
          </p:cNvSpPr>
          <p:nvPr>
            <p:ph type="sldNum" sz="quarter" idx="5"/>
          </p:nvPr>
        </p:nvSpPr>
        <p:spPr/>
        <p:txBody>
          <a:bodyPr/>
          <a:lstStyle/>
          <a:p>
            <a:fld id="{FC53E846-A7AE-4CE2-B982-EA346899C494}" type="slidenum">
              <a:rPr lang="zh-CN" altLang="en-US" smtClean="0"/>
              <a:t>13</a:t>
            </a:fld>
            <a:endParaRPr lang="zh-CN" altLang="en-US"/>
          </a:p>
        </p:txBody>
      </p:sp>
    </p:spTree>
    <p:extLst>
      <p:ext uri="{BB962C8B-B14F-4D97-AF65-F5344CB8AC3E}">
        <p14:creationId xmlns:p14="http://schemas.microsoft.com/office/powerpoint/2010/main" val="3569442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先来看最后两个神经元</a:t>
            </a:r>
            <a:r>
              <a:rPr lang="en-US" altLang="zh-CN" dirty="0"/>
              <a:t>,</a:t>
            </a:r>
            <a:r>
              <a:rPr lang="zh-CN" altLang="en-US" dirty="0"/>
              <a:t>定义最后两个神经元经过激活函数之后的输出值分别为</a:t>
            </a:r>
            <a:r>
              <a:rPr lang="en-US" altLang="zh-CN" dirty="0" err="1"/>
              <a:t>a_L</a:t>
            </a:r>
            <a:r>
              <a:rPr lang="zh-CN" altLang="en-US" dirty="0"/>
              <a:t>和</a:t>
            </a:r>
            <a:r>
              <a:rPr lang="en-US" altLang="zh-CN" dirty="0"/>
              <a:t>a_L-1,</a:t>
            </a:r>
            <a:r>
              <a:rPr lang="zh-CN" altLang="en-US" dirty="0"/>
              <a:t>假设一个样本的目标输出函数值为</a:t>
            </a:r>
            <a:r>
              <a:rPr lang="en-US" altLang="zh-CN" dirty="0"/>
              <a:t>y,</a:t>
            </a:r>
            <a:r>
              <a:rPr lang="zh-CN" altLang="en-US" dirty="0"/>
              <a:t>所以这个简单网络对于单个训练样本的损失函数，就等于</a:t>
            </a:r>
            <a:endParaRPr lang="en-US" altLang="zh-CN" dirty="0"/>
          </a:p>
          <a:p>
            <a:r>
              <a:rPr lang="zh-CN" altLang="en-US" dirty="0"/>
              <a:t>现在有一个简单样本进入到我们的神经网络中，我们定义它的损失函数值为</a:t>
            </a:r>
            <a:r>
              <a:rPr lang="en-US" altLang="zh-CN" dirty="0"/>
              <a:t>L_0</a:t>
            </a:r>
          </a:p>
          <a:p>
            <a:endParaRPr lang="en-US" altLang="zh-CN" dirty="0"/>
          </a:p>
          <a:p>
            <a:r>
              <a:rPr lang="zh-CN" altLang="en-US" dirty="0"/>
              <a:t>我们现在要通过损失函数值去更新神经网络的权重参数值</a:t>
            </a:r>
            <a:r>
              <a:rPr lang="en-US" altLang="zh-CN" dirty="0"/>
              <a:t>w_3</a:t>
            </a:r>
            <a:r>
              <a:rPr lang="zh-CN" altLang="en-US" dirty="0"/>
              <a:t>，那么根据梯度下降法的思想，就需要知道损失函数相对于参数</a:t>
            </a:r>
            <a:r>
              <a:rPr lang="en-US" altLang="zh-CN" dirty="0"/>
              <a:t>w_3</a:t>
            </a:r>
            <a:r>
              <a:rPr lang="zh-CN" altLang="en-US" dirty="0"/>
              <a:t>的偏导数，从</a:t>
            </a:r>
            <a:r>
              <a:rPr lang="en-US" altLang="zh-CN" dirty="0"/>
              <a:t>w_3</a:t>
            </a:r>
            <a:r>
              <a:rPr lang="zh-CN" altLang="en-US" dirty="0"/>
              <a:t>到损失函数中间经过了  中间变量  ，从</a:t>
            </a:r>
            <a:r>
              <a:rPr lang="en-US" altLang="zh-CN" dirty="0"/>
              <a:t>w_3</a:t>
            </a:r>
            <a:r>
              <a:rPr lang="zh-CN" altLang="en-US" dirty="0"/>
              <a:t>到损失函数中间经历   计算，这里从</a:t>
            </a:r>
            <a:r>
              <a:rPr lang="en-US" altLang="zh-CN" dirty="0"/>
              <a:t>w</a:t>
            </a:r>
            <a:r>
              <a:rPr lang="zh-CN" altLang="en-US" dirty="0"/>
              <a:t>到</a:t>
            </a:r>
            <a:r>
              <a:rPr lang="en-US" altLang="zh-CN" dirty="0"/>
              <a:t>L</a:t>
            </a:r>
            <a:r>
              <a:rPr lang="zh-CN" altLang="en-US" dirty="0"/>
              <a:t>可以理解为复合函数，复合函数求导这里用到了链式法则，根据链式法则，可以得到损失函数关于</a:t>
            </a:r>
            <a:r>
              <a:rPr lang="en-US" altLang="zh-CN" dirty="0" err="1"/>
              <a:t>w_l</a:t>
            </a:r>
            <a:r>
              <a:rPr lang="zh-CN" altLang="en-US" dirty="0"/>
              <a:t>的梯度为，</a:t>
            </a:r>
            <a:endParaRPr lang="en-US" altLang="zh-CN" dirty="0"/>
          </a:p>
          <a:p>
            <a:endParaRPr lang="en-US" altLang="zh-CN" dirty="0"/>
          </a:p>
          <a:p>
            <a:endParaRPr lang="en-US" altLang="zh-CN" dirty="0"/>
          </a:p>
          <a:p>
            <a:endParaRPr lang="en-US" altLang="zh-CN" dirty="0"/>
          </a:p>
        </p:txBody>
      </p:sp>
      <p:sp>
        <p:nvSpPr>
          <p:cNvPr id="4" name="灯片编号占位符 3"/>
          <p:cNvSpPr>
            <a:spLocks noGrp="1"/>
          </p:cNvSpPr>
          <p:nvPr>
            <p:ph type="sldNum" sz="quarter" idx="5"/>
          </p:nvPr>
        </p:nvSpPr>
        <p:spPr/>
        <p:txBody>
          <a:bodyPr/>
          <a:lstStyle/>
          <a:p>
            <a:fld id="{FC53E846-A7AE-4CE2-B982-EA346899C494}" type="slidenum">
              <a:rPr lang="zh-CN" altLang="en-US" smtClean="0"/>
              <a:t>14</a:t>
            </a:fld>
            <a:endParaRPr lang="zh-CN" altLang="en-US"/>
          </a:p>
        </p:txBody>
      </p:sp>
    </p:spTree>
    <p:extLst>
      <p:ext uri="{BB962C8B-B14F-4D97-AF65-F5344CB8AC3E}">
        <p14:creationId xmlns:p14="http://schemas.microsoft.com/office/powerpoint/2010/main" val="19401888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前边讲述的是一个很简单的每一层只有一个神经元的神经网络，在实际用的时候，神经网络每层肯定是多个神经元，从每层一个神经元到每层多个神经元，整个过程和思路和每层单个神经元是一样的，只需要改变在计算损失函数关于</a:t>
            </a:r>
            <a:r>
              <a:rPr lang="en-US" altLang="zh-CN" dirty="0"/>
              <a:t>L</a:t>
            </a:r>
            <a:r>
              <a:rPr lang="zh-CN" altLang="en-US" dirty="0"/>
              <a:t>层前边的神经元输出的梯度时，需要加一个求和操作。</a:t>
            </a:r>
            <a:endParaRPr lang="en-US" altLang="zh-CN" dirty="0"/>
          </a:p>
          <a:p>
            <a:r>
              <a:rPr lang="zh-CN" altLang="en-US" dirty="0"/>
              <a:t>因为这个时候这个神经元的输出通过不同路径影响到损失函数了。比如，</a:t>
            </a:r>
            <a:r>
              <a:rPr lang="en-US" altLang="zh-CN" dirty="0"/>
              <a:t>···</a:t>
            </a:r>
            <a:r>
              <a:rPr lang="zh-CN" altLang="en-US" dirty="0"/>
              <a:t>所以在求这个损失函数关于这个神经元的输出值的梯度时，我们需要先按照这条路径求一个梯度，再按照这条路径求一个梯度。</a:t>
            </a:r>
            <a:endParaRPr lang="en-US" altLang="zh-CN" dirty="0"/>
          </a:p>
          <a:p>
            <a:endParaRPr lang="en-US" altLang="zh-CN" dirty="0"/>
          </a:p>
          <a:p>
            <a:r>
              <a:rPr lang="zh-CN" altLang="en-US" dirty="0"/>
              <a:t>更进一步的，实际训练的时候一次训练多个样本。</a:t>
            </a:r>
            <a:endParaRPr lang="en-US" altLang="zh-CN" dirty="0"/>
          </a:p>
          <a:p>
            <a:endParaRPr lang="en-US" altLang="zh-CN" dirty="0"/>
          </a:p>
          <a:p>
            <a:endParaRPr lang="en-US" altLang="zh-CN" dirty="0"/>
          </a:p>
        </p:txBody>
      </p:sp>
      <p:sp>
        <p:nvSpPr>
          <p:cNvPr id="4" name="灯片编号占位符 3"/>
          <p:cNvSpPr>
            <a:spLocks noGrp="1"/>
          </p:cNvSpPr>
          <p:nvPr>
            <p:ph type="sldNum" sz="quarter" idx="5"/>
          </p:nvPr>
        </p:nvSpPr>
        <p:spPr/>
        <p:txBody>
          <a:bodyPr/>
          <a:lstStyle/>
          <a:p>
            <a:fld id="{FC53E846-A7AE-4CE2-B982-EA346899C494}" type="slidenum">
              <a:rPr lang="zh-CN" altLang="en-US" smtClean="0"/>
              <a:t>15</a:t>
            </a:fld>
            <a:endParaRPr lang="zh-CN" altLang="en-US"/>
          </a:p>
        </p:txBody>
      </p:sp>
    </p:spTree>
    <p:extLst>
      <p:ext uri="{BB962C8B-B14F-4D97-AF65-F5344CB8AC3E}">
        <p14:creationId xmlns:p14="http://schemas.microsoft.com/office/powerpoint/2010/main" val="32021561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实际训练时候，是多个训练样本同时训练，这个时候就是把每个样本的损失函数关于参数的梯度求平均就可以。这里就可以很容易理解小批量随机梯度下降相比批量梯度下降和随机梯度下降的优点，批量</a:t>
            </a:r>
            <a:r>
              <a:rPr lang="en-US" altLang="zh-CN" dirty="0"/>
              <a:t>batch</a:t>
            </a:r>
            <a:r>
              <a:rPr lang="zh-CN" altLang="en-US" dirty="0"/>
              <a:t>的，训练的时候当然希望每次都用所有的样本，能够更快的收敛，但是这样带来的计算开销太大了，所以就每次从所有训练样本中，取一个</a:t>
            </a:r>
            <a:r>
              <a:rPr lang="en-US" altLang="zh-CN" dirty="0"/>
              <a:t>batch</a:t>
            </a:r>
            <a:r>
              <a:rPr lang="zh-CN" altLang="en-US" dirty="0"/>
              <a:t>的，这样准确率回比随机梯度下降好，同时速度又比批量梯度下降快很多。</a:t>
            </a:r>
            <a:endParaRPr lang="en-US" altLang="zh-CN" dirty="0"/>
          </a:p>
          <a:p>
            <a:endParaRPr lang="en-US" altLang="zh-CN" dirty="0"/>
          </a:p>
          <a:p>
            <a:r>
              <a:rPr lang="zh-CN" altLang="en-US" dirty="0"/>
              <a:t>在了解反向传播的过程之后，我们很容易就能 理解梯度消失和梯度爆炸产生的原因。梯度消失指的是梯度趋近于零，网络权重无法更新或者更新的很微小，网络训练再久也不会有效果，梯度爆炸指的是梯度呈指数级增长，变得非常大，然后导致网络权重的大幅更新，使网络变得不稳定。</a:t>
            </a:r>
            <a:endParaRPr lang="en-US" altLang="zh-CN" dirty="0"/>
          </a:p>
          <a:p>
            <a:r>
              <a:rPr lang="zh-CN" altLang="en-US" dirty="0"/>
              <a:t>梯度消失，传到前一层的梯度大小，其值跟后一层传过来的梯度以及本层的权重</a:t>
            </a:r>
            <a:r>
              <a:rPr lang="en-US" altLang="zh-CN" dirty="0"/>
              <a:t>w</a:t>
            </a:r>
            <a:r>
              <a:rPr lang="zh-CN" altLang="en-US" dirty="0"/>
              <a:t>有关。本层权重更新</a:t>
            </a:r>
            <a:r>
              <a:rPr lang="en-US" altLang="zh-CN" dirty="0"/>
              <a:t>W</a:t>
            </a:r>
            <a:r>
              <a:rPr lang="zh-CN" altLang="en-US" dirty="0"/>
              <a:t>时的梯度值，其值跟后一层传过来的梯度以及本层输入的</a:t>
            </a:r>
            <a:r>
              <a:rPr lang="en-US" altLang="zh-CN" dirty="0"/>
              <a:t>X</a:t>
            </a:r>
            <a:r>
              <a:rPr lang="zh-CN" altLang="en-US" dirty="0"/>
              <a:t>有关。</a:t>
            </a:r>
            <a:endParaRPr lang="en-US" altLang="zh-CN" dirty="0"/>
          </a:p>
          <a:p>
            <a:r>
              <a:rPr lang="zh-CN" altLang="en-US" b="0" i="0" dirty="0">
                <a:solidFill>
                  <a:srgbClr val="4D4D4D"/>
                </a:solidFill>
                <a:effectLst/>
                <a:latin typeface="-apple-system"/>
              </a:rPr>
              <a:t>当 ∂</a:t>
            </a:r>
            <a:r>
              <a:rPr lang="en-US" altLang="zh-CN" b="0" i="0" dirty="0">
                <a:solidFill>
                  <a:srgbClr val="4D4D4D"/>
                </a:solidFill>
                <a:effectLst/>
                <a:latin typeface="-apple-system"/>
              </a:rPr>
              <a:t>Loss/∂w </a:t>
            </a:r>
            <a:r>
              <a:rPr lang="zh-CN" altLang="en-US" b="0" i="0" dirty="0">
                <a:solidFill>
                  <a:srgbClr val="4D4D4D"/>
                </a:solidFill>
                <a:effectLst/>
                <a:latin typeface="-apple-system"/>
              </a:rPr>
              <a:t>部分大于</a:t>
            </a:r>
            <a:r>
              <a:rPr lang="en-US" altLang="zh-CN" b="0" i="0" dirty="0">
                <a:solidFill>
                  <a:srgbClr val="4D4D4D"/>
                </a:solidFill>
                <a:effectLst/>
                <a:latin typeface="-apple-system"/>
              </a:rPr>
              <a:t>1</a:t>
            </a:r>
            <a:r>
              <a:rPr lang="zh-CN" altLang="en-US" b="0" i="0" dirty="0">
                <a:solidFill>
                  <a:srgbClr val="4D4D4D"/>
                </a:solidFill>
                <a:effectLst/>
                <a:latin typeface="-apple-system"/>
              </a:rPr>
              <a:t>时，那么层数增多的时候，最终的求出的梯度更新将以指数形式增加，即发生梯度爆炸；</a:t>
            </a:r>
            <a:br>
              <a:rPr lang="zh-CN" altLang="en-US" dirty="0"/>
            </a:br>
            <a:r>
              <a:rPr lang="zh-CN" altLang="en-US" b="0" i="0" dirty="0">
                <a:solidFill>
                  <a:srgbClr val="4D4D4D"/>
                </a:solidFill>
                <a:effectLst/>
                <a:latin typeface="-apple-system"/>
              </a:rPr>
              <a:t>当 ∂</a:t>
            </a:r>
            <a:r>
              <a:rPr lang="en-US" altLang="zh-CN" b="0" i="0" dirty="0">
                <a:solidFill>
                  <a:srgbClr val="4D4D4D"/>
                </a:solidFill>
                <a:effectLst/>
                <a:latin typeface="-apple-system"/>
              </a:rPr>
              <a:t>Loss/∂w </a:t>
            </a:r>
            <a:r>
              <a:rPr lang="zh-CN" altLang="en-US" b="0" i="0" dirty="0">
                <a:solidFill>
                  <a:srgbClr val="4D4D4D"/>
                </a:solidFill>
                <a:effectLst/>
                <a:latin typeface="-apple-system"/>
              </a:rPr>
              <a:t>部分小于</a:t>
            </a:r>
            <a:r>
              <a:rPr lang="en-US" altLang="zh-CN" b="0" i="0" dirty="0">
                <a:solidFill>
                  <a:srgbClr val="4D4D4D"/>
                </a:solidFill>
                <a:effectLst/>
                <a:latin typeface="-apple-system"/>
              </a:rPr>
              <a:t>1</a:t>
            </a:r>
            <a:r>
              <a:rPr lang="zh-CN" altLang="en-US" b="0" i="0" dirty="0">
                <a:solidFill>
                  <a:srgbClr val="4D4D4D"/>
                </a:solidFill>
                <a:effectLst/>
                <a:latin typeface="-apple-system"/>
              </a:rPr>
              <a:t>时，那么随着层数增多，求出的梯度更新信息将会以指数形式衰减，即发生了梯度消失。</a:t>
            </a:r>
            <a:endParaRPr lang="en-US" altLang="zh-CN" dirty="0"/>
          </a:p>
          <a:p>
            <a:endParaRPr lang="en-US" altLang="zh-CN" dirty="0"/>
          </a:p>
          <a:p>
            <a:endParaRPr lang="en-US" altLang="zh-CN" dirty="0"/>
          </a:p>
          <a:p>
            <a:endParaRPr lang="en-US" altLang="zh-CN" dirty="0"/>
          </a:p>
          <a:p>
            <a:endParaRPr lang="en-US" altLang="zh-CN" dirty="0"/>
          </a:p>
          <a:p>
            <a:endParaRPr lang="en-US" altLang="zh-CN" dirty="0"/>
          </a:p>
        </p:txBody>
      </p:sp>
      <p:sp>
        <p:nvSpPr>
          <p:cNvPr id="4" name="灯片编号占位符 3"/>
          <p:cNvSpPr>
            <a:spLocks noGrp="1"/>
          </p:cNvSpPr>
          <p:nvPr>
            <p:ph type="sldNum" sz="quarter" idx="5"/>
          </p:nvPr>
        </p:nvSpPr>
        <p:spPr/>
        <p:txBody>
          <a:bodyPr/>
          <a:lstStyle/>
          <a:p>
            <a:fld id="{FC53E846-A7AE-4CE2-B982-EA346899C494}" type="slidenum">
              <a:rPr lang="zh-CN" altLang="en-US" smtClean="0"/>
              <a:t>16</a:t>
            </a:fld>
            <a:endParaRPr lang="zh-CN" altLang="en-US"/>
          </a:p>
        </p:txBody>
      </p:sp>
    </p:spTree>
    <p:extLst>
      <p:ext uri="{BB962C8B-B14F-4D97-AF65-F5344CB8AC3E}">
        <p14:creationId xmlns:p14="http://schemas.microsoft.com/office/powerpoint/2010/main" val="15196391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在了解反向传播的过程之后，我们很容易就能 理解梯度消失和梯度爆炸产生的原因。梯度消失指的是梯度趋近于零，网络权重无法更新或者更新的很微小，网络训练再久也不会有效果，梯度爆炸指的是梯度呈指数级增长，变得非常大，然后导致网络权重的大幅更新，使网络变得不稳定。</a:t>
            </a:r>
            <a:endParaRPr lang="en-US" altLang="zh-CN" dirty="0"/>
          </a:p>
          <a:p>
            <a:r>
              <a:rPr lang="zh-CN" altLang="en-US" dirty="0"/>
              <a:t>我们回顾一下之前得到的关于梯度传播计算梯度的两个公式，一个是损失函数关于网络权重参数</a:t>
            </a:r>
            <a:r>
              <a:rPr lang="en-US" altLang="zh-CN" dirty="0"/>
              <a:t>w</a:t>
            </a:r>
            <a:r>
              <a:rPr lang="zh-CN" altLang="en-US" dirty="0"/>
              <a:t>的梯度，一个是关于损失函数关于</a:t>
            </a:r>
            <a:r>
              <a:rPr lang="en-US" altLang="zh-CN" dirty="0"/>
              <a:t>l-1</a:t>
            </a:r>
            <a:r>
              <a:rPr lang="zh-CN" altLang="en-US" dirty="0"/>
              <a:t>层网络输出的梯度，激活函数的导数，网络权重的初始值，</a:t>
            </a:r>
            <a:endParaRPr lang="en-US" altLang="zh-CN" dirty="0"/>
          </a:p>
          <a:p>
            <a:endParaRPr lang="en-US" altLang="zh-CN" dirty="0"/>
          </a:p>
          <a:p>
            <a:r>
              <a:rPr lang="zh-CN" altLang="en-US" dirty="0"/>
              <a:t>梯度消失，传到前一层的梯度大小，其值跟后一层传过来的梯度以及本层的权重</a:t>
            </a:r>
            <a:r>
              <a:rPr lang="en-US" altLang="zh-CN" dirty="0"/>
              <a:t>w</a:t>
            </a:r>
            <a:r>
              <a:rPr lang="zh-CN" altLang="en-US" dirty="0"/>
              <a:t>有关。本层权重更新</a:t>
            </a:r>
            <a:r>
              <a:rPr lang="en-US" altLang="zh-CN" dirty="0"/>
              <a:t>W</a:t>
            </a:r>
            <a:r>
              <a:rPr lang="zh-CN" altLang="en-US" dirty="0"/>
              <a:t>时的梯度值，其值跟后一层传过来的梯度以及本层输入的</a:t>
            </a:r>
            <a:r>
              <a:rPr lang="en-US" altLang="zh-CN" dirty="0"/>
              <a:t>X</a:t>
            </a:r>
            <a:r>
              <a:rPr lang="zh-CN" altLang="en-US" dirty="0"/>
              <a:t>有关。</a:t>
            </a:r>
            <a:endParaRPr lang="en-US" altLang="zh-CN" dirty="0"/>
          </a:p>
          <a:p>
            <a:r>
              <a:rPr lang="zh-CN" altLang="en-US" b="0" i="0" dirty="0">
                <a:solidFill>
                  <a:srgbClr val="4D4D4D"/>
                </a:solidFill>
                <a:effectLst/>
                <a:latin typeface="-apple-system"/>
              </a:rPr>
              <a:t>当激活函数的导数</a:t>
            </a:r>
            <a:r>
              <a:rPr lang="en-US" altLang="zh-CN" b="0" i="0" dirty="0">
                <a:solidFill>
                  <a:srgbClr val="4D4D4D"/>
                </a:solidFill>
                <a:effectLst/>
                <a:latin typeface="-apple-system"/>
              </a:rPr>
              <a:t>F ′ F\</a:t>
            </a:r>
            <a:r>
              <a:rPr lang="en-US" altLang="zh-CN" b="0" i="0" dirty="0" err="1">
                <a:solidFill>
                  <a:srgbClr val="4D4D4D"/>
                </a:solidFill>
                <a:effectLst/>
                <a:latin typeface="-apple-system"/>
              </a:rPr>
              <a:t>primeF</a:t>
            </a:r>
            <a:r>
              <a:rPr lang="en-US" altLang="zh-CN" b="0" i="0" dirty="0">
                <a:solidFill>
                  <a:srgbClr val="4D4D4D"/>
                </a:solidFill>
                <a:effectLst/>
                <a:latin typeface="-apple-system"/>
              </a:rPr>
              <a:t>′&gt;1</a:t>
            </a:r>
            <a:r>
              <a:rPr lang="zh-CN" altLang="en-US" b="0" i="0" dirty="0">
                <a:solidFill>
                  <a:srgbClr val="4D4D4D"/>
                </a:solidFill>
                <a:effectLst/>
                <a:latin typeface="-apple-system"/>
              </a:rPr>
              <a:t>的时候，随着神经网络层数增加，梯度更新就会以指数形式增长，从而梯度爆炸。当激活函数的导数</a:t>
            </a:r>
            <a:r>
              <a:rPr lang="en-US" altLang="zh-CN" b="0" i="0" dirty="0">
                <a:solidFill>
                  <a:srgbClr val="4D4D4D"/>
                </a:solidFill>
                <a:effectLst/>
                <a:latin typeface="-apple-system"/>
              </a:rPr>
              <a:t>F ′ F\</a:t>
            </a:r>
            <a:r>
              <a:rPr lang="en-US" altLang="zh-CN" b="0" i="0" dirty="0" err="1">
                <a:solidFill>
                  <a:srgbClr val="4D4D4D"/>
                </a:solidFill>
                <a:effectLst/>
                <a:latin typeface="-apple-system"/>
              </a:rPr>
              <a:t>primeF</a:t>
            </a:r>
            <a:r>
              <a:rPr lang="en-US" altLang="zh-CN" b="0" i="0" dirty="0">
                <a:solidFill>
                  <a:srgbClr val="4D4D4D"/>
                </a:solidFill>
                <a:effectLst/>
                <a:latin typeface="-apple-system"/>
              </a:rPr>
              <a:t>′&lt;1</a:t>
            </a:r>
            <a:r>
              <a:rPr lang="zh-CN" altLang="en-US" b="0" i="0" dirty="0">
                <a:solidFill>
                  <a:srgbClr val="4D4D4D"/>
                </a:solidFill>
                <a:effectLst/>
                <a:latin typeface="-apple-system"/>
              </a:rPr>
              <a:t>的时候，随着神经网络层数减少，梯度更新就会以指数形式减少，从而梯度消失。总结起来，梯度爆炸和梯度消失的主要原因就是激活函数选择的不合理和过深的网络层数。但其实从推到的公式来看的时候，其实也和初始设置权重的值有关，初始化太大会导致梯度爆炸，初始化太小会导致梯度消失。</a:t>
            </a:r>
            <a:endParaRPr lang="en-US" altLang="zh-CN" b="0" i="0" dirty="0">
              <a:solidFill>
                <a:srgbClr val="4D4D4D"/>
              </a:solidFill>
              <a:effectLst/>
              <a:latin typeface="-apple-system"/>
            </a:endParaRPr>
          </a:p>
          <a:p>
            <a:endParaRPr lang="en-US" altLang="zh-CN" b="0" i="0" dirty="0">
              <a:solidFill>
                <a:srgbClr val="4D4D4D"/>
              </a:solidFill>
              <a:effectLst/>
              <a:latin typeface="-apple-system"/>
            </a:endParaRPr>
          </a:p>
          <a:p>
            <a:r>
              <a:rPr lang="zh-CN" altLang="en-US" b="0" i="0" dirty="0">
                <a:solidFill>
                  <a:srgbClr val="4D4D4D"/>
                </a:solidFill>
                <a:effectLst/>
                <a:latin typeface="-apple-system"/>
              </a:rPr>
              <a:t>使用</a:t>
            </a:r>
            <a:r>
              <a:rPr lang="en-US" altLang="zh-CN" b="0" i="0" dirty="0">
                <a:solidFill>
                  <a:srgbClr val="4D4D4D"/>
                </a:solidFill>
                <a:effectLst/>
                <a:latin typeface="-apple-system"/>
              </a:rPr>
              <a:t>sigmoid</a:t>
            </a:r>
            <a:r>
              <a:rPr lang="zh-CN" altLang="en-US" b="0" i="0" dirty="0">
                <a:solidFill>
                  <a:srgbClr val="4D4D4D"/>
                </a:solidFill>
                <a:effectLst/>
                <a:latin typeface="-apple-system"/>
              </a:rPr>
              <a:t>函数容易出现梯度消失问题，因为</a:t>
            </a:r>
            <a:r>
              <a:rPr lang="en-US" altLang="zh-CN" b="0" i="0" dirty="0">
                <a:solidFill>
                  <a:srgbClr val="4D4D4D"/>
                </a:solidFill>
                <a:effectLst/>
                <a:latin typeface="-apple-system"/>
              </a:rPr>
              <a:t>sigmoid</a:t>
            </a:r>
            <a:r>
              <a:rPr lang="zh-CN" altLang="en-US" b="0" i="0" dirty="0">
                <a:solidFill>
                  <a:srgbClr val="4D4D4D"/>
                </a:solidFill>
                <a:effectLst/>
                <a:latin typeface="-apple-system"/>
              </a:rPr>
              <a:t>函数的导数范围为：</a:t>
            </a:r>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p:txBody>
      </p:sp>
      <p:sp>
        <p:nvSpPr>
          <p:cNvPr id="4" name="灯片编号占位符 3"/>
          <p:cNvSpPr>
            <a:spLocks noGrp="1"/>
          </p:cNvSpPr>
          <p:nvPr>
            <p:ph type="sldNum" sz="quarter" idx="5"/>
          </p:nvPr>
        </p:nvSpPr>
        <p:spPr/>
        <p:txBody>
          <a:bodyPr/>
          <a:lstStyle/>
          <a:p>
            <a:fld id="{FC53E846-A7AE-4CE2-B982-EA346899C494}" type="slidenum">
              <a:rPr lang="zh-CN" altLang="en-US" smtClean="0"/>
              <a:t>17</a:t>
            </a:fld>
            <a:endParaRPr lang="zh-CN" altLang="en-US"/>
          </a:p>
        </p:txBody>
      </p:sp>
    </p:spTree>
    <p:extLst>
      <p:ext uri="{BB962C8B-B14F-4D97-AF65-F5344CB8AC3E}">
        <p14:creationId xmlns:p14="http://schemas.microsoft.com/office/powerpoint/2010/main" val="27365980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4D4D4D"/>
                </a:solidFill>
                <a:effectLst/>
                <a:latin typeface="-apple-system"/>
              </a:rPr>
              <a:t>当激活函数的导数</a:t>
            </a:r>
            <a:r>
              <a:rPr lang="en-US" altLang="zh-CN" b="0" i="0" dirty="0">
                <a:solidFill>
                  <a:srgbClr val="4D4D4D"/>
                </a:solidFill>
                <a:effectLst/>
                <a:latin typeface="-apple-system"/>
              </a:rPr>
              <a:t>F ′ F\</a:t>
            </a:r>
            <a:r>
              <a:rPr lang="en-US" altLang="zh-CN" b="0" i="0" dirty="0" err="1">
                <a:solidFill>
                  <a:srgbClr val="4D4D4D"/>
                </a:solidFill>
                <a:effectLst/>
                <a:latin typeface="-apple-system"/>
              </a:rPr>
              <a:t>primeF</a:t>
            </a:r>
            <a:r>
              <a:rPr lang="en-US" altLang="zh-CN" b="0" i="0" dirty="0">
                <a:solidFill>
                  <a:srgbClr val="4D4D4D"/>
                </a:solidFill>
                <a:effectLst/>
                <a:latin typeface="-apple-system"/>
              </a:rPr>
              <a:t>′&gt;1</a:t>
            </a:r>
            <a:r>
              <a:rPr lang="zh-CN" altLang="en-US" b="0" i="0" dirty="0">
                <a:solidFill>
                  <a:srgbClr val="4D4D4D"/>
                </a:solidFill>
                <a:effectLst/>
                <a:latin typeface="-apple-system"/>
              </a:rPr>
              <a:t>的时候，随着神经网络层数增加，梯度更新就会以指数形式增长，从而梯度爆炸。当激活函数的导数</a:t>
            </a:r>
            <a:r>
              <a:rPr lang="en-US" altLang="zh-CN" b="0" i="0" dirty="0">
                <a:solidFill>
                  <a:srgbClr val="4D4D4D"/>
                </a:solidFill>
                <a:effectLst/>
                <a:latin typeface="-apple-system"/>
              </a:rPr>
              <a:t>F ′ F\</a:t>
            </a:r>
            <a:r>
              <a:rPr lang="en-US" altLang="zh-CN" b="0" i="0" dirty="0" err="1">
                <a:solidFill>
                  <a:srgbClr val="4D4D4D"/>
                </a:solidFill>
                <a:effectLst/>
                <a:latin typeface="-apple-system"/>
              </a:rPr>
              <a:t>primeF</a:t>
            </a:r>
            <a:r>
              <a:rPr lang="en-US" altLang="zh-CN" b="0" i="0" dirty="0">
                <a:solidFill>
                  <a:srgbClr val="4D4D4D"/>
                </a:solidFill>
                <a:effectLst/>
                <a:latin typeface="-apple-system"/>
              </a:rPr>
              <a:t>′&lt;1</a:t>
            </a:r>
            <a:r>
              <a:rPr lang="zh-CN" altLang="en-US" b="0" i="0" dirty="0">
                <a:solidFill>
                  <a:srgbClr val="4D4D4D"/>
                </a:solidFill>
                <a:effectLst/>
                <a:latin typeface="-apple-system"/>
              </a:rPr>
              <a:t>的时候，随着神经网络层数减少，梯度更新就会以指数形式减少，从而梯度消失。总结起来，梯度爆炸和梯度消失的主要原因就是激活函数选择的不合理和过深的网络层数。但其实从推到的公式来看的时候，其实也和初始设置权重的值有关，初始化太大会导致梯度爆炸，初始化太小会导致梯度消失。</a:t>
            </a:r>
            <a:endParaRPr lang="en-US" altLang="zh-CN" b="0" i="0" dirty="0">
              <a:solidFill>
                <a:srgbClr val="4D4D4D"/>
              </a:solidFill>
              <a:effectLst/>
              <a:latin typeface="-apple-system"/>
            </a:endParaRPr>
          </a:p>
          <a:p>
            <a:endParaRPr lang="en-US" altLang="zh-CN" b="0" i="0" dirty="0">
              <a:solidFill>
                <a:srgbClr val="4D4D4D"/>
              </a:solidFill>
              <a:effectLst/>
              <a:latin typeface="-apple-system"/>
            </a:endParaRPr>
          </a:p>
          <a:p>
            <a:r>
              <a:rPr lang="zh-CN" altLang="en-US" b="0" i="0" dirty="0">
                <a:solidFill>
                  <a:srgbClr val="4D4D4D"/>
                </a:solidFill>
                <a:effectLst/>
                <a:latin typeface="-apple-system"/>
              </a:rPr>
              <a:t>使用</a:t>
            </a:r>
            <a:r>
              <a:rPr lang="en-US" altLang="zh-CN" b="0" i="0" dirty="0">
                <a:solidFill>
                  <a:srgbClr val="4D4D4D"/>
                </a:solidFill>
                <a:effectLst/>
                <a:latin typeface="-apple-system"/>
              </a:rPr>
              <a:t>sigmoid</a:t>
            </a:r>
            <a:r>
              <a:rPr lang="zh-CN" altLang="en-US" b="0" i="0" dirty="0">
                <a:solidFill>
                  <a:srgbClr val="4D4D4D"/>
                </a:solidFill>
                <a:effectLst/>
                <a:latin typeface="-apple-system"/>
              </a:rPr>
              <a:t>函数容易出现梯度消失问题，因为</a:t>
            </a:r>
            <a:r>
              <a:rPr lang="en-US" altLang="zh-CN" b="0" i="0" dirty="0">
                <a:solidFill>
                  <a:srgbClr val="4D4D4D"/>
                </a:solidFill>
                <a:effectLst/>
                <a:latin typeface="-apple-system"/>
              </a:rPr>
              <a:t>sigmoid</a:t>
            </a:r>
            <a:r>
              <a:rPr lang="zh-CN" altLang="en-US" b="0" i="0" dirty="0">
                <a:solidFill>
                  <a:srgbClr val="4D4D4D"/>
                </a:solidFill>
                <a:effectLst/>
                <a:latin typeface="-apple-system"/>
              </a:rPr>
              <a:t>函数的导数范围为：</a:t>
            </a:r>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p:txBody>
      </p:sp>
      <p:sp>
        <p:nvSpPr>
          <p:cNvPr id="4" name="灯片编号占位符 3"/>
          <p:cNvSpPr>
            <a:spLocks noGrp="1"/>
          </p:cNvSpPr>
          <p:nvPr>
            <p:ph type="sldNum" sz="quarter" idx="5"/>
          </p:nvPr>
        </p:nvSpPr>
        <p:spPr/>
        <p:txBody>
          <a:bodyPr/>
          <a:lstStyle/>
          <a:p>
            <a:fld id="{FC53E846-A7AE-4CE2-B982-EA346899C494}" type="slidenum">
              <a:rPr lang="zh-CN" altLang="en-US" smtClean="0"/>
              <a:t>18</a:t>
            </a:fld>
            <a:endParaRPr lang="zh-CN" altLang="en-US"/>
          </a:p>
        </p:txBody>
      </p:sp>
    </p:spTree>
    <p:extLst>
      <p:ext uri="{BB962C8B-B14F-4D97-AF65-F5344CB8AC3E}">
        <p14:creationId xmlns:p14="http://schemas.microsoft.com/office/powerpoint/2010/main" val="2403889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前边的讲述我们可以发现，反向传播要正常进行下去，涉及到的函数应该是可导的，但也有一些不可导的情况也可以进行反向传播，我们看一下对于不可导情况的处理。</a:t>
            </a:r>
            <a:endParaRPr lang="en-US" altLang="zh-CN" dirty="0"/>
          </a:p>
          <a:p>
            <a:r>
              <a:rPr lang="zh-CN" altLang="en-US" dirty="0"/>
              <a:t>第一种是激活函数不可导</a:t>
            </a:r>
            <a:endParaRPr lang="en-US" altLang="zh-CN" dirty="0"/>
          </a:p>
          <a:p>
            <a:endParaRPr lang="en-US" altLang="zh-CN" dirty="0"/>
          </a:p>
          <a:p>
            <a:endParaRPr lang="en-US" altLang="zh-CN" dirty="0"/>
          </a:p>
          <a:p>
            <a:endParaRPr lang="en-US" altLang="zh-CN" dirty="0"/>
          </a:p>
          <a:p>
            <a:endParaRPr lang="en-US" altLang="zh-CN" dirty="0"/>
          </a:p>
        </p:txBody>
      </p:sp>
      <p:sp>
        <p:nvSpPr>
          <p:cNvPr id="4" name="灯片编号占位符 3"/>
          <p:cNvSpPr>
            <a:spLocks noGrp="1"/>
          </p:cNvSpPr>
          <p:nvPr>
            <p:ph type="sldNum" sz="quarter" idx="5"/>
          </p:nvPr>
        </p:nvSpPr>
        <p:spPr/>
        <p:txBody>
          <a:bodyPr/>
          <a:lstStyle/>
          <a:p>
            <a:fld id="{FC53E846-A7AE-4CE2-B982-EA346899C494}" type="slidenum">
              <a:rPr lang="zh-CN" altLang="en-US" smtClean="0"/>
              <a:t>19</a:t>
            </a:fld>
            <a:endParaRPr lang="zh-CN" altLang="en-US"/>
          </a:p>
        </p:txBody>
      </p:sp>
    </p:spTree>
    <p:extLst>
      <p:ext uri="{BB962C8B-B14F-4D97-AF65-F5344CB8AC3E}">
        <p14:creationId xmlns:p14="http://schemas.microsoft.com/office/powerpoint/2010/main" val="13196513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extLst>
      <p:ext uri="{BB962C8B-B14F-4D97-AF65-F5344CB8AC3E}">
        <p14:creationId xmlns:p14="http://schemas.microsoft.com/office/powerpoint/2010/main" val="42441048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endParaRPr lang="en-US" altLang="zh-CN" dirty="0"/>
          </a:p>
          <a:p>
            <a:endParaRPr lang="en-US" altLang="zh-CN" dirty="0"/>
          </a:p>
          <a:p>
            <a:endParaRPr lang="en-US" altLang="zh-CN" dirty="0"/>
          </a:p>
          <a:p>
            <a:endParaRPr lang="en-US" altLang="zh-CN" dirty="0"/>
          </a:p>
        </p:txBody>
      </p:sp>
      <p:sp>
        <p:nvSpPr>
          <p:cNvPr id="4" name="灯片编号占位符 3"/>
          <p:cNvSpPr>
            <a:spLocks noGrp="1"/>
          </p:cNvSpPr>
          <p:nvPr>
            <p:ph type="sldNum" sz="quarter" idx="5"/>
          </p:nvPr>
        </p:nvSpPr>
        <p:spPr/>
        <p:txBody>
          <a:bodyPr/>
          <a:lstStyle/>
          <a:p>
            <a:fld id="{FC53E846-A7AE-4CE2-B982-EA346899C494}" type="slidenum">
              <a:rPr lang="zh-CN" altLang="en-US" smtClean="0"/>
              <a:t>20</a:t>
            </a:fld>
            <a:endParaRPr lang="zh-CN" altLang="en-US"/>
          </a:p>
        </p:txBody>
      </p:sp>
    </p:spTree>
    <p:extLst>
      <p:ext uri="{BB962C8B-B14F-4D97-AF65-F5344CB8AC3E}">
        <p14:creationId xmlns:p14="http://schemas.microsoft.com/office/powerpoint/2010/main" val="24049047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200000"/>
              </a:lnSpc>
              <a:defRPr/>
            </a:pPr>
            <a:r>
              <a:rPr lang="zh-CN" altLang="en-US" sz="1400" b="1"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模型训练的过程，就是通过优化算法指导模型进行网络参数更新的过程。</a:t>
            </a:r>
            <a:endParaRPr lang="en-US" altLang="zh-CN" sz="1400" b="1"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endParaRPr>
          </a:p>
          <a:p>
            <a:pPr>
              <a:defRPr/>
            </a:pPr>
            <a:r>
              <a:rPr lang="zh-CN" altLang="en-US" b="1"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定义模型和损失函数</a:t>
            </a:r>
            <a:r>
              <a:rPr lang="zh-CN" altLang="en-US"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：定义了模型和损失函数，</a:t>
            </a:r>
            <a:r>
              <a:rPr lang="en-US" altLang="zh-CN" dirty="0" err="1">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PyTorch</a:t>
            </a:r>
            <a:r>
              <a:rPr lang="zh-CN" altLang="en-US"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将自动构建一个计算图来描述模型的计算流程。</a:t>
            </a:r>
          </a:p>
          <a:p>
            <a:pPr>
              <a:defRPr/>
            </a:pPr>
            <a:r>
              <a:rPr lang="zh-CN" altLang="en-US" b="1"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前向传播</a:t>
            </a:r>
            <a:r>
              <a:rPr lang="zh-CN" altLang="en-US"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：接下来，我们需要将输入数据传入模型进行前向传播，以获得模型的输出结果。在前向传播过程中，</a:t>
            </a:r>
            <a:r>
              <a:rPr lang="en-US" altLang="zh-CN" dirty="0" err="1">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PyTorch</a:t>
            </a:r>
            <a:r>
              <a:rPr lang="zh-CN" altLang="en-US"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会根据计算图执行必要的计算操作，并将中间结果存储在缓冲区中以供后续使用。</a:t>
            </a:r>
          </a:p>
          <a:p>
            <a:pPr>
              <a:defRPr/>
            </a:pPr>
            <a:r>
              <a:rPr lang="zh-CN" altLang="en-US" b="1"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计算损失</a:t>
            </a:r>
            <a:r>
              <a:rPr lang="zh-CN" altLang="en-US"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：然后，我们需要根据定义的损失函数计算模型的损失值。</a:t>
            </a:r>
            <a:r>
              <a:rPr lang="en-US" altLang="zh-CN" dirty="0" err="1">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PyTorch</a:t>
            </a:r>
            <a:r>
              <a:rPr lang="zh-CN" altLang="en-US"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将自动根据计算图计算损失函数关于模型参数的梯度。</a:t>
            </a:r>
          </a:p>
          <a:p>
            <a:pPr>
              <a:defRPr/>
            </a:pPr>
            <a:r>
              <a:rPr lang="zh-CN" altLang="en-US" b="1"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反向传播</a:t>
            </a:r>
            <a:r>
              <a:rPr lang="zh-CN" altLang="en-US"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：最后，我们可以调用</a:t>
            </a:r>
            <a:r>
              <a:rPr lang="en-US" altLang="zh-CN" dirty="0" err="1">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PyTorch</a:t>
            </a:r>
            <a:r>
              <a:rPr lang="zh-CN" altLang="en-US"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的</a:t>
            </a:r>
            <a:r>
              <a:rPr lang="en-US" altLang="zh-CN"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backward()</a:t>
            </a:r>
            <a:r>
              <a:rPr lang="zh-CN" altLang="en-US"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函数进行反向传播。该函数将根据计算图中存储的梯度信息，自动计算出每个参数的梯度，并将它们存储在相应的参数对象中。</a:t>
            </a:r>
          </a:p>
          <a:p>
            <a:pPr>
              <a:defRPr/>
            </a:pPr>
            <a:r>
              <a:rPr lang="zh-CN" altLang="en-US" b="1"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更新参数</a:t>
            </a:r>
            <a:r>
              <a:rPr lang="zh-CN" altLang="en-US"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：一旦获得了梯度信息，我们就可以使用优化器来更新模型的参数。</a:t>
            </a:r>
            <a:r>
              <a:rPr lang="en-US" altLang="zh-CN" dirty="0" err="1">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PyTorch</a:t>
            </a:r>
            <a:r>
              <a:rPr lang="zh-CN" altLang="en-US"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提供了许多内置的优化器，如</a:t>
            </a:r>
            <a:r>
              <a:rPr lang="en-US" altLang="zh-CN"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SGD</a:t>
            </a:r>
            <a:r>
              <a:rPr lang="zh-CN" altLang="en-US"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Adam</a:t>
            </a:r>
            <a:r>
              <a:rPr lang="zh-CN" altLang="en-US"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等，它们可以根据梯度信息自动调整模型的参数。</a:t>
            </a:r>
            <a:endParaRPr lang="en-US" altLang="zh-CN"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endParaRPr>
          </a:p>
          <a:p>
            <a:pPr>
              <a:defRPr/>
            </a:pPr>
            <a:r>
              <a:rPr lang="zh-CN" altLang="en-US"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直到损失函数达到最小或者梯度到达一个临界值，结束迭代</a:t>
            </a:r>
            <a:endParaRPr lang="en-US" altLang="zh-CN"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endParaRPr>
          </a:p>
          <a:p>
            <a:endParaRPr lang="en-US" altLang="zh-CN" dirty="0"/>
          </a:p>
          <a:p>
            <a:pPr algn="l"/>
            <a:r>
              <a:rPr lang="zh-CN" altLang="en-US" b="0" i="0" dirty="0">
                <a:effectLst/>
                <a:latin typeface="Roboto" panose="02000000000000000000" pitchFamily="2" charset="0"/>
              </a:rPr>
              <a:t>在训练神经网络时，前向传播和反向传播相互依赖。 对于前向传播，我们沿着依赖的方向遍历计算图并计算其路径上的所有变量。 然后将这些用于反向传播，其中计算顺序与计算图的相反。</a:t>
            </a:r>
          </a:p>
          <a:p>
            <a:endParaRPr lang="zh-CN" altLang="en-US" dirty="0"/>
          </a:p>
        </p:txBody>
      </p:sp>
      <p:sp>
        <p:nvSpPr>
          <p:cNvPr id="4" name="灯片编号占位符 3"/>
          <p:cNvSpPr>
            <a:spLocks noGrp="1"/>
          </p:cNvSpPr>
          <p:nvPr>
            <p:ph type="sldNum" sz="quarter" idx="5"/>
          </p:nvPr>
        </p:nvSpPr>
        <p:spPr/>
        <p:txBody>
          <a:bodyPr/>
          <a:lstStyle/>
          <a:p>
            <a:fld id="{FC53E846-A7AE-4CE2-B982-EA346899C494}" type="slidenum">
              <a:rPr lang="zh-CN" altLang="en-US" smtClean="0"/>
              <a:t>3</a:t>
            </a:fld>
            <a:endParaRPr lang="zh-CN" altLang="en-US"/>
          </a:p>
        </p:txBody>
      </p:sp>
    </p:spTree>
    <p:extLst>
      <p:ext uri="{BB962C8B-B14F-4D97-AF65-F5344CB8AC3E}">
        <p14:creationId xmlns:p14="http://schemas.microsoft.com/office/powerpoint/2010/main" val="32534248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b="0" i="0" dirty="0">
                <a:effectLst/>
                <a:latin typeface="Roboto" panose="02000000000000000000" pitchFamily="2" charset="0"/>
              </a:rPr>
              <a:t>在训练神经网络时，前向传播和反向传播相互依赖。 对于前向传播，我们沿着依赖的方向遍历计算图并计算其路径上的所有变量。 然后将这些用于反向传播，其中计算顺序与计算图的相反。</a:t>
            </a:r>
          </a:p>
          <a:p>
            <a:pPr algn="l"/>
            <a:r>
              <a:rPr lang="zh-CN" altLang="en-US" b="0" i="0" dirty="0">
                <a:effectLst/>
                <a:latin typeface="Roboto" panose="02000000000000000000" pitchFamily="2" charset="0"/>
              </a:rPr>
              <a:t>以上述简单网络为例：一方面，在前向传播期间计算正则项 </a:t>
            </a:r>
            <a:r>
              <a:rPr lang="en-US" altLang="zh-CN" b="0" i="0" dirty="0">
                <a:solidFill>
                  <a:srgbClr val="FF6E40"/>
                </a:solidFill>
                <a:effectLst/>
                <a:latin typeface="Roboto" panose="02000000000000000000" pitchFamily="2" charset="0"/>
                <a:hlinkClick r:id="rId3"/>
              </a:rPr>
              <a:t>(4.7.5)</a:t>
            </a:r>
            <a:r>
              <a:rPr lang="zh-CN" altLang="en-US" b="0" i="0" dirty="0">
                <a:effectLst/>
                <a:latin typeface="Roboto" panose="02000000000000000000" pitchFamily="2" charset="0"/>
              </a:rPr>
              <a:t>取决于模型参数𝑊</a:t>
            </a:r>
            <a:r>
              <a:rPr lang="en-US" altLang="zh-CN" b="0" i="0" dirty="0">
                <a:effectLst/>
                <a:latin typeface="Roboto" panose="02000000000000000000" pitchFamily="2" charset="0"/>
              </a:rPr>
              <a:t>(1)</a:t>
            </a:r>
            <a:r>
              <a:rPr lang="zh-CN" altLang="en-US" b="0" i="0" dirty="0">
                <a:effectLst/>
                <a:latin typeface="Roboto" panose="02000000000000000000" pitchFamily="2" charset="0"/>
              </a:rPr>
              <a:t>和 𝑊</a:t>
            </a:r>
            <a:r>
              <a:rPr lang="en-US" altLang="zh-CN" b="0" i="0" dirty="0">
                <a:effectLst/>
                <a:latin typeface="Roboto" panose="02000000000000000000" pitchFamily="2" charset="0"/>
              </a:rPr>
              <a:t>(2)</a:t>
            </a:r>
            <a:r>
              <a:rPr lang="zh-CN" altLang="en-US" b="0" i="0" dirty="0">
                <a:effectLst/>
                <a:latin typeface="Roboto" panose="02000000000000000000" pitchFamily="2" charset="0"/>
              </a:rPr>
              <a:t>的当前值。 它们是由优化算法根据最近迭代的反向传播给出的。 另一方面，反向传播期间参数 </a:t>
            </a:r>
            <a:r>
              <a:rPr lang="en-US" altLang="zh-CN" b="0" i="0" dirty="0">
                <a:solidFill>
                  <a:srgbClr val="FF6E40"/>
                </a:solidFill>
                <a:effectLst/>
                <a:latin typeface="Roboto" panose="02000000000000000000" pitchFamily="2" charset="0"/>
                <a:hlinkClick r:id="rId4"/>
              </a:rPr>
              <a:t>(4.7.11)</a:t>
            </a:r>
            <a:r>
              <a:rPr lang="zh-CN" altLang="en-US" b="0" i="0" dirty="0">
                <a:effectLst/>
                <a:latin typeface="Roboto" panose="02000000000000000000" pitchFamily="2" charset="0"/>
              </a:rPr>
              <a:t>的梯度计算， 取决于由前向传播给出的隐藏变量</a:t>
            </a:r>
            <a:r>
              <a:rPr lang="en-US" altLang="zh-CN" b="0" i="0" dirty="0">
                <a:effectLst/>
                <a:latin typeface="Roboto" panose="02000000000000000000" pitchFamily="2" charset="0"/>
              </a:rPr>
              <a:t>ℎ</a:t>
            </a:r>
            <a:r>
              <a:rPr lang="zh-CN" altLang="en-US" b="0" i="0" dirty="0">
                <a:effectLst/>
                <a:latin typeface="Roboto" panose="02000000000000000000" pitchFamily="2" charset="0"/>
              </a:rPr>
              <a:t>的当前值。</a:t>
            </a:r>
          </a:p>
          <a:p>
            <a:endParaRPr lang="zh-CN" altLang="en-US" dirty="0"/>
          </a:p>
        </p:txBody>
      </p:sp>
      <p:sp>
        <p:nvSpPr>
          <p:cNvPr id="4" name="灯片编号占位符 3"/>
          <p:cNvSpPr>
            <a:spLocks noGrp="1"/>
          </p:cNvSpPr>
          <p:nvPr>
            <p:ph type="sldNum" sz="quarter" idx="5"/>
          </p:nvPr>
        </p:nvSpPr>
        <p:spPr/>
        <p:txBody>
          <a:bodyPr/>
          <a:lstStyle/>
          <a:p>
            <a:fld id="{FC53E846-A7AE-4CE2-B982-EA346899C494}" type="slidenum">
              <a:rPr lang="zh-CN" altLang="en-US" smtClean="0"/>
              <a:t>4</a:t>
            </a:fld>
            <a:endParaRPr lang="zh-CN" altLang="en-US"/>
          </a:p>
        </p:txBody>
      </p:sp>
    </p:spTree>
    <p:extLst>
      <p:ext uri="{BB962C8B-B14F-4D97-AF65-F5344CB8AC3E}">
        <p14:creationId xmlns:p14="http://schemas.microsoft.com/office/powerpoint/2010/main" val="16711719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之前我们学习了使用梯度下降训练模型，知道是利用损失函数的梯度去更新模型参数，但在具体</a:t>
            </a:r>
            <a:endParaRPr lang="en-US" altLang="zh-CN" dirty="0"/>
          </a:p>
          <a:p>
            <a:endParaRPr lang="en-US" altLang="zh-CN" dirty="0"/>
          </a:p>
          <a:p>
            <a:pPr algn="l"/>
            <a:r>
              <a:rPr lang="zh-CN" altLang="en-US" b="0" i="0" dirty="0">
                <a:effectLst/>
                <a:latin typeface="Roboto" panose="02000000000000000000" pitchFamily="2" charset="0"/>
              </a:rPr>
              <a:t>在训练神经网络时，前向传播和反向传播相互依赖。 对于前向传播，我们沿着依赖的方向遍历计算图并计算其路径上的所有变量。 然后将这些用于反向传播，其中计算顺序与计算图的相反。</a:t>
            </a:r>
          </a:p>
          <a:p>
            <a:pPr algn="l"/>
            <a:r>
              <a:rPr lang="zh-CN" altLang="en-US" b="0" i="0" dirty="0">
                <a:effectLst/>
                <a:latin typeface="Roboto" panose="02000000000000000000" pitchFamily="2" charset="0"/>
              </a:rPr>
              <a:t>以上述简单网络为例：一方面，在前向传播期间计算正则项 </a:t>
            </a:r>
            <a:r>
              <a:rPr lang="en-US" altLang="zh-CN" b="0" i="0" dirty="0">
                <a:solidFill>
                  <a:srgbClr val="FF6E40"/>
                </a:solidFill>
                <a:effectLst/>
                <a:latin typeface="Roboto" panose="02000000000000000000" pitchFamily="2" charset="0"/>
                <a:hlinkClick r:id="rId3"/>
              </a:rPr>
              <a:t>(4.7.5)</a:t>
            </a:r>
            <a:r>
              <a:rPr lang="zh-CN" altLang="en-US" b="0" i="0" dirty="0">
                <a:effectLst/>
                <a:latin typeface="Roboto" panose="02000000000000000000" pitchFamily="2" charset="0"/>
              </a:rPr>
              <a:t>取决于模型参数𝑊</a:t>
            </a:r>
            <a:r>
              <a:rPr lang="en-US" altLang="zh-CN" b="0" i="0" dirty="0">
                <a:effectLst/>
                <a:latin typeface="Roboto" panose="02000000000000000000" pitchFamily="2" charset="0"/>
              </a:rPr>
              <a:t>(1)</a:t>
            </a:r>
            <a:r>
              <a:rPr lang="zh-CN" altLang="en-US" b="0" i="0" dirty="0">
                <a:effectLst/>
                <a:latin typeface="Roboto" panose="02000000000000000000" pitchFamily="2" charset="0"/>
              </a:rPr>
              <a:t>和 𝑊</a:t>
            </a:r>
            <a:r>
              <a:rPr lang="en-US" altLang="zh-CN" b="0" i="0" dirty="0">
                <a:effectLst/>
                <a:latin typeface="Roboto" panose="02000000000000000000" pitchFamily="2" charset="0"/>
              </a:rPr>
              <a:t>(2)</a:t>
            </a:r>
            <a:r>
              <a:rPr lang="zh-CN" altLang="en-US" b="0" i="0" dirty="0">
                <a:effectLst/>
                <a:latin typeface="Roboto" panose="02000000000000000000" pitchFamily="2" charset="0"/>
              </a:rPr>
              <a:t>的当前值。 它们是由优化算法根据最近迭代的反向传播给出的。 另一方面，反向传播期间参数 </a:t>
            </a:r>
            <a:r>
              <a:rPr lang="en-US" altLang="zh-CN" b="0" i="0" dirty="0">
                <a:solidFill>
                  <a:srgbClr val="FF6E40"/>
                </a:solidFill>
                <a:effectLst/>
                <a:latin typeface="Roboto" panose="02000000000000000000" pitchFamily="2" charset="0"/>
                <a:hlinkClick r:id="rId4"/>
              </a:rPr>
              <a:t>(4.7.11)</a:t>
            </a:r>
            <a:r>
              <a:rPr lang="zh-CN" altLang="en-US" b="0" i="0" dirty="0">
                <a:effectLst/>
                <a:latin typeface="Roboto" panose="02000000000000000000" pitchFamily="2" charset="0"/>
              </a:rPr>
              <a:t>的梯度计算， 取决于由前向传播给出的隐藏变量</a:t>
            </a:r>
            <a:r>
              <a:rPr lang="en-US" altLang="zh-CN" b="0" i="0" dirty="0">
                <a:effectLst/>
                <a:latin typeface="Roboto" panose="02000000000000000000" pitchFamily="2" charset="0"/>
              </a:rPr>
              <a:t>ℎ</a:t>
            </a:r>
            <a:r>
              <a:rPr lang="zh-CN" altLang="en-US" b="0" i="0" dirty="0">
                <a:effectLst/>
                <a:latin typeface="Roboto" panose="02000000000000000000" pitchFamily="2" charset="0"/>
              </a:rPr>
              <a:t>的当前值。</a:t>
            </a:r>
          </a:p>
          <a:p>
            <a:endParaRPr lang="zh-CN" altLang="en-US" dirty="0"/>
          </a:p>
        </p:txBody>
      </p:sp>
      <p:sp>
        <p:nvSpPr>
          <p:cNvPr id="4" name="灯片编号占位符 3"/>
          <p:cNvSpPr>
            <a:spLocks noGrp="1"/>
          </p:cNvSpPr>
          <p:nvPr>
            <p:ph type="sldNum" sz="quarter" idx="5"/>
          </p:nvPr>
        </p:nvSpPr>
        <p:spPr/>
        <p:txBody>
          <a:bodyPr/>
          <a:lstStyle/>
          <a:p>
            <a:fld id="{FC53E846-A7AE-4CE2-B982-EA346899C494}" type="slidenum">
              <a:rPr lang="zh-CN" altLang="en-US" smtClean="0"/>
              <a:t>5</a:t>
            </a:fld>
            <a:endParaRPr lang="zh-CN" altLang="en-US"/>
          </a:p>
        </p:txBody>
      </p:sp>
    </p:spTree>
    <p:extLst>
      <p:ext uri="{BB962C8B-B14F-4D97-AF65-F5344CB8AC3E}">
        <p14:creationId xmlns:p14="http://schemas.microsoft.com/office/powerpoint/2010/main" val="11524451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之前我们学习了使用梯度下降训练模型，知道是利用损失函数的梯度去更新模型参数，但在具体</a:t>
            </a:r>
            <a:endParaRPr lang="en-US" altLang="zh-CN" dirty="0"/>
          </a:p>
          <a:p>
            <a:endParaRPr lang="en-US" altLang="zh-CN" dirty="0"/>
          </a:p>
          <a:p>
            <a:pPr algn="l"/>
            <a:r>
              <a:rPr lang="zh-CN" altLang="en-US" b="0" i="0" dirty="0">
                <a:effectLst/>
                <a:latin typeface="Roboto" panose="02000000000000000000" pitchFamily="2" charset="0"/>
              </a:rPr>
              <a:t>在训练神经网络时，前向传播和反向传播相互依赖。 对于前向传播，我们沿着依赖的方向遍历计算图并计算其路径上的所有变量。 然后将这些用于反向传播，其中计算顺序与计算图的相反。</a:t>
            </a:r>
          </a:p>
          <a:p>
            <a:pPr algn="l"/>
            <a:r>
              <a:rPr lang="zh-CN" altLang="en-US" b="0" i="0" dirty="0">
                <a:effectLst/>
                <a:latin typeface="Roboto" panose="02000000000000000000" pitchFamily="2" charset="0"/>
              </a:rPr>
              <a:t>以上述简单网络为例：一方面，在前向传播期间计算正则项 </a:t>
            </a:r>
            <a:r>
              <a:rPr lang="en-US" altLang="zh-CN" b="0" i="0" dirty="0">
                <a:solidFill>
                  <a:srgbClr val="FF6E40"/>
                </a:solidFill>
                <a:effectLst/>
                <a:latin typeface="Roboto" panose="02000000000000000000" pitchFamily="2" charset="0"/>
                <a:hlinkClick r:id="rId3"/>
              </a:rPr>
              <a:t>(4.7.5)</a:t>
            </a:r>
            <a:r>
              <a:rPr lang="zh-CN" altLang="en-US" b="0" i="0" dirty="0">
                <a:effectLst/>
                <a:latin typeface="Roboto" panose="02000000000000000000" pitchFamily="2" charset="0"/>
              </a:rPr>
              <a:t>取决于模型参数𝑊</a:t>
            </a:r>
            <a:r>
              <a:rPr lang="en-US" altLang="zh-CN" b="0" i="0" dirty="0">
                <a:effectLst/>
                <a:latin typeface="Roboto" panose="02000000000000000000" pitchFamily="2" charset="0"/>
              </a:rPr>
              <a:t>(1)</a:t>
            </a:r>
            <a:r>
              <a:rPr lang="zh-CN" altLang="en-US" b="0" i="0" dirty="0">
                <a:effectLst/>
                <a:latin typeface="Roboto" panose="02000000000000000000" pitchFamily="2" charset="0"/>
              </a:rPr>
              <a:t>和 𝑊</a:t>
            </a:r>
            <a:r>
              <a:rPr lang="en-US" altLang="zh-CN" b="0" i="0" dirty="0">
                <a:effectLst/>
                <a:latin typeface="Roboto" panose="02000000000000000000" pitchFamily="2" charset="0"/>
              </a:rPr>
              <a:t>(2)</a:t>
            </a:r>
            <a:r>
              <a:rPr lang="zh-CN" altLang="en-US" b="0" i="0" dirty="0">
                <a:effectLst/>
                <a:latin typeface="Roboto" panose="02000000000000000000" pitchFamily="2" charset="0"/>
              </a:rPr>
              <a:t>的当前值。 它们是由优化算法根据最近迭代的反向传播给出的。 另一方面，反向传播期间参数 </a:t>
            </a:r>
            <a:r>
              <a:rPr lang="en-US" altLang="zh-CN" b="0" i="0" dirty="0">
                <a:solidFill>
                  <a:srgbClr val="FF6E40"/>
                </a:solidFill>
                <a:effectLst/>
                <a:latin typeface="Roboto" panose="02000000000000000000" pitchFamily="2" charset="0"/>
                <a:hlinkClick r:id="rId4"/>
              </a:rPr>
              <a:t>(4.7.11)</a:t>
            </a:r>
            <a:r>
              <a:rPr lang="zh-CN" altLang="en-US" b="0" i="0" dirty="0">
                <a:effectLst/>
                <a:latin typeface="Roboto" panose="02000000000000000000" pitchFamily="2" charset="0"/>
              </a:rPr>
              <a:t>的梯度计算， 取决于由前向传播给出的隐藏变量</a:t>
            </a:r>
            <a:r>
              <a:rPr lang="en-US" altLang="zh-CN" b="0" i="0" dirty="0">
                <a:effectLst/>
                <a:latin typeface="Roboto" panose="02000000000000000000" pitchFamily="2" charset="0"/>
              </a:rPr>
              <a:t>ℎ</a:t>
            </a:r>
            <a:r>
              <a:rPr lang="zh-CN" altLang="en-US" b="0" i="0" dirty="0">
                <a:effectLst/>
                <a:latin typeface="Roboto" panose="02000000000000000000" pitchFamily="2" charset="0"/>
              </a:rPr>
              <a:t>的当前值。</a:t>
            </a:r>
          </a:p>
          <a:p>
            <a:endParaRPr lang="zh-CN" altLang="en-US" dirty="0"/>
          </a:p>
        </p:txBody>
      </p:sp>
      <p:sp>
        <p:nvSpPr>
          <p:cNvPr id="4" name="灯片编号占位符 3"/>
          <p:cNvSpPr>
            <a:spLocks noGrp="1"/>
          </p:cNvSpPr>
          <p:nvPr>
            <p:ph type="sldNum" sz="quarter" idx="5"/>
          </p:nvPr>
        </p:nvSpPr>
        <p:spPr/>
        <p:txBody>
          <a:bodyPr/>
          <a:lstStyle/>
          <a:p>
            <a:fld id="{FC53E846-A7AE-4CE2-B982-EA346899C494}" type="slidenum">
              <a:rPr lang="zh-CN" altLang="en-US" smtClean="0"/>
              <a:t>6</a:t>
            </a:fld>
            <a:endParaRPr lang="zh-CN" altLang="en-US"/>
          </a:p>
        </p:txBody>
      </p:sp>
    </p:spTree>
    <p:extLst>
      <p:ext uri="{BB962C8B-B14F-4D97-AF65-F5344CB8AC3E}">
        <p14:creationId xmlns:p14="http://schemas.microsoft.com/office/powerpoint/2010/main" val="8631034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之前我们学习了使用梯度下降训练模型，知道是利用损失函数的梯度去更新模型参数，但在具体</a:t>
            </a:r>
            <a:endParaRPr lang="en-US" altLang="zh-CN" dirty="0"/>
          </a:p>
          <a:p>
            <a:endParaRPr lang="en-US" altLang="zh-CN" dirty="0"/>
          </a:p>
          <a:p>
            <a:pPr algn="l"/>
            <a:r>
              <a:rPr lang="zh-CN" altLang="en-US" b="0" i="0" dirty="0">
                <a:effectLst/>
                <a:latin typeface="Roboto" panose="02000000000000000000" pitchFamily="2" charset="0"/>
              </a:rPr>
              <a:t>在训练神经网络时，前向传播和反向传播相互依赖。 对于前向传播，我们沿着依赖的方向遍历计算图并计算其路径上的所有变量。 然后将这些用于反向传播，其中计算顺序与计算图的相反。</a:t>
            </a:r>
          </a:p>
          <a:p>
            <a:pPr algn="l"/>
            <a:r>
              <a:rPr lang="zh-CN" altLang="en-US" b="0" i="0" dirty="0">
                <a:effectLst/>
                <a:latin typeface="Roboto" panose="02000000000000000000" pitchFamily="2" charset="0"/>
              </a:rPr>
              <a:t>以上述简单网络为例：一方面，在前向传播期间计算正则项 </a:t>
            </a:r>
            <a:r>
              <a:rPr lang="en-US" altLang="zh-CN" b="0" i="0" dirty="0">
                <a:solidFill>
                  <a:srgbClr val="FF6E40"/>
                </a:solidFill>
                <a:effectLst/>
                <a:latin typeface="Roboto" panose="02000000000000000000" pitchFamily="2" charset="0"/>
                <a:hlinkClick r:id="rId3"/>
              </a:rPr>
              <a:t>(4.7.5)</a:t>
            </a:r>
            <a:r>
              <a:rPr lang="zh-CN" altLang="en-US" b="0" i="0" dirty="0">
                <a:effectLst/>
                <a:latin typeface="Roboto" panose="02000000000000000000" pitchFamily="2" charset="0"/>
              </a:rPr>
              <a:t>取决于模型参数𝑊</a:t>
            </a:r>
            <a:r>
              <a:rPr lang="en-US" altLang="zh-CN" b="0" i="0" dirty="0">
                <a:effectLst/>
                <a:latin typeface="Roboto" panose="02000000000000000000" pitchFamily="2" charset="0"/>
              </a:rPr>
              <a:t>(1)</a:t>
            </a:r>
            <a:r>
              <a:rPr lang="zh-CN" altLang="en-US" b="0" i="0" dirty="0">
                <a:effectLst/>
                <a:latin typeface="Roboto" panose="02000000000000000000" pitchFamily="2" charset="0"/>
              </a:rPr>
              <a:t>和 𝑊</a:t>
            </a:r>
            <a:r>
              <a:rPr lang="en-US" altLang="zh-CN" b="0" i="0" dirty="0">
                <a:effectLst/>
                <a:latin typeface="Roboto" panose="02000000000000000000" pitchFamily="2" charset="0"/>
              </a:rPr>
              <a:t>(2)</a:t>
            </a:r>
            <a:r>
              <a:rPr lang="zh-CN" altLang="en-US" b="0" i="0" dirty="0">
                <a:effectLst/>
                <a:latin typeface="Roboto" panose="02000000000000000000" pitchFamily="2" charset="0"/>
              </a:rPr>
              <a:t>的当前值。 它们是由优化算法根据最近迭代的反向传播给出的。 另一方面，反向传播期间参数 </a:t>
            </a:r>
            <a:r>
              <a:rPr lang="en-US" altLang="zh-CN" b="0" i="0" dirty="0">
                <a:solidFill>
                  <a:srgbClr val="FF6E40"/>
                </a:solidFill>
                <a:effectLst/>
                <a:latin typeface="Roboto" panose="02000000000000000000" pitchFamily="2" charset="0"/>
                <a:hlinkClick r:id="rId4"/>
              </a:rPr>
              <a:t>(4.7.11)</a:t>
            </a:r>
            <a:r>
              <a:rPr lang="zh-CN" altLang="en-US" b="0" i="0" dirty="0">
                <a:effectLst/>
                <a:latin typeface="Roboto" panose="02000000000000000000" pitchFamily="2" charset="0"/>
              </a:rPr>
              <a:t>的梯度计算， 取决于由前向传播给出的隐藏变量</a:t>
            </a:r>
            <a:r>
              <a:rPr lang="en-US" altLang="zh-CN" b="0" i="0" dirty="0">
                <a:effectLst/>
                <a:latin typeface="Roboto" panose="02000000000000000000" pitchFamily="2" charset="0"/>
              </a:rPr>
              <a:t>ℎ</a:t>
            </a:r>
            <a:r>
              <a:rPr lang="zh-CN" altLang="en-US" b="0" i="0" dirty="0">
                <a:effectLst/>
                <a:latin typeface="Roboto" panose="02000000000000000000" pitchFamily="2" charset="0"/>
              </a:rPr>
              <a:t>的当前值。</a:t>
            </a:r>
          </a:p>
          <a:p>
            <a:endParaRPr lang="zh-CN" altLang="en-US" dirty="0"/>
          </a:p>
        </p:txBody>
      </p:sp>
      <p:sp>
        <p:nvSpPr>
          <p:cNvPr id="4" name="灯片编号占位符 3"/>
          <p:cNvSpPr>
            <a:spLocks noGrp="1"/>
          </p:cNvSpPr>
          <p:nvPr>
            <p:ph type="sldNum" sz="quarter" idx="5"/>
          </p:nvPr>
        </p:nvSpPr>
        <p:spPr/>
        <p:txBody>
          <a:bodyPr/>
          <a:lstStyle/>
          <a:p>
            <a:fld id="{FC53E846-A7AE-4CE2-B982-EA346899C494}" type="slidenum">
              <a:rPr lang="zh-CN" altLang="en-US" smtClean="0"/>
              <a:t>7</a:t>
            </a:fld>
            <a:endParaRPr lang="zh-CN" altLang="en-US"/>
          </a:p>
        </p:txBody>
      </p:sp>
    </p:spTree>
    <p:extLst>
      <p:ext uri="{BB962C8B-B14F-4D97-AF65-F5344CB8AC3E}">
        <p14:creationId xmlns:p14="http://schemas.microsoft.com/office/powerpoint/2010/main" val="18770715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之前我们学习了使用梯度下降训练模型，知道是利用损失函数的梯度去更新模型参数，但在具体</a:t>
            </a:r>
            <a:endParaRPr lang="en-US" altLang="zh-CN" dirty="0"/>
          </a:p>
          <a:p>
            <a:endParaRPr lang="en-US" altLang="zh-CN" dirty="0"/>
          </a:p>
          <a:p>
            <a:pPr algn="l"/>
            <a:r>
              <a:rPr lang="zh-CN" altLang="en-US" b="0" i="0" dirty="0">
                <a:effectLst/>
                <a:latin typeface="Roboto" panose="02000000000000000000" pitchFamily="2" charset="0"/>
              </a:rPr>
              <a:t>在训练神经网络时，前向传播和反向传播相互依赖。 对于前向传播，我们沿着依赖的方向遍历计算图并计算其路径上的所有变量。 然后将这些用于反向传播，其中计算顺序与计算图的相反。</a:t>
            </a:r>
          </a:p>
          <a:p>
            <a:pPr algn="l"/>
            <a:r>
              <a:rPr lang="zh-CN" altLang="en-US" b="0" i="0" dirty="0">
                <a:effectLst/>
                <a:latin typeface="Roboto" panose="02000000000000000000" pitchFamily="2" charset="0"/>
              </a:rPr>
              <a:t>以上述简单网络为例：一方面，在前向传播期间计算正则项 </a:t>
            </a:r>
            <a:r>
              <a:rPr lang="en-US" altLang="zh-CN" b="0" i="0" dirty="0">
                <a:solidFill>
                  <a:srgbClr val="FF6E40"/>
                </a:solidFill>
                <a:effectLst/>
                <a:latin typeface="Roboto" panose="02000000000000000000" pitchFamily="2" charset="0"/>
                <a:hlinkClick r:id="rId3"/>
              </a:rPr>
              <a:t>(4.7.5)</a:t>
            </a:r>
            <a:r>
              <a:rPr lang="zh-CN" altLang="en-US" b="0" i="0" dirty="0">
                <a:effectLst/>
                <a:latin typeface="Roboto" panose="02000000000000000000" pitchFamily="2" charset="0"/>
              </a:rPr>
              <a:t>取决于模型参数𝑊</a:t>
            </a:r>
            <a:r>
              <a:rPr lang="en-US" altLang="zh-CN" b="0" i="0" dirty="0">
                <a:effectLst/>
                <a:latin typeface="Roboto" panose="02000000000000000000" pitchFamily="2" charset="0"/>
              </a:rPr>
              <a:t>(1)</a:t>
            </a:r>
            <a:r>
              <a:rPr lang="zh-CN" altLang="en-US" b="0" i="0" dirty="0">
                <a:effectLst/>
                <a:latin typeface="Roboto" panose="02000000000000000000" pitchFamily="2" charset="0"/>
              </a:rPr>
              <a:t>和 𝑊</a:t>
            </a:r>
            <a:r>
              <a:rPr lang="en-US" altLang="zh-CN" b="0" i="0" dirty="0">
                <a:effectLst/>
                <a:latin typeface="Roboto" panose="02000000000000000000" pitchFamily="2" charset="0"/>
              </a:rPr>
              <a:t>(2)</a:t>
            </a:r>
            <a:r>
              <a:rPr lang="zh-CN" altLang="en-US" b="0" i="0" dirty="0">
                <a:effectLst/>
                <a:latin typeface="Roboto" panose="02000000000000000000" pitchFamily="2" charset="0"/>
              </a:rPr>
              <a:t>的当前值。 它们是由优化算法根据最近迭代的反向传播给出的。 另一方面，反向传播期间参数 </a:t>
            </a:r>
            <a:r>
              <a:rPr lang="en-US" altLang="zh-CN" b="0" i="0" dirty="0">
                <a:solidFill>
                  <a:srgbClr val="FF6E40"/>
                </a:solidFill>
                <a:effectLst/>
                <a:latin typeface="Roboto" panose="02000000000000000000" pitchFamily="2" charset="0"/>
                <a:hlinkClick r:id="rId4"/>
              </a:rPr>
              <a:t>(4.7.11)</a:t>
            </a:r>
            <a:r>
              <a:rPr lang="zh-CN" altLang="en-US" b="0" i="0" dirty="0">
                <a:effectLst/>
                <a:latin typeface="Roboto" panose="02000000000000000000" pitchFamily="2" charset="0"/>
              </a:rPr>
              <a:t>的梯度计算， 取决于由前向传播给出的隐藏变量</a:t>
            </a:r>
            <a:r>
              <a:rPr lang="en-US" altLang="zh-CN" b="0" i="0" dirty="0">
                <a:effectLst/>
                <a:latin typeface="Roboto" panose="02000000000000000000" pitchFamily="2" charset="0"/>
              </a:rPr>
              <a:t>ℎ</a:t>
            </a:r>
            <a:r>
              <a:rPr lang="zh-CN" altLang="en-US" b="0" i="0" dirty="0">
                <a:effectLst/>
                <a:latin typeface="Roboto" panose="02000000000000000000" pitchFamily="2" charset="0"/>
              </a:rPr>
              <a:t>的当前值。</a:t>
            </a:r>
          </a:p>
          <a:p>
            <a:endParaRPr lang="zh-CN" altLang="en-US" dirty="0"/>
          </a:p>
        </p:txBody>
      </p:sp>
      <p:sp>
        <p:nvSpPr>
          <p:cNvPr id="4" name="灯片编号占位符 3"/>
          <p:cNvSpPr>
            <a:spLocks noGrp="1"/>
          </p:cNvSpPr>
          <p:nvPr>
            <p:ph type="sldNum" sz="quarter" idx="5"/>
          </p:nvPr>
        </p:nvSpPr>
        <p:spPr/>
        <p:txBody>
          <a:bodyPr/>
          <a:lstStyle/>
          <a:p>
            <a:fld id="{FC53E846-A7AE-4CE2-B982-EA346899C494}" type="slidenum">
              <a:rPr lang="zh-CN" altLang="en-US" smtClean="0"/>
              <a:t>8</a:t>
            </a:fld>
            <a:endParaRPr lang="zh-CN" altLang="en-US"/>
          </a:p>
        </p:txBody>
      </p:sp>
    </p:spTree>
    <p:extLst>
      <p:ext uri="{BB962C8B-B14F-4D97-AF65-F5344CB8AC3E}">
        <p14:creationId xmlns:p14="http://schemas.microsoft.com/office/powerpoint/2010/main" val="3650825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之前我们学习了使用梯度下降训练模型，知道是利用损失函数的梯度去更新模型参数，但在具体</a:t>
            </a:r>
            <a:endParaRPr lang="en-US" altLang="zh-CN" dirty="0"/>
          </a:p>
          <a:p>
            <a:endParaRPr lang="en-US" altLang="zh-CN" dirty="0"/>
          </a:p>
          <a:p>
            <a:pPr algn="l"/>
            <a:r>
              <a:rPr lang="zh-CN" altLang="en-US" b="0" i="0" dirty="0">
                <a:effectLst/>
                <a:latin typeface="Roboto" panose="02000000000000000000" pitchFamily="2" charset="0"/>
              </a:rPr>
              <a:t>在训练神经网络时，前向传播和反向传播相互依赖。 对于前向传播，我们沿着依赖的方向遍历计算图并计算其路径上的所有变量。 然后将这些用于反向传播，其中计算顺序与计算图的相反。</a:t>
            </a:r>
          </a:p>
          <a:p>
            <a:pPr algn="l"/>
            <a:r>
              <a:rPr lang="zh-CN" altLang="en-US" b="0" i="0" dirty="0">
                <a:effectLst/>
                <a:latin typeface="Roboto" panose="02000000000000000000" pitchFamily="2" charset="0"/>
              </a:rPr>
              <a:t>以上述简单网络为例：一方面，在前向传播期间计算正则项 </a:t>
            </a:r>
            <a:r>
              <a:rPr lang="en-US" altLang="zh-CN" b="0" i="0" dirty="0">
                <a:solidFill>
                  <a:srgbClr val="FF6E40"/>
                </a:solidFill>
                <a:effectLst/>
                <a:latin typeface="Roboto" panose="02000000000000000000" pitchFamily="2" charset="0"/>
                <a:hlinkClick r:id="rId3"/>
              </a:rPr>
              <a:t>(4.7.5)</a:t>
            </a:r>
            <a:r>
              <a:rPr lang="zh-CN" altLang="en-US" b="0" i="0" dirty="0">
                <a:effectLst/>
                <a:latin typeface="Roboto" panose="02000000000000000000" pitchFamily="2" charset="0"/>
              </a:rPr>
              <a:t>取决于模型参数𝑊</a:t>
            </a:r>
            <a:r>
              <a:rPr lang="en-US" altLang="zh-CN" b="0" i="0" dirty="0">
                <a:effectLst/>
                <a:latin typeface="Roboto" panose="02000000000000000000" pitchFamily="2" charset="0"/>
              </a:rPr>
              <a:t>(1)</a:t>
            </a:r>
            <a:r>
              <a:rPr lang="zh-CN" altLang="en-US" b="0" i="0" dirty="0">
                <a:effectLst/>
                <a:latin typeface="Roboto" panose="02000000000000000000" pitchFamily="2" charset="0"/>
              </a:rPr>
              <a:t>和 𝑊</a:t>
            </a:r>
            <a:r>
              <a:rPr lang="en-US" altLang="zh-CN" b="0" i="0" dirty="0">
                <a:effectLst/>
                <a:latin typeface="Roboto" panose="02000000000000000000" pitchFamily="2" charset="0"/>
              </a:rPr>
              <a:t>(2)</a:t>
            </a:r>
            <a:r>
              <a:rPr lang="zh-CN" altLang="en-US" b="0" i="0" dirty="0">
                <a:effectLst/>
                <a:latin typeface="Roboto" panose="02000000000000000000" pitchFamily="2" charset="0"/>
              </a:rPr>
              <a:t>的当前值。 它们是由优化算法根据最近迭代的反向传播给出的。 另一方面，反向传播期间参数 </a:t>
            </a:r>
            <a:r>
              <a:rPr lang="en-US" altLang="zh-CN" b="0" i="0" dirty="0">
                <a:solidFill>
                  <a:srgbClr val="FF6E40"/>
                </a:solidFill>
                <a:effectLst/>
                <a:latin typeface="Roboto" panose="02000000000000000000" pitchFamily="2" charset="0"/>
                <a:hlinkClick r:id="rId4"/>
              </a:rPr>
              <a:t>(4.7.11)</a:t>
            </a:r>
            <a:r>
              <a:rPr lang="zh-CN" altLang="en-US" b="0" i="0" dirty="0">
                <a:effectLst/>
                <a:latin typeface="Roboto" panose="02000000000000000000" pitchFamily="2" charset="0"/>
              </a:rPr>
              <a:t>的梯度计算， 取决于由前向传播给出的隐藏变量</a:t>
            </a:r>
            <a:r>
              <a:rPr lang="en-US" altLang="zh-CN" b="0" i="0" dirty="0">
                <a:effectLst/>
                <a:latin typeface="Roboto" panose="02000000000000000000" pitchFamily="2" charset="0"/>
              </a:rPr>
              <a:t>ℎ</a:t>
            </a:r>
            <a:r>
              <a:rPr lang="zh-CN" altLang="en-US" b="0" i="0" dirty="0">
                <a:effectLst/>
                <a:latin typeface="Roboto" panose="02000000000000000000" pitchFamily="2" charset="0"/>
              </a:rPr>
              <a:t>的当前值。</a:t>
            </a:r>
          </a:p>
          <a:p>
            <a:endParaRPr lang="zh-CN" altLang="en-US" dirty="0"/>
          </a:p>
        </p:txBody>
      </p:sp>
      <p:sp>
        <p:nvSpPr>
          <p:cNvPr id="4" name="灯片编号占位符 3"/>
          <p:cNvSpPr>
            <a:spLocks noGrp="1"/>
          </p:cNvSpPr>
          <p:nvPr>
            <p:ph type="sldNum" sz="quarter" idx="5"/>
          </p:nvPr>
        </p:nvSpPr>
        <p:spPr/>
        <p:txBody>
          <a:bodyPr/>
          <a:lstStyle/>
          <a:p>
            <a:fld id="{FC53E846-A7AE-4CE2-B982-EA346899C494}" type="slidenum">
              <a:rPr lang="zh-CN" altLang="en-US" smtClean="0"/>
              <a:t>9</a:t>
            </a:fld>
            <a:endParaRPr lang="zh-CN" altLang="en-US"/>
          </a:p>
        </p:txBody>
      </p:sp>
    </p:spTree>
    <p:extLst>
      <p:ext uri="{BB962C8B-B14F-4D97-AF65-F5344CB8AC3E}">
        <p14:creationId xmlns:p14="http://schemas.microsoft.com/office/powerpoint/2010/main" val="25553158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BC80E2-1533-414B-9957-D50CFA724FF7}"/>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49047D66-7F8F-4C39-95C1-7D13AC8DF4B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93ECA05B-B1FF-4D3A-996D-67A7BF710B3B}"/>
              </a:ext>
            </a:extLst>
          </p:cNvPr>
          <p:cNvSpPr>
            <a:spLocks noGrp="1"/>
          </p:cNvSpPr>
          <p:nvPr>
            <p:ph type="dt" sz="half" idx="10"/>
          </p:nvPr>
        </p:nvSpPr>
        <p:spPr/>
        <p:txBody>
          <a:bodyPr/>
          <a:lstStyle/>
          <a:p>
            <a:fld id="{0ACE0516-78DD-49F2-BF2C-C2513163D375}" type="datetimeFigureOut">
              <a:rPr lang="zh-CN" altLang="en-US" smtClean="0"/>
              <a:t>2024/7/12</a:t>
            </a:fld>
            <a:endParaRPr lang="zh-CN" altLang="en-US"/>
          </a:p>
        </p:txBody>
      </p:sp>
      <p:sp>
        <p:nvSpPr>
          <p:cNvPr id="5" name="页脚占位符 4">
            <a:extLst>
              <a:ext uri="{FF2B5EF4-FFF2-40B4-BE49-F238E27FC236}">
                <a16:creationId xmlns:a16="http://schemas.microsoft.com/office/drawing/2014/main" id="{37E45CF0-AABF-4725-95A8-AB208B8648C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94D3E67-9435-4898-A5DB-E153EA19C758}"/>
              </a:ext>
            </a:extLst>
          </p:cNvPr>
          <p:cNvSpPr>
            <a:spLocks noGrp="1"/>
          </p:cNvSpPr>
          <p:nvPr>
            <p:ph type="sldNum" sz="quarter" idx="12"/>
          </p:nvPr>
        </p:nvSpPr>
        <p:spPr/>
        <p:txBody>
          <a:bodyPr/>
          <a:lstStyle/>
          <a:p>
            <a:fld id="{959C6802-C246-4C37-8ABA-A8580DDFF088}" type="slidenum">
              <a:rPr lang="zh-CN" altLang="en-US" smtClean="0"/>
              <a:t>‹#›</a:t>
            </a:fld>
            <a:endParaRPr lang="zh-CN" altLang="en-US"/>
          </a:p>
        </p:txBody>
      </p:sp>
    </p:spTree>
    <p:extLst>
      <p:ext uri="{BB962C8B-B14F-4D97-AF65-F5344CB8AC3E}">
        <p14:creationId xmlns:p14="http://schemas.microsoft.com/office/powerpoint/2010/main" val="22152838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206BBB-F7FB-4F57-9B19-9F32AFD5D6E3}"/>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5C2A51C1-BA1E-4FEB-AAED-3476F36781D1}"/>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2D5F478-50FA-4FBD-A7BC-9738BCFF5F30}"/>
              </a:ext>
            </a:extLst>
          </p:cNvPr>
          <p:cNvSpPr>
            <a:spLocks noGrp="1"/>
          </p:cNvSpPr>
          <p:nvPr>
            <p:ph type="dt" sz="half" idx="10"/>
          </p:nvPr>
        </p:nvSpPr>
        <p:spPr/>
        <p:txBody>
          <a:bodyPr/>
          <a:lstStyle/>
          <a:p>
            <a:fld id="{0ACE0516-78DD-49F2-BF2C-C2513163D375}" type="datetimeFigureOut">
              <a:rPr lang="zh-CN" altLang="en-US" smtClean="0"/>
              <a:t>2024/7/12</a:t>
            </a:fld>
            <a:endParaRPr lang="zh-CN" altLang="en-US"/>
          </a:p>
        </p:txBody>
      </p:sp>
      <p:sp>
        <p:nvSpPr>
          <p:cNvPr id="5" name="页脚占位符 4">
            <a:extLst>
              <a:ext uri="{FF2B5EF4-FFF2-40B4-BE49-F238E27FC236}">
                <a16:creationId xmlns:a16="http://schemas.microsoft.com/office/drawing/2014/main" id="{932006CD-D29D-4808-8CC1-FDEA01A1DBD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3A1325D-DFE3-437B-9EAE-D3DE9D6A4951}"/>
              </a:ext>
            </a:extLst>
          </p:cNvPr>
          <p:cNvSpPr>
            <a:spLocks noGrp="1"/>
          </p:cNvSpPr>
          <p:nvPr>
            <p:ph type="sldNum" sz="quarter" idx="12"/>
          </p:nvPr>
        </p:nvSpPr>
        <p:spPr/>
        <p:txBody>
          <a:bodyPr/>
          <a:lstStyle/>
          <a:p>
            <a:fld id="{959C6802-C246-4C37-8ABA-A8580DDFF088}" type="slidenum">
              <a:rPr lang="zh-CN" altLang="en-US" smtClean="0"/>
              <a:t>‹#›</a:t>
            </a:fld>
            <a:endParaRPr lang="zh-CN" altLang="en-US"/>
          </a:p>
        </p:txBody>
      </p:sp>
    </p:spTree>
    <p:extLst>
      <p:ext uri="{BB962C8B-B14F-4D97-AF65-F5344CB8AC3E}">
        <p14:creationId xmlns:p14="http://schemas.microsoft.com/office/powerpoint/2010/main" val="11369297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5D283D57-1F32-498A-9B11-C2FD679ABA00}"/>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7F8E75CC-437D-46F0-B4D4-02BC1C09FD69}"/>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9BB1D86-8DE2-43A8-B4C5-2FBCE6D328F1}"/>
              </a:ext>
            </a:extLst>
          </p:cNvPr>
          <p:cNvSpPr>
            <a:spLocks noGrp="1"/>
          </p:cNvSpPr>
          <p:nvPr>
            <p:ph type="dt" sz="half" idx="10"/>
          </p:nvPr>
        </p:nvSpPr>
        <p:spPr/>
        <p:txBody>
          <a:bodyPr/>
          <a:lstStyle/>
          <a:p>
            <a:fld id="{0ACE0516-78DD-49F2-BF2C-C2513163D375}" type="datetimeFigureOut">
              <a:rPr lang="zh-CN" altLang="en-US" smtClean="0"/>
              <a:t>2024/7/12</a:t>
            </a:fld>
            <a:endParaRPr lang="zh-CN" altLang="en-US"/>
          </a:p>
        </p:txBody>
      </p:sp>
      <p:sp>
        <p:nvSpPr>
          <p:cNvPr id="5" name="页脚占位符 4">
            <a:extLst>
              <a:ext uri="{FF2B5EF4-FFF2-40B4-BE49-F238E27FC236}">
                <a16:creationId xmlns:a16="http://schemas.microsoft.com/office/drawing/2014/main" id="{4B71C11D-F561-4313-AD97-A170850EF23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D3CFB9A-77B6-46A6-961D-669CB413DBAA}"/>
              </a:ext>
            </a:extLst>
          </p:cNvPr>
          <p:cNvSpPr>
            <a:spLocks noGrp="1"/>
          </p:cNvSpPr>
          <p:nvPr>
            <p:ph type="sldNum" sz="quarter" idx="12"/>
          </p:nvPr>
        </p:nvSpPr>
        <p:spPr/>
        <p:txBody>
          <a:bodyPr/>
          <a:lstStyle/>
          <a:p>
            <a:fld id="{959C6802-C246-4C37-8ABA-A8580DDFF088}" type="slidenum">
              <a:rPr lang="zh-CN" altLang="en-US" smtClean="0"/>
              <a:t>‹#›</a:t>
            </a:fld>
            <a:endParaRPr lang="zh-CN" altLang="en-US"/>
          </a:p>
        </p:txBody>
      </p:sp>
    </p:spTree>
    <p:extLst>
      <p:ext uri="{BB962C8B-B14F-4D97-AF65-F5344CB8AC3E}">
        <p14:creationId xmlns:p14="http://schemas.microsoft.com/office/powerpoint/2010/main" val="31522488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垂直排列标题与文本">
    <p:spTree>
      <p:nvGrpSpPr>
        <p:cNvPr id="1" name=""/>
        <p:cNvGrpSpPr/>
        <p:nvPr/>
      </p:nvGrpSpPr>
      <p:grpSpPr>
        <a:xfrm>
          <a:off x="0" y="0"/>
          <a:ext cx="0" cy="0"/>
          <a:chOff x="0" y="0"/>
          <a:chExt cx="0" cy="0"/>
        </a:xfrm>
      </p:grpSpPr>
    </p:spTree>
    <p:extLst>
      <p:ext uri="{BB962C8B-B14F-4D97-AF65-F5344CB8AC3E}">
        <p14:creationId xmlns:p14="http://schemas.microsoft.com/office/powerpoint/2010/main" val="3341660205"/>
      </p:ext>
    </p:extLst>
  </p:cSld>
  <p:clrMapOvr>
    <a:masterClrMapping/>
  </p:clrMapOvr>
  <p:transition spd="slow" advTm="13011"/>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C83033-D40B-4A44-AFE2-F1C4019BDC9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883763A-3055-46FF-811A-35448A4FB98A}"/>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723786F-F59E-4ACF-A69E-C890F0F8243F}"/>
              </a:ext>
            </a:extLst>
          </p:cNvPr>
          <p:cNvSpPr>
            <a:spLocks noGrp="1"/>
          </p:cNvSpPr>
          <p:nvPr>
            <p:ph type="dt" sz="half" idx="10"/>
          </p:nvPr>
        </p:nvSpPr>
        <p:spPr/>
        <p:txBody>
          <a:bodyPr/>
          <a:lstStyle/>
          <a:p>
            <a:fld id="{0ACE0516-78DD-49F2-BF2C-C2513163D375}" type="datetimeFigureOut">
              <a:rPr lang="zh-CN" altLang="en-US" smtClean="0"/>
              <a:t>2024/7/12</a:t>
            </a:fld>
            <a:endParaRPr lang="zh-CN" altLang="en-US"/>
          </a:p>
        </p:txBody>
      </p:sp>
      <p:sp>
        <p:nvSpPr>
          <p:cNvPr id="5" name="页脚占位符 4">
            <a:extLst>
              <a:ext uri="{FF2B5EF4-FFF2-40B4-BE49-F238E27FC236}">
                <a16:creationId xmlns:a16="http://schemas.microsoft.com/office/drawing/2014/main" id="{0003716B-B7FF-433E-BA46-C715460F6CF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C71F3BC-BB2F-4D4C-98E2-144CDCCA8AF1}"/>
              </a:ext>
            </a:extLst>
          </p:cNvPr>
          <p:cNvSpPr>
            <a:spLocks noGrp="1"/>
          </p:cNvSpPr>
          <p:nvPr>
            <p:ph type="sldNum" sz="quarter" idx="12"/>
          </p:nvPr>
        </p:nvSpPr>
        <p:spPr/>
        <p:txBody>
          <a:bodyPr/>
          <a:lstStyle/>
          <a:p>
            <a:fld id="{959C6802-C246-4C37-8ABA-A8580DDFF088}" type="slidenum">
              <a:rPr lang="zh-CN" altLang="en-US" smtClean="0"/>
              <a:t>‹#›</a:t>
            </a:fld>
            <a:endParaRPr lang="zh-CN" altLang="en-US"/>
          </a:p>
        </p:txBody>
      </p:sp>
    </p:spTree>
    <p:extLst>
      <p:ext uri="{BB962C8B-B14F-4D97-AF65-F5344CB8AC3E}">
        <p14:creationId xmlns:p14="http://schemas.microsoft.com/office/powerpoint/2010/main" val="2637662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73310F-ADFB-40C6-B24B-C84DCA1B7556}"/>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0A00C7BF-1179-431A-99E5-B9BE704324F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EBADB1CC-11BC-4B6C-B650-BC9A49C8DCD0}"/>
              </a:ext>
            </a:extLst>
          </p:cNvPr>
          <p:cNvSpPr>
            <a:spLocks noGrp="1"/>
          </p:cNvSpPr>
          <p:nvPr>
            <p:ph type="dt" sz="half" idx="10"/>
          </p:nvPr>
        </p:nvSpPr>
        <p:spPr/>
        <p:txBody>
          <a:bodyPr/>
          <a:lstStyle/>
          <a:p>
            <a:fld id="{0ACE0516-78DD-49F2-BF2C-C2513163D375}" type="datetimeFigureOut">
              <a:rPr lang="zh-CN" altLang="en-US" smtClean="0"/>
              <a:t>2024/7/12</a:t>
            </a:fld>
            <a:endParaRPr lang="zh-CN" altLang="en-US"/>
          </a:p>
        </p:txBody>
      </p:sp>
      <p:sp>
        <p:nvSpPr>
          <p:cNvPr id="5" name="页脚占位符 4">
            <a:extLst>
              <a:ext uri="{FF2B5EF4-FFF2-40B4-BE49-F238E27FC236}">
                <a16:creationId xmlns:a16="http://schemas.microsoft.com/office/drawing/2014/main" id="{674F7A03-0318-43B3-949F-FF6D4C8E8B3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43D7B81-644D-4F46-9842-C9C5E17D7220}"/>
              </a:ext>
            </a:extLst>
          </p:cNvPr>
          <p:cNvSpPr>
            <a:spLocks noGrp="1"/>
          </p:cNvSpPr>
          <p:nvPr>
            <p:ph type="sldNum" sz="quarter" idx="12"/>
          </p:nvPr>
        </p:nvSpPr>
        <p:spPr/>
        <p:txBody>
          <a:bodyPr/>
          <a:lstStyle/>
          <a:p>
            <a:fld id="{959C6802-C246-4C37-8ABA-A8580DDFF088}" type="slidenum">
              <a:rPr lang="zh-CN" altLang="en-US" smtClean="0"/>
              <a:t>‹#›</a:t>
            </a:fld>
            <a:endParaRPr lang="zh-CN" altLang="en-US"/>
          </a:p>
        </p:txBody>
      </p:sp>
    </p:spTree>
    <p:extLst>
      <p:ext uri="{BB962C8B-B14F-4D97-AF65-F5344CB8AC3E}">
        <p14:creationId xmlns:p14="http://schemas.microsoft.com/office/powerpoint/2010/main" val="29021421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B32F97-E70D-44CA-972A-E93336E505E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4D4F90B-05F0-43E9-8CB6-3D04C9A56B1B}"/>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514F1BF1-A8CB-43B8-B937-B99D84449FBF}"/>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37EA3155-8AFC-4D8D-A7A0-908CE436A68B}"/>
              </a:ext>
            </a:extLst>
          </p:cNvPr>
          <p:cNvSpPr>
            <a:spLocks noGrp="1"/>
          </p:cNvSpPr>
          <p:nvPr>
            <p:ph type="dt" sz="half" idx="10"/>
          </p:nvPr>
        </p:nvSpPr>
        <p:spPr/>
        <p:txBody>
          <a:bodyPr/>
          <a:lstStyle/>
          <a:p>
            <a:fld id="{0ACE0516-78DD-49F2-BF2C-C2513163D375}" type="datetimeFigureOut">
              <a:rPr lang="zh-CN" altLang="en-US" smtClean="0"/>
              <a:t>2024/7/12</a:t>
            </a:fld>
            <a:endParaRPr lang="zh-CN" altLang="en-US"/>
          </a:p>
        </p:txBody>
      </p:sp>
      <p:sp>
        <p:nvSpPr>
          <p:cNvPr id="6" name="页脚占位符 5">
            <a:extLst>
              <a:ext uri="{FF2B5EF4-FFF2-40B4-BE49-F238E27FC236}">
                <a16:creationId xmlns:a16="http://schemas.microsoft.com/office/drawing/2014/main" id="{4F15F438-1FDD-48BA-8858-B7AA7199FA6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B906CC3-BC29-42B6-8975-C9641BD75E23}"/>
              </a:ext>
            </a:extLst>
          </p:cNvPr>
          <p:cNvSpPr>
            <a:spLocks noGrp="1"/>
          </p:cNvSpPr>
          <p:nvPr>
            <p:ph type="sldNum" sz="quarter" idx="12"/>
          </p:nvPr>
        </p:nvSpPr>
        <p:spPr/>
        <p:txBody>
          <a:bodyPr/>
          <a:lstStyle/>
          <a:p>
            <a:fld id="{959C6802-C246-4C37-8ABA-A8580DDFF088}" type="slidenum">
              <a:rPr lang="zh-CN" altLang="en-US" smtClean="0"/>
              <a:t>‹#›</a:t>
            </a:fld>
            <a:endParaRPr lang="zh-CN" altLang="en-US"/>
          </a:p>
        </p:txBody>
      </p:sp>
    </p:spTree>
    <p:extLst>
      <p:ext uri="{BB962C8B-B14F-4D97-AF65-F5344CB8AC3E}">
        <p14:creationId xmlns:p14="http://schemas.microsoft.com/office/powerpoint/2010/main" val="2312979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CDF637-1C35-4140-B713-5FD9450CE3FA}"/>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18E45297-C04C-4BFE-9F24-68613E52BF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B3EA88CF-8DAC-4037-894B-12FE7BF8FA06}"/>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1488CE65-941C-47BF-9E95-F8CA4023184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A975BF0B-1D44-4B4C-B610-6BA9701BDD5E}"/>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10ECE4B6-F778-46E4-AE79-21241D217793}"/>
              </a:ext>
            </a:extLst>
          </p:cNvPr>
          <p:cNvSpPr>
            <a:spLocks noGrp="1"/>
          </p:cNvSpPr>
          <p:nvPr>
            <p:ph type="dt" sz="half" idx="10"/>
          </p:nvPr>
        </p:nvSpPr>
        <p:spPr/>
        <p:txBody>
          <a:bodyPr/>
          <a:lstStyle/>
          <a:p>
            <a:fld id="{0ACE0516-78DD-49F2-BF2C-C2513163D375}" type="datetimeFigureOut">
              <a:rPr lang="zh-CN" altLang="en-US" smtClean="0"/>
              <a:t>2024/7/12</a:t>
            </a:fld>
            <a:endParaRPr lang="zh-CN" altLang="en-US"/>
          </a:p>
        </p:txBody>
      </p:sp>
      <p:sp>
        <p:nvSpPr>
          <p:cNvPr id="8" name="页脚占位符 7">
            <a:extLst>
              <a:ext uri="{FF2B5EF4-FFF2-40B4-BE49-F238E27FC236}">
                <a16:creationId xmlns:a16="http://schemas.microsoft.com/office/drawing/2014/main" id="{C13B6784-9601-4076-8C50-89FDE0C2E79E}"/>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498B5929-4C09-46CA-8FF3-3CF3C029D1D6}"/>
              </a:ext>
            </a:extLst>
          </p:cNvPr>
          <p:cNvSpPr>
            <a:spLocks noGrp="1"/>
          </p:cNvSpPr>
          <p:nvPr>
            <p:ph type="sldNum" sz="quarter" idx="12"/>
          </p:nvPr>
        </p:nvSpPr>
        <p:spPr/>
        <p:txBody>
          <a:bodyPr/>
          <a:lstStyle/>
          <a:p>
            <a:fld id="{959C6802-C246-4C37-8ABA-A8580DDFF088}" type="slidenum">
              <a:rPr lang="zh-CN" altLang="en-US" smtClean="0"/>
              <a:t>‹#›</a:t>
            </a:fld>
            <a:endParaRPr lang="zh-CN" altLang="en-US"/>
          </a:p>
        </p:txBody>
      </p:sp>
    </p:spTree>
    <p:extLst>
      <p:ext uri="{BB962C8B-B14F-4D97-AF65-F5344CB8AC3E}">
        <p14:creationId xmlns:p14="http://schemas.microsoft.com/office/powerpoint/2010/main" val="34948778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4415FC-BE64-49DF-8E50-5A0E4284842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7706C949-D751-4F05-8D06-A90322F37FC7}"/>
              </a:ext>
            </a:extLst>
          </p:cNvPr>
          <p:cNvSpPr>
            <a:spLocks noGrp="1"/>
          </p:cNvSpPr>
          <p:nvPr>
            <p:ph type="dt" sz="half" idx="10"/>
          </p:nvPr>
        </p:nvSpPr>
        <p:spPr/>
        <p:txBody>
          <a:bodyPr/>
          <a:lstStyle/>
          <a:p>
            <a:fld id="{0ACE0516-78DD-49F2-BF2C-C2513163D375}" type="datetimeFigureOut">
              <a:rPr lang="zh-CN" altLang="en-US" smtClean="0"/>
              <a:t>2024/7/12</a:t>
            </a:fld>
            <a:endParaRPr lang="zh-CN" altLang="en-US"/>
          </a:p>
        </p:txBody>
      </p:sp>
      <p:sp>
        <p:nvSpPr>
          <p:cNvPr id="4" name="页脚占位符 3">
            <a:extLst>
              <a:ext uri="{FF2B5EF4-FFF2-40B4-BE49-F238E27FC236}">
                <a16:creationId xmlns:a16="http://schemas.microsoft.com/office/drawing/2014/main" id="{ACBB756F-4E29-4485-A68C-C4D4A04F677E}"/>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C30CDB85-CBCC-4FA2-8DF4-96719CCED4CF}"/>
              </a:ext>
            </a:extLst>
          </p:cNvPr>
          <p:cNvSpPr>
            <a:spLocks noGrp="1"/>
          </p:cNvSpPr>
          <p:nvPr>
            <p:ph type="sldNum" sz="quarter" idx="12"/>
          </p:nvPr>
        </p:nvSpPr>
        <p:spPr/>
        <p:txBody>
          <a:bodyPr/>
          <a:lstStyle/>
          <a:p>
            <a:fld id="{959C6802-C246-4C37-8ABA-A8580DDFF088}" type="slidenum">
              <a:rPr lang="zh-CN" altLang="en-US" smtClean="0"/>
              <a:t>‹#›</a:t>
            </a:fld>
            <a:endParaRPr lang="zh-CN" altLang="en-US"/>
          </a:p>
        </p:txBody>
      </p:sp>
    </p:spTree>
    <p:extLst>
      <p:ext uri="{BB962C8B-B14F-4D97-AF65-F5344CB8AC3E}">
        <p14:creationId xmlns:p14="http://schemas.microsoft.com/office/powerpoint/2010/main" val="21764978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C7713E70-CF80-4C40-A9A8-85060BA07581}"/>
              </a:ext>
            </a:extLst>
          </p:cNvPr>
          <p:cNvSpPr>
            <a:spLocks noGrp="1"/>
          </p:cNvSpPr>
          <p:nvPr>
            <p:ph type="dt" sz="half" idx="10"/>
          </p:nvPr>
        </p:nvSpPr>
        <p:spPr/>
        <p:txBody>
          <a:bodyPr/>
          <a:lstStyle/>
          <a:p>
            <a:fld id="{0ACE0516-78DD-49F2-BF2C-C2513163D375}" type="datetimeFigureOut">
              <a:rPr lang="zh-CN" altLang="en-US" smtClean="0"/>
              <a:t>2024/7/12</a:t>
            </a:fld>
            <a:endParaRPr lang="zh-CN" altLang="en-US"/>
          </a:p>
        </p:txBody>
      </p:sp>
      <p:sp>
        <p:nvSpPr>
          <p:cNvPr id="3" name="页脚占位符 2">
            <a:extLst>
              <a:ext uri="{FF2B5EF4-FFF2-40B4-BE49-F238E27FC236}">
                <a16:creationId xmlns:a16="http://schemas.microsoft.com/office/drawing/2014/main" id="{3727984B-B6F8-4261-8FAF-F0AC1678CBC4}"/>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C5021BD8-5F5D-4AB6-8987-2D6C968DCF39}"/>
              </a:ext>
            </a:extLst>
          </p:cNvPr>
          <p:cNvSpPr>
            <a:spLocks noGrp="1"/>
          </p:cNvSpPr>
          <p:nvPr>
            <p:ph type="sldNum" sz="quarter" idx="12"/>
          </p:nvPr>
        </p:nvSpPr>
        <p:spPr/>
        <p:txBody>
          <a:bodyPr/>
          <a:lstStyle/>
          <a:p>
            <a:fld id="{959C6802-C246-4C37-8ABA-A8580DDFF088}" type="slidenum">
              <a:rPr lang="zh-CN" altLang="en-US" smtClean="0"/>
              <a:t>‹#›</a:t>
            </a:fld>
            <a:endParaRPr lang="zh-CN" altLang="en-US"/>
          </a:p>
        </p:txBody>
      </p:sp>
    </p:spTree>
    <p:extLst>
      <p:ext uri="{BB962C8B-B14F-4D97-AF65-F5344CB8AC3E}">
        <p14:creationId xmlns:p14="http://schemas.microsoft.com/office/powerpoint/2010/main" val="40788460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1381A2-3B93-4DFB-AB72-4A81D9C03E4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05F6E1CF-93DA-4C8A-BFE0-7770DE38306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FCC1FABA-C8B4-4C91-B767-44121EA149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9EDA241-E471-436D-A599-14E1BD524965}"/>
              </a:ext>
            </a:extLst>
          </p:cNvPr>
          <p:cNvSpPr>
            <a:spLocks noGrp="1"/>
          </p:cNvSpPr>
          <p:nvPr>
            <p:ph type="dt" sz="half" idx="10"/>
          </p:nvPr>
        </p:nvSpPr>
        <p:spPr/>
        <p:txBody>
          <a:bodyPr/>
          <a:lstStyle/>
          <a:p>
            <a:fld id="{0ACE0516-78DD-49F2-BF2C-C2513163D375}" type="datetimeFigureOut">
              <a:rPr lang="zh-CN" altLang="en-US" smtClean="0"/>
              <a:t>2024/7/12</a:t>
            </a:fld>
            <a:endParaRPr lang="zh-CN" altLang="en-US"/>
          </a:p>
        </p:txBody>
      </p:sp>
      <p:sp>
        <p:nvSpPr>
          <p:cNvPr id="6" name="页脚占位符 5">
            <a:extLst>
              <a:ext uri="{FF2B5EF4-FFF2-40B4-BE49-F238E27FC236}">
                <a16:creationId xmlns:a16="http://schemas.microsoft.com/office/drawing/2014/main" id="{E502A4DC-3A07-4949-B6B2-4C900E84758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9E55E3E-2046-4851-AE5A-3B9AA303964C}"/>
              </a:ext>
            </a:extLst>
          </p:cNvPr>
          <p:cNvSpPr>
            <a:spLocks noGrp="1"/>
          </p:cNvSpPr>
          <p:nvPr>
            <p:ph type="sldNum" sz="quarter" idx="12"/>
          </p:nvPr>
        </p:nvSpPr>
        <p:spPr/>
        <p:txBody>
          <a:bodyPr/>
          <a:lstStyle/>
          <a:p>
            <a:fld id="{959C6802-C246-4C37-8ABA-A8580DDFF088}" type="slidenum">
              <a:rPr lang="zh-CN" altLang="en-US" smtClean="0"/>
              <a:t>‹#›</a:t>
            </a:fld>
            <a:endParaRPr lang="zh-CN" altLang="en-US"/>
          </a:p>
        </p:txBody>
      </p:sp>
    </p:spTree>
    <p:extLst>
      <p:ext uri="{BB962C8B-B14F-4D97-AF65-F5344CB8AC3E}">
        <p14:creationId xmlns:p14="http://schemas.microsoft.com/office/powerpoint/2010/main" val="30002162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6F8304-CAB2-42C0-A702-18EBB124857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EB97631F-9871-4204-A54A-05ACB1C95B2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4AC28010-060A-455A-BC3A-6CAF70EC66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5D90CF9-6E16-4CB0-9991-B679A6DA3A47}"/>
              </a:ext>
            </a:extLst>
          </p:cNvPr>
          <p:cNvSpPr>
            <a:spLocks noGrp="1"/>
          </p:cNvSpPr>
          <p:nvPr>
            <p:ph type="dt" sz="half" idx="10"/>
          </p:nvPr>
        </p:nvSpPr>
        <p:spPr/>
        <p:txBody>
          <a:bodyPr/>
          <a:lstStyle/>
          <a:p>
            <a:fld id="{0ACE0516-78DD-49F2-BF2C-C2513163D375}" type="datetimeFigureOut">
              <a:rPr lang="zh-CN" altLang="en-US" smtClean="0"/>
              <a:t>2024/7/12</a:t>
            </a:fld>
            <a:endParaRPr lang="zh-CN" altLang="en-US"/>
          </a:p>
        </p:txBody>
      </p:sp>
      <p:sp>
        <p:nvSpPr>
          <p:cNvPr id="6" name="页脚占位符 5">
            <a:extLst>
              <a:ext uri="{FF2B5EF4-FFF2-40B4-BE49-F238E27FC236}">
                <a16:creationId xmlns:a16="http://schemas.microsoft.com/office/drawing/2014/main" id="{4609B62E-CD1E-4CDB-B200-195D36FDD06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C3D491C-FCC5-42B9-923E-0E51DE8DB950}"/>
              </a:ext>
            </a:extLst>
          </p:cNvPr>
          <p:cNvSpPr>
            <a:spLocks noGrp="1"/>
          </p:cNvSpPr>
          <p:nvPr>
            <p:ph type="sldNum" sz="quarter" idx="12"/>
          </p:nvPr>
        </p:nvSpPr>
        <p:spPr/>
        <p:txBody>
          <a:bodyPr/>
          <a:lstStyle/>
          <a:p>
            <a:fld id="{959C6802-C246-4C37-8ABA-A8580DDFF088}" type="slidenum">
              <a:rPr lang="zh-CN" altLang="en-US" smtClean="0"/>
              <a:t>‹#›</a:t>
            </a:fld>
            <a:endParaRPr lang="zh-CN" altLang="en-US"/>
          </a:p>
        </p:txBody>
      </p:sp>
    </p:spTree>
    <p:extLst>
      <p:ext uri="{BB962C8B-B14F-4D97-AF65-F5344CB8AC3E}">
        <p14:creationId xmlns:p14="http://schemas.microsoft.com/office/powerpoint/2010/main" val="4454312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5DC96D20-B69B-4D8E-8718-7EE8D2B27D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5D735FFB-A3BF-4950-81E9-631A1A81504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389316F-4793-426A-85E2-EE34366238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CE0516-78DD-49F2-BF2C-C2513163D375}" type="datetimeFigureOut">
              <a:rPr lang="zh-CN" altLang="en-US" smtClean="0"/>
              <a:t>2024/7/12</a:t>
            </a:fld>
            <a:endParaRPr lang="zh-CN" altLang="en-US"/>
          </a:p>
        </p:txBody>
      </p:sp>
      <p:sp>
        <p:nvSpPr>
          <p:cNvPr id="5" name="页脚占位符 4">
            <a:extLst>
              <a:ext uri="{FF2B5EF4-FFF2-40B4-BE49-F238E27FC236}">
                <a16:creationId xmlns:a16="http://schemas.microsoft.com/office/drawing/2014/main" id="{2F73D261-519B-4C4F-B460-45A82B0AEE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995776D1-6979-49CB-8043-601B1FCA595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9C6802-C246-4C37-8ABA-A8580DDFF088}" type="slidenum">
              <a:rPr lang="zh-CN" altLang="en-US" smtClean="0"/>
              <a:t>‹#›</a:t>
            </a:fld>
            <a:endParaRPr lang="zh-CN" altLang="en-US"/>
          </a:p>
        </p:txBody>
      </p:sp>
    </p:spTree>
    <p:extLst>
      <p:ext uri="{BB962C8B-B14F-4D97-AF65-F5344CB8AC3E}">
        <p14:creationId xmlns:p14="http://schemas.microsoft.com/office/powerpoint/2010/main" val="35225089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77.bin"/><Relationship Id="rId13" Type="http://schemas.openxmlformats.org/officeDocument/2006/relationships/image" Target="../media/image35.wmf"/><Relationship Id="rId3" Type="http://schemas.openxmlformats.org/officeDocument/2006/relationships/notesSlide" Target="../notesSlides/notesSlide10.xml"/><Relationship Id="rId7" Type="http://schemas.openxmlformats.org/officeDocument/2006/relationships/image" Target="../media/image32.wmf"/><Relationship Id="rId12" Type="http://schemas.openxmlformats.org/officeDocument/2006/relationships/oleObject" Target="../embeddings/oleObject79.bin"/><Relationship Id="rId2" Type="http://schemas.openxmlformats.org/officeDocument/2006/relationships/slideLayout" Target="../slideLayouts/slideLayout12.xml"/><Relationship Id="rId1" Type="http://schemas.openxmlformats.org/officeDocument/2006/relationships/vmlDrawing" Target="../drawings/vmlDrawing7.vml"/><Relationship Id="rId6" Type="http://schemas.openxmlformats.org/officeDocument/2006/relationships/oleObject" Target="../embeddings/oleObject76.bin"/><Relationship Id="rId11" Type="http://schemas.openxmlformats.org/officeDocument/2006/relationships/image" Target="../media/image34.wmf"/><Relationship Id="rId5" Type="http://schemas.openxmlformats.org/officeDocument/2006/relationships/image" Target="../media/image31.wmf"/><Relationship Id="rId10" Type="http://schemas.openxmlformats.org/officeDocument/2006/relationships/oleObject" Target="../embeddings/oleObject78.bin"/><Relationship Id="rId4" Type="http://schemas.openxmlformats.org/officeDocument/2006/relationships/oleObject" Target="../embeddings/oleObject75.bin"/><Relationship Id="rId9" Type="http://schemas.openxmlformats.org/officeDocument/2006/relationships/image" Target="../media/image33.wmf"/></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82.bin"/><Relationship Id="rId13" Type="http://schemas.openxmlformats.org/officeDocument/2006/relationships/image" Target="../media/image37.wmf"/><Relationship Id="rId18" Type="http://schemas.openxmlformats.org/officeDocument/2006/relationships/oleObject" Target="../embeddings/oleObject87.bin"/><Relationship Id="rId3" Type="http://schemas.openxmlformats.org/officeDocument/2006/relationships/notesSlide" Target="../notesSlides/notesSlide11.xml"/><Relationship Id="rId7" Type="http://schemas.openxmlformats.org/officeDocument/2006/relationships/image" Target="../media/image32.wmf"/><Relationship Id="rId12" Type="http://schemas.openxmlformats.org/officeDocument/2006/relationships/oleObject" Target="../embeddings/oleObject84.bin"/><Relationship Id="rId17" Type="http://schemas.openxmlformats.org/officeDocument/2006/relationships/image" Target="../media/image39.wmf"/><Relationship Id="rId2" Type="http://schemas.openxmlformats.org/officeDocument/2006/relationships/slideLayout" Target="../slideLayouts/slideLayout12.xml"/><Relationship Id="rId16" Type="http://schemas.openxmlformats.org/officeDocument/2006/relationships/oleObject" Target="../embeddings/oleObject86.bin"/><Relationship Id="rId1" Type="http://schemas.openxmlformats.org/officeDocument/2006/relationships/vmlDrawing" Target="../drawings/vmlDrawing8.vml"/><Relationship Id="rId6" Type="http://schemas.openxmlformats.org/officeDocument/2006/relationships/oleObject" Target="../embeddings/oleObject81.bin"/><Relationship Id="rId11" Type="http://schemas.openxmlformats.org/officeDocument/2006/relationships/image" Target="../media/image36.wmf"/><Relationship Id="rId5" Type="http://schemas.openxmlformats.org/officeDocument/2006/relationships/image" Target="../media/image31.wmf"/><Relationship Id="rId15" Type="http://schemas.openxmlformats.org/officeDocument/2006/relationships/image" Target="../media/image38.wmf"/><Relationship Id="rId10" Type="http://schemas.openxmlformats.org/officeDocument/2006/relationships/oleObject" Target="../embeddings/oleObject83.bin"/><Relationship Id="rId19" Type="http://schemas.openxmlformats.org/officeDocument/2006/relationships/image" Target="../media/image40.emf"/><Relationship Id="rId4" Type="http://schemas.openxmlformats.org/officeDocument/2006/relationships/oleObject" Target="../embeddings/oleObject80.bin"/><Relationship Id="rId9" Type="http://schemas.openxmlformats.org/officeDocument/2006/relationships/image" Target="../media/image33.wmf"/><Relationship Id="rId14" Type="http://schemas.openxmlformats.org/officeDocument/2006/relationships/oleObject" Target="../embeddings/oleObject85.bin"/></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90.bin"/><Relationship Id="rId13" Type="http://schemas.openxmlformats.org/officeDocument/2006/relationships/image" Target="../media/image37.wmf"/><Relationship Id="rId18" Type="http://schemas.openxmlformats.org/officeDocument/2006/relationships/oleObject" Target="../embeddings/oleObject95.bin"/><Relationship Id="rId3" Type="http://schemas.openxmlformats.org/officeDocument/2006/relationships/notesSlide" Target="../notesSlides/notesSlide12.xml"/><Relationship Id="rId21" Type="http://schemas.openxmlformats.org/officeDocument/2006/relationships/image" Target="../media/image41.emf"/><Relationship Id="rId7" Type="http://schemas.openxmlformats.org/officeDocument/2006/relationships/image" Target="../media/image32.wmf"/><Relationship Id="rId12" Type="http://schemas.openxmlformats.org/officeDocument/2006/relationships/oleObject" Target="../embeddings/oleObject92.bin"/><Relationship Id="rId17" Type="http://schemas.openxmlformats.org/officeDocument/2006/relationships/image" Target="../media/image39.wmf"/><Relationship Id="rId2" Type="http://schemas.openxmlformats.org/officeDocument/2006/relationships/slideLayout" Target="../slideLayouts/slideLayout12.xml"/><Relationship Id="rId16" Type="http://schemas.openxmlformats.org/officeDocument/2006/relationships/oleObject" Target="../embeddings/oleObject94.bin"/><Relationship Id="rId20" Type="http://schemas.openxmlformats.org/officeDocument/2006/relationships/oleObject" Target="../embeddings/oleObject96.bin"/><Relationship Id="rId1" Type="http://schemas.openxmlformats.org/officeDocument/2006/relationships/vmlDrawing" Target="../drawings/vmlDrawing9.vml"/><Relationship Id="rId6" Type="http://schemas.openxmlformats.org/officeDocument/2006/relationships/oleObject" Target="../embeddings/oleObject89.bin"/><Relationship Id="rId11" Type="http://schemas.openxmlformats.org/officeDocument/2006/relationships/image" Target="../media/image36.wmf"/><Relationship Id="rId5" Type="http://schemas.openxmlformats.org/officeDocument/2006/relationships/image" Target="../media/image31.wmf"/><Relationship Id="rId15" Type="http://schemas.openxmlformats.org/officeDocument/2006/relationships/image" Target="../media/image38.wmf"/><Relationship Id="rId23" Type="http://schemas.openxmlformats.org/officeDocument/2006/relationships/image" Target="../media/image42.emf"/><Relationship Id="rId10" Type="http://schemas.openxmlformats.org/officeDocument/2006/relationships/oleObject" Target="../embeddings/oleObject91.bin"/><Relationship Id="rId19" Type="http://schemas.openxmlformats.org/officeDocument/2006/relationships/image" Target="../media/image40.emf"/><Relationship Id="rId4" Type="http://schemas.openxmlformats.org/officeDocument/2006/relationships/oleObject" Target="../embeddings/oleObject88.bin"/><Relationship Id="rId9" Type="http://schemas.openxmlformats.org/officeDocument/2006/relationships/image" Target="../media/image33.wmf"/><Relationship Id="rId14" Type="http://schemas.openxmlformats.org/officeDocument/2006/relationships/oleObject" Target="../embeddings/oleObject93.bin"/><Relationship Id="rId22" Type="http://schemas.openxmlformats.org/officeDocument/2006/relationships/oleObject" Target="../embeddings/oleObject97.bin"/></Relationships>
</file>

<file path=ppt/slides/_rels/slide13.xml.rels><?xml version="1.0" encoding="UTF-8" standalone="yes"?>
<Relationships xmlns="http://schemas.openxmlformats.org/package/2006/relationships"><Relationship Id="rId13" Type="http://schemas.openxmlformats.org/officeDocument/2006/relationships/image" Target="../media/image37.wmf"/><Relationship Id="rId18" Type="http://schemas.openxmlformats.org/officeDocument/2006/relationships/oleObject" Target="../embeddings/oleObject105.bin"/><Relationship Id="rId26" Type="http://schemas.openxmlformats.org/officeDocument/2006/relationships/oleObject" Target="../embeddings/oleObject109.bin"/><Relationship Id="rId39" Type="http://schemas.openxmlformats.org/officeDocument/2006/relationships/image" Target="../media/image50.emf"/><Relationship Id="rId21" Type="http://schemas.openxmlformats.org/officeDocument/2006/relationships/image" Target="../media/image41.emf"/><Relationship Id="rId34" Type="http://schemas.openxmlformats.org/officeDocument/2006/relationships/oleObject" Target="../embeddings/oleObject113.bin"/><Relationship Id="rId7" Type="http://schemas.openxmlformats.org/officeDocument/2006/relationships/image" Target="../media/image32.wmf"/><Relationship Id="rId12" Type="http://schemas.openxmlformats.org/officeDocument/2006/relationships/oleObject" Target="../embeddings/oleObject102.bin"/><Relationship Id="rId17" Type="http://schemas.openxmlformats.org/officeDocument/2006/relationships/image" Target="../media/image39.wmf"/><Relationship Id="rId25" Type="http://schemas.openxmlformats.org/officeDocument/2006/relationships/image" Target="../media/image43.wmf"/><Relationship Id="rId33" Type="http://schemas.openxmlformats.org/officeDocument/2006/relationships/image" Target="../media/image47.emf"/><Relationship Id="rId38" Type="http://schemas.openxmlformats.org/officeDocument/2006/relationships/oleObject" Target="../embeddings/oleObject115.bin"/><Relationship Id="rId2" Type="http://schemas.openxmlformats.org/officeDocument/2006/relationships/slideLayout" Target="../slideLayouts/slideLayout12.xml"/><Relationship Id="rId16" Type="http://schemas.openxmlformats.org/officeDocument/2006/relationships/oleObject" Target="../embeddings/oleObject104.bin"/><Relationship Id="rId20" Type="http://schemas.openxmlformats.org/officeDocument/2006/relationships/oleObject" Target="../embeddings/oleObject106.bin"/><Relationship Id="rId29" Type="http://schemas.openxmlformats.org/officeDocument/2006/relationships/image" Target="../media/image45.wmf"/><Relationship Id="rId1" Type="http://schemas.openxmlformats.org/officeDocument/2006/relationships/vmlDrawing" Target="../drawings/vmlDrawing10.vml"/><Relationship Id="rId6" Type="http://schemas.openxmlformats.org/officeDocument/2006/relationships/oleObject" Target="../embeddings/oleObject99.bin"/><Relationship Id="rId11" Type="http://schemas.openxmlformats.org/officeDocument/2006/relationships/image" Target="../media/image36.wmf"/><Relationship Id="rId24" Type="http://schemas.openxmlformats.org/officeDocument/2006/relationships/oleObject" Target="../embeddings/oleObject108.bin"/><Relationship Id="rId32" Type="http://schemas.openxmlformats.org/officeDocument/2006/relationships/oleObject" Target="../embeddings/oleObject112.bin"/><Relationship Id="rId37" Type="http://schemas.openxmlformats.org/officeDocument/2006/relationships/image" Target="../media/image49.wmf"/><Relationship Id="rId5" Type="http://schemas.openxmlformats.org/officeDocument/2006/relationships/image" Target="../media/image31.wmf"/><Relationship Id="rId15" Type="http://schemas.openxmlformats.org/officeDocument/2006/relationships/image" Target="../media/image38.wmf"/><Relationship Id="rId23" Type="http://schemas.openxmlformats.org/officeDocument/2006/relationships/image" Target="../media/image42.emf"/><Relationship Id="rId28" Type="http://schemas.openxmlformats.org/officeDocument/2006/relationships/oleObject" Target="../embeddings/oleObject110.bin"/><Relationship Id="rId36" Type="http://schemas.openxmlformats.org/officeDocument/2006/relationships/oleObject" Target="../embeddings/oleObject114.bin"/><Relationship Id="rId10" Type="http://schemas.openxmlformats.org/officeDocument/2006/relationships/oleObject" Target="../embeddings/oleObject101.bin"/><Relationship Id="rId19" Type="http://schemas.openxmlformats.org/officeDocument/2006/relationships/image" Target="../media/image40.emf"/><Relationship Id="rId31" Type="http://schemas.openxmlformats.org/officeDocument/2006/relationships/image" Target="../media/image46.wmf"/><Relationship Id="rId4" Type="http://schemas.openxmlformats.org/officeDocument/2006/relationships/oleObject" Target="../embeddings/oleObject98.bin"/><Relationship Id="rId9" Type="http://schemas.openxmlformats.org/officeDocument/2006/relationships/image" Target="../media/image33.wmf"/><Relationship Id="rId14" Type="http://schemas.openxmlformats.org/officeDocument/2006/relationships/oleObject" Target="../embeddings/oleObject103.bin"/><Relationship Id="rId22" Type="http://schemas.openxmlformats.org/officeDocument/2006/relationships/oleObject" Target="../embeddings/oleObject107.bin"/><Relationship Id="rId27" Type="http://schemas.openxmlformats.org/officeDocument/2006/relationships/image" Target="../media/image44.wmf"/><Relationship Id="rId30" Type="http://schemas.openxmlformats.org/officeDocument/2006/relationships/oleObject" Target="../embeddings/oleObject111.bin"/><Relationship Id="rId35" Type="http://schemas.openxmlformats.org/officeDocument/2006/relationships/image" Target="../media/image48.emf"/><Relationship Id="rId8" Type="http://schemas.openxmlformats.org/officeDocument/2006/relationships/oleObject" Target="../embeddings/oleObject100.bin"/><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3" Type="http://schemas.openxmlformats.org/officeDocument/2006/relationships/image" Target="../media/image37.wmf"/><Relationship Id="rId18" Type="http://schemas.openxmlformats.org/officeDocument/2006/relationships/oleObject" Target="../embeddings/oleObject123.bin"/><Relationship Id="rId26" Type="http://schemas.openxmlformats.org/officeDocument/2006/relationships/oleObject" Target="../embeddings/oleObject127.bin"/><Relationship Id="rId39" Type="http://schemas.openxmlformats.org/officeDocument/2006/relationships/image" Target="../media/image50.emf"/><Relationship Id="rId21" Type="http://schemas.openxmlformats.org/officeDocument/2006/relationships/image" Target="../media/image41.emf"/><Relationship Id="rId34" Type="http://schemas.openxmlformats.org/officeDocument/2006/relationships/oleObject" Target="../embeddings/oleObject131.bin"/><Relationship Id="rId42" Type="http://schemas.openxmlformats.org/officeDocument/2006/relationships/oleObject" Target="../embeddings/oleObject135.bin"/><Relationship Id="rId7" Type="http://schemas.openxmlformats.org/officeDocument/2006/relationships/image" Target="../media/image32.wmf"/><Relationship Id="rId2" Type="http://schemas.openxmlformats.org/officeDocument/2006/relationships/slideLayout" Target="../slideLayouts/slideLayout12.xml"/><Relationship Id="rId16" Type="http://schemas.openxmlformats.org/officeDocument/2006/relationships/oleObject" Target="../embeddings/oleObject122.bin"/><Relationship Id="rId29" Type="http://schemas.openxmlformats.org/officeDocument/2006/relationships/image" Target="../media/image45.wmf"/><Relationship Id="rId1" Type="http://schemas.openxmlformats.org/officeDocument/2006/relationships/vmlDrawing" Target="../drawings/vmlDrawing11.vml"/><Relationship Id="rId6" Type="http://schemas.openxmlformats.org/officeDocument/2006/relationships/oleObject" Target="../embeddings/oleObject117.bin"/><Relationship Id="rId11" Type="http://schemas.openxmlformats.org/officeDocument/2006/relationships/image" Target="../media/image36.wmf"/><Relationship Id="rId24" Type="http://schemas.openxmlformats.org/officeDocument/2006/relationships/oleObject" Target="../embeddings/oleObject126.bin"/><Relationship Id="rId32" Type="http://schemas.openxmlformats.org/officeDocument/2006/relationships/oleObject" Target="../embeddings/oleObject130.bin"/><Relationship Id="rId37" Type="http://schemas.openxmlformats.org/officeDocument/2006/relationships/image" Target="../media/image49.wmf"/><Relationship Id="rId40" Type="http://schemas.openxmlformats.org/officeDocument/2006/relationships/oleObject" Target="../embeddings/oleObject134.bin"/><Relationship Id="rId45" Type="http://schemas.openxmlformats.org/officeDocument/2006/relationships/image" Target="../media/image53.emf"/><Relationship Id="rId5" Type="http://schemas.openxmlformats.org/officeDocument/2006/relationships/image" Target="../media/image31.wmf"/><Relationship Id="rId15" Type="http://schemas.openxmlformats.org/officeDocument/2006/relationships/image" Target="../media/image38.wmf"/><Relationship Id="rId23" Type="http://schemas.openxmlformats.org/officeDocument/2006/relationships/image" Target="../media/image42.emf"/><Relationship Id="rId28" Type="http://schemas.openxmlformats.org/officeDocument/2006/relationships/oleObject" Target="../embeddings/oleObject128.bin"/><Relationship Id="rId36" Type="http://schemas.openxmlformats.org/officeDocument/2006/relationships/oleObject" Target="../embeddings/oleObject132.bin"/><Relationship Id="rId10" Type="http://schemas.openxmlformats.org/officeDocument/2006/relationships/oleObject" Target="../embeddings/oleObject119.bin"/><Relationship Id="rId19" Type="http://schemas.openxmlformats.org/officeDocument/2006/relationships/image" Target="../media/image40.emf"/><Relationship Id="rId31" Type="http://schemas.openxmlformats.org/officeDocument/2006/relationships/image" Target="../media/image46.wmf"/><Relationship Id="rId44" Type="http://schemas.openxmlformats.org/officeDocument/2006/relationships/oleObject" Target="../embeddings/oleObject136.bin"/><Relationship Id="rId4" Type="http://schemas.openxmlformats.org/officeDocument/2006/relationships/oleObject" Target="../embeddings/oleObject116.bin"/><Relationship Id="rId9" Type="http://schemas.openxmlformats.org/officeDocument/2006/relationships/image" Target="../media/image33.wmf"/><Relationship Id="rId14" Type="http://schemas.openxmlformats.org/officeDocument/2006/relationships/oleObject" Target="../embeddings/oleObject121.bin"/><Relationship Id="rId22" Type="http://schemas.openxmlformats.org/officeDocument/2006/relationships/oleObject" Target="../embeddings/oleObject125.bin"/><Relationship Id="rId27" Type="http://schemas.openxmlformats.org/officeDocument/2006/relationships/image" Target="../media/image44.wmf"/><Relationship Id="rId30" Type="http://schemas.openxmlformats.org/officeDocument/2006/relationships/oleObject" Target="../embeddings/oleObject129.bin"/><Relationship Id="rId35" Type="http://schemas.openxmlformats.org/officeDocument/2006/relationships/image" Target="../media/image48.emf"/><Relationship Id="rId43" Type="http://schemas.openxmlformats.org/officeDocument/2006/relationships/image" Target="../media/image52.emf"/><Relationship Id="rId8" Type="http://schemas.openxmlformats.org/officeDocument/2006/relationships/oleObject" Target="../embeddings/oleObject118.bin"/><Relationship Id="rId3" Type="http://schemas.openxmlformats.org/officeDocument/2006/relationships/notesSlide" Target="../notesSlides/notesSlide14.xml"/><Relationship Id="rId12" Type="http://schemas.openxmlformats.org/officeDocument/2006/relationships/oleObject" Target="../embeddings/oleObject120.bin"/><Relationship Id="rId17" Type="http://schemas.openxmlformats.org/officeDocument/2006/relationships/image" Target="../media/image39.wmf"/><Relationship Id="rId25" Type="http://schemas.openxmlformats.org/officeDocument/2006/relationships/image" Target="../media/image43.wmf"/><Relationship Id="rId33" Type="http://schemas.openxmlformats.org/officeDocument/2006/relationships/image" Target="../media/image47.emf"/><Relationship Id="rId38" Type="http://schemas.openxmlformats.org/officeDocument/2006/relationships/oleObject" Target="../embeddings/oleObject133.bin"/><Relationship Id="rId20" Type="http://schemas.openxmlformats.org/officeDocument/2006/relationships/oleObject" Target="../embeddings/oleObject124.bin"/><Relationship Id="rId41" Type="http://schemas.openxmlformats.org/officeDocument/2006/relationships/image" Target="../media/image51.emf"/></Relationships>
</file>

<file path=ppt/slides/_rels/slide15.xml.rels><?xml version="1.0" encoding="UTF-8" standalone="yes"?>
<Relationships xmlns="http://schemas.openxmlformats.org/package/2006/relationships"><Relationship Id="rId13" Type="http://schemas.openxmlformats.org/officeDocument/2006/relationships/image" Target="../media/image47.emf"/><Relationship Id="rId18" Type="http://schemas.openxmlformats.org/officeDocument/2006/relationships/oleObject" Target="../embeddings/oleObject144.bin"/><Relationship Id="rId26" Type="http://schemas.openxmlformats.org/officeDocument/2006/relationships/oleObject" Target="../embeddings/oleObject148.bin"/><Relationship Id="rId3" Type="http://schemas.openxmlformats.org/officeDocument/2006/relationships/notesSlide" Target="../notesSlides/notesSlide15.xml"/><Relationship Id="rId21" Type="http://schemas.openxmlformats.org/officeDocument/2006/relationships/image" Target="../media/image52.emf"/><Relationship Id="rId34" Type="http://schemas.openxmlformats.org/officeDocument/2006/relationships/oleObject" Target="../embeddings/oleObject152.bin"/><Relationship Id="rId7" Type="http://schemas.openxmlformats.org/officeDocument/2006/relationships/image" Target="../media/image44.wmf"/><Relationship Id="rId12" Type="http://schemas.openxmlformats.org/officeDocument/2006/relationships/oleObject" Target="../embeddings/oleObject141.bin"/><Relationship Id="rId17" Type="http://schemas.openxmlformats.org/officeDocument/2006/relationships/image" Target="../media/image49.wmf"/><Relationship Id="rId25" Type="http://schemas.openxmlformats.org/officeDocument/2006/relationships/image" Target="../media/image54.emf"/><Relationship Id="rId33" Type="http://schemas.openxmlformats.org/officeDocument/2006/relationships/image" Target="../media/image56.wmf"/><Relationship Id="rId2" Type="http://schemas.openxmlformats.org/officeDocument/2006/relationships/slideLayout" Target="../slideLayouts/slideLayout12.xml"/><Relationship Id="rId16" Type="http://schemas.openxmlformats.org/officeDocument/2006/relationships/oleObject" Target="../embeddings/oleObject143.bin"/><Relationship Id="rId20" Type="http://schemas.openxmlformats.org/officeDocument/2006/relationships/oleObject" Target="../embeddings/oleObject145.bin"/><Relationship Id="rId29" Type="http://schemas.openxmlformats.org/officeDocument/2006/relationships/image" Target="../media/image4.wmf"/><Relationship Id="rId1" Type="http://schemas.openxmlformats.org/officeDocument/2006/relationships/vmlDrawing" Target="../drawings/vmlDrawing12.vml"/><Relationship Id="rId6" Type="http://schemas.openxmlformats.org/officeDocument/2006/relationships/oleObject" Target="../embeddings/oleObject138.bin"/><Relationship Id="rId11" Type="http://schemas.openxmlformats.org/officeDocument/2006/relationships/image" Target="../media/image46.wmf"/><Relationship Id="rId24" Type="http://schemas.openxmlformats.org/officeDocument/2006/relationships/oleObject" Target="../embeddings/oleObject147.bin"/><Relationship Id="rId32" Type="http://schemas.openxmlformats.org/officeDocument/2006/relationships/oleObject" Target="../embeddings/oleObject151.bin"/><Relationship Id="rId5" Type="http://schemas.openxmlformats.org/officeDocument/2006/relationships/image" Target="../media/image43.wmf"/><Relationship Id="rId15" Type="http://schemas.openxmlformats.org/officeDocument/2006/relationships/image" Target="../media/image48.emf"/><Relationship Id="rId23" Type="http://schemas.openxmlformats.org/officeDocument/2006/relationships/image" Target="../media/image53.emf"/><Relationship Id="rId28" Type="http://schemas.openxmlformats.org/officeDocument/2006/relationships/oleObject" Target="../embeddings/oleObject149.bin"/><Relationship Id="rId10" Type="http://schemas.openxmlformats.org/officeDocument/2006/relationships/oleObject" Target="../embeddings/oleObject140.bin"/><Relationship Id="rId19" Type="http://schemas.openxmlformats.org/officeDocument/2006/relationships/image" Target="../media/image51.emf"/><Relationship Id="rId31" Type="http://schemas.openxmlformats.org/officeDocument/2006/relationships/image" Target="../media/image55.emf"/><Relationship Id="rId4" Type="http://schemas.openxmlformats.org/officeDocument/2006/relationships/oleObject" Target="../embeddings/oleObject137.bin"/><Relationship Id="rId9" Type="http://schemas.openxmlformats.org/officeDocument/2006/relationships/image" Target="../media/image45.wmf"/><Relationship Id="rId14" Type="http://schemas.openxmlformats.org/officeDocument/2006/relationships/oleObject" Target="../embeddings/oleObject142.bin"/><Relationship Id="rId22" Type="http://schemas.openxmlformats.org/officeDocument/2006/relationships/oleObject" Target="../embeddings/oleObject146.bin"/><Relationship Id="rId27" Type="http://schemas.openxmlformats.org/officeDocument/2006/relationships/image" Target="../media/image3.wmf"/><Relationship Id="rId30" Type="http://schemas.openxmlformats.org/officeDocument/2006/relationships/oleObject" Target="../embeddings/oleObject150.bin"/><Relationship Id="rId35" Type="http://schemas.openxmlformats.org/officeDocument/2006/relationships/image" Target="../media/image57.wmf"/><Relationship Id="rId8" Type="http://schemas.openxmlformats.org/officeDocument/2006/relationships/oleObject" Target="../embeddings/oleObject139.bin"/></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155.bin"/><Relationship Id="rId13" Type="http://schemas.openxmlformats.org/officeDocument/2006/relationships/image" Target="../media/image47.emf"/><Relationship Id="rId18" Type="http://schemas.openxmlformats.org/officeDocument/2006/relationships/oleObject" Target="../embeddings/oleObject160.bin"/><Relationship Id="rId26" Type="http://schemas.openxmlformats.org/officeDocument/2006/relationships/oleObject" Target="../embeddings/oleObject164.bin"/><Relationship Id="rId3" Type="http://schemas.openxmlformats.org/officeDocument/2006/relationships/notesSlide" Target="../notesSlides/notesSlide16.xml"/><Relationship Id="rId21" Type="http://schemas.openxmlformats.org/officeDocument/2006/relationships/image" Target="../media/image52.emf"/><Relationship Id="rId7" Type="http://schemas.openxmlformats.org/officeDocument/2006/relationships/image" Target="../media/image44.wmf"/><Relationship Id="rId12" Type="http://schemas.openxmlformats.org/officeDocument/2006/relationships/oleObject" Target="../embeddings/oleObject157.bin"/><Relationship Id="rId17" Type="http://schemas.openxmlformats.org/officeDocument/2006/relationships/image" Target="../media/image49.wmf"/><Relationship Id="rId25" Type="http://schemas.openxmlformats.org/officeDocument/2006/relationships/image" Target="../media/image54.emf"/><Relationship Id="rId2" Type="http://schemas.openxmlformats.org/officeDocument/2006/relationships/slideLayout" Target="../slideLayouts/slideLayout12.xml"/><Relationship Id="rId16" Type="http://schemas.openxmlformats.org/officeDocument/2006/relationships/oleObject" Target="../embeddings/oleObject159.bin"/><Relationship Id="rId20" Type="http://schemas.openxmlformats.org/officeDocument/2006/relationships/oleObject" Target="../embeddings/oleObject161.bin"/><Relationship Id="rId29" Type="http://schemas.openxmlformats.org/officeDocument/2006/relationships/image" Target="../media/image58.emf"/><Relationship Id="rId1" Type="http://schemas.openxmlformats.org/officeDocument/2006/relationships/vmlDrawing" Target="../drawings/vmlDrawing13.vml"/><Relationship Id="rId6" Type="http://schemas.openxmlformats.org/officeDocument/2006/relationships/oleObject" Target="../embeddings/oleObject154.bin"/><Relationship Id="rId11" Type="http://schemas.openxmlformats.org/officeDocument/2006/relationships/image" Target="../media/image46.wmf"/><Relationship Id="rId24" Type="http://schemas.openxmlformats.org/officeDocument/2006/relationships/oleObject" Target="../embeddings/oleObject163.bin"/><Relationship Id="rId5" Type="http://schemas.openxmlformats.org/officeDocument/2006/relationships/image" Target="../media/image43.wmf"/><Relationship Id="rId15" Type="http://schemas.openxmlformats.org/officeDocument/2006/relationships/image" Target="../media/image48.emf"/><Relationship Id="rId23" Type="http://schemas.openxmlformats.org/officeDocument/2006/relationships/image" Target="../media/image53.emf"/><Relationship Id="rId28" Type="http://schemas.openxmlformats.org/officeDocument/2006/relationships/oleObject" Target="../embeddings/oleObject165.bin"/><Relationship Id="rId10" Type="http://schemas.openxmlformats.org/officeDocument/2006/relationships/oleObject" Target="../embeddings/oleObject156.bin"/><Relationship Id="rId19" Type="http://schemas.openxmlformats.org/officeDocument/2006/relationships/image" Target="../media/image51.emf"/><Relationship Id="rId4" Type="http://schemas.openxmlformats.org/officeDocument/2006/relationships/oleObject" Target="../embeddings/oleObject153.bin"/><Relationship Id="rId9" Type="http://schemas.openxmlformats.org/officeDocument/2006/relationships/image" Target="../media/image45.wmf"/><Relationship Id="rId14" Type="http://schemas.openxmlformats.org/officeDocument/2006/relationships/oleObject" Target="../embeddings/oleObject158.bin"/><Relationship Id="rId22" Type="http://schemas.openxmlformats.org/officeDocument/2006/relationships/oleObject" Target="../embeddings/oleObject162.bin"/><Relationship Id="rId27" Type="http://schemas.openxmlformats.org/officeDocument/2006/relationships/image" Target="../media/image55.emf"/></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153.bin"/><Relationship Id="rId13" Type="http://schemas.openxmlformats.org/officeDocument/2006/relationships/image" Target="../media/image45.wmf"/><Relationship Id="rId18" Type="http://schemas.openxmlformats.org/officeDocument/2006/relationships/oleObject" Target="../embeddings/oleObject158.bin"/><Relationship Id="rId3" Type="http://schemas.openxmlformats.org/officeDocument/2006/relationships/notesSlide" Target="../notesSlides/notesSlide17.xml"/><Relationship Id="rId21" Type="http://schemas.openxmlformats.org/officeDocument/2006/relationships/image" Target="../media/image49.wmf"/><Relationship Id="rId7" Type="http://schemas.openxmlformats.org/officeDocument/2006/relationships/image" Target="../media/image59.wmf"/><Relationship Id="rId12" Type="http://schemas.openxmlformats.org/officeDocument/2006/relationships/oleObject" Target="../embeddings/oleObject155.bin"/><Relationship Id="rId17" Type="http://schemas.openxmlformats.org/officeDocument/2006/relationships/image" Target="../media/image47.emf"/><Relationship Id="rId2" Type="http://schemas.openxmlformats.org/officeDocument/2006/relationships/slideLayout" Target="../slideLayouts/slideLayout12.xml"/><Relationship Id="rId16" Type="http://schemas.openxmlformats.org/officeDocument/2006/relationships/oleObject" Target="../embeddings/oleObject157.bin"/><Relationship Id="rId20" Type="http://schemas.openxmlformats.org/officeDocument/2006/relationships/oleObject" Target="../embeddings/oleObject159.bin"/><Relationship Id="rId1" Type="http://schemas.openxmlformats.org/officeDocument/2006/relationships/vmlDrawing" Target="../drawings/vmlDrawing14.vml"/><Relationship Id="rId6" Type="http://schemas.openxmlformats.org/officeDocument/2006/relationships/oleObject" Target="../embeddings/oleObject167.bin"/><Relationship Id="rId11" Type="http://schemas.openxmlformats.org/officeDocument/2006/relationships/image" Target="../media/image44.wmf"/><Relationship Id="rId5" Type="http://schemas.openxmlformats.org/officeDocument/2006/relationships/image" Target="../media/image54.emf"/><Relationship Id="rId15" Type="http://schemas.openxmlformats.org/officeDocument/2006/relationships/image" Target="../media/image46.wmf"/><Relationship Id="rId23" Type="http://schemas.openxmlformats.org/officeDocument/2006/relationships/image" Target="../media/image60.emf"/><Relationship Id="rId10" Type="http://schemas.openxmlformats.org/officeDocument/2006/relationships/oleObject" Target="../embeddings/oleObject154.bin"/><Relationship Id="rId19" Type="http://schemas.openxmlformats.org/officeDocument/2006/relationships/image" Target="../media/image48.emf"/><Relationship Id="rId4" Type="http://schemas.openxmlformats.org/officeDocument/2006/relationships/oleObject" Target="../embeddings/oleObject166.bin"/><Relationship Id="rId9" Type="http://schemas.openxmlformats.org/officeDocument/2006/relationships/image" Target="../media/image43.wmf"/><Relationship Id="rId14" Type="http://schemas.openxmlformats.org/officeDocument/2006/relationships/oleObject" Target="../embeddings/oleObject156.bin"/><Relationship Id="rId22" Type="http://schemas.openxmlformats.org/officeDocument/2006/relationships/oleObject" Target="../embeddings/oleObject168.bin"/></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171.bin"/><Relationship Id="rId3" Type="http://schemas.openxmlformats.org/officeDocument/2006/relationships/notesSlide" Target="../notesSlides/notesSlide18.xml"/><Relationship Id="rId7" Type="http://schemas.openxmlformats.org/officeDocument/2006/relationships/image" Target="../media/image59.wmf"/><Relationship Id="rId2" Type="http://schemas.openxmlformats.org/officeDocument/2006/relationships/slideLayout" Target="../slideLayouts/slideLayout12.xml"/><Relationship Id="rId1" Type="http://schemas.openxmlformats.org/officeDocument/2006/relationships/vmlDrawing" Target="../drawings/vmlDrawing15.vml"/><Relationship Id="rId6" Type="http://schemas.openxmlformats.org/officeDocument/2006/relationships/oleObject" Target="../embeddings/oleObject170.bin"/><Relationship Id="rId5" Type="http://schemas.openxmlformats.org/officeDocument/2006/relationships/image" Target="../media/image54.emf"/><Relationship Id="rId10" Type="http://schemas.openxmlformats.org/officeDocument/2006/relationships/image" Target="../media/image61.png"/><Relationship Id="rId4" Type="http://schemas.openxmlformats.org/officeDocument/2006/relationships/oleObject" Target="../embeddings/oleObject169.bin"/><Relationship Id="rId9" Type="http://schemas.openxmlformats.org/officeDocument/2006/relationships/image" Target="../media/image60.emf"/></Relationships>
</file>

<file path=ppt/slides/_rels/slide19.xml.rels><?xml version="1.0" encoding="UTF-8" standalone="yes"?>
<Relationships xmlns="http://schemas.openxmlformats.org/package/2006/relationships"><Relationship Id="rId8" Type="http://schemas.openxmlformats.org/officeDocument/2006/relationships/image" Target="../media/image64.png"/><Relationship Id="rId3" Type="http://schemas.openxmlformats.org/officeDocument/2006/relationships/notesSlide" Target="../notesSlides/notesSlide19.xml"/><Relationship Id="rId7" Type="http://schemas.openxmlformats.org/officeDocument/2006/relationships/image" Target="../media/image62.wmf"/><Relationship Id="rId2" Type="http://schemas.openxmlformats.org/officeDocument/2006/relationships/slideLayout" Target="../slideLayouts/slideLayout12.xml"/><Relationship Id="rId1" Type="http://schemas.openxmlformats.org/officeDocument/2006/relationships/vmlDrawing" Target="../drawings/vmlDrawing16.vml"/><Relationship Id="rId6" Type="http://schemas.openxmlformats.org/officeDocument/2006/relationships/oleObject" Target="../embeddings/oleObject172.bin"/><Relationship Id="rId5" Type="http://schemas.microsoft.com/office/2007/relationships/hdphoto" Target="../media/hdphoto1.wdp"/><Relationship Id="rId4" Type="http://schemas.openxmlformats.org/officeDocument/2006/relationships/image" Target="../media/image6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6.wmf"/><Relationship Id="rId18" Type="http://schemas.openxmlformats.org/officeDocument/2006/relationships/oleObject" Target="../embeddings/oleObject8.bin"/><Relationship Id="rId26" Type="http://schemas.openxmlformats.org/officeDocument/2006/relationships/oleObject" Target="../embeddings/oleObject12.bin"/><Relationship Id="rId3" Type="http://schemas.openxmlformats.org/officeDocument/2006/relationships/notesSlide" Target="../notesSlides/notesSlide4.xml"/><Relationship Id="rId21" Type="http://schemas.openxmlformats.org/officeDocument/2006/relationships/image" Target="../media/image10.wmf"/><Relationship Id="rId7" Type="http://schemas.openxmlformats.org/officeDocument/2006/relationships/image" Target="../media/image3.wmf"/><Relationship Id="rId12" Type="http://schemas.openxmlformats.org/officeDocument/2006/relationships/oleObject" Target="../embeddings/oleObject5.bin"/><Relationship Id="rId17" Type="http://schemas.openxmlformats.org/officeDocument/2006/relationships/image" Target="../media/image8.wmf"/><Relationship Id="rId25" Type="http://schemas.openxmlformats.org/officeDocument/2006/relationships/image" Target="../media/image12.wmf"/><Relationship Id="rId2" Type="http://schemas.openxmlformats.org/officeDocument/2006/relationships/slideLayout" Target="../slideLayouts/slideLayout12.xml"/><Relationship Id="rId16" Type="http://schemas.openxmlformats.org/officeDocument/2006/relationships/oleObject" Target="../embeddings/oleObject7.bin"/><Relationship Id="rId20" Type="http://schemas.openxmlformats.org/officeDocument/2006/relationships/oleObject" Target="../embeddings/oleObject9.bin"/><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5.wmf"/><Relationship Id="rId24" Type="http://schemas.openxmlformats.org/officeDocument/2006/relationships/oleObject" Target="../embeddings/oleObject11.bin"/><Relationship Id="rId5" Type="http://schemas.openxmlformats.org/officeDocument/2006/relationships/image" Target="../media/image2.wmf"/><Relationship Id="rId15" Type="http://schemas.openxmlformats.org/officeDocument/2006/relationships/image" Target="../media/image7.wmf"/><Relationship Id="rId23" Type="http://schemas.openxmlformats.org/officeDocument/2006/relationships/image" Target="../media/image11.wmf"/><Relationship Id="rId10" Type="http://schemas.openxmlformats.org/officeDocument/2006/relationships/oleObject" Target="../embeddings/oleObject4.bin"/><Relationship Id="rId19" Type="http://schemas.openxmlformats.org/officeDocument/2006/relationships/image" Target="../media/image9.emf"/><Relationship Id="rId4" Type="http://schemas.openxmlformats.org/officeDocument/2006/relationships/oleObject" Target="../embeddings/oleObject1.bin"/><Relationship Id="rId9" Type="http://schemas.openxmlformats.org/officeDocument/2006/relationships/image" Target="../media/image4.wmf"/><Relationship Id="rId14" Type="http://schemas.openxmlformats.org/officeDocument/2006/relationships/oleObject" Target="../embeddings/oleObject6.bin"/><Relationship Id="rId22" Type="http://schemas.openxmlformats.org/officeDocument/2006/relationships/oleObject" Target="../embeddings/oleObject10.bin"/><Relationship Id="rId27" Type="http://schemas.openxmlformats.org/officeDocument/2006/relationships/image" Target="../media/image13.wmf"/></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15.bin"/><Relationship Id="rId13" Type="http://schemas.openxmlformats.org/officeDocument/2006/relationships/image" Target="../media/image8.wmf"/><Relationship Id="rId18" Type="http://schemas.openxmlformats.org/officeDocument/2006/relationships/oleObject" Target="../embeddings/oleObject20.bin"/><Relationship Id="rId26" Type="http://schemas.openxmlformats.org/officeDocument/2006/relationships/oleObject" Target="../embeddings/oleObject24.bin"/><Relationship Id="rId3" Type="http://schemas.openxmlformats.org/officeDocument/2006/relationships/notesSlide" Target="../notesSlides/notesSlide5.xml"/><Relationship Id="rId21" Type="http://schemas.openxmlformats.org/officeDocument/2006/relationships/image" Target="../media/image12.wmf"/><Relationship Id="rId7" Type="http://schemas.openxmlformats.org/officeDocument/2006/relationships/image" Target="../media/image3.wmf"/><Relationship Id="rId12" Type="http://schemas.openxmlformats.org/officeDocument/2006/relationships/oleObject" Target="../embeddings/oleObject17.bin"/><Relationship Id="rId17" Type="http://schemas.openxmlformats.org/officeDocument/2006/relationships/image" Target="../media/image10.wmf"/><Relationship Id="rId25" Type="http://schemas.openxmlformats.org/officeDocument/2006/relationships/image" Target="../media/image15.wmf"/><Relationship Id="rId2" Type="http://schemas.openxmlformats.org/officeDocument/2006/relationships/slideLayout" Target="../slideLayouts/slideLayout12.xml"/><Relationship Id="rId16" Type="http://schemas.openxmlformats.org/officeDocument/2006/relationships/oleObject" Target="../embeddings/oleObject19.bin"/><Relationship Id="rId20" Type="http://schemas.openxmlformats.org/officeDocument/2006/relationships/oleObject" Target="../embeddings/oleObject21.bin"/><Relationship Id="rId1" Type="http://schemas.openxmlformats.org/officeDocument/2006/relationships/vmlDrawing" Target="../drawings/vmlDrawing2.vml"/><Relationship Id="rId6" Type="http://schemas.openxmlformats.org/officeDocument/2006/relationships/oleObject" Target="../embeddings/oleObject14.bin"/><Relationship Id="rId11" Type="http://schemas.openxmlformats.org/officeDocument/2006/relationships/image" Target="../media/image7.wmf"/><Relationship Id="rId24" Type="http://schemas.openxmlformats.org/officeDocument/2006/relationships/oleObject" Target="../embeddings/oleObject23.bin"/><Relationship Id="rId5" Type="http://schemas.openxmlformats.org/officeDocument/2006/relationships/image" Target="../media/image14.wmf"/><Relationship Id="rId15" Type="http://schemas.openxmlformats.org/officeDocument/2006/relationships/image" Target="../media/image9.emf"/><Relationship Id="rId23" Type="http://schemas.openxmlformats.org/officeDocument/2006/relationships/image" Target="../media/image13.wmf"/><Relationship Id="rId10" Type="http://schemas.openxmlformats.org/officeDocument/2006/relationships/oleObject" Target="../embeddings/oleObject16.bin"/><Relationship Id="rId19" Type="http://schemas.openxmlformats.org/officeDocument/2006/relationships/image" Target="../media/image11.wmf"/><Relationship Id="rId4" Type="http://schemas.openxmlformats.org/officeDocument/2006/relationships/oleObject" Target="../embeddings/oleObject13.bin"/><Relationship Id="rId9" Type="http://schemas.openxmlformats.org/officeDocument/2006/relationships/image" Target="../media/image4.wmf"/><Relationship Id="rId14" Type="http://schemas.openxmlformats.org/officeDocument/2006/relationships/oleObject" Target="../embeddings/oleObject18.bin"/><Relationship Id="rId22" Type="http://schemas.openxmlformats.org/officeDocument/2006/relationships/oleObject" Target="../embeddings/oleObject22.bin"/><Relationship Id="rId27" Type="http://schemas.openxmlformats.org/officeDocument/2006/relationships/image" Target="../media/image16.emf"/></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27.bin"/><Relationship Id="rId13" Type="http://schemas.openxmlformats.org/officeDocument/2006/relationships/image" Target="../media/image8.wmf"/><Relationship Id="rId18" Type="http://schemas.openxmlformats.org/officeDocument/2006/relationships/oleObject" Target="../embeddings/oleObject32.bin"/><Relationship Id="rId26" Type="http://schemas.openxmlformats.org/officeDocument/2006/relationships/oleObject" Target="../embeddings/oleObject36.bin"/><Relationship Id="rId3" Type="http://schemas.openxmlformats.org/officeDocument/2006/relationships/notesSlide" Target="../notesSlides/notesSlide6.xml"/><Relationship Id="rId21" Type="http://schemas.openxmlformats.org/officeDocument/2006/relationships/image" Target="../media/image12.wmf"/><Relationship Id="rId7" Type="http://schemas.openxmlformats.org/officeDocument/2006/relationships/image" Target="../media/image3.wmf"/><Relationship Id="rId12" Type="http://schemas.openxmlformats.org/officeDocument/2006/relationships/oleObject" Target="../embeddings/oleObject29.bin"/><Relationship Id="rId17" Type="http://schemas.openxmlformats.org/officeDocument/2006/relationships/image" Target="../media/image10.wmf"/><Relationship Id="rId25" Type="http://schemas.openxmlformats.org/officeDocument/2006/relationships/image" Target="../media/image18.wmf"/><Relationship Id="rId2" Type="http://schemas.openxmlformats.org/officeDocument/2006/relationships/slideLayout" Target="../slideLayouts/slideLayout12.xml"/><Relationship Id="rId16" Type="http://schemas.openxmlformats.org/officeDocument/2006/relationships/oleObject" Target="../embeddings/oleObject31.bin"/><Relationship Id="rId20" Type="http://schemas.openxmlformats.org/officeDocument/2006/relationships/oleObject" Target="../embeddings/oleObject33.bin"/><Relationship Id="rId1" Type="http://schemas.openxmlformats.org/officeDocument/2006/relationships/vmlDrawing" Target="../drawings/vmlDrawing3.vml"/><Relationship Id="rId6" Type="http://schemas.openxmlformats.org/officeDocument/2006/relationships/oleObject" Target="../embeddings/oleObject26.bin"/><Relationship Id="rId11" Type="http://schemas.openxmlformats.org/officeDocument/2006/relationships/image" Target="../media/image7.wmf"/><Relationship Id="rId24" Type="http://schemas.openxmlformats.org/officeDocument/2006/relationships/oleObject" Target="../embeddings/oleObject35.bin"/><Relationship Id="rId5" Type="http://schemas.openxmlformats.org/officeDocument/2006/relationships/image" Target="../media/image17.wmf"/><Relationship Id="rId15" Type="http://schemas.openxmlformats.org/officeDocument/2006/relationships/image" Target="../media/image9.emf"/><Relationship Id="rId23" Type="http://schemas.openxmlformats.org/officeDocument/2006/relationships/image" Target="../media/image13.wmf"/><Relationship Id="rId10" Type="http://schemas.openxmlformats.org/officeDocument/2006/relationships/oleObject" Target="../embeddings/oleObject28.bin"/><Relationship Id="rId19" Type="http://schemas.openxmlformats.org/officeDocument/2006/relationships/image" Target="../media/image11.wmf"/><Relationship Id="rId4" Type="http://schemas.openxmlformats.org/officeDocument/2006/relationships/oleObject" Target="../embeddings/oleObject25.bin"/><Relationship Id="rId9" Type="http://schemas.openxmlformats.org/officeDocument/2006/relationships/image" Target="../media/image4.wmf"/><Relationship Id="rId14" Type="http://schemas.openxmlformats.org/officeDocument/2006/relationships/oleObject" Target="../embeddings/oleObject30.bin"/><Relationship Id="rId22" Type="http://schemas.openxmlformats.org/officeDocument/2006/relationships/oleObject" Target="../embeddings/oleObject34.bin"/><Relationship Id="rId27" Type="http://schemas.openxmlformats.org/officeDocument/2006/relationships/image" Target="../media/image19.wmf"/></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39.bin"/><Relationship Id="rId13" Type="http://schemas.openxmlformats.org/officeDocument/2006/relationships/image" Target="../media/image8.wmf"/><Relationship Id="rId18" Type="http://schemas.openxmlformats.org/officeDocument/2006/relationships/oleObject" Target="../embeddings/oleObject44.bin"/><Relationship Id="rId26" Type="http://schemas.openxmlformats.org/officeDocument/2006/relationships/oleObject" Target="../embeddings/oleObject48.bin"/><Relationship Id="rId3" Type="http://schemas.openxmlformats.org/officeDocument/2006/relationships/notesSlide" Target="../notesSlides/notesSlide7.xml"/><Relationship Id="rId21" Type="http://schemas.openxmlformats.org/officeDocument/2006/relationships/image" Target="../media/image12.wmf"/><Relationship Id="rId7" Type="http://schemas.openxmlformats.org/officeDocument/2006/relationships/image" Target="../media/image3.wmf"/><Relationship Id="rId12" Type="http://schemas.openxmlformats.org/officeDocument/2006/relationships/oleObject" Target="../embeddings/oleObject41.bin"/><Relationship Id="rId17" Type="http://schemas.openxmlformats.org/officeDocument/2006/relationships/image" Target="../media/image10.wmf"/><Relationship Id="rId25" Type="http://schemas.openxmlformats.org/officeDocument/2006/relationships/image" Target="../media/image21.wmf"/><Relationship Id="rId2" Type="http://schemas.openxmlformats.org/officeDocument/2006/relationships/slideLayout" Target="../slideLayouts/slideLayout12.xml"/><Relationship Id="rId16" Type="http://schemas.openxmlformats.org/officeDocument/2006/relationships/oleObject" Target="../embeddings/oleObject43.bin"/><Relationship Id="rId20" Type="http://schemas.openxmlformats.org/officeDocument/2006/relationships/oleObject" Target="../embeddings/oleObject45.bin"/><Relationship Id="rId29" Type="http://schemas.openxmlformats.org/officeDocument/2006/relationships/image" Target="../media/image23.wmf"/><Relationship Id="rId1" Type="http://schemas.openxmlformats.org/officeDocument/2006/relationships/vmlDrawing" Target="../drawings/vmlDrawing4.vml"/><Relationship Id="rId6" Type="http://schemas.openxmlformats.org/officeDocument/2006/relationships/oleObject" Target="../embeddings/oleObject38.bin"/><Relationship Id="rId11" Type="http://schemas.openxmlformats.org/officeDocument/2006/relationships/image" Target="../media/image7.wmf"/><Relationship Id="rId24" Type="http://schemas.openxmlformats.org/officeDocument/2006/relationships/oleObject" Target="../embeddings/oleObject47.bin"/><Relationship Id="rId5" Type="http://schemas.openxmlformats.org/officeDocument/2006/relationships/image" Target="../media/image20.wmf"/><Relationship Id="rId15" Type="http://schemas.openxmlformats.org/officeDocument/2006/relationships/image" Target="../media/image9.emf"/><Relationship Id="rId23" Type="http://schemas.openxmlformats.org/officeDocument/2006/relationships/image" Target="../media/image13.wmf"/><Relationship Id="rId28" Type="http://schemas.openxmlformats.org/officeDocument/2006/relationships/oleObject" Target="../embeddings/oleObject49.bin"/><Relationship Id="rId10" Type="http://schemas.openxmlformats.org/officeDocument/2006/relationships/oleObject" Target="../embeddings/oleObject40.bin"/><Relationship Id="rId19" Type="http://schemas.openxmlformats.org/officeDocument/2006/relationships/image" Target="../media/image11.wmf"/><Relationship Id="rId4" Type="http://schemas.openxmlformats.org/officeDocument/2006/relationships/oleObject" Target="../embeddings/oleObject37.bin"/><Relationship Id="rId9" Type="http://schemas.openxmlformats.org/officeDocument/2006/relationships/image" Target="../media/image4.wmf"/><Relationship Id="rId14" Type="http://schemas.openxmlformats.org/officeDocument/2006/relationships/oleObject" Target="../embeddings/oleObject42.bin"/><Relationship Id="rId22" Type="http://schemas.openxmlformats.org/officeDocument/2006/relationships/oleObject" Target="../embeddings/oleObject46.bin"/><Relationship Id="rId27" Type="http://schemas.openxmlformats.org/officeDocument/2006/relationships/image" Target="../media/image22.wmf"/></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52.bin"/><Relationship Id="rId13" Type="http://schemas.openxmlformats.org/officeDocument/2006/relationships/image" Target="../media/image8.wmf"/><Relationship Id="rId18" Type="http://schemas.openxmlformats.org/officeDocument/2006/relationships/oleObject" Target="../embeddings/oleObject57.bin"/><Relationship Id="rId26" Type="http://schemas.openxmlformats.org/officeDocument/2006/relationships/oleObject" Target="../embeddings/oleObject61.bin"/><Relationship Id="rId3" Type="http://schemas.openxmlformats.org/officeDocument/2006/relationships/notesSlide" Target="../notesSlides/notesSlide8.xml"/><Relationship Id="rId21" Type="http://schemas.openxmlformats.org/officeDocument/2006/relationships/image" Target="../media/image12.wmf"/><Relationship Id="rId7" Type="http://schemas.openxmlformats.org/officeDocument/2006/relationships/image" Target="../media/image3.wmf"/><Relationship Id="rId12" Type="http://schemas.openxmlformats.org/officeDocument/2006/relationships/oleObject" Target="../embeddings/oleObject54.bin"/><Relationship Id="rId17" Type="http://schemas.openxmlformats.org/officeDocument/2006/relationships/image" Target="../media/image10.wmf"/><Relationship Id="rId25" Type="http://schemas.openxmlformats.org/officeDocument/2006/relationships/image" Target="../media/image25.wmf"/><Relationship Id="rId2" Type="http://schemas.openxmlformats.org/officeDocument/2006/relationships/slideLayout" Target="../slideLayouts/slideLayout12.xml"/><Relationship Id="rId16" Type="http://schemas.openxmlformats.org/officeDocument/2006/relationships/oleObject" Target="../embeddings/oleObject56.bin"/><Relationship Id="rId20" Type="http://schemas.openxmlformats.org/officeDocument/2006/relationships/oleObject" Target="../embeddings/oleObject58.bin"/><Relationship Id="rId29" Type="http://schemas.openxmlformats.org/officeDocument/2006/relationships/image" Target="../media/image27.wmf"/><Relationship Id="rId1" Type="http://schemas.openxmlformats.org/officeDocument/2006/relationships/vmlDrawing" Target="../drawings/vmlDrawing5.vml"/><Relationship Id="rId6" Type="http://schemas.openxmlformats.org/officeDocument/2006/relationships/oleObject" Target="../embeddings/oleObject51.bin"/><Relationship Id="rId11" Type="http://schemas.openxmlformats.org/officeDocument/2006/relationships/image" Target="../media/image7.wmf"/><Relationship Id="rId24" Type="http://schemas.openxmlformats.org/officeDocument/2006/relationships/oleObject" Target="../embeddings/oleObject60.bin"/><Relationship Id="rId5" Type="http://schemas.openxmlformats.org/officeDocument/2006/relationships/image" Target="../media/image24.wmf"/><Relationship Id="rId15" Type="http://schemas.openxmlformats.org/officeDocument/2006/relationships/image" Target="../media/image9.emf"/><Relationship Id="rId23" Type="http://schemas.openxmlformats.org/officeDocument/2006/relationships/image" Target="../media/image13.wmf"/><Relationship Id="rId28" Type="http://schemas.openxmlformats.org/officeDocument/2006/relationships/oleObject" Target="../embeddings/oleObject62.bin"/><Relationship Id="rId10" Type="http://schemas.openxmlformats.org/officeDocument/2006/relationships/oleObject" Target="../embeddings/oleObject53.bin"/><Relationship Id="rId19" Type="http://schemas.openxmlformats.org/officeDocument/2006/relationships/image" Target="../media/image11.wmf"/><Relationship Id="rId4" Type="http://schemas.openxmlformats.org/officeDocument/2006/relationships/oleObject" Target="../embeddings/oleObject50.bin"/><Relationship Id="rId9" Type="http://schemas.openxmlformats.org/officeDocument/2006/relationships/image" Target="../media/image4.wmf"/><Relationship Id="rId14" Type="http://schemas.openxmlformats.org/officeDocument/2006/relationships/oleObject" Target="../embeddings/oleObject55.bin"/><Relationship Id="rId22" Type="http://schemas.openxmlformats.org/officeDocument/2006/relationships/oleObject" Target="../embeddings/oleObject59.bin"/><Relationship Id="rId27" Type="http://schemas.openxmlformats.org/officeDocument/2006/relationships/image" Target="../media/image26.wmf"/></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65.bin"/><Relationship Id="rId13" Type="http://schemas.openxmlformats.org/officeDocument/2006/relationships/image" Target="../media/image8.wmf"/><Relationship Id="rId18" Type="http://schemas.openxmlformats.org/officeDocument/2006/relationships/oleObject" Target="../embeddings/oleObject70.bin"/><Relationship Id="rId26" Type="http://schemas.openxmlformats.org/officeDocument/2006/relationships/oleObject" Target="../embeddings/oleObject74.bin"/><Relationship Id="rId3" Type="http://schemas.openxmlformats.org/officeDocument/2006/relationships/notesSlide" Target="../notesSlides/notesSlide9.xml"/><Relationship Id="rId21" Type="http://schemas.openxmlformats.org/officeDocument/2006/relationships/image" Target="../media/image12.wmf"/><Relationship Id="rId7" Type="http://schemas.openxmlformats.org/officeDocument/2006/relationships/image" Target="../media/image3.wmf"/><Relationship Id="rId12" Type="http://schemas.openxmlformats.org/officeDocument/2006/relationships/oleObject" Target="../embeddings/oleObject67.bin"/><Relationship Id="rId17" Type="http://schemas.openxmlformats.org/officeDocument/2006/relationships/image" Target="../media/image10.wmf"/><Relationship Id="rId25" Type="http://schemas.openxmlformats.org/officeDocument/2006/relationships/image" Target="../media/image29.wmf"/><Relationship Id="rId2" Type="http://schemas.openxmlformats.org/officeDocument/2006/relationships/slideLayout" Target="../slideLayouts/slideLayout12.xml"/><Relationship Id="rId16" Type="http://schemas.openxmlformats.org/officeDocument/2006/relationships/oleObject" Target="../embeddings/oleObject69.bin"/><Relationship Id="rId20" Type="http://schemas.openxmlformats.org/officeDocument/2006/relationships/oleObject" Target="../embeddings/oleObject71.bin"/><Relationship Id="rId1" Type="http://schemas.openxmlformats.org/officeDocument/2006/relationships/vmlDrawing" Target="../drawings/vmlDrawing6.vml"/><Relationship Id="rId6" Type="http://schemas.openxmlformats.org/officeDocument/2006/relationships/oleObject" Target="../embeddings/oleObject64.bin"/><Relationship Id="rId11" Type="http://schemas.openxmlformats.org/officeDocument/2006/relationships/image" Target="../media/image7.wmf"/><Relationship Id="rId24" Type="http://schemas.openxmlformats.org/officeDocument/2006/relationships/oleObject" Target="../embeddings/oleObject73.bin"/><Relationship Id="rId5" Type="http://schemas.openxmlformats.org/officeDocument/2006/relationships/image" Target="../media/image28.wmf"/><Relationship Id="rId15" Type="http://schemas.openxmlformats.org/officeDocument/2006/relationships/image" Target="../media/image9.emf"/><Relationship Id="rId23" Type="http://schemas.openxmlformats.org/officeDocument/2006/relationships/image" Target="../media/image13.wmf"/><Relationship Id="rId10" Type="http://schemas.openxmlformats.org/officeDocument/2006/relationships/oleObject" Target="../embeddings/oleObject66.bin"/><Relationship Id="rId19" Type="http://schemas.openxmlformats.org/officeDocument/2006/relationships/image" Target="../media/image11.wmf"/><Relationship Id="rId4" Type="http://schemas.openxmlformats.org/officeDocument/2006/relationships/oleObject" Target="../embeddings/oleObject63.bin"/><Relationship Id="rId9" Type="http://schemas.openxmlformats.org/officeDocument/2006/relationships/image" Target="../media/image4.wmf"/><Relationship Id="rId14" Type="http://schemas.openxmlformats.org/officeDocument/2006/relationships/oleObject" Target="../embeddings/oleObject68.bin"/><Relationship Id="rId22" Type="http://schemas.openxmlformats.org/officeDocument/2006/relationships/oleObject" Target="../embeddings/oleObject72.bin"/><Relationship Id="rId27" Type="http://schemas.openxmlformats.org/officeDocument/2006/relationships/image" Target="../media/image30.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平行四边形 39"/>
          <p:cNvSpPr/>
          <p:nvPr/>
        </p:nvSpPr>
        <p:spPr>
          <a:xfrm>
            <a:off x="0" y="-101132"/>
            <a:ext cx="12192001" cy="3428999"/>
          </a:xfrm>
          <a:prstGeom prst="rect">
            <a:avLst/>
          </a:prstGeom>
          <a:solidFill>
            <a:srgbClr val="22477D"/>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cs typeface="+mn-ea"/>
              <a:sym typeface="+mn-lt"/>
            </a:endParaRPr>
          </a:p>
        </p:txBody>
      </p:sp>
      <p:sp>
        <p:nvSpPr>
          <p:cNvPr id="4" name="矩形 3"/>
          <p:cNvSpPr/>
          <p:nvPr/>
        </p:nvSpPr>
        <p:spPr>
          <a:xfrm>
            <a:off x="165100" y="135230"/>
            <a:ext cx="368300" cy="368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49250" y="245771"/>
            <a:ext cx="368300" cy="3683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灯片编号占位符 2">
            <a:extLst>
              <a:ext uri="{FF2B5EF4-FFF2-40B4-BE49-F238E27FC236}">
                <a16:creationId xmlns:a16="http://schemas.microsoft.com/office/drawing/2014/main" id="{8527273A-33E9-4960-891C-07138440470C}"/>
              </a:ext>
            </a:extLst>
          </p:cNvPr>
          <p:cNvSpPr>
            <a:spLocks noGrp="1"/>
          </p:cNvSpPr>
          <p:nvPr>
            <p:ph type="sldNum" sz="quarter" idx="12"/>
          </p:nvPr>
        </p:nvSpPr>
        <p:spPr/>
        <p:txBody>
          <a:bodyPr/>
          <a:lstStyle/>
          <a:p>
            <a:fld id="{E90303BD-27E7-44B1-9354-C9A836F9E9C5}" type="slidenum">
              <a:rPr lang="zh-CN" altLang="en-US" smtClean="0"/>
              <a:t>1</a:t>
            </a:fld>
            <a:endParaRPr lang="zh-CN" altLang="en-US"/>
          </a:p>
        </p:txBody>
      </p:sp>
      <p:sp>
        <p:nvSpPr>
          <p:cNvPr id="17" name="TextBox 8">
            <a:extLst>
              <a:ext uri="{FF2B5EF4-FFF2-40B4-BE49-F238E27FC236}">
                <a16:creationId xmlns:a16="http://schemas.microsoft.com/office/drawing/2014/main" id="{4786550C-C113-454B-8461-499D5DD0D05E}"/>
              </a:ext>
            </a:extLst>
          </p:cNvPr>
          <p:cNvSpPr txBox="1"/>
          <p:nvPr/>
        </p:nvSpPr>
        <p:spPr>
          <a:xfrm>
            <a:off x="82550" y="1710506"/>
            <a:ext cx="12026899" cy="835613"/>
          </a:xfrm>
          <a:prstGeom prst="rect">
            <a:avLst/>
          </a:prstGeom>
          <a:noFill/>
        </p:spPr>
        <p:txBody>
          <a:bodyPr wrap="square" rtlCol="0">
            <a:spAutoFit/>
          </a:bodyPr>
          <a:lstStyle/>
          <a:p>
            <a:pPr algn="ctr">
              <a:lnSpc>
                <a:spcPct val="120000"/>
              </a:lnSpc>
            </a:pPr>
            <a:r>
              <a:rPr lang="zh-CN" altLang="en-US" sz="4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mn-lt"/>
              </a:rPr>
              <a:t>前向传播与反向传播</a:t>
            </a:r>
            <a:endParaRPr lang="en-US" altLang="zh-CN" sz="4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sp>
        <p:nvSpPr>
          <p:cNvPr id="6" name="文本框 5">
            <a:extLst>
              <a:ext uri="{FF2B5EF4-FFF2-40B4-BE49-F238E27FC236}">
                <a16:creationId xmlns:a16="http://schemas.microsoft.com/office/drawing/2014/main" id="{35E872CD-861A-403C-8B0A-84F76754D100}"/>
              </a:ext>
            </a:extLst>
          </p:cNvPr>
          <p:cNvSpPr txBox="1"/>
          <p:nvPr/>
        </p:nvSpPr>
        <p:spPr>
          <a:xfrm>
            <a:off x="4951943" y="5593773"/>
            <a:ext cx="2288105" cy="738664"/>
          </a:xfrm>
          <a:prstGeom prst="rect">
            <a:avLst/>
          </a:prstGeom>
          <a:noFill/>
        </p:spPr>
        <p:txBody>
          <a:bodyPr wrap="square" rtlCol="0">
            <a:spAutoFit/>
          </a:bodyPr>
          <a:lstStyle/>
          <a:p>
            <a:pPr algn="ctr"/>
            <a:r>
              <a:rPr lang="zh-CN" altLang="en-US" sz="2400" dirty="0"/>
              <a:t>齐阁</a:t>
            </a:r>
            <a:endParaRPr lang="en-US" altLang="zh-CN" sz="2400" dirty="0"/>
          </a:p>
          <a:p>
            <a:pPr algn="ctr"/>
            <a:r>
              <a:rPr lang="en-US" altLang="zh-CN" dirty="0"/>
              <a:t>2024.07.18</a:t>
            </a:r>
          </a:p>
        </p:txBody>
      </p:sp>
      <p:sp>
        <p:nvSpPr>
          <p:cNvPr id="7" name="文本框 6">
            <a:extLst>
              <a:ext uri="{FF2B5EF4-FFF2-40B4-BE49-F238E27FC236}">
                <a16:creationId xmlns:a16="http://schemas.microsoft.com/office/drawing/2014/main" id="{0792C117-2572-5E8C-BAA5-014044162E92}"/>
              </a:ext>
            </a:extLst>
          </p:cNvPr>
          <p:cNvSpPr txBox="1"/>
          <p:nvPr/>
        </p:nvSpPr>
        <p:spPr>
          <a:xfrm>
            <a:off x="4926445" y="3673067"/>
            <a:ext cx="2704587" cy="523220"/>
          </a:xfrm>
          <a:prstGeom prst="rect">
            <a:avLst/>
          </a:prstGeom>
          <a:noFill/>
        </p:spPr>
        <p:txBody>
          <a:bodyPr wrap="none" rtlCol="0">
            <a:spAutoFit/>
          </a:bodyPr>
          <a:lstStyle/>
          <a:p>
            <a:r>
              <a:rPr lang="en-US" altLang="zh-CN" sz="2800" b="1" dirty="0">
                <a:latin typeface="微软雅黑" panose="020B0503020204020204" pitchFamily="34" charset="-122"/>
                <a:ea typeface="微软雅黑" panose="020B0503020204020204" pitchFamily="34" charset="-122"/>
              </a:rPr>
              <a:t>UNIC AI</a:t>
            </a:r>
            <a:r>
              <a:rPr lang="zh-CN" altLang="en-US" sz="2800" b="1" dirty="0">
                <a:latin typeface="微软雅黑" panose="020B0503020204020204" pitchFamily="34" charset="-122"/>
                <a:ea typeface="微软雅黑" panose="020B0503020204020204" pitchFamily="34" charset="-122"/>
              </a:rPr>
              <a:t>研讨会</a:t>
            </a:r>
          </a:p>
        </p:txBody>
      </p:sp>
    </p:spTree>
    <p:extLst>
      <p:ext uri="{BB962C8B-B14F-4D97-AF65-F5344CB8AC3E}">
        <p14:creationId xmlns:p14="http://schemas.microsoft.com/office/powerpoint/2010/main" val="3818683500"/>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圆角 10">
            <a:extLst>
              <a:ext uri="{FF2B5EF4-FFF2-40B4-BE49-F238E27FC236}">
                <a16:creationId xmlns:a16="http://schemas.microsoft.com/office/drawing/2014/main" id="{0A4DA064-ECDB-4D99-86CF-A4695707CC37}"/>
              </a:ext>
            </a:extLst>
          </p:cNvPr>
          <p:cNvSpPr/>
          <p:nvPr/>
        </p:nvSpPr>
        <p:spPr>
          <a:xfrm>
            <a:off x="9380524" y="2540287"/>
            <a:ext cx="2444219" cy="1901878"/>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p:nvGrpSpPr>
        <p:grpSpPr>
          <a:xfrm>
            <a:off x="0" y="0"/>
            <a:ext cx="550139" cy="766618"/>
            <a:chOff x="1935426" y="1142067"/>
            <a:chExt cx="422193" cy="587375"/>
          </a:xfrm>
        </p:grpSpPr>
        <p:sp>
          <p:nvSpPr>
            <p:cNvPr id="2" name="等腰三角形 8">
              <a:extLst>
                <a:ext uri="{FF2B5EF4-FFF2-40B4-BE49-F238E27FC236}">
                  <a16:creationId xmlns:a16="http://schemas.microsoft.com/office/drawing/2014/main" id="{08B1C425-8377-49F6-AF5E-DB51366F1BFC}"/>
                </a:ext>
              </a:extLst>
            </p:cNvPr>
            <p:cNvSpPr/>
            <p:nvPr/>
          </p:nvSpPr>
          <p:spPr>
            <a:xfrm rot="5400000">
              <a:off x="1768534" y="1308959"/>
              <a:ext cx="587375" cy="253591"/>
            </a:xfrm>
            <a:prstGeom prst="triangle">
              <a:avLst>
                <a:gd name="adj" fmla="val 41052"/>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等线" panose="020F0502020204030204"/>
                <a:ea typeface="等线" panose="02010600030101010101" pitchFamily="2" charset="-122"/>
                <a:cs typeface="+mn-cs"/>
                <a:sym typeface="+mn-lt"/>
              </a:endParaRPr>
            </a:p>
          </p:txBody>
        </p:sp>
        <p:sp>
          <p:nvSpPr>
            <p:cNvPr id="3" name="等腰三角形 9">
              <a:extLst>
                <a:ext uri="{FF2B5EF4-FFF2-40B4-BE49-F238E27FC236}">
                  <a16:creationId xmlns:a16="http://schemas.microsoft.com/office/drawing/2014/main" id="{CD7F8B8D-27B3-49E5-BFC6-1725988C3769}"/>
                </a:ext>
              </a:extLst>
            </p:cNvPr>
            <p:cNvSpPr/>
            <p:nvPr/>
          </p:nvSpPr>
          <p:spPr>
            <a:xfrm rot="7213136">
              <a:off x="2106000" y="1337329"/>
              <a:ext cx="306388" cy="196850"/>
            </a:xfrm>
            <a:prstGeom prst="triangle">
              <a:avLst>
                <a:gd name="adj" fmla="val 39199"/>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等线" panose="020F0502020204030204"/>
                <a:ea typeface="等线" panose="02010600030101010101" pitchFamily="2" charset="-122"/>
                <a:cs typeface="+mn-cs"/>
                <a:sym typeface="+mn-lt"/>
              </a:endParaRPr>
            </a:p>
          </p:txBody>
        </p:sp>
      </p:grpSp>
      <p:cxnSp>
        <p:nvCxnSpPr>
          <p:cNvPr id="5" name="直接连接符 4"/>
          <p:cNvCxnSpPr/>
          <p:nvPr/>
        </p:nvCxnSpPr>
        <p:spPr>
          <a:xfrm flipV="1">
            <a:off x="0" y="766618"/>
            <a:ext cx="12192000" cy="1890"/>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633344" y="145986"/>
            <a:ext cx="5481129" cy="523220"/>
          </a:xfrm>
          <a:prstGeom prst="rect">
            <a:avLst/>
          </a:prstGeom>
          <a:noFill/>
        </p:spPr>
        <p:txBody>
          <a:bodyPr wrap="square" rtlCol="0">
            <a:spAutoFit/>
          </a:bodyPr>
          <a:lstStyle/>
          <a:p>
            <a:r>
              <a:rPr lang="en-US" altLang="zh-CN" sz="2800" b="1" dirty="0">
                <a:solidFill>
                  <a:srgbClr val="002060"/>
                </a:solidFill>
                <a:latin typeface="微软雅黑" panose="020B0503020204020204" pitchFamily="34" charset="-122"/>
                <a:ea typeface="微软雅黑" panose="020B0503020204020204" pitchFamily="34" charset="-122"/>
              </a:rPr>
              <a:t>1.3	</a:t>
            </a:r>
            <a:r>
              <a:rPr lang="zh-CN" altLang="en-US" sz="2800" b="1" dirty="0">
                <a:solidFill>
                  <a:srgbClr val="002060"/>
                </a:solidFill>
                <a:latin typeface="微软雅黑" panose="020B0503020204020204" pitchFamily="34" charset="-122"/>
                <a:ea typeface="微软雅黑" panose="020B0503020204020204" pitchFamily="34" charset="-122"/>
              </a:rPr>
              <a:t>反向传播</a:t>
            </a:r>
            <a:endParaRPr lang="zh-CN" altLang="en-US" dirty="0"/>
          </a:p>
        </p:txBody>
      </p:sp>
      <p:sp>
        <p:nvSpPr>
          <p:cNvPr id="9" name="灯片编号占位符 2">
            <a:extLst>
              <a:ext uri="{FF2B5EF4-FFF2-40B4-BE49-F238E27FC236}">
                <a16:creationId xmlns:a16="http://schemas.microsoft.com/office/drawing/2014/main" id="{D3DD63A9-5EF1-70F4-A51C-4E4C91786111}"/>
              </a:ext>
            </a:extLst>
          </p:cNvPr>
          <p:cNvSpPr txBox="1">
            <a:spLocks/>
          </p:cNvSpPr>
          <p:nvPr/>
        </p:nvSpPr>
        <p:spPr>
          <a:xfrm>
            <a:off x="8610600" y="6356350"/>
            <a:ext cx="2743200"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E90303BD-27E7-44B1-9354-C9A836F9E9C5}" type="slidenum">
              <a:rPr lang="zh-CN" altLang="en-US" sz="1200" smtClean="0">
                <a:solidFill>
                  <a:srgbClr val="898989"/>
                </a:solidFill>
              </a:rPr>
              <a:pPr algn="r"/>
              <a:t>10</a:t>
            </a:fld>
            <a:endParaRPr lang="zh-CN" altLang="en-US" sz="1200" dirty="0">
              <a:solidFill>
                <a:srgbClr val="898989"/>
              </a:solidFill>
            </a:endParaRPr>
          </a:p>
        </p:txBody>
      </p:sp>
      <p:sp>
        <p:nvSpPr>
          <p:cNvPr id="7" name="文本框 6">
            <a:extLst>
              <a:ext uri="{FF2B5EF4-FFF2-40B4-BE49-F238E27FC236}">
                <a16:creationId xmlns:a16="http://schemas.microsoft.com/office/drawing/2014/main" id="{DE405581-6B29-B92D-A92C-5B63460205B4}"/>
              </a:ext>
            </a:extLst>
          </p:cNvPr>
          <p:cNvSpPr txBox="1"/>
          <p:nvPr/>
        </p:nvSpPr>
        <p:spPr>
          <a:xfrm>
            <a:off x="633343" y="766618"/>
            <a:ext cx="10720457" cy="1115947"/>
          </a:xfrm>
          <a:prstGeom prst="rect">
            <a:avLst/>
          </a:prstGeom>
          <a:noFill/>
        </p:spPr>
        <p:txBody>
          <a:bodyPr wrap="square">
            <a:spAutoFit/>
          </a:bodyPr>
          <a:lstStyle/>
          <a:p>
            <a:pPr marL="285750" indent="-285750">
              <a:lnSpc>
                <a:spcPct val="200000"/>
              </a:lnSpc>
              <a:buFont typeface="Wingdings" panose="05000000000000000000" pitchFamily="2" charset="2"/>
              <a:buChar char="p"/>
              <a:defRPr/>
            </a:pPr>
            <a:r>
              <a:rPr lang="zh-CN" altLang="en-US" b="1"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反向传播：根据微积分中的链式法则按相反的顺序从输出层到输入层遍历网络。依次计算和存储神经网络的中间变量和参数的梯度。</a:t>
            </a:r>
            <a:endParaRPr lang="en-US" altLang="zh-CN" b="1"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44" name="组合 43">
            <a:extLst>
              <a:ext uri="{FF2B5EF4-FFF2-40B4-BE49-F238E27FC236}">
                <a16:creationId xmlns:a16="http://schemas.microsoft.com/office/drawing/2014/main" id="{53C7717E-221F-4AA6-B9D3-D34350487331}"/>
              </a:ext>
            </a:extLst>
          </p:cNvPr>
          <p:cNvGrpSpPr/>
          <p:nvPr/>
        </p:nvGrpSpPr>
        <p:grpSpPr>
          <a:xfrm>
            <a:off x="3350225" y="3613904"/>
            <a:ext cx="5491550" cy="1041839"/>
            <a:chOff x="1046715" y="2410341"/>
            <a:chExt cx="5491550" cy="1041839"/>
          </a:xfrm>
        </p:grpSpPr>
        <p:sp>
          <p:nvSpPr>
            <p:cNvPr id="20" name="椭圆 19">
              <a:extLst>
                <a:ext uri="{FF2B5EF4-FFF2-40B4-BE49-F238E27FC236}">
                  <a16:creationId xmlns:a16="http://schemas.microsoft.com/office/drawing/2014/main" id="{884EBDA5-40E1-41E8-B767-E7DBD4889945}"/>
                </a:ext>
              </a:extLst>
            </p:cNvPr>
            <p:cNvSpPr/>
            <p:nvPr/>
          </p:nvSpPr>
          <p:spPr>
            <a:xfrm>
              <a:off x="1046715" y="2801636"/>
              <a:ext cx="728197" cy="650544"/>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4" name="椭圆 23">
              <a:extLst>
                <a:ext uri="{FF2B5EF4-FFF2-40B4-BE49-F238E27FC236}">
                  <a16:creationId xmlns:a16="http://schemas.microsoft.com/office/drawing/2014/main" id="{949E6815-6374-4F4D-8943-671435888CA2}"/>
                </a:ext>
              </a:extLst>
            </p:cNvPr>
            <p:cNvSpPr/>
            <p:nvPr/>
          </p:nvSpPr>
          <p:spPr>
            <a:xfrm>
              <a:off x="2561093" y="2795352"/>
              <a:ext cx="728197" cy="650544"/>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a:extLst>
                <a:ext uri="{FF2B5EF4-FFF2-40B4-BE49-F238E27FC236}">
                  <a16:creationId xmlns:a16="http://schemas.microsoft.com/office/drawing/2014/main" id="{6B2127F1-A461-4159-86ED-6EB15FB199C2}"/>
                </a:ext>
              </a:extLst>
            </p:cNvPr>
            <p:cNvSpPr/>
            <p:nvPr/>
          </p:nvSpPr>
          <p:spPr>
            <a:xfrm>
              <a:off x="4185943" y="2795352"/>
              <a:ext cx="728197" cy="650544"/>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a:extLst>
                <a:ext uri="{FF2B5EF4-FFF2-40B4-BE49-F238E27FC236}">
                  <a16:creationId xmlns:a16="http://schemas.microsoft.com/office/drawing/2014/main" id="{E3B0C37B-4000-4850-B174-B4A7B64DB999}"/>
                </a:ext>
              </a:extLst>
            </p:cNvPr>
            <p:cNvSpPr/>
            <p:nvPr/>
          </p:nvSpPr>
          <p:spPr>
            <a:xfrm>
              <a:off x="5810068" y="2795352"/>
              <a:ext cx="728197" cy="650544"/>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8" name="直接箭头连接符 27">
              <a:extLst>
                <a:ext uri="{FF2B5EF4-FFF2-40B4-BE49-F238E27FC236}">
                  <a16:creationId xmlns:a16="http://schemas.microsoft.com/office/drawing/2014/main" id="{156A4AD5-DB53-45F3-B183-12131D46CA80}"/>
                </a:ext>
              </a:extLst>
            </p:cNvPr>
            <p:cNvCxnSpPr>
              <a:cxnSpLocks/>
              <a:stCxn id="20" idx="6"/>
              <a:endCxn id="24" idx="2"/>
            </p:cNvCxnSpPr>
            <p:nvPr/>
          </p:nvCxnSpPr>
          <p:spPr>
            <a:xfrm flipV="1">
              <a:off x="1774912" y="3120624"/>
              <a:ext cx="786181" cy="628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0" name="直接箭头连接符 29">
              <a:extLst>
                <a:ext uri="{FF2B5EF4-FFF2-40B4-BE49-F238E27FC236}">
                  <a16:creationId xmlns:a16="http://schemas.microsoft.com/office/drawing/2014/main" id="{C2DFDBF1-116D-403A-B664-CC28903051EF}"/>
                </a:ext>
              </a:extLst>
            </p:cNvPr>
            <p:cNvCxnSpPr>
              <a:cxnSpLocks/>
              <a:stCxn id="24" idx="6"/>
              <a:endCxn id="25" idx="2"/>
            </p:cNvCxnSpPr>
            <p:nvPr/>
          </p:nvCxnSpPr>
          <p:spPr>
            <a:xfrm>
              <a:off x="3289290" y="3120624"/>
              <a:ext cx="896653"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3" name="直接箭头连接符 32">
              <a:extLst>
                <a:ext uri="{FF2B5EF4-FFF2-40B4-BE49-F238E27FC236}">
                  <a16:creationId xmlns:a16="http://schemas.microsoft.com/office/drawing/2014/main" id="{328F29E9-CB9D-4A62-9CEB-101F84FBD767}"/>
                </a:ext>
              </a:extLst>
            </p:cNvPr>
            <p:cNvCxnSpPr>
              <a:cxnSpLocks/>
              <a:stCxn id="25" idx="6"/>
              <a:endCxn id="26" idx="2"/>
            </p:cNvCxnSpPr>
            <p:nvPr/>
          </p:nvCxnSpPr>
          <p:spPr>
            <a:xfrm>
              <a:off x="4914140" y="3120624"/>
              <a:ext cx="895928"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graphicFrame>
          <p:nvGraphicFramePr>
            <p:cNvPr id="40" name="对象 39">
              <a:extLst>
                <a:ext uri="{FF2B5EF4-FFF2-40B4-BE49-F238E27FC236}">
                  <a16:creationId xmlns:a16="http://schemas.microsoft.com/office/drawing/2014/main" id="{B8201E01-5F76-405A-A35B-D1B2BD181ED3}"/>
                </a:ext>
              </a:extLst>
            </p:cNvPr>
            <p:cNvGraphicFramePr>
              <a:graphicFrameLocks noChangeAspect="1"/>
            </p:cNvGraphicFramePr>
            <p:nvPr/>
          </p:nvGraphicFramePr>
          <p:xfrm>
            <a:off x="1808150" y="2410341"/>
            <a:ext cx="719705" cy="479803"/>
          </p:xfrm>
          <a:graphic>
            <a:graphicData uri="http://schemas.openxmlformats.org/presentationml/2006/ole">
              <mc:AlternateContent xmlns:mc="http://schemas.openxmlformats.org/markup-compatibility/2006">
                <mc:Choice xmlns:v="urn:schemas-microsoft-com:vml" Requires="v">
                  <p:oleObj spid="_x0000_s7226" name="Equation" r:id="rId4" imgW="342720" imgH="228600" progId="Equation.DSMT4">
                    <p:embed/>
                  </p:oleObj>
                </mc:Choice>
                <mc:Fallback>
                  <p:oleObj name="Equation" r:id="rId4" imgW="342720" imgH="228600" progId="Equation.DSMT4">
                    <p:embed/>
                    <p:pic>
                      <p:nvPicPr>
                        <p:cNvPr id="40" name="对象 39">
                          <a:extLst>
                            <a:ext uri="{FF2B5EF4-FFF2-40B4-BE49-F238E27FC236}">
                              <a16:creationId xmlns:a16="http://schemas.microsoft.com/office/drawing/2014/main" id="{B8201E01-5F76-405A-A35B-D1B2BD181ED3}"/>
                            </a:ext>
                          </a:extLst>
                        </p:cNvPr>
                        <p:cNvPicPr/>
                        <p:nvPr/>
                      </p:nvPicPr>
                      <p:blipFill>
                        <a:blip r:embed="rId5"/>
                        <a:stretch>
                          <a:fillRect/>
                        </a:stretch>
                      </p:blipFill>
                      <p:spPr>
                        <a:xfrm>
                          <a:off x="1808150" y="2410341"/>
                          <a:ext cx="719705" cy="479803"/>
                        </a:xfrm>
                        <a:prstGeom prst="rect">
                          <a:avLst/>
                        </a:prstGeom>
                      </p:spPr>
                    </p:pic>
                  </p:oleObj>
                </mc:Fallback>
              </mc:AlternateContent>
            </a:graphicData>
          </a:graphic>
        </p:graphicFrame>
        <p:graphicFrame>
          <p:nvGraphicFramePr>
            <p:cNvPr id="41" name="对象 40">
              <a:extLst>
                <a:ext uri="{FF2B5EF4-FFF2-40B4-BE49-F238E27FC236}">
                  <a16:creationId xmlns:a16="http://schemas.microsoft.com/office/drawing/2014/main" id="{BDD3F839-118D-4905-9EC1-CF2B86A65D1F}"/>
                </a:ext>
              </a:extLst>
            </p:cNvPr>
            <p:cNvGraphicFramePr>
              <a:graphicFrameLocks noChangeAspect="1"/>
            </p:cNvGraphicFramePr>
            <p:nvPr/>
          </p:nvGraphicFramePr>
          <p:xfrm>
            <a:off x="3378125" y="2443430"/>
            <a:ext cx="719706" cy="446714"/>
          </p:xfrm>
          <a:graphic>
            <a:graphicData uri="http://schemas.openxmlformats.org/presentationml/2006/ole">
              <mc:AlternateContent xmlns:mc="http://schemas.openxmlformats.org/markup-compatibility/2006">
                <mc:Choice xmlns:v="urn:schemas-microsoft-com:vml" Requires="v">
                  <p:oleObj spid="_x0000_s7227" name="Equation" r:id="rId6" imgW="368280" imgH="228600" progId="Equation.DSMT4">
                    <p:embed/>
                  </p:oleObj>
                </mc:Choice>
                <mc:Fallback>
                  <p:oleObj name="Equation" r:id="rId6" imgW="368280" imgH="228600" progId="Equation.DSMT4">
                    <p:embed/>
                    <p:pic>
                      <p:nvPicPr>
                        <p:cNvPr id="41" name="对象 40">
                          <a:extLst>
                            <a:ext uri="{FF2B5EF4-FFF2-40B4-BE49-F238E27FC236}">
                              <a16:creationId xmlns:a16="http://schemas.microsoft.com/office/drawing/2014/main" id="{BDD3F839-118D-4905-9EC1-CF2B86A65D1F}"/>
                            </a:ext>
                          </a:extLst>
                        </p:cNvPr>
                        <p:cNvPicPr/>
                        <p:nvPr/>
                      </p:nvPicPr>
                      <p:blipFill>
                        <a:blip r:embed="rId7"/>
                        <a:stretch>
                          <a:fillRect/>
                        </a:stretch>
                      </p:blipFill>
                      <p:spPr>
                        <a:xfrm>
                          <a:off x="3378125" y="2443430"/>
                          <a:ext cx="719706" cy="446714"/>
                        </a:xfrm>
                        <a:prstGeom prst="rect">
                          <a:avLst/>
                        </a:prstGeom>
                      </p:spPr>
                    </p:pic>
                  </p:oleObj>
                </mc:Fallback>
              </mc:AlternateContent>
            </a:graphicData>
          </a:graphic>
        </p:graphicFrame>
        <p:graphicFrame>
          <p:nvGraphicFramePr>
            <p:cNvPr id="42" name="对象 41">
              <a:extLst>
                <a:ext uri="{FF2B5EF4-FFF2-40B4-BE49-F238E27FC236}">
                  <a16:creationId xmlns:a16="http://schemas.microsoft.com/office/drawing/2014/main" id="{09B3F8F9-38CB-4DAF-BBB2-50EF42745B0C}"/>
                </a:ext>
              </a:extLst>
            </p:cNvPr>
            <p:cNvGraphicFramePr>
              <a:graphicFrameLocks noChangeAspect="1"/>
            </p:cNvGraphicFramePr>
            <p:nvPr/>
          </p:nvGraphicFramePr>
          <p:xfrm>
            <a:off x="5002251" y="2443430"/>
            <a:ext cx="719705" cy="462668"/>
          </p:xfrm>
          <a:graphic>
            <a:graphicData uri="http://schemas.openxmlformats.org/presentationml/2006/ole">
              <mc:AlternateContent xmlns:mc="http://schemas.openxmlformats.org/markup-compatibility/2006">
                <mc:Choice xmlns:v="urn:schemas-microsoft-com:vml" Requires="v">
                  <p:oleObj spid="_x0000_s7228" name="Equation" r:id="rId8" imgW="355320" imgH="228600" progId="Equation.DSMT4">
                    <p:embed/>
                  </p:oleObj>
                </mc:Choice>
                <mc:Fallback>
                  <p:oleObj name="Equation" r:id="rId8" imgW="355320" imgH="228600" progId="Equation.DSMT4">
                    <p:embed/>
                    <p:pic>
                      <p:nvPicPr>
                        <p:cNvPr id="42" name="对象 41">
                          <a:extLst>
                            <a:ext uri="{FF2B5EF4-FFF2-40B4-BE49-F238E27FC236}">
                              <a16:creationId xmlns:a16="http://schemas.microsoft.com/office/drawing/2014/main" id="{09B3F8F9-38CB-4DAF-BBB2-50EF42745B0C}"/>
                            </a:ext>
                          </a:extLst>
                        </p:cNvPr>
                        <p:cNvPicPr/>
                        <p:nvPr/>
                      </p:nvPicPr>
                      <p:blipFill>
                        <a:blip r:embed="rId9"/>
                        <a:stretch>
                          <a:fillRect/>
                        </a:stretch>
                      </p:blipFill>
                      <p:spPr>
                        <a:xfrm>
                          <a:off x="5002251" y="2443430"/>
                          <a:ext cx="719705" cy="462668"/>
                        </a:xfrm>
                        <a:prstGeom prst="rect">
                          <a:avLst/>
                        </a:prstGeom>
                      </p:spPr>
                    </p:pic>
                  </p:oleObj>
                </mc:Fallback>
              </mc:AlternateContent>
            </a:graphicData>
          </a:graphic>
        </p:graphicFrame>
      </p:grpSp>
      <p:graphicFrame>
        <p:nvGraphicFramePr>
          <p:cNvPr id="43" name="对象 42">
            <a:extLst>
              <a:ext uri="{FF2B5EF4-FFF2-40B4-BE49-F238E27FC236}">
                <a16:creationId xmlns:a16="http://schemas.microsoft.com/office/drawing/2014/main" id="{FC0EC559-706F-4CC7-95A6-D6893AED84DC}"/>
              </a:ext>
            </a:extLst>
          </p:cNvPr>
          <p:cNvGraphicFramePr>
            <a:graphicFrameLocks noChangeAspect="1"/>
          </p:cNvGraphicFramePr>
          <p:nvPr>
            <p:extLst>
              <p:ext uri="{D42A27DB-BD31-4B8C-83A1-F6EECF244321}">
                <p14:modId xmlns:p14="http://schemas.microsoft.com/office/powerpoint/2010/main" val="1446295459"/>
              </p:ext>
            </p:extLst>
          </p:nvPr>
        </p:nvGraphicFramePr>
        <p:xfrm>
          <a:off x="4684135" y="2540287"/>
          <a:ext cx="2860675" cy="490537"/>
        </p:xfrm>
        <a:graphic>
          <a:graphicData uri="http://schemas.openxmlformats.org/presentationml/2006/ole">
            <mc:AlternateContent xmlns:mc="http://schemas.openxmlformats.org/markup-compatibility/2006">
              <mc:Choice xmlns:v="urn:schemas-microsoft-com:vml" Requires="v">
                <p:oleObj spid="_x0000_s7229" name="Equation" r:id="rId10" imgW="1333440" imgH="228600" progId="Equation.DSMT4">
                  <p:embed/>
                </p:oleObj>
              </mc:Choice>
              <mc:Fallback>
                <p:oleObj name="Equation" r:id="rId10" imgW="1333440" imgH="228600" progId="Equation.DSMT4">
                  <p:embed/>
                  <p:pic>
                    <p:nvPicPr>
                      <p:cNvPr id="43" name="对象 42">
                        <a:extLst>
                          <a:ext uri="{FF2B5EF4-FFF2-40B4-BE49-F238E27FC236}">
                            <a16:creationId xmlns:a16="http://schemas.microsoft.com/office/drawing/2014/main" id="{FC0EC559-706F-4CC7-95A6-D6893AED84DC}"/>
                          </a:ext>
                        </a:extLst>
                      </p:cNvPr>
                      <p:cNvPicPr/>
                      <p:nvPr/>
                    </p:nvPicPr>
                    <p:blipFill>
                      <a:blip r:embed="rId11"/>
                      <a:stretch>
                        <a:fillRect/>
                      </a:stretch>
                    </p:blipFill>
                    <p:spPr>
                      <a:xfrm>
                        <a:off x="4684135" y="2540287"/>
                        <a:ext cx="2860675" cy="490537"/>
                      </a:xfrm>
                      <a:prstGeom prst="rect">
                        <a:avLst/>
                      </a:prstGeom>
                    </p:spPr>
                  </p:pic>
                </p:oleObj>
              </mc:Fallback>
            </mc:AlternateContent>
          </a:graphicData>
        </a:graphic>
      </p:graphicFrame>
      <p:graphicFrame>
        <p:nvGraphicFramePr>
          <p:cNvPr id="8" name="对象 7">
            <a:extLst>
              <a:ext uri="{FF2B5EF4-FFF2-40B4-BE49-F238E27FC236}">
                <a16:creationId xmlns:a16="http://schemas.microsoft.com/office/drawing/2014/main" id="{324A3732-2E09-441E-9FFB-DB43065BC4B2}"/>
              </a:ext>
            </a:extLst>
          </p:cNvPr>
          <p:cNvGraphicFramePr>
            <a:graphicFrameLocks noChangeAspect="1"/>
          </p:cNvGraphicFramePr>
          <p:nvPr>
            <p:extLst>
              <p:ext uri="{D42A27DB-BD31-4B8C-83A1-F6EECF244321}">
                <p14:modId xmlns:p14="http://schemas.microsoft.com/office/powerpoint/2010/main" val="3298615752"/>
              </p:ext>
            </p:extLst>
          </p:nvPr>
        </p:nvGraphicFramePr>
        <p:xfrm>
          <a:off x="9459165" y="2853748"/>
          <a:ext cx="2247843" cy="1208518"/>
        </p:xfrm>
        <a:graphic>
          <a:graphicData uri="http://schemas.openxmlformats.org/presentationml/2006/ole">
            <mc:AlternateContent xmlns:mc="http://schemas.openxmlformats.org/markup-compatibility/2006">
              <mc:Choice xmlns:v="urn:schemas-microsoft-com:vml" Requires="v">
                <p:oleObj spid="_x0000_s7230" name="Equation" r:id="rId12" imgW="1180800" imgH="634680" progId="Equation.DSMT4">
                  <p:embed/>
                </p:oleObj>
              </mc:Choice>
              <mc:Fallback>
                <p:oleObj name="Equation" r:id="rId12" imgW="1180800" imgH="634680" progId="Equation.DSMT4">
                  <p:embed/>
                  <p:pic>
                    <p:nvPicPr>
                      <p:cNvPr id="0" name=""/>
                      <p:cNvPicPr/>
                      <p:nvPr/>
                    </p:nvPicPr>
                    <p:blipFill>
                      <a:blip r:embed="rId13"/>
                      <a:stretch>
                        <a:fillRect/>
                      </a:stretch>
                    </p:blipFill>
                    <p:spPr>
                      <a:xfrm>
                        <a:off x="9459165" y="2853748"/>
                        <a:ext cx="2247843" cy="1208518"/>
                      </a:xfrm>
                      <a:prstGeom prst="rect">
                        <a:avLst/>
                      </a:prstGeom>
                    </p:spPr>
                  </p:pic>
                </p:oleObj>
              </mc:Fallback>
            </mc:AlternateContent>
          </a:graphicData>
        </a:graphic>
      </p:graphicFrame>
      <p:sp>
        <p:nvSpPr>
          <p:cNvPr id="10" name="文本框 9">
            <a:extLst>
              <a:ext uri="{FF2B5EF4-FFF2-40B4-BE49-F238E27FC236}">
                <a16:creationId xmlns:a16="http://schemas.microsoft.com/office/drawing/2014/main" id="{C6E089AA-8203-4F4D-8821-7FDDC13CC37F}"/>
              </a:ext>
            </a:extLst>
          </p:cNvPr>
          <p:cNvSpPr txBox="1"/>
          <p:nvPr/>
        </p:nvSpPr>
        <p:spPr>
          <a:xfrm>
            <a:off x="9380524" y="2160203"/>
            <a:ext cx="1634591" cy="369332"/>
          </a:xfrm>
          <a:prstGeom prst="rect">
            <a:avLst/>
          </a:prstGeom>
          <a:noFill/>
        </p:spPr>
        <p:txBody>
          <a:bodyPr wrap="square" rtlCol="0">
            <a:spAutoFit/>
          </a:bodyPr>
          <a:lstStyle/>
          <a:p>
            <a:r>
              <a:rPr lang="zh-CN" altLang="en-US" dirty="0">
                <a:latin typeface="黑体" panose="02010609060101010101" pitchFamily="49" charset="-122"/>
                <a:ea typeface="黑体" panose="02010609060101010101" pitchFamily="49" charset="-122"/>
              </a:rPr>
              <a:t>梯度下降法</a:t>
            </a:r>
          </a:p>
        </p:txBody>
      </p:sp>
    </p:spTree>
    <p:extLst>
      <p:ext uri="{BB962C8B-B14F-4D97-AF65-F5344CB8AC3E}">
        <p14:creationId xmlns:p14="http://schemas.microsoft.com/office/powerpoint/2010/main" val="2262127392"/>
      </p:ext>
    </p:extLst>
  </p:cSld>
  <p:clrMapOvr>
    <a:masterClrMapping/>
  </p:clrMapOvr>
  <mc:AlternateContent xmlns:mc="http://schemas.openxmlformats.org/markup-compatibility/2006">
    <mc:Choice xmlns:p14="http://schemas.microsoft.com/office/powerpoint/2010/main" Requires="p14">
      <p:transition p14:dur="0" advTm="13011"/>
    </mc:Choice>
    <mc:Fallback>
      <p:transition advTm="13011"/>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0"/>
            <a:ext cx="550139" cy="766618"/>
            <a:chOff x="1935426" y="1142067"/>
            <a:chExt cx="422193" cy="587375"/>
          </a:xfrm>
        </p:grpSpPr>
        <p:sp>
          <p:nvSpPr>
            <p:cNvPr id="2" name="等腰三角形 8">
              <a:extLst>
                <a:ext uri="{FF2B5EF4-FFF2-40B4-BE49-F238E27FC236}">
                  <a16:creationId xmlns:a16="http://schemas.microsoft.com/office/drawing/2014/main" id="{08B1C425-8377-49F6-AF5E-DB51366F1BFC}"/>
                </a:ext>
              </a:extLst>
            </p:cNvPr>
            <p:cNvSpPr/>
            <p:nvPr/>
          </p:nvSpPr>
          <p:spPr>
            <a:xfrm rot="5400000">
              <a:off x="1768534" y="1308959"/>
              <a:ext cx="587375" cy="253591"/>
            </a:xfrm>
            <a:prstGeom prst="triangle">
              <a:avLst>
                <a:gd name="adj" fmla="val 41052"/>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等线" panose="020F0502020204030204"/>
                <a:ea typeface="等线" panose="02010600030101010101" pitchFamily="2" charset="-122"/>
                <a:cs typeface="+mn-cs"/>
                <a:sym typeface="+mn-lt"/>
              </a:endParaRPr>
            </a:p>
          </p:txBody>
        </p:sp>
        <p:sp>
          <p:nvSpPr>
            <p:cNvPr id="3" name="等腰三角形 9">
              <a:extLst>
                <a:ext uri="{FF2B5EF4-FFF2-40B4-BE49-F238E27FC236}">
                  <a16:creationId xmlns:a16="http://schemas.microsoft.com/office/drawing/2014/main" id="{CD7F8B8D-27B3-49E5-BFC6-1725988C3769}"/>
                </a:ext>
              </a:extLst>
            </p:cNvPr>
            <p:cNvSpPr/>
            <p:nvPr/>
          </p:nvSpPr>
          <p:spPr>
            <a:xfrm rot="7213136">
              <a:off x="2106000" y="1337329"/>
              <a:ext cx="306388" cy="196850"/>
            </a:xfrm>
            <a:prstGeom prst="triangle">
              <a:avLst>
                <a:gd name="adj" fmla="val 39199"/>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等线" panose="020F0502020204030204"/>
                <a:ea typeface="等线" panose="02010600030101010101" pitchFamily="2" charset="-122"/>
                <a:cs typeface="+mn-cs"/>
                <a:sym typeface="+mn-lt"/>
              </a:endParaRPr>
            </a:p>
          </p:txBody>
        </p:sp>
      </p:grpSp>
      <p:cxnSp>
        <p:nvCxnSpPr>
          <p:cNvPr id="5" name="直接连接符 4"/>
          <p:cNvCxnSpPr/>
          <p:nvPr/>
        </p:nvCxnSpPr>
        <p:spPr>
          <a:xfrm flipV="1">
            <a:off x="0" y="766618"/>
            <a:ext cx="12192000" cy="1890"/>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633344" y="145986"/>
            <a:ext cx="5481129" cy="523220"/>
          </a:xfrm>
          <a:prstGeom prst="rect">
            <a:avLst/>
          </a:prstGeom>
          <a:noFill/>
        </p:spPr>
        <p:txBody>
          <a:bodyPr wrap="square" rtlCol="0">
            <a:spAutoFit/>
          </a:bodyPr>
          <a:lstStyle/>
          <a:p>
            <a:r>
              <a:rPr lang="en-US" altLang="zh-CN" sz="2800" b="1" dirty="0">
                <a:solidFill>
                  <a:srgbClr val="002060"/>
                </a:solidFill>
                <a:latin typeface="微软雅黑" panose="020B0503020204020204" pitchFamily="34" charset="-122"/>
                <a:ea typeface="微软雅黑" panose="020B0503020204020204" pitchFamily="34" charset="-122"/>
              </a:rPr>
              <a:t>1.3	</a:t>
            </a:r>
            <a:r>
              <a:rPr lang="zh-CN" altLang="en-US" sz="2800" b="1" dirty="0">
                <a:solidFill>
                  <a:srgbClr val="002060"/>
                </a:solidFill>
                <a:latin typeface="微软雅黑" panose="020B0503020204020204" pitchFamily="34" charset="-122"/>
                <a:ea typeface="微软雅黑" panose="020B0503020204020204" pitchFamily="34" charset="-122"/>
              </a:rPr>
              <a:t>反向传播</a:t>
            </a:r>
            <a:endParaRPr lang="zh-CN" altLang="en-US" dirty="0"/>
          </a:p>
        </p:txBody>
      </p:sp>
      <p:sp>
        <p:nvSpPr>
          <p:cNvPr id="9" name="灯片编号占位符 2">
            <a:extLst>
              <a:ext uri="{FF2B5EF4-FFF2-40B4-BE49-F238E27FC236}">
                <a16:creationId xmlns:a16="http://schemas.microsoft.com/office/drawing/2014/main" id="{D3DD63A9-5EF1-70F4-A51C-4E4C91786111}"/>
              </a:ext>
            </a:extLst>
          </p:cNvPr>
          <p:cNvSpPr txBox="1">
            <a:spLocks/>
          </p:cNvSpPr>
          <p:nvPr/>
        </p:nvSpPr>
        <p:spPr>
          <a:xfrm>
            <a:off x="8610600" y="6356350"/>
            <a:ext cx="2743200"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E90303BD-27E7-44B1-9354-C9A836F9E9C5}" type="slidenum">
              <a:rPr lang="zh-CN" altLang="en-US" sz="1200" smtClean="0">
                <a:solidFill>
                  <a:srgbClr val="898989"/>
                </a:solidFill>
              </a:rPr>
              <a:pPr algn="r"/>
              <a:t>11</a:t>
            </a:fld>
            <a:endParaRPr lang="zh-CN" altLang="en-US" sz="1200" dirty="0">
              <a:solidFill>
                <a:srgbClr val="898989"/>
              </a:solidFill>
            </a:endParaRPr>
          </a:p>
        </p:txBody>
      </p:sp>
      <p:sp>
        <p:nvSpPr>
          <p:cNvPr id="7" name="文本框 6">
            <a:extLst>
              <a:ext uri="{FF2B5EF4-FFF2-40B4-BE49-F238E27FC236}">
                <a16:creationId xmlns:a16="http://schemas.microsoft.com/office/drawing/2014/main" id="{DE405581-6B29-B92D-A92C-5B63460205B4}"/>
              </a:ext>
            </a:extLst>
          </p:cNvPr>
          <p:cNvSpPr txBox="1"/>
          <p:nvPr/>
        </p:nvSpPr>
        <p:spPr>
          <a:xfrm>
            <a:off x="633343" y="766618"/>
            <a:ext cx="11668527" cy="1115947"/>
          </a:xfrm>
          <a:prstGeom prst="rect">
            <a:avLst/>
          </a:prstGeom>
          <a:noFill/>
        </p:spPr>
        <p:txBody>
          <a:bodyPr wrap="square">
            <a:spAutoFit/>
          </a:bodyPr>
          <a:lstStyle/>
          <a:p>
            <a:pPr marL="285750" indent="-285750">
              <a:lnSpc>
                <a:spcPct val="200000"/>
              </a:lnSpc>
              <a:buFont typeface="Wingdings" panose="05000000000000000000" pitchFamily="2" charset="2"/>
              <a:buChar char="p"/>
              <a:defRPr/>
            </a:pPr>
            <a:r>
              <a:rPr lang="zh-CN" altLang="en-US" b="1"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反向传播：根据微积分中的链式法则按相反的顺序从输出层到输入层遍历网络。依次计算和存储神经网络的中间变量和参数的梯度。</a:t>
            </a:r>
            <a:endParaRPr lang="en-US" altLang="zh-CN" b="1"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44" name="组合 43">
            <a:extLst>
              <a:ext uri="{FF2B5EF4-FFF2-40B4-BE49-F238E27FC236}">
                <a16:creationId xmlns:a16="http://schemas.microsoft.com/office/drawing/2014/main" id="{53C7717E-221F-4AA6-B9D3-D34350487331}"/>
              </a:ext>
            </a:extLst>
          </p:cNvPr>
          <p:cNvGrpSpPr/>
          <p:nvPr/>
        </p:nvGrpSpPr>
        <p:grpSpPr>
          <a:xfrm>
            <a:off x="3350225" y="3613904"/>
            <a:ext cx="5491550" cy="1041839"/>
            <a:chOff x="1046715" y="2410341"/>
            <a:chExt cx="5491550" cy="1041839"/>
          </a:xfrm>
        </p:grpSpPr>
        <p:sp>
          <p:nvSpPr>
            <p:cNvPr id="20" name="椭圆 19">
              <a:extLst>
                <a:ext uri="{FF2B5EF4-FFF2-40B4-BE49-F238E27FC236}">
                  <a16:creationId xmlns:a16="http://schemas.microsoft.com/office/drawing/2014/main" id="{884EBDA5-40E1-41E8-B767-E7DBD4889945}"/>
                </a:ext>
              </a:extLst>
            </p:cNvPr>
            <p:cNvSpPr/>
            <p:nvPr/>
          </p:nvSpPr>
          <p:spPr>
            <a:xfrm>
              <a:off x="1046715" y="2801636"/>
              <a:ext cx="728197" cy="650544"/>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a:extLst>
                <a:ext uri="{FF2B5EF4-FFF2-40B4-BE49-F238E27FC236}">
                  <a16:creationId xmlns:a16="http://schemas.microsoft.com/office/drawing/2014/main" id="{949E6815-6374-4F4D-8943-671435888CA2}"/>
                </a:ext>
              </a:extLst>
            </p:cNvPr>
            <p:cNvSpPr/>
            <p:nvPr/>
          </p:nvSpPr>
          <p:spPr>
            <a:xfrm>
              <a:off x="2649928" y="2795352"/>
              <a:ext cx="728197" cy="650544"/>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a:extLst>
                <a:ext uri="{FF2B5EF4-FFF2-40B4-BE49-F238E27FC236}">
                  <a16:creationId xmlns:a16="http://schemas.microsoft.com/office/drawing/2014/main" id="{6B2127F1-A461-4159-86ED-6EB15FB199C2}"/>
                </a:ext>
              </a:extLst>
            </p:cNvPr>
            <p:cNvSpPr/>
            <p:nvPr/>
          </p:nvSpPr>
          <p:spPr>
            <a:xfrm>
              <a:off x="4185943" y="2795352"/>
              <a:ext cx="728197" cy="6505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a:extLst>
                <a:ext uri="{FF2B5EF4-FFF2-40B4-BE49-F238E27FC236}">
                  <a16:creationId xmlns:a16="http://schemas.microsoft.com/office/drawing/2014/main" id="{E3B0C37B-4000-4850-B174-B4A7B64DB999}"/>
                </a:ext>
              </a:extLst>
            </p:cNvPr>
            <p:cNvSpPr/>
            <p:nvPr/>
          </p:nvSpPr>
          <p:spPr>
            <a:xfrm>
              <a:off x="5810068" y="2795352"/>
              <a:ext cx="728197" cy="6505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8" name="直接箭头连接符 27">
              <a:extLst>
                <a:ext uri="{FF2B5EF4-FFF2-40B4-BE49-F238E27FC236}">
                  <a16:creationId xmlns:a16="http://schemas.microsoft.com/office/drawing/2014/main" id="{156A4AD5-DB53-45F3-B183-12131D46CA80}"/>
                </a:ext>
              </a:extLst>
            </p:cNvPr>
            <p:cNvCxnSpPr>
              <a:cxnSpLocks/>
              <a:stCxn id="20" idx="6"/>
              <a:endCxn id="24" idx="2"/>
            </p:cNvCxnSpPr>
            <p:nvPr/>
          </p:nvCxnSpPr>
          <p:spPr>
            <a:xfrm flipV="1">
              <a:off x="1774912" y="3120624"/>
              <a:ext cx="875016" cy="628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0" name="直接箭头连接符 29">
              <a:extLst>
                <a:ext uri="{FF2B5EF4-FFF2-40B4-BE49-F238E27FC236}">
                  <a16:creationId xmlns:a16="http://schemas.microsoft.com/office/drawing/2014/main" id="{C2DFDBF1-116D-403A-B664-CC28903051EF}"/>
                </a:ext>
              </a:extLst>
            </p:cNvPr>
            <p:cNvCxnSpPr>
              <a:cxnSpLocks/>
              <a:stCxn id="24" idx="6"/>
              <a:endCxn id="25" idx="2"/>
            </p:cNvCxnSpPr>
            <p:nvPr/>
          </p:nvCxnSpPr>
          <p:spPr>
            <a:xfrm>
              <a:off x="3378125" y="3120624"/>
              <a:ext cx="807818"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3" name="直接箭头连接符 32">
              <a:extLst>
                <a:ext uri="{FF2B5EF4-FFF2-40B4-BE49-F238E27FC236}">
                  <a16:creationId xmlns:a16="http://schemas.microsoft.com/office/drawing/2014/main" id="{328F29E9-CB9D-4A62-9CEB-101F84FBD767}"/>
                </a:ext>
              </a:extLst>
            </p:cNvPr>
            <p:cNvCxnSpPr>
              <a:cxnSpLocks/>
              <a:stCxn id="25" idx="6"/>
              <a:endCxn id="26" idx="2"/>
            </p:cNvCxnSpPr>
            <p:nvPr/>
          </p:nvCxnSpPr>
          <p:spPr>
            <a:xfrm>
              <a:off x="4914140" y="3120624"/>
              <a:ext cx="895928"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graphicFrame>
          <p:nvGraphicFramePr>
            <p:cNvPr id="40" name="对象 39">
              <a:extLst>
                <a:ext uri="{FF2B5EF4-FFF2-40B4-BE49-F238E27FC236}">
                  <a16:creationId xmlns:a16="http://schemas.microsoft.com/office/drawing/2014/main" id="{B8201E01-5F76-405A-A35B-D1B2BD181ED3}"/>
                </a:ext>
              </a:extLst>
            </p:cNvPr>
            <p:cNvGraphicFramePr>
              <a:graphicFrameLocks noChangeAspect="1"/>
            </p:cNvGraphicFramePr>
            <p:nvPr/>
          </p:nvGraphicFramePr>
          <p:xfrm>
            <a:off x="1808150" y="2410341"/>
            <a:ext cx="719705" cy="479803"/>
          </p:xfrm>
          <a:graphic>
            <a:graphicData uri="http://schemas.openxmlformats.org/presentationml/2006/ole">
              <mc:AlternateContent xmlns:mc="http://schemas.openxmlformats.org/markup-compatibility/2006">
                <mc:Choice xmlns:v="urn:schemas-microsoft-com:vml" Requires="v">
                  <p:oleObj spid="_x0000_s18511" name="Equation" r:id="rId4" imgW="342720" imgH="228600" progId="Equation.DSMT4">
                    <p:embed/>
                  </p:oleObj>
                </mc:Choice>
                <mc:Fallback>
                  <p:oleObj name="Equation" r:id="rId4" imgW="342720" imgH="228600" progId="Equation.DSMT4">
                    <p:embed/>
                    <p:pic>
                      <p:nvPicPr>
                        <p:cNvPr id="40" name="对象 39">
                          <a:extLst>
                            <a:ext uri="{FF2B5EF4-FFF2-40B4-BE49-F238E27FC236}">
                              <a16:creationId xmlns:a16="http://schemas.microsoft.com/office/drawing/2014/main" id="{B8201E01-5F76-405A-A35B-D1B2BD181ED3}"/>
                            </a:ext>
                          </a:extLst>
                        </p:cNvPr>
                        <p:cNvPicPr/>
                        <p:nvPr/>
                      </p:nvPicPr>
                      <p:blipFill>
                        <a:blip r:embed="rId5"/>
                        <a:stretch>
                          <a:fillRect/>
                        </a:stretch>
                      </p:blipFill>
                      <p:spPr>
                        <a:xfrm>
                          <a:off x="1808150" y="2410341"/>
                          <a:ext cx="719705" cy="479803"/>
                        </a:xfrm>
                        <a:prstGeom prst="rect">
                          <a:avLst/>
                        </a:prstGeom>
                      </p:spPr>
                    </p:pic>
                  </p:oleObj>
                </mc:Fallback>
              </mc:AlternateContent>
            </a:graphicData>
          </a:graphic>
        </p:graphicFrame>
        <p:graphicFrame>
          <p:nvGraphicFramePr>
            <p:cNvPr id="41" name="对象 40">
              <a:extLst>
                <a:ext uri="{FF2B5EF4-FFF2-40B4-BE49-F238E27FC236}">
                  <a16:creationId xmlns:a16="http://schemas.microsoft.com/office/drawing/2014/main" id="{BDD3F839-118D-4905-9EC1-CF2B86A65D1F}"/>
                </a:ext>
              </a:extLst>
            </p:cNvPr>
            <p:cNvGraphicFramePr>
              <a:graphicFrameLocks noChangeAspect="1"/>
            </p:cNvGraphicFramePr>
            <p:nvPr/>
          </p:nvGraphicFramePr>
          <p:xfrm>
            <a:off x="3378125" y="2443430"/>
            <a:ext cx="719706" cy="446714"/>
          </p:xfrm>
          <a:graphic>
            <a:graphicData uri="http://schemas.openxmlformats.org/presentationml/2006/ole">
              <mc:AlternateContent xmlns:mc="http://schemas.openxmlformats.org/markup-compatibility/2006">
                <mc:Choice xmlns:v="urn:schemas-microsoft-com:vml" Requires="v">
                  <p:oleObj spid="_x0000_s18512" name="Equation" r:id="rId6" imgW="368280" imgH="228600" progId="Equation.DSMT4">
                    <p:embed/>
                  </p:oleObj>
                </mc:Choice>
                <mc:Fallback>
                  <p:oleObj name="Equation" r:id="rId6" imgW="368280" imgH="228600" progId="Equation.DSMT4">
                    <p:embed/>
                    <p:pic>
                      <p:nvPicPr>
                        <p:cNvPr id="41" name="对象 40">
                          <a:extLst>
                            <a:ext uri="{FF2B5EF4-FFF2-40B4-BE49-F238E27FC236}">
                              <a16:creationId xmlns:a16="http://schemas.microsoft.com/office/drawing/2014/main" id="{BDD3F839-118D-4905-9EC1-CF2B86A65D1F}"/>
                            </a:ext>
                          </a:extLst>
                        </p:cNvPr>
                        <p:cNvPicPr/>
                        <p:nvPr/>
                      </p:nvPicPr>
                      <p:blipFill>
                        <a:blip r:embed="rId7"/>
                        <a:stretch>
                          <a:fillRect/>
                        </a:stretch>
                      </p:blipFill>
                      <p:spPr>
                        <a:xfrm>
                          <a:off x="3378125" y="2443430"/>
                          <a:ext cx="719706" cy="446714"/>
                        </a:xfrm>
                        <a:prstGeom prst="rect">
                          <a:avLst/>
                        </a:prstGeom>
                      </p:spPr>
                    </p:pic>
                  </p:oleObj>
                </mc:Fallback>
              </mc:AlternateContent>
            </a:graphicData>
          </a:graphic>
        </p:graphicFrame>
        <p:graphicFrame>
          <p:nvGraphicFramePr>
            <p:cNvPr id="42" name="对象 41">
              <a:extLst>
                <a:ext uri="{FF2B5EF4-FFF2-40B4-BE49-F238E27FC236}">
                  <a16:creationId xmlns:a16="http://schemas.microsoft.com/office/drawing/2014/main" id="{09B3F8F9-38CB-4DAF-BBB2-50EF42745B0C}"/>
                </a:ext>
              </a:extLst>
            </p:cNvPr>
            <p:cNvGraphicFramePr>
              <a:graphicFrameLocks noChangeAspect="1"/>
            </p:cNvGraphicFramePr>
            <p:nvPr/>
          </p:nvGraphicFramePr>
          <p:xfrm>
            <a:off x="5002251" y="2443430"/>
            <a:ext cx="719705" cy="462668"/>
          </p:xfrm>
          <a:graphic>
            <a:graphicData uri="http://schemas.openxmlformats.org/presentationml/2006/ole">
              <mc:AlternateContent xmlns:mc="http://schemas.openxmlformats.org/markup-compatibility/2006">
                <mc:Choice xmlns:v="urn:schemas-microsoft-com:vml" Requires="v">
                  <p:oleObj spid="_x0000_s18513" name="Equation" r:id="rId8" imgW="355320" imgH="228600" progId="Equation.DSMT4">
                    <p:embed/>
                  </p:oleObj>
                </mc:Choice>
                <mc:Fallback>
                  <p:oleObj name="Equation" r:id="rId8" imgW="355320" imgH="228600" progId="Equation.DSMT4">
                    <p:embed/>
                    <p:pic>
                      <p:nvPicPr>
                        <p:cNvPr id="42" name="对象 41">
                          <a:extLst>
                            <a:ext uri="{FF2B5EF4-FFF2-40B4-BE49-F238E27FC236}">
                              <a16:creationId xmlns:a16="http://schemas.microsoft.com/office/drawing/2014/main" id="{09B3F8F9-38CB-4DAF-BBB2-50EF42745B0C}"/>
                            </a:ext>
                          </a:extLst>
                        </p:cNvPr>
                        <p:cNvPicPr/>
                        <p:nvPr/>
                      </p:nvPicPr>
                      <p:blipFill>
                        <a:blip r:embed="rId9"/>
                        <a:stretch>
                          <a:fillRect/>
                        </a:stretch>
                      </p:blipFill>
                      <p:spPr>
                        <a:xfrm>
                          <a:off x="5002251" y="2443430"/>
                          <a:ext cx="719705" cy="462668"/>
                        </a:xfrm>
                        <a:prstGeom prst="rect">
                          <a:avLst/>
                        </a:prstGeom>
                      </p:spPr>
                    </p:pic>
                  </p:oleObj>
                </mc:Fallback>
              </mc:AlternateContent>
            </a:graphicData>
          </a:graphic>
        </p:graphicFrame>
      </p:grpSp>
      <p:graphicFrame>
        <p:nvGraphicFramePr>
          <p:cNvPr id="47" name="对象 46">
            <a:extLst>
              <a:ext uri="{FF2B5EF4-FFF2-40B4-BE49-F238E27FC236}">
                <a16:creationId xmlns:a16="http://schemas.microsoft.com/office/drawing/2014/main" id="{84D37E14-5FAD-4954-812E-4346B7B7F486}"/>
              </a:ext>
            </a:extLst>
          </p:cNvPr>
          <p:cNvGraphicFramePr>
            <a:graphicFrameLocks noChangeAspect="1"/>
          </p:cNvGraphicFramePr>
          <p:nvPr/>
        </p:nvGraphicFramePr>
        <p:xfrm>
          <a:off x="7927530" y="5186359"/>
          <a:ext cx="604838" cy="482600"/>
        </p:xfrm>
        <a:graphic>
          <a:graphicData uri="http://schemas.openxmlformats.org/presentationml/2006/ole">
            <mc:AlternateContent xmlns:mc="http://schemas.openxmlformats.org/markup-compatibility/2006">
              <mc:Choice xmlns:v="urn:schemas-microsoft-com:vml" Requires="v">
                <p:oleObj spid="_x0000_s18514" name="Equation" r:id="rId10" imgW="253800" imgH="203040" progId="Equation.DSMT4">
                  <p:embed/>
                </p:oleObj>
              </mc:Choice>
              <mc:Fallback>
                <p:oleObj name="Equation" r:id="rId10" imgW="253800" imgH="203040" progId="Equation.DSMT4">
                  <p:embed/>
                  <p:pic>
                    <p:nvPicPr>
                      <p:cNvPr id="47" name="对象 46">
                        <a:extLst>
                          <a:ext uri="{FF2B5EF4-FFF2-40B4-BE49-F238E27FC236}">
                            <a16:creationId xmlns:a16="http://schemas.microsoft.com/office/drawing/2014/main" id="{84D37E14-5FAD-4954-812E-4346B7B7F486}"/>
                          </a:ext>
                        </a:extLst>
                      </p:cNvPr>
                      <p:cNvPicPr/>
                      <p:nvPr/>
                    </p:nvPicPr>
                    <p:blipFill>
                      <a:blip r:embed="rId11"/>
                      <a:stretch>
                        <a:fillRect/>
                      </a:stretch>
                    </p:blipFill>
                    <p:spPr>
                      <a:xfrm>
                        <a:off x="7927530" y="5186359"/>
                        <a:ext cx="604838" cy="482600"/>
                      </a:xfrm>
                      <a:prstGeom prst="rect">
                        <a:avLst/>
                      </a:prstGeom>
                    </p:spPr>
                  </p:pic>
                </p:oleObj>
              </mc:Fallback>
            </mc:AlternateContent>
          </a:graphicData>
        </a:graphic>
      </p:graphicFrame>
      <p:graphicFrame>
        <p:nvGraphicFramePr>
          <p:cNvPr id="48" name="对象 47">
            <a:extLst>
              <a:ext uri="{FF2B5EF4-FFF2-40B4-BE49-F238E27FC236}">
                <a16:creationId xmlns:a16="http://schemas.microsoft.com/office/drawing/2014/main" id="{BA445D19-53EB-4A47-8D1B-54A144D62771}"/>
              </a:ext>
            </a:extLst>
          </p:cNvPr>
          <p:cNvGraphicFramePr>
            <a:graphicFrameLocks noChangeAspect="1"/>
          </p:cNvGraphicFramePr>
          <p:nvPr/>
        </p:nvGraphicFramePr>
        <p:xfrm>
          <a:off x="4502150" y="4454525"/>
          <a:ext cx="114300" cy="177800"/>
        </p:xfrm>
        <a:graphic>
          <a:graphicData uri="http://schemas.openxmlformats.org/presentationml/2006/ole">
            <mc:AlternateContent xmlns:mc="http://schemas.openxmlformats.org/markup-compatibility/2006">
              <mc:Choice xmlns:v="urn:schemas-microsoft-com:vml" Requires="v">
                <p:oleObj spid="_x0000_s18515" name="Equation" r:id="rId12" imgW="114120" imgH="177480" progId="Equation.DSMT4">
                  <p:embed/>
                </p:oleObj>
              </mc:Choice>
              <mc:Fallback>
                <p:oleObj name="Equation" r:id="rId12" imgW="114120" imgH="177480" progId="Equation.DSMT4">
                  <p:embed/>
                  <p:pic>
                    <p:nvPicPr>
                      <p:cNvPr id="48" name="对象 47">
                        <a:extLst>
                          <a:ext uri="{FF2B5EF4-FFF2-40B4-BE49-F238E27FC236}">
                            <a16:creationId xmlns:a16="http://schemas.microsoft.com/office/drawing/2014/main" id="{BA445D19-53EB-4A47-8D1B-54A144D62771}"/>
                          </a:ext>
                        </a:extLst>
                      </p:cNvPr>
                      <p:cNvPicPr/>
                      <p:nvPr/>
                    </p:nvPicPr>
                    <p:blipFill>
                      <a:blip r:embed="rId13"/>
                      <a:stretch>
                        <a:fillRect/>
                      </a:stretch>
                    </p:blipFill>
                    <p:spPr>
                      <a:xfrm>
                        <a:off x="4502150" y="4454525"/>
                        <a:ext cx="114300" cy="177800"/>
                      </a:xfrm>
                      <a:prstGeom prst="rect">
                        <a:avLst/>
                      </a:prstGeom>
                    </p:spPr>
                  </p:pic>
                </p:oleObj>
              </mc:Fallback>
            </mc:AlternateContent>
          </a:graphicData>
        </a:graphic>
      </p:graphicFrame>
      <p:graphicFrame>
        <p:nvGraphicFramePr>
          <p:cNvPr id="49" name="对象 48">
            <a:extLst>
              <a:ext uri="{FF2B5EF4-FFF2-40B4-BE49-F238E27FC236}">
                <a16:creationId xmlns:a16="http://schemas.microsoft.com/office/drawing/2014/main" id="{287A3CA5-A9D6-4CF9-9F34-2E134C6E8807}"/>
              </a:ext>
            </a:extLst>
          </p:cNvPr>
          <p:cNvGraphicFramePr>
            <a:graphicFrameLocks noChangeAspect="1"/>
          </p:cNvGraphicFramePr>
          <p:nvPr/>
        </p:nvGraphicFramePr>
        <p:xfrm>
          <a:off x="6177739" y="5175431"/>
          <a:ext cx="814386" cy="482599"/>
        </p:xfrm>
        <a:graphic>
          <a:graphicData uri="http://schemas.openxmlformats.org/presentationml/2006/ole">
            <mc:AlternateContent xmlns:mc="http://schemas.openxmlformats.org/markup-compatibility/2006">
              <mc:Choice xmlns:v="urn:schemas-microsoft-com:vml" Requires="v">
                <p:oleObj spid="_x0000_s18516" name="Equation" r:id="rId14" imgW="342720" imgH="203040" progId="Equation.DSMT4">
                  <p:embed/>
                </p:oleObj>
              </mc:Choice>
              <mc:Fallback>
                <p:oleObj name="Equation" r:id="rId14" imgW="342720" imgH="203040" progId="Equation.DSMT4">
                  <p:embed/>
                  <p:pic>
                    <p:nvPicPr>
                      <p:cNvPr id="49" name="对象 48">
                        <a:extLst>
                          <a:ext uri="{FF2B5EF4-FFF2-40B4-BE49-F238E27FC236}">
                            <a16:creationId xmlns:a16="http://schemas.microsoft.com/office/drawing/2014/main" id="{287A3CA5-A9D6-4CF9-9F34-2E134C6E8807}"/>
                          </a:ext>
                        </a:extLst>
                      </p:cNvPr>
                      <p:cNvPicPr/>
                      <p:nvPr/>
                    </p:nvPicPr>
                    <p:blipFill>
                      <a:blip r:embed="rId15"/>
                      <a:stretch>
                        <a:fillRect/>
                      </a:stretch>
                    </p:blipFill>
                    <p:spPr>
                      <a:xfrm>
                        <a:off x="6177739" y="5175431"/>
                        <a:ext cx="814386" cy="482599"/>
                      </a:xfrm>
                      <a:prstGeom prst="rect">
                        <a:avLst/>
                      </a:prstGeom>
                    </p:spPr>
                  </p:pic>
                </p:oleObj>
              </mc:Fallback>
            </mc:AlternateContent>
          </a:graphicData>
        </a:graphic>
      </p:graphicFrame>
      <p:cxnSp>
        <p:nvCxnSpPr>
          <p:cNvPr id="51" name="直接箭头连接符 50">
            <a:extLst>
              <a:ext uri="{FF2B5EF4-FFF2-40B4-BE49-F238E27FC236}">
                <a16:creationId xmlns:a16="http://schemas.microsoft.com/office/drawing/2014/main" id="{0B313800-B03D-42B2-8357-556323351C4A}"/>
              </a:ext>
            </a:extLst>
          </p:cNvPr>
          <p:cNvCxnSpPr>
            <a:cxnSpLocks/>
          </p:cNvCxnSpPr>
          <p:nvPr/>
        </p:nvCxnSpPr>
        <p:spPr>
          <a:xfrm flipV="1">
            <a:off x="6678990" y="4646348"/>
            <a:ext cx="167752" cy="49632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3" name="直接箭头连接符 52">
            <a:extLst>
              <a:ext uri="{FF2B5EF4-FFF2-40B4-BE49-F238E27FC236}">
                <a16:creationId xmlns:a16="http://schemas.microsoft.com/office/drawing/2014/main" id="{518DF05C-C5E0-4DB2-BE1F-2B6C58386C6D}"/>
              </a:ext>
            </a:extLst>
          </p:cNvPr>
          <p:cNvCxnSpPr>
            <a:cxnSpLocks/>
            <a:endCxn id="26" idx="4"/>
          </p:cNvCxnSpPr>
          <p:nvPr/>
        </p:nvCxnSpPr>
        <p:spPr>
          <a:xfrm flipV="1">
            <a:off x="8292242" y="4649459"/>
            <a:ext cx="185435" cy="50479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9" name="椭圆 58">
            <a:extLst>
              <a:ext uri="{FF2B5EF4-FFF2-40B4-BE49-F238E27FC236}">
                <a16:creationId xmlns:a16="http://schemas.microsoft.com/office/drawing/2014/main" id="{9F116C36-DFB3-4E5F-94DE-8EB3A03DA3F4}"/>
              </a:ext>
            </a:extLst>
          </p:cNvPr>
          <p:cNvSpPr/>
          <p:nvPr/>
        </p:nvSpPr>
        <p:spPr>
          <a:xfrm>
            <a:off x="9711454" y="3981781"/>
            <a:ext cx="728197" cy="6505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1.00</a:t>
            </a:r>
            <a:endParaRPr lang="zh-CN" altLang="en-US" sz="1400" dirty="0"/>
          </a:p>
        </p:txBody>
      </p:sp>
      <p:graphicFrame>
        <p:nvGraphicFramePr>
          <p:cNvPr id="60" name="对象 59">
            <a:extLst>
              <a:ext uri="{FF2B5EF4-FFF2-40B4-BE49-F238E27FC236}">
                <a16:creationId xmlns:a16="http://schemas.microsoft.com/office/drawing/2014/main" id="{8CD04E0F-C109-407A-BFD6-338C5D776AEF}"/>
              </a:ext>
            </a:extLst>
          </p:cNvPr>
          <p:cNvGraphicFramePr>
            <a:graphicFrameLocks noChangeAspect="1"/>
          </p:cNvGraphicFramePr>
          <p:nvPr/>
        </p:nvGraphicFramePr>
        <p:xfrm>
          <a:off x="9912743" y="5256370"/>
          <a:ext cx="339866" cy="401660"/>
        </p:xfrm>
        <a:graphic>
          <a:graphicData uri="http://schemas.openxmlformats.org/presentationml/2006/ole">
            <mc:AlternateContent xmlns:mc="http://schemas.openxmlformats.org/markup-compatibility/2006">
              <mc:Choice xmlns:v="urn:schemas-microsoft-com:vml" Requires="v">
                <p:oleObj spid="_x0000_s18517" name="Equation" r:id="rId16" imgW="139680" imgH="164880" progId="Equation.DSMT4">
                  <p:embed/>
                </p:oleObj>
              </mc:Choice>
              <mc:Fallback>
                <p:oleObj name="Equation" r:id="rId16" imgW="139680" imgH="164880" progId="Equation.DSMT4">
                  <p:embed/>
                  <p:pic>
                    <p:nvPicPr>
                      <p:cNvPr id="60" name="对象 59">
                        <a:extLst>
                          <a:ext uri="{FF2B5EF4-FFF2-40B4-BE49-F238E27FC236}">
                            <a16:creationId xmlns:a16="http://schemas.microsoft.com/office/drawing/2014/main" id="{8CD04E0F-C109-407A-BFD6-338C5D776AEF}"/>
                          </a:ext>
                        </a:extLst>
                      </p:cNvPr>
                      <p:cNvPicPr/>
                      <p:nvPr/>
                    </p:nvPicPr>
                    <p:blipFill>
                      <a:blip r:embed="rId17"/>
                      <a:stretch>
                        <a:fillRect/>
                      </a:stretch>
                    </p:blipFill>
                    <p:spPr>
                      <a:xfrm>
                        <a:off x="9912743" y="5256370"/>
                        <a:ext cx="339866" cy="401660"/>
                      </a:xfrm>
                      <a:prstGeom prst="rect">
                        <a:avLst/>
                      </a:prstGeom>
                    </p:spPr>
                  </p:pic>
                </p:oleObj>
              </mc:Fallback>
            </mc:AlternateContent>
          </a:graphicData>
        </a:graphic>
      </p:graphicFrame>
      <p:sp>
        <p:nvSpPr>
          <p:cNvPr id="61" name="文本框 60">
            <a:extLst>
              <a:ext uri="{FF2B5EF4-FFF2-40B4-BE49-F238E27FC236}">
                <a16:creationId xmlns:a16="http://schemas.microsoft.com/office/drawing/2014/main" id="{2EE91EBB-124F-4020-BB44-48F8943CD4CD}"/>
              </a:ext>
            </a:extLst>
          </p:cNvPr>
          <p:cNvSpPr txBox="1"/>
          <p:nvPr/>
        </p:nvSpPr>
        <p:spPr>
          <a:xfrm>
            <a:off x="9564786" y="3447394"/>
            <a:ext cx="1375646" cy="369332"/>
          </a:xfrm>
          <a:prstGeom prst="rect">
            <a:avLst/>
          </a:prstGeom>
          <a:noFill/>
        </p:spPr>
        <p:txBody>
          <a:bodyPr wrap="square" rtlCol="0">
            <a:spAutoFit/>
          </a:bodyPr>
          <a:lstStyle/>
          <a:p>
            <a:r>
              <a:rPr lang="zh-CN" altLang="en-US" dirty="0">
                <a:latin typeface="黑体" panose="02010609060101010101" pitchFamily="49" charset="-122"/>
                <a:ea typeface="黑体" panose="02010609060101010101" pitchFamily="49" charset="-122"/>
              </a:rPr>
              <a:t>期望输出</a:t>
            </a:r>
          </a:p>
        </p:txBody>
      </p:sp>
      <p:cxnSp>
        <p:nvCxnSpPr>
          <p:cNvPr id="133" name="直接箭头连接符 132">
            <a:extLst>
              <a:ext uri="{FF2B5EF4-FFF2-40B4-BE49-F238E27FC236}">
                <a16:creationId xmlns:a16="http://schemas.microsoft.com/office/drawing/2014/main" id="{D51F5E8E-199B-4674-820B-316430881029}"/>
              </a:ext>
            </a:extLst>
          </p:cNvPr>
          <p:cNvCxnSpPr>
            <a:cxnSpLocks/>
            <a:stCxn id="60" idx="0"/>
            <a:endCxn id="59" idx="4"/>
          </p:cNvCxnSpPr>
          <p:nvPr/>
        </p:nvCxnSpPr>
        <p:spPr>
          <a:xfrm flipH="1" flipV="1">
            <a:off x="10075553" y="4632325"/>
            <a:ext cx="7123" cy="62404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aphicFrame>
        <p:nvGraphicFramePr>
          <p:cNvPr id="8" name="对象 7">
            <a:extLst>
              <a:ext uri="{FF2B5EF4-FFF2-40B4-BE49-F238E27FC236}">
                <a16:creationId xmlns:a16="http://schemas.microsoft.com/office/drawing/2014/main" id="{75DFC98A-D36F-4FC4-8547-81BFCDA7DCD7}"/>
              </a:ext>
            </a:extLst>
          </p:cNvPr>
          <p:cNvGraphicFramePr>
            <a:graphicFrameLocks noChangeAspect="1"/>
          </p:cNvGraphicFramePr>
          <p:nvPr>
            <p:extLst>
              <p:ext uri="{D42A27DB-BD31-4B8C-83A1-F6EECF244321}">
                <p14:modId xmlns:p14="http://schemas.microsoft.com/office/powerpoint/2010/main" val="2938691417"/>
              </p:ext>
            </p:extLst>
          </p:nvPr>
        </p:nvGraphicFramePr>
        <p:xfrm>
          <a:off x="4115341" y="2257404"/>
          <a:ext cx="4572000" cy="520700"/>
        </p:xfrm>
        <a:graphic>
          <a:graphicData uri="http://schemas.openxmlformats.org/presentationml/2006/ole">
            <mc:AlternateContent xmlns:mc="http://schemas.openxmlformats.org/markup-compatibility/2006">
              <mc:Choice xmlns:v="urn:schemas-microsoft-com:vml" Requires="v">
                <p:oleObj spid="_x0000_s18518" name="Equation" r:id="rId18" imgW="4571694" imgH="520473" progId="Equation.DSMT4">
                  <p:embed/>
                </p:oleObj>
              </mc:Choice>
              <mc:Fallback>
                <p:oleObj name="Equation" r:id="rId18" imgW="4571694" imgH="520473" progId="Equation.DSMT4">
                  <p:embed/>
                  <p:pic>
                    <p:nvPicPr>
                      <p:cNvPr id="0" name=""/>
                      <p:cNvPicPr/>
                      <p:nvPr/>
                    </p:nvPicPr>
                    <p:blipFill>
                      <a:blip r:embed="rId19"/>
                      <a:stretch>
                        <a:fillRect/>
                      </a:stretch>
                    </p:blipFill>
                    <p:spPr>
                      <a:xfrm>
                        <a:off x="4115341" y="2257404"/>
                        <a:ext cx="4572000" cy="520700"/>
                      </a:xfrm>
                      <a:prstGeom prst="rect">
                        <a:avLst/>
                      </a:prstGeom>
                    </p:spPr>
                  </p:pic>
                </p:oleObj>
              </mc:Fallback>
            </mc:AlternateContent>
          </a:graphicData>
        </a:graphic>
      </p:graphicFrame>
    </p:spTree>
    <p:extLst>
      <p:ext uri="{BB962C8B-B14F-4D97-AF65-F5344CB8AC3E}">
        <p14:creationId xmlns:p14="http://schemas.microsoft.com/office/powerpoint/2010/main" val="1245303352"/>
      </p:ext>
    </p:extLst>
  </p:cSld>
  <p:clrMapOvr>
    <a:masterClrMapping/>
  </p:clrMapOvr>
  <mc:AlternateContent xmlns:mc="http://schemas.openxmlformats.org/markup-compatibility/2006">
    <mc:Choice xmlns:p14="http://schemas.microsoft.com/office/powerpoint/2010/main" Requires="p14">
      <p:transition p14:dur="0" advTm="13011"/>
    </mc:Choice>
    <mc:Fallback>
      <p:transition advTm="13011"/>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0"/>
            <a:ext cx="550139" cy="766618"/>
            <a:chOff x="1935426" y="1142067"/>
            <a:chExt cx="422193" cy="587375"/>
          </a:xfrm>
        </p:grpSpPr>
        <p:sp>
          <p:nvSpPr>
            <p:cNvPr id="2" name="等腰三角形 8">
              <a:extLst>
                <a:ext uri="{FF2B5EF4-FFF2-40B4-BE49-F238E27FC236}">
                  <a16:creationId xmlns:a16="http://schemas.microsoft.com/office/drawing/2014/main" id="{08B1C425-8377-49F6-AF5E-DB51366F1BFC}"/>
                </a:ext>
              </a:extLst>
            </p:cNvPr>
            <p:cNvSpPr/>
            <p:nvPr/>
          </p:nvSpPr>
          <p:spPr>
            <a:xfrm rot="5400000">
              <a:off x="1768534" y="1308959"/>
              <a:ext cx="587375" cy="253591"/>
            </a:xfrm>
            <a:prstGeom prst="triangle">
              <a:avLst>
                <a:gd name="adj" fmla="val 41052"/>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等线" panose="020F0502020204030204"/>
                <a:ea typeface="等线" panose="02010600030101010101" pitchFamily="2" charset="-122"/>
                <a:cs typeface="+mn-cs"/>
                <a:sym typeface="+mn-lt"/>
              </a:endParaRPr>
            </a:p>
          </p:txBody>
        </p:sp>
        <p:sp>
          <p:nvSpPr>
            <p:cNvPr id="3" name="等腰三角形 9">
              <a:extLst>
                <a:ext uri="{FF2B5EF4-FFF2-40B4-BE49-F238E27FC236}">
                  <a16:creationId xmlns:a16="http://schemas.microsoft.com/office/drawing/2014/main" id="{CD7F8B8D-27B3-49E5-BFC6-1725988C3769}"/>
                </a:ext>
              </a:extLst>
            </p:cNvPr>
            <p:cNvSpPr/>
            <p:nvPr/>
          </p:nvSpPr>
          <p:spPr>
            <a:xfrm rot="7213136">
              <a:off x="2106000" y="1337329"/>
              <a:ext cx="306388" cy="196850"/>
            </a:xfrm>
            <a:prstGeom prst="triangle">
              <a:avLst>
                <a:gd name="adj" fmla="val 39199"/>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等线" panose="020F0502020204030204"/>
                <a:ea typeface="等线" panose="02010600030101010101" pitchFamily="2" charset="-122"/>
                <a:cs typeface="+mn-cs"/>
                <a:sym typeface="+mn-lt"/>
              </a:endParaRPr>
            </a:p>
          </p:txBody>
        </p:sp>
      </p:grpSp>
      <p:cxnSp>
        <p:nvCxnSpPr>
          <p:cNvPr id="5" name="直接连接符 4"/>
          <p:cNvCxnSpPr/>
          <p:nvPr/>
        </p:nvCxnSpPr>
        <p:spPr>
          <a:xfrm flipV="1">
            <a:off x="0" y="766618"/>
            <a:ext cx="12192000" cy="1890"/>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633344" y="145986"/>
            <a:ext cx="5481129" cy="523220"/>
          </a:xfrm>
          <a:prstGeom prst="rect">
            <a:avLst/>
          </a:prstGeom>
          <a:noFill/>
        </p:spPr>
        <p:txBody>
          <a:bodyPr wrap="square" rtlCol="0">
            <a:spAutoFit/>
          </a:bodyPr>
          <a:lstStyle/>
          <a:p>
            <a:r>
              <a:rPr lang="en-US" altLang="zh-CN" sz="2800" b="1" dirty="0">
                <a:solidFill>
                  <a:srgbClr val="002060"/>
                </a:solidFill>
                <a:latin typeface="微软雅黑" panose="020B0503020204020204" pitchFamily="34" charset="-122"/>
                <a:ea typeface="微软雅黑" panose="020B0503020204020204" pitchFamily="34" charset="-122"/>
              </a:rPr>
              <a:t>1.3	</a:t>
            </a:r>
            <a:r>
              <a:rPr lang="zh-CN" altLang="en-US" sz="2800" b="1" dirty="0">
                <a:solidFill>
                  <a:srgbClr val="002060"/>
                </a:solidFill>
                <a:latin typeface="微软雅黑" panose="020B0503020204020204" pitchFamily="34" charset="-122"/>
                <a:ea typeface="微软雅黑" panose="020B0503020204020204" pitchFamily="34" charset="-122"/>
              </a:rPr>
              <a:t>反向传播</a:t>
            </a:r>
            <a:endParaRPr lang="zh-CN" altLang="en-US" dirty="0"/>
          </a:p>
        </p:txBody>
      </p:sp>
      <p:sp>
        <p:nvSpPr>
          <p:cNvPr id="9" name="灯片编号占位符 2">
            <a:extLst>
              <a:ext uri="{FF2B5EF4-FFF2-40B4-BE49-F238E27FC236}">
                <a16:creationId xmlns:a16="http://schemas.microsoft.com/office/drawing/2014/main" id="{D3DD63A9-5EF1-70F4-A51C-4E4C91786111}"/>
              </a:ext>
            </a:extLst>
          </p:cNvPr>
          <p:cNvSpPr txBox="1">
            <a:spLocks/>
          </p:cNvSpPr>
          <p:nvPr/>
        </p:nvSpPr>
        <p:spPr>
          <a:xfrm>
            <a:off x="8610600" y="6356350"/>
            <a:ext cx="2743200"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E90303BD-27E7-44B1-9354-C9A836F9E9C5}" type="slidenum">
              <a:rPr lang="zh-CN" altLang="en-US" sz="1200" smtClean="0">
                <a:solidFill>
                  <a:srgbClr val="898989"/>
                </a:solidFill>
              </a:rPr>
              <a:pPr algn="r"/>
              <a:t>12</a:t>
            </a:fld>
            <a:endParaRPr lang="zh-CN" altLang="en-US" sz="1200" dirty="0">
              <a:solidFill>
                <a:srgbClr val="898989"/>
              </a:solidFill>
            </a:endParaRPr>
          </a:p>
        </p:txBody>
      </p:sp>
      <p:sp>
        <p:nvSpPr>
          <p:cNvPr id="7" name="文本框 6">
            <a:extLst>
              <a:ext uri="{FF2B5EF4-FFF2-40B4-BE49-F238E27FC236}">
                <a16:creationId xmlns:a16="http://schemas.microsoft.com/office/drawing/2014/main" id="{DE405581-6B29-B92D-A92C-5B63460205B4}"/>
              </a:ext>
            </a:extLst>
          </p:cNvPr>
          <p:cNvSpPr txBox="1"/>
          <p:nvPr/>
        </p:nvSpPr>
        <p:spPr>
          <a:xfrm>
            <a:off x="633343" y="766618"/>
            <a:ext cx="11668527" cy="1115947"/>
          </a:xfrm>
          <a:prstGeom prst="rect">
            <a:avLst/>
          </a:prstGeom>
          <a:noFill/>
        </p:spPr>
        <p:txBody>
          <a:bodyPr wrap="square">
            <a:spAutoFit/>
          </a:bodyPr>
          <a:lstStyle/>
          <a:p>
            <a:pPr marL="285750" indent="-285750">
              <a:lnSpc>
                <a:spcPct val="200000"/>
              </a:lnSpc>
              <a:buFont typeface="Wingdings" panose="05000000000000000000" pitchFamily="2" charset="2"/>
              <a:buChar char="p"/>
              <a:defRPr/>
            </a:pPr>
            <a:r>
              <a:rPr lang="zh-CN" altLang="en-US" b="1"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反向传播：根据微积分中的链式法则按相反的顺序从输出层到输入层遍历网络。依次计算和存储神经网络的中间变量和参数的梯度。</a:t>
            </a:r>
            <a:endParaRPr lang="en-US" altLang="zh-CN" b="1"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44" name="组合 43">
            <a:extLst>
              <a:ext uri="{FF2B5EF4-FFF2-40B4-BE49-F238E27FC236}">
                <a16:creationId xmlns:a16="http://schemas.microsoft.com/office/drawing/2014/main" id="{53C7717E-221F-4AA6-B9D3-D34350487331}"/>
              </a:ext>
            </a:extLst>
          </p:cNvPr>
          <p:cNvGrpSpPr/>
          <p:nvPr/>
        </p:nvGrpSpPr>
        <p:grpSpPr>
          <a:xfrm>
            <a:off x="3350225" y="3613904"/>
            <a:ext cx="5491550" cy="1041839"/>
            <a:chOff x="1046715" y="2410341"/>
            <a:chExt cx="5491550" cy="1041839"/>
          </a:xfrm>
        </p:grpSpPr>
        <p:sp>
          <p:nvSpPr>
            <p:cNvPr id="20" name="椭圆 19">
              <a:extLst>
                <a:ext uri="{FF2B5EF4-FFF2-40B4-BE49-F238E27FC236}">
                  <a16:creationId xmlns:a16="http://schemas.microsoft.com/office/drawing/2014/main" id="{884EBDA5-40E1-41E8-B767-E7DBD4889945}"/>
                </a:ext>
              </a:extLst>
            </p:cNvPr>
            <p:cNvSpPr/>
            <p:nvPr/>
          </p:nvSpPr>
          <p:spPr>
            <a:xfrm>
              <a:off x="1046715" y="2801636"/>
              <a:ext cx="728197" cy="650544"/>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a:extLst>
                <a:ext uri="{FF2B5EF4-FFF2-40B4-BE49-F238E27FC236}">
                  <a16:creationId xmlns:a16="http://schemas.microsoft.com/office/drawing/2014/main" id="{949E6815-6374-4F4D-8943-671435888CA2}"/>
                </a:ext>
              </a:extLst>
            </p:cNvPr>
            <p:cNvSpPr/>
            <p:nvPr/>
          </p:nvSpPr>
          <p:spPr>
            <a:xfrm>
              <a:off x="2649928" y="2795352"/>
              <a:ext cx="728197" cy="650544"/>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a:extLst>
                <a:ext uri="{FF2B5EF4-FFF2-40B4-BE49-F238E27FC236}">
                  <a16:creationId xmlns:a16="http://schemas.microsoft.com/office/drawing/2014/main" id="{6B2127F1-A461-4159-86ED-6EB15FB199C2}"/>
                </a:ext>
              </a:extLst>
            </p:cNvPr>
            <p:cNvSpPr/>
            <p:nvPr/>
          </p:nvSpPr>
          <p:spPr>
            <a:xfrm>
              <a:off x="4185943" y="2795352"/>
              <a:ext cx="728197" cy="6505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a:extLst>
                <a:ext uri="{FF2B5EF4-FFF2-40B4-BE49-F238E27FC236}">
                  <a16:creationId xmlns:a16="http://schemas.microsoft.com/office/drawing/2014/main" id="{E3B0C37B-4000-4850-B174-B4A7B64DB999}"/>
                </a:ext>
              </a:extLst>
            </p:cNvPr>
            <p:cNvSpPr/>
            <p:nvPr/>
          </p:nvSpPr>
          <p:spPr>
            <a:xfrm>
              <a:off x="5810068" y="2795352"/>
              <a:ext cx="728197" cy="6505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8" name="直接箭头连接符 27">
              <a:extLst>
                <a:ext uri="{FF2B5EF4-FFF2-40B4-BE49-F238E27FC236}">
                  <a16:creationId xmlns:a16="http://schemas.microsoft.com/office/drawing/2014/main" id="{156A4AD5-DB53-45F3-B183-12131D46CA80}"/>
                </a:ext>
              </a:extLst>
            </p:cNvPr>
            <p:cNvCxnSpPr>
              <a:cxnSpLocks/>
              <a:stCxn id="20" idx="6"/>
              <a:endCxn id="24" idx="2"/>
            </p:cNvCxnSpPr>
            <p:nvPr/>
          </p:nvCxnSpPr>
          <p:spPr>
            <a:xfrm flipV="1">
              <a:off x="1774912" y="3120624"/>
              <a:ext cx="875016" cy="628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0" name="直接箭头连接符 29">
              <a:extLst>
                <a:ext uri="{FF2B5EF4-FFF2-40B4-BE49-F238E27FC236}">
                  <a16:creationId xmlns:a16="http://schemas.microsoft.com/office/drawing/2014/main" id="{C2DFDBF1-116D-403A-B664-CC28903051EF}"/>
                </a:ext>
              </a:extLst>
            </p:cNvPr>
            <p:cNvCxnSpPr>
              <a:cxnSpLocks/>
              <a:stCxn id="24" idx="6"/>
              <a:endCxn id="25" idx="2"/>
            </p:cNvCxnSpPr>
            <p:nvPr/>
          </p:nvCxnSpPr>
          <p:spPr>
            <a:xfrm>
              <a:off x="3378125" y="3120624"/>
              <a:ext cx="807818"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3" name="直接箭头连接符 32">
              <a:extLst>
                <a:ext uri="{FF2B5EF4-FFF2-40B4-BE49-F238E27FC236}">
                  <a16:creationId xmlns:a16="http://schemas.microsoft.com/office/drawing/2014/main" id="{328F29E9-CB9D-4A62-9CEB-101F84FBD767}"/>
                </a:ext>
              </a:extLst>
            </p:cNvPr>
            <p:cNvCxnSpPr>
              <a:cxnSpLocks/>
              <a:stCxn id="25" idx="6"/>
              <a:endCxn id="26" idx="2"/>
            </p:cNvCxnSpPr>
            <p:nvPr/>
          </p:nvCxnSpPr>
          <p:spPr>
            <a:xfrm>
              <a:off x="4914140" y="3120624"/>
              <a:ext cx="895928"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graphicFrame>
          <p:nvGraphicFramePr>
            <p:cNvPr id="40" name="对象 39">
              <a:extLst>
                <a:ext uri="{FF2B5EF4-FFF2-40B4-BE49-F238E27FC236}">
                  <a16:creationId xmlns:a16="http://schemas.microsoft.com/office/drawing/2014/main" id="{B8201E01-5F76-405A-A35B-D1B2BD181ED3}"/>
                </a:ext>
              </a:extLst>
            </p:cNvPr>
            <p:cNvGraphicFramePr>
              <a:graphicFrameLocks noChangeAspect="1"/>
            </p:cNvGraphicFramePr>
            <p:nvPr/>
          </p:nvGraphicFramePr>
          <p:xfrm>
            <a:off x="1808150" y="2410341"/>
            <a:ext cx="719705" cy="479803"/>
          </p:xfrm>
          <a:graphic>
            <a:graphicData uri="http://schemas.openxmlformats.org/presentationml/2006/ole">
              <mc:AlternateContent xmlns:mc="http://schemas.openxmlformats.org/markup-compatibility/2006">
                <mc:Choice xmlns:v="urn:schemas-microsoft-com:vml" Requires="v">
                  <p:oleObj spid="_x0000_s19526" name="Equation" r:id="rId4" imgW="342720" imgH="228600" progId="Equation.DSMT4">
                    <p:embed/>
                  </p:oleObj>
                </mc:Choice>
                <mc:Fallback>
                  <p:oleObj name="Equation" r:id="rId4" imgW="342720" imgH="228600" progId="Equation.DSMT4">
                    <p:embed/>
                    <p:pic>
                      <p:nvPicPr>
                        <p:cNvPr id="40" name="对象 39">
                          <a:extLst>
                            <a:ext uri="{FF2B5EF4-FFF2-40B4-BE49-F238E27FC236}">
                              <a16:creationId xmlns:a16="http://schemas.microsoft.com/office/drawing/2014/main" id="{B8201E01-5F76-405A-A35B-D1B2BD181ED3}"/>
                            </a:ext>
                          </a:extLst>
                        </p:cNvPr>
                        <p:cNvPicPr/>
                        <p:nvPr/>
                      </p:nvPicPr>
                      <p:blipFill>
                        <a:blip r:embed="rId5"/>
                        <a:stretch>
                          <a:fillRect/>
                        </a:stretch>
                      </p:blipFill>
                      <p:spPr>
                        <a:xfrm>
                          <a:off x="1808150" y="2410341"/>
                          <a:ext cx="719705" cy="479803"/>
                        </a:xfrm>
                        <a:prstGeom prst="rect">
                          <a:avLst/>
                        </a:prstGeom>
                      </p:spPr>
                    </p:pic>
                  </p:oleObj>
                </mc:Fallback>
              </mc:AlternateContent>
            </a:graphicData>
          </a:graphic>
        </p:graphicFrame>
        <p:graphicFrame>
          <p:nvGraphicFramePr>
            <p:cNvPr id="41" name="对象 40">
              <a:extLst>
                <a:ext uri="{FF2B5EF4-FFF2-40B4-BE49-F238E27FC236}">
                  <a16:creationId xmlns:a16="http://schemas.microsoft.com/office/drawing/2014/main" id="{BDD3F839-118D-4905-9EC1-CF2B86A65D1F}"/>
                </a:ext>
              </a:extLst>
            </p:cNvPr>
            <p:cNvGraphicFramePr>
              <a:graphicFrameLocks noChangeAspect="1"/>
            </p:cNvGraphicFramePr>
            <p:nvPr/>
          </p:nvGraphicFramePr>
          <p:xfrm>
            <a:off x="3378125" y="2443430"/>
            <a:ext cx="719706" cy="446714"/>
          </p:xfrm>
          <a:graphic>
            <a:graphicData uri="http://schemas.openxmlformats.org/presentationml/2006/ole">
              <mc:AlternateContent xmlns:mc="http://schemas.openxmlformats.org/markup-compatibility/2006">
                <mc:Choice xmlns:v="urn:schemas-microsoft-com:vml" Requires="v">
                  <p:oleObj spid="_x0000_s19527" name="Equation" r:id="rId6" imgW="368280" imgH="228600" progId="Equation.DSMT4">
                    <p:embed/>
                  </p:oleObj>
                </mc:Choice>
                <mc:Fallback>
                  <p:oleObj name="Equation" r:id="rId6" imgW="368280" imgH="228600" progId="Equation.DSMT4">
                    <p:embed/>
                    <p:pic>
                      <p:nvPicPr>
                        <p:cNvPr id="41" name="对象 40">
                          <a:extLst>
                            <a:ext uri="{FF2B5EF4-FFF2-40B4-BE49-F238E27FC236}">
                              <a16:creationId xmlns:a16="http://schemas.microsoft.com/office/drawing/2014/main" id="{BDD3F839-118D-4905-9EC1-CF2B86A65D1F}"/>
                            </a:ext>
                          </a:extLst>
                        </p:cNvPr>
                        <p:cNvPicPr/>
                        <p:nvPr/>
                      </p:nvPicPr>
                      <p:blipFill>
                        <a:blip r:embed="rId7"/>
                        <a:stretch>
                          <a:fillRect/>
                        </a:stretch>
                      </p:blipFill>
                      <p:spPr>
                        <a:xfrm>
                          <a:off x="3378125" y="2443430"/>
                          <a:ext cx="719706" cy="446714"/>
                        </a:xfrm>
                        <a:prstGeom prst="rect">
                          <a:avLst/>
                        </a:prstGeom>
                      </p:spPr>
                    </p:pic>
                  </p:oleObj>
                </mc:Fallback>
              </mc:AlternateContent>
            </a:graphicData>
          </a:graphic>
        </p:graphicFrame>
        <p:graphicFrame>
          <p:nvGraphicFramePr>
            <p:cNvPr id="42" name="对象 41">
              <a:extLst>
                <a:ext uri="{FF2B5EF4-FFF2-40B4-BE49-F238E27FC236}">
                  <a16:creationId xmlns:a16="http://schemas.microsoft.com/office/drawing/2014/main" id="{09B3F8F9-38CB-4DAF-BBB2-50EF42745B0C}"/>
                </a:ext>
              </a:extLst>
            </p:cNvPr>
            <p:cNvGraphicFramePr>
              <a:graphicFrameLocks noChangeAspect="1"/>
            </p:cNvGraphicFramePr>
            <p:nvPr/>
          </p:nvGraphicFramePr>
          <p:xfrm>
            <a:off x="5002251" y="2443430"/>
            <a:ext cx="719705" cy="462668"/>
          </p:xfrm>
          <a:graphic>
            <a:graphicData uri="http://schemas.openxmlformats.org/presentationml/2006/ole">
              <mc:AlternateContent xmlns:mc="http://schemas.openxmlformats.org/markup-compatibility/2006">
                <mc:Choice xmlns:v="urn:schemas-microsoft-com:vml" Requires="v">
                  <p:oleObj spid="_x0000_s19528" name="Equation" r:id="rId8" imgW="355320" imgH="228600" progId="Equation.DSMT4">
                    <p:embed/>
                  </p:oleObj>
                </mc:Choice>
                <mc:Fallback>
                  <p:oleObj name="Equation" r:id="rId8" imgW="355320" imgH="228600" progId="Equation.DSMT4">
                    <p:embed/>
                    <p:pic>
                      <p:nvPicPr>
                        <p:cNvPr id="42" name="对象 41">
                          <a:extLst>
                            <a:ext uri="{FF2B5EF4-FFF2-40B4-BE49-F238E27FC236}">
                              <a16:creationId xmlns:a16="http://schemas.microsoft.com/office/drawing/2014/main" id="{09B3F8F9-38CB-4DAF-BBB2-50EF42745B0C}"/>
                            </a:ext>
                          </a:extLst>
                        </p:cNvPr>
                        <p:cNvPicPr/>
                        <p:nvPr/>
                      </p:nvPicPr>
                      <p:blipFill>
                        <a:blip r:embed="rId9"/>
                        <a:stretch>
                          <a:fillRect/>
                        </a:stretch>
                      </p:blipFill>
                      <p:spPr>
                        <a:xfrm>
                          <a:off x="5002251" y="2443430"/>
                          <a:ext cx="719705" cy="462668"/>
                        </a:xfrm>
                        <a:prstGeom prst="rect">
                          <a:avLst/>
                        </a:prstGeom>
                      </p:spPr>
                    </p:pic>
                  </p:oleObj>
                </mc:Fallback>
              </mc:AlternateContent>
            </a:graphicData>
          </a:graphic>
        </p:graphicFrame>
      </p:grpSp>
      <p:graphicFrame>
        <p:nvGraphicFramePr>
          <p:cNvPr id="47" name="对象 46">
            <a:extLst>
              <a:ext uri="{FF2B5EF4-FFF2-40B4-BE49-F238E27FC236}">
                <a16:creationId xmlns:a16="http://schemas.microsoft.com/office/drawing/2014/main" id="{84D37E14-5FAD-4954-812E-4346B7B7F486}"/>
              </a:ext>
            </a:extLst>
          </p:cNvPr>
          <p:cNvGraphicFramePr>
            <a:graphicFrameLocks noChangeAspect="1"/>
          </p:cNvGraphicFramePr>
          <p:nvPr/>
        </p:nvGraphicFramePr>
        <p:xfrm>
          <a:off x="7927530" y="5186359"/>
          <a:ext cx="604838" cy="482600"/>
        </p:xfrm>
        <a:graphic>
          <a:graphicData uri="http://schemas.openxmlformats.org/presentationml/2006/ole">
            <mc:AlternateContent xmlns:mc="http://schemas.openxmlformats.org/markup-compatibility/2006">
              <mc:Choice xmlns:v="urn:schemas-microsoft-com:vml" Requires="v">
                <p:oleObj spid="_x0000_s19529" name="Equation" r:id="rId10" imgW="253800" imgH="203040" progId="Equation.DSMT4">
                  <p:embed/>
                </p:oleObj>
              </mc:Choice>
              <mc:Fallback>
                <p:oleObj name="Equation" r:id="rId10" imgW="253800" imgH="203040" progId="Equation.DSMT4">
                  <p:embed/>
                  <p:pic>
                    <p:nvPicPr>
                      <p:cNvPr id="47" name="对象 46">
                        <a:extLst>
                          <a:ext uri="{FF2B5EF4-FFF2-40B4-BE49-F238E27FC236}">
                            <a16:creationId xmlns:a16="http://schemas.microsoft.com/office/drawing/2014/main" id="{84D37E14-5FAD-4954-812E-4346B7B7F486}"/>
                          </a:ext>
                        </a:extLst>
                      </p:cNvPr>
                      <p:cNvPicPr/>
                      <p:nvPr/>
                    </p:nvPicPr>
                    <p:blipFill>
                      <a:blip r:embed="rId11"/>
                      <a:stretch>
                        <a:fillRect/>
                      </a:stretch>
                    </p:blipFill>
                    <p:spPr>
                      <a:xfrm>
                        <a:off x="7927530" y="5186359"/>
                        <a:ext cx="604838" cy="482600"/>
                      </a:xfrm>
                      <a:prstGeom prst="rect">
                        <a:avLst/>
                      </a:prstGeom>
                    </p:spPr>
                  </p:pic>
                </p:oleObj>
              </mc:Fallback>
            </mc:AlternateContent>
          </a:graphicData>
        </a:graphic>
      </p:graphicFrame>
      <p:graphicFrame>
        <p:nvGraphicFramePr>
          <p:cNvPr id="48" name="对象 47">
            <a:extLst>
              <a:ext uri="{FF2B5EF4-FFF2-40B4-BE49-F238E27FC236}">
                <a16:creationId xmlns:a16="http://schemas.microsoft.com/office/drawing/2014/main" id="{BA445D19-53EB-4A47-8D1B-54A144D62771}"/>
              </a:ext>
            </a:extLst>
          </p:cNvPr>
          <p:cNvGraphicFramePr>
            <a:graphicFrameLocks noChangeAspect="1"/>
          </p:cNvGraphicFramePr>
          <p:nvPr/>
        </p:nvGraphicFramePr>
        <p:xfrm>
          <a:off x="4502150" y="4454525"/>
          <a:ext cx="114300" cy="177800"/>
        </p:xfrm>
        <a:graphic>
          <a:graphicData uri="http://schemas.openxmlformats.org/presentationml/2006/ole">
            <mc:AlternateContent xmlns:mc="http://schemas.openxmlformats.org/markup-compatibility/2006">
              <mc:Choice xmlns:v="urn:schemas-microsoft-com:vml" Requires="v">
                <p:oleObj spid="_x0000_s19530" name="Equation" r:id="rId12" imgW="114120" imgH="177480" progId="Equation.DSMT4">
                  <p:embed/>
                </p:oleObj>
              </mc:Choice>
              <mc:Fallback>
                <p:oleObj name="Equation" r:id="rId12" imgW="114120" imgH="177480" progId="Equation.DSMT4">
                  <p:embed/>
                  <p:pic>
                    <p:nvPicPr>
                      <p:cNvPr id="48" name="对象 47">
                        <a:extLst>
                          <a:ext uri="{FF2B5EF4-FFF2-40B4-BE49-F238E27FC236}">
                            <a16:creationId xmlns:a16="http://schemas.microsoft.com/office/drawing/2014/main" id="{BA445D19-53EB-4A47-8D1B-54A144D62771}"/>
                          </a:ext>
                        </a:extLst>
                      </p:cNvPr>
                      <p:cNvPicPr/>
                      <p:nvPr/>
                    </p:nvPicPr>
                    <p:blipFill>
                      <a:blip r:embed="rId13"/>
                      <a:stretch>
                        <a:fillRect/>
                      </a:stretch>
                    </p:blipFill>
                    <p:spPr>
                      <a:xfrm>
                        <a:off x="4502150" y="4454525"/>
                        <a:ext cx="114300" cy="177800"/>
                      </a:xfrm>
                      <a:prstGeom prst="rect">
                        <a:avLst/>
                      </a:prstGeom>
                    </p:spPr>
                  </p:pic>
                </p:oleObj>
              </mc:Fallback>
            </mc:AlternateContent>
          </a:graphicData>
        </a:graphic>
      </p:graphicFrame>
      <p:graphicFrame>
        <p:nvGraphicFramePr>
          <p:cNvPr id="49" name="对象 48">
            <a:extLst>
              <a:ext uri="{FF2B5EF4-FFF2-40B4-BE49-F238E27FC236}">
                <a16:creationId xmlns:a16="http://schemas.microsoft.com/office/drawing/2014/main" id="{287A3CA5-A9D6-4CF9-9F34-2E134C6E8807}"/>
              </a:ext>
            </a:extLst>
          </p:cNvPr>
          <p:cNvGraphicFramePr>
            <a:graphicFrameLocks noChangeAspect="1"/>
          </p:cNvGraphicFramePr>
          <p:nvPr/>
        </p:nvGraphicFramePr>
        <p:xfrm>
          <a:off x="6177739" y="5175431"/>
          <a:ext cx="814386" cy="482599"/>
        </p:xfrm>
        <a:graphic>
          <a:graphicData uri="http://schemas.openxmlformats.org/presentationml/2006/ole">
            <mc:AlternateContent xmlns:mc="http://schemas.openxmlformats.org/markup-compatibility/2006">
              <mc:Choice xmlns:v="urn:schemas-microsoft-com:vml" Requires="v">
                <p:oleObj spid="_x0000_s19531" name="Equation" r:id="rId14" imgW="342720" imgH="203040" progId="Equation.DSMT4">
                  <p:embed/>
                </p:oleObj>
              </mc:Choice>
              <mc:Fallback>
                <p:oleObj name="Equation" r:id="rId14" imgW="342720" imgH="203040" progId="Equation.DSMT4">
                  <p:embed/>
                  <p:pic>
                    <p:nvPicPr>
                      <p:cNvPr id="49" name="对象 48">
                        <a:extLst>
                          <a:ext uri="{FF2B5EF4-FFF2-40B4-BE49-F238E27FC236}">
                            <a16:creationId xmlns:a16="http://schemas.microsoft.com/office/drawing/2014/main" id="{287A3CA5-A9D6-4CF9-9F34-2E134C6E8807}"/>
                          </a:ext>
                        </a:extLst>
                      </p:cNvPr>
                      <p:cNvPicPr/>
                      <p:nvPr/>
                    </p:nvPicPr>
                    <p:blipFill>
                      <a:blip r:embed="rId15"/>
                      <a:stretch>
                        <a:fillRect/>
                      </a:stretch>
                    </p:blipFill>
                    <p:spPr>
                      <a:xfrm>
                        <a:off x="6177739" y="5175431"/>
                        <a:ext cx="814386" cy="482599"/>
                      </a:xfrm>
                      <a:prstGeom prst="rect">
                        <a:avLst/>
                      </a:prstGeom>
                    </p:spPr>
                  </p:pic>
                </p:oleObj>
              </mc:Fallback>
            </mc:AlternateContent>
          </a:graphicData>
        </a:graphic>
      </p:graphicFrame>
      <p:cxnSp>
        <p:nvCxnSpPr>
          <p:cNvPr id="51" name="直接箭头连接符 50">
            <a:extLst>
              <a:ext uri="{FF2B5EF4-FFF2-40B4-BE49-F238E27FC236}">
                <a16:creationId xmlns:a16="http://schemas.microsoft.com/office/drawing/2014/main" id="{0B313800-B03D-42B2-8357-556323351C4A}"/>
              </a:ext>
            </a:extLst>
          </p:cNvPr>
          <p:cNvCxnSpPr>
            <a:cxnSpLocks/>
          </p:cNvCxnSpPr>
          <p:nvPr/>
        </p:nvCxnSpPr>
        <p:spPr>
          <a:xfrm flipV="1">
            <a:off x="6678990" y="4646348"/>
            <a:ext cx="167752" cy="49632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3" name="直接箭头连接符 52">
            <a:extLst>
              <a:ext uri="{FF2B5EF4-FFF2-40B4-BE49-F238E27FC236}">
                <a16:creationId xmlns:a16="http://schemas.microsoft.com/office/drawing/2014/main" id="{518DF05C-C5E0-4DB2-BE1F-2B6C58386C6D}"/>
              </a:ext>
            </a:extLst>
          </p:cNvPr>
          <p:cNvCxnSpPr>
            <a:cxnSpLocks/>
            <a:endCxn id="26" idx="4"/>
          </p:cNvCxnSpPr>
          <p:nvPr/>
        </p:nvCxnSpPr>
        <p:spPr>
          <a:xfrm flipV="1">
            <a:off x="8292242" y="4649459"/>
            <a:ext cx="185435" cy="50479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9" name="椭圆 58">
            <a:extLst>
              <a:ext uri="{FF2B5EF4-FFF2-40B4-BE49-F238E27FC236}">
                <a16:creationId xmlns:a16="http://schemas.microsoft.com/office/drawing/2014/main" id="{9F116C36-DFB3-4E5F-94DE-8EB3A03DA3F4}"/>
              </a:ext>
            </a:extLst>
          </p:cNvPr>
          <p:cNvSpPr/>
          <p:nvPr/>
        </p:nvSpPr>
        <p:spPr>
          <a:xfrm>
            <a:off x="9711454" y="3981781"/>
            <a:ext cx="728197" cy="6505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1.00</a:t>
            </a:r>
            <a:endParaRPr lang="zh-CN" altLang="en-US" sz="1400" dirty="0"/>
          </a:p>
        </p:txBody>
      </p:sp>
      <p:graphicFrame>
        <p:nvGraphicFramePr>
          <p:cNvPr id="60" name="对象 59">
            <a:extLst>
              <a:ext uri="{FF2B5EF4-FFF2-40B4-BE49-F238E27FC236}">
                <a16:creationId xmlns:a16="http://schemas.microsoft.com/office/drawing/2014/main" id="{8CD04E0F-C109-407A-BFD6-338C5D776AEF}"/>
              </a:ext>
            </a:extLst>
          </p:cNvPr>
          <p:cNvGraphicFramePr>
            <a:graphicFrameLocks noChangeAspect="1"/>
          </p:cNvGraphicFramePr>
          <p:nvPr/>
        </p:nvGraphicFramePr>
        <p:xfrm>
          <a:off x="9912743" y="5256370"/>
          <a:ext cx="339866" cy="401660"/>
        </p:xfrm>
        <a:graphic>
          <a:graphicData uri="http://schemas.openxmlformats.org/presentationml/2006/ole">
            <mc:AlternateContent xmlns:mc="http://schemas.openxmlformats.org/markup-compatibility/2006">
              <mc:Choice xmlns:v="urn:schemas-microsoft-com:vml" Requires="v">
                <p:oleObj spid="_x0000_s19532" name="Equation" r:id="rId16" imgW="139680" imgH="164880" progId="Equation.DSMT4">
                  <p:embed/>
                </p:oleObj>
              </mc:Choice>
              <mc:Fallback>
                <p:oleObj name="Equation" r:id="rId16" imgW="139680" imgH="164880" progId="Equation.DSMT4">
                  <p:embed/>
                  <p:pic>
                    <p:nvPicPr>
                      <p:cNvPr id="60" name="对象 59">
                        <a:extLst>
                          <a:ext uri="{FF2B5EF4-FFF2-40B4-BE49-F238E27FC236}">
                            <a16:creationId xmlns:a16="http://schemas.microsoft.com/office/drawing/2014/main" id="{8CD04E0F-C109-407A-BFD6-338C5D776AEF}"/>
                          </a:ext>
                        </a:extLst>
                      </p:cNvPr>
                      <p:cNvPicPr/>
                      <p:nvPr/>
                    </p:nvPicPr>
                    <p:blipFill>
                      <a:blip r:embed="rId17"/>
                      <a:stretch>
                        <a:fillRect/>
                      </a:stretch>
                    </p:blipFill>
                    <p:spPr>
                      <a:xfrm>
                        <a:off x="9912743" y="5256370"/>
                        <a:ext cx="339866" cy="401660"/>
                      </a:xfrm>
                      <a:prstGeom prst="rect">
                        <a:avLst/>
                      </a:prstGeom>
                    </p:spPr>
                  </p:pic>
                </p:oleObj>
              </mc:Fallback>
            </mc:AlternateContent>
          </a:graphicData>
        </a:graphic>
      </p:graphicFrame>
      <p:sp>
        <p:nvSpPr>
          <p:cNvPr id="61" name="文本框 60">
            <a:extLst>
              <a:ext uri="{FF2B5EF4-FFF2-40B4-BE49-F238E27FC236}">
                <a16:creationId xmlns:a16="http://schemas.microsoft.com/office/drawing/2014/main" id="{2EE91EBB-124F-4020-BB44-48F8943CD4CD}"/>
              </a:ext>
            </a:extLst>
          </p:cNvPr>
          <p:cNvSpPr txBox="1"/>
          <p:nvPr/>
        </p:nvSpPr>
        <p:spPr>
          <a:xfrm>
            <a:off x="9564786" y="3447394"/>
            <a:ext cx="1375646" cy="369332"/>
          </a:xfrm>
          <a:prstGeom prst="rect">
            <a:avLst/>
          </a:prstGeom>
          <a:noFill/>
        </p:spPr>
        <p:txBody>
          <a:bodyPr wrap="square" rtlCol="0">
            <a:spAutoFit/>
          </a:bodyPr>
          <a:lstStyle/>
          <a:p>
            <a:r>
              <a:rPr lang="zh-CN" altLang="en-US" dirty="0">
                <a:latin typeface="黑体" panose="02010609060101010101" pitchFamily="49" charset="-122"/>
                <a:ea typeface="黑体" panose="02010609060101010101" pitchFamily="49" charset="-122"/>
              </a:rPr>
              <a:t>期望输出</a:t>
            </a:r>
          </a:p>
        </p:txBody>
      </p:sp>
      <p:cxnSp>
        <p:nvCxnSpPr>
          <p:cNvPr id="133" name="直接箭头连接符 132">
            <a:extLst>
              <a:ext uri="{FF2B5EF4-FFF2-40B4-BE49-F238E27FC236}">
                <a16:creationId xmlns:a16="http://schemas.microsoft.com/office/drawing/2014/main" id="{D51F5E8E-199B-4674-820B-316430881029}"/>
              </a:ext>
            </a:extLst>
          </p:cNvPr>
          <p:cNvCxnSpPr>
            <a:cxnSpLocks/>
            <a:stCxn id="60" idx="0"/>
            <a:endCxn id="59" idx="4"/>
          </p:cNvCxnSpPr>
          <p:nvPr/>
        </p:nvCxnSpPr>
        <p:spPr>
          <a:xfrm flipH="1" flipV="1">
            <a:off x="10075553" y="4632325"/>
            <a:ext cx="7123" cy="62404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aphicFrame>
        <p:nvGraphicFramePr>
          <p:cNvPr id="8" name="对象 7">
            <a:extLst>
              <a:ext uri="{FF2B5EF4-FFF2-40B4-BE49-F238E27FC236}">
                <a16:creationId xmlns:a16="http://schemas.microsoft.com/office/drawing/2014/main" id="{75DFC98A-D36F-4FC4-8547-81BFCDA7DCD7}"/>
              </a:ext>
            </a:extLst>
          </p:cNvPr>
          <p:cNvGraphicFramePr>
            <a:graphicFrameLocks noChangeAspect="1"/>
          </p:cNvGraphicFramePr>
          <p:nvPr/>
        </p:nvGraphicFramePr>
        <p:xfrm>
          <a:off x="4115341" y="2257404"/>
          <a:ext cx="4572000" cy="520700"/>
        </p:xfrm>
        <a:graphic>
          <a:graphicData uri="http://schemas.openxmlformats.org/presentationml/2006/ole">
            <mc:AlternateContent xmlns:mc="http://schemas.openxmlformats.org/markup-compatibility/2006">
              <mc:Choice xmlns:v="urn:schemas-microsoft-com:vml" Requires="v">
                <p:oleObj spid="_x0000_s19533" name="Equation" r:id="rId18" imgW="4571694" imgH="520473" progId="Equation.DSMT4">
                  <p:embed/>
                </p:oleObj>
              </mc:Choice>
              <mc:Fallback>
                <p:oleObj name="Equation" r:id="rId18" imgW="4571694" imgH="520473" progId="Equation.DSMT4">
                  <p:embed/>
                  <p:pic>
                    <p:nvPicPr>
                      <p:cNvPr id="8" name="对象 7">
                        <a:extLst>
                          <a:ext uri="{FF2B5EF4-FFF2-40B4-BE49-F238E27FC236}">
                            <a16:creationId xmlns:a16="http://schemas.microsoft.com/office/drawing/2014/main" id="{75DFC98A-D36F-4FC4-8547-81BFCDA7DCD7}"/>
                          </a:ext>
                        </a:extLst>
                      </p:cNvPr>
                      <p:cNvPicPr/>
                      <p:nvPr/>
                    </p:nvPicPr>
                    <p:blipFill>
                      <a:blip r:embed="rId19"/>
                      <a:stretch>
                        <a:fillRect/>
                      </a:stretch>
                    </p:blipFill>
                    <p:spPr>
                      <a:xfrm>
                        <a:off x="4115341" y="2257404"/>
                        <a:ext cx="4572000" cy="520700"/>
                      </a:xfrm>
                      <a:prstGeom prst="rect">
                        <a:avLst/>
                      </a:prstGeom>
                    </p:spPr>
                  </p:pic>
                </p:oleObj>
              </mc:Fallback>
            </mc:AlternateContent>
          </a:graphicData>
        </a:graphic>
      </p:graphicFrame>
      <p:graphicFrame>
        <p:nvGraphicFramePr>
          <p:cNvPr id="10" name="对象 9">
            <a:extLst>
              <a:ext uri="{FF2B5EF4-FFF2-40B4-BE49-F238E27FC236}">
                <a16:creationId xmlns:a16="http://schemas.microsoft.com/office/drawing/2014/main" id="{0DA96E12-54CF-4051-BE5B-51F36BE0E1DC}"/>
              </a:ext>
            </a:extLst>
          </p:cNvPr>
          <p:cNvGraphicFramePr>
            <a:graphicFrameLocks noChangeAspect="1"/>
          </p:cNvGraphicFramePr>
          <p:nvPr>
            <p:extLst>
              <p:ext uri="{D42A27DB-BD31-4B8C-83A1-F6EECF244321}">
                <p14:modId xmlns:p14="http://schemas.microsoft.com/office/powerpoint/2010/main" val="2588151196"/>
              </p:ext>
            </p:extLst>
          </p:nvPr>
        </p:nvGraphicFramePr>
        <p:xfrm>
          <a:off x="7183032" y="5735540"/>
          <a:ext cx="2855135" cy="442775"/>
        </p:xfrm>
        <a:graphic>
          <a:graphicData uri="http://schemas.openxmlformats.org/presentationml/2006/ole">
            <mc:AlternateContent xmlns:mc="http://schemas.openxmlformats.org/markup-compatibility/2006">
              <mc:Choice xmlns:v="urn:schemas-microsoft-com:vml" Requires="v">
                <p:oleObj spid="_x0000_s19534" name="Equation" r:id="rId20" imgW="2374683" imgH="368209" progId="Equation.DSMT4">
                  <p:embed/>
                </p:oleObj>
              </mc:Choice>
              <mc:Fallback>
                <p:oleObj name="Equation" r:id="rId20" imgW="2374683" imgH="368209" progId="Equation.DSMT4">
                  <p:embed/>
                  <p:pic>
                    <p:nvPicPr>
                      <p:cNvPr id="0" name=""/>
                      <p:cNvPicPr/>
                      <p:nvPr/>
                    </p:nvPicPr>
                    <p:blipFill>
                      <a:blip r:embed="rId21"/>
                      <a:stretch>
                        <a:fillRect/>
                      </a:stretch>
                    </p:blipFill>
                    <p:spPr>
                      <a:xfrm>
                        <a:off x="7183032" y="5735540"/>
                        <a:ext cx="2855135" cy="442775"/>
                      </a:xfrm>
                      <a:prstGeom prst="rect">
                        <a:avLst/>
                      </a:prstGeom>
                    </p:spPr>
                  </p:pic>
                </p:oleObj>
              </mc:Fallback>
            </mc:AlternateContent>
          </a:graphicData>
        </a:graphic>
      </p:graphicFrame>
      <p:graphicFrame>
        <p:nvGraphicFramePr>
          <p:cNvPr id="11" name="对象 10">
            <a:extLst>
              <a:ext uri="{FF2B5EF4-FFF2-40B4-BE49-F238E27FC236}">
                <a16:creationId xmlns:a16="http://schemas.microsoft.com/office/drawing/2014/main" id="{F8712C86-62F2-460D-9A83-F63E92DB5B24}"/>
              </a:ext>
            </a:extLst>
          </p:cNvPr>
          <p:cNvGraphicFramePr>
            <a:graphicFrameLocks noChangeAspect="1"/>
          </p:cNvGraphicFramePr>
          <p:nvPr>
            <p:extLst>
              <p:ext uri="{D42A27DB-BD31-4B8C-83A1-F6EECF244321}">
                <p14:modId xmlns:p14="http://schemas.microsoft.com/office/powerpoint/2010/main" val="1203900430"/>
              </p:ext>
            </p:extLst>
          </p:nvPr>
        </p:nvGraphicFramePr>
        <p:xfrm>
          <a:off x="7195748" y="6275338"/>
          <a:ext cx="1593850" cy="431800"/>
        </p:xfrm>
        <a:graphic>
          <a:graphicData uri="http://schemas.openxmlformats.org/presentationml/2006/ole">
            <mc:AlternateContent xmlns:mc="http://schemas.openxmlformats.org/markup-compatibility/2006">
              <mc:Choice xmlns:v="urn:schemas-microsoft-com:vml" Requires="v">
                <p:oleObj spid="_x0000_s19535" name="Equation" r:id="rId22" imgW="1593742" imgH="431891" progId="Equation.DSMT4">
                  <p:embed/>
                </p:oleObj>
              </mc:Choice>
              <mc:Fallback>
                <p:oleObj name="Equation" r:id="rId22" imgW="1593742" imgH="431891" progId="Equation.DSMT4">
                  <p:embed/>
                  <p:pic>
                    <p:nvPicPr>
                      <p:cNvPr id="0" name=""/>
                      <p:cNvPicPr/>
                      <p:nvPr/>
                    </p:nvPicPr>
                    <p:blipFill>
                      <a:blip r:embed="rId23"/>
                      <a:stretch>
                        <a:fillRect/>
                      </a:stretch>
                    </p:blipFill>
                    <p:spPr>
                      <a:xfrm>
                        <a:off x="7195748" y="6275338"/>
                        <a:ext cx="1593850" cy="431800"/>
                      </a:xfrm>
                      <a:prstGeom prst="rect">
                        <a:avLst/>
                      </a:prstGeom>
                    </p:spPr>
                  </p:pic>
                </p:oleObj>
              </mc:Fallback>
            </mc:AlternateContent>
          </a:graphicData>
        </a:graphic>
      </p:graphicFrame>
    </p:spTree>
    <p:extLst>
      <p:ext uri="{BB962C8B-B14F-4D97-AF65-F5344CB8AC3E}">
        <p14:creationId xmlns:p14="http://schemas.microsoft.com/office/powerpoint/2010/main" val="3486498146"/>
      </p:ext>
    </p:extLst>
  </p:cSld>
  <p:clrMapOvr>
    <a:masterClrMapping/>
  </p:clrMapOvr>
  <mc:AlternateContent xmlns:mc="http://schemas.openxmlformats.org/markup-compatibility/2006">
    <mc:Choice xmlns:p14="http://schemas.microsoft.com/office/powerpoint/2010/main" Requires="p14">
      <p:transition p14:dur="0" advTm="13011"/>
    </mc:Choice>
    <mc:Fallback>
      <p:transition advTm="13011"/>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0"/>
            <a:ext cx="550139" cy="766618"/>
            <a:chOff x="1935426" y="1142067"/>
            <a:chExt cx="422193" cy="587375"/>
          </a:xfrm>
        </p:grpSpPr>
        <p:sp>
          <p:nvSpPr>
            <p:cNvPr id="2" name="等腰三角形 8">
              <a:extLst>
                <a:ext uri="{FF2B5EF4-FFF2-40B4-BE49-F238E27FC236}">
                  <a16:creationId xmlns:a16="http://schemas.microsoft.com/office/drawing/2014/main" id="{08B1C425-8377-49F6-AF5E-DB51366F1BFC}"/>
                </a:ext>
              </a:extLst>
            </p:cNvPr>
            <p:cNvSpPr/>
            <p:nvPr/>
          </p:nvSpPr>
          <p:spPr>
            <a:xfrm rot="5400000">
              <a:off x="1768534" y="1308959"/>
              <a:ext cx="587375" cy="253591"/>
            </a:xfrm>
            <a:prstGeom prst="triangle">
              <a:avLst>
                <a:gd name="adj" fmla="val 41052"/>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等线" panose="020F0502020204030204"/>
                <a:ea typeface="等线" panose="02010600030101010101" pitchFamily="2" charset="-122"/>
                <a:cs typeface="+mn-cs"/>
                <a:sym typeface="+mn-lt"/>
              </a:endParaRPr>
            </a:p>
          </p:txBody>
        </p:sp>
        <p:sp>
          <p:nvSpPr>
            <p:cNvPr id="3" name="等腰三角形 9">
              <a:extLst>
                <a:ext uri="{FF2B5EF4-FFF2-40B4-BE49-F238E27FC236}">
                  <a16:creationId xmlns:a16="http://schemas.microsoft.com/office/drawing/2014/main" id="{CD7F8B8D-27B3-49E5-BFC6-1725988C3769}"/>
                </a:ext>
              </a:extLst>
            </p:cNvPr>
            <p:cNvSpPr/>
            <p:nvPr/>
          </p:nvSpPr>
          <p:spPr>
            <a:xfrm rot="7213136">
              <a:off x="2106000" y="1337329"/>
              <a:ext cx="306388" cy="196850"/>
            </a:xfrm>
            <a:prstGeom prst="triangle">
              <a:avLst>
                <a:gd name="adj" fmla="val 39199"/>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等线" panose="020F0502020204030204"/>
                <a:ea typeface="等线" panose="02010600030101010101" pitchFamily="2" charset="-122"/>
                <a:cs typeface="+mn-cs"/>
                <a:sym typeface="+mn-lt"/>
              </a:endParaRPr>
            </a:p>
          </p:txBody>
        </p:sp>
      </p:grpSp>
      <p:cxnSp>
        <p:nvCxnSpPr>
          <p:cNvPr id="5" name="直接连接符 4"/>
          <p:cNvCxnSpPr/>
          <p:nvPr/>
        </p:nvCxnSpPr>
        <p:spPr>
          <a:xfrm flipV="1">
            <a:off x="0" y="766618"/>
            <a:ext cx="12192000" cy="1890"/>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633344" y="145986"/>
            <a:ext cx="5481129" cy="523220"/>
          </a:xfrm>
          <a:prstGeom prst="rect">
            <a:avLst/>
          </a:prstGeom>
          <a:noFill/>
        </p:spPr>
        <p:txBody>
          <a:bodyPr wrap="square" rtlCol="0">
            <a:spAutoFit/>
          </a:bodyPr>
          <a:lstStyle/>
          <a:p>
            <a:r>
              <a:rPr lang="en-US" altLang="zh-CN" sz="2800" b="1" dirty="0">
                <a:solidFill>
                  <a:srgbClr val="002060"/>
                </a:solidFill>
                <a:latin typeface="微软雅黑" panose="020B0503020204020204" pitchFamily="34" charset="-122"/>
                <a:ea typeface="微软雅黑" panose="020B0503020204020204" pitchFamily="34" charset="-122"/>
              </a:rPr>
              <a:t>1.3	</a:t>
            </a:r>
            <a:r>
              <a:rPr lang="zh-CN" altLang="en-US" sz="2800" b="1" dirty="0">
                <a:solidFill>
                  <a:srgbClr val="002060"/>
                </a:solidFill>
                <a:latin typeface="微软雅黑" panose="020B0503020204020204" pitchFamily="34" charset="-122"/>
                <a:ea typeface="微软雅黑" panose="020B0503020204020204" pitchFamily="34" charset="-122"/>
              </a:rPr>
              <a:t>反向传播</a:t>
            </a:r>
            <a:endParaRPr lang="zh-CN" altLang="en-US" dirty="0"/>
          </a:p>
        </p:txBody>
      </p:sp>
      <p:sp>
        <p:nvSpPr>
          <p:cNvPr id="9" name="灯片编号占位符 2">
            <a:extLst>
              <a:ext uri="{FF2B5EF4-FFF2-40B4-BE49-F238E27FC236}">
                <a16:creationId xmlns:a16="http://schemas.microsoft.com/office/drawing/2014/main" id="{D3DD63A9-5EF1-70F4-A51C-4E4C91786111}"/>
              </a:ext>
            </a:extLst>
          </p:cNvPr>
          <p:cNvSpPr txBox="1">
            <a:spLocks/>
          </p:cNvSpPr>
          <p:nvPr/>
        </p:nvSpPr>
        <p:spPr>
          <a:xfrm>
            <a:off x="8610600" y="6356350"/>
            <a:ext cx="2743200"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E90303BD-27E7-44B1-9354-C9A836F9E9C5}" type="slidenum">
              <a:rPr lang="zh-CN" altLang="en-US" sz="1200" smtClean="0">
                <a:solidFill>
                  <a:srgbClr val="898989"/>
                </a:solidFill>
              </a:rPr>
              <a:pPr algn="r"/>
              <a:t>13</a:t>
            </a:fld>
            <a:endParaRPr lang="zh-CN" altLang="en-US" sz="1200" dirty="0">
              <a:solidFill>
                <a:srgbClr val="898989"/>
              </a:solidFill>
            </a:endParaRPr>
          </a:p>
        </p:txBody>
      </p:sp>
      <p:sp>
        <p:nvSpPr>
          <p:cNvPr id="7" name="文本框 6">
            <a:extLst>
              <a:ext uri="{FF2B5EF4-FFF2-40B4-BE49-F238E27FC236}">
                <a16:creationId xmlns:a16="http://schemas.microsoft.com/office/drawing/2014/main" id="{DE405581-6B29-B92D-A92C-5B63460205B4}"/>
              </a:ext>
            </a:extLst>
          </p:cNvPr>
          <p:cNvSpPr txBox="1"/>
          <p:nvPr/>
        </p:nvSpPr>
        <p:spPr>
          <a:xfrm>
            <a:off x="633343" y="766618"/>
            <a:ext cx="11668527" cy="1115947"/>
          </a:xfrm>
          <a:prstGeom prst="rect">
            <a:avLst/>
          </a:prstGeom>
          <a:noFill/>
        </p:spPr>
        <p:txBody>
          <a:bodyPr wrap="square">
            <a:spAutoFit/>
          </a:bodyPr>
          <a:lstStyle/>
          <a:p>
            <a:pPr marL="285750" indent="-285750">
              <a:lnSpc>
                <a:spcPct val="200000"/>
              </a:lnSpc>
              <a:buFont typeface="Wingdings" panose="05000000000000000000" pitchFamily="2" charset="2"/>
              <a:buChar char="p"/>
              <a:defRPr/>
            </a:pPr>
            <a:r>
              <a:rPr lang="zh-CN" altLang="en-US" b="1"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反向传播：根据微积分中的链式法则按相反的顺序从输出层到输入层遍历网络。依次计算和存储神经网络的中间变量和参数的梯度。</a:t>
            </a:r>
            <a:endParaRPr lang="en-US" altLang="zh-CN" b="1"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44" name="组合 43">
            <a:extLst>
              <a:ext uri="{FF2B5EF4-FFF2-40B4-BE49-F238E27FC236}">
                <a16:creationId xmlns:a16="http://schemas.microsoft.com/office/drawing/2014/main" id="{53C7717E-221F-4AA6-B9D3-D34350487331}"/>
              </a:ext>
            </a:extLst>
          </p:cNvPr>
          <p:cNvGrpSpPr/>
          <p:nvPr/>
        </p:nvGrpSpPr>
        <p:grpSpPr>
          <a:xfrm>
            <a:off x="3350225" y="3613904"/>
            <a:ext cx="5491550" cy="1041839"/>
            <a:chOff x="1046715" y="2410341"/>
            <a:chExt cx="5491550" cy="1041839"/>
          </a:xfrm>
        </p:grpSpPr>
        <p:sp>
          <p:nvSpPr>
            <p:cNvPr id="20" name="椭圆 19">
              <a:extLst>
                <a:ext uri="{FF2B5EF4-FFF2-40B4-BE49-F238E27FC236}">
                  <a16:creationId xmlns:a16="http://schemas.microsoft.com/office/drawing/2014/main" id="{884EBDA5-40E1-41E8-B767-E7DBD4889945}"/>
                </a:ext>
              </a:extLst>
            </p:cNvPr>
            <p:cNvSpPr/>
            <p:nvPr/>
          </p:nvSpPr>
          <p:spPr>
            <a:xfrm>
              <a:off x="1046715" y="2801636"/>
              <a:ext cx="728197" cy="650544"/>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a:extLst>
                <a:ext uri="{FF2B5EF4-FFF2-40B4-BE49-F238E27FC236}">
                  <a16:creationId xmlns:a16="http://schemas.microsoft.com/office/drawing/2014/main" id="{949E6815-6374-4F4D-8943-671435888CA2}"/>
                </a:ext>
              </a:extLst>
            </p:cNvPr>
            <p:cNvSpPr/>
            <p:nvPr/>
          </p:nvSpPr>
          <p:spPr>
            <a:xfrm>
              <a:off x="2649928" y="2795352"/>
              <a:ext cx="728197" cy="650544"/>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a:extLst>
                <a:ext uri="{FF2B5EF4-FFF2-40B4-BE49-F238E27FC236}">
                  <a16:creationId xmlns:a16="http://schemas.microsoft.com/office/drawing/2014/main" id="{6B2127F1-A461-4159-86ED-6EB15FB199C2}"/>
                </a:ext>
              </a:extLst>
            </p:cNvPr>
            <p:cNvSpPr/>
            <p:nvPr/>
          </p:nvSpPr>
          <p:spPr>
            <a:xfrm>
              <a:off x="4185943" y="2795352"/>
              <a:ext cx="728197" cy="6505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a:extLst>
                <a:ext uri="{FF2B5EF4-FFF2-40B4-BE49-F238E27FC236}">
                  <a16:creationId xmlns:a16="http://schemas.microsoft.com/office/drawing/2014/main" id="{E3B0C37B-4000-4850-B174-B4A7B64DB999}"/>
                </a:ext>
              </a:extLst>
            </p:cNvPr>
            <p:cNvSpPr/>
            <p:nvPr/>
          </p:nvSpPr>
          <p:spPr>
            <a:xfrm>
              <a:off x="5810068" y="2795352"/>
              <a:ext cx="728197" cy="6505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8" name="直接箭头连接符 27">
              <a:extLst>
                <a:ext uri="{FF2B5EF4-FFF2-40B4-BE49-F238E27FC236}">
                  <a16:creationId xmlns:a16="http://schemas.microsoft.com/office/drawing/2014/main" id="{156A4AD5-DB53-45F3-B183-12131D46CA80}"/>
                </a:ext>
              </a:extLst>
            </p:cNvPr>
            <p:cNvCxnSpPr>
              <a:cxnSpLocks/>
              <a:stCxn id="20" idx="6"/>
              <a:endCxn id="24" idx="2"/>
            </p:cNvCxnSpPr>
            <p:nvPr/>
          </p:nvCxnSpPr>
          <p:spPr>
            <a:xfrm flipV="1">
              <a:off x="1774912" y="3120624"/>
              <a:ext cx="875016" cy="628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0" name="直接箭头连接符 29">
              <a:extLst>
                <a:ext uri="{FF2B5EF4-FFF2-40B4-BE49-F238E27FC236}">
                  <a16:creationId xmlns:a16="http://schemas.microsoft.com/office/drawing/2014/main" id="{C2DFDBF1-116D-403A-B664-CC28903051EF}"/>
                </a:ext>
              </a:extLst>
            </p:cNvPr>
            <p:cNvCxnSpPr>
              <a:cxnSpLocks/>
              <a:stCxn id="24" idx="6"/>
              <a:endCxn id="25" idx="2"/>
            </p:cNvCxnSpPr>
            <p:nvPr/>
          </p:nvCxnSpPr>
          <p:spPr>
            <a:xfrm>
              <a:off x="3378125" y="3120624"/>
              <a:ext cx="807818"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3" name="直接箭头连接符 32">
              <a:extLst>
                <a:ext uri="{FF2B5EF4-FFF2-40B4-BE49-F238E27FC236}">
                  <a16:creationId xmlns:a16="http://schemas.microsoft.com/office/drawing/2014/main" id="{328F29E9-CB9D-4A62-9CEB-101F84FBD767}"/>
                </a:ext>
              </a:extLst>
            </p:cNvPr>
            <p:cNvCxnSpPr>
              <a:cxnSpLocks/>
              <a:stCxn id="25" idx="6"/>
              <a:endCxn id="26" idx="2"/>
            </p:cNvCxnSpPr>
            <p:nvPr/>
          </p:nvCxnSpPr>
          <p:spPr>
            <a:xfrm>
              <a:off x="4914140" y="3120624"/>
              <a:ext cx="895928"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graphicFrame>
          <p:nvGraphicFramePr>
            <p:cNvPr id="40" name="对象 39">
              <a:extLst>
                <a:ext uri="{FF2B5EF4-FFF2-40B4-BE49-F238E27FC236}">
                  <a16:creationId xmlns:a16="http://schemas.microsoft.com/office/drawing/2014/main" id="{B8201E01-5F76-405A-A35B-D1B2BD181ED3}"/>
                </a:ext>
              </a:extLst>
            </p:cNvPr>
            <p:cNvGraphicFramePr>
              <a:graphicFrameLocks noChangeAspect="1"/>
            </p:cNvGraphicFramePr>
            <p:nvPr/>
          </p:nvGraphicFramePr>
          <p:xfrm>
            <a:off x="1808150" y="2410341"/>
            <a:ext cx="719705" cy="479803"/>
          </p:xfrm>
          <a:graphic>
            <a:graphicData uri="http://schemas.openxmlformats.org/presentationml/2006/ole">
              <mc:AlternateContent xmlns:mc="http://schemas.openxmlformats.org/markup-compatibility/2006">
                <mc:Choice xmlns:v="urn:schemas-microsoft-com:vml" Requires="v">
                  <p:oleObj spid="_x0000_s20635" name="Equation" r:id="rId4" imgW="342720" imgH="228600" progId="Equation.DSMT4">
                    <p:embed/>
                  </p:oleObj>
                </mc:Choice>
                <mc:Fallback>
                  <p:oleObj name="Equation" r:id="rId4" imgW="342720" imgH="228600" progId="Equation.DSMT4">
                    <p:embed/>
                    <p:pic>
                      <p:nvPicPr>
                        <p:cNvPr id="40" name="对象 39">
                          <a:extLst>
                            <a:ext uri="{FF2B5EF4-FFF2-40B4-BE49-F238E27FC236}">
                              <a16:creationId xmlns:a16="http://schemas.microsoft.com/office/drawing/2014/main" id="{B8201E01-5F76-405A-A35B-D1B2BD181ED3}"/>
                            </a:ext>
                          </a:extLst>
                        </p:cNvPr>
                        <p:cNvPicPr/>
                        <p:nvPr/>
                      </p:nvPicPr>
                      <p:blipFill>
                        <a:blip r:embed="rId5"/>
                        <a:stretch>
                          <a:fillRect/>
                        </a:stretch>
                      </p:blipFill>
                      <p:spPr>
                        <a:xfrm>
                          <a:off x="1808150" y="2410341"/>
                          <a:ext cx="719705" cy="479803"/>
                        </a:xfrm>
                        <a:prstGeom prst="rect">
                          <a:avLst/>
                        </a:prstGeom>
                      </p:spPr>
                    </p:pic>
                  </p:oleObj>
                </mc:Fallback>
              </mc:AlternateContent>
            </a:graphicData>
          </a:graphic>
        </p:graphicFrame>
        <p:graphicFrame>
          <p:nvGraphicFramePr>
            <p:cNvPr id="41" name="对象 40">
              <a:extLst>
                <a:ext uri="{FF2B5EF4-FFF2-40B4-BE49-F238E27FC236}">
                  <a16:creationId xmlns:a16="http://schemas.microsoft.com/office/drawing/2014/main" id="{BDD3F839-118D-4905-9EC1-CF2B86A65D1F}"/>
                </a:ext>
              </a:extLst>
            </p:cNvPr>
            <p:cNvGraphicFramePr>
              <a:graphicFrameLocks noChangeAspect="1"/>
            </p:cNvGraphicFramePr>
            <p:nvPr/>
          </p:nvGraphicFramePr>
          <p:xfrm>
            <a:off x="3378125" y="2443430"/>
            <a:ext cx="719706" cy="446714"/>
          </p:xfrm>
          <a:graphic>
            <a:graphicData uri="http://schemas.openxmlformats.org/presentationml/2006/ole">
              <mc:AlternateContent xmlns:mc="http://schemas.openxmlformats.org/markup-compatibility/2006">
                <mc:Choice xmlns:v="urn:schemas-microsoft-com:vml" Requires="v">
                  <p:oleObj spid="_x0000_s20636" name="Equation" r:id="rId6" imgW="368280" imgH="228600" progId="Equation.DSMT4">
                    <p:embed/>
                  </p:oleObj>
                </mc:Choice>
                <mc:Fallback>
                  <p:oleObj name="Equation" r:id="rId6" imgW="368280" imgH="228600" progId="Equation.DSMT4">
                    <p:embed/>
                    <p:pic>
                      <p:nvPicPr>
                        <p:cNvPr id="41" name="对象 40">
                          <a:extLst>
                            <a:ext uri="{FF2B5EF4-FFF2-40B4-BE49-F238E27FC236}">
                              <a16:creationId xmlns:a16="http://schemas.microsoft.com/office/drawing/2014/main" id="{BDD3F839-118D-4905-9EC1-CF2B86A65D1F}"/>
                            </a:ext>
                          </a:extLst>
                        </p:cNvPr>
                        <p:cNvPicPr/>
                        <p:nvPr/>
                      </p:nvPicPr>
                      <p:blipFill>
                        <a:blip r:embed="rId7"/>
                        <a:stretch>
                          <a:fillRect/>
                        </a:stretch>
                      </p:blipFill>
                      <p:spPr>
                        <a:xfrm>
                          <a:off x="3378125" y="2443430"/>
                          <a:ext cx="719706" cy="446714"/>
                        </a:xfrm>
                        <a:prstGeom prst="rect">
                          <a:avLst/>
                        </a:prstGeom>
                      </p:spPr>
                    </p:pic>
                  </p:oleObj>
                </mc:Fallback>
              </mc:AlternateContent>
            </a:graphicData>
          </a:graphic>
        </p:graphicFrame>
        <p:graphicFrame>
          <p:nvGraphicFramePr>
            <p:cNvPr id="42" name="对象 41">
              <a:extLst>
                <a:ext uri="{FF2B5EF4-FFF2-40B4-BE49-F238E27FC236}">
                  <a16:creationId xmlns:a16="http://schemas.microsoft.com/office/drawing/2014/main" id="{09B3F8F9-38CB-4DAF-BBB2-50EF42745B0C}"/>
                </a:ext>
              </a:extLst>
            </p:cNvPr>
            <p:cNvGraphicFramePr>
              <a:graphicFrameLocks noChangeAspect="1"/>
            </p:cNvGraphicFramePr>
            <p:nvPr/>
          </p:nvGraphicFramePr>
          <p:xfrm>
            <a:off x="5002251" y="2443430"/>
            <a:ext cx="719705" cy="462668"/>
          </p:xfrm>
          <a:graphic>
            <a:graphicData uri="http://schemas.openxmlformats.org/presentationml/2006/ole">
              <mc:AlternateContent xmlns:mc="http://schemas.openxmlformats.org/markup-compatibility/2006">
                <mc:Choice xmlns:v="urn:schemas-microsoft-com:vml" Requires="v">
                  <p:oleObj spid="_x0000_s20637" name="Equation" r:id="rId8" imgW="355320" imgH="228600" progId="Equation.DSMT4">
                    <p:embed/>
                  </p:oleObj>
                </mc:Choice>
                <mc:Fallback>
                  <p:oleObj name="Equation" r:id="rId8" imgW="355320" imgH="228600" progId="Equation.DSMT4">
                    <p:embed/>
                    <p:pic>
                      <p:nvPicPr>
                        <p:cNvPr id="42" name="对象 41">
                          <a:extLst>
                            <a:ext uri="{FF2B5EF4-FFF2-40B4-BE49-F238E27FC236}">
                              <a16:creationId xmlns:a16="http://schemas.microsoft.com/office/drawing/2014/main" id="{09B3F8F9-38CB-4DAF-BBB2-50EF42745B0C}"/>
                            </a:ext>
                          </a:extLst>
                        </p:cNvPr>
                        <p:cNvPicPr/>
                        <p:nvPr/>
                      </p:nvPicPr>
                      <p:blipFill>
                        <a:blip r:embed="rId9"/>
                        <a:stretch>
                          <a:fillRect/>
                        </a:stretch>
                      </p:blipFill>
                      <p:spPr>
                        <a:xfrm>
                          <a:off x="5002251" y="2443430"/>
                          <a:ext cx="719705" cy="462668"/>
                        </a:xfrm>
                        <a:prstGeom prst="rect">
                          <a:avLst/>
                        </a:prstGeom>
                      </p:spPr>
                    </p:pic>
                  </p:oleObj>
                </mc:Fallback>
              </mc:AlternateContent>
            </a:graphicData>
          </a:graphic>
        </p:graphicFrame>
      </p:grpSp>
      <p:graphicFrame>
        <p:nvGraphicFramePr>
          <p:cNvPr id="47" name="对象 46">
            <a:extLst>
              <a:ext uri="{FF2B5EF4-FFF2-40B4-BE49-F238E27FC236}">
                <a16:creationId xmlns:a16="http://schemas.microsoft.com/office/drawing/2014/main" id="{84D37E14-5FAD-4954-812E-4346B7B7F486}"/>
              </a:ext>
            </a:extLst>
          </p:cNvPr>
          <p:cNvGraphicFramePr>
            <a:graphicFrameLocks noChangeAspect="1"/>
          </p:cNvGraphicFramePr>
          <p:nvPr/>
        </p:nvGraphicFramePr>
        <p:xfrm>
          <a:off x="7927530" y="5186359"/>
          <a:ext cx="604838" cy="482600"/>
        </p:xfrm>
        <a:graphic>
          <a:graphicData uri="http://schemas.openxmlformats.org/presentationml/2006/ole">
            <mc:AlternateContent xmlns:mc="http://schemas.openxmlformats.org/markup-compatibility/2006">
              <mc:Choice xmlns:v="urn:schemas-microsoft-com:vml" Requires="v">
                <p:oleObj spid="_x0000_s20638" name="Equation" r:id="rId10" imgW="253800" imgH="203040" progId="Equation.DSMT4">
                  <p:embed/>
                </p:oleObj>
              </mc:Choice>
              <mc:Fallback>
                <p:oleObj name="Equation" r:id="rId10" imgW="253800" imgH="203040" progId="Equation.DSMT4">
                  <p:embed/>
                  <p:pic>
                    <p:nvPicPr>
                      <p:cNvPr id="47" name="对象 46">
                        <a:extLst>
                          <a:ext uri="{FF2B5EF4-FFF2-40B4-BE49-F238E27FC236}">
                            <a16:creationId xmlns:a16="http://schemas.microsoft.com/office/drawing/2014/main" id="{84D37E14-5FAD-4954-812E-4346B7B7F486}"/>
                          </a:ext>
                        </a:extLst>
                      </p:cNvPr>
                      <p:cNvPicPr/>
                      <p:nvPr/>
                    </p:nvPicPr>
                    <p:blipFill>
                      <a:blip r:embed="rId11"/>
                      <a:stretch>
                        <a:fillRect/>
                      </a:stretch>
                    </p:blipFill>
                    <p:spPr>
                      <a:xfrm>
                        <a:off x="7927530" y="5186359"/>
                        <a:ext cx="604838" cy="482600"/>
                      </a:xfrm>
                      <a:prstGeom prst="rect">
                        <a:avLst/>
                      </a:prstGeom>
                    </p:spPr>
                  </p:pic>
                </p:oleObj>
              </mc:Fallback>
            </mc:AlternateContent>
          </a:graphicData>
        </a:graphic>
      </p:graphicFrame>
      <p:graphicFrame>
        <p:nvGraphicFramePr>
          <p:cNvPr id="48" name="对象 47">
            <a:extLst>
              <a:ext uri="{FF2B5EF4-FFF2-40B4-BE49-F238E27FC236}">
                <a16:creationId xmlns:a16="http://schemas.microsoft.com/office/drawing/2014/main" id="{BA445D19-53EB-4A47-8D1B-54A144D62771}"/>
              </a:ext>
            </a:extLst>
          </p:cNvPr>
          <p:cNvGraphicFramePr>
            <a:graphicFrameLocks noChangeAspect="1"/>
          </p:cNvGraphicFramePr>
          <p:nvPr/>
        </p:nvGraphicFramePr>
        <p:xfrm>
          <a:off x="4502150" y="4454525"/>
          <a:ext cx="114300" cy="177800"/>
        </p:xfrm>
        <a:graphic>
          <a:graphicData uri="http://schemas.openxmlformats.org/presentationml/2006/ole">
            <mc:AlternateContent xmlns:mc="http://schemas.openxmlformats.org/markup-compatibility/2006">
              <mc:Choice xmlns:v="urn:schemas-microsoft-com:vml" Requires="v">
                <p:oleObj spid="_x0000_s20639" name="Equation" r:id="rId12" imgW="114120" imgH="177480" progId="Equation.DSMT4">
                  <p:embed/>
                </p:oleObj>
              </mc:Choice>
              <mc:Fallback>
                <p:oleObj name="Equation" r:id="rId12" imgW="114120" imgH="177480" progId="Equation.DSMT4">
                  <p:embed/>
                  <p:pic>
                    <p:nvPicPr>
                      <p:cNvPr id="48" name="对象 47">
                        <a:extLst>
                          <a:ext uri="{FF2B5EF4-FFF2-40B4-BE49-F238E27FC236}">
                            <a16:creationId xmlns:a16="http://schemas.microsoft.com/office/drawing/2014/main" id="{BA445D19-53EB-4A47-8D1B-54A144D62771}"/>
                          </a:ext>
                        </a:extLst>
                      </p:cNvPr>
                      <p:cNvPicPr/>
                      <p:nvPr/>
                    </p:nvPicPr>
                    <p:blipFill>
                      <a:blip r:embed="rId13"/>
                      <a:stretch>
                        <a:fillRect/>
                      </a:stretch>
                    </p:blipFill>
                    <p:spPr>
                      <a:xfrm>
                        <a:off x="4502150" y="4454525"/>
                        <a:ext cx="114300" cy="177800"/>
                      </a:xfrm>
                      <a:prstGeom prst="rect">
                        <a:avLst/>
                      </a:prstGeom>
                    </p:spPr>
                  </p:pic>
                </p:oleObj>
              </mc:Fallback>
            </mc:AlternateContent>
          </a:graphicData>
        </a:graphic>
      </p:graphicFrame>
      <p:graphicFrame>
        <p:nvGraphicFramePr>
          <p:cNvPr id="49" name="对象 48">
            <a:extLst>
              <a:ext uri="{FF2B5EF4-FFF2-40B4-BE49-F238E27FC236}">
                <a16:creationId xmlns:a16="http://schemas.microsoft.com/office/drawing/2014/main" id="{287A3CA5-A9D6-4CF9-9F34-2E134C6E8807}"/>
              </a:ext>
            </a:extLst>
          </p:cNvPr>
          <p:cNvGraphicFramePr>
            <a:graphicFrameLocks noChangeAspect="1"/>
          </p:cNvGraphicFramePr>
          <p:nvPr/>
        </p:nvGraphicFramePr>
        <p:xfrm>
          <a:off x="6177739" y="5175431"/>
          <a:ext cx="814386" cy="482599"/>
        </p:xfrm>
        <a:graphic>
          <a:graphicData uri="http://schemas.openxmlformats.org/presentationml/2006/ole">
            <mc:AlternateContent xmlns:mc="http://schemas.openxmlformats.org/markup-compatibility/2006">
              <mc:Choice xmlns:v="urn:schemas-microsoft-com:vml" Requires="v">
                <p:oleObj spid="_x0000_s20640" name="Equation" r:id="rId14" imgW="342720" imgH="203040" progId="Equation.DSMT4">
                  <p:embed/>
                </p:oleObj>
              </mc:Choice>
              <mc:Fallback>
                <p:oleObj name="Equation" r:id="rId14" imgW="342720" imgH="203040" progId="Equation.DSMT4">
                  <p:embed/>
                  <p:pic>
                    <p:nvPicPr>
                      <p:cNvPr id="49" name="对象 48">
                        <a:extLst>
                          <a:ext uri="{FF2B5EF4-FFF2-40B4-BE49-F238E27FC236}">
                            <a16:creationId xmlns:a16="http://schemas.microsoft.com/office/drawing/2014/main" id="{287A3CA5-A9D6-4CF9-9F34-2E134C6E8807}"/>
                          </a:ext>
                        </a:extLst>
                      </p:cNvPr>
                      <p:cNvPicPr/>
                      <p:nvPr/>
                    </p:nvPicPr>
                    <p:blipFill>
                      <a:blip r:embed="rId15"/>
                      <a:stretch>
                        <a:fillRect/>
                      </a:stretch>
                    </p:blipFill>
                    <p:spPr>
                      <a:xfrm>
                        <a:off x="6177739" y="5175431"/>
                        <a:ext cx="814386" cy="482599"/>
                      </a:xfrm>
                      <a:prstGeom prst="rect">
                        <a:avLst/>
                      </a:prstGeom>
                    </p:spPr>
                  </p:pic>
                </p:oleObj>
              </mc:Fallback>
            </mc:AlternateContent>
          </a:graphicData>
        </a:graphic>
      </p:graphicFrame>
      <p:cxnSp>
        <p:nvCxnSpPr>
          <p:cNvPr id="51" name="直接箭头连接符 50">
            <a:extLst>
              <a:ext uri="{FF2B5EF4-FFF2-40B4-BE49-F238E27FC236}">
                <a16:creationId xmlns:a16="http://schemas.microsoft.com/office/drawing/2014/main" id="{0B313800-B03D-42B2-8357-556323351C4A}"/>
              </a:ext>
            </a:extLst>
          </p:cNvPr>
          <p:cNvCxnSpPr>
            <a:cxnSpLocks/>
          </p:cNvCxnSpPr>
          <p:nvPr/>
        </p:nvCxnSpPr>
        <p:spPr>
          <a:xfrm flipV="1">
            <a:off x="6678990" y="4646348"/>
            <a:ext cx="167752" cy="49632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3" name="直接箭头连接符 52">
            <a:extLst>
              <a:ext uri="{FF2B5EF4-FFF2-40B4-BE49-F238E27FC236}">
                <a16:creationId xmlns:a16="http://schemas.microsoft.com/office/drawing/2014/main" id="{518DF05C-C5E0-4DB2-BE1F-2B6C58386C6D}"/>
              </a:ext>
            </a:extLst>
          </p:cNvPr>
          <p:cNvCxnSpPr>
            <a:cxnSpLocks/>
            <a:endCxn id="26" idx="4"/>
          </p:cNvCxnSpPr>
          <p:nvPr/>
        </p:nvCxnSpPr>
        <p:spPr>
          <a:xfrm flipV="1">
            <a:off x="8292242" y="4649459"/>
            <a:ext cx="185435" cy="50479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9" name="椭圆 58">
            <a:extLst>
              <a:ext uri="{FF2B5EF4-FFF2-40B4-BE49-F238E27FC236}">
                <a16:creationId xmlns:a16="http://schemas.microsoft.com/office/drawing/2014/main" id="{9F116C36-DFB3-4E5F-94DE-8EB3A03DA3F4}"/>
              </a:ext>
            </a:extLst>
          </p:cNvPr>
          <p:cNvSpPr/>
          <p:nvPr/>
        </p:nvSpPr>
        <p:spPr>
          <a:xfrm>
            <a:off x="9711454" y="3981781"/>
            <a:ext cx="728197" cy="6505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1.00</a:t>
            </a:r>
            <a:endParaRPr lang="zh-CN" altLang="en-US" sz="1400" dirty="0"/>
          </a:p>
        </p:txBody>
      </p:sp>
      <p:graphicFrame>
        <p:nvGraphicFramePr>
          <p:cNvPr id="60" name="对象 59">
            <a:extLst>
              <a:ext uri="{FF2B5EF4-FFF2-40B4-BE49-F238E27FC236}">
                <a16:creationId xmlns:a16="http://schemas.microsoft.com/office/drawing/2014/main" id="{8CD04E0F-C109-407A-BFD6-338C5D776AEF}"/>
              </a:ext>
            </a:extLst>
          </p:cNvPr>
          <p:cNvGraphicFramePr>
            <a:graphicFrameLocks noChangeAspect="1"/>
          </p:cNvGraphicFramePr>
          <p:nvPr/>
        </p:nvGraphicFramePr>
        <p:xfrm>
          <a:off x="9912743" y="5256370"/>
          <a:ext cx="339866" cy="401660"/>
        </p:xfrm>
        <a:graphic>
          <a:graphicData uri="http://schemas.openxmlformats.org/presentationml/2006/ole">
            <mc:AlternateContent xmlns:mc="http://schemas.openxmlformats.org/markup-compatibility/2006">
              <mc:Choice xmlns:v="urn:schemas-microsoft-com:vml" Requires="v">
                <p:oleObj spid="_x0000_s20641" name="Equation" r:id="rId16" imgW="139680" imgH="164880" progId="Equation.DSMT4">
                  <p:embed/>
                </p:oleObj>
              </mc:Choice>
              <mc:Fallback>
                <p:oleObj name="Equation" r:id="rId16" imgW="139680" imgH="164880" progId="Equation.DSMT4">
                  <p:embed/>
                  <p:pic>
                    <p:nvPicPr>
                      <p:cNvPr id="60" name="对象 59">
                        <a:extLst>
                          <a:ext uri="{FF2B5EF4-FFF2-40B4-BE49-F238E27FC236}">
                            <a16:creationId xmlns:a16="http://schemas.microsoft.com/office/drawing/2014/main" id="{8CD04E0F-C109-407A-BFD6-338C5D776AEF}"/>
                          </a:ext>
                        </a:extLst>
                      </p:cNvPr>
                      <p:cNvPicPr/>
                      <p:nvPr/>
                    </p:nvPicPr>
                    <p:blipFill>
                      <a:blip r:embed="rId17"/>
                      <a:stretch>
                        <a:fillRect/>
                      </a:stretch>
                    </p:blipFill>
                    <p:spPr>
                      <a:xfrm>
                        <a:off x="9912743" y="5256370"/>
                        <a:ext cx="339866" cy="401660"/>
                      </a:xfrm>
                      <a:prstGeom prst="rect">
                        <a:avLst/>
                      </a:prstGeom>
                    </p:spPr>
                  </p:pic>
                </p:oleObj>
              </mc:Fallback>
            </mc:AlternateContent>
          </a:graphicData>
        </a:graphic>
      </p:graphicFrame>
      <p:sp>
        <p:nvSpPr>
          <p:cNvPr id="61" name="文本框 60">
            <a:extLst>
              <a:ext uri="{FF2B5EF4-FFF2-40B4-BE49-F238E27FC236}">
                <a16:creationId xmlns:a16="http://schemas.microsoft.com/office/drawing/2014/main" id="{2EE91EBB-124F-4020-BB44-48F8943CD4CD}"/>
              </a:ext>
            </a:extLst>
          </p:cNvPr>
          <p:cNvSpPr txBox="1"/>
          <p:nvPr/>
        </p:nvSpPr>
        <p:spPr>
          <a:xfrm>
            <a:off x="9564786" y="3447394"/>
            <a:ext cx="1375646" cy="369332"/>
          </a:xfrm>
          <a:prstGeom prst="rect">
            <a:avLst/>
          </a:prstGeom>
          <a:noFill/>
        </p:spPr>
        <p:txBody>
          <a:bodyPr wrap="square" rtlCol="0">
            <a:spAutoFit/>
          </a:bodyPr>
          <a:lstStyle/>
          <a:p>
            <a:r>
              <a:rPr lang="zh-CN" altLang="en-US" dirty="0">
                <a:latin typeface="黑体" panose="02010609060101010101" pitchFamily="49" charset="-122"/>
                <a:ea typeface="黑体" panose="02010609060101010101" pitchFamily="49" charset="-122"/>
              </a:rPr>
              <a:t>期望输出</a:t>
            </a:r>
          </a:p>
        </p:txBody>
      </p:sp>
      <p:cxnSp>
        <p:nvCxnSpPr>
          <p:cNvPr id="133" name="直接箭头连接符 132">
            <a:extLst>
              <a:ext uri="{FF2B5EF4-FFF2-40B4-BE49-F238E27FC236}">
                <a16:creationId xmlns:a16="http://schemas.microsoft.com/office/drawing/2014/main" id="{D51F5E8E-199B-4674-820B-316430881029}"/>
              </a:ext>
            </a:extLst>
          </p:cNvPr>
          <p:cNvCxnSpPr>
            <a:cxnSpLocks/>
            <a:stCxn id="60" idx="0"/>
            <a:endCxn id="59" idx="4"/>
          </p:cNvCxnSpPr>
          <p:nvPr/>
        </p:nvCxnSpPr>
        <p:spPr>
          <a:xfrm flipH="1" flipV="1">
            <a:off x="10075553" y="4632325"/>
            <a:ext cx="7123" cy="62404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aphicFrame>
        <p:nvGraphicFramePr>
          <p:cNvPr id="8" name="对象 7">
            <a:extLst>
              <a:ext uri="{FF2B5EF4-FFF2-40B4-BE49-F238E27FC236}">
                <a16:creationId xmlns:a16="http://schemas.microsoft.com/office/drawing/2014/main" id="{75DFC98A-D36F-4FC4-8547-81BFCDA7DCD7}"/>
              </a:ext>
            </a:extLst>
          </p:cNvPr>
          <p:cNvGraphicFramePr>
            <a:graphicFrameLocks noChangeAspect="1"/>
          </p:cNvGraphicFramePr>
          <p:nvPr/>
        </p:nvGraphicFramePr>
        <p:xfrm>
          <a:off x="4115341" y="2257404"/>
          <a:ext cx="4572000" cy="520700"/>
        </p:xfrm>
        <a:graphic>
          <a:graphicData uri="http://schemas.openxmlformats.org/presentationml/2006/ole">
            <mc:AlternateContent xmlns:mc="http://schemas.openxmlformats.org/markup-compatibility/2006">
              <mc:Choice xmlns:v="urn:schemas-microsoft-com:vml" Requires="v">
                <p:oleObj spid="_x0000_s20642" name="Equation" r:id="rId18" imgW="4571694" imgH="520473" progId="Equation.DSMT4">
                  <p:embed/>
                </p:oleObj>
              </mc:Choice>
              <mc:Fallback>
                <p:oleObj name="Equation" r:id="rId18" imgW="4571694" imgH="520473" progId="Equation.DSMT4">
                  <p:embed/>
                  <p:pic>
                    <p:nvPicPr>
                      <p:cNvPr id="8" name="对象 7">
                        <a:extLst>
                          <a:ext uri="{FF2B5EF4-FFF2-40B4-BE49-F238E27FC236}">
                            <a16:creationId xmlns:a16="http://schemas.microsoft.com/office/drawing/2014/main" id="{75DFC98A-D36F-4FC4-8547-81BFCDA7DCD7}"/>
                          </a:ext>
                        </a:extLst>
                      </p:cNvPr>
                      <p:cNvPicPr/>
                      <p:nvPr/>
                    </p:nvPicPr>
                    <p:blipFill>
                      <a:blip r:embed="rId19"/>
                      <a:stretch>
                        <a:fillRect/>
                      </a:stretch>
                    </p:blipFill>
                    <p:spPr>
                      <a:xfrm>
                        <a:off x="4115341" y="2257404"/>
                        <a:ext cx="4572000" cy="520700"/>
                      </a:xfrm>
                      <a:prstGeom prst="rect">
                        <a:avLst/>
                      </a:prstGeom>
                    </p:spPr>
                  </p:pic>
                </p:oleObj>
              </mc:Fallback>
            </mc:AlternateContent>
          </a:graphicData>
        </a:graphic>
      </p:graphicFrame>
      <p:graphicFrame>
        <p:nvGraphicFramePr>
          <p:cNvPr id="10" name="对象 9">
            <a:extLst>
              <a:ext uri="{FF2B5EF4-FFF2-40B4-BE49-F238E27FC236}">
                <a16:creationId xmlns:a16="http://schemas.microsoft.com/office/drawing/2014/main" id="{0DA96E12-54CF-4051-BE5B-51F36BE0E1DC}"/>
              </a:ext>
            </a:extLst>
          </p:cNvPr>
          <p:cNvGraphicFramePr>
            <a:graphicFrameLocks noChangeAspect="1"/>
          </p:cNvGraphicFramePr>
          <p:nvPr/>
        </p:nvGraphicFramePr>
        <p:xfrm>
          <a:off x="7183032" y="5735540"/>
          <a:ext cx="2855135" cy="442775"/>
        </p:xfrm>
        <a:graphic>
          <a:graphicData uri="http://schemas.openxmlformats.org/presentationml/2006/ole">
            <mc:AlternateContent xmlns:mc="http://schemas.openxmlformats.org/markup-compatibility/2006">
              <mc:Choice xmlns:v="urn:schemas-microsoft-com:vml" Requires="v">
                <p:oleObj spid="_x0000_s20643" name="Equation" r:id="rId20" imgW="2374683" imgH="368209" progId="Equation.DSMT4">
                  <p:embed/>
                </p:oleObj>
              </mc:Choice>
              <mc:Fallback>
                <p:oleObj name="Equation" r:id="rId20" imgW="2374683" imgH="368209" progId="Equation.DSMT4">
                  <p:embed/>
                  <p:pic>
                    <p:nvPicPr>
                      <p:cNvPr id="10" name="对象 9">
                        <a:extLst>
                          <a:ext uri="{FF2B5EF4-FFF2-40B4-BE49-F238E27FC236}">
                            <a16:creationId xmlns:a16="http://schemas.microsoft.com/office/drawing/2014/main" id="{0DA96E12-54CF-4051-BE5B-51F36BE0E1DC}"/>
                          </a:ext>
                        </a:extLst>
                      </p:cNvPr>
                      <p:cNvPicPr/>
                      <p:nvPr/>
                    </p:nvPicPr>
                    <p:blipFill>
                      <a:blip r:embed="rId21"/>
                      <a:stretch>
                        <a:fillRect/>
                      </a:stretch>
                    </p:blipFill>
                    <p:spPr>
                      <a:xfrm>
                        <a:off x="7183032" y="5735540"/>
                        <a:ext cx="2855135" cy="442775"/>
                      </a:xfrm>
                      <a:prstGeom prst="rect">
                        <a:avLst/>
                      </a:prstGeom>
                    </p:spPr>
                  </p:pic>
                </p:oleObj>
              </mc:Fallback>
            </mc:AlternateContent>
          </a:graphicData>
        </a:graphic>
      </p:graphicFrame>
      <p:graphicFrame>
        <p:nvGraphicFramePr>
          <p:cNvPr id="11" name="对象 10">
            <a:extLst>
              <a:ext uri="{FF2B5EF4-FFF2-40B4-BE49-F238E27FC236}">
                <a16:creationId xmlns:a16="http://schemas.microsoft.com/office/drawing/2014/main" id="{F8712C86-62F2-460D-9A83-F63E92DB5B24}"/>
              </a:ext>
            </a:extLst>
          </p:cNvPr>
          <p:cNvGraphicFramePr>
            <a:graphicFrameLocks noChangeAspect="1"/>
          </p:cNvGraphicFramePr>
          <p:nvPr/>
        </p:nvGraphicFramePr>
        <p:xfrm>
          <a:off x="7195748" y="6275338"/>
          <a:ext cx="1593850" cy="431800"/>
        </p:xfrm>
        <a:graphic>
          <a:graphicData uri="http://schemas.openxmlformats.org/presentationml/2006/ole">
            <mc:AlternateContent xmlns:mc="http://schemas.openxmlformats.org/markup-compatibility/2006">
              <mc:Choice xmlns:v="urn:schemas-microsoft-com:vml" Requires="v">
                <p:oleObj spid="_x0000_s20644" name="Equation" r:id="rId22" imgW="1593742" imgH="431891" progId="Equation.DSMT4">
                  <p:embed/>
                </p:oleObj>
              </mc:Choice>
              <mc:Fallback>
                <p:oleObj name="Equation" r:id="rId22" imgW="1593742" imgH="431891" progId="Equation.DSMT4">
                  <p:embed/>
                  <p:pic>
                    <p:nvPicPr>
                      <p:cNvPr id="11" name="对象 10">
                        <a:extLst>
                          <a:ext uri="{FF2B5EF4-FFF2-40B4-BE49-F238E27FC236}">
                            <a16:creationId xmlns:a16="http://schemas.microsoft.com/office/drawing/2014/main" id="{F8712C86-62F2-460D-9A83-F63E92DB5B24}"/>
                          </a:ext>
                        </a:extLst>
                      </p:cNvPr>
                      <p:cNvPicPr/>
                      <p:nvPr/>
                    </p:nvPicPr>
                    <p:blipFill>
                      <a:blip r:embed="rId23"/>
                      <a:stretch>
                        <a:fillRect/>
                      </a:stretch>
                    </p:blipFill>
                    <p:spPr>
                      <a:xfrm>
                        <a:off x="7195748" y="6275338"/>
                        <a:ext cx="1593850" cy="431800"/>
                      </a:xfrm>
                      <a:prstGeom prst="rect">
                        <a:avLst/>
                      </a:prstGeom>
                    </p:spPr>
                  </p:pic>
                </p:oleObj>
              </mc:Fallback>
            </mc:AlternateContent>
          </a:graphicData>
        </a:graphic>
      </p:graphicFrame>
      <p:grpSp>
        <p:nvGrpSpPr>
          <p:cNvPr id="32" name="组合 31">
            <a:extLst>
              <a:ext uri="{FF2B5EF4-FFF2-40B4-BE49-F238E27FC236}">
                <a16:creationId xmlns:a16="http://schemas.microsoft.com/office/drawing/2014/main" id="{C371315E-3398-4344-BE34-7BD37AA8D733}"/>
              </a:ext>
            </a:extLst>
          </p:cNvPr>
          <p:cNvGrpSpPr/>
          <p:nvPr/>
        </p:nvGrpSpPr>
        <p:grpSpPr>
          <a:xfrm>
            <a:off x="282642" y="3020572"/>
            <a:ext cx="2590766" cy="3581898"/>
            <a:chOff x="282642" y="3020572"/>
            <a:chExt cx="2590766" cy="3581898"/>
          </a:xfrm>
        </p:grpSpPr>
        <p:graphicFrame>
          <p:nvGraphicFramePr>
            <p:cNvPr id="34" name="对象 33">
              <a:extLst>
                <a:ext uri="{FF2B5EF4-FFF2-40B4-BE49-F238E27FC236}">
                  <a16:creationId xmlns:a16="http://schemas.microsoft.com/office/drawing/2014/main" id="{97B9A76A-9477-4497-B8CF-60ECC0ED6080}"/>
                </a:ext>
              </a:extLst>
            </p:cNvPr>
            <p:cNvGraphicFramePr>
              <a:graphicFrameLocks noChangeAspect="1"/>
            </p:cNvGraphicFramePr>
            <p:nvPr>
              <p:extLst>
                <p:ext uri="{D42A27DB-BD31-4B8C-83A1-F6EECF244321}">
                  <p14:modId xmlns:p14="http://schemas.microsoft.com/office/powerpoint/2010/main" val="1892667866"/>
                </p:ext>
              </p:extLst>
            </p:nvPr>
          </p:nvGraphicFramePr>
          <p:xfrm>
            <a:off x="282642" y="3020572"/>
            <a:ext cx="663573" cy="482599"/>
          </p:xfrm>
          <a:graphic>
            <a:graphicData uri="http://schemas.openxmlformats.org/presentationml/2006/ole">
              <mc:AlternateContent xmlns:mc="http://schemas.openxmlformats.org/markup-compatibility/2006">
                <mc:Choice xmlns:v="urn:schemas-microsoft-com:vml" Requires="v">
                  <p:oleObj spid="_x0000_s20645" name="Equation" r:id="rId24" imgW="279360" imgH="203040" progId="Equation.DSMT4">
                    <p:embed/>
                  </p:oleObj>
                </mc:Choice>
                <mc:Fallback>
                  <p:oleObj name="Equation" r:id="rId24" imgW="279360" imgH="203040" progId="Equation.DSMT4">
                    <p:embed/>
                    <p:pic>
                      <p:nvPicPr>
                        <p:cNvPr id="64" name="对象 63">
                          <a:extLst>
                            <a:ext uri="{FF2B5EF4-FFF2-40B4-BE49-F238E27FC236}">
                              <a16:creationId xmlns:a16="http://schemas.microsoft.com/office/drawing/2014/main" id="{6E5A61C9-2DE8-4455-9F96-ECC3B7CFDDAD}"/>
                            </a:ext>
                          </a:extLst>
                        </p:cNvPr>
                        <p:cNvPicPr/>
                        <p:nvPr/>
                      </p:nvPicPr>
                      <p:blipFill>
                        <a:blip r:embed="rId25"/>
                        <a:stretch>
                          <a:fillRect/>
                        </a:stretch>
                      </p:blipFill>
                      <p:spPr>
                        <a:xfrm>
                          <a:off x="282642" y="3020572"/>
                          <a:ext cx="663573" cy="482599"/>
                        </a:xfrm>
                        <a:prstGeom prst="rect">
                          <a:avLst/>
                        </a:prstGeom>
                      </p:spPr>
                    </p:pic>
                  </p:oleObj>
                </mc:Fallback>
              </mc:AlternateContent>
            </a:graphicData>
          </a:graphic>
        </p:graphicFrame>
        <p:graphicFrame>
          <p:nvGraphicFramePr>
            <p:cNvPr id="35" name="对象 34">
              <a:extLst>
                <a:ext uri="{FF2B5EF4-FFF2-40B4-BE49-F238E27FC236}">
                  <a16:creationId xmlns:a16="http://schemas.microsoft.com/office/drawing/2014/main" id="{AA0A1E9A-9500-4B18-85E8-69A42E497FEC}"/>
                </a:ext>
              </a:extLst>
            </p:cNvPr>
            <p:cNvGraphicFramePr>
              <a:graphicFrameLocks noChangeAspect="1"/>
            </p:cNvGraphicFramePr>
            <p:nvPr>
              <p:extLst>
                <p:ext uri="{D42A27DB-BD31-4B8C-83A1-F6EECF244321}">
                  <p14:modId xmlns:p14="http://schemas.microsoft.com/office/powerpoint/2010/main" val="2065330816"/>
                </p:ext>
              </p:extLst>
            </p:nvPr>
          </p:nvGraphicFramePr>
          <p:xfrm>
            <a:off x="1202741" y="3035414"/>
            <a:ext cx="814387" cy="482600"/>
          </p:xfrm>
          <a:graphic>
            <a:graphicData uri="http://schemas.openxmlformats.org/presentationml/2006/ole">
              <mc:AlternateContent xmlns:mc="http://schemas.openxmlformats.org/markup-compatibility/2006">
                <mc:Choice xmlns:v="urn:schemas-microsoft-com:vml" Requires="v">
                  <p:oleObj spid="_x0000_s20646" name="Equation" r:id="rId26" imgW="342720" imgH="203040" progId="Equation.DSMT4">
                    <p:embed/>
                  </p:oleObj>
                </mc:Choice>
                <mc:Fallback>
                  <p:oleObj name="Equation" r:id="rId26" imgW="342720" imgH="203040" progId="Equation.DSMT4">
                    <p:embed/>
                    <p:pic>
                      <p:nvPicPr>
                        <p:cNvPr id="65" name="对象 64">
                          <a:extLst>
                            <a:ext uri="{FF2B5EF4-FFF2-40B4-BE49-F238E27FC236}">
                              <a16:creationId xmlns:a16="http://schemas.microsoft.com/office/drawing/2014/main" id="{7F6CC580-3F59-4188-B2F4-7B4C6EECFA5D}"/>
                            </a:ext>
                          </a:extLst>
                        </p:cNvPr>
                        <p:cNvPicPr/>
                        <p:nvPr/>
                      </p:nvPicPr>
                      <p:blipFill>
                        <a:blip r:embed="rId27"/>
                        <a:stretch>
                          <a:fillRect/>
                        </a:stretch>
                      </p:blipFill>
                      <p:spPr>
                        <a:xfrm>
                          <a:off x="1202741" y="3035414"/>
                          <a:ext cx="814387" cy="482600"/>
                        </a:xfrm>
                        <a:prstGeom prst="rect">
                          <a:avLst/>
                        </a:prstGeom>
                      </p:spPr>
                    </p:pic>
                  </p:oleObj>
                </mc:Fallback>
              </mc:AlternateContent>
            </a:graphicData>
          </a:graphic>
        </p:graphicFrame>
        <p:graphicFrame>
          <p:nvGraphicFramePr>
            <p:cNvPr id="36" name="对象 35">
              <a:extLst>
                <a:ext uri="{FF2B5EF4-FFF2-40B4-BE49-F238E27FC236}">
                  <a16:creationId xmlns:a16="http://schemas.microsoft.com/office/drawing/2014/main" id="{EC99B45C-C052-4D99-8775-B517125E98EC}"/>
                </a:ext>
              </a:extLst>
            </p:cNvPr>
            <p:cNvGraphicFramePr>
              <a:graphicFrameLocks noChangeAspect="1"/>
            </p:cNvGraphicFramePr>
            <p:nvPr>
              <p:extLst>
                <p:ext uri="{D42A27DB-BD31-4B8C-83A1-F6EECF244321}">
                  <p14:modId xmlns:p14="http://schemas.microsoft.com/office/powerpoint/2010/main" val="847688273"/>
                </p:ext>
              </p:extLst>
            </p:nvPr>
          </p:nvGraphicFramePr>
          <p:xfrm>
            <a:off x="2273655" y="3020572"/>
            <a:ext cx="599753" cy="479803"/>
          </p:xfrm>
          <a:graphic>
            <a:graphicData uri="http://schemas.openxmlformats.org/presentationml/2006/ole">
              <mc:AlternateContent xmlns:mc="http://schemas.openxmlformats.org/markup-compatibility/2006">
                <mc:Choice xmlns:v="urn:schemas-microsoft-com:vml" Requires="v">
                  <p:oleObj spid="_x0000_s20647" name="Equation" r:id="rId28" imgW="253800" imgH="203040" progId="Equation.DSMT4">
                    <p:embed/>
                  </p:oleObj>
                </mc:Choice>
                <mc:Fallback>
                  <p:oleObj name="Equation" r:id="rId28" imgW="253800" imgH="203040" progId="Equation.DSMT4">
                    <p:embed/>
                    <p:pic>
                      <p:nvPicPr>
                        <p:cNvPr id="66" name="对象 65">
                          <a:extLst>
                            <a:ext uri="{FF2B5EF4-FFF2-40B4-BE49-F238E27FC236}">
                              <a16:creationId xmlns:a16="http://schemas.microsoft.com/office/drawing/2014/main" id="{D0ED40C3-001A-4A94-8A53-22A6266A61A9}"/>
                            </a:ext>
                          </a:extLst>
                        </p:cNvPr>
                        <p:cNvPicPr/>
                        <p:nvPr/>
                      </p:nvPicPr>
                      <p:blipFill>
                        <a:blip r:embed="rId29"/>
                        <a:stretch>
                          <a:fillRect/>
                        </a:stretch>
                      </p:blipFill>
                      <p:spPr>
                        <a:xfrm>
                          <a:off x="2273655" y="3020572"/>
                          <a:ext cx="599753" cy="479803"/>
                        </a:xfrm>
                        <a:prstGeom prst="rect">
                          <a:avLst/>
                        </a:prstGeom>
                      </p:spPr>
                    </p:pic>
                  </p:oleObj>
                </mc:Fallback>
              </mc:AlternateContent>
            </a:graphicData>
          </a:graphic>
        </p:graphicFrame>
        <p:graphicFrame>
          <p:nvGraphicFramePr>
            <p:cNvPr id="37" name="对象 36">
              <a:extLst>
                <a:ext uri="{FF2B5EF4-FFF2-40B4-BE49-F238E27FC236}">
                  <a16:creationId xmlns:a16="http://schemas.microsoft.com/office/drawing/2014/main" id="{3909434F-55C6-42B1-B4B6-B0956A5ED2D3}"/>
                </a:ext>
              </a:extLst>
            </p:cNvPr>
            <p:cNvGraphicFramePr>
              <a:graphicFrameLocks noChangeAspect="1"/>
            </p:cNvGraphicFramePr>
            <p:nvPr>
              <p:extLst>
                <p:ext uri="{D42A27DB-BD31-4B8C-83A1-F6EECF244321}">
                  <p14:modId xmlns:p14="http://schemas.microsoft.com/office/powerpoint/2010/main" val="3512548591"/>
                </p:ext>
              </p:extLst>
            </p:nvPr>
          </p:nvGraphicFramePr>
          <p:xfrm>
            <a:off x="1109063" y="4120490"/>
            <a:ext cx="643466" cy="482600"/>
          </p:xfrm>
          <a:graphic>
            <a:graphicData uri="http://schemas.openxmlformats.org/presentationml/2006/ole">
              <mc:AlternateContent xmlns:mc="http://schemas.openxmlformats.org/markup-compatibility/2006">
                <mc:Choice xmlns:v="urn:schemas-microsoft-com:vml" Requires="v">
                  <p:oleObj spid="_x0000_s20648" name="Equation" r:id="rId30" imgW="253800" imgH="190440" progId="Equation.DSMT4">
                    <p:embed/>
                  </p:oleObj>
                </mc:Choice>
                <mc:Fallback>
                  <p:oleObj name="Equation" r:id="rId30" imgW="253800" imgH="190440" progId="Equation.DSMT4">
                    <p:embed/>
                    <p:pic>
                      <p:nvPicPr>
                        <p:cNvPr id="67" name="对象 66">
                          <a:extLst>
                            <a:ext uri="{FF2B5EF4-FFF2-40B4-BE49-F238E27FC236}">
                              <a16:creationId xmlns:a16="http://schemas.microsoft.com/office/drawing/2014/main" id="{01B375D9-D869-4FD5-BA1B-7F2C4B3E46C7}"/>
                            </a:ext>
                          </a:extLst>
                        </p:cNvPr>
                        <p:cNvPicPr/>
                        <p:nvPr/>
                      </p:nvPicPr>
                      <p:blipFill>
                        <a:blip r:embed="rId31"/>
                        <a:stretch>
                          <a:fillRect/>
                        </a:stretch>
                      </p:blipFill>
                      <p:spPr>
                        <a:xfrm>
                          <a:off x="1109063" y="4120490"/>
                          <a:ext cx="643466" cy="482600"/>
                        </a:xfrm>
                        <a:prstGeom prst="rect">
                          <a:avLst/>
                        </a:prstGeom>
                      </p:spPr>
                    </p:pic>
                  </p:oleObj>
                </mc:Fallback>
              </mc:AlternateContent>
            </a:graphicData>
          </a:graphic>
        </p:graphicFrame>
        <p:graphicFrame>
          <p:nvGraphicFramePr>
            <p:cNvPr id="38" name="对象 37">
              <a:extLst>
                <a:ext uri="{FF2B5EF4-FFF2-40B4-BE49-F238E27FC236}">
                  <a16:creationId xmlns:a16="http://schemas.microsoft.com/office/drawing/2014/main" id="{20B83FB7-30FB-4056-84A7-40D31F0DF2F6}"/>
                </a:ext>
              </a:extLst>
            </p:cNvPr>
            <p:cNvGraphicFramePr>
              <a:graphicFrameLocks noChangeAspect="1"/>
            </p:cNvGraphicFramePr>
            <p:nvPr>
              <p:extLst>
                <p:ext uri="{D42A27DB-BD31-4B8C-83A1-F6EECF244321}">
                  <p14:modId xmlns:p14="http://schemas.microsoft.com/office/powerpoint/2010/main" val="2340043298"/>
                </p:ext>
              </p:extLst>
            </p:nvPr>
          </p:nvGraphicFramePr>
          <p:xfrm>
            <a:off x="1123852" y="5182825"/>
            <a:ext cx="614064" cy="486134"/>
          </p:xfrm>
          <a:graphic>
            <a:graphicData uri="http://schemas.openxmlformats.org/presentationml/2006/ole">
              <mc:AlternateContent xmlns:mc="http://schemas.openxmlformats.org/markup-compatibility/2006">
                <mc:Choice xmlns:v="urn:schemas-microsoft-com:vml" Requires="v">
                  <p:oleObj spid="_x0000_s20649" name="Equation" r:id="rId32" imgW="609396" imgH="482509" progId="Equation.DSMT4">
                    <p:embed/>
                  </p:oleObj>
                </mc:Choice>
                <mc:Fallback>
                  <p:oleObj name="Equation" r:id="rId32" imgW="609396" imgH="482509" progId="Equation.DSMT4">
                    <p:embed/>
                    <p:pic>
                      <p:nvPicPr>
                        <p:cNvPr id="68" name="对象 67">
                          <a:extLst>
                            <a:ext uri="{FF2B5EF4-FFF2-40B4-BE49-F238E27FC236}">
                              <a16:creationId xmlns:a16="http://schemas.microsoft.com/office/drawing/2014/main" id="{0285DE7F-96E8-42DE-B3C0-4C3E87CF80B0}"/>
                            </a:ext>
                          </a:extLst>
                        </p:cNvPr>
                        <p:cNvPicPr/>
                        <p:nvPr/>
                      </p:nvPicPr>
                      <p:blipFill>
                        <a:blip r:embed="rId33"/>
                        <a:stretch>
                          <a:fillRect/>
                        </a:stretch>
                      </p:blipFill>
                      <p:spPr>
                        <a:xfrm>
                          <a:off x="1123852" y="5182825"/>
                          <a:ext cx="614064" cy="486134"/>
                        </a:xfrm>
                        <a:prstGeom prst="rect">
                          <a:avLst/>
                        </a:prstGeom>
                      </p:spPr>
                    </p:pic>
                  </p:oleObj>
                </mc:Fallback>
              </mc:AlternateContent>
            </a:graphicData>
          </a:graphic>
        </p:graphicFrame>
        <p:graphicFrame>
          <p:nvGraphicFramePr>
            <p:cNvPr id="39" name="对象 38">
              <a:extLst>
                <a:ext uri="{FF2B5EF4-FFF2-40B4-BE49-F238E27FC236}">
                  <a16:creationId xmlns:a16="http://schemas.microsoft.com/office/drawing/2014/main" id="{349DEE36-DB29-4B34-9602-E6BD853F086F}"/>
                </a:ext>
              </a:extLst>
            </p:cNvPr>
            <p:cNvGraphicFramePr>
              <a:graphicFrameLocks noChangeAspect="1"/>
            </p:cNvGraphicFramePr>
            <p:nvPr>
              <p:extLst>
                <p:ext uri="{D42A27DB-BD31-4B8C-83A1-F6EECF244321}">
                  <p14:modId xmlns:p14="http://schemas.microsoft.com/office/powerpoint/2010/main" val="2354618883"/>
                </p:ext>
              </p:extLst>
            </p:nvPr>
          </p:nvGraphicFramePr>
          <p:xfrm>
            <a:off x="330442" y="5306165"/>
            <a:ext cx="412750" cy="488950"/>
          </p:xfrm>
          <a:graphic>
            <a:graphicData uri="http://schemas.openxmlformats.org/presentationml/2006/ole">
              <mc:AlternateContent xmlns:mc="http://schemas.openxmlformats.org/markup-compatibility/2006">
                <mc:Choice xmlns:v="urn:schemas-microsoft-com:vml" Requires="v">
                  <p:oleObj spid="_x0000_s20650" name="Equation" r:id="rId34" imgW="412527" imgH="489041" progId="Equation.DSMT4">
                    <p:embed/>
                  </p:oleObj>
                </mc:Choice>
                <mc:Fallback>
                  <p:oleObj name="Equation" r:id="rId34" imgW="412527" imgH="489041" progId="Equation.DSMT4">
                    <p:embed/>
                    <p:pic>
                      <p:nvPicPr>
                        <p:cNvPr id="69" name="对象 68">
                          <a:extLst>
                            <a:ext uri="{FF2B5EF4-FFF2-40B4-BE49-F238E27FC236}">
                              <a16:creationId xmlns:a16="http://schemas.microsoft.com/office/drawing/2014/main" id="{3DFE1C2F-0874-4D95-A925-376B1C765034}"/>
                            </a:ext>
                          </a:extLst>
                        </p:cNvPr>
                        <p:cNvPicPr/>
                        <p:nvPr/>
                      </p:nvPicPr>
                      <p:blipFill>
                        <a:blip r:embed="rId35"/>
                        <a:stretch>
                          <a:fillRect/>
                        </a:stretch>
                      </p:blipFill>
                      <p:spPr>
                        <a:xfrm>
                          <a:off x="330442" y="5306165"/>
                          <a:ext cx="412750" cy="488950"/>
                        </a:xfrm>
                        <a:prstGeom prst="rect">
                          <a:avLst/>
                        </a:prstGeom>
                      </p:spPr>
                    </p:pic>
                  </p:oleObj>
                </mc:Fallback>
              </mc:AlternateContent>
            </a:graphicData>
          </a:graphic>
        </p:graphicFrame>
        <p:graphicFrame>
          <p:nvGraphicFramePr>
            <p:cNvPr id="43" name="对象 42">
              <a:extLst>
                <a:ext uri="{FF2B5EF4-FFF2-40B4-BE49-F238E27FC236}">
                  <a16:creationId xmlns:a16="http://schemas.microsoft.com/office/drawing/2014/main" id="{72E58E9B-D35A-4003-83C0-C02D5698F55F}"/>
                </a:ext>
              </a:extLst>
            </p:cNvPr>
            <p:cNvGraphicFramePr>
              <a:graphicFrameLocks noChangeAspect="1"/>
            </p:cNvGraphicFramePr>
            <p:nvPr>
              <p:extLst>
                <p:ext uri="{D42A27DB-BD31-4B8C-83A1-F6EECF244321}">
                  <p14:modId xmlns:p14="http://schemas.microsoft.com/office/powerpoint/2010/main" val="3325999252"/>
                </p:ext>
              </p:extLst>
            </p:nvPr>
          </p:nvGraphicFramePr>
          <p:xfrm>
            <a:off x="1239369" y="6110230"/>
            <a:ext cx="382854" cy="492240"/>
          </p:xfrm>
          <a:graphic>
            <a:graphicData uri="http://schemas.openxmlformats.org/presentationml/2006/ole">
              <mc:AlternateContent xmlns:mc="http://schemas.openxmlformats.org/markup-compatibility/2006">
                <mc:Choice xmlns:v="urn:schemas-microsoft-com:vml" Requires="v">
                  <p:oleObj spid="_x0000_s20651" name="Equation" r:id="rId36" imgW="177480" imgH="228600" progId="Equation.DSMT4">
                    <p:embed/>
                  </p:oleObj>
                </mc:Choice>
                <mc:Fallback>
                  <p:oleObj name="Equation" r:id="rId36" imgW="177480" imgH="228600" progId="Equation.DSMT4">
                    <p:embed/>
                    <p:pic>
                      <p:nvPicPr>
                        <p:cNvPr id="70" name="对象 69">
                          <a:extLst>
                            <a:ext uri="{FF2B5EF4-FFF2-40B4-BE49-F238E27FC236}">
                              <a16:creationId xmlns:a16="http://schemas.microsoft.com/office/drawing/2014/main" id="{11C17E73-5604-4D8E-9754-AFA566A67C0F}"/>
                            </a:ext>
                          </a:extLst>
                        </p:cNvPr>
                        <p:cNvPicPr/>
                        <p:nvPr/>
                      </p:nvPicPr>
                      <p:blipFill>
                        <a:blip r:embed="rId37"/>
                        <a:stretch>
                          <a:fillRect/>
                        </a:stretch>
                      </p:blipFill>
                      <p:spPr>
                        <a:xfrm>
                          <a:off x="1239369" y="6110230"/>
                          <a:ext cx="382854" cy="492240"/>
                        </a:xfrm>
                        <a:prstGeom prst="rect">
                          <a:avLst/>
                        </a:prstGeom>
                      </p:spPr>
                    </p:pic>
                  </p:oleObj>
                </mc:Fallback>
              </mc:AlternateContent>
            </a:graphicData>
          </a:graphic>
        </p:graphicFrame>
        <p:cxnSp>
          <p:nvCxnSpPr>
            <p:cNvPr id="45" name="直接连接符 44">
              <a:extLst>
                <a:ext uri="{FF2B5EF4-FFF2-40B4-BE49-F238E27FC236}">
                  <a16:creationId xmlns:a16="http://schemas.microsoft.com/office/drawing/2014/main" id="{F9F46B7D-54B1-4FF0-8230-886DFB1D957F}"/>
                </a:ext>
              </a:extLst>
            </p:cNvPr>
            <p:cNvCxnSpPr>
              <a:cxnSpLocks/>
              <a:stCxn id="34" idx="2"/>
              <a:endCxn id="37" idx="0"/>
            </p:cNvCxnSpPr>
            <p:nvPr/>
          </p:nvCxnSpPr>
          <p:spPr>
            <a:xfrm>
              <a:off x="614428" y="3503171"/>
              <a:ext cx="816368" cy="617319"/>
            </a:xfrm>
            <a:prstGeom prst="line">
              <a:avLst/>
            </a:prstGeom>
          </p:spPr>
          <p:style>
            <a:lnRef idx="2">
              <a:schemeClr val="accent1"/>
            </a:lnRef>
            <a:fillRef idx="0">
              <a:schemeClr val="accent1"/>
            </a:fillRef>
            <a:effectRef idx="1">
              <a:schemeClr val="accent1"/>
            </a:effectRef>
            <a:fontRef idx="minor">
              <a:schemeClr val="tx1"/>
            </a:fontRef>
          </p:style>
        </p:cxnSp>
        <p:cxnSp>
          <p:nvCxnSpPr>
            <p:cNvPr id="46" name="直接连接符 45">
              <a:extLst>
                <a:ext uri="{FF2B5EF4-FFF2-40B4-BE49-F238E27FC236}">
                  <a16:creationId xmlns:a16="http://schemas.microsoft.com/office/drawing/2014/main" id="{5E47C7C3-69DB-4958-B28D-EE5B053EF019}"/>
                </a:ext>
              </a:extLst>
            </p:cNvPr>
            <p:cNvCxnSpPr>
              <a:cxnSpLocks/>
              <a:stCxn id="35" idx="2"/>
            </p:cNvCxnSpPr>
            <p:nvPr/>
          </p:nvCxnSpPr>
          <p:spPr>
            <a:xfrm flipH="1">
              <a:off x="1451039" y="3518014"/>
              <a:ext cx="158895" cy="575693"/>
            </a:xfrm>
            <a:prstGeom prst="line">
              <a:avLst/>
            </a:prstGeom>
          </p:spPr>
          <p:style>
            <a:lnRef idx="2">
              <a:schemeClr val="accent1"/>
            </a:lnRef>
            <a:fillRef idx="0">
              <a:schemeClr val="accent1"/>
            </a:fillRef>
            <a:effectRef idx="1">
              <a:schemeClr val="accent1"/>
            </a:effectRef>
            <a:fontRef idx="minor">
              <a:schemeClr val="tx1"/>
            </a:fontRef>
          </p:style>
        </p:cxnSp>
        <p:cxnSp>
          <p:nvCxnSpPr>
            <p:cNvPr id="50" name="直接连接符 49">
              <a:extLst>
                <a:ext uri="{FF2B5EF4-FFF2-40B4-BE49-F238E27FC236}">
                  <a16:creationId xmlns:a16="http://schemas.microsoft.com/office/drawing/2014/main" id="{F3B11874-23C7-4442-A0DF-75604536A327}"/>
                </a:ext>
              </a:extLst>
            </p:cNvPr>
            <p:cNvCxnSpPr>
              <a:cxnSpLocks/>
              <a:endCxn id="37" idx="0"/>
            </p:cNvCxnSpPr>
            <p:nvPr/>
          </p:nvCxnSpPr>
          <p:spPr>
            <a:xfrm flipH="1">
              <a:off x="1430796" y="3518014"/>
              <a:ext cx="1096636" cy="602476"/>
            </a:xfrm>
            <a:prstGeom prst="line">
              <a:avLst/>
            </a:prstGeom>
          </p:spPr>
          <p:style>
            <a:lnRef idx="2">
              <a:schemeClr val="accent1"/>
            </a:lnRef>
            <a:fillRef idx="0">
              <a:schemeClr val="accent1"/>
            </a:fillRef>
            <a:effectRef idx="1">
              <a:schemeClr val="accent1"/>
            </a:effectRef>
            <a:fontRef idx="minor">
              <a:schemeClr val="tx1"/>
            </a:fontRef>
          </p:style>
        </p:cxnSp>
        <p:cxnSp>
          <p:nvCxnSpPr>
            <p:cNvPr id="52" name="直接连接符 51">
              <a:extLst>
                <a:ext uri="{FF2B5EF4-FFF2-40B4-BE49-F238E27FC236}">
                  <a16:creationId xmlns:a16="http://schemas.microsoft.com/office/drawing/2014/main" id="{5A6CA990-48E2-4B41-B558-8120F43D8FD2}"/>
                </a:ext>
              </a:extLst>
            </p:cNvPr>
            <p:cNvCxnSpPr>
              <a:cxnSpLocks/>
              <a:stCxn id="37" idx="2"/>
              <a:endCxn id="38" idx="0"/>
            </p:cNvCxnSpPr>
            <p:nvPr/>
          </p:nvCxnSpPr>
          <p:spPr>
            <a:xfrm>
              <a:off x="1430796" y="4603090"/>
              <a:ext cx="88" cy="579735"/>
            </a:xfrm>
            <a:prstGeom prst="line">
              <a:avLst/>
            </a:prstGeom>
          </p:spPr>
          <p:style>
            <a:lnRef idx="2">
              <a:schemeClr val="accent1"/>
            </a:lnRef>
            <a:fillRef idx="0">
              <a:schemeClr val="accent1"/>
            </a:fillRef>
            <a:effectRef idx="1">
              <a:schemeClr val="accent1"/>
            </a:effectRef>
            <a:fontRef idx="minor">
              <a:schemeClr val="tx1"/>
            </a:fontRef>
          </p:style>
        </p:cxnSp>
        <p:cxnSp>
          <p:nvCxnSpPr>
            <p:cNvPr id="54" name="直接连接符 53">
              <a:extLst>
                <a:ext uri="{FF2B5EF4-FFF2-40B4-BE49-F238E27FC236}">
                  <a16:creationId xmlns:a16="http://schemas.microsoft.com/office/drawing/2014/main" id="{DA913DB6-757E-44E0-8CEE-C613698157A5}"/>
                </a:ext>
              </a:extLst>
            </p:cNvPr>
            <p:cNvCxnSpPr>
              <a:cxnSpLocks/>
              <a:stCxn id="39" idx="2"/>
            </p:cNvCxnSpPr>
            <p:nvPr/>
          </p:nvCxnSpPr>
          <p:spPr>
            <a:xfrm>
              <a:off x="536817" y="5795115"/>
              <a:ext cx="617625" cy="453579"/>
            </a:xfrm>
            <a:prstGeom prst="line">
              <a:avLst/>
            </a:prstGeom>
          </p:spPr>
          <p:style>
            <a:lnRef idx="2">
              <a:schemeClr val="accent1"/>
            </a:lnRef>
            <a:fillRef idx="0">
              <a:schemeClr val="accent1"/>
            </a:fillRef>
            <a:effectRef idx="1">
              <a:schemeClr val="accent1"/>
            </a:effectRef>
            <a:fontRef idx="minor">
              <a:schemeClr val="tx1"/>
            </a:fontRef>
          </p:style>
        </p:cxnSp>
        <p:cxnSp>
          <p:nvCxnSpPr>
            <p:cNvPr id="55" name="直接连接符 54">
              <a:extLst>
                <a:ext uri="{FF2B5EF4-FFF2-40B4-BE49-F238E27FC236}">
                  <a16:creationId xmlns:a16="http://schemas.microsoft.com/office/drawing/2014/main" id="{80B2822E-D829-4EEB-A677-59E4EEEF2E7F}"/>
                </a:ext>
              </a:extLst>
            </p:cNvPr>
            <p:cNvCxnSpPr>
              <a:cxnSpLocks/>
              <a:stCxn id="38" idx="2"/>
              <a:endCxn id="43" idx="0"/>
            </p:cNvCxnSpPr>
            <p:nvPr/>
          </p:nvCxnSpPr>
          <p:spPr>
            <a:xfrm flipH="1">
              <a:off x="1430796" y="5668959"/>
              <a:ext cx="88" cy="441271"/>
            </a:xfrm>
            <a:prstGeom prst="line">
              <a:avLst/>
            </a:prstGeom>
          </p:spPr>
          <p:style>
            <a:lnRef idx="2">
              <a:schemeClr val="accent1"/>
            </a:lnRef>
            <a:fillRef idx="0">
              <a:schemeClr val="accent1"/>
            </a:fillRef>
            <a:effectRef idx="1">
              <a:schemeClr val="accent1"/>
            </a:effectRef>
            <a:fontRef idx="minor">
              <a:schemeClr val="tx1"/>
            </a:fontRef>
          </p:style>
        </p:cxnSp>
      </p:grpSp>
      <p:graphicFrame>
        <p:nvGraphicFramePr>
          <p:cNvPr id="12" name="对象 11">
            <a:extLst>
              <a:ext uri="{FF2B5EF4-FFF2-40B4-BE49-F238E27FC236}">
                <a16:creationId xmlns:a16="http://schemas.microsoft.com/office/drawing/2014/main" id="{8C8D5155-5C34-4688-A39F-71C3237149B6}"/>
              </a:ext>
            </a:extLst>
          </p:cNvPr>
          <p:cNvGraphicFramePr>
            <a:graphicFrameLocks noChangeAspect="1"/>
          </p:cNvGraphicFramePr>
          <p:nvPr>
            <p:extLst>
              <p:ext uri="{D42A27DB-BD31-4B8C-83A1-F6EECF244321}">
                <p14:modId xmlns:p14="http://schemas.microsoft.com/office/powerpoint/2010/main" val="1174903287"/>
              </p:ext>
            </p:extLst>
          </p:nvPr>
        </p:nvGraphicFramePr>
        <p:xfrm>
          <a:off x="422204" y="2116600"/>
          <a:ext cx="2660650" cy="711200"/>
        </p:xfrm>
        <a:graphic>
          <a:graphicData uri="http://schemas.openxmlformats.org/presentationml/2006/ole">
            <mc:AlternateContent xmlns:mc="http://schemas.openxmlformats.org/markup-compatibility/2006">
              <mc:Choice xmlns:v="urn:schemas-microsoft-com:vml" Requires="v">
                <p:oleObj spid="_x0000_s20652" name="Equation" r:id="rId38" imgW="2660593" imgH="711109" progId="Equation.DSMT4">
                  <p:embed/>
                </p:oleObj>
              </mc:Choice>
              <mc:Fallback>
                <p:oleObj name="Equation" r:id="rId38" imgW="2660593" imgH="711109" progId="Equation.DSMT4">
                  <p:embed/>
                  <p:pic>
                    <p:nvPicPr>
                      <p:cNvPr id="0" name=""/>
                      <p:cNvPicPr/>
                      <p:nvPr/>
                    </p:nvPicPr>
                    <p:blipFill>
                      <a:blip r:embed="rId39"/>
                      <a:stretch>
                        <a:fillRect/>
                      </a:stretch>
                    </p:blipFill>
                    <p:spPr>
                      <a:xfrm>
                        <a:off x="422204" y="2116600"/>
                        <a:ext cx="2660650" cy="711200"/>
                      </a:xfrm>
                      <a:prstGeom prst="rect">
                        <a:avLst/>
                      </a:prstGeom>
                    </p:spPr>
                  </p:pic>
                </p:oleObj>
              </mc:Fallback>
            </mc:AlternateContent>
          </a:graphicData>
        </a:graphic>
      </p:graphicFrame>
    </p:spTree>
    <p:extLst>
      <p:ext uri="{BB962C8B-B14F-4D97-AF65-F5344CB8AC3E}">
        <p14:creationId xmlns:p14="http://schemas.microsoft.com/office/powerpoint/2010/main" val="3109707886"/>
      </p:ext>
    </p:extLst>
  </p:cSld>
  <p:clrMapOvr>
    <a:masterClrMapping/>
  </p:clrMapOvr>
  <mc:AlternateContent xmlns:mc="http://schemas.openxmlformats.org/markup-compatibility/2006">
    <mc:Choice xmlns:p14="http://schemas.microsoft.com/office/powerpoint/2010/main" Requires="p14">
      <p:transition p14:dur="0" advTm="13011"/>
    </mc:Choice>
    <mc:Fallback>
      <p:transition advTm="13011"/>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0"/>
            <a:ext cx="550139" cy="766618"/>
            <a:chOff x="1935426" y="1142067"/>
            <a:chExt cx="422193" cy="587375"/>
          </a:xfrm>
        </p:grpSpPr>
        <p:sp>
          <p:nvSpPr>
            <p:cNvPr id="2" name="等腰三角形 8">
              <a:extLst>
                <a:ext uri="{FF2B5EF4-FFF2-40B4-BE49-F238E27FC236}">
                  <a16:creationId xmlns:a16="http://schemas.microsoft.com/office/drawing/2014/main" id="{08B1C425-8377-49F6-AF5E-DB51366F1BFC}"/>
                </a:ext>
              </a:extLst>
            </p:cNvPr>
            <p:cNvSpPr/>
            <p:nvPr/>
          </p:nvSpPr>
          <p:spPr>
            <a:xfrm rot="5400000">
              <a:off x="1768534" y="1308959"/>
              <a:ext cx="587375" cy="253591"/>
            </a:xfrm>
            <a:prstGeom prst="triangle">
              <a:avLst>
                <a:gd name="adj" fmla="val 41052"/>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等线" panose="020F0502020204030204"/>
                <a:ea typeface="等线" panose="02010600030101010101" pitchFamily="2" charset="-122"/>
                <a:cs typeface="+mn-cs"/>
                <a:sym typeface="+mn-lt"/>
              </a:endParaRPr>
            </a:p>
          </p:txBody>
        </p:sp>
        <p:sp>
          <p:nvSpPr>
            <p:cNvPr id="3" name="等腰三角形 9">
              <a:extLst>
                <a:ext uri="{FF2B5EF4-FFF2-40B4-BE49-F238E27FC236}">
                  <a16:creationId xmlns:a16="http://schemas.microsoft.com/office/drawing/2014/main" id="{CD7F8B8D-27B3-49E5-BFC6-1725988C3769}"/>
                </a:ext>
              </a:extLst>
            </p:cNvPr>
            <p:cNvSpPr/>
            <p:nvPr/>
          </p:nvSpPr>
          <p:spPr>
            <a:xfrm rot="7213136">
              <a:off x="2106000" y="1337329"/>
              <a:ext cx="306388" cy="196850"/>
            </a:xfrm>
            <a:prstGeom prst="triangle">
              <a:avLst>
                <a:gd name="adj" fmla="val 39199"/>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等线" panose="020F0502020204030204"/>
                <a:ea typeface="等线" panose="02010600030101010101" pitchFamily="2" charset="-122"/>
                <a:cs typeface="+mn-cs"/>
                <a:sym typeface="+mn-lt"/>
              </a:endParaRPr>
            </a:p>
          </p:txBody>
        </p:sp>
      </p:grpSp>
      <p:cxnSp>
        <p:nvCxnSpPr>
          <p:cNvPr id="5" name="直接连接符 4"/>
          <p:cNvCxnSpPr/>
          <p:nvPr/>
        </p:nvCxnSpPr>
        <p:spPr>
          <a:xfrm flipV="1">
            <a:off x="0" y="766618"/>
            <a:ext cx="12192000" cy="1890"/>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633344" y="145986"/>
            <a:ext cx="5481129" cy="523220"/>
          </a:xfrm>
          <a:prstGeom prst="rect">
            <a:avLst/>
          </a:prstGeom>
          <a:noFill/>
        </p:spPr>
        <p:txBody>
          <a:bodyPr wrap="square" rtlCol="0">
            <a:spAutoFit/>
          </a:bodyPr>
          <a:lstStyle/>
          <a:p>
            <a:r>
              <a:rPr lang="en-US" altLang="zh-CN" sz="2800" b="1" dirty="0">
                <a:solidFill>
                  <a:srgbClr val="002060"/>
                </a:solidFill>
                <a:latin typeface="微软雅黑" panose="020B0503020204020204" pitchFamily="34" charset="-122"/>
                <a:ea typeface="微软雅黑" panose="020B0503020204020204" pitchFamily="34" charset="-122"/>
              </a:rPr>
              <a:t>1.3	</a:t>
            </a:r>
            <a:r>
              <a:rPr lang="zh-CN" altLang="en-US" sz="2800" b="1" dirty="0">
                <a:solidFill>
                  <a:srgbClr val="002060"/>
                </a:solidFill>
                <a:latin typeface="微软雅黑" panose="020B0503020204020204" pitchFamily="34" charset="-122"/>
                <a:ea typeface="微软雅黑" panose="020B0503020204020204" pitchFamily="34" charset="-122"/>
              </a:rPr>
              <a:t>反向传播</a:t>
            </a:r>
            <a:endParaRPr lang="zh-CN" altLang="en-US" dirty="0"/>
          </a:p>
        </p:txBody>
      </p:sp>
      <p:sp>
        <p:nvSpPr>
          <p:cNvPr id="9" name="灯片编号占位符 2">
            <a:extLst>
              <a:ext uri="{FF2B5EF4-FFF2-40B4-BE49-F238E27FC236}">
                <a16:creationId xmlns:a16="http://schemas.microsoft.com/office/drawing/2014/main" id="{D3DD63A9-5EF1-70F4-A51C-4E4C91786111}"/>
              </a:ext>
            </a:extLst>
          </p:cNvPr>
          <p:cNvSpPr txBox="1">
            <a:spLocks/>
          </p:cNvSpPr>
          <p:nvPr/>
        </p:nvSpPr>
        <p:spPr>
          <a:xfrm>
            <a:off x="8610600" y="6356350"/>
            <a:ext cx="2743200"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E90303BD-27E7-44B1-9354-C9A836F9E9C5}" type="slidenum">
              <a:rPr lang="zh-CN" altLang="en-US" sz="1200" smtClean="0">
                <a:solidFill>
                  <a:srgbClr val="898989"/>
                </a:solidFill>
              </a:rPr>
              <a:pPr algn="r"/>
              <a:t>14</a:t>
            </a:fld>
            <a:endParaRPr lang="zh-CN" altLang="en-US" sz="1200" dirty="0">
              <a:solidFill>
                <a:srgbClr val="898989"/>
              </a:solidFill>
            </a:endParaRPr>
          </a:p>
        </p:txBody>
      </p:sp>
      <p:sp>
        <p:nvSpPr>
          <p:cNvPr id="7" name="文本框 6">
            <a:extLst>
              <a:ext uri="{FF2B5EF4-FFF2-40B4-BE49-F238E27FC236}">
                <a16:creationId xmlns:a16="http://schemas.microsoft.com/office/drawing/2014/main" id="{DE405581-6B29-B92D-A92C-5B63460205B4}"/>
              </a:ext>
            </a:extLst>
          </p:cNvPr>
          <p:cNvSpPr txBox="1"/>
          <p:nvPr/>
        </p:nvSpPr>
        <p:spPr>
          <a:xfrm>
            <a:off x="633343" y="766618"/>
            <a:ext cx="11668527" cy="1115947"/>
          </a:xfrm>
          <a:prstGeom prst="rect">
            <a:avLst/>
          </a:prstGeom>
          <a:noFill/>
        </p:spPr>
        <p:txBody>
          <a:bodyPr wrap="square">
            <a:spAutoFit/>
          </a:bodyPr>
          <a:lstStyle/>
          <a:p>
            <a:pPr marL="285750" indent="-285750">
              <a:lnSpc>
                <a:spcPct val="200000"/>
              </a:lnSpc>
              <a:buFont typeface="Wingdings" panose="05000000000000000000" pitchFamily="2" charset="2"/>
              <a:buChar char="p"/>
              <a:defRPr/>
            </a:pPr>
            <a:r>
              <a:rPr lang="zh-CN" altLang="en-US" b="1"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反向传播：根据微积分中的链式法则按相反的顺序从输出层到输入层遍历网络。依次计算和存储神经网络的中间变量和参数的梯度。</a:t>
            </a:r>
            <a:endParaRPr lang="en-US" altLang="zh-CN" b="1"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16" name="组合 15">
            <a:extLst>
              <a:ext uri="{FF2B5EF4-FFF2-40B4-BE49-F238E27FC236}">
                <a16:creationId xmlns:a16="http://schemas.microsoft.com/office/drawing/2014/main" id="{CDF2646B-9707-4EE4-9A43-050DB11481F7}"/>
              </a:ext>
            </a:extLst>
          </p:cNvPr>
          <p:cNvGrpSpPr/>
          <p:nvPr/>
        </p:nvGrpSpPr>
        <p:grpSpPr>
          <a:xfrm>
            <a:off x="4601793" y="3204327"/>
            <a:ext cx="7590207" cy="2221565"/>
            <a:chOff x="3350225" y="3447394"/>
            <a:chExt cx="7590207" cy="2221565"/>
          </a:xfrm>
        </p:grpSpPr>
        <p:grpSp>
          <p:nvGrpSpPr>
            <p:cNvPr id="44" name="组合 43">
              <a:extLst>
                <a:ext uri="{FF2B5EF4-FFF2-40B4-BE49-F238E27FC236}">
                  <a16:creationId xmlns:a16="http://schemas.microsoft.com/office/drawing/2014/main" id="{53C7717E-221F-4AA6-B9D3-D34350487331}"/>
                </a:ext>
              </a:extLst>
            </p:cNvPr>
            <p:cNvGrpSpPr/>
            <p:nvPr/>
          </p:nvGrpSpPr>
          <p:grpSpPr>
            <a:xfrm>
              <a:off x="3350225" y="3613904"/>
              <a:ext cx="5491550" cy="1041839"/>
              <a:chOff x="1046715" y="2410341"/>
              <a:chExt cx="5491550" cy="1041839"/>
            </a:xfrm>
          </p:grpSpPr>
          <p:sp>
            <p:nvSpPr>
              <p:cNvPr id="20" name="椭圆 19">
                <a:extLst>
                  <a:ext uri="{FF2B5EF4-FFF2-40B4-BE49-F238E27FC236}">
                    <a16:creationId xmlns:a16="http://schemas.microsoft.com/office/drawing/2014/main" id="{884EBDA5-40E1-41E8-B767-E7DBD4889945}"/>
                  </a:ext>
                </a:extLst>
              </p:cNvPr>
              <p:cNvSpPr/>
              <p:nvPr/>
            </p:nvSpPr>
            <p:spPr>
              <a:xfrm>
                <a:off x="1046715" y="2801636"/>
                <a:ext cx="728197" cy="650544"/>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a:extLst>
                  <a:ext uri="{FF2B5EF4-FFF2-40B4-BE49-F238E27FC236}">
                    <a16:creationId xmlns:a16="http://schemas.microsoft.com/office/drawing/2014/main" id="{949E6815-6374-4F4D-8943-671435888CA2}"/>
                  </a:ext>
                </a:extLst>
              </p:cNvPr>
              <p:cNvSpPr/>
              <p:nvPr/>
            </p:nvSpPr>
            <p:spPr>
              <a:xfrm>
                <a:off x="2649928" y="2795352"/>
                <a:ext cx="728197" cy="650544"/>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a:extLst>
                  <a:ext uri="{FF2B5EF4-FFF2-40B4-BE49-F238E27FC236}">
                    <a16:creationId xmlns:a16="http://schemas.microsoft.com/office/drawing/2014/main" id="{6B2127F1-A461-4159-86ED-6EB15FB199C2}"/>
                  </a:ext>
                </a:extLst>
              </p:cNvPr>
              <p:cNvSpPr/>
              <p:nvPr/>
            </p:nvSpPr>
            <p:spPr>
              <a:xfrm>
                <a:off x="4185943" y="2795352"/>
                <a:ext cx="728197" cy="6505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a:extLst>
                  <a:ext uri="{FF2B5EF4-FFF2-40B4-BE49-F238E27FC236}">
                    <a16:creationId xmlns:a16="http://schemas.microsoft.com/office/drawing/2014/main" id="{E3B0C37B-4000-4850-B174-B4A7B64DB999}"/>
                  </a:ext>
                </a:extLst>
              </p:cNvPr>
              <p:cNvSpPr/>
              <p:nvPr/>
            </p:nvSpPr>
            <p:spPr>
              <a:xfrm>
                <a:off x="5810068" y="2795352"/>
                <a:ext cx="728197" cy="6505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8" name="直接箭头连接符 27">
                <a:extLst>
                  <a:ext uri="{FF2B5EF4-FFF2-40B4-BE49-F238E27FC236}">
                    <a16:creationId xmlns:a16="http://schemas.microsoft.com/office/drawing/2014/main" id="{156A4AD5-DB53-45F3-B183-12131D46CA80}"/>
                  </a:ext>
                </a:extLst>
              </p:cNvPr>
              <p:cNvCxnSpPr>
                <a:cxnSpLocks/>
                <a:stCxn id="20" idx="6"/>
                <a:endCxn id="24" idx="2"/>
              </p:cNvCxnSpPr>
              <p:nvPr/>
            </p:nvCxnSpPr>
            <p:spPr>
              <a:xfrm flipV="1">
                <a:off x="1774912" y="3120624"/>
                <a:ext cx="875016" cy="628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0" name="直接箭头连接符 29">
                <a:extLst>
                  <a:ext uri="{FF2B5EF4-FFF2-40B4-BE49-F238E27FC236}">
                    <a16:creationId xmlns:a16="http://schemas.microsoft.com/office/drawing/2014/main" id="{C2DFDBF1-116D-403A-B664-CC28903051EF}"/>
                  </a:ext>
                </a:extLst>
              </p:cNvPr>
              <p:cNvCxnSpPr>
                <a:cxnSpLocks/>
                <a:stCxn id="24" idx="6"/>
                <a:endCxn id="25" idx="2"/>
              </p:cNvCxnSpPr>
              <p:nvPr/>
            </p:nvCxnSpPr>
            <p:spPr>
              <a:xfrm>
                <a:off x="3378125" y="3120624"/>
                <a:ext cx="807818"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3" name="直接箭头连接符 32">
                <a:extLst>
                  <a:ext uri="{FF2B5EF4-FFF2-40B4-BE49-F238E27FC236}">
                    <a16:creationId xmlns:a16="http://schemas.microsoft.com/office/drawing/2014/main" id="{328F29E9-CB9D-4A62-9CEB-101F84FBD767}"/>
                  </a:ext>
                </a:extLst>
              </p:cNvPr>
              <p:cNvCxnSpPr>
                <a:cxnSpLocks/>
                <a:stCxn id="25" idx="6"/>
                <a:endCxn id="26" idx="2"/>
              </p:cNvCxnSpPr>
              <p:nvPr/>
            </p:nvCxnSpPr>
            <p:spPr>
              <a:xfrm>
                <a:off x="4914140" y="3120624"/>
                <a:ext cx="895928"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graphicFrame>
            <p:nvGraphicFramePr>
              <p:cNvPr id="40" name="对象 39">
                <a:extLst>
                  <a:ext uri="{FF2B5EF4-FFF2-40B4-BE49-F238E27FC236}">
                    <a16:creationId xmlns:a16="http://schemas.microsoft.com/office/drawing/2014/main" id="{B8201E01-5F76-405A-A35B-D1B2BD181ED3}"/>
                  </a:ext>
                </a:extLst>
              </p:cNvPr>
              <p:cNvGraphicFramePr>
                <a:graphicFrameLocks noChangeAspect="1"/>
              </p:cNvGraphicFramePr>
              <p:nvPr/>
            </p:nvGraphicFramePr>
            <p:xfrm>
              <a:off x="1808150" y="2410341"/>
              <a:ext cx="719705" cy="479803"/>
            </p:xfrm>
            <a:graphic>
              <a:graphicData uri="http://schemas.openxmlformats.org/presentationml/2006/ole">
                <mc:AlternateContent xmlns:mc="http://schemas.openxmlformats.org/markup-compatibility/2006">
                  <mc:Choice xmlns:v="urn:schemas-microsoft-com:vml" Requires="v">
                    <p:oleObj spid="_x0000_s21672" name="Equation" r:id="rId4" imgW="342720" imgH="228600" progId="Equation.DSMT4">
                      <p:embed/>
                    </p:oleObj>
                  </mc:Choice>
                  <mc:Fallback>
                    <p:oleObj name="Equation" r:id="rId4" imgW="342720" imgH="228600" progId="Equation.DSMT4">
                      <p:embed/>
                      <p:pic>
                        <p:nvPicPr>
                          <p:cNvPr id="40" name="对象 39">
                            <a:extLst>
                              <a:ext uri="{FF2B5EF4-FFF2-40B4-BE49-F238E27FC236}">
                                <a16:creationId xmlns:a16="http://schemas.microsoft.com/office/drawing/2014/main" id="{B8201E01-5F76-405A-A35B-D1B2BD181ED3}"/>
                              </a:ext>
                            </a:extLst>
                          </p:cNvPr>
                          <p:cNvPicPr/>
                          <p:nvPr/>
                        </p:nvPicPr>
                        <p:blipFill>
                          <a:blip r:embed="rId5"/>
                          <a:stretch>
                            <a:fillRect/>
                          </a:stretch>
                        </p:blipFill>
                        <p:spPr>
                          <a:xfrm>
                            <a:off x="1808150" y="2410341"/>
                            <a:ext cx="719705" cy="479803"/>
                          </a:xfrm>
                          <a:prstGeom prst="rect">
                            <a:avLst/>
                          </a:prstGeom>
                        </p:spPr>
                      </p:pic>
                    </p:oleObj>
                  </mc:Fallback>
                </mc:AlternateContent>
              </a:graphicData>
            </a:graphic>
          </p:graphicFrame>
          <p:graphicFrame>
            <p:nvGraphicFramePr>
              <p:cNvPr id="41" name="对象 40">
                <a:extLst>
                  <a:ext uri="{FF2B5EF4-FFF2-40B4-BE49-F238E27FC236}">
                    <a16:creationId xmlns:a16="http://schemas.microsoft.com/office/drawing/2014/main" id="{BDD3F839-118D-4905-9EC1-CF2B86A65D1F}"/>
                  </a:ext>
                </a:extLst>
              </p:cNvPr>
              <p:cNvGraphicFramePr>
                <a:graphicFrameLocks noChangeAspect="1"/>
              </p:cNvGraphicFramePr>
              <p:nvPr/>
            </p:nvGraphicFramePr>
            <p:xfrm>
              <a:off x="3378125" y="2443430"/>
              <a:ext cx="719706" cy="446714"/>
            </p:xfrm>
            <a:graphic>
              <a:graphicData uri="http://schemas.openxmlformats.org/presentationml/2006/ole">
                <mc:AlternateContent xmlns:mc="http://schemas.openxmlformats.org/markup-compatibility/2006">
                  <mc:Choice xmlns:v="urn:schemas-microsoft-com:vml" Requires="v">
                    <p:oleObj spid="_x0000_s21673" name="Equation" r:id="rId6" imgW="368280" imgH="228600" progId="Equation.DSMT4">
                      <p:embed/>
                    </p:oleObj>
                  </mc:Choice>
                  <mc:Fallback>
                    <p:oleObj name="Equation" r:id="rId6" imgW="368280" imgH="228600" progId="Equation.DSMT4">
                      <p:embed/>
                      <p:pic>
                        <p:nvPicPr>
                          <p:cNvPr id="41" name="对象 40">
                            <a:extLst>
                              <a:ext uri="{FF2B5EF4-FFF2-40B4-BE49-F238E27FC236}">
                                <a16:creationId xmlns:a16="http://schemas.microsoft.com/office/drawing/2014/main" id="{BDD3F839-118D-4905-9EC1-CF2B86A65D1F}"/>
                              </a:ext>
                            </a:extLst>
                          </p:cNvPr>
                          <p:cNvPicPr/>
                          <p:nvPr/>
                        </p:nvPicPr>
                        <p:blipFill>
                          <a:blip r:embed="rId7"/>
                          <a:stretch>
                            <a:fillRect/>
                          </a:stretch>
                        </p:blipFill>
                        <p:spPr>
                          <a:xfrm>
                            <a:off x="3378125" y="2443430"/>
                            <a:ext cx="719706" cy="446714"/>
                          </a:xfrm>
                          <a:prstGeom prst="rect">
                            <a:avLst/>
                          </a:prstGeom>
                        </p:spPr>
                      </p:pic>
                    </p:oleObj>
                  </mc:Fallback>
                </mc:AlternateContent>
              </a:graphicData>
            </a:graphic>
          </p:graphicFrame>
          <p:graphicFrame>
            <p:nvGraphicFramePr>
              <p:cNvPr id="42" name="对象 41">
                <a:extLst>
                  <a:ext uri="{FF2B5EF4-FFF2-40B4-BE49-F238E27FC236}">
                    <a16:creationId xmlns:a16="http://schemas.microsoft.com/office/drawing/2014/main" id="{09B3F8F9-38CB-4DAF-BBB2-50EF42745B0C}"/>
                  </a:ext>
                </a:extLst>
              </p:cNvPr>
              <p:cNvGraphicFramePr>
                <a:graphicFrameLocks noChangeAspect="1"/>
              </p:cNvGraphicFramePr>
              <p:nvPr/>
            </p:nvGraphicFramePr>
            <p:xfrm>
              <a:off x="5002251" y="2443430"/>
              <a:ext cx="719705" cy="462668"/>
            </p:xfrm>
            <a:graphic>
              <a:graphicData uri="http://schemas.openxmlformats.org/presentationml/2006/ole">
                <mc:AlternateContent xmlns:mc="http://schemas.openxmlformats.org/markup-compatibility/2006">
                  <mc:Choice xmlns:v="urn:schemas-microsoft-com:vml" Requires="v">
                    <p:oleObj spid="_x0000_s21674" name="Equation" r:id="rId8" imgW="355320" imgH="228600" progId="Equation.DSMT4">
                      <p:embed/>
                    </p:oleObj>
                  </mc:Choice>
                  <mc:Fallback>
                    <p:oleObj name="Equation" r:id="rId8" imgW="355320" imgH="228600" progId="Equation.DSMT4">
                      <p:embed/>
                      <p:pic>
                        <p:nvPicPr>
                          <p:cNvPr id="42" name="对象 41">
                            <a:extLst>
                              <a:ext uri="{FF2B5EF4-FFF2-40B4-BE49-F238E27FC236}">
                                <a16:creationId xmlns:a16="http://schemas.microsoft.com/office/drawing/2014/main" id="{09B3F8F9-38CB-4DAF-BBB2-50EF42745B0C}"/>
                              </a:ext>
                            </a:extLst>
                          </p:cNvPr>
                          <p:cNvPicPr/>
                          <p:nvPr/>
                        </p:nvPicPr>
                        <p:blipFill>
                          <a:blip r:embed="rId9"/>
                          <a:stretch>
                            <a:fillRect/>
                          </a:stretch>
                        </p:blipFill>
                        <p:spPr>
                          <a:xfrm>
                            <a:off x="5002251" y="2443430"/>
                            <a:ext cx="719705" cy="462668"/>
                          </a:xfrm>
                          <a:prstGeom prst="rect">
                            <a:avLst/>
                          </a:prstGeom>
                        </p:spPr>
                      </p:pic>
                    </p:oleObj>
                  </mc:Fallback>
                </mc:AlternateContent>
              </a:graphicData>
            </a:graphic>
          </p:graphicFrame>
        </p:grpSp>
        <p:graphicFrame>
          <p:nvGraphicFramePr>
            <p:cNvPr id="47" name="对象 46">
              <a:extLst>
                <a:ext uri="{FF2B5EF4-FFF2-40B4-BE49-F238E27FC236}">
                  <a16:creationId xmlns:a16="http://schemas.microsoft.com/office/drawing/2014/main" id="{84D37E14-5FAD-4954-812E-4346B7B7F486}"/>
                </a:ext>
              </a:extLst>
            </p:cNvPr>
            <p:cNvGraphicFramePr>
              <a:graphicFrameLocks noChangeAspect="1"/>
            </p:cNvGraphicFramePr>
            <p:nvPr>
              <p:extLst>
                <p:ext uri="{D42A27DB-BD31-4B8C-83A1-F6EECF244321}">
                  <p14:modId xmlns:p14="http://schemas.microsoft.com/office/powerpoint/2010/main" val="3993280588"/>
                </p:ext>
              </p:extLst>
            </p:nvPr>
          </p:nvGraphicFramePr>
          <p:xfrm>
            <a:off x="7927530" y="5186359"/>
            <a:ext cx="604838" cy="482600"/>
          </p:xfrm>
          <a:graphic>
            <a:graphicData uri="http://schemas.openxmlformats.org/presentationml/2006/ole">
              <mc:AlternateContent xmlns:mc="http://schemas.openxmlformats.org/markup-compatibility/2006">
                <mc:Choice xmlns:v="urn:schemas-microsoft-com:vml" Requires="v">
                  <p:oleObj spid="_x0000_s21675" name="Equation" r:id="rId10" imgW="253800" imgH="203040" progId="Equation.DSMT4">
                    <p:embed/>
                  </p:oleObj>
                </mc:Choice>
                <mc:Fallback>
                  <p:oleObj name="Equation" r:id="rId10" imgW="253800" imgH="203040" progId="Equation.DSMT4">
                    <p:embed/>
                    <p:pic>
                      <p:nvPicPr>
                        <p:cNvPr id="47" name="对象 46">
                          <a:extLst>
                            <a:ext uri="{FF2B5EF4-FFF2-40B4-BE49-F238E27FC236}">
                              <a16:creationId xmlns:a16="http://schemas.microsoft.com/office/drawing/2014/main" id="{84D37E14-5FAD-4954-812E-4346B7B7F486}"/>
                            </a:ext>
                          </a:extLst>
                        </p:cNvPr>
                        <p:cNvPicPr/>
                        <p:nvPr/>
                      </p:nvPicPr>
                      <p:blipFill>
                        <a:blip r:embed="rId11"/>
                        <a:stretch>
                          <a:fillRect/>
                        </a:stretch>
                      </p:blipFill>
                      <p:spPr>
                        <a:xfrm>
                          <a:off x="7927530" y="5186359"/>
                          <a:ext cx="604838" cy="482600"/>
                        </a:xfrm>
                        <a:prstGeom prst="rect">
                          <a:avLst/>
                        </a:prstGeom>
                      </p:spPr>
                    </p:pic>
                  </p:oleObj>
                </mc:Fallback>
              </mc:AlternateContent>
            </a:graphicData>
          </a:graphic>
        </p:graphicFrame>
        <p:graphicFrame>
          <p:nvGraphicFramePr>
            <p:cNvPr id="48" name="对象 47">
              <a:extLst>
                <a:ext uri="{FF2B5EF4-FFF2-40B4-BE49-F238E27FC236}">
                  <a16:creationId xmlns:a16="http://schemas.microsoft.com/office/drawing/2014/main" id="{BA445D19-53EB-4A47-8D1B-54A144D62771}"/>
                </a:ext>
              </a:extLst>
            </p:cNvPr>
            <p:cNvGraphicFramePr>
              <a:graphicFrameLocks noChangeAspect="1"/>
            </p:cNvGraphicFramePr>
            <p:nvPr>
              <p:extLst>
                <p:ext uri="{D42A27DB-BD31-4B8C-83A1-F6EECF244321}">
                  <p14:modId xmlns:p14="http://schemas.microsoft.com/office/powerpoint/2010/main" val="2737070828"/>
                </p:ext>
              </p:extLst>
            </p:nvPr>
          </p:nvGraphicFramePr>
          <p:xfrm>
            <a:off x="4502150" y="4454525"/>
            <a:ext cx="114300" cy="177800"/>
          </p:xfrm>
          <a:graphic>
            <a:graphicData uri="http://schemas.openxmlformats.org/presentationml/2006/ole">
              <mc:AlternateContent xmlns:mc="http://schemas.openxmlformats.org/markup-compatibility/2006">
                <mc:Choice xmlns:v="urn:schemas-microsoft-com:vml" Requires="v">
                  <p:oleObj spid="_x0000_s21676" name="Equation" r:id="rId12" imgW="114120" imgH="177480" progId="Equation.DSMT4">
                    <p:embed/>
                  </p:oleObj>
                </mc:Choice>
                <mc:Fallback>
                  <p:oleObj name="Equation" r:id="rId12" imgW="114120" imgH="177480" progId="Equation.DSMT4">
                    <p:embed/>
                    <p:pic>
                      <p:nvPicPr>
                        <p:cNvPr id="48" name="对象 47">
                          <a:extLst>
                            <a:ext uri="{FF2B5EF4-FFF2-40B4-BE49-F238E27FC236}">
                              <a16:creationId xmlns:a16="http://schemas.microsoft.com/office/drawing/2014/main" id="{BA445D19-53EB-4A47-8D1B-54A144D62771}"/>
                            </a:ext>
                          </a:extLst>
                        </p:cNvPr>
                        <p:cNvPicPr/>
                        <p:nvPr/>
                      </p:nvPicPr>
                      <p:blipFill>
                        <a:blip r:embed="rId13"/>
                        <a:stretch>
                          <a:fillRect/>
                        </a:stretch>
                      </p:blipFill>
                      <p:spPr>
                        <a:xfrm>
                          <a:off x="4502150" y="4454525"/>
                          <a:ext cx="114300" cy="177800"/>
                        </a:xfrm>
                        <a:prstGeom prst="rect">
                          <a:avLst/>
                        </a:prstGeom>
                      </p:spPr>
                    </p:pic>
                  </p:oleObj>
                </mc:Fallback>
              </mc:AlternateContent>
            </a:graphicData>
          </a:graphic>
        </p:graphicFrame>
        <p:graphicFrame>
          <p:nvGraphicFramePr>
            <p:cNvPr id="49" name="对象 48">
              <a:extLst>
                <a:ext uri="{FF2B5EF4-FFF2-40B4-BE49-F238E27FC236}">
                  <a16:creationId xmlns:a16="http://schemas.microsoft.com/office/drawing/2014/main" id="{287A3CA5-A9D6-4CF9-9F34-2E134C6E8807}"/>
                </a:ext>
              </a:extLst>
            </p:cNvPr>
            <p:cNvGraphicFramePr>
              <a:graphicFrameLocks noChangeAspect="1"/>
            </p:cNvGraphicFramePr>
            <p:nvPr>
              <p:extLst>
                <p:ext uri="{D42A27DB-BD31-4B8C-83A1-F6EECF244321}">
                  <p14:modId xmlns:p14="http://schemas.microsoft.com/office/powerpoint/2010/main" val="4265825893"/>
                </p:ext>
              </p:extLst>
            </p:nvPr>
          </p:nvGraphicFramePr>
          <p:xfrm>
            <a:off x="6177739" y="5175431"/>
            <a:ext cx="814386" cy="482599"/>
          </p:xfrm>
          <a:graphic>
            <a:graphicData uri="http://schemas.openxmlformats.org/presentationml/2006/ole">
              <mc:AlternateContent xmlns:mc="http://schemas.openxmlformats.org/markup-compatibility/2006">
                <mc:Choice xmlns:v="urn:schemas-microsoft-com:vml" Requires="v">
                  <p:oleObj spid="_x0000_s21677" name="Equation" r:id="rId14" imgW="342720" imgH="203040" progId="Equation.DSMT4">
                    <p:embed/>
                  </p:oleObj>
                </mc:Choice>
                <mc:Fallback>
                  <p:oleObj name="Equation" r:id="rId14" imgW="342720" imgH="203040" progId="Equation.DSMT4">
                    <p:embed/>
                    <p:pic>
                      <p:nvPicPr>
                        <p:cNvPr id="49" name="对象 48">
                          <a:extLst>
                            <a:ext uri="{FF2B5EF4-FFF2-40B4-BE49-F238E27FC236}">
                              <a16:creationId xmlns:a16="http://schemas.microsoft.com/office/drawing/2014/main" id="{287A3CA5-A9D6-4CF9-9F34-2E134C6E8807}"/>
                            </a:ext>
                          </a:extLst>
                        </p:cNvPr>
                        <p:cNvPicPr/>
                        <p:nvPr/>
                      </p:nvPicPr>
                      <p:blipFill>
                        <a:blip r:embed="rId15"/>
                        <a:stretch>
                          <a:fillRect/>
                        </a:stretch>
                      </p:blipFill>
                      <p:spPr>
                        <a:xfrm>
                          <a:off x="6177739" y="5175431"/>
                          <a:ext cx="814386" cy="482599"/>
                        </a:xfrm>
                        <a:prstGeom prst="rect">
                          <a:avLst/>
                        </a:prstGeom>
                      </p:spPr>
                    </p:pic>
                  </p:oleObj>
                </mc:Fallback>
              </mc:AlternateContent>
            </a:graphicData>
          </a:graphic>
        </p:graphicFrame>
        <p:cxnSp>
          <p:nvCxnSpPr>
            <p:cNvPr id="51" name="直接箭头连接符 50">
              <a:extLst>
                <a:ext uri="{FF2B5EF4-FFF2-40B4-BE49-F238E27FC236}">
                  <a16:creationId xmlns:a16="http://schemas.microsoft.com/office/drawing/2014/main" id="{0B313800-B03D-42B2-8357-556323351C4A}"/>
                </a:ext>
              </a:extLst>
            </p:cNvPr>
            <p:cNvCxnSpPr>
              <a:cxnSpLocks/>
            </p:cNvCxnSpPr>
            <p:nvPr/>
          </p:nvCxnSpPr>
          <p:spPr>
            <a:xfrm flipV="1">
              <a:off x="6678990" y="4646348"/>
              <a:ext cx="167752" cy="49632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3" name="直接箭头连接符 52">
              <a:extLst>
                <a:ext uri="{FF2B5EF4-FFF2-40B4-BE49-F238E27FC236}">
                  <a16:creationId xmlns:a16="http://schemas.microsoft.com/office/drawing/2014/main" id="{518DF05C-C5E0-4DB2-BE1F-2B6C58386C6D}"/>
                </a:ext>
              </a:extLst>
            </p:cNvPr>
            <p:cNvCxnSpPr>
              <a:cxnSpLocks/>
              <a:endCxn id="26" idx="4"/>
            </p:cNvCxnSpPr>
            <p:nvPr/>
          </p:nvCxnSpPr>
          <p:spPr>
            <a:xfrm flipV="1">
              <a:off x="8292242" y="4649459"/>
              <a:ext cx="185435" cy="50479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9" name="椭圆 58">
              <a:extLst>
                <a:ext uri="{FF2B5EF4-FFF2-40B4-BE49-F238E27FC236}">
                  <a16:creationId xmlns:a16="http://schemas.microsoft.com/office/drawing/2014/main" id="{9F116C36-DFB3-4E5F-94DE-8EB3A03DA3F4}"/>
                </a:ext>
              </a:extLst>
            </p:cNvPr>
            <p:cNvSpPr/>
            <p:nvPr/>
          </p:nvSpPr>
          <p:spPr>
            <a:xfrm>
              <a:off x="9711454" y="3981781"/>
              <a:ext cx="728197" cy="6505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1.00</a:t>
              </a:r>
              <a:endParaRPr lang="zh-CN" altLang="en-US" sz="1400" dirty="0"/>
            </a:p>
          </p:txBody>
        </p:sp>
        <p:graphicFrame>
          <p:nvGraphicFramePr>
            <p:cNvPr id="60" name="对象 59">
              <a:extLst>
                <a:ext uri="{FF2B5EF4-FFF2-40B4-BE49-F238E27FC236}">
                  <a16:creationId xmlns:a16="http://schemas.microsoft.com/office/drawing/2014/main" id="{8CD04E0F-C109-407A-BFD6-338C5D776AEF}"/>
                </a:ext>
              </a:extLst>
            </p:cNvPr>
            <p:cNvGraphicFramePr>
              <a:graphicFrameLocks noChangeAspect="1"/>
            </p:cNvGraphicFramePr>
            <p:nvPr>
              <p:extLst>
                <p:ext uri="{D42A27DB-BD31-4B8C-83A1-F6EECF244321}">
                  <p14:modId xmlns:p14="http://schemas.microsoft.com/office/powerpoint/2010/main" val="1829613749"/>
                </p:ext>
              </p:extLst>
            </p:nvPr>
          </p:nvGraphicFramePr>
          <p:xfrm>
            <a:off x="9912743" y="5256370"/>
            <a:ext cx="339866" cy="401660"/>
          </p:xfrm>
          <a:graphic>
            <a:graphicData uri="http://schemas.openxmlformats.org/presentationml/2006/ole">
              <mc:AlternateContent xmlns:mc="http://schemas.openxmlformats.org/markup-compatibility/2006">
                <mc:Choice xmlns:v="urn:schemas-microsoft-com:vml" Requires="v">
                  <p:oleObj spid="_x0000_s21678" name="Equation" r:id="rId16" imgW="139680" imgH="164880" progId="Equation.DSMT4">
                    <p:embed/>
                  </p:oleObj>
                </mc:Choice>
                <mc:Fallback>
                  <p:oleObj name="Equation" r:id="rId16" imgW="139680" imgH="164880" progId="Equation.DSMT4">
                    <p:embed/>
                    <p:pic>
                      <p:nvPicPr>
                        <p:cNvPr id="60" name="对象 59">
                          <a:extLst>
                            <a:ext uri="{FF2B5EF4-FFF2-40B4-BE49-F238E27FC236}">
                              <a16:creationId xmlns:a16="http://schemas.microsoft.com/office/drawing/2014/main" id="{8CD04E0F-C109-407A-BFD6-338C5D776AEF}"/>
                            </a:ext>
                          </a:extLst>
                        </p:cNvPr>
                        <p:cNvPicPr/>
                        <p:nvPr/>
                      </p:nvPicPr>
                      <p:blipFill>
                        <a:blip r:embed="rId17"/>
                        <a:stretch>
                          <a:fillRect/>
                        </a:stretch>
                      </p:blipFill>
                      <p:spPr>
                        <a:xfrm>
                          <a:off x="9912743" y="5256370"/>
                          <a:ext cx="339866" cy="401660"/>
                        </a:xfrm>
                        <a:prstGeom prst="rect">
                          <a:avLst/>
                        </a:prstGeom>
                      </p:spPr>
                    </p:pic>
                  </p:oleObj>
                </mc:Fallback>
              </mc:AlternateContent>
            </a:graphicData>
          </a:graphic>
        </p:graphicFrame>
        <p:sp>
          <p:nvSpPr>
            <p:cNvPr id="61" name="文本框 60">
              <a:extLst>
                <a:ext uri="{FF2B5EF4-FFF2-40B4-BE49-F238E27FC236}">
                  <a16:creationId xmlns:a16="http://schemas.microsoft.com/office/drawing/2014/main" id="{2EE91EBB-124F-4020-BB44-48F8943CD4CD}"/>
                </a:ext>
              </a:extLst>
            </p:cNvPr>
            <p:cNvSpPr txBox="1"/>
            <p:nvPr/>
          </p:nvSpPr>
          <p:spPr>
            <a:xfrm>
              <a:off x="9564786" y="3447394"/>
              <a:ext cx="1375646" cy="369332"/>
            </a:xfrm>
            <a:prstGeom prst="rect">
              <a:avLst/>
            </a:prstGeom>
            <a:noFill/>
          </p:spPr>
          <p:txBody>
            <a:bodyPr wrap="square" rtlCol="0">
              <a:spAutoFit/>
            </a:bodyPr>
            <a:lstStyle/>
            <a:p>
              <a:r>
                <a:rPr lang="zh-CN" altLang="en-US" dirty="0">
                  <a:latin typeface="黑体" panose="02010609060101010101" pitchFamily="49" charset="-122"/>
                  <a:ea typeface="黑体" panose="02010609060101010101" pitchFamily="49" charset="-122"/>
                </a:rPr>
                <a:t>期望输出</a:t>
              </a:r>
            </a:p>
          </p:txBody>
        </p:sp>
        <p:cxnSp>
          <p:nvCxnSpPr>
            <p:cNvPr id="133" name="直接箭头连接符 132">
              <a:extLst>
                <a:ext uri="{FF2B5EF4-FFF2-40B4-BE49-F238E27FC236}">
                  <a16:creationId xmlns:a16="http://schemas.microsoft.com/office/drawing/2014/main" id="{D51F5E8E-199B-4674-820B-316430881029}"/>
                </a:ext>
              </a:extLst>
            </p:cNvPr>
            <p:cNvCxnSpPr>
              <a:cxnSpLocks/>
              <a:stCxn id="60" idx="0"/>
              <a:endCxn id="59" idx="4"/>
            </p:cNvCxnSpPr>
            <p:nvPr/>
          </p:nvCxnSpPr>
          <p:spPr>
            <a:xfrm flipH="1" flipV="1">
              <a:off x="10075553" y="4632325"/>
              <a:ext cx="7123" cy="62404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graphicFrame>
        <p:nvGraphicFramePr>
          <p:cNvPr id="8" name="对象 7">
            <a:extLst>
              <a:ext uri="{FF2B5EF4-FFF2-40B4-BE49-F238E27FC236}">
                <a16:creationId xmlns:a16="http://schemas.microsoft.com/office/drawing/2014/main" id="{75DFC98A-D36F-4FC4-8547-81BFCDA7DCD7}"/>
              </a:ext>
            </a:extLst>
          </p:cNvPr>
          <p:cNvGraphicFramePr>
            <a:graphicFrameLocks noChangeAspect="1"/>
          </p:cNvGraphicFramePr>
          <p:nvPr>
            <p:extLst>
              <p:ext uri="{D42A27DB-BD31-4B8C-83A1-F6EECF244321}">
                <p14:modId xmlns:p14="http://schemas.microsoft.com/office/powerpoint/2010/main" val="3776530467"/>
              </p:ext>
            </p:extLst>
          </p:nvPr>
        </p:nvGraphicFramePr>
        <p:xfrm>
          <a:off x="6893098" y="2225178"/>
          <a:ext cx="4572000" cy="520700"/>
        </p:xfrm>
        <a:graphic>
          <a:graphicData uri="http://schemas.openxmlformats.org/presentationml/2006/ole">
            <mc:AlternateContent xmlns:mc="http://schemas.openxmlformats.org/markup-compatibility/2006">
              <mc:Choice xmlns:v="urn:schemas-microsoft-com:vml" Requires="v">
                <p:oleObj spid="_x0000_s21679" name="Equation" r:id="rId18" imgW="4571694" imgH="520473" progId="Equation.DSMT4">
                  <p:embed/>
                </p:oleObj>
              </mc:Choice>
              <mc:Fallback>
                <p:oleObj name="Equation" r:id="rId18" imgW="4571694" imgH="520473" progId="Equation.DSMT4">
                  <p:embed/>
                  <p:pic>
                    <p:nvPicPr>
                      <p:cNvPr id="8" name="对象 7">
                        <a:extLst>
                          <a:ext uri="{FF2B5EF4-FFF2-40B4-BE49-F238E27FC236}">
                            <a16:creationId xmlns:a16="http://schemas.microsoft.com/office/drawing/2014/main" id="{75DFC98A-D36F-4FC4-8547-81BFCDA7DCD7}"/>
                          </a:ext>
                        </a:extLst>
                      </p:cNvPr>
                      <p:cNvPicPr/>
                      <p:nvPr/>
                    </p:nvPicPr>
                    <p:blipFill>
                      <a:blip r:embed="rId19"/>
                      <a:stretch>
                        <a:fillRect/>
                      </a:stretch>
                    </p:blipFill>
                    <p:spPr>
                      <a:xfrm>
                        <a:off x="6893098" y="2225178"/>
                        <a:ext cx="4572000" cy="520700"/>
                      </a:xfrm>
                      <a:prstGeom prst="rect">
                        <a:avLst/>
                      </a:prstGeom>
                    </p:spPr>
                  </p:pic>
                </p:oleObj>
              </mc:Fallback>
            </mc:AlternateContent>
          </a:graphicData>
        </a:graphic>
      </p:graphicFrame>
      <p:graphicFrame>
        <p:nvGraphicFramePr>
          <p:cNvPr id="10" name="对象 9">
            <a:extLst>
              <a:ext uri="{FF2B5EF4-FFF2-40B4-BE49-F238E27FC236}">
                <a16:creationId xmlns:a16="http://schemas.microsoft.com/office/drawing/2014/main" id="{0DA96E12-54CF-4051-BE5B-51F36BE0E1DC}"/>
              </a:ext>
            </a:extLst>
          </p:cNvPr>
          <p:cNvGraphicFramePr>
            <a:graphicFrameLocks noChangeAspect="1"/>
          </p:cNvGraphicFramePr>
          <p:nvPr>
            <p:extLst>
              <p:ext uri="{D42A27DB-BD31-4B8C-83A1-F6EECF244321}">
                <p14:modId xmlns:p14="http://schemas.microsoft.com/office/powerpoint/2010/main" val="3040806388"/>
              </p:ext>
            </p:extLst>
          </p:nvPr>
        </p:nvGraphicFramePr>
        <p:xfrm>
          <a:off x="8243693" y="5451846"/>
          <a:ext cx="2855135" cy="442775"/>
        </p:xfrm>
        <a:graphic>
          <a:graphicData uri="http://schemas.openxmlformats.org/presentationml/2006/ole">
            <mc:AlternateContent xmlns:mc="http://schemas.openxmlformats.org/markup-compatibility/2006">
              <mc:Choice xmlns:v="urn:schemas-microsoft-com:vml" Requires="v">
                <p:oleObj spid="_x0000_s21680" name="Equation" r:id="rId20" imgW="2374683" imgH="368209" progId="Equation.DSMT4">
                  <p:embed/>
                </p:oleObj>
              </mc:Choice>
              <mc:Fallback>
                <p:oleObj name="Equation" r:id="rId20" imgW="2374683" imgH="368209" progId="Equation.DSMT4">
                  <p:embed/>
                  <p:pic>
                    <p:nvPicPr>
                      <p:cNvPr id="10" name="对象 9">
                        <a:extLst>
                          <a:ext uri="{FF2B5EF4-FFF2-40B4-BE49-F238E27FC236}">
                            <a16:creationId xmlns:a16="http://schemas.microsoft.com/office/drawing/2014/main" id="{0DA96E12-54CF-4051-BE5B-51F36BE0E1DC}"/>
                          </a:ext>
                        </a:extLst>
                      </p:cNvPr>
                      <p:cNvPicPr/>
                      <p:nvPr/>
                    </p:nvPicPr>
                    <p:blipFill>
                      <a:blip r:embed="rId21"/>
                      <a:stretch>
                        <a:fillRect/>
                      </a:stretch>
                    </p:blipFill>
                    <p:spPr>
                      <a:xfrm>
                        <a:off x="8243693" y="5451846"/>
                        <a:ext cx="2855135" cy="442775"/>
                      </a:xfrm>
                      <a:prstGeom prst="rect">
                        <a:avLst/>
                      </a:prstGeom>
                    </p:spPr>
                  </p:pic>
                </p:oleObj>
              </mc:Fallback>
            </mc:AlternateContent>
          </a:graphicData>
        </a:graphic>
      </p:graphicFrame>
      <p:graphicFrame>
        <p:nvGraphicFramePr>
          <p:cNvPr id="11" name="对象 10">
            <a:extLst>
              <a:ext uri="{FF2B5EF4-FFF2-40B4-BE49-F238E27FC236}">
                <a16:creationId xmlns:a16="http://schemas.microsoft.com/office/drawing/2014/main" id="{F8712C86-62F2-460D-9A83-F63E92DB5B24}"/>
              </a:ext>
            </a:extLst>
          </p:cNvPr>
          <p:cNvGraphicFramePr>
            <a:graphicFrameLocks noChangeAspect="1"/>
          </p:cNvGraphicFramePr>
          <p:nvPr>
            <p:extLst>
              <p:ext uri="{D42A27DB-BD31-4B8C-83A1-F6EECF244321}">
                <p14:modId xmlns:p14="http://schemas.microsoft.com/office/powerpoint/2010/main" val="1533051343"/>
              </p:ext>
            </p:extLst>
          </p:nvPr>
        </p:nvGraphicFramePr>
        <p:xfrm>
          <a:off x="8243693" y="5968651"/>
          <a:ext cx="1593850" cy="431800"/>
        </p:xfrm>
        <a:graphic>
          <a:graphicData uri="http://schemas.openxmlformats.org/presentationml/2006/ole">
            <mc:AlternateContent xmlns:mc="http://schemas.openxmlformats.org/markup-compatibility/2006">
              <mc:Choice xmlns:v="urn:schemas-microsoft-com:vml" Requires="v">
                <p:oleObj spid="_x0000_s21681" name="Equation" r:id="rId22" imgW="1593742" imgH="431891" progId="Equation.DSMT4">
                  <p:embed/>
                </p:oleObj>
              </mc:Choice>
              <mc:Fallback>
                <p:oleObj name="Equation" r:id="rId22" imgW="1593742" imgH="431891" progId="Equation.DSMT4">
                  <p:embed/>
                  <p:pic>
                    <p:nvPicPr>
                      <p:cNvPr id="11" name="对象 10">
                        <a:extLst>
                          <a:ext uri="{FF2B5EF4-FFF2-40B4-BE49-F238E27FC236}">
                            <a16:creationId xmlns:a16="http://schemas.microsoft.com/office/drawing/2014/main" id="{F8712C86-62F2-460D-9A83-F63E92DB5B24}"/>
                          </a:ext>
                        </a:extLst>
                      </p:cNvPr>
                      <p:cNvPicPr/>
                      <p:nvPr/>
                    </p:nvPicPr>
                    <p:blipFill>
                      <a:blip r:embed="rId23"/>
                      <a:stretch>
                        <a:fillRect/>
                      </a:stretch>
                    </p:blipFill>
                    <p:spPr>
                      <a:xfrm>
                        <a:off x="8243693" y="5968651"/>
                        <a:ext cx="1593850" cy="431800"/>
                      </a:xfrm>
                      <a:prstGeom prst="rect">
                        <a:avLst/>
                      </a:prstGeom>
                    </p:spPr>
                  </p:pic>
                </p:oleObj>
              </mc:Fallback>
            </mc:AlternateContent>
          </a:graphicData>
        </a:graphic>
      </p:graphicFrame>
      <p:grpSp>
        <p:nvGrpSpPr>
          <p:cNvPr id="32" name="组合 31">
            <a:extLst>
              <a:ext uri="{FF2B5EF4-FFF2-40B4-BE49-F238E27FC236}">
                <a16:creationId xmlns:a16="http://schemas.microsoft.com/office/drawing/2014/main" id="{C371315E-3398-4344-BE34-7BD37AA8D733}"/>
              </a:ext>
            </a:extLst>
          </p:cNvPr>
          <p:cNvGrpSpPr/>
          <p:nvPr/>
        </p:nvGrpSpPr>
        <p:grpSpPr>
          <a:xfrm>
            <a:off x="282642" y="3020572"/>
            <a:ext cx="2590766" cy="3581898"/>
            <a:chOff x="282642" y="3020572"/>
            <a:chExt cx="2590766" cy="3581898"/>
          </a:xfrm>
        </p:grpSpPr>
        <p:graphicFrame>
          <p:nvGraphicFramePr>
            <p:cNvPr id="34" name="对象 33">
              <a:extLst>
                <a:ext uri="{FF2B5EF4-FFF2-40B4-BE49-F238E27FC236}">
                  <a16:creationId xmlns:a16="http://schemas.microsoft.com/office/drawing/2014/main" id="{97B9A76A-9477-4497-B8CF-60ECC0ED6080}"/>
                </a:ext>
              </a:extLst>
            </p:cNvPr>
            <p:cNvGraphicFramePr>
              <a:graphicFrameLocks noChangeAspect="1"/>
            </p:cNvGraphicFramePr>
            <p:nvPr/>
          </p:nvGraphicFramePr>
          <p:xfrm>
            <a:off x="282642" y="3020572"/>
            <a:ext cx="663573" cy="482599"/>
          </p:xfrm>
          <a:graphic>
            <a:graphicData uri="http://schemas.openxmlformats.org/presentationml/2006/ole">
              <mc:AlternateContent xmlns:mc="http://schemas.openxmlformats.org/markup-compatibility/2006">
                <mc:Choice xmlns:v="urn:schemas-microsoft-com:vml" Requires="v">
                  <p:oleObj spid="_x0000_s21682" name="Equation" r:id="rId24" imgW="279360" imgH="203040" progId="Equation.DSMT4">
                    <p:embed/>
                  </p:oleObj>
                </mc:Choice>
                <mc:Fallback>
                  <p:oleObj name="Equation" r:id="rId24" imgW="279360" imgH="203040" progId="Equation.DSMT4">
                    <p:embed/>
                    <p:pic>
                      <p:nvPicPr>
                        <p:cNvPr id="34" name="对象 33">
                          <a:extLst>
                            <a:ext uri="{FF2B5EF4-FFF2-40B4-BE49-F238E27FC236}">
                              <a16:creationId xmlns:a16="http://schemas.microsoft.com/office/drawing/2014/main" id="{97B9A76A-9477-4497-B8CF-60ECC0ED6080}"/>
                            </a:ext>
                          </a:extLst>
                        </p:cNvPr>
                        <p:cNvPicPr/>
                        <p:nvPr/>
                      </p:nvPicPr>
                      <p:blipFill>
                        <a:blip r:embed="rId25"/>
                        <a:stretch>
                          <a:fillRect/>
                        </a:stretch>
                      </p:blipFill>
                      <p:spPr>
                        <a:xfrm>
                          <a:off x="282642" y="3020572"/>
                          <a:ext cx="663573" cy="482599"/>
                        </a:xfrm>
                        <a:prstGeom prst="rect">
                          <a:avLst/>
                        </a:prstGeom>
                      </p:spPr>
                    </p:pic>
                  </p:oleObj>
                </mc:Fallback>
              </mc:AlternateContent>
            </a:graphicData>
          </a:graphic>
        </p:graphicFrame>
        <p:graphicFrame>
          <p:nvGraphicFramePr>
            <p:cNvPr id="35" name="对象 34">
              <a:extLst>
                <a:ext uri="{FF2B5EF4-FFF2-40B4-BE49-F238E27FC236}">
                  <a16:creationId xmlns:a16="http://schemas.microsoft.com/office/drawing/2014/main" id="{AA0A1E9A-9500-4B18-85E8-69A42E497FEC}"/>
                </a:ext>
              </a:extLst>
            </p:cNvPr>
            <p:cNvGraphicFramePr>
              <a:graphicFrameLocks noChangeAspect="1"/>
            </p:cNvGraphicFramePr>
            <p:nvPr/>
          </p:nvGraphicFramePr>
          <p:xfrm>
            <a:off x="1202741" y="3035414"/>
            <a:ext cx="814387" cy="482600"/>
          </p:xfrm>
          <a:graphic>
            <a:graphicData uri="http://schemas.openxmlformats.org/presentationml/2006/ole">
              <mc:AlternateContent xmlns:mc="http://schemas.openxmlformats.org/markup-compatibility/2006">
                <mc:Choice xmlns:v="urn:schemas-microsoft-com:vml" Requires="v">
                  <p:oleObj spid="_x0000_s21683" name="Equation" r:id="rId26" imgW="342720" imgH="203040" progId="Equation.DSMT4">
                    <p:embed/>
                  </p:oleObj>
                </mc:Choice>
                <mc:Fallback>
                  <p:oleObj name="Equation" r:id="rId26" imgW="342720" imgH="203040" progId="Equation.DSMT4">
                    <p:embed/>
                    <p:pic>
                      <p:nvPicPr>
                        <p:cNvPr id="35" name="对象 34">
                          <a:extLst>
                            <a:ext uri="{FF2B5EF4-FFF2-40B4-BE49-F238E27FC236}">
                              <a16:creationId xmlns:a16="http://schemas.microsoft.com/office/drawing/2014/main" id="{AA0A1E9A-9500-4B18-85E8-69A42E497FEC}"/>
                            </a:ext>
                          </a:extLst>
                        </p:cNvPr>
                        <p:cNvPicPr/>
                        <p:nvPr/>
                      </p:nvPicPr>
                      <p:blipFill>
                        <a:blip r:embed="rId27"/>
                        <a:stretch>
                          <a:fillRect/>
                        </a:stretch>
                      </p:blipFill>
                      <p:spPr>
                        <a:xfrm>
                          <a:off x="1202741" y="3035414"/>
                          <a:ext cx="814387" cy="482600"/>
                        </a:xfrm>
                        <a:prstGeom prst="rect">
                          <a:avLst/>
                        </a:prstGeom>
                      </p:spPr>
                    </p:pic>
                  </p:oleObj>
                </mc:Fallback>
              </mc:AlternateContent>
            </a:graphicData>
          </a:graphic>
        </p:graphicFrame>
        <p:graphicFrame>
          <p:nvGraphicFramePr>
            <p:cNvPr id="36" name="对象 35">
              <a:extLst>
                <a:ext uri="{FF2B5EF4-FFF2-40B4-BE49-F238E27FC236}">
                  <a16:creationId xmlns:a16="http://schemas.microsoft.com/office/drawing/2014/main" id="{EC99B45C-C052-4D99-8775-B517125E98EC}"/>
                </a:ext>
              </a:extLst>
            </p:cNvPr>
            <p:cNvGraphicFramePr>
              <a:graphicFrameLocks noChangeAspect="1"/>
            </p:cNvGraphicFramePr>
            <p:nvPr/>
          </p:nvGraphicFramePr>
          <p:xfrm>
            <a:off x="2273655" y="3020572"/>
            <a:ext cx="599753" cy="479803"/>
          </p:xfrm>
          <a:graphic>
            <a:graphicData uri="http://schemas.openxmlformats.org/presentationml/2006/ole">
              <mc:AlternateContent xmlns:mc="http://schemas.openxmlformats.org/markup-compatibility/2006">
                <mc:Choice xmlns:v="urn:schemas-microsoft-com:vml" Requires="v">
                  <p:oleObj spid="_x0000_s21684" name="Equation" r:id="rId28" imgW="253800" imgH="203040" progId="Equation.DSMT4">
                    <p:embed/>
                  </p:oleObj>
                </mc:Choice>
                <mc:Fallback>
                  <p:oleObj name="Equation" r:id="rId28" imgW="253800" imgH="203040" progId="Equation.DSMT4">
                    <p:embed/>
                    <p:pic>
                      <p:nvPicPr>
                        <p:cNvPr id="36" name="对象 35">
                          <a:extLst>
                            <a:ext uri="{FF2B5EF4-FFF2-40B4-BE49-F238E27FC236}">
                              <a16:creationId xmlns:a16="http://schemas.microsoft.com/office/drawing/2014/main" id="{EC99B45C-C052-4D99-8775-B517125E98EC}"/>
                            </a:ext>
                          </a:extLst>
                        </p:cNvPr>
                        <p:cNvPicPr/>
                        <p:nvPr/>
                      </p:nvPicPr>
                      <p:blipFill>
                        <a:blip r:embed="rId29"/>
                        <a:stretch>
                          <a:fillRect/>
                        </a:stretch>
                      </p:blipFill>
                      <p:spPr>
                        <a:xfrm>
                          <a:off x="2273655" y="3020572"/>
                          <a:ext cx="599753" cy="479803"/>
                        </a:xfrm>
                        <a:prstGeom prst="rect">
                          <a:avLst/>
                        </a:prstGeom>
                      </p:spPr>
                    </p:pic>
                  </p:oleObj>
                </mc:Fallback>
              </mc:AlternateContent>
            </a:graphicData>
          </a:graphic>
        </p:graphicFrame>
        <p:graphicFrame>
          <p:nvGraphicFramePr>
            <p:cNvPr id="37" name="对象 36">
              <a:extLst>
                <a:ext uri="{FF2B5EF4-FFF2-40B4-BE49-F238E27FC236}">
                  <a16:creationId xmlns:a16="http://schemas.microsoft.com/office/drawing/2014/main" id="{3909434F-55C6-42B1-B4B6-B0956A5ED2D3}"/>
                </a:ext>
              </a:extLst>
            </p:cNvPr>
            <p:cNvGraphicFramePr>
              <a:graphicFrameLocks noChangeAspect="1"/>
            </p:cNvGraphicFramePr>
            <p:nvPr/>
          </p:nvGraphicFramePr>
          <p:xfrm>
            <a:off x="1109063" y="4120490"/>
            <a:ext cx="643466" cy="482600"/>
          </p:xfrm>
          <a:graphic>
            <a:graphicData uri="http://schemas.openxmlformats.org/presentationml/2006/ole">
              <mc:AlternateContent xmlns:mc="http://schemas.openxmlformats.org/markup-compatibility/2006">
                <mc:Choice xmlns:v="urn:schemas-microsoft-com:vml" Requires="v">
                  <p:oleObj spid="_x0000_s21685" name="Equation" r:id="rId30" imgW="253800" imgH="190440" progId="Equation.DSMT4">
                    <p:embed/>
                  </p:oleObj>
                </mc:Choice>
                <mc:Fallback>
                  <p:oleObj name="Equation" r:id="rId30" imgW="253800" imgH="190440" progId="Equation.DSMT4">
                    <p:embed/>
                    <p:pic>
                      <p:nvPicPr>
                        <p:cNvPr id="37" name="对象 36">
                          <a:extLst>
                            <a:ext uri="{FF2B5EF4-FFF2-40B4-BE49-F238E27FC236}">
                              <a16:creationId xmlns:a16="http://schemas.microsoft.com/office/drawing/2014/main" id="{3909434F-55C6-42B1-B4B6-B0956A5ED2D3}"/>
                            </a:ext>
                          </a:extLst>
                        </p:cNvPr>
                        <p:cNvPicPr/>
                        <p:nvPr/>
                      </p:nvPicPr>
                      <p:blipFill>
                        <a:blip r:embed="rId31"/>
                        <a:stretch>
                          <a:fillRect/>
                        </a:stretch>
                      </p:blipFill>
                      <p:spPr>
                        <a:xfrm>
                          <a:off x="1109063" y="4120490"/>
                          <a:ext cx="643466" cy="482600"/>
                        </a:xfrm>
                        <a:prstGeom prst="rect">
                          <a:avLst/>
                        </a:prstGeom>
                      </p:spPr>
                    </p:pic>
                  </p:oleObj>
                </mc:Fallback>
              </mc:AlternateContent>
            </a:graphicData>
          </a:graphic>
        </p:graphicFrame>
        <p:graphicFrame>
          <p:nvGraphicFramePr>
            <p:cNvPr id="38" name="对象 37">
              <a:extLst>
                <a:ext uri="{FF2B5EF4-FFF2-40B4-BE49-F238E27FC236}">
                  <a16:creationId xmlns:a16="http://schemas.microsoft.com/office/drawing/2014/main" id="{20B83FB7-30FB-4056-84A7-40D31F0DF2F6}"/>
                </a:ext>
              </a:extLst>
            </p:cNvPr>
            <p:cNvGraphicFramePr>
              <a:graphicFrameLocks noChangeAspect="1"/>
            </p:cNvGraphicFramePr>
            <p:nvPr/>
          </p:nvGraphicFramePr>
          <p:xfrm>
            <a:off x="1123852" y="5182825"/>
            <a:ext cx="614064" cy="486134"/>
          </p:xfrm>
          <a:graphic>
            <a:graphicData uri="http://schemas.openxmlformats.org/presentationml/2006/ole">
              <mc:AlternateContent xmlns:mc="http://schemas.openxmlformats.org/markup-compatibility/2006">
                <mc:Choice xmlns:v="urn:schemas-microsoft-com:vml" Requires="v">
                  <p:oleObj spid="_x0000_s21686" name="Equation" r:id="rId32" imgW="609396" imgH="482509" progId="Equation.DSMT4">
                    <p:embed/>
                  </p:oleObj>
                </mc:Choice>
                <mc:Fallback>
                  <p:oleObj name="Equation" r:id="rId32" imgW="609396" imgH="482509" progId="Equation.DSMT4">
                    <p:embed/>
                    <p:pic>
                      <p:nvPicPr>
                        <p:cNvPr id="38" name="对象 37">
                          <a:extLst>
                            <a:ext uri="{FF2B5EF4-FFF2-40B4-BE49-F238E27FC236}">
                              <a16:creationId xmlns:a16="http://schemas.microsoft.com/office/drawing/2014/main" id="{20B83FB7-30FB-4056-84A7-40D31F0DF2F6}"/>
                            </a:ext>
                          </a:extLst>
                        </p:cNvPr>
                        <p:cNvPicPr/>
                        <p:nvPr/>
                      </p:nvPicPr>
                      <p:blipFill>
                        <a:blip r:embed="rId33"/>
                        <a:stretch>
                          <a:fillRect/>
                        </a:stretch>
                      </p:blipFill>
                      <p:spPr>
                        <a:xfrm>
                          <a:off x="1123852" y="5182825"/>
                          <a:ext cx="614064" cy="486134"/>
                        </a:xfrm>
                        <a:prstGeom prst="rect">
                          <a:avLst/>
                        </a:prstGeom>
                      </p:spPr>
                    </p:pic>
                  </p:oleObj>
                </mc:Fallback>
              </mc:AlternateContent>
            </a:graphicData>
          </a:graphic>
        </p:graphicFrame>
        <p:graphicFrame>
          <p:nvGraphicFramePr>
            <p:cNvPr id="39" name="对象 38">
              <a:extLst>
                <a:ext uri="{FF2B5EF4-FFF2-40B4-BE49-F238E27FC236}">
                  <a16:creationId xmlns:a16="http://schemas.microsoft.com/office/drawing/2014/main" id="{349DEE36-DB29-4B34-9602-E6BD853F086F}"/>
                </a:ext>
              </a:extLst>
            </p:cNvPr>
            <p:cNvGraphicFramePr>
              <a:graphicFrameLocks noChangeAspect="1"/>
            </p:cNvGraphicFramePr>
            <p:nvPr/>
          </p:nvGraphicFramePr>
          <p:xfrm>
            <a:off x="330442" y="5306165"/>
            <a:ext cx="412750" cy="488950"/>
          </p:xfrm>
          <a:graphic>
            <a:graphicData uri="http://schemas.openxmlformats.org/presentationml/2006/ole">
              <mc:AlternateContent xmlns:mc="http://schemas.openxmlformats.org/markup-compatibility/2006">
                <mc:Choice xmlns:v="urn:schemas-microsoft-com:vml" Requires="v">
                  <p:oleObj spid="_x0000_s21687" name="Equation" r:id="rId34" imgW="412527" imgH="489041" progId="Equation.DSMT4">
                    <p:embed/>
                  </p:oleObj>
                </mc:Choice>
                <mc:Fallback>
                  <p:oleObj name="Equation" r:id="rId34" imgW="412527" imgH="489041" progId="Equation.DSMT4">
                    <p:embed/>
                    <p:pic>
                      <p:nvPicPr>
                        <p:cNvPr id="39" name="对象 38">
                          <a:extLst>
                            <a:ext uri="{FF2B5EF4-FFF2-40B4-BE49-F238E27FC236}">
                              <a16:creationId xmlns:a16="http://schemas.microsoft.com/office/drawing/2014/main" id="{349DEE36-DB29-4B34-9602-E6BD853F086F}"/>
                            </a:ext>
                          </a:extLst>
                        </p:cNvPr>
                        <p:cNvPicPr/>
                        <p:nvPr/>
                      </p:nvPicPr>
                      <p:blipFill>
                        <a:blip r:embed="rId35"/>
                        <a:stretch>
                          <a:fillRect/>
                        </a:stretch>
                      </p:blipFill>
                      <p:spPr>
                        <a:xfrm>
                          <a:off x="330442" y="5306165"/>
                          <a:ext cx="412750" cy="488950"/>
                        </a:xfrm>
                        <a:prstGeom prst="rect">
                          <a:avLst/>
                        </a:prstGeom>
                      </p:spPr>
                    </p:pic>
                  </p:oleObj>
                </mc:Fallback>
              </mc:AlternateContent>
            </a:graphicData>
          </a:graphic>
        </p:graphicFrame>
        <p:graphicFrame>
          <p:nvGraphicFramePr>
            <p:cNvPr id="43" name="对象 42">
              <a:extLst>
                <a:ext uri="{FF2B5EF4-FFF2-40B4-BE49-F238E27FC236}">
                  <a16:creationId xmlns:a16="http://schemas.microsoft.com/office/drawing/2014/main" id="{72E58E9B-D35A-4003-83C0-C02D5698F55F}"/>
                </a:ext>
              </a:extLst>
            </p:cNvPr>
            <p:cNvGraphicFramePr>
              <a:graphicFrameLocks noChangeAspect="1"/>
            </p:cNvGraphicFramePr>
            <p:nvPr/>
          </p:nvGraphicFramePr>
          <p:xfrm>
            <a:off x="1239369" y="6110230"/>
            <a:ext cx="382854" cy="492240"/>
          </p:xfrm>
          <a:graphic>
            <a:graphicData uri="http://schemas.openxmlformats.org/presentationml/2006/ole">
              <mc:AlternateContent xmlns:mc="http://schemas.openxmlformats.org/markup-compatibility/2006">
                <mc:Choice xmlns:v="urn:schemas-microsoft-com:vml" Requires="v">
                  <p:oleObj spid="_x0000_s21688" name="Equation" r:id="rId36" imgW="177480" imgH="228600" progId="Equation.DSMT4">
                    <p:embed/>
                  </p:oleObj>
                </mc:Choice>
                <mc:Fallback>
                  <p:oleObj name="Equation" r:id="rId36" imgW="177480" imgH="228600" progId="Equation.DSMT4">
                    <p:embed/>
                    <p:pic>
                      <p:nvPicPr>
                        <p:cNvPr id="43" name="对象 42">
                          <a:extLst>
                            <a:ext uri="{FF2B5EF4-FFF2-40B4-BE49-F238E27FC236}">
                              <a16:creationId xmlns:a16="http://schemas.microsoft.com/office/drawing/2014/main" id="{72E58E9B-D35A-4003-83C0-C02D5698F55F}"/>
                            </a:ext>
                          </a:extLst>
                        </p:cNvPr>
                        <p:cNvPicPr/>
                        <p:nvPr/>
                      </p:nvPicPr>
                      <p:blipFill>
                        <a:blip r:embed="rId37"/>
                        <a:stretch>
                          <a:fillRect/>
                        </a:stretch>
                      </p:blipFill>
                      <p:spPr>
                        <a:xfrm>
                          <a:off x="1239369" y="6110230"/>
                          <a:ext cx="382854" cy="492240"/>
                        </a:xfrm>
                        <a:prstGeom prst="rect">
                          <a:avLst/>
                        </a:prstGeom>
                      </p:spPr>
                    </p:pic>
                  </p:oleObj>
                </mc:Fallback>
              </mc:AlternateContent>
            </a:graphicData>
          </a:graphic>
        </p:graphicFrame>
        <p:cxnSp>
          <p:nvCxnSpPr>
            <p:cNvPr id="45" name="直接连接符 44">
              <a:extLst>
                <a:ext uri="{FF2B5EF4-FFF2-40B4-BE49-F238E27FC236}">
                  <a16:creationId xmlns:a16="http://schemas.microsoft.com/office/drawing/2014/main" id="{F9F46B7D-54B1-4FF0-8230-886DFB1D957F}"/>
                </a:ext>
              </a:extLst>
            </p:cNvPr>
            <p:cNvCxnSpPr>
              <a:cxnSpLocks/>
              <a:stCxn id="34" idx="2"/>
              <a:endCxn id="37" idx="0"/>
            </p:cNvCxnSpPr>
            <p:nvPr/>
          </p:nvCxnSpPr>
          <p:spPr>
            <a:xfrm>
              <a:off x="614428" y="3503171"/>
              <a:ext cx="816368" cy="617319"/>
            </a:xfrm>
            <a:prstGeom prst="line">
              <a:avLst/>
            </a:prstGeom>
          </p:spPr>
          <p:style>
            <a:lnRef idx="2">
              <a:schemeClr val="accent1"/>
            </a:lnRef>
            <a:fillRef idx="0">
              <a:schemeClr val="accent1"/>
            </a:fillRef>
            <a:effectRef idx="1">
              <a:schemeClr val="accent1"/>
            </a:effectRef>
            <a:fontRef idx="minor">
              <a:schemeClr val="tx1"/>
            </a:fontRef>
          </p:style>
        </p:cxnSp>
        <p:cxnSp>
          <p:nvCxnSpPr>
            <p:cNvPr id="46" name="直接连接符 45">
              <a:extLst>
                <a:ext uri="{FF2B5EF4-FFF2-40B4-BE49-F238E27FC236}">
                  <a16:creationId xmlns:a16="http://schemas.microsoft.com/office/drawing/2014/main" id="{5E47C7C3-69DB-4958-B28D-EE5B053EF019}"/>
                </a:ext>
              </a:extLst>
            </p:cNvPr>
            <p:cNvCxnSpPr>
              <a:cxnSpLocks/>
              <a:stCxn id="35" idx="2"/>
            </p:cNvCxnSpPr>
            <p:nvPr/>
          </p:nvCxnSpPr>
          <p:spPr>
            <a:xfrm flipH="1">
              <a:off x="1451039" y="3518014"/>
              <a:ext cx="158895" cy="575693"/>
            </a:xfrm>
            <a:prstGeom prst="line">
              <a:avLst/>
            </a:prstGeom>
          </p:spPr>
          <p:style>
            <a:lnRef idx="2">
              <a:schemeClr val="accent1"/>
            </a:lnRef>
            <a:fillRef idx="0">
              <a:schemeClr val="accent1"/>
            </a:fillRef>
            <a:effectRef idx="1">
              <a:schemeClr val="accent1"/>
            </a:effectRef>
            <a:fontRef idx="minor">
              <a:schemeClr val="tx1"/>
            </a:fontRef>
          </p:style>
        </p:cxnSp>
        <p:cxnSp>
          <p:nvCxnSpPr>
            <p:cNvPr id="50" name="直接连接符 49">
              <a:extLst>
                <a:ext uri="{FF2B5EF4-FFF2-40B4-BE49-F238E27FC236}">
                  <a16:creationId xmlns:a16="http://schemas.microsoft.com/office/drawing/2014/main" id="{F3B11874-23C7-4442-A0DF-75604536A327}"/>
                </a:ext>
              </a:extLst>
            </p:cNvPr>
            <p:cNvCxnSpPr>
              <a:cxnSpLocks/>
              <a:endCxn id="37" idx="0"/>
            </p:cNvCxnSpPr>
            <p:nvPr/>
          </p:nvCxnSpPr>
          <p:spPr>
            <a:xfrm flipH="1">
              <a:off x="1430796" y="3518014"/>
              <a:ext cx="1096636" cy="602476"/>
            </a:xfrm>
            <a:prstGeom prst="line">
              <a:avLst/>
            </a:prstGeom>
          </p:spPr>
          <p:style>
            <a:lnRef idx="2">
              <a:schemeClr val="accent1"/>
            </a:lnRef>
            <a:fillRef idx="0">
              <a:schemeClr val="accent1"/>
            </a:fillRef>
            <a:effectRef idx="1">
              <a:schemeClr val="accent1"/>
            </a:effectRef>
            <a:fontRef idx="minor">
              <a:schemeClr val="tx1"/>
            </a:fontRef>
          </p:style>
        </p:cxnSp>
        <p:cxnSp>
          <p:nvCxnSpPr>
            <p:cNvPr id="52" name="直接连接符 51">
              <a:extLst>
                <a:ext uri="{FF2B5EF4-FFF2-40B4-BE49-F238E27FC236}">
                  <a16:creationId xmlns:a16="http://schemas.microsoft.com/office/drawing/2014/main" id="{5A6CA990-48E2-4B41-B558-8120F43D8FD2}"/>
                </a:ext>
              </a:extLst>
            </p:cNvPr>
            <p:cNvCxnSpPr>
              <a:cxnSpLocks/>
              <a:stCxn id="37" idx="2"/>
              <a:endCxn id="38" idx="0"/>
            </p:cNvCxnSpPr>
            <p:nvPr/>
          </p:nvCxnSpPr>
          <p:spPr>
            <a:xfrm>
              <a:off x="1430796" y="4603090"/>
              <a:ext cx="88" cy="579735"/>
            </a:xfrm>
            <a:prstGeom prst="line">
              <a:avLst/>
            </a:prstGeom>
          </p:spPr>
          <p:style>
            <a:lnRef idx="2">
              <a:schemeClr val="accent1"/>
            </a:lnRef>
            <a:fillRef idx="0">
              <a:schemeClr val="accent1"/>
            </a:fillRef>
            <a:effectRef idx="1">
              <a:schemeClr val="accent1"/>
            </a:effectRef>
            <a:fontRef idx="minor">
              <a:schemeClr val="tx1"/>
            </a:fontRef>
          </p:style>
        </p:cxnSp>
        <p:cxnSp>
          <p:nvCxnSpPr>
            <p:cNvPr id="54" name="直接连接符 53">
              <a:extLst>
                <a:ext uri="{FF2B5EF4-FFF2-40B4-BE49-F238E27FC236}">
                  <a16:creationId xmlns:a16="http://schemas.microsoft.com/office/drawing/2014/main" id="{DA913DB6-757E-44E0-8CEE-C613698157A5}"/>
                </a:ext>
              </a:extLst>
            </p:cNvPr>
            <p:cNvCxnSpPr>
              <a:cxnSpLocks/>
              <a:stCxn id="39" idx="2"/>
            </p:cNvCxnSpPr>
            <p:nvPr/>
          </p:nvCxnSpPr>
          <p:spPr>
            <a:xfrm>
              <a:off x="536817" y="5795115"/>
              <a:ext cx="617625" cy="453579"/>
            </a:xfrm>
            <a:prstGeom prst="line">
              <a:avLst/>
            </a:prstGeom>
          </p:spPr>
          <p:style>
            <a:lnRef idx="2">
              <a:schemeClr val="accent1"/>
            </a:lnRef>
            <a:fillRef idx="0">
              <a:schemeClr val="accent1"/>
            </a:fillRef>
            <a:effectRef idx="1">
              <a:schemeClr val="accent1"/>
            </a:effectRef>
            <a:fontRef idx="minor">
              <a:schemeClr val="tx1"/>
            </a:fontRef>
          </p:style>
        </p:cxnSp>
        <p:cxnSp>
          <p:nvCxnSpPr>
            <p:cNvPr id="55" name="直接连接符 54">
              <a:extLst>
                <a:ext uri="{FF2B5EF4-FFF2-40B4-BE49-F238E27FC236}">
                  <a16:creationId xmlns:a16="http://schemas.microsoft.com/office/drawing/2014/main" id="{80B2822E-D829-4EEB-A677-59E4EEEF2E7F}"/>
                </a:ext>
              </a:extLst>
            </p:cNvPr>
            <p:cNvCxnSpPr>
              <a:cxnSpLocks/>
              <a:stCxn id="38" idx="2"/>
              <a:endCxn id="43" idx="0"/>
            </p:cNvCxnSpPr>
            <p:nvPr/>
          </p:nvCxnSpPr>
          <p:spPr>
            <a:xfrm flipH="1">
              <a:off x="1430796" y="5668959"/>
              <a:ext cx="88" cy="441271"/>
            </a:xfrm>
            <a:prstGeom prst="line">
              <a:avLst/>
            </a:prstGeom>
          </p:spPr>
          <p:style>
            <a:lnRef idx="2">
              <a:schemeClr val="accent1"/>
            </a:lnRef>
            <a:fillRef idx="0">
              <a:schemeClr val="accent1"/>
            </a:fillRef>
            <a:effectRef idx="1">
              <a:schemeClr val="accent1"/>
            </a:effectRef>
            <a:fontRef idx="minor">
              <a:schemeClr val="tx1"/>
            </a:fontRef>
          </p:style>
        </p:cxnSp>
      </p:grpSp>
      <p:graphicFrame>
        <p:nvGraphicFramePr>
          <p:cNvPr id="12" name="对象 11">
            <a:extLst>
              <a:ext uri="{FF2B5EF4-FFF2-40B4-BE49-F238E27FC236}">
                <a16:creationId xmlns:a16="http://schemas.microsoft.com/office/drawing/2014/main" id="{8C8D5155-5C34-4688-A39F-71C3237149B6}"/>
              </a:ext>
            </a:extLst>
          </p:cNvPr>
          <p:cNvGraphicFramePr>
            <a:graphicFrameLocks noChangeAspect="1"/>
          </p:cNvGraphicFramePr>
          <p:nvPr/>
        </p:nvGraphicFramePr>
        <p:xfrm>
          <a:off x="422204" y="2116600"/>
          <a:ext cx="2660650" cy="711200"/>
        </p:xfrm>
        <a:graphic>
          <a:graphicData uri="http://schemas.openxmlformats.org/presentationml/2006/ole">
            <mc:AlternateContent xmlns:mc="http://schemas.openxmlformats.org/markup-compatibility/2006">
              <mc:Choice xmlns:v="urn:schemas-microsoft-com:vml" Requires="v">
                <p:oleObj spid="_x0000_s21689" name="Equation" r:id="rId38" imgW="2660593" imgH="711109" progId="Equation.DSMT4">
                  <p:embed/>
                </p:oleObj>
              </mc:Choice>
              <mc:Fallback>
                <p:oleObj name="Equation" r:id="rId38" imgW="2660593" imgH="711109" progId="Equation.DSMT4">
                  <p:embed/>
                  <p:pic>
                    <p:nvPicPr>
                      <p:cNvPr id="12" name="对象 11">
                        <a:extLst>
                          <a:ext uri="{FF2B5EF4-FFF2-40B4-BE49-F238E27FC236}">
                            <a16:creationId xmlns:a16="http://schemas.microsoft.com/office/drawing/2014/main" id="{8C8D5155-5C34-4688-A39F-71C3237149B6}"/>
                          </a:ext>
                        </a:extLst>
                      </p:cNvPr>
                      <p:cNvPicPr/>
                      <p:nvPr/>
                    </p:nvPicPr>
                    <p:blipFill>
                      <a:blip r:embed="rId39"/>
                      <a:stretch>
                        <a:fillRect/>
                      </a:stretch>
                    </p:blipFill>
                    <p:spPr>
                      <a:xfrm>
                        <a:off x="422204" y="2116600"/>
                        <a:ext cx="2660650" cy="711200"/>
                      </a:xfrm>
                      <a:prstGeom prst="rect">
                        <a:avLst/>
                      </a:prstGeom>
                    </p:spPr>
                  </p:pic>
                </p:oleObj>
              </mc:Fallback>
            </mc:AlternateContent>
          </a:graphicData>
        </a:graphic>
      </p:graphicFrame>
      <p:graphicFrame>
        <p:nvGraphicFramePr>
          <p:cNvPr id="13" name="对象 12">
            <a:extLst>
              <a:ext uri="{FF2B5EF4-FFF2-40B4-BE49-F238E27FC236}">
                <a16:creationId xmlns:a16="http://schemas.microsoft.com/office/drawing/2014/main" id="{E3AB8A20-DC5E-45AE-879B-E26621A05DF1}"/>
              </a:ext>
            </a:extLst>
          </p:cNvPr>
          <p:cNvGraphicFramePr>
            <a:graphicFrameLocks noChangeAspect="1"/>
          </p:cNvGraphicFramePr>
          <p:nvPr>
            <p:extLst>
              <p:ext uri="{D42A27DB-BD31-4B8C-83A1-F6EECF244321}">
                <p14:modId xmlns:p14="http://schemas.microsoft.com/office/powerpoint/2010/main" val="270410915"/>
              </p:ext>
            </p:extLst>
          </p:nvPr>
        </p:nvGraphicFramePr>
        <p:xfrm>
          <a:off x="2408064" y="5736567"/>
          <a:ext cx="1987856" cy="677182"/>
        </p:xfrm>
        <a:graphic>
          <a:graphicData uri="http://schemas.openxmlformats.org/presentationml/2006/ole">
            <mc:AlternateContent xmlns:mc="http://schemas.openxmlformats.org/markup-compatibility/2006">
              <mc:Choice xmlns:v="urn:schemas-microsoft-com:vml" Requires="v">
                <p:oleObj spid="_x0000_s21690" name="Equation" r:id="rId40" imgW="1155483" imgH="393519" progId="Equation.DSMT4">
                  <p:embed/>
                </p:oleObj>
              </mc:Choice>
              <mc:Fallback>
                <p:oleObj name="Equation" r:id="rId40" imgW="1155483" imgH="393519" progId="Equation.DSMT4">
                  <p:embed/>
                  <p:pic>
                    <p:nvPicPr>
                      <p:cNvPr id="13" name="对象 12">
                        <a:extLst>
                          <a:ext uri="{FF2B5EF4-FFF2-40B4-BE49-F238E27FC236}">
                            <a16:creationId xmlns:a16="http://schemas.microsoft.com/office/drawing/2014/main" id="{E3AB8A20-DC5E-45AE-879B-E26621A05DF1}"/>
                          </a:ext>
                        </a:extLst>
                      </p:cNvPr>
                      <p:cNvPicPr/>
                      <p:nvPr/>
                    </p:nvPicPr>
                    <p:blipFill>
                      <a:blip r:embed="rId41"/>
                      <a:stretch>
                        <a:fillRect/>
                      </a:stretch>
                    </p:blipFill>
                    <p:spPr>
                      <a:xfrm>
                        <a:off x="2408064" y="5736567"/>
                        <a:ext cx="1987856" cy="677182"/>
                      </a:xfrm>
                      <a:prstGeom prst="rect">
                        <a:avLst/>
                      </a:prstGeom>
                    </p:spPr>
                  </p:pic>
                </p:oleObj>
              </mc:Fallback>
            </mc:AlternateContent>
          </a:graphicData>
        </a:graphic>
      </p:graphicFrame>
      <p:graphicFrame>
        <p:nvGraphicFramePr>
          <p:cNvPr id="14" name="对象 13">
            <a:extLst>
              <a:ext uri="{FF2B5EF4-FFF2-40B4-BE49-F238E27FC236}">
                <a16:creationId xmlns:a16="http://schemas.microsoft.com/office/drawing/2014/main" id="{022461A7-A279-44FF-9AC5-CEE2C06A8981}"/>
              </a:ext>
            </a:extLst>
          </p:cNvPr>
          <p:cNvGraphicFramePr>
            <a:graphicFrameLocks noChangeAspect="1"/>
          </p:cNvGraphicFramePr>
          <p:nvPr>
            <p:extLst>
              <p:ext uri="{D42A27DB-BD31-4B8C-83A1-F6EECF244321}">
                <p14:modId xmlns:p14="http://schemas.microsoft.com/office/powerpoint/2010/main" val="3570085650"/>
              </p:ext>
            </p:extLst>
          </p:nvPr>
        </p:nvGraphicFramePr>
        <p:xfrm>
          <a:off x="2408064" y="4891289"/>
          <a:ext cx="1668778" cy="715191"/>
        </p:xfrm>
        <a:graphic>
          <a:graphicData uri="http://schemas.openxmlformats.org/presentationml/2006/ole">
            <mc:AlternateContent xmlns:mc="http://schemas.openxmlformats.org/markup-compatibility/2006">
              <mc:Choice xmlns:v="urn:schemas-microsoft-com:vml" Requires="v">
                <p:oleObj spid="_x0000_s21691" name="Equation" r:id="rId42" imgW="977811" imgH="418828" progId="Equation.DSMT4">
                  <p:embed/>
                </p:oleObj>
              </mc:Choice>
              <mc:Fallback>
                <p:oleObj name="Equation" r:id="rId42" imgW="977811" imgH="418828" progId="Equation.DSMT4">
                  <p:embed/>
                  <p:pic>
                    <p:nvPicPr>
                      <p:cNvPr id="0" name=""/>
                      <p:cNvPicPr/>
                      <p:nvPr/>
                    </p:nvPicPr>
                    <p:blipFill>
                      <a:blip r:embed="rId43"/>
                      <a:stretch>
                        <a:fillRect/>
                      </a:stretch>
                    </p:blipFill>
                    <p:spPr>
                      <a:xfrm>
                        <a:off x="2408064" y="4891289"/>
                        <a:ext cx="1668778" cy="715191"/>
                      </a:xfrm>
                      <a:prstGeom prst="rect">
                        <a:avLst/>
                      </a:prstGeom>
                    </p:spPr>
                  </p:pic>
                </p:oleObj>
              </mc:Fallback>
            </mc:AlternateContent>
          </a:graphicData>
        </a:graphic>
      </p:graphicFrame>
      <p:graphicFrame>
        <p:nvGraphicFramePr>
          <p:cNvPr id="15" name="对象 14">
            <a:extLst>
              <a:ext uri="{FF2B5EF4-FFF2-40B4-BE49-F238E27FC236}">
                <a16:creationId xmlns:a16="http://schemas.microsoft.com/office/drawing/2014/main" id="{EE2C373C-1E85-47AC-BE3C-C1FE8D0449E8}"/>
              </a:ext>
            </a:extLst>
          </p:cNvPr>
          <p:cNvGraphicFramePr>
            <a:graphicFrameLocks noChangeAspect="1"/>
          </p:cNvGraphicFramePr>
          <p:nvPr>
            <p:extLst>
              <p:ext uri="{D42A27DB-BD31-4B8C-83A1-F6EECF244321}">
                <p14:modId xmlns:p14="http://schemas.microsoft.com/office/powerpoint/2010/main" val="2389664368"/>
              </p:ext>
            </p:extLst>
          </p:nvPr>
        </p:nvGraphicFramePr>
        <p:xfrm>
          <a:off x="2428151" y="4030201"/>
          <a:ext cx="1462358" cy="731179"/>
        </p:xfrm>
        <a:graphic>
          <a:graphicData uri="http://schemas.openxmlformats.org/presentationml/2006/ole">
            <mc:AlternateContent xmlns:mc="http://schemas.openxmlformats.org/markup-compatibility/2006">
              <mc:Choice xmlns:v="urn:schemas-microsoft-com:vml" Requires="v">
                <p:oleObj spid="_x0000_s21692" name="Equation" r:id="rId44" imgW="838123" imgH="418828" progId="Equation.DSMT4">
                  <p:embed/>
                </p:oleObj>
              </mc:Choice>
              <mc:Fallback>
                <p:oleObj name="Equation" r:id="rId44" imgW="838123" imgH="418828" progId="Equation.DSMT4">
                  <p:embed/>
                  <p:pic>
                    <p:nvPicPr>
                      <p:cNvPr id="0" name=""/>
                      <p:cNvPicPr/>
                      <p:nvPr/>
                    </p:nvPicPr>
                    <p:blipFill>
                      <a:blip r:embed="rId45"/>
                      <a:stretch>
                        <a:fillRect/>
                      </a:stretch>
                    </p:blipFill>
                    <p:spPr>
                      <a:xfrm>
                        <a:off x="2428151" y="4030201"/>
                        <a:ext cx="1462358" cy="731179"/>
                      </a:xfrm>
                      <a:prstGeom prst="rect">
                        <a:avLst/>
                      </a:prstGeom>
                    </p:spPr>
                  </p:pic>
                </p:oleObj>
              </mc:Fallback>
            </mc:AlternateContent>
          </a:graphicData>
        </a:graphic>
      </p:graphicFrame>
    </p:spTree>
    <p:extLst>
      <p:ext uri="{BB962C8B-B14F-4D97-AF65-F5344CB8AC3E}">
        <p14:creationId xmlns:p14="http://schemas.microsoft.com/office/powerpoint/2010/main" val="4082075398"/>
      </p:ext>
    </p:extLst>
  </p:cSld>
  <p:clrMapOvr>
    <a:masterClrMapping/>
  </p:clrMapOvr>
  <mc:AlternateContent xmlns:mc="http://schemas.openxmlformats.org/markup-compatibility/2006">
    <mc:Choice xmlns:p14="http://schemas.microsoft.com/office/powerpoint/2010/main" Requires="p14">
      <p:transition p14:dur="0" advTm="13011"/>
    </mc:Choice>
    <mc:Fallback>
      <p:transition advTm="13011"/>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0"/>
            <a:ext cx="550139" cy="766618"/>
            <a:chOff x="1935426" y="1142067"/>
            <a:chExt cx="422193" cy="587375"/>
          </a:xfrm>
        </p:grpSpPr>
        <p:sp>
          <p:nvSpPr>
            <p:cNvPr id="2" name="等腰三角形 8">
              <a:extLst>
                <a:ext uri="{FF2B5EF4-FFF2-40B4-BE49-F238E27FC236}">
                  <a16:creationId xmlns:a16="http://schemas.microsoft.com/office/drawing/2014/main" id="{08B1C425-8377-49F6-AF5E-DB51366F1BFC}"/>
                </a:ext>
              </a:extLst>
            </p:cNvPr>
            <p:cNvSpPr/>
            <p:nvPr/>
          </p:nvSpPr>
          <p:spPr>
            <a:xfrm rot="5400000">
              <a:off x="1768534" y="1308959"/>
              <a:ext cx="587375" cy="253591"/>
            </a:xfrm>
            <a:prstGeom prst="triangle">
              <a:avLst>
                <a:gd name="adj" fmla="val 41052"/>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等线" panose="020F0502020204030204"/>
                <a:ea typeface="等线" panose="02010600030101010101" pitchFamily="2" charset="-122"/>
                <a:cs typeface="+mn-cs"/>
                <a:sym typeface="+mn-lt"/>
              </a:endParaRPr>
            </a:p>
          </p:txBody>
        </p:sp>
        <p:sp>
          <p:nvSpPr>
            <p:cNvPr id="3" name="等腰三角形 9">
              <a:extLst>
                <a:ext uri="{FF2B5EF4-FFF2-40B4-BE49-F238E27FC236}">
                  <a16:creationId xmlns:a16="http://schemas.microsoft.com/office/drawing/2014/main" id="{CD7F8B8D-27B3-49E5-BFC6-1725988C3769}"/>
                </a:ext>
              </a:extLst>
            </p:cNvPr>
            <p:cNvSpPr/>
            <p:nvPr/>
          </p:nvSpPr>
          <p:spPr>
            <a:xfrm rot="7213136">
              <a:off x="2106000" y="1337329"/>
              <a:ext cx="306388" cy="196850"/>
            </a:xfrm>
            <a:prstGeom prst="triangle">
              <a:avLst>
                <a:gd name="adj" fmla="val 39199"/>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等线" panose="020F0502020204030204"/>
                <a:ea typeface="等线" panose="02010600030101010101" pitchFamily="2" charset="-122"/>
                <a:cs typeface="+mn-cs"/>
                <a:sym typeface="+mn-lt"/>
              </a:endParaRPr>
            </a:p>
          </p:txBody>
        </p:sp>
      </p:grpSp>
      <p:cxnSp>
        <p:nvCxnSpPr>
          <p:cNvPr id="5" name="直接连接符 4"/>
          <p:cNvCxnSpPr/>
          <p:nvPr/>
        </p:nvCxnSpPr>
        <p:spPr>
          <a:xfrm flipV="1">
            <a:off x="0" y="766618"/>
            <a:ext cx="12192000" cy="1890"/>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633344" y="145986"/>
            <a:ext cx="5481129" cy="523220"/>
          </a:xfrm>
          <a:prstGeom prst="rect">
            <a:avLst/>
          </a:prstGeom>
          <a:noFill/>
        </p:spPr>
        <p:txBody>
          <a:bodyPr wrap="square" rtlCol="0">
            <a:spAutoFit/>
          </a:bodyPr>
          <a:lstStyle/>
          <a:p>
            <a:r>
              <a:rPr lang="en-US" altLang="zh-CN" sz="2800" b="1" dirty="0">
                <a:solidFill>
                  <a:srgbClr val="002060"/>
                </a:solidFill>
                <a:latin typeface="微软雅黑" panose="020B0503020204020204" pitchFamily="34" charset="-122"/>
                <a:ea typeface="微软雅黑" panose="020B0503020204020204" pitchFamily="34" charset="-122"/>
              </a:rPr>
              <a:t>1.3	</a:t>
            </a:r>
            <a:r>
              <a:rPr lang="zh-CN" altLang="en-US" sz="2800" b="1" dirty="0">
                <a:solidFill>
                  <a:srgbClr val="002060"/>
                </a:solidFill>
                <a:latin typeface="微软雅黑" panose="020B0503020204020204" pitchFamily="34" charset="-122"/>
                <a:ea typeface="微软雅黑" panose="020B0503020204020204" pitchFamily="34" charset="-122"/>
              </a:rPr>
              <a:t>反向传播</a:t>
            </a:r>
            <a:endParaRPr lang="zh-CN" altLang="en-US" dirty="0"/>
          </a:p>
        </p:txBody>
      </p:sp>
      <p:sp>
        <p:nvSpPr>
          <p:cNvPr id="9" name="灯片编号占位符 2">
            <a:extLst>
              <a:ext uri="{FF2B5EF4-FFF2-40B4-BE49-F238E27FC236}">
                <a16:creationId xmlns:a16="http://schemas.microsoft.com/office/drawing/2014/main" id="{D3DD63A9-5EF1-70F4-A51C-4E4C91786111}"/>
              </a:ext>
            </a:extLst>
          </p:cNvPr>
          <p:cNvSpPr txBox="1">
            <a:spLocks/>
          </p:cNvSpPr>
          <p:nvPr/>
        </p:nvSpPr>
        <p:spPr>
          <a:xfrm>
            <a:off x="8610600" y="6356350"/>
            <a:ext cx="2743200"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E90303BD-27E7-44B1-9354-C9A836F9E9C5}" type="slidenum">
              <a:rPr lang="zh-CN" altLang="en-US" sz="1200" smtClean="0">
                <a:solidFill>
                  <a:srgbClr val="898989"/>
                </a:solidFill>
              </a:rPr>
              <a:pPr algn="r"/>
              <a:t>15</a:t>
            </a:fld>
            <a:endParaRPr lang="zh-CN" altLang="en-US" sz="1200" dirty="0">
              <a:solidFill>
                <a:srgbClr val="898989"/>
              </a:solidFill>
            </a:endParaRPr>
          </a:p>
        </p:txBody>
      </p:sp>
      <p:sp>
        <p:nvSpPr>
          <p:cNvPr id="7" name="文本框 6">
            <a:extLst>
              <a:ext uri="{FF2B5EF4-FFF2-40B4-BE49-F238E27FC236}">
                <a16:creationId xmlns:a16="http://schemas.microsoft.com/office/drawing/2014/main" id="{DE405581-6B29-B92D-A92C-5B63460205B4}"/>
              </a:ext>
            </a:extLst>
          </p:cNvPr>
          <p:cNvSpPr txBox="1"/>
          <p:nvPr/>
        </p:nvSpPr>
        <p:spPr>
          <a:xfrm>
            <a:off x="633343" y="766618"/>
            <a:ext cx="11668527" cy="1115947"/>
          </a:xfrm>
          <a:prstGeom prst="rect">
            <a:avLst/>
          </a:prstGeom>
          <a:noFill/>
        </p:spPr>
        <p:txBody>
          <a:bodyPr wrap="square">
            <a:spAutoFit/>
          </a:bodyPr>
          <a:lstStyle/>
          <a:p>
            <a:pPr marL="285750" indent="-285750">
              <a:lnSpc>
                <a:spcPct val="200000"/>
              </a:lnSpc>
              <a:buFont typeface="Wingdings" panose="05000000000000000000" pitchFamily="2" charset="2"/>
              <a:buChar char="p"/>
              <a:defRPr/>
            </a:pPr>
            <a:r>
              <a:rPr lang="zh-CN" altLang="en-US" b="1"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反向传播：根据微积分中的链式法则按相反的顺序从输出层到输入层遍历网络。依次计算和存储神经网络的中间变量和参数的梯度。</a:t>
            </a:r>
            <a:endParaRPr lang="en-US" altLang="zh-CN" b="1"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32" name="组合 31">
            <a:extLst>
              <a:ext uri="{FF2B5EF4-FFF2-40B4-BE49-F238E27FC236}">
                <a16:creationId xmlns:a16="http://schemas.microsoft.com/office/drawing/2014/main" id="{C371315E-3398-4344-BE34-7BD37AA8D733}"/>
              </a:ext>
            </a:extLst>
          </p:cNvPr>
          <p:cNvGrpSpPr/>
          <p:nvPr/>
        </p:nvGrpSpPr>
        <p:grpSpPr>
          <a:xfrm>
            <a:off x="282642" y="3020572"/>
            <a:ext cx="2590766" cy="3581898"/>
            <a:chOff x="282642" y="3020572"/>
            <a:chExt cx="2590766" cy="3581898"/>
          </a:xfrm>
        </p:grpSpPr>
        <p:graphicFrame>
          <p:nvGraphicFramePr>
            <p:cNvPr id="34" name="对象 33">
              <a:extLst>
                <a:ext uri="{FF2B5EF4-FFF2-40B4-BE49-F238E27FC236}">
                  <a16:creationId xmlns:a16="http://schemas.microsoft.com/office/drawing/2014/main" id="{97B9A76A-9477-4497-B8CF-60ECC0ED6080}"/>
                </a:ext>
              </a:extLst>
            </p:cNvPr>
            <p:cNvGraphicFramePr>
              <a:graphicFrameLocks noChangeAspect="1"/>
            </p:cNvGraphicFramePr>
            <p:nvPr/>
          </p:nvGraphicFramePr>
          <p:xfrm>
            <a:off x="282642" y="3020572"/>
            <a:ext cx="663573" cy="482599"/>
          </p:xfrm>
          <a:graphic>
            <a:graphicData uri="http://schemas.openxmlformats.org/presentationml/2006/ole">
              <mc:AlternateContent xmlns:mc="http://schemas.openxmlformats.org/markup-compatibility/2006">
                <mc:Choice xmlns:v="urn:schemas-microsoft-com:vml" Requires="v">
                  <p:oleObj spid="_x0000_s22701" name="Equation" r:id="rId4" imgW="279360" imgH="203040" progId="Equation.DSMT4">
                    <p:embed/>
                  </p:oleObj>
                </mc:Choice>
                <mc:Fallback>
                  <p:oleObj name="Equation" r:id="rId4" imgW="279360" imgH="203040" progId="Equation.DSMT4">
                    <p:embed/>
                    <p:pic>
                      <p:nvPicPr>
                        <p:cNvPr id="34" name="对象 33">
                          <a:extLst>
                            <a:ext uri="{FF2B5EF4-FFF2-40B4-BE49-F238E27FC236}">
                              <a16:creationId xmlns:a16="http://schemas.microsoft.com/office/drawing/2014/main" id="{97B9A76A-9477-4497-B8CF-60ECC0ED6080}"/>
                            </a:ext>
                          </a:extLst>
                        </p:cNvPr>
                        <p:cNvPicPr/>
                        <p:nvPr/>
                      </p:nvPicPr>
                      <p:blipFill>
                        <a:blip r:embed="rId5"/>
                        <a:stretch>
                          <a:fillRect/>
                        </a:stretch>
                      </p:blipFill>
                      <p:spPr>
                        <a:xfrm>
                          <a:off x="282642" y="3020572"/>
                          <a:ext cx="663573" cy="482599"/>
                        </a:xfrm>
                        <a:prstGeom prst="rect">
                          <a:avLst/>
                        </a:prstGeom>
                      </p:spPr>
                    </p:pic>
                  </p:oleObj>
                </mc:Fallback>
              </mc:AlternateContent>
            </a:graphicData>
          </a:graphic>
        </p:graphicFrame>
        <p:graphicFrame>
          <p:nvGraphicFramePr>
            <p:cNvPr id="35" name="对象 34">
              <a:extLst>
                <a:ext uri="{FF2B5EF4-FFF2-40B4-BE49-F238E27FC236}">
                  <a16:creationId xmlns:a16="http://schemas.microsoft.com/office/drawing/2014/main" id="{AA0A1E9A-9500-4B18-85E8-69A42E497FEC}"/>
                </a:ext>
              </a:extLst>
            </p:cNvPr>
            <p:cNvGraphicFramePr>
              <a:graphicFrameLocks noChangeAspect="1"/>
            </p:cNvGraphicFramePr>
            <p:nvPr/>
          </p:nvGraphicFramePr>
          <p:xfrm>
            <a:off x="1202741" y="3035414"/>
            <a:ext cx="814387" cy="482600"/>
          </p:xfrm>
          <a:graphic>
            <a:graphicData uri="http://schemas.openxmlformats.org/presentationml/2006/ole">
              <mc:AlternateContent xmlns:mc="http://schemas.openxmlformats.org/markup-compatibility/2006">
                <mc:Choice xmlns:v="urn:schemas-microsoft-com:vml" Requires="v">
                  <p:oleObj spid="_x0000_s22702" name="Equation" r:id="rId6" imgW="342720" imgH="203040" progId="Equation.DSMT4">
                    <p:embed/>
                  </p:oleObj>
                </mc:Choice>
                <mc:Fallback>
                  <p:oleObj name="Equation" r:id="rId6" imgW="342720" imgH="203040" progId="Equation.DSMT4">
                    <p:embed/>
                    <p:pic>
                      <p:nvPicPr>
                        <p:cNvPr id="35" name="对象 34">
                          <a:extLst>
                            <a:ext uri="{FF2B5EF4-FFF2-40B4-BE49-F238E27FC236}">
                              <a16:creationId xmlns:a16="http://schemas.microsoft.com/office/drawing/2014/main" id="{AA0A1E9A-9500-4B18-85E8-69A42E497FEC}"/>
                            </a:ext>
                          </a:extLst>
                        </p:cNvPr>
                        <p:cNvPicPr/>
                        <p:nvPr/>
                      </p:nvPicPr>
                      <p:blipFill>
                        <a:blip r:embed="rId7"/>
                        <a:stretch>
                          <a:fillRect/>
                        </a:stretch>
                      </p:blipFill>
                      <p:spPr>
                        <a:xfrm>
                          <a:off x="1202741" y="3035414"/>
                          <a:ext cx="814387" cy="482600"/>
                        </a:xfrm>
                        <a:prstGeom prst="rect">
                          <a:avLst/>
                        </a:prstGeom>
                      </p:spPr>
                    </p:pic>
                  </p:oleObj>
                </mc:Fallback>
              </mc:AlternateContent>
            </a:graphicData>
          </a:graphic>
        </p:graphicFrame>
        <p:graphicFrame>
          <p:nvGraphicFramePr>
            <p:cNvPr id="36" name="对象 35">
              <a:extLst>
                <a:ext uri="{FF2B5EF4-FFF2-40B4-BE49-F238E27FC236}">
                  <a16:creationId xmlns:a16="http://schemas.microsoft.com/office/drawing/2014/main" id="{EC99B45C-C052-4D99-8775-B517125E98EC}"/>
                </a:ext>
              </a:extLst>
            </p:cNvPr>
            <p:cNvGraphicFramePr>
              <a:graphicFrameLocks noChangeAspect="1"/>
            </p:cNvGraphicFramePr>
            <p:nvPr/>
          </p:nvGraphicFramePr>
          <p:xfrm>
            <a:off x="2273655" y="3020572"/>
            <a:ext cx="599753" cy="479803"/>
          </p:xfrm>
          <a:graphic>
            <a:graphicData uri="http://schemas.openxmlformats.org/presentationml/2006/ole">
              <mc:AlternateContent xmlns:mc="http://schemas.openxmlformats.org/markup-compatibility/2006">
                <mc:Choice xmlns:v="urn:schemas-microsoft-com:vml" Requires="v">
                  <p:oleObj spid="_x0000_s22703" name="Equation" r:id="rId8" imgW="253800" imgH="203040" progId="Equation.DSMT4">
                    <p:embed/>
                  </p:oleObj>
                </mc:Choice>
                <mc:Fallback>
                  <p:oleObj name="Equation" r:id="rId8" imgW="253800" imgH="203040" progId="Equation.DSMT4">
                    <p:embed/>
                    <p:pic>
                      <p:nvPicPr>
                        <p:cNvPr id="36" name="对象 35">
                          <a:extLst>
                            <a:ext uri="{FF2B5EF4-FFF2-40B4-BE49-F238E27FC236}">
                              <a16:creationId xmlns:a16="http://schemas.microsoft.com/office/drawing/2014/main" id="{EC99B45C-C052-4D99-8775-B517125E98EC}"/>
                            </a:ext>
                          </a:extLst>
                        </p:cNvPr>
                        <p:cNvPicPr/>
                        <p:nvPr/>
                      </p:nvPicPr>
                      <p:blipFill>
                        <a:blip r:embed="rId9"/>
                        <a:stretch>
                          <a:fillRect/>
                        </a:stretch>
                      </p:blipFill>
                      <p:spPr>
                        <a:xfrm>
                          <a:off x="2273655" y="3020572"/>
                          <a:ext cx="599753" cy="479803"/>
                        </a:xfrm>
                        <a:prstGeom prst="rect">
                          <a:avLst/>
                        </a:prstGeom>
                      </p:spPr>
                    </p:pic>
                  </p:oleObj>
                </mc:Fallback>
              </mc:AlternateContent>
            </a:graphicData>
          </a:graphic>
        </p:graphicFrame>
        <p:graphicFrame>
          <p:nvGraphicFramePr>
            <p:cNvPr id="37" name="对象 36">
              <a:extLst>
                <a:ext uri="{FF2B5EF4-FFF2-40B4-BE49-F238E27FC236}">
                  <a16:creationId xmlns:a16="http://schemas.microsoft.com/office/drawing/2014/main" id="{3909434F-55C6-42B1-B4B6-B0956A5ED2D3}"/>
                </a:ext>
              </a:extLst>
            </p:cNvPr>
            <p:cNvGraphicFramePr>
              <a:graphicFrameLocks noChangeAspect="1"/>
            </p:cNvGraphicFramePr>
            <p:nvPr/>
          </p:nvGraphicFramePr>
          <p:xfrm>
            <a:off x="1109063" y="4120490"/>
            <a:ext cx="643466" cy="482600"/>
          </p:xfrm>
          <a:graphic>
            <a:graphicData uri="http://schemas.openxmlformats.org/presentationml/2006/ole">
              <mc:AlternateContent xmlns:mc="http://schemas.openxmlformats.org/markup-compatibility/2006">
                <mc:Choice xmlns:v="urn:schemas-microsoft-com:vml" Requires="v">
                  <p:oleObj spid="_x0000_s22704" name="Equation" r:id="rId10" imgW="253800" imgH="190440" progId="Equation.DSMT4">
                    <p:embed/>
                  </p:oleObj>
                </mc:Choice>
                <mc:Fallback>
                  <p:oleObj name="Equation" r:id="rId10" imgW="253800" imgH="190440" progId="Equation.DSMT4">
                    <p:embed/>
                    <p:pic>
                      <p:nvPicPr>
                        <p:cNvPr id="37" name="对象 36">
                          <a:extLst>
                            <a:ext uri="{FF2B5EF4-FFF2-40B4-BE49-F238E27FC236}">
                              <a16:creationId xmlns:a16="http://schemas.microsoft.com/office/drawing/2014/main" id="{3909434F-55C6-42B1-B4B6-B0956A5ED2D3}"/>
                            </a:ext>
                          </a:extLst>
                        </p:cNvPr>
                        <p:cNvPicPr/>
                        <p:nvPr/>
                      </p:nvPicPr>
                      <p:blipFill>
                        <a:blip r:embed="rId11"/>
                        <a:stretch>
                          <a:fillRect/>
                        </a:stretch>
                      </p:blipFill>
                      <p:spPr>
                        <a:xfrm>
                          <a:off x="1109063" y="4120490"/>
                          <a:ext cx="643466" cy="482600"/>
                        </a:xfrm>
                        <a:prstGeom prst="rect">
                          <a:avLst/>
                        </a:prstGeom>
                      </p:spPr>
                    </p:pic>
                  </p:oleObj>
                </mc:Fallback>
              </mc:AlternateContent>
            </a:graphicData>
          </a:graphic>
        </p:graphicFrame>
        <p:graphicFrame>
          <p:nvGraphicFramePr>
            <p:cNvPr id="38" name="对象 37">
              <a:extLst>
                <a:ext uri="{FF2B5EF4-FFF2-40B4-BE49-F238E27FC236}">
                  <a16:creationId xmlns:a16="http://schemas.microsoft.com/office/drawing/2014/main" id="{20B83FB7-30FB-4056-84A7-40D31F0DF2F6}"/>
                </a:ext>
              </a:extLst>
            </p:cNvPr>
            <p:cNvGraphicFramePr>
              <a:graphicFrameLocks noChangeAspect="1"/>
            </p:cNvGraphicFramePr>
            <p:nvPr/>
          </p:nvGraphicFramePr>
          <p:xfrm>
            <a:off x="1123852" y="5182825"/>
            <a:ext cx="614064" cy="486134"/>
          </p:xfrm>
          <a:graphic>
            <a:graphicData uri="http://schemas.openxmlformats.org/presentationml/2006/ole">
              <mc:AlternateContent xmlns:mc="http://schemas.openxmlformats.org/markup-compatibility/2006">
                <mc:Choice xmlns:v="urn:schemas-microsoft-com:vml" Requires="v">
                  <p:oleObj spid="_x0000_s22705" name="Equation" r:id="rId12" imgW="609396" imgH="482509" progId="Equation.DSMT4">
                    <p:embed/>
                  </p:oleObj>
                </mc:Choice>
                <mc:Fallback>
                  <p:oleObj name="Equation" r:id="rId12" imgW="609396" imgH="482509" progId="Equation.DSMT4">
                    <p:embed/>
                    <p:pic>
                      <p:nvPicPr>
                        <p:cNvPr id="38" name="对象 37">
                          <a:extLst>
                            <a:ext uri="{FF2B5EF4-FFF2-40B4-BE49-F238E27FC236}">
                              <a16:creationId xmlns:a16="http://schemas.microsoft.com/office/drawing/2014/main" id="{20B83FB7-30FB-4056-84A7-40D31F0DF2F6}"/>
                            </a:ext>
                          </a:extLst>
                        </p:cNvPr>
                        <p:cNvPicPr/>
                        <p:nvPr/>
                      </p:nvPicPr>
                      <p:blipFill>
                        <a:blip r:embed="rId13"/>
                        <a:stretch>
                          <a:fillRect/>
                        </a:stretch>
                      </p:blipFill>
                      <p:spPr>
                        <a:xfrm>
                          <a:off x="1123852" y="5182825"/>
                          <a:ext cx="614064" cy="486134"/>
                        </a:xfrm>
                        <a:prstGeom prst="rect">
                          <a:avLst/>
                        </a:prstGeom>
                      </p:spPr>
                    </p:pic>
                  </p:oleObj>
                </mc:Fallback>
              </mc:AlternateContent>
            </a:graphicData>
          </a:graphic>
        </p:graphicFrame>
        <p:graphicFrame>
          <p:nvGraphicFramePr>
            <p:cNvPr id="39" name="对象 38">
              <a:extLst>
                <a:ext uri="{FF2B5EF4-FFF2-40B4-BE49-F238E27FC236}">
                  <a16:creationId xmlns:a16="http://schemas.microsoft.com/office/drawing/2014/main" id="{349DEE36-DB29-4B34-9602-E6BD853F086F}"/>
                </a:ext>
              </a:extLst>
            </p:cNvPr>
            <p:cNvGraphicFramePr>
              <a:graphicFrameLocks noChangeAspect="1"/>
            </p:cNvGraphicFramePr>
            <p:nvPr/>
          </p:nvGraphicFramePr>
          <p:xfrm>
            <a:off x="330442" y="5306165"/>
            <a:ext cx="412750" cy="488950"/>
          </p:xfrm>
          <a:graphic>
            <a:graphicData uri="http://schemas.openxmlformats.org/presentationml/2006/ole">
              <mc:AlternateContent xmlns:mc="http://schemas.openxmlformats.org/markup-compatibility/2006">
                <mc:Choice xmlns:v="urn:schemas-microsoft-com:vml" Requires="v">
                  <p:oleObj spid="_x0000_s22706" name="Equation" r:id="rId14" imgW="412527" imgH="489041" progId="Equation.DSMT4">
                    <p:embed/>
                  </p:oleObj>
                </mc:Choice>
                <mc:Fallback>
                  <p:oleObj name="Equation" r:id="rId14" imgW="412527" imgH="489041" progId="Equation.DSMT4">
                    <p:embed/>
                    <p:pic>
                      <p:nvPicPr>
                        <p:cNvPr id="39" name="对象 38">
                          <a:extLst>
                            <a:ext uri="{FF2B5EF4-FFF2-40B4-BE49-F238E27FC236}">
                              <a16:creationId xmlns:a16="http://schemas.microsoft.com/office/drawing/2014/main" id="{349DEE36-DB29-4B34-9602-E6BD853F086F}"/>
                            </a:ext>
                          </a:extLst>
                        </p:cNvPr>
                        <p:cNvPicPr/>
                        <p:nvPr/>
                      </p:nvPicPr>
                      <p:blipFill>
                        <a:blip r:embed="rId15"/>
                        <a:stretch>
                          <a:fillRect/>
                        </a:stretch>
                      </p:blipFill>
                      <p:spPr>
                        <a:xfrm>
                          <a:off x="330442" y="5306165"/>
                          <a:ext cx="412750" cy="488950"/>
                        </a:xfrm>
                        <a:prstGeom prst="rect">
                          <a:avLst/>
                        </a:prstGeom>
                      </p:spPr>
                    </p:pic>
                  </p:oleObj>
                </mc:Fallback>
              </mc:AlternateContent>
            </a:graphicData>
          </a:graphic>
        </p:graphicFrame>
        <p:graphicFrame>
          <p:nvGraphicFramePr>
            <p:cNvPr id="43" name="对象 42">
              <a:extLst>
                <a:ext uri="{FF2B5EF4-FFF2-40B4-BE49-F238E27FC236}">
                  <a16:creationId xmlns:a16="http://schemas.microsoft.com/office/drawing/2014/main" id="{72E58E9B-D35A-4003-83C0-C02D5698F55F}"/>
                </a:ext>
              </a:extLst>
            </p:cNvPr>
            <p:cNvGraphicFramePr>
              <a:graphicFrameLocks noChangeAspect="1"/>
            </p:cNvGraphicFramePr>
            <p:nvPr/>
          </p:nvGraphicFramePr>
          <p:xfrm>
            <a:off x="1239369" y="6110230"/>
            <a:ext cx="382854" cy="492240"/>
          </p:xfrm>
          <a:graphic>
            <a:graphicData uri="http://schemas.openxmlformats.org/presentationml/2006/ole">
              <mc:AlternateContent xmlns:mc="http://schemas.openxmlformats.org/markup-compatibility/2006">
                <mc:Choice xmlns:v="urn:schemas-microsoft-com:vml" Requires="v">
                  <p:oleObj spid="_x0000_s22707" name="Equation" r:id="rId16" imgW="177480" imgH="228600" progId="Equation.DSMT4">
                    <p:embed/>
                  </p:oleObj>
                </mc:Choice>
                <mc:Fallback>
                  <p:oleObj name="Equation" r:id="rId16" imgW="177480" imgH="228600" progId="Equation.DSMT4">
                    <p:embed/>
                    <p:pic>
                      <p:nvPicPr>
                        <p:cNvPr id="43" name="对象 42">
                          <a:extLst>
                            <a:ext uri="{FF2B5EF4-FFF2-40B4-BE49-F238E27FC236}">
                              <a16:creationId xmlns:a16="http://schemas.microsoft.com/office/drawing/2014/main" id="{72E58E9B-D35A-4003-83C0-C02D5698F55F}"/>
                            </a:ext>
                          </a:extLst>
                        </p:cNvPr>
                        <p:cNvPicPr/>
                        <p:nvPr/>
                      </p:nvPicPr>
                      <p:blipFill>
                        <a:blip r:embed="rId17"/>
                        <a:stretch>
                          <a:fillRect/>
                        </a:stretch>
                      </p:blipFill>
                      <p:spPr>
                        <a:xfrm>
                          <a:off x="1239369" y="6110230"/>
                          <a:ext cx="382854" cy="492240"/>
                        </a:xfrm>
                        <a:prstGeom prst="rect">
                          <a:avLst/>
                        </a:prstGeom>
                      </p:spPr>
                    </p:pic>
                  </p:oleObj>
                </mc:Fallback>
              </mc:AlternateContent>
            </a:graphicData>
          </a:graphic>
        </p:graphicFrame>
        <p:cxnSp>
          <p:nvCxnSpPr>
            <p:cNvPr id="45" name="直接连接符 44">
              <a:extLst>
                <a:ext uri="{FF2B5EF4-FFF2-40B4-BE49-F238E27FC236}">
                  <a16:creationId xmlns:a16="http://schemas.microsoft.com/office/drawing/2014/main" id="{F9F46B7D-54B1-4FF0-8230-886DFB1D957F}"/>
                </a:ext>
              </a:extLst>
            </p:cNvPr>
            <p:cNvCxnSpPr>
              <a:cxnSpLocks/>
              <a:stCxn id="34" idx="2"/>
              <a:endCxn id="37" idx="0"/>
            </p:cNvCxnSpPr>
            <p:nvPr/>
          </p:nvCxnSpPr>
          <p:spPr>
            <a:xfrm>
              <a:off x="614428" y="3503171"/>
              <a:ext cx="816368" cy="617319"/>
            </a:xfrm>
            <a:prstGeom prst="line">
              <a:avLst/>
            </a:prstGeom>
          </p:spPr>
          <p:style>
            <a:lnRef idx="2">
              <a:schemeClr val="accent1"/>
            </a:lnRef>
            <a:fillRef idx="0">
              <a:schemeClr val="accent1"/>
            </a:fillRef>
            <a:effectRef idx="1">
              <a:schemeClr val="accent1"/>
            </a:effectRef>
            <a:fontRef idx="minor">
              <a:schemeClr val="tx1"/>
            </a:fontRef>
          </p:style>
        </p:cxnSp>
        <p:cxnSp>
          <p:nvCxnSpPr>
            <p:cNvPr id="46" name="直接连接符 45">
              <a:extLst>
                <a:ext uri="{FF2B5EF4-FFF2-40B4-BE49-F238E27FC236}">
                  <a16:creationId xmlns:a16="http://schemas.microsoft.com/office/drawing/2014/main" id="{5E47C7C3-69DB-4958-B28D-EE5B053EF019}"/>
                </a:ext>
              </a:extLst>
            </p:cNvPr>
            <p:cNvCxnSpPr>
              <a:cxnSpLocks/>
              <a:stCxn id="35" idx="2"/>
            </p:cNvCxnSpPr>
            <p:nvPr/>
          </p:nvCxnSpPr>
          <p:spPr>
            <a:xfrm flipH="1">
              <a:off x="1451039" y="3518014"/>
              <a:ext cx="158895" cy="575693"/>
            </a:xfrm>
            <a:prstGeom prst="line">
              <a:avLst/>
            </a:prstGeom>
          </p:spPr>
          <p:style>
            <a:lnRef idx="2">
              <a:schemeClr val="accent1"/>
            </a:lnRef>
            <a:fillRef idx="0">
              <a:schemeClr val="accent1"/>
            </a:fillRef>
            <a:effectRef idx="1">
              <a:schemeClr val="accent1"/>
            </a:effectRef>
            <a:fontRef idx="minor">
              <a:schemeClr val="tx1"/>
            </a:fontRef>
          </p:style>
        </p:cxnSp>
        <p:cxnSp>
          <p:nvCxnSpPr>
            <p:cNvPr id="50" name="直接连接符 49">
              <a:extLst>
                <a:ext uri="{FF2B5EF4-FFF2-40B4-BE49-F238E27FC236}">
                  <a16:creationId xmlns:a16="http://schemas.microsoft.com/office/drawing/2014/main" id="{F3B11874-23C7-4442-A0DF-75604536A327}"/>
                </a:ext>
              </a:extLst>
            </p:cNvPr>
            <p:cNvCxnSpPr>
              <a:cxnSpLocks/>
              <a:endCxn id="37" idx="0"/>
            </p:cNvCxnSpPr>
            <p:nvPr/>
          </p:nvCxnSpPr>
          <p:spPr>
            <a:xfrm flipH="1">
              <a:off x="1430796" y="3518014"/>
              <a:ext cx="1096636" cy="602476"/>
            </a:xfrm>
            <a:prstGeom prst="line">
              <a:avLst/>
            </a:prstGeom>
          </p:spPr>
          <p:style>
            <a:lnRef idx="2">
              <a:schemeClr val="accent1"/>
            </a:lnRef>
            <a:fillRef idx="0">
              <a:schemeClr val="accent1"/>
            </a:fillRef>
            <a:effectRef idx="1">
              <a:schemeClr val="accent1"/>
            </a:effectRef>
            <a:fontRef idx="minor">
              <a:schemeClr val="tx1"/>
            </a:fontRef>
          </p:style>
        </p:cxnSp>
        <p:cxnSp>
          <p:nvCxnSpPr>
            <p:cNvPr id="52" name="直接连接符 51">
              <a:extLst>
                <a:ext uri="{FF2B5EF4-FFF2-40B4-BE49-F238E27FC236}">
                  <a16:creationId xmlns:a16="http://schemas.microsoft.com/office/drawing/2014/main" id="{5A6CA990-48E2-4B41-B558-8120F43D8FD2}"/>
                </a:ext>
              </a:extLst>
            </p:cNvPr>
            <p:cNvCxnSpPr>
              <a:cxnSpLocks/>
              <a:stCxn id="37" idx="2"/>
              <a:endCxn id="38" idx="0"/>
            </p:cNvCxnSpPr>
            <p:nvPr/>
          </p:nvCxnSpPr>
          <p:spPr>
            <a:xfrm>
              <a:off x="1430796" y="4603090"/>
              <a:ext cx="88" cy="579735"/>
            </a:xfrm>
            <a:prstGeom prst="line">
              <a:avLst/>
            </a:prstGeom>
          </p:spPr>
          <p:style>
            <a:lnRef idx="2">
              <a:schemeClr val="accent1"/>
            </a:lnRef>
            <a:fillRef idx="0">
              <a:schemeClr val="accent1"/>
            </a:fillRef>
            <a:effectRef idx="1">
              <a:schemeClr val="accent1"/>
            </a:effectRef>
            <a:fontRef idx="minor">
              <a:schemeClr val="tx1"/>
            </a:fontRef>
          </p:style>
        </p:cxnSp>
        <p:cxnSp>
          <p:nvCxnSpPr>
            <p:cNvPr id="54" name="直接连接符 53">
              <a:extLst>
                <a:ext uri="{FF2B5EF4-FFF2-40B4-BE49-F238E27FC236}">
                  <a16:creationId xmlns:a16="http://schemas.microsoft.com/office/drawing/2014/main" id="{DA913DB6-757E-44E0-8CEE-C613698157A5}"/>
                </a:ext>
              </a:extLst>
            </p:cNvPr>
            <p:cNvCxnSpPr>
              <a:cxnSpLocks/>
              <a:stCxn id="39" idx="2"/>
            </p:cNvCxnSpPr>
            <p:nvPr/>
          </p:nvCxnSpPr>
          <p:spPr>
            <a:xfrm>
              <a:off x="536817" y="5795115"/>
              <a:ext cx="617625" cy="453579"/>
            </a:xfrm>
            <a:prstGeom prst="line">
              <a:avLst/>
            </a:prstGeom>
          </p:spPr>
          <p:style>
            <a:lnRef idx="2">
              <a:schemeClr val="accent1"/>
            </a:lnRef>
            <a:fillRef idx="0">
              <a:schemeClr val="accent1"/>
            </a:fillRef>
            <a:effectRef idx="1">
              <a:schemeClr val="accent1"/>
            </a:effectRef>
            <a:fontRef idx="minor">
              <a:schemeClr val="tx1"/>
            </a:fontRef>
          </p:style>
        </p:cxnSp>
        <p:cxnSp>
          <p:nvCxnSpPr>
            <p:cNvPr id="55" name="直接连接符 54">
              <a:extLst>
                <a:ext uri="{FF2B5EF4-FFF2-40B4-BE49-F238E27FC236}">
                  <a16:creationId xmlns:a16="http://schemas.microsoft.com/office/drawing/2014/main" id="{80B2822E-D829-4EEB-A677-59E4EEEF2E7F}"/>
                </a:ext>
              </a:extLst>
            </p:cNvPr>
            <p:cNvCxnSpPr>
              <a:cxnSpLocks/>
              <a:stCxn id="38" idx="2"/>
              <a:endCxn id="43" idx="0"/>
            </p:cNvCxnSpPr>
            <p:nvPr/>
          </p:nvCxnSpPr>
          <p:spPr>
            <a:xfrm flipH="1">
              <a:off x="1430796" y="5668959"/>
              <a:ext cx="88" cy="441271"/>
            </a:xfrm>
            <a:prstGeom prst="line">
              <a:avLst/>
            </a:prstGeom>
          </p:spPr>
          <p:style>
            <a:lnRef idx="2">
              <a:schemeClr val="accent1"/>
            </a:lnRef>
            <a:fillRef idx="0">
              <a:schemeClr val="accent1"/>
            </a:fillRef>
            <a:effectRef idx="1">
              <a:schemeClr val="accent1"/>
            </a:effectRef>
            <a:fontRef idx="minor">
              <a:schemeClr val="tx1"/>
            </a:fontRef>
          </p:style>
        </p:cxnSp>
      </p:grpSp>
      <p:graphicFrame>
        <p:nvGraphicFramePr>
          <p:cNvPr id="13" name="对象 12">
            <a:extLst>
              <a:ext uri="{FF2B5EF4-FFF2-40B4-BE49-F238E27FC236}">
                <a16:creationId xmlns:a16="http://schemas.microsoft.com/office/drawing/2014/main" id="{E3AB8A20-DC5E-45AE-879B-E26621A05DF1}"/>
              </a:ext>
            </a:extLst>
          </p:cNvPr>
          <p:cNvGraphicFramePr>
            <a:graphicFrameLocks noChangeAspect="1"/>
          </p:cNvGraphicFramePr>
          <p:nvPr/>
        </p:nvGraphicFramePr>
        <p:xfrm>
          <a:off x="2408064" y="5736567"/>
          <a:ext cx="1987856" cy="677182"/>
        </p:xfrm>
        <a:graphic>
          <a:graphicData uri="http://schemas.openxmlformats.org/presentationml/2006/ole">
            <mc:AlternateContent xmlns:mc="http://schemas.openxmlformats.org/markup-compatibility/2006">
              <mc:Choice xmlns:v="urn:schemas-microsoft-com:vml" Requires="v">
                <p:oleObj spid="_x0000_s22708" name="Equation" r:id="rId18" imgW="1155483" imgH="393519" progId="Equation.DSMT4">
                  <p:embed/>
                </p:oleObj>
              </mc:Choice>
              <mc:Fallback>
                <p:oleObj name="Equation" r:id="rId18" imgW="1155483" imgH="393519" progId="Equation.DSMT4">
                  <p:embed/>
                  <p:pic>
                    <p:nvPicPr>
                      <p:cNvPr id="13" name="对象 12">
                        <a:extLst>
                          <a:ext uri="{FF2B5EF4-FFF2-40B4-BE49-F238E27FC236}">
                            <a16:creationId xmlns:a16="http://schemas.microsoft.com/office/drawing/2014/main" id="{E3AB8A20-DC5E-45AE-879B-E26621A05DF1}"/>
                          </a:ext>
                        </a:extLst>
                      </p:cNvPr>
                      <p:cNvPicPr/>
                      <p:nvPr/>
                    </p:nvPicPr>
                    <p:blipFill>
                      <a:blip r:embed="rId19"/>
                      <a:stretch>
                        <a:fillRect/>
                      </a:stretch>
                    </p:blipFill>
                    <p:spPr>
                      <a:xfrm>
                        <a:off x="2408064" y="5736567"/>
                        <a:ext cx="1987856" cy="677182"/>
                      </a:xfrm>
                      <a:prstGeom prst="rect">
                        <a:avLst/>
                      </a:prstGeom>
                    </p:spPr>
                  </p:pic>
                </p:oleObj>
              </mc:Fallback>
            </mc:AlternateContent>
          </a:graphicData>
        </a:graphic>
      </p:graphicFrame>
      <p:graphicFrame>
        <p:nvGraphicFramePr>
          <p:cNvPr id="14" name="对象 13">
            <a:extLst>
              <a:ext uri="{FF2B5EF4-FFF2-40B4-BE49-F238E27FC236}">
                <a16:creationId xmlns:a16="http://schemas.microsoft.com/office/drawing/2014/main" id="{022461A7-A279-44FF-9AC5-CEE2C06A8981}"/>
              </a:ext>
            </a:extLst>
          </p:cNvPr>
          <p:cNvGraphicFramePr>
            <a:graphicFrameLocks noChangeAspect="1"/>
          </p:cNvGraphicFramePr>
          <p:nvPr/>
        </p:nvGraphicFramePr>
        <p:xfrm>
          <a:off x="2408064" y="4891289"/>
          <a:ext cx="1668778" cy="715191"/>
        </p:xfrm>
        <a:graphic>
          <a:graphicData uri="http://schemas.openxmlformats.org/presentationml/2006/ole">
            <mc:AlternateContent xmlns:mc="http://schemas.openxmlformats.org/markup-compatibility/2006">
              <mc:Choice xmlns:v="urn:schemas-microsoft-com:vml" Requires="v">
                <p:oleObj spid="_x0000_s22709" name="Equation" r:id="rId20" imgW="977811" imgH="418828" progId="Equation.DSMT4">
                  <p:embed/>
                </p:oleObj>
              </mc:Choice>
              <mc:Fallback>
                <p:oleObj name="Equation" r:id="rId20" imgW="977811" imgH="418828" progId="Equation.DSMT4">
                  <p:embed/>
                  <p:pic>
                    <p:nvPicPr>
                      <p:cNvPr id="14" name="对象 13">
                        <a:extLst>
                          <a:ext uri="{FF2B5EF4-FFF2-40B4-BE49-F238E27FC236}">
                            <a16:creationId xmlns:a16="http://schemas.microsoft.com/office/drawing/2014/main" id="{022461A7-A279-44FF-9AC5-CEE2C06A8981}"/>
                          </a:ext>
                        </a:extLst>
                      </p:cNvPr>
                      <p:cNvPicPr/>
                      <p:nvPr/>
                    </p:nvPicPr>
                    <p:blipFill>
                      <a:blip r:embed="rId21"/>
                      <a:stretch>
                        <a:fillRect/>
                      </a:stretch>
                    </p:blipFill>
                    <p:spPr>
                      <a:xfrm>
                        <a:off x="2408064" y="4891289"/>
                        <a:ext cx="1668778" cy="715191"/>
                      </a:xfrm>
                      <a:prstGeom prst="rect">
                        <a:avLst/>
                      </a:prstGeom>
                    </p:spPr>
                  </p:pic>
                </p:oleObj>
              </mc:Fallback>
            </mc:AlternateContent>
          </a:graphicData>
        </a:graphic>
      </p:graphicFrame>
      <p:graphicFrame>
        <p:nvGraphicFramePr>
          <p:cNvPr id="15" name="对象 14">
            <a:extLst>
              <a:ext uri="{FF2B5EF4-FFF2-40B4-BE49-F238E27FC236}">
                <a16:creationId xmlns:a16="http://schemas.microsoft.com/office/drawing/2014/main" id="{EE2C373C-1E85-47AC-BE3C-C1FE8D0449E8}"/>
              </a:ext>
            </a:extLst>
          </p:cNvPr>
          <p:cNvGraphicFramePr>
            <a:graphicFrameLocks noChangeAspect="1"/>
          </p:cNvGraphicFramePr>
          <p:nvPr/>
        </p:nvGraphicFramePr>
        <p:xfrm>
          <a:off x="2428151" y="4030201"/>
          <a:ext cx="1462358" cy="731179"/>
        </p:xfrm>
        <a:graphic>
          <a:graphicData uri="http://schemas.openxmlformats.org/presentationml/2006/ole">
            <mc:AlternateContent xmlns:mc="http://schemas.openxmlformats.org/markup-compatibility/2006">
              <mc:Choice xmlns:v="urn:schemas-microsoft-com:vml" Requires="v">
                <p:oleObj spid="_x0000_s22710" name="Equation" r:id="rId22" imgW="838123" imgH="418828" progId="Equation.DSMT4">
                  <p:embed/>
                </p:oleObj>
              </mc:Choice>
              <mc:Fallback>
                <p:oleObj name="Equation" r:id="rId22" imgW="838123" imgH="418828" progId="Equation.DSMT4">
                  <p:embed/>
                  <p:pic>
                    <p:nvPicPr>
                      <p:cNvPr id="15" name="对象 14">
                        <a:extLst>
                          <a:ext uri="{FF2B5EF4-FFF2-40B4-BE49-F238E27FC236}">
                            <a16:creationId xmlns:a16="http://schemas.microsoft.com/office/drawing/2014/main" id="{EE2C373C-1E85-47AC-BE3C-C1FE8D0449E8}"/>
                          </a:ext>
                        </a:extLst>
                      </p:cNvPr>
                      <p:cNvPicPr/>
                      <p:nvPr/>
                    </p:nvPicPr>
                    <p:blipFill>
                      <a:blip r:embed="rId23"/>
                      <a:stretch>
                        <a:fillRect/>
                      </a:stretch>
                    </p:blipFill>
                    <p:spPr>
                      <a:xfrm>
                        <a:off x="2428151" y="4030201"/>
                        <a:ext cx="1462358" cy="731179"/>
                      </a:xfrm>
                      <a:prstGeom prst="rect">
                        <a:avLst/>
                      </a:prstGeom>
                    </p:spPr>
                  </p:pic>
                </p:oleObj>
              </mc:Fallback>
            </mc:AlternateContent>
          </a:graphicData>
        </a:graphic>
      </p:graphicFrame>
      <p:graphicFrame>
        <p:nvGraphicFramePr>
          <p:cNvPr id="17" name="对象 16">
            <a:extLst>
              <a:ext uri="{FF2B5EF4-FFF2-40B4-BE49-F238E27FC236}">
                <a16:creationId xmlns:a16="http://schemas.microsoft.com/office/drawing/2014/main" id="{2F14C68B-283D-4E5B-B8AA-226F4F356F37}"/>
              </a:ext>
            </a:extLst>
          </p:cNvPr>
          <p:cNvGraphicFramePr>
            <a:graphicFrameLocks noChangeAspect="1"/>
          </p:cNvGraphicFramePr>
          <p:nvPr>
            <p:extLst>
              <p:ext uri="{D42A27DB-BD31-4B8C-83A1-F6EECF244321}">
                <p14:modId xmlns:p14="http://schemas.microsoft.com/office/powerpoint/2010/main" val="912467642"/>
              </p:ext>
            </p:extLst>
          </p:nvPr>
        </p:nvGraphicFramePr>
        <p:xfrm>
          <a:off x="330441" y="2108904"/>
          <a:ext cx="5110683" cy="692632"/>
        </p:xfrm>
        <a:graphic>
          <a:graphicData uri="http://schemas.openxmlformats.org/presentationml/2006/ole">
            <mc:AlternateContent xmlns:mc="http://schemas.openxmlformats.org/markup-compatibility/2006">
              <mc:Choice xmlns:v="urn:schemas-microsoft-com:vml" Requires="v">
                <p:oleObj spid="_x0000_s22711" name="Equation" r:id="rId24" imgW="4825745" imgH="653959" progId="Equation.DSMT4">
                  <p:embed/>
                </p:oleObj>
              </mc:Choice>
              <mc:Fallback>
                <p:oleObj name="Equation" r:id="rId24" imgW="4825745" imgH="653959" progId="Equation.DSMT4">
                  <p:embed/>
                  <p:pic>
                    <p:nvPicPr>
                      <p:cNvPr id="0" name=""/>
                      <p:cNvPicPr/>
                      <p:nvPr/>
                    </p:nvPicPr>
                    <p:blipFill>
                      <a:blip r:embed="rId25"/>
                      <a:stretch>
                        <a:fillRect/>
                      </a:stretch>
                    </p:blipFill>
                    <p:spPr>
                      <a:xfrm>
                        <a:off x="330441" y="2108904"/>
                        <a:ext cx="5110683" cy="692632"/>
                      </a:xfrm>
                      <a:prstGeom prst="rect">
                        <a:avLst/>
                      </a:prstGeom>
                    </p:spPr>
                  </p:pic>
                </p:oleObj>
              </mc:Fallback>
            </mc:AlternateContent>
          </a:graphicData>
        </a:graphic>
      </p:graphicFrame>
      <p:grpSp>
        <p:nvGrpSpPr>
          <p:cNvPr id="27" name="组合 26">
            <a:extLst>
              <a:ext uri="{FF2B5EF4-FFF2-40B4-BE49-F238E27FC236}">
                <a16:creationId xmlns:a16="http://schemas.microsoft.com/office/drawing/2014/main" id="{9649185D-E3C8-4A75-8BE8-457CE3BB535C}"/>
              </a:ext>
            </a:extLst>
          </p:cNvPr>
          <p:cNvGrpSpPr/>
          <p:nvPr/>
        </p:nvGrpSpPr>
        <p:grpSpPr>
          <a:xfrm>
            <a:off x="6605376" y="3391826"/>
            <a:ext cx="3366376" cy="2739108"/>
            <a:chOff x="6303784" y="3220630"/>
            <a:chExt cx="3366376" cy="2739108"/>
          </a:xfrm>
        </p:grpSpPr>
        <p:sp>
          <p:nvSpPr>
            <p:cNvPr id="121" name="椭圆 120">
              <a:extLst>
                <a:ext uri="{FF2B5EF4-FFF2-40B4-BE49-F238E27FC236}">
                  <a16:creationId xmlns:a16="http://schemas.microsoft.com/office/drawing/2014/main" id="{4E810C74-B99D-4A09-9BA0-618251EE7444}"/>
                </a:ext>
              </a:extLst>
            </p:cNvPr>
            <p:cNvSpPr/>
            <p:nvPr/>
          </p:nvSpPr>
          <p:spPr>
            <a:xfrm>
              <a:off x="7421345" y="3220630"/>
              <a:ext cx="626912" cy="545136"/>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2" name="椭圆 121">
              <a:extLst>
                <a:ext uri="{FF2B5EF4-FFF2-40B4-BE49-F238E27FC236}">
                  <a16:creationId xmlns:a16="http://schemas.microsoft.com/office/drawing/2014/main" id="{4E8EF06D-0DAB-440C-AF58-9CB41604CC0A}"/>
                </a:ext>
              </a:extLst>
            </p:cNvPr>
            <p:cNvSpPr/>
            <p:nvPr/>
          </p:nvSpPr>
          <p:spPr>
            <a:xfrm>
              <a:off x="9043248" y="3742489"/>
              <a:ext cx="626912" cy="545136"/>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4" name="直接箭头连接符 123">
              <a:extLst>
                <a:ext uri="{FF2B5EF4-FFF2-40B4-BE49-F238E27FC236}">
                  <a16:creationId xmlns:a16="http://schemas.microsoft.com/office/drawing/2014/main" id="{2932348D-EDC2-48EC-AC77-B36D208A06CC}"/>
                </a:ext>
              </a:extLst>
            </p:cNvPr>
            <p:cNvCxnSpPr>
              <a:cxnSpLocks/>
              <a:stCxn id="128" idx="6"/>
            </p:cNvCxnSpPr>
            <p:nvPr/>
          </p:nvCxnSpPr>
          <p:spPr>
            <a:xfrm flipV="1">
              <a:off x="8048256" y="5403687"/>
              <a:ext cx="994992" cy="28348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25" name="直接箭头连接符 124">
              <a:extLst>
                <a:ext uri="{FF2B5EF4-FFF2-40B4-BE49-F238E27FC236}">
                  <a16:creationId xmlns:a16="http://schemas.microsoft.com/office/drawing/2014/main" id="{F79FAD8F-FFDE-49C4-8CDD-B53CA311BAB5}"/>
                </a:ext>
              </a:extLst>
            </p:cNvPr>
            <p:cNvCxnSpPr>
              <a:cxnSpLocks/>
              <a:stCxn id="121" idx="6"/>
            </p:cNvCxnSpPr>
            <p:nvPr/>
          </p:nvCxnSpPr>
          <p:spPr>
            <a:xfrm>
              <a:off x="8048257" y="3493198"/>
              <a:ext cx="994991" cy="39073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27" name="椭圆 126">
              <a:extLst>
                <a:ext uri="{FF2B5EF4-FFF2-40B4-BE49-F238E27FC236}">
                  <a16:creationId xmlns:a16="http://schemas.microsoft.com/office/drawing/2014/main" id="{F08ABCC2-3B44-40D7-B9D0-8155D6AB2C7B}"/>
                </a:ext>
              </a:extLst>
            </p:cNvPr>
            <p:cNvSpPr/>
            <p:nvPr/>
          </p:nvSpPr>
          <p:spPr>
            <a:xfrm>
              <a:off x="9043248" y="5010914"/>
              <a:ext cx="626912" cy="545136"/>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8" name="椭圆 127">
              <a:extLst>
                <a:ext uri="{FF2B5EF4-FFF2-40B4-BE49-F238E27FC236}">
                  <a16:creationId xmlns:a16="http://schemas.microsoft.com/office/drawing/2014/main" id="{E8898F35-A3C7-412E-A727-4305552017A6}"/>
                </a:ext>
              </a:extLst>
            </p:cNvPr>
            <p:cNvSpPr/>
            <p:nvPr/>
          </p:nvSpPr>
          <p:spPr>
            <a:xfrm>
              <a:off x="7421344" y="5414602"/>
              <a:ext cx="626912" cy="545136"/>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椭圆 128">
              <a:extLst>
                <a:ext uri="{FF2B5EF4-FFF2-40B4-BE49-F238E27FC236}">
                  <a16:creationId xmlns:a16="http://schemas.microsoft.com/office/drawing/2014/main" id="{75712CB1-CB63-47BF-95EE-EC37F6964BD4}"/>
                </a:ext>
              </a:extLst>
            </p:cNvPr>
            <p:cNvSpPr/>
            <p:nvPr/>
          </p:nvSpPr>
          <p:spPr>
            <a:xfrm>
              <a:off x="7421343" y="4372783"/>
              <a:ext cx="626912" cy="545136"/>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1" name="直接箭头连接符 130">
              <a:extLst>
                <a:ext uri="{FF2B5EF4-FFF2-40B4-BE49-F238E27FC236}">
                  <a16:creationId xmlns:a16="http://schemas.microsoft.com/office/drawing/2014/main" id="{171989DF-3F54-45B3-9943-0E835CF92B3F}"/>
                </a:ext>
              </a:extLst>
            </p:cNvPr>
            <p:cNvCxnSpPr>
              <a:cxnSpLocks/>
              <a:stCxn id="129" idx="6"/>
              <a:endCxn id="122" idx="2"/>
            </p:cNvCxnSpPr>
            <p:nvPr/>
          </p:nvCxnSpPr>
          <p:spPr>
            <a:xfrm flipV="1">
              <a:off x="8048255" y="4015057"/>
              <a:ext cx="994993" cy="63029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32" name="直接箭头连接符 131">
              <a:extLst>
                <a:ext uri="{FF2B5EF4-FFF2-40B4-BE49-F238E27FC236}">
                  <a16:creationId xmlns:a16="http://schemas.microsoft.com/office/drawing/2014/main" id="{48F4CD27-1C5B-4582-84AE-342F22475382}"/>
                </a:ext>
              </a:extLst>
            </p:cNvPr>
            <p:cNvCxnSpPr>
              <a:cxnSpLocks/>
              <a:stCxn id="121" idx="6"/>
              <a:endCxn id="127" idx="1"/>
            </p:cNvCxnSpPr>
            <p:nvPr/>
          </p:nvCxnSpPr>
          <p:spPr>
            <a:xfrm>
              <a:off x="8048257" y="3493198"/>
              <a:ext cx="1086800" cy="159754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34" name="直接箭头连接符 133">
              <a:extLst>
                <a:ext uri="{FF2B5EF4-FFF2-40B4-BE49-F238E27FC236}">
                  <a16:creationId xmlns:a16="http://schemas.microsoft.com/office/drawing/2014/main" id="{B849FF15-8A8E-44F2-8729-3670D3D47EDB}"/>
                </a:ext>
              </a:extLst>
            </p:cNvPr>
            <p:cNvCxnSpPr>
              <a:cxnSpLocks/>
              <a:stCxn id="129" idx="6"/>
              <a:endCxn id="127" idx="2"/>
            </p:cNvCxnSpPr>
            <p:nvPr/>
          </p:nvCxnSpPr>
          <p:spPr>
            <a:xfrm>
              <a:off x="8048255" y="4645351"/>
              <a:ext cx="994993" cy="63813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35" name="直接箭头连接符 134">
              <a:extLst>
                <a:ext uri="{FF2B5EF4-FFF2-40B4-BE49-F238E27FC236}">
                  <a16:creationId xmlns:a16="http://schemas.microsoft.com/office/drawing/2014/main" id="{9E3919E1-4DC6-4BE6-81D3-B729B1DA79C9}"/>
                </a:ext>
              </a:extLst>
            </p:cNvPr>
            <p:cNvCxnSpPr>
              <a:cxnSpLocks/>
              <a:stCxn id="128" idx="6"/>
              <a:endCxn id="122" idx="3"/>
            </p:cNvCxnSpPr>
            <p:nvPr/>
          </p:nvCxnSpPr>
          <p:spPr>
            <a:xfrm flipV="1">
              <a:off x="8048256" y="4207792"/>
              <a:ext cx="1086801" cy="14793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aphicFrame>
          <p:nvGraphicFramePr>
            <p:cNvPr id="136" name="对象 135">
              <a:extLst>
                <a:ext uri="{FF2B5EF4-FFF2-40B4-BE49-F238E27FC236}">
                  <a16:creationId xmlns:a16="http://schemas.microsoft.com/office/drawing/2014/main" id="{5B4A8EEE-6367-40E9-8A0B-7B15DDC0111E}"/>
                </a:ext>
              </a:extLst>
            </p:cNvPr>
            <p:cNvGraphicFramePr>
              <a:graphicFrameLocks noChangeAspect="1"/>
            </p:cNvGraphicFramePr>
            <p:nvPr>
              <p:extLst>
                <p:ext uri="{D42A27DB-BD31-4B8C-83A1-F6EECF244321}">
                  <p14:modId xmlns:p14="http://schemas.microsoft.com/office/powerpoint/2010/main" val="1703544369"/>
                </p:ext>
              </p:extLst>
            </p:nvPr>
          </p:nvGraphicFramePr>
          <p:xfrm>
            <a:off x="6303784" y="4891290"/>
            <a:ext cx="292024" cy="393567"/>
          </p:xfrm>
          <a:graphic>
            <a:graphicData uri="http://schemas.openxmlformats.org/presentationml/2006/ole">
              <mc:AlternateContent xmlns:mc="http://schemas.openxmlformats.org/markup-compatibility/2006">
                <mc:Choice xmlns:v="urn:schemas-microsoft-com:vml" Requires="v">
                  <p:oleObj spid="_x0000_s22712" name="Equation" r:id="rId26" imgW="164880" imgH="228600" progId="Equation.DSMT4">
                    <p:embed/>
                  </p:oleObj>
                </mc:Choice>
                <mc:Fallback>
                  <p:oleObj name="Equation" r:id="rId26" imgW="164880" imgH="228600" progId="Equation.DSMT4">
                    <p:embed/>
                    <p:pic>
                      <p:nvPicPr>
                        <p:cNvPr id="2057" name="对象 2056">
                          <a:extLst>
                            <a:ext uri="{FF2B5EF4-FFF2-40B4-BE49-F238E27FC236}">
                              <a16:creationId xmlns:a16="http://schemas.microsoft.com/office/drawing/2014/main" id="{D97D96CB-E89A-4610-8264-5524FD91A6D0}"/>
                            </a:ext>
                          </a:extLst>
                        </p:cNvPr>
                        <p:cNvPicPr/>
                        <p:nvPr/>
                      </p:nvPicPr>
                      <p:blipFill>
                        <a:blip r:embed="rId27"/>
                        <a:stretch>
                          <a:fillRect/>
                        </a:stretch>
                      </p:blipFill>
                      <p:spPr>
                        <a:xfrm>
                          <a:off x="6303784" y="4891290"/>
                          <a:ext cx="292024" cy="393567"/>
                        </a:xfrm>
                        <a:prstGeom prst="rect">
                          <a:avLst/>
                        </a:prstGeom>
                      </p:spPr>
                    </p:pic>
                  </p:oleObj>
                </mc:Fallback>
              </mc:AlternateContent>
            </a:graphicData>
          </a:graphic>
        </p:graphicFrame>
        <p:graphicFrame>
          <p:nvGraphicFramePr>
            <p:cNvPr id="137" name="对象 136">
              <a:extLst>
                <a:ext uri="{FF2B5EF4-FFF2-40B4-BE49-F238E27FC236}">
                  <a16:creationId xmlns:a16="http://schemas.microsoft.com/office/drawing/2014/main" id="{0F6723E5-C56C-4F87-8AAA-35068040C93C}"/>
                </a:ext>
              </a:extLst>
            </p:cNvPr>
            <p:cNvGraphicFramePr>
              <a:graphicFrameLocks noChangeAspect="1"/>
            </p:cNvGraphicFramePr>
            <p:nvPr>
              <p:extLst>
                <p:ext uri="{D42A27DB-BD31-4B8C-83A1-F6EECF244321}">
                  <p14:modId xmlns:p14="http://schemas.microsoft.com/office/powerpoint/2010/main" val="1393405087"/>
                </p:ext>
              </p:extLst>
            </p:nvPr>
          </p:nvGraphicFramePr>
          <p:xfrm>
            <a:off x="6303784" y="3801875"/>
            <a:ext cx="292024" cy="426364"/>
          </p:xfrm>
          <a:graphic>
            <a:graphicData uri="http://schemas.openxmlformats.org/presentationml/2006/ole">
              <mc:AlternateContent xmlns:mc="http://schemas.openxmlformats.org/markup-compatibility/2006">
                <mc:Choice xmlns:v="urn:schemas-microsoft-com:vml" Requires="v">
                  <p:oleObj spid="_x0000_s22713" name="Equation" r:id="rId28" imgW="152280" imgH="228600" progId="Equation.DSMT4">
                    <p:embed/>
                  </p:oleObj>
                </mc:Choice>
                <mc:Fallback>
                  <p:oleObj name="Equation" r:id="rId28" imgW="152280" imgH="228600" progId="Equation.DSMT4">
                    <p:embed/>
                    <p:pic>
                      <p:nvPicPr>
                        <p:cNvPr id="2058" name="对象 2057">
                          <a:extLst>
                            <a:ext uri="{FF2B5EF4-FFF2-40B4-BE49-F238E27FC236}">
                              <a16:creationId xmlns:a16="http://schemas.microsoft.com/office/drawing/2014/main" id="{5843C404-4E5D-4C28-BC2E-34D4AF43E3FA}"/>
                            </a:ext>
                          </a:extLst>
                        </p:cNvPr>
                        <p:cNvPicPr/>
                        <p:nvPr/>
                      </p:nvPicPr>
                      <p:blipFill>
                        <a:blip r:embed="rId29"/>
                        <a:stretch>
                          <a:fillRect/>
                        </a:stretch>
                      </p:blipFill>
                      <p:spPr>
                        <a:xfrm>
                          <a:off x="6303784" y="3801875"/>
                          <a:ext cx="292024" cy="426364"/>
                        </a:xfrm>
                        <a:prstGeom prst="rect">
                          <a:avLst/>
                        </a:prstGeom>
                      </p:spPr>
                    </p:pic>
                  </p:oleObj>
                </mc:Fallback>
              </mc:AlternateContent>
            </a:graphicData>
          </a:graphic>
        </p:graphicFrame>
        <p:cxnSp>
          <p:nvCxnSpPr>
            <p:cNvPr id="138" name="直接箭头连接符 137">
              <a:extLst>
                <a:ext uri="{FF2B5EF4-FFF2-40B4-BE49-F238E27FC236}">
                  <a16:creationId xmlns:a16="http://schemas.microsoft.com/office/drawing/2014/main" id="{5E309A73-6B8E-4C72-A72B-2B6A3421F7A3}"/>
                </a:ext>
              </a:extLst>
            </p:cNvPr>
            <p:cNvCxnSpPr>
              <a:cxnSpLocks/>
              <a:endCxn id="121" idx="2"/>
            </p:cNvCxnSpPr>
            <p:nvPr/>
          </p:nvCxnSpPr>
          <p:spPr>
            <a:xfrm flipV="1">
              <a:off x="6610393" y="3493198"/>
              <a:ext cx="810952" cy="50873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39" name="直接箭头连接符 138">
              <a:extLst>
                <a:ext uri="{FF2B5EF4-FFF2-40B4-BE49-F238E27FC236}">
                  <a16:creationId xmlns:a16="http://schemas.microsoft.com/office/drawing/2014/main" id="{3F201CFC-3AB3-42C2-A662-EC9E17EB9AA3}"/>
                </a:ext>
              </a:extLst>
            </p:cNvPr>
            <p:cNvCxnSpPr>
              <a:cxnSpLocks/>
              <a:endCxn id="129" idx="2"/>
            </p:cNvCxnSpPr>
            <p:nvPr/>
          </p:nvCxnSpPr>
          <p:spPr>
            <a:xfrm>
              <a:off x="6610393" y="4062610"/>
              <a:ext cx="810950" cy="58274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40" name="直接箭头连接符 139">
              <a:extLst>
                <a:ext uri="{FF2B5EF4-FFF2-40B4-BE49-F238E27FC236}">
                  <a16:creationId xmlns:a16="http://schemas.microsoft.com/office/drawing/2014/main" id="{B57A4930-CF24-4949-B99F-C5A2F50159AD}"/>
                </a:ext>
              </a:extLst>
            </p:cNvPr>
            <p:cNvCxnSpPr>
              <a:cxnSpLocks/>
              <a:endCxn id="128" idx="2"/>
            </p:cNvCxnSpPr>
            <p:nvPr/>
          </p:nvCxnSpPr>
          <p:spPr>
            <a:xfrm>
              <a:off x="6610392" y="4151341"/>
              <a:ext cx="810952" cy="153582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41" name="直接箭头连接符 140">
              <a:extLst>
                <a:ext uri="{FF2B5EF4-FFF2-40B4-BE49-F238E27FC236}">
                  <a16:creationId xmlns:a16="http://schemas.microsoft.com/office/drawing/2014/main" id="{0E3D8AD8-25F5-45D4-B102-6158BCD3A127}"/>
                </a:ext>
              </a:extLst>
            </p:cNvPr>
            <p:cNvCxnSpPr>
              <a:cxnSpLocks/>
              <a:endCxn id="121" idx="3"/>
            </p:cNvCxnSpPr>
            <p:nvPr/>
          </p:nvCxnSpPr>
          <p:spPr>
            <a:xfrm flipV="1">
              <a:off x="6606124" y="3685933"/>
              <a:ext cx="907029" cy="142084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42" name="直接箭头连接符 141">
              <a:extLst>
                <a:ext uri="{FF2B5EF4-FFF2-40B4-BE49-F238E27FC236}">
                  <a16:creationId xmlns:a16="http://schemas.microsoft.com/office/drawing/2014/main" id="{D3DAB54C-9511-4EBE-8335-11C47503C9BD}"/>
                </a:ext>
              </a:extLst>
            </p:cNvPr>
            <p:cNvCxnSpPr>
              <a:cxnSpLocks/>
              <a:endCxn id="129" idx="2"/>
            </p:cNvCxnSpPr>
            <p:nvPr/>
          </p:nvCxnSpPr>
          <p:spPr>
            <a:xfrm flipV="1">
              <a:off x="6606124" y="4645351"/>
              <a:ext cx="815219" cy="47233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43" name="直接箭头连接符 142">
              <a:extLst>
                <a:ext uri="{FF2B5EF4-FFF2-40B4-BE49-F238E27FC236}">
                  <a16:creationId xmlns:a16="http://schemas.microsoft.com/office/drawing/2014/main" id="{17479B1D-3BA0-44B7-B5DB-4D724B5D4C5E}"/>
                </a:ext>
              </a:extLst>
            </p:cNvPr>
            <p:cNvCxnSpPr>
              <a:cxnSpLocks/>
              <a:endCxn id="128" idx="2"/>
            </p:cNvCxnSpPr>
            <p:nvPr/>
          </p:nvCxnSpPr>
          <p:spPr>
            <a:xfrm>
              <a:off x="6623919" y="5106772"/>
              <a:ext cx="797425" cy="58039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graphicFrame>
        <p:nvGraphicFramePr>
          <p:cNvPr id="18" name="对象 17">
            <a:extLst>
              <a:ext uri="{FF2B5EF4-FFF2-40B4-BE49-F238E27FC236}">
                <a16:creationId xmlns:a16="http://schemas.microsoft.com/office/drawing/2014/main" id="{825B9CFC-76E2-4897-B7F9-ACB1D6B67F15}"/>
              </a:ext>
            </a:extLst>
          </p:cNvPr>
          <p:cNvGraphicFramePr>
            <a:graphicFrameLocks noChangeAspect="1"/>
          </p:cNvGraphicFramePr>
          <p:nvPr>
            <p:extLst>
              <p:ext uri="{D42A27DB-BD31-4B8C-83A1-F6EECF244321}">
                <p14:modId xmlns:p14="http://schemas.microsoft.com/office/powerpoint/2010/main" val="3909525624"/>
              </p:ext>
            </p:extLst>
          </p:nvPr>
        </p:nvGraphicFramePr>
        <p:xfrm>
          <a:off x="6768564" y="2013758"/>
          <a:ext cx="3415400" cy="1241964"/>
        </p:xfrm>
        <a:graphic>
          <a:graphicData uri="http://schemas.openxmlformats.org/presentationml/2006/ole">
            <mc:AlternateContent xmlns:mc="http://schemas.openxmlformats.org/markup-compatibility/2006">
              <mc:Choice xmlns:v="urn:schemas-microsoft-com:vml" Requires="v">
                <p:oleObj spid="_x0000_s22714" name="Equation" r:id="rId30" imgW="2095309" imgH="761728" progId="Equation.DSMT4">
                  <p:embed/>
                </p:oleObj>
              </mc:Choice>
              <mc:Fallback>
                <p:oleObj name="Equation" r:id="rId30" imgW="2095309" imgH="761728" progId="Equation.DSMT4">
                  <p:embed/>
                  <p:pic>
                    <p:nvPicPr>
                      <p:cNvPr id="0" name=""/>
                      <p:cNvPicPr/>
                      <p:nvPr/>
                    </p:nvPicPr>
                    <p:blipFill>
                      <a:blip r:embed="rId31"/>
                      <a:stretch>
                        <a:fillRect/>
                      </a:stretch>
                    </p:blipFill>
                    <p:spPr>
                      <a:xfrm>
                        <a:off x="6768564" y="2013758"/>
                        <a:ext cx="3415400" cy="1241964"/>
                      </a:xfrm>
                      <a:prstGeom prst="rect">
                        <a:avLst/>
                      </a:prstGeom>
                    </p:spPr>
                  </p:pic>
                </p:oleObj>
              </mc:Fallback>
            </mc:AlternateContent>
          </a:graphicData>
        </a:graphic>
      </p:graphicFrame>
      <p:graphicFrame>
        <p:nvGraphicFramePr>
          <p:cNvPr id="21" name="对象 20">
            <a:extLst>
              <a:ext uri="{FF2B5EF4-FFF2-40B4-BE49-F238E27FC236}">
                <a16:creationId xmlns:a16="http://schemas.microsoft.com/office/drawing/2014/main" id="{B11A0FCF-0613-4247-93E4-CF42FE790E4A}"/>
              </a:ext>
            </a:extLst>
          </p:cNvPr>
          <p:cNvGraphicFramePr>
            <a:graphicFrameLocks noChangeAspect="1"/>
          </p:cNvGraphicFramePr>
          <p:nvPr>
            <p:extLst>
              <p:ext uri="{D42A27DB-BD31-4B8C-83A1-F6EECF244321}">
                <p14:modId xmlns:p14="http://schemas.microsoft.com/office/powerpoint/2010/main" val="2389668871"/>
              </p:ext>
            </p:extLst>
          </p:nvPr>
        </p:nvGraphicFramePr>
        <p:xfrm>
          <a:off x="10047794" y="4518537"/>
          <a:ext cx="566030" cy="566030"/>
        </p:xfrm>
        <a:graphic>
          <a:graphicData uri="http://schemas.openxmlformats.org/presentationml/2006/ole">
            <mc:AlternateContent xmlns:mc="http://schemas.openxmlformats.org/markup-compatibility/2006">
              <mc:Choice xmlns:v="urn:schemas-microsoft-com:vml" Requires="v">
                <p:oleObj spid="_x0000_s22715" name="Equation" r:id="rId32" imgW="253800" imgH="253800" progId="Equation.DSMT4">
                  <p:embed/>
                </p:oleObj>
              </mc:Choice>
              <mc:Fallback>
                <p:oleObj name="Equation" r:id="rId32" imgW="253800" imgH="253800" progId="Equation.DSMT4">
                  <p:embed/>
                  <p:pic>
                    <p:nvPicPr>
                      <p:cNvPr id="0" name=""/>
                      <p:cNvPicPr/>
                      <p:nvPr/>
                    </p:nvPicPr>
                    <p:blipFill>
                      <a:blip r:embed="rId33"/>
                      <a:stretch>
                        <a:fillRect/>
                      </a:stretch>
                    </p:blipFill>
                    <p:spPr>
                      <a:xfrm>
                        <a:off x="10047794" y="4518537"/>
                        <a:ext cx="566030" cy="566030"/>
                      </a:xfrm>
                      <a:prstGeom prst="rect">
                        <a:avLst/>
                      </a:prstGeom>
                    </p:spPr>
                  </p:pic>
                </p:oleObj>
              </mc:Fallback>
            </mc:AlternateContent>
          </a:graphicData>
        </a:graphic>
      </p:graphicFrame>
      <p:graphicFrame>
        <p:nvGraphicFramePr>
          <p:cNvPr id="22" name="对象 21">
            <a:extLst>
              <a:ext uri="{FF2B5EF4-FFF2-40B4-BE49-F238E27FC236}">
                <a16:creationId xmlns:a16="http://schemas.microsoft.com/office/drawing/2014/main" id="{02B70788-E12E-43D6-B6A8-BBADCFC27AB4}"/>
              </a:ext>
            </a:extLst>
          </p:cNvPr>
          <p:cNvGraphicFramePr>
            <a:graphicFrameLocks noChangeAspect="1"/>
          </p:cNvGraphicFramePr>
          <p:nvPr>
            <p:extLst>
              <p:ext uri="{D42A27DB-BD31-4B8C-83A1-F6EECF244321}">
                <p14:modId xmlns:p14="http://schemas.microsoft.com/office/powerpoint/2010/main" val="3093211368"/>
              </p:ext>
            </p:extLst>
          </p:nvPr>
        </p:nvGraphicFramePr>
        <p:xfrm>
          <a:off x="8737758" y="5812404"/>
          <a:ext cx="583089" cy="530081"/>
        </p:xfrm>
        <a:graphic>
          <a:graphicData uri="http://schemas.openxmlformats.org/presentationml/2006/ole">
            <mc:AlternateContent xmlns:mc="http://schemas.openxmlformats.org/markup-compatibility/2006">
              <mc:Choice xmlns:v="urn:schemas-microsoft-com:vml" Requires="v">
                <p:oleObj spid="_x0000_s22716" name="Equation" r:id="rId34" imgW="279360" imgH="253800" progId="Equation.DSMT4">
                  <p:embed/>
                </p:oleObj>
              </mc:Choice>
              <mc:Fallback>
                <p:oleObj name="Equation" r:id="rId34" imgW="279360" imgH="253800" progId="Equation.DSMT4">
                  <p:embed/>
                  <p:pic>
                    <p:nvPicPr>
                      <p:cNvPr id="0" name=""/>
                      <p:cNvPicPr/>
                      <p:nvPr/>
                    </p:nvPicPr>
                    <p:blipFill>
                      <a:blip r:embed="rId35"/>
                      <a:stretch>
                        <a:fillRect/>
                      </a:stretch>
                    </p:blipFill>
                    <p:spPr>
                      <a:xfrm>
                        <a:off x="8737758" y="5812404"/>
                        <a:ext cx="583089" cy="530081"/>
                      </a:xfrm>
                      <a:prstGeom prst="rect">
                        <a:avLst/>
                      </a:prstGeom>
                    </p:spPr>
                  </p:pic>
                </p:oleObj>
              </mc:Fallback>
            </mc:AlternateContent>
          </a:graphicData>
        </a:graphic>
      </p:graphicFrame>
      <p:sp>
        <p:nvSpPr>
          <p:cNvPr id="29" name="矩形 28">
            <a:extLst>
              <a:ext uri="{FF2B5EF4-FFF2-40B4-BE49-F238E27FC236}">
                <a16:creationId xmlns:a16="http://schemas.microsoft.com/office/drawing/2014/main" id="{1E186314-A073-487C-A06E-5D78C3DAAF55}"/>
              </a:ext>
            </a:extLst>
          </p:cNvPr>
          <p:cNvSpPr/>
          <p:nvPr/>
        </p:nvSpPr>
        <p:spPr>
          <a:xfrm>
            <a:off x="7722935" y="1979977"/>
            <a:ext cx="514757" cy="95042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箭头: 右 30">
            <a:extLst>
              <a:ext uri="{FF2B5EF4-FFF2-40B4-BE49-F238E27FC236}">
                <a16:creationId xmlns:a16="http://schemas.microsoft.com/office/drawing/2014/main" id="{2DC33E2F-AA8A-4220-82F9-0AA2EC2B7F2E}"/>
              </a:ext>
            </a:extLst>
          </p:cNvPr>
          <p:cNvSpPr/>
          <p:nvPr/>
        </p:nvSpPr>
        <p:spPr>
          <a:xfrm>
            <a:off x="5672517" y="2395242"/>
            <a:ext cx="801111" cy="2265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235317646"/>
      </p:ext>
    </p:extLst>
  </p:cSld>
  <p:clrMapOvr>
    <a:masterClrMapping/>
  </p:clrMapOvr>
  <mc:AlternateContent xmlns:mc="http://schemas.openxmlformats.org/markup-compatibility/2006">
    <mc:Choice xmlns:p14="http://schemas.microsoft.com/office/powerpoint/2010/main" Requires="p14">
      <p:transition p14:dur="0" advTm="13011"/>
    </mc:Choice>
    <mc:Fallback>
      <p:transition advTm="13011"/>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0"/>
            <a:ext cx="550139" cy="766618"/>
            <a:chOff x="1935426" y="1142067"/>
            <a:chExt cx="422193" cy="587375"/>
          </a:xfrm>
        </p:grpSpPr>
        <p:sp>
          <p:nvSpPr>
            <p:cNvPr id="2" name="等腰三角形 8">
              <a:extLst>
                <a:ext uri="{FF2B5EF4-FFF2-40B4-BE49-F238E27FC236}">
                  <a16:creationId xmlns:a16="http://schemas.microsoft.com/office/drawing/2014/main" id="{08B1C425-8377-49F6-AF5E-DB51366F1BFC}"/>
                </a:ext>
              </a:extLst>
            </p:cNvPr>
            <p:cNvSpPr/>
            <p:nvPr/>
          </p:nvSpPr>
          <p:spPr>
            <a:xfrm rot="5400000">
              <a:off x="1768534" y="1308959"/>
              <a:ext cx="587375" cy="253591"/>
            </a:xfrm>
            <a:prstGeom prst="triangle">
              <a:avLst>
                <a:gd name="adj" fmla="val 41052"/>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等线" panose="020F0502020204030204"/>
                <a:ea typeface="等线" panose="02010600030101010101" pitchFamily="2" charset="-122"/>
                <a:cs typeface="+mn-cs"/>
                <a:sym typeface="+mn-lt"/>
              </a:endParaRPr>
            </a:p>
          </p:txBody>
        </p:sp>
        <p:sp>
          <p:nvSpPr>
            <p:cNvPr id="3" name="等腰三角形 9">
              <a:extLst>
                <a:ext uri="{FF2B5EF4-FFF2-40B4-BE49-F238E27FC236}">
                  <a16:creationId xmlns:a16="http://schemas.microsoft.com/office/drawing/2014/main" id="{CD7F8B8D-27B3-49E5-BFC6-1725988C3769}"/>
                </a:ext>
              </a:extLst>
            </p:cNvPr>
            <p:cNvSpPr/>
            <p:nvPr/>
          </p:nvSpPr>
          <p:spPr>
            <a:xfrm rot="7213136">
              <a:off x="2106000" y="1337329"/>
              <a:ext cx="306388" cy="196850"/>
            </a:xfrm>
            <a:prstGeom prst="triangle">
              <a:avLst>
                <a:gd name="adj" fmla="val 39199"/>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等线" panose="020F0502020204030204"/>
                <a:ea typeface="等线" panose="02010600030101010101" pitchFamily="2" charset="-122"/>
                <a:cs typeface="+mn-cs"/>
                <a:sym typeface="+mn-lt"/>
              </a:endParaRPr>
            </a:p>
          </p:txBody>
        </p:sp>
      </p:grpSp>
      <p:cxnSp>
        <p:nvCxnSpPr>
          <p:cNvPr id="5" name="直接连接符 4"/>
          <p:cNvCxnSpPr/>
          <p:nvPr/>
        </p:nvCxnSpPr>
        <p:spPr>
          <a:xfrm flipV="1">
            <a:off x="0" y="766618"/>
            <a:ext cx="12192000" cy="1890"/>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633344" y="145986"/>
            <a:ext cx="5481129" cy="523220"/>
          </a:xfrm>
          <a:prstGeom prst="rect">
            <a:avLst/>
          </a:prstGeom>
          <a:noFill/>
        </p:spPr>
        <p:txBody>
          <a:bodyPr wrap="square" rtlCol="0">
            <a:spAutoFit/>
          </a:bodyPr>
          <a:lstStyle/>
          <a:p>
            <a:r>
              <a:rPr lang="en-US" altLang="zh-CN" sz="2800" b="1" dirty="0">
                <a:solidFill>
                  <a:srgbClr val="002060"/>
                </a:solidFill>
                <a:latin typeface="微软雅黑" panose="020B0503020204020204" pitchFamily="34" charset="-122"/>
                <a:ea typeface="微软雅黑" panose="020B0503020204020204" pitchFamily="34" charset="-122"/>
              </a:rPr>
              <a:t>1.3	</a:t>
            </a:r>
            <a:r>
              <a:rPr lang="zh-CN" altLang="en-US" sz="2800" b="1" dirty="0">
                <a:solidFill>
                  <a:srgbClr val="002060"/>
                </a:solidFill>
                <a:latin typeface="微软雅黑" panose="020B0503020204020204" pitchFamily="34" charset="-122"/>
                <a:ea typeface="微软雅黑" panose="020B0503020204020204" pitchFamily="34" charset="-122"/>
              </a:rPr>
              <a:t>反向传播</a:t>
            </a:r>
            <a:endParaRPr lang="zh-CN" altLang="en-US" dirty="0"/>
          </a:p>
        </p:txBody>
      </p:sp>
      <p:sp>
        <p:nvSpPr>
          <p:cNvPr id="9" name="灯片编号占位符 2">
            <a:extLst>
              <a:ext uri="{FF2B5EF4-FFF2-40B4-BE49-F238E27FC236}">
                <a16:creationId xmlns:a16="http://schemas.microsoft.com/office/drawing/2014/main" id="{D3DD63A9-5EF1-70F4-A51C-4E4C91786111}"/>
              </a:ext>
            </a:extLst>
          </p:cNvPr>
          <p:cNvSpPr txBox="1">
            <a:spLocks/>
          </p:cNvSpPr>
          <p:nvPr/>
        </p:nvSpPr>
        <p:spPr>
          <a:xfrm>
            <a:off x="8610600" y="6356350"/>
            <a:ext cx="2743200"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E90303BD-27E7-44B1-9354-C9A836F9E9C5}" type="slidenum">
              <a:rPr lang="zh-CN" altLang="en-US" sz="1200" smtClean="0">
                <a:solidFill>
                  <a:srgbClr val="898989"/>
                </a:solidFill>
              </a:rPr>
              <a:pPr algn="r"/>
              <a:t>16</a:t>
            </a:fld>
            <a:endParaRPr lang="zh-CN" altLang="en-US" sz="1200" dirty="0">
              <a:solidFill>
                <a:srgbClr val="898989"/>
              </a:solidFill>
            </a:endParaRPr>
          </a:p>
        </p:txBody>
      </p:sp>
      <p:sp>
        <p:nvSpPr>
          <p:cNvPr id="7" name="文本框 6">
            <a:extLst>
              <a:ext uri="{FF2B5EF4-FFF2-40B4-BE49-F238E27FC236}">
                <a16:creationId xmlns:a16="http://schemas.microsoft.com/office/drawing/2014/main" id="{DE405581-6B29-B92D-A92C-5B63460205B4}"/>
              </a:ext>
            </a:extLst>
          </p:cNvPr>
          <p:cNvSpPr txBox="1"/>
          <p:nvPr/>
        </p:nvSpPr>
        <p:spPr>
          <a:xfrm>
            <a:off x="633343" y="766618"/>
            <a:ext cx="11668527" cy="1115947"/>
          </a:xfrm>
          <a:prstGeom prst="rect">
            <a:avLst/>
          </a:prstGeom>
          <a:noFill/>
        </p:spPr>
        <p:txBody>
          <a:bodyPr wrap="square">
            <a:spAutoFit/>
          </a:bodyPr>
          <a:lstStyle/>
          <a:p>
            <a:pPr marL="285750" indent="-285750">
              <a:lnSpc>
                <a:spcPct val="200000"/>
              </a:lnSpc>
              <a:buFont typeface="Wingdings" panose="05000000000000000000" pitchFamily="2" charset="2"/>
              <a:buChar char="p"/>
              <a:defRPr/>
            </a:pPr>
            <a:r>
              <a:rPr lang="zh-CN" altLang="en-US" b="1"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反向传播：根据微积分中的链式法则按相反的顺序从输出层到输入层遍历网络。依次计算和存储神经网络的中间变量和参数的梯度。</a:t>
            </a:r>
            <a:endParaRPr lang="en-US" altLang="zh-CN" b="1"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32" name="组合 31">
            <a:extLst>
              <a:ext uri="{FF2B5EF4-FFF2-40B4-BE49-F238E27FC236}">
                <a16:creationId xmlns:a16="http://schemas.microsoft.com/office/drawing/2014/main" id="{C371315E-3398-4344-BE34-7BD37AA8D733}"/>
              </a:ext>
            </a:extLst>
          </p:cNvPr>
          <p:cNvGrpSpPr/>
          <p:nvPr/>
        </p:nvGrpSpPr>
        <p:grpSpPr>
          <a:xfrm>
            <a:off x="282642" y="3020572"/>
            <a:ext cx="2590766" cy="3581898"/>
            <a:chOff x="282642" y="3020572"/>
            <a:chExt cx="2590766" cy="3581898"/>
          </a:xfrm>
        </p:grpSpPr>
        <p:graphicFrame>
          <p:nvGraphicFramePr>
            <p:cNvPr id="34" name="对象 33">
              <a:extLst>
                <a:ext uri="{FF2B5EF4-FFF2-40B4-BE49-F238E27FC236}">
                  <a16:creationId xmlns:a16="http://schemas.microsoft.com/office/drawing/2014/main" id="{97B9A76A-9477-4497-B8CF-60ECC0ED6080}"/>
                </a:ext>
              </a:extLst>
            </p:cNvPr>
            <p:cNvGraphicFramePr>
              <a:graphicFrameLocks noChangeAspect="1"/>
            </p:cNvGraphicFramePr>
            <p:nvPr/>
          </p:nvGraphicFramePr>
          <p:xfrm>
            <a:off x="282642" y="3020572"/>
            <a:ext cx="663573" cy="482599"/>
          </p:xfrm>
          <a:graphic>
            <a:graphicData uri="http://schemas.openxmlformats.org/presentationml/2006/ole">
              <mc:AlternateContent xmlns:mc="http://schemas.openxmlformats.org/markup-compatibility/2006">
                <mc:Choice xmlns:v="urn:schemas-microsoft-com:vml" Requires="v">
                  <p:oleObj spid="_x0000_s23713" name="Equation" r:id="rId4" imgW="279360" imgH="203040" progId="Equation.DSMT4">
                    <p:embed/>
                  </p:oleObj>
                </mc:Choice>
                <mc:Fallback>
                  <p:oleObj name="Equation" r:id="rId4" imgW="279360" imgH="203040" progId="Equation.DSMT4">
                    <p:embed/>
                    <p:pic>
                      <p:nvPicPr>
                        <p:cNvPr id="34" name="对象 33">
                          <a:extLst>
                            <a:ext uri="{FF2B5EF4-FFF2-40B4-BE49-F238E27FC236}">
                              <a16:creationId xmlns:a16="http://schemas.microsoft.com/office/drawing/2014/main" id="{97B9A76A-9477-4497-B8CF-60ECC0ED6080}"/>
                            </a:ext>
                          </a:extLst>
                        </p:cNvPr>
                        <p:cNvPicPr/>
                        <p:nvPr/>
                      </p:nvPicPr>
                      <p:blipFill>
                        <a:blip r:embed="rId5"/>
                        <a:stretch>
                          <a:fillRect/>
                        </a:stretch>
                      </p:blipFill>
                      <p:spPr>
                        <a:xfrm>
                          <a:off x="282642" y="3020572"/>
                          <a:ext cx="663573" cy="482599"/>
                        </a:xfrm>
                        <a:prstGeom prst="rect">
                          <a:avLst/>
                        </a:prstGeom>
                      </p:spPr>
                    </p:pic>
                  </p:oleObj>
                </mc:Fallback>
              </mc:AlternateContent>
            </a:graphicData>
          </a:graphic>
        </p:graphicFrame>
        <p:graphicFrame>
          <p:nvGraphicFramePr>
            <p:cNvPr id="35" name="对象 34">
              <a:extLst>
                <a:ext uri="{FF2B5EF4-FFF2-40B4-BE49-F238E27FC236}">
                  <a16:creationId xmlns:a16="http://schemas.microsoft.com/office/drawing/2014/main" id="{AA0A1E9A-9500-4B18-85E8-69A42E497FEC}"/>
                </a:ext>
              </a:extLst>
            </p:cNvPr>
            <p:cNvGraphicFramePr>
              <a:graphicFrameLocks noChangeAspect="1"/>
            </p:cNvGraphicFramePr>
            <p:nvPr/>
          </p:nvGraphicFramePr>
          <p:xfrm>
            <a:off x="1202741" y="3035414"/>
            <a:ext cx="814387" cy="482600"/>
          </p:xfrm>
          <a:graphic>
            <a:graphicData uri="http://schemas.openxmlformats.org/presentationml/2006/ole">
              <mc:AlternateContent xmlns:mc="http://schemas.openxmlformats.org/markup-compatibility/2006">
                <mc:Choice xmlns:v="urn:schemas-microsoft-com:vml" Requires="v">
                  <p:oleObj spid="_x0000_s23714" name="Equation" r:id="rId6" imgW="342720" imgH="203040" progId="Equation.DSMT4">
                    <p:embed/>
                  </p:oleObj>
                </mc:Choice>
                <mc:Fallback>
                  <p:oleObj name="Equation" r:id="rId6" imgW="342720" imgH="203040" progId="Equation.DSMT4">
                    <p:embed/>
                    <p:pic>
                      <p:nvPicPr>
                        <p:cNvPr id="35" name="对象 34">
                          <a:extLst>
                            <a:ext uri="{FF2B5EF4-FFF2-40B4-BE49-F238E27FC236}">
                              <a16:creationId xmlns:a16="http://schemas.microsoft.com/office/drawing/2014/main" id="{AA0A1E9A-9500-4B18-85E8-69A42E497FEC}"/>
                            </a:ext>
                          </a:extLst>
                        </p:cNvPr>
                        <p:cNvPicPr/>
                        <p:nvPr/>
                      </p:nvPicPr>
                      <p:blipFill>
                        <a:blip r:embed="rId7"/>
                        <a:stretch>
                          <a:fillRect/>
                        </a:stretch>
                      </p:blipFill>
                      <p:spPr>
                        <a:xfrm>
                          <a:off x="1202741" y="3035414"/>
                          <a:ext cx="814387" cy="482600"/>
                        </a:xfrm>
                        <a:prstGeom prst="rect">
                          <a:avLst/>
                        </a:prstGeom>
                      </p:spPr>
                    </p:pic>
                  </p:oleObj>
                </mc:Fallback>
              </mc:AlternateContent>
            </a:graphicData>
          </a:graphic>
        </p:graphicFrame>
        <p:graphicFrame>
          <p:nvGraphicFramePr>
            <p:cNvPr id="36" name="对象 35">
              <a:extLst>
                <a:ext uri="{FF2B5EF4-FFF2-40B4-BE49-F238E27FC236}">
                  <a16:creationId xmlns:a16="http://schemas.microsoft.com/office/drawing/2014/main" id="{EC99B45C-C052-4D99-8775-B517125E98EC}"/>
                </a:ext>
              </a:extLst>
            </p:cNvPr>
            <p:cNvGraphicFramePr>
              <a:graphicFrameLocks noChangeAspect="1"/>
            </p:cNvGraphicFramePr>
            <p:nvPr/>
          </p:nvGraphicFramePr>
          <p:xfrm>
            <a:off x="2273655" y="3020572"/>
            <a:ext cx="599753" cy="479803"/>
          </p:xfrm>
          <a:graphic>
            <a:graphicData uri="http://schemas.openxmlformats.org/presentationml/2006/ole">
              <mc:AlternateContent xmlns:mc="http://schemas.openxmlformats.org/markup-compatibility/2006">
                <mc:Choice xmlns:v="urn:schemas-microsoft-com:vml" Requires="v">
                  <p:oleObj spid="_x0000_s23715" name="Equation" r:id="rId8" imgW="253800" imgH="203040" progId="Equation.DSMT4">
                    <p:embed/>
                  </p:oleObj>
                </mc:Choice>
                <mc:Fallback>
                  <p:oleObj name="Equation" r:id="rId8" imgW="253800" imgH="203040" progId="Equation.DSMT4">
                    <p:embed/>
                    <p:pic>
                      <p:nvPicPr>
                        <p:cNvPr id="36" name="对象 35">
                          <a:extLst>
                            <a:ext uri="{FF2B5EF4-FFF2-40B4-BE49-F238E27FC236}">
                              <a16:creationId xmlns:a16="http://schemas.microsoft.com/office/drawing/2014/main" id="{EC99B45C-C052-4D99-8775-B517125E98EC}"/>
                            </a:ext>
                          </a:extLst>
                        </p:cNvPr>
                        <p:cNvPicPr/>
                        <p:nvPr/>
                      </p:nvPicPr>
                      <p:blipFill>
                        <a:blip r:embed="rId9"/>
                        <a:stretch>
                          <a:fillRect/>
                        </a:stretch>
                      </p:blipFill>
                      <p:spPr>
                        <a:xfrm>
                          <a:off x="2273655" y="3020572"/>
                          <a:ext cx="599753" cy="479803"/>
                        </a:xfrm>
                        <a:prstGeom prst="rect">
                          <a:avLst/>
                        </a:prstGeom>
                      </p:spPr>
                    </p:pic>
                  </p:oleObj>
                </mc:Fallback>
              </mc:AlternateContent>
            </a:graphicData>
          </a:graphic>
        </p:graphicFrame>
        <p:graphicFrame>
          <p:nvGraphicFramePr>
            <p:cNvPr id="37" name="对象 36">
              <a:extLst>
                <a:ext uri="{FF2B5EF4-FFF2-40B4-BE49-F238E27FC236}">
                  <a16:creationId xmlns:a16="http://schemas.microsoft.com/office/drawing/2014/main" id="{3909434F-55C6-42B1-B4B6-B0956A5ED2D3}"/>
                </a:ext>
              </a:extLst>
            </p:cNvPr>
            <p:cNvGraphicFramePr>
              <a:graphicFrameLocks noChangeAspect="1"/>
            </p:cNvGraphicFramePr>
            <p:nvPr/>
          </p:nvGraphicFramePr>
          <p:xfrm>
            <a:off x="1109063" y="4120490"/>
            <a:ext cx="643466" cy="482600"/>
          </p:xfrm>
          <a:graphic>
            <a:graphicData uri="http://schemas.openxmlformats.org/presentationml/2006/ole">
              <mc:AlternateContent xmlns:mc="http://schemas.openxmlformats.org/markup-compatibility/2006">
                <mc:Choice xmlns:v="urn:schemas-microsoft-com:vml" Requires="v">
                  <p:oleObj spid="_x0000_s23716" name="Equation" r:id="rId10" imgW="253800" imgH="190440" progId="Equation.DSMT4">
                    <p:embed/>
                  </p:oleObj>
                </mc:Choice>
                <mc:Fallback>
                  <p:oleObj name="Equation" r:id="rId10" imgW="253800" imgH="190440" progId="Equation.DSMT4">
                    <p:embed/>
                    <p:pic>
                      <p:nvPicPr>
                        <p:cNvPr id="37" name="对象 36">
                          <a:extLst>
                            <a:ext uri="{FF2B5EF4-FFF2-40B4-BE49-F238E27FC236}">
                              <a16:creationId xmlns:a16="http://schemas.microsoft.com/office/drawing/2014/main" id="{3909434F-55C6-42B1-B4B6-B0956A5ED2D3}"/>
                            </a:ext>
                          </a:extLst>
                        </p:cNvPr>
                        <p:cNvPicPr/>
                        <p:nvPr/>
                      </p:nvPicPr>
                      <p:blipFill>
                        <a:blip r:embed="rId11"/>
                        <a:stretch>
                          <a:fillRect/>
                        </a:stretch>
                      </p:blipFill>
                      <p:spPr>
                        <a:xfrm>
                          <a:off x="1109063" y="4120490"/>
                          <a:ext cx="643466" cy="482600"/>
                        </a:xfrm>
                        <a:prstGeom prst="rect">
                          <a:avLst/>
                        </a:prstGeom>
                      </p:spPr>
                    </p:pic>
                  </p:oleObj>
                </mc:Fallback>
              </mc:AlternateContent>
            </a:graphicData>
          </a:graphic>
        </p:graphicFrame>
        <p:graphicFrame>
          <p:nvGraphicFramePr>
            <p:cNvPr id="38" name="对象 37">
              <a:extLst>
                <a:ext uri="{FF2B5EF4-FFF2-40B4-BE49-F238E27FC236}">
                  <a16:creationId xmlns:a16="http://schemas.microsoft.com/office/drawing/2014/main" id="{20B83FB7-30FB-4056-84A7-40D31F0DF2F6}"/>
                </a:ext>
              </a:extLst>
            </p:cNvPr>
            <p:cNvGraphicFramePr>
              <a:graphicFrameLocks noChangeAspect="1"/>
            </p:cNvGraphicFramePr>
            <p:nvPr/>
          </p:nvGraphicFramePr>
          <p:xfrm>
            <a:off x="1123852" y="5182825"/>
            <a:ext cx="614064" cy="486134"/>
          </p:xfrm>
          <a:graphic>
            <a:graphicData uri="http://schemas.openxmlformats.org/presentationml/2006/ole">
              <mc:AlternateContent xmlns:mc="http://schemas.openxmlformats.org/markup-compatibility/2006">
                <mc:Choice xmlns:v="urn:schemas-microsoft-com:vml" Requires="v">
                  <p:oleObj spid="_x0000_s23717" name="Equation" r:id="rId12" imgW="609396" imgH="482509" progId="Equation.DSMT4">
                    <p:embed/>
                  </p:oleObj>
                </mc:Choice>
                <mc:Fallback>
                  <p:oleObj name="Equation" r:id="rId12" imgW="609396" imgH="482509" progId="Equation.DSMT4">
                    <p:embed/>
                    <p:pic>
                      <p:nvPicPr>
                        <p:cNvPr id="38" name="对象 37">
                          <a:extLst>
                            <a:ext uri="{FF2B5EF4-FFF2-40B4-BE49-F238E27FC236}">
                              <a16:creationId xmlns:a16="http://schemas.microsoft.com/office/drawing/2014/main" id="{20B83FB7-30FB-4056-84A7-40D31F0DF2F6}"/>
                            </a:ext>
                          </a:extLst>
                        </p:cNvPr>
                        <p:cNvPicPr/>
                        <p:nvPr/>
                      </p:nvPicPr>
                      <p:blipFill>
                        <a:blip r:embed="rId13"/>
                        <a:stretch>
                          <a:fillRect/>
                        </a:stretch>
                      </p:blipFill>
                      <p:spPr>
                        <a:xfrm>
                          <a:off x="1123852" y="5182825"/>
                          <a:ext cx="614064" cy="486134"/>
                        </a:xfrm>
                        <a:prstGeom prst="rect">
                          <a:avLst/>
                        </a:prstGeom>
                      </p:spPr>
                    </p:pic>
                  </p:oleObj>
                </mc:Fallback>
              </mc:AlternateContent>
            </a:graphicData>
          </a:graphic>
        </p:graphicFrame>
        <p:graphicFrame>
          <p:nvGraphicFramePr>
            <p:cNvPr id="39" name="对象 38">
              <a:extLst>
                <a:ext uri="{FF2B5EF4-FFF2-40B4-BE49-F238E27FC236}">
                  <a16:creationId xmlns:a16="http://schemas.microsoft.com/office/drawing/2014/main" id="{349DEE36-DB29-4B34-9602-E6BD853F086F}"/>
                </a:ext>
              </a:extLst>
            </p:cNvPr>
            <p:cNvGraphicFramePr>
              <a:graphicFrameLocks noChangeAspect="1"/>
            </p:cNvGraphicFramePr>
            <p:nvPr/>
          </p:nvGraphicFramePr>
          <p:xfrm>
            <a:off x="330442" y="5306165"/>
            <a:ext cx="412750" cy="488950"/>
          </p:xfrm>
          <a:graphic>
            <a:graphicData uri="http://schemas.openxmlformats.org/presentationml/2006/ole">
              <mc:AlternateContent xmlns:mc="http://schemas.openxmlformats.org/markup-compatibility/2006">
                <mc:Choice xmlns:v="urn:schemas-microsoft-com:vml" Requires="v">
                  <p:oleObj spid="_x0000_s23718" name="Equation" r:id="rId14" imgW="412527" imgH="489041" progId="Equation.DSMT4">
                    <p:embed/>
                  </p:oleObj>
                </mc:Choice>
                <mc:Fallback>
                  <p:oleObj name="Equation" r:id="rId14" imgW="412527" imgH="489041" progId="Equation.DSMT4">
                    <p:embed/>
                    <p:pic>
                      <p:nvPicPr>
                        <p:cNvPr id="39" name="对象 38">
                          <a:extLst>
                            <a:ext uri="{FF2B5EF4-FFF2-40B4-BE49-F238E27FC236}">
                              <a16:creationId xmlns:a16="http://schemas.microsoft.com/office/drawing/2014/main" id="{349DEE36-DB29-4B34-9602-E6BD853F086F}"/>
                            </a:ext>
                          </a:extLst>
                        </p:cNvPr>
                        <p:cNvPicPr/>
                        <p:nvPr/>
                      </p:nvPicPr>
                      <p:blipFill>
                        <a:blip r:embed="rId15"/>
                        <a:stretch>
                          <a:fillRect/>
                        </a:stretch>
                      </p:blipFill>
                      <p:spPr>
                        <a:xfrm>
                          <a:off x="330442" y="5306165"/>
                          <a:ext cx="412750" cy="488950"/>
                        </a:xfrm>
                        <a:prstGeom prst="rect">
                          <a:avLst/>
                        </a:prstGeom>
                      </p:spPr>
                    </p:pic>
                  </p:oleObj>
                </mc:Fallback>
              </mc:AlternateContent>
            </a:graphicData>
          </a:graphic>
        </p:graphicFrame>
        <p:graphicFrame>
          <p:nvGraphicFramePr>
            <p:cNvPr id="43" name="对象 42">
              <a:extLst>
                <a:ext uri="{FF2B5EF4-FFF2-40B4-BE49-F238E27FC236}">
                  <a16:creationId xmlns:a16="http://schemas.microsoft.com/office/drawing/2014/main" id="{72E58E9B-D35A-4003-83C0-C02D5698F55F}"/>
                </a:ext>
              </a:extLst>
            </p:cNvPr>
            <p:cNvGraphicFramePr>
              <a:graphicFrameLocks noChangeAspect="1"/>
            </p:cNvGraphicFramePr>
            <p:nvPr/>
          </p:nvGraphicFramePr>
          <p:xfrm>
            <a:off x="1239369" y="6110230"/>
            <a:ext cx="382854" cy="492240"/>
          </p:xfrm>
          <a:graphic>
            <a:graphicData uri="http://schemas.openxmlformats.org/presentationml/2006/ole">
              <mc:AlternateContent xmlns:mc="http://schemas.openxmlformats.org/markup-compatibility/2006">
                <mc:Choice xmlns:v="urn:schemas-microsoft-com:vml" Requires="v">
                  <p:oleObj spid="_x0000_s23719" name="Equation" r:id="rId16" imgW="177480" imgH="228600" progId="Equation.DSMT4">
                    <p:embed/>
                  </p:oleObj>
                </mc:Choice>
                <mc:Fallback>
                  <p:oleObj name="Equation" r:id="rId16" imgW="177480" imgH="228600" progId="Equation.DSMT4">
                    <p:embed/>
                    <p:pic>
                      <p:nvPicPr>
                        <p:cNvPr id="43" name="对象 42">
                          <a:extLst>
                            <a:ext uri="{FF2B5EF4-FFF2-40B4-BE49-F238E27FC236}">
                              <a16:creationId xmlns:a16="http://schemas.microsoft.com/office/drawing/2014/main" id="{72E58E9B-D35A-4003-83C0-C02D5698F55F}"/>
                            </a:ext>
                          </a:extLst>
                        </p:cNvPr>
                        <p:cNvPicPr/>
                        <p:nvPr/>
                      </p:nvPicPr>
                      <p:blipFill>
                        <a:blip r:embed="rId17"/>
                        <a:stretch>
                          <a:fillRect/>
                        </a:stretch>
                      </p:blipFill>
                      <p:spPr>
                        <a:xfrm>
                          <a:off x="1239369" y="6110230"/>
                          <a:ext cx="382854" cy="492240"/>
                        </a:xfrm>
                        <a:prstGeom prst="rect">
                          <a:avLst/>
                        </a:prstGeom>
                      </p:spPr>
                    </p:pic>
                  </p:oleObj>
                </mc:Fallback>
              </mc:AlternateContent>
            </a:graphicData>
          </a:graphic>
        </p:graphicFrame>
        <p:cxnSp>
          <p:nvCxnSpPr>
            <p:cNvPr id="45" name="直接连接符 44">
              <a:extLst>
                <a:ext uri="{FF2B5EF4-FFF2-40B4-BE49-F238E27FC236}">
                  <a16:creationId xmlns:a16="http://schemas.microsoft.com/office/drawing/2014/main" id="{F9F46B7D-54B1-4FF0-8230-886DFB1D957F}"/>
                </a:ext>
              </a:extLst>
            </p:cNvPr>
            <p:cNvCxnSpPr>
              <a:cxnSpLocks/>
              <a:stCxn id="34" idx="2"/>
              <a:endCxn id="37" idx="0"/>
            </p:cNvCxnSpPr>
            <p:nvPr/>
          </p:nvCxnSpPr>
          <p:spPr>
            <a:xfrm>
              <a:off x="614428" y="3503171"/>
              <a:ext cx="816368" cy="617319"/>
            </a:xfrm>
            <a:prstGeom prst="line">
              <a:avLst/>
            </a:prstGeom>
          </p:spPr>
          <p:style>
            <a:lnRef idx="2">
              <a:schemeClr val="accent1"/>
            </a:lnRef>
            <a:fillRef idx="0">
              <a:schemeClr val="accent1"/>
            </a:fillRef>
            <a:effectRef idx="1">
              <a:schemeClr val="accent1"/>
            </a:effectRef>
            <a:fontRef idx="minor">
              <a:schemeClr val="tx1"/>
            </a:fontRef>
          </p:style>
        </p:cxnSp>
        <p:cxnSp>
          <p:nvCxnSpPr>
            <p:cNvPr id="46" name="直接连接符 45">
              <a:extLst>
                <a:ext uri="{FF2B5EF4-FFF2-40B4-BE49-F238E27FC236}">
                  <a16:creationId xmlns:a16="http://schemas.microsoft.com/office/drawing/2014/main" id="{5E47C7C3-69DB-4958-B28D-EE5B053EF019}"/>
                </a:ext>
              </a:extLst>
            </p:cNvPr>
            <p:cNvCxnSpPr>
              <a:cxnSpLocks/>
              <a:stCxn id="35" idx="2"/>
            </p:cNvCxnSpPr>
            <p:nvPr/>
          </p:nvCxnSpPr>
          <p:spPr>
            <a:xfrm flipH="1">
              <a:off x="1451039" y="3518014"/>
              <a:ext cx="158895" cy="575693"/>
            </a:xfrm>
            <a:prstGeom prst="line">
              <a:avLst/>
            </a:prstGeom>
          </p:spPr>
          <p:style>
            <a:lnRef idx="2">
              <a:schemeClr val="accent1"/>
            </a:lnRef>
            <a:fillRef idx="0">
              <a:schemeClr val="accent1"/>
            </a:fillRef>
            <a:effectRef idx="1">
              <a:schemeClr val="accent1"/>
            </a:effectRef>
            <a:fontRef idx="minor">
              <a:schemeClr val="tx1"/>
            </a:fontRef>
          </p:style>
        </p:cxnSp>
        <p:cxnSp>
          <p:nvCxnSpPr>
            <p:cNvPr id="50" name="直接连接符 49">
              <a:extLst>
                <a:ext uri="{FF2B5EF4-FFF2-40B4-BE49-F238E27FC236}">
                  <a16:creationId xmlns:a16="http://schemas.microsoft.com/office/drawing/2014/main" id="{F3B11874-23C7-4442-A0DF-75604536A327}"/>
                </a:ext>
              </a:extLst>
            </p:cNvPr>
            <p:cNvCxnSpPr>
              <a:cxnSpLocks/>
              <a:endCxn id="37" idx="0"/>
            </p:cNvCxnSpPr>
            <p:nvPr/>
          </p:nvCxnSpPr>
          <p:spPr>
            <a:xfrm flipH="1">
              <a:off x="1430796" y="3518014"/>
              <a:ext cx="1096636" cy="602476"/>
            </a:xfrm>
            <a:prstGeom prst="line">
              <a:avLst/>
            </a:prstGeom>
          </p:spPr>
          <p:style>
            <a:lnRef idx="2">
              <a:schemeClr val="accent1"/>
            </a:lnRef>
            <a:fillRef idx="0">
              <a:schemeClr val="accent1"/>
            </a:fillRef>
            <a:effectRef idx="1">
              <a:schemeClr val="accent1"/>
            </a:effectRef>
            <a:fontRef idx="minor">
              <a:schemeClr val="tx1"/>
            </a:fontRef>
          </p:style>
        </p:cxnSp>
        <p:cxnSp>
          <p:nvCxnSpPr>
            <p:cNvPr id="52" name="直接连接符 51">
              <a:extLst>
                <a:ext uri="{FF2B5EF4-FFF2-40B4-BE49-F238E27FC236}">
                  <a16:creationId xmlns:a16="http://schemas.microsoft.com/office/drawing/2014/main" id="{5A6CA990-48E2-4B41-B558-8120F43D8FD2}"/>
                </a:ext>
              </a:extLst>
            </p:cNvPr>
            <p:cNvCxnSpPr>
              <a:cxnSpLocks/>
              <a:stCxn id="37" idx="2"/>
              <a:endCxn id="38" idx="0"/>
            </p:cNvCxnSpPr>
            <p:nvPr/>
          </p:nvCxnSpPr>
          <p:spPr>
            <a:xfrm>
              <a:off x="1430796" y="4603090"/>
              <a:ext cx="88" cy="579735"/>
            </a:xfrm>
            <a:prstGeom prst="line">
              <a:avLst/>
            </a:prstGeom>
          </p:spPr>
          <p:style>
            <a:lnRef idx="2">
              <a:schemeClr val="accent1"/>
            </a:lnRef>
            <a:fillRef idx="0">
              <a:schemeClr val="accent1"/>
            </a:fillRef>
            <a:effectRef idx="1">
              <a:schemeClr val="accent1"/>
            </a:effectRef>
            <a:fontRef idx="minor">
              <a:schemeClr val="tx1"/>
            </a:fontRef>
          </p:style>
        </p:cxnSp>
        <p:cxnSp>
          <p:nvCxnSpPr>
            <p:cNvPr id="54" name="直接连接符 53">
              <a:extLst>
                <a:ext uri="{FF2B5EF4-FFF2-40B4-BE49-F238E27FC236}">
                  <a16:creationId xmlns:a16="http://schemas.microsoft.com/office/drawing/2014/main" id="{DA913DB6-757E-44E0-8CEE-C613698157A5}"/>
                </a:ext>
              </a:extLst>
            </p:cNvPr>
            <p:cNvCxnSpPr>
              <a:cxnSpLocks/>
              <a:stCxn id="39" idx="2"/>
            </p:cNvCxnSpPr>
            <p:nvPr/>
          </p:nvCxnSpPr>
          <p:spPr>
            <a:xfrm>
              <a:off x="536817" y="5795115"/>
              <a:ext cx="617625" cy="453579"/>
            </a:xfrm>
            <a:prstGeom prst="line">
              <a:avLst/>
            </a:prstGeom>
          </p:spPr>
          <p:style>
            <a:lnRef idx="2">
              <a:schemeClr val="accent1"/>
            </a:lnRef>
            <a:fillRef idx="0">
              <a:schemeClr val="accent1"/>
            </a:fillRef>
            <a:effectRef idx="1">
              <a:schemeClr val="accent1"/>
            </a:effectRef>
            <a:fontRef idx="minor">
              <a:schemeClr val="tx1"/>
            </a:fontRef>
          </p:style>
        </p:cxnSp>
        <p:cxnSp>
          <p:nvCxnSpPr>
            <p:cNvPr id="55" name="直接连接符 54">
              <a:extLst>
                <a:ext uri="{FF2B5EF4-FFF2-40B4-BE49-F238E27FC236}">
                  <a16:creationId xmlns:a16="http://schemas.microsoft.com/office/drawing/2014/main" id="{80B2822E-D829-4EEB-A677-59E4EEEF2E7F}"/>
                </a:ext>
              </a:extLst>
            </p:cNvPr>
            <p:cNvCxnSpPr>
              <a:cxnSpLocks/>
              <a:stCxn id="38" idx="2"/>
              <a:endCxn id="43" idx="0"/>
            </p:cNvCxnSpPr>
            <p:nvPr/>
          </p:nvCxnSpPr>
          <p:spPr>
            <a:xfrm flipH="1">
              <a:off x="1430796" y="5668959"/>
              <a:ext cx="88" cy="441271"/>
            </a:xfrm>
            <a:prstGeom prst="line">
              <a:avLst/>
            </a:prstGeom>
          </p:spPr>
          <p:style>
            <a:lnRef idx="2">
              <a:schemeClr val="accent1"/>
            </a:lnRef>
            <a:fillRef idx="0">
              <a:schemeClr val="accent1"/>
            </a:fillRef>
            <a:effectRef idx="1">
              <a:schemeClr val="accent1"/>
            </a:effectRef>
            <a:fontRef idx="minor">
              <a:schemeClr val="tx1"/>
            </a:fontRef>
          </p:style>
        </p:cxnSp>
      </p:grpSp>
      <p:graphicFrame>
        <p:nvGraphicFramePr>
          <p:cNvPr id="13" name="对象 12">
            <a:extLst>
              <a:ext uri="{FF2B5EF4-FFF2-40B4-BE49-F238E27FC236}">
                <a16:creationId xmlns:a16="http://schemas.microsoft.com/office/drawing/2014/main" id="{E3AB8A20-DC5E-45AE-879B-E26621A05DF1}"/>
              </a:ext>
            </a:extLst>
          </p:cNvPr>
          <p:cNvGraphicFramePr>
            <a:graphicFrameLocks noChangeAspect="1"/>
          </p:cNvGraphicFramePr>
          <p:nvPr/>
        </p:nvGraphicFramePr>
        <p:xfrm>
          <a:off x="2408064" y="5736567"/>
          <a:ext cx="1987856" cy="677182"/>
        </p:xfrm>
        <a:graphic>
          <a:graphicData uri="http://schemas.openxmlformats.org/presentationml/2006/ole">
            <mc:AlternateContent xmlns:mc="http://schemas.openxmlformats.org/markup-compatibility/2006">
              <mc:Choice xmlns:v="urn:schemas-microsoft-com:vml" Requires="v">
                <p:oleObj spid="_x0000_s23720" name="Equation" r:id="rId18" imgW="1155483" imgH="393519" progId="Equation.DSMT4">
                  <p:embed/>
                </p:oleObj>
              </mc:Choice>
              <mc:Fallback>
                <p:oleObj name="Equation" r:id="rId18" imgW="1155483" imgH="393519" progId="Equation.DSMT4">
                  <p:embed/>
                  <p:pic>
                    <p:nvPicPr>
                      <p:cNvPr id="13" name="对象 12">
                        <a:extLst>
                          <a:ext uri="{FF2B5EF4-FFF2-40B4-BE49-F238E27FC236}">
                            <a16:creationId xmlns:a16="http://schemas.microsoft.com/office/drawing/2014/main" id="{E3AB8A20-DC5E-45AE-879B-E26621A05DF1}"/>
                          </a:ext>
                        </a:extLst>
                      </p:cNvPr>
                      <p:cNvPicPr/>
                      <p:nvPr/>
                    </p:nvPicPr>
                    <p:blipFill>
                      <a:blip r:embed="rId19"/>
                      <a:stretch>
                        <a:fillRect/>
                      </a:stretch>
                    </p:blipFill>
                    <p:spPr>
                      <a:xfrm>
                        <a:off x="2408064" y="5736567"/>
                        <a:ext cx="1987856" cy="677182"/>
                      </a:xfrm>
                      <a:prstGeom prst="rect">
                        <a:avLst/>
                      </a:prstGeom>
                    </p:spPr>
                  </p:pic>
                </p:oleObj>
              </mc:Fallback>
            </mc:AlternateContent>
          </a:graphicData>
        </a:graphic>
      </p:graphicFrame>
      <p:graphicFrame>
        <p:nvGraphicFramePr>
          <p:cNvPr id="14" name="对象 13">
            <a:extLst>
              <a:ext uri="{FF2B5EF4-FFF2-40B4-BE49-F238E27FC236}">
                <a16:creationId xmlns:a16="http://schemas.microsoft.com/office/drawing/2014/main" id="{022461A7-A279-44FF-9AC5-CEE2C06A8981}"/>
              </a:ext>
            </a:extLst>
          </p:cNvPr>
          <p:cNvGraphicFramePr>
            <a:graphicFrameLocks noChangeAspect="1"/>
          </p:cNvGraphicFramePr>
          <p:nvPr/>
        </p:nvGraphicFramePr>
        <p:xfrm>
          <a:off x="2408064" y="4891289"/>
          <a:ext cx="1668778" cy="715191"/>
        </p:xfrm>
        <a:graphic>
          <a:graphicData uri="http://schemas.openxmlformats.org/presentationml/2006/ole">
            <mc:AlternateContent xmlns:mc="http://schemas.openxmlformats.org/markup-compatibility/2006">
              <mc:Choice xmlns:v="urn:schemas-microsoft-com:vml" Requires="v">
                <p:oleObj spid="_x0000_s23721" name="Equation" r:id="rId20" imgW="977811" imgH="418828" progId="Equation.DSMT4">
                  <p:embed/>
                </p:oleObj>
              </mc:Choice>
              <mc:Fallback>
                <p:oleObj name="Equation" r:id="rId20" imgW="977811" imgH="418828" progId="Equation.DSMT4">
                  <p:embed/>
                  <p:pic>
                    <p:nvPicPr>
                      <p:cNvPr id="14" name="对象 13">
                        <a:extLst>
                          <a:ext uri="{FF2B5EF4-FFF2-40B4-BE49-F238E27FC236}">
                            <a16:creationId xmlns:a16="http://schemas.microsoft.com/office/drawing/2014/main" id="{022461A7-A279-44FF-9AC5-CEE2C06A8981}"/>
                          </a:ext>
                        </a:extLst>
                      </p:cNvPr>
                      <p:cNvPicPr/>
                      <p:nvPr/>
                    </p:nvPicPr>
                    <p:blipFill>
                      <a:blip r:embed="rId21"/>
                      <a:stretch>
                        <a:fillRect/>
                      </a:stretch>
                    </p:blipFill>
                    <p:spPr>
                      <a:xfrm>
                        <a:off x="2408064" y="4891289"/>
                        <a:ext cx="1668778" cy="715191"/>
                      </a:xfrm>
                      <a:prstGeom prst="rect">
                        <a:avLst/>
                      </a:prstGeom>
                    </p:spPr>
                  </p:pic>
                </p:oleObj>
              </mc:Fallback>
            </mc:AlternateContent>
          </a:graphicData>
        </a:graphic>
      </p:graphicFrame>
      <p:graphicFrame>
        <p:nvGraphicFramePr>
          <p:cNvPr id="15" name="对象 14">
            <a:extLst>
              <a:ext uri="{FF2B5EF4-FFF2-40B4-BE49-F238E27FC236}">
                <a16:creationId xmlns:a16="http://schemas.microsoft.com/office/drawing/2014/main" id="{EE2C373C-1E85-47AC-BE3C-C1FE8D0449E8}"/>
              </a:ext>
            </a:extLst>
          </p:cNvPr>
          <p:cNvGraphicFramePr>
            <a:graphicFrameLocks noChangeAspect="1"/>
          </p:cNvGraphicFramePr>
          <p:nvPr/>
        </p:nvGraphicFramePr>
        <p:xfrm>
          <a:off x="2428151" y="4030201"/>
          <a:ext cx="1462358" cy="731179"/>
        </p:xfrm>
        <a:graphic>
          <a:graphicData uri="http://schemas.openxmlformats.org/presentationml/2006/ole">
            <mc:AlternateContent xmlns:mc="http://schemas.openxmlformats.org/markup-compatibility/2006">
              <mc:Choice xmlns:v="urn:schemas-microsoft-com:vml" Requires="v">
                <p:oleObj spid="_x0000_s23722" name="Equation" r:id="rId22" imgW="838123" imgH="418828" progId="Equation.DSMT4">
                  <p:embed/>
                </p:oleObj>
              </mc:Choice>
              <mc:Fallback>
                <p:oleObj name="Equation" r:id="rId22" imgW="838123" imgH="418828" progId="Equation.DSMT4">
                  <p:embed/>
                  <p:pic>
                    <p:nvPicPr>
                      <p:cNvPr id="15" name="对象 14">
                        <a:extLst>
                          <a:ext uri="{FF2B5EF4-FFF2-40B4-BE49-F238E27FC236}">
                            <a16:creationId xmlns:a16="http://schemas.microsoft.com/office/drawing/2014/main" id="{EE2C373C-1E85-47AC-BE3C-C1FE8D0449E8}"/>
                          </a:ext>
                        </a:extLst>
                      </p:cNvPr>
                      <p:cNvPicPr/>
                      <p:nvPr/>
                    </p:nvPicPr>
                    <p:blipFill>
                      <a:blip r:embed="rId23"/>
                      <a:stretch>
                        <a:fillRect/>
                      </a:stretch>
                    </p:blipFill>
                    <p:spPr>
                      <a:xfrm>
                        <a:off x="2428151" y="4030201"/>
                        <a:ext cx="1462358" cy="731179"/>
                      </a:xfrm>
                      <a:prstGeom prst="rect">
                        <a:avLst/>
                      </a:prstGeom>
                    </p:spPr>
                  </p:pic>
                </p:oleObj>
              </mc:Fallback>
            </mc:AlternateContent>
          </a:graphicData>
        </a:graphic>
      </p:graphicFrame>
      <p:graphicFrame>
        <p:nvGraphicFramePr>
          <p:cNvPr id="17" name="对象 16">
            <a:extLst>
              <a:ext uri="{FF2B5EF4-FFF2-40B4-BE49-F238E27FC236}">
                <a16:creationId xmlns:a16="http://schemas.microsoft.com/office/drawing/2014/main" id="{2F14C68B-283D-4E5B-B8AA-226F4F356F37}"/>
              </a:ext>
            </a:extLst>
          </p:cNvPr>
          <p:cNvGraphicFramePr>
            <a:graphicFrameLocks noChangeAspect="1"/>
          </p:cNvGraphicFramePr>
          <p:nvPr/>
        </p:nvGraphicFramePr>
        <p:xfrm>
          <a:off x="330441" y="2108904"/>
          <a:ext cx="5110683" cy="692632"/>
        </p:xfrm>
        <a:graphic>
          <a:graphicData uri="http://schemas.openxmlformats.org/presentationml/2006/ole">
            <mc:AlternateContent xmlns:mc="http://schemas.openxmlformats.org/markup-compatibility/2006">
              <mc:Choice xmlns:v="urn:schemas-microsoft-com:vml" Requires="v">
                <p:oleObj spid="_x0000_s23723" name="Equation" r:id="rId24" imgW="4825745" imgH="653959" progId="Equation.DSMT4">
                  <p:embed/>
                </p:oleObj>
              </mc:Choice>
              <mc:Fallback>
                <p:oleObj name="Equation" r:id="rId24" imgW="4825745" imgH="653959" progId="Equation.DSMT4">
                  <p:embed/>
                  <p:pic>
                    <p:nvPicPr>
                      <p:cNvPr id="17" name="对象 16">
                        <a:extLst>
                          <a:ext uri="{FF2B5EF4-FFF2-40B4-BE49-F238E27FC236}">
                            <a16:creationId xmlns:a16="http://schemas.microsoft.com/office/drawing/2014/main" id="{2F14C68B-283D-4E5B-B8AA-226F4F356F37}"/>
                          </a:ext>
                        </a:extLst>
                      </p:cNvPr>
                      <p:cNvPicPr/>
                      <p:nvPr/>
                    </p:nvPicPr>
                    <p:blipFill>
                      <a:blip r:embed="rId25"/>
                      <a:stretch>
                        <a:fillRect/>
                      </a:stretch>
                    </p:blipFill>
                    <p:spPr>
                      <a:xfrm>
                        <a:off x="330441" y="2108904"/>
                        <a:ext cx="5110683" cy="692632"/>
                      </a:xfrm>
                      <a:prstGeom prst="rect">
                        <a:avLst/>
                      </a:prstGeom>
                    </p:spPr>
                  </p:pic>
                </p:oleObj>
              </mc:Fallback>
            </mc:AlternateContent>
          </a:graphicData>
        </a:graphic>
      </p:graphicFrame>
      <p:graphicFrame>
        <p:nvGraphicFramePr>
          <p:cNvPr id="18" name="对象 17">
            <a:extLst>
              <a:ext uri="{FF2B5EF4-FFF2-40B4-BE49-F238E27FC236}">
                <a16:creationId xmlns:a16="http://schemas.microsoft.com/office/drawing/2014/main" id="{825B9CFC-76E2-4897-B7F9-ACB1D6B67F15}"/>
              </a:ext>
            </a:extLst>
          </p:cNvPr>
          <p:cNvGraphicFramePr>
            <a:graphicFrameLocks noChangeAspect="1"/>
          </p:cNvGraphicFramePr>
          <p:nvPr/>
        </p:nvGraphicFramePr>
        <p:xfrm>
          <a:off x="6768564" y="2013758"/>
          <a:ext cx="3415400" cy="1241964"/>
        </p:xfrm>
        <a:graphic>
          <a:graphicData uri="http://schemas.openxmlformats.org/presentationml/2006/ole">
            <mc:AlternateContent xmlns:mc="http://schemas.openxmlformats.org/markup-compatibility/2006">
              <mc:Choice xmlns:v="urn:schemas-microsoft-com:vml" Requires="v">
                <p:oleObj spid="_x0000_s23724" name="Equation" r:id="rId26" imgW="2095309" imgH="761728" progId="Equation.DSMT4">
                  <p:embed/>
                </p:oleObj>
              </mc:Choice>
              <mc:Fallback>
                <p:oleObj name="Equation" r:id="rId26" imgW="2095309" imgH="761728" progId="Equation.DSMT4">
                  <p:embed/>
                  <p:pic>
                    <p:nvPicPr>
                      <p:cNvPr id="18" name="对象 17">
                        <a:extLst>
                          <a:ext uri="{FF2B5EF4-FFF2-40B4-BE49-F238E27FC236}">
                            <a16:creationId xmlns:a16="http://schemas.microsoft.com/office/drawing/2014/main" id="{825B9CFC-76E2-4897-B7F9-ACB1D6B67F15}"/>
                          </a:ext>
                        </a:extLst>
                      </p:cNvPr>
                      <p:cNvPicPr/>
                      <p:nvPr/>
                    </p:nvPicPr>
                    <p:blipFill>
                      <a:blip r:embed="rId27"/>
                      <a:stretch>
                        <a:fillRect/>
                      </a:stretch>
                    </p:blipFill>
                    <p:spPr>
                      <a:xfrm>
                        <a:off x="6768564" y="2013758"/>
                        <a:ext cx="3415400" cy="1241964"/>
                      </a:xfrm>
                      <a:prstGeom prst="rect">
                        <a:avLst/>
                      </a:prstGeom>
                    </p:spPr>
                  </p:pic>
                </p:oleObj>
              </mc:Fallback>
            </mc:AlternateContent>
          </a:graphicData>
        </a:graphic>
      </p:graphicFrame>
      <p:sp>
        <p:nvSpPr>
          <p:cNvPr id="29" name="矩形 28">
            <a:extLst>
              <a:ext uri="{FF2B5EF4-FFF2-40B4-BE49-F238E27FC236}">
                <a16:creationId xmlns:a16="http://schemas.microsoft.com/office/drawing/2014/main" id="{1E186314-A073-487C-A06E-5D78C3DAAF55}"/>
              </a:ext>
            </a:extLst>
          </p:cNvPr>
          <p:cNvSpPr/>
          <p:nvPr/>
        </p:nvSpPr>
        <p:spPr>
          <a:xfrm>
            <a:off x="7722935" y="1979977"/>
            <a:ext cx="514757" cy="95042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箭头: 右 30">
            <a:extLst>
              <a:ext uri="{FF2B5EF4-FFF2-40B4-BE49-F238E27FC236}">
                <a16:creationId xmlns:a16="http://schemas.microsoft.com/office/drawing/2014/main" id="{2DC33E2F-AA8A-4220-82F9-0AA2EC2B7F2E}"/>
              </a:ext>
            </a:extLst>
          </p:cNvPr>
          <p:cNvSpPr/>
          <p:nvPr/>
        </p:nvSpPr>
        <p:spPr>
          <a:xfrm>
            <a:off x="5672517" y="2395242"/>
            <a:ext cx="801111" cy="2265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8" name="对象 7">
            <a:extLst>
              <a:ext uri="{FF2B5EF4-FFF2-40B4-BE49-F238E27FC236}">
                <a16:creationId xmlns:a16="http://schemas.microsoft.com/office/drawing/2014/main" id="{955FCC08-0747-4023-B14B-A001C77082AC}"/>
              </a:ext>
            </a:extLst>
          </p:cNvPr>
          <p:cNvGraphicFramePr>
            <a:graphicFrameLocks noChangeAspect="1"/>
          </p:cNvGraphicFramePr>
          <p:nvPr>
            <p:extLst>
              <p:ext uri="{D42A27DB-BD31-4B8C-83A1-F6EECF244321}">
                <p14:modId xmlns:p14="http://schemas.microsoft.com/office/powerpoint/2010/main" val="914768853"/>
              </p:ext>
            </p:extLst>
          </p:nvPr>
        </p:nvGraphicFramePr>
        <p:xfrm>
          <a:off x="7322958" y="3910498"/>
          <a:ext cx="2575282" cy="941501"/>
        </p:xfrm>
        <a:graphic>
          <a:graphicData uri="http://schemas.openxmlformats.org/presentationml/2006/ole">
            <mc:AlternateContent xmlns:mc="http://schemas.openxmlformats.org/markup-compatibility/2006">
              <mc:Choice xmlns:v="urn:schemas-microsoft-com:vml" Requires="v">
                <p:oleObj spid="_x0000_s23725" name="Equation" r:id="rId28" imgW="1180806" imgH="431891" progId="Equation.DSMT4">
                  <p:embed/>
                </p:oleObj>
              </mc:Choice>
              <mc:Fallback>
                <p:oleObj name="Equation" r:id="rId28" imgW="1180806" imgH="431891" progId="Equation.DSMT4">
                  <p:embed/>
                  <p:pic>
                    <p:nvPicPr>
                      <p:cNvPr id="0" name=""/>
                      <p:cNvPicPr/>
                      <p:nvPr/>
                    </p:nvPicPr>
                    <p:blipFill>
                      <a:blip r:embed="rId29"/>
                      <a:stretch>
                        <a:fillRect/>
                      </a:stretch>
                    </p:blipFill>
                    <p:spPr>
                      <a:xfrm>
                        <a:off x="7322958" y="3910498"/>
                        <a:ext cx="2575282" cy="941501"/>
                      </a:xfrm>
                      <a:prstGeom prst="rect">
                        <a:avLst/>
                      </a:prstGeom>
                    </p:spPr>
                  </p:pic>
                </p:oleObj>
              </mc:Fallback>
            </mc:AlternateContent>
          </a:graphicData>
        </a:graphic>
      </p:graphicFrame>
      <p:sp>
        <p:nvSpPr>
          <p:cNvPr id="53" name="箭头: 右 52">
            <a:extLst>
              <a:ext uri="{FF2B5EF4-FFF2-40B4-BE49-F238E27FC236}">
                <a16:creationId xmlns:a16="http://schemas.microsoft.com/office/drawing/2014/main" id="{3B426264-C545-4AFA-BCFC-9F3D45A156A4}"/>
              </a:ext>
            </a:extLst>
          </p:cNvPr>
          <p:cNvSpPr/>
          <p:nvPr/>
        </p:nvSpPr>
        <p:spPr>
          <a:xfrm rot="5400000">
            <a:off x="8210044" y="3319590"/>
            <a:ext cx="801111" cy="2265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789589065"/>
      </p:ext>
    </p:extLst>
  </p:cSld>
  <p:clrMapOvr>
    <a:masterClrMapping/>
  </p:clrMapOvr>
  <mc:AlternateContent xmlns:mc="http://schemas.openxmlformats.org/markup-compatibility/2006">
    <mc:Choice xmlns:p14="http://schemas.microsoft.com/office/powerpoint/2010/main" Requires="p14">
      <p:transition p14:dur="0" advTm="13011"/>
    </mc:Choice>
    <mc:Fallback>
      <p:transition advTm="13011"/>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圆角 19">
            <a:extLst>
              <a:ext uri="{FF2B5EF4-FFF2-40B4-BE49-F238E27FC236}">
                <a16:creationId xmlns:a16="http://schemas.microsoft.com/office/drawing/2014/main" id="{C6DF70FF-1040-4F09-A09B-836BEEF1B01F}"/>
              </a:ext>
            </a:extLst>
          </p:cNvPr>
          <p:cNvSpPr/>
          <p:nvPr/>
        </p:nvSpPr>
        <p:spPr>
          <a:xfrm>
            <a:off x="4554155" y="4652223"/>
            <a:ext cx="1230554" cy="646331"/>
          </a:xfrm>
          <a:prstGeom prst="round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对话气泡: 圆角矩形 18">
            <a:extLst>
              <a:ext uri="{FF2B5EF4-FFF2-40B4-BE49-F238E27FC236}">
                <a16:creationId xmlns:a16="http://schemas.microsoft.com/office/drawing/2014/main" id="{F3FD2547-D33E-4754-B893-E42F176484A0}"/>
              </a:ext>
            </a:extLst>
          </p:cNvPr>
          <p:cNvSpPr/>
          <p:nvPr/>
        </p:nvSpPr>
        <p:spPr>
          <a:xfrm rot="10800000">
            <a:off x="2961373" y="6282148"/>
            <a:ext cx="712098" cy="396709"/>
          </a:xfrm>
          <a:prstGeom prst="wedgeRoundRectCallou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对话气泡: 圆角矩形 15">
            <a:extLst>
              <a:ext uri="{FF2B5EF4-FFF2-40B4-BE49-F238E27FC236}">
                <a16:creationId xmlns:a16="http://schemas.microsoft.com/office/drawing/2014/main" id="{1999F8CC-87BB-4C7D-98D6-6E3F72A5C55D}"/>
              </a:ext>
            </a:extLst>
          </p:cNvPr>
          <p:cNvSpPr/>
          <p:nvPr/>
        </p:nvSpPr>
        <p:spPr>
          <a:xfrm>
            <a:off x="4749714" y="3271340"/>
            <a:ext cx="1035084" cy="569909"/>
          </a:xfrm>
          <a:prstGeom prst="wedgeRoundRectCallou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p:nvGrpSpPr>
        <p:grpSpPr>
          <a:xfrm>
            <a:off x="0" y="0"/>
            <a:ext cx="550139" cy="766618"/>
            <a:chOff x="1935426" y="1142067"/>
            <a:chExt cx="422193" cy="587375"/>
          </a:xfrm>
        </p:grpSpPr>
        <p:sp>
          <p:nvSpPr>
            <p:cNvPr id="2" name="等腰三角形 8">
              <a:extLst>
                <a:ext uri="{FF2B5EF4-FFF2-40B4-BE49-F238E27FC236}">
                  <a16:creationId xmlns:a16="http://schemas.microsoft.com/office/drawing/2014/main" id="{08B1C425-8377-49F6-AF5E-DB51366F1BFC}"/>
                </a:ext>
              </a:extLst>
            </p:cNvPr>
            <p:cNvSpPr/>
            <p:nvPr/>
          </p:nvSpPr>
          <p:spPr>
            <a:xfrm rot="5400000">
              <a:off x="1768534" y="1308959"/>
              <a:ext cx="587375" cy="253591"/>
            </a:xfrm>
            <a:prstGeom prst="triangle">
              <a:avLst>
                <a:gd name="adj" fmla="val 41052"/>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等线" panose="020F0502020204030204"/>
                <a:ea typeface="等线" panose="02010600030101010101" pitchFamily="2" charset="-122"/>
                <a:cs typeface="+mn-cs"/>
                <a:sym typeface="+mn-lt"/>
              </a:endParaRPr>
            </a:p>
          </p:txBody>
        </p:sp>
        <p:sp>
          <p:nvSpPr>
            <p:cNvPr id="3" name="等腰三角形 9">
              <a:extLst>
                <a:ext uri="{FF2B5EF4-FFF2-40B4-BE49-F238E27FC236}">
                  <a16:creationId xmlns:a16="http://schemas.microsoft.com/office/drawing/2014/main" id="{CD7F8B8D-27B3-49E5-BFC6-1725988C3769}"/>
                </a:ext>
              </a:extLst>
            </p:cNvPr>
            <p:cNvSpPr/>
            <p:nvPr/>
          </p:nvSpPr>
          <p:spPr>
            <a:xfrm rot="7213136">
              <a:off x="2106000" y="1337329"/>
              <a:ext cx="306388" cy="196850"/>
            </a:xfrm>
            <a:prstGeom prst="triangle">
              <a:avLst>
                <a:gd name="adj" fmla="val 39199"/>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等线" panose="020F0502020204030204"/>
                <a:ea typeface="等线" panose="02010600030101010101" pitchFamily="2" charset="-122"/>
                <a:cs typeface="+mn-cs"/>
                <a:sym typeface="+mn-lt"/>
              </a:endParaRPr>
            </a:p>
          </p:txBody>
        </p:sp>
      </p:grpSp>
      <p:cxnSp>
        <p:nvCxnSpPr>
          <p:cNvPr id="5" name="直接连接符 4"/>
          <p:cNvCxnSpPr/>
          <p:nvPr/>
        </p:nvCxnSpPr>
        <p:spPr>
          <a:xfrm flipV="1">
            <a:off x="0" y="766618"/>
            <a:ext cx="12192000" cy="1890"/>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633344" y="145986"/>
            <a:ext cx="5481129" cy="523220"/>
          </a:xfrm>
          <a:prstGeom prst="rect">
            <a:avLst/>
          </a:prstGeom>
          <a:noFill/>
        </p:spPr>
        <p:txBody>
          <a:bodyPr wrap="square" rtlCol="0">
            <a:spAutoFit/>
          </a:bodyPr>
          <a:lstStyle/>
          <a:p>
            <a:r>
              <a:rPr lang="en-US" altLang="zh-CN" sz="2800" b="1" dirty="0">
                <a:solidFill>
                  <a:srgbClr val="002060"/>
                </a:solidFill>
                <a:latin typeface="微软雅黑" panose="020B0503020204020204" pitchFamily="34" charset="-122"/>
                <a:ea typeface="微软雅黑" panose="020B0503020204020204" pitchFamily="34" charset="-122"/>
              </a:rPr>
              <a:t>1.4	</a:t>
            </a:r>
            <a:r>
              <a:rPr lang="zh-CN" altLang="en-US" sz="2800" b="1" dirty="0">
                <a:solidFill>
                  <a:srgbClr val="002060"/>
                </a:solidFill>
                <a:latin typeface="微软雅黑" panose="020B0503020204020204" pitchFamily="34" charset="-122"/>
                <a:ea typeface="微软雅黑" panose="020B0503020204020204" pitchFamily="34" charset="-122"/>
              </a:rPr>
              <a:t>梯度消失、梯度爆炸</a:t>
            </a:r>
            <a:endParaRPr lang="zh-CN" altLang="en-US" dirty="0"/>
          </a:p>
        </p:txBody>
      </p:sp>
      <p:sp>
        <p:nvSpPr>
          <p:cNvPr id="9" name="灯片编号占位符 2">
            <a:extLst>
              <a:ext uri="{FF2B5EF4-FFF2-40B4-BE49-F238E27FC236}">
                <a16:creationId xmlns:a16="http://schemas.microsoft.com/office/drawing/2014/main" id="{D3DD63A9-5EF1-70F4-A51C-4E4C91786111}"/>
              </a:ext>
            </a:extLst>
          </p:cNvPr>
          <p:cNvSpPr txBox="1">
            <a:spLocks/>
          </p:cNvSpPr>
          <p:nvPr/>
        </p:nvSpPr>
        <p:spPr>
          <a:xfrm>
            <a:off x="8610600" y="6356350"/>
            <a:ext cx="2743200"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E90303BD-27E7-44B1-9354-C9A836F9E9C5}" type="slidenum">
              <a:rPr lang="zh-CN" altLang="en-US" sz="1200" smtClean="0">
                <a:solidFill>
                  <a:srgbClr val="898989"/>
                </a:solidFill>
              </a:rPr>
              <a:pPr algn="r"/>
              <a:t>17</a:t>
            </a:fld>
            <a:endParaRPr lang="zh-CN" altLang="en-US" sz="1200" dirty="0">
              <a:solidFill>
                <a:srgbClr val="898989"/>
              </a:solidFill>
            </a:endParaRPr>
          </a:p>
        </p:txBody>
      </p:sp>
      <p:sp>
        <p:nvSpPr>
          <p:cNvPr id="7" name="文本框 6">
            <a:extLst>
              <a:ext uri="{FF2B5EF4-FFF2-40B4-BE49-F238E27FC236}">
                <a16:creationId xmlns:a16="http://schemas.microsoft.com/office/drawing/2014/main" id="{DE405581-6B29-B92D-A92C-5B63460205B4}"/>
              </a:ext>
            </a:extLst>
          </p:cNvPr>
          <p:cNvSpPr txBox="1"/>
          <p:nvPr/>
        </p:nvSpPr>
        <p:spPr>
          <a:xfrm>
            <a:off x="633343" y="766618"/>
            <a:ext cx="11668527" cy="2224583"/>
          </a:xfrm>
          <a:prstGeom prst="rect">
            <a:avLst/>
          </a:prstGeom>
          <a:noFill/>
        </p:spPr>
        <p:txBody>
          <a:bodyPr wrap="square">
            <a:spAutoFit/>
          </a:bodyPr>
          <a:lstStyle/>
          <a:p>
            <a:pPr marL="285750" indent="-285750">
              <a:lnSpc>
                <a:spcPct val="200000"/>
              </a:lnSpc>
              <a:buFont typeface="Wingdings" panose="05000000000000000000" pitchFamily="2" charset="2"/>
              <a:buChar char="p"/>
              <a:defRPr/>
            </a:pPr>
            <a:r>
              <a:rPr lang="zh-CN" altLang="en-US" b="1"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梯度消失</a:t>
            </a:r>
            <a:endParaRPr lang="en-US" altLang="zh-CN" b="1"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endParaRPr>
          </a:p>
          <a:p>
            <a:pPr marL="742950" lvl="1" indent="-285750">
              <a:lnSpc>
                <a:spcPct val="200000"/>
              </a:lnSpc>
              <a:buFont typeface="Wingdings" panose="05000000000000000000" pitchFamily="2" charset="2"/>
              <a:buChar char="p"/>
              <a:defRPr/>
            </a:pPr>
            <a:r>
              <a:rPr lang="zh-CN" altLang="en-US" b="1"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梯度趋近于零，网络权重无法更新或者更新的很微小，网络训练再久也不会有效果。</a:t>
            </a:r>
            <a:endParaRPr lang="en-US" altLang="zh-CN" b="1"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nSpc>
                <a:spcPct val="200000"/>
              </a:lnSpc>
              <a:buFont typeface="Wingdings" panose="05000000000000000000" pitchFamily="2" charset="2"/>
              <a:buChar char="p"/>
              <a:defRPr/>
            </a:pPr>
            <a:r>
              <a:rPr lang="zh-CN" altLang="en-US" b="1"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梯度爆炸</a:t>
            </a:r>
            <a:endParaRPr lang="en-US" altLang="zh-CN" b="1"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endParaRPr>
          </a:p>
          <a:p>
            <a:pPr marL="742950" lvl="1" indent="-285750">
              <a:lnSpc>
                <a:spcPct val="200000"/>
              </a:lnSpc>
              <a:buFont typeface="Wingdings" panose="05000000000000000000" pitchFamily="2" charset="2"/>
              <a:buChar char="p"/>
              <a:defRPr/>
            </a:pPr>
            <a:r>
              <a:rPr lang="zh-CN" altLang="en-US" b="1"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梯度呈指数级增长，变得非常大，然后导致网络权重的大幅更新，使网络变得不稳定。</a:t>
            </a:r>
          </a:p>
        </p:txBody>
      </p:sp>
      <p:graphicFrame>
        <p:nvGraphicFramePr>
          <p:cNvPr id="17" name="对象 16">
            <a:extLst>
              <a:ext uri="{FF2B5EF4-FFF2-40B4-BE49-F238E27FC236}">
                <a16:creationId xmlns:a16="http://schemas.microsoft.com/office/drawing/2014/main" id="{2F14C68B-283D-4E5B-B8AA-226F4F356F37}"/>
              </a:ext>
            </a:extLst>
          </p:cNvPr>
          <p:cNvGraphicFramePr>
            <a:graphicFrameLocks noChangeAspect="1"/>
          </p:cNvGraphicFramePr>
          <p:nvPr>
            <p:extLst>
              <p:ext uri="{D42A27DB-BD31-4B8C-83A1-F6EECF244321}">
                <p14:modId xmlns:p14="http://schemas.microsoft.com/office/powerpoint/2010/main" val="193419599"/>
              </p:ext>
            </p:extLst>
          </p:nvPr>
        </p:nvGraphicFramePr>
        <p:xfrm>
          <a:off x="1757825" y="3850506"/>
          <a:ext cx="5728873" cy="776413"/>
        </p:xfrm>
        <a:graphic>
          <a:graphicData uri="http://schemas.openxmlformats.org/presentationml/2006/ole">
            <mc:AlternateContent xmlns:mc="http://schemas.openxmlformats.org/markup-compatibility/2006">
              <mc:Choice xmlns:v="urn:schemas-microsoft-com:vml" Requires="v">
                <p:oleObj spid="_x0000_s24700" name="Equation" r:id="rId4" imgW="4825745" imgH="653959" progId="Equation.DSMT4">
                  <p:embed/>
                </p:oleObj>
              </mc:Choice>
              <mc:Fallback>
                <p:oleObj name="Equation" r:id="rId4" imgW="4825745" imgH="653959" progId="Equation.DSMT4">
                  <p:embed/>
                  <p:pic>
                    <p:nvPicPr>
                      <p:cNvPr id="17" name="对象 16">
                        <a:extLst>
                          <a:ext uri="{FF2B5EF4-FFF2-40B4-BE49-F238E27FC236}">
                            <a16:creationId xmlns:a16="http://schemas.microsoft.com/office/drawing/2014/main" id="{2F14C68B-283D-4E5B-B8AA-226F4F356F37}"/>
                          </a:ext>
                        </a:extLst>
                      </p:cNvPr>
                      <p:cNvPicPr/>
                      <p:nvPr/>
                    </p:nvPicPr>
                    <p:blipFill>
                      <a:blip r:embed="rId5"/>
                      <a:stretch>
                        <a:fillRect/>
                      </a:stretch>
                    </p:blipFill>
                    <p:spPr>
                      <a:xfrm>
                        <a:off x="1757825" y="3850506"/>
                        <a:ext cx="5728873" cy="776413"/>
                      </a:xfrm>
                      <a:prstGeom prst="rect">
                        <a:avLst/>
                      </a:prstGeom>
                    </p:spPr>
                  </p:pic>
                </p:oleObj>
              </mc:Fallback>
            </mc:AlternateContent>
          </a:graphicData>
        </a:graphic>
      </p:graphicFrame>
      <p:graphicFrame>
        <p:nvGraphicFramePr>
          <p:cNvPr id="18" name="对象 17">
            <a:extLst>
              <a:ext uri="{FF2B5EF4-FFF2-40B4-BE49-F238E27FC236}">
                <a16:creationId xmlns:a16="http://schemas.microsoft.com/office/drawing/2014/main" id="{825B9CFC-76E2-4897-B7F9-ACB1D6B67F15}"/>
              </a:ext>
            </a:extLst>
          </p:cNvPr>
          <p:cNvGraphicFramePr>
            <a:graphicFrameLocks noChangeAspect="1"/>
          </p:cNvGraphicFramePr>
          <p:nvPr>
            <p:extLst>
              <p:ext uri="{D42A27DB-BD31-4B8C-83A1-F6EECF244321}">
                <p14:modId xmlns:p14="http://schemas.microsoft.com/office/powerpoint/2010/main" val="401348441"/>
              </p:ext>
            </p:extLst>
          </p:nvPr>
        </p:nvGraphicFramePr>
        <p:xfrm>
          <a:off x="1803654" y="5361203"/>
          <a:ext cx="3382803" cy="863991"/>
        </p:xfrm>
        <a:graphic>
          <a:graphicData uri="http://schemas.openxmlformats.org/presentationml/2006/ole">
            <mc:AlternateContent xmlns:mc="http://schemas.openxmlformats.org/markup-compatibility/2006">
              <mc:Choice xmlns:v="urn:schemas-microsoft-com:vml" Requires="v">
                <p:oleObj spid="_x0000_s24701" name="Equation" r:id="rId6" imgW="1892160" imgH="482400" progId="Equation.DSMT4">
                  <p:embed/>
                </p:oleObj>
              </mc:Choice>
              <mc:Fallback>
                <p:oleObj name="Equation" r:id="rId6" imgW="1892160" imgH="482400" progId="Equation.DSMT4">
                  <p:embed/>
                  <p:pic>
                    <p:nvPicPr>
                      <p:cNvPr id="18" name="对象 17">
                        <a:extLst>
                          <a:ext uri="{FF2B5EF4-FFF2-40B4-BE49-F238E27FC236}">
                            <a16:creationId xmlns:a16="http://schemas.microsoft.com/office/drawing/2014/main" id="{825B9CFC-76E2-4897-B7F9-ACB1D6B67F15}"/>
                          </a:ext>
                        </a:extLst>
                      </p:cNvPr>
                      <p:cNvPicPr/>
                      <p:nvPr/>
                    </p:nvPicPr>
                    <p:blipFill>
                      <a:blip r:embed="rId7"/>
                      <a:stretch>
                        <a:fillRect/>
                      </a:stretch>
                    </p:blipFill>
                    <p:spPr>
                      <a:xfrm>
                        <a:off x="1803654" y="5361203"/>
                        <a:ext cx="3382803" cy="863991"/>
                      </a:xfrm>
                      <a:prstGeom prst="rect">
                        <a:avLst/>
                      </a:prstGeom>
                    </p:spPr>
                  </p:pic>
                </p:oleObj>
              </mc:Fallback>
            </mc:AlternateContent>
          </a:graphicData>
        </a:graphic>
      </p:graphicFrame>
      <p:grpSp>
        <p:nvGrpSpPr>
          <p:cNvPr id="33" name="组合 32">
            <a:extLst>
              <a:ext uri="{FF2B5EF4-FFF2-40B4-BE49-F238E27FC236}">
                <a16:creationId xmlns:a16="http://schemas.microsoft.com/office/drawing/2014/main" id="{C446B6EF-2598-43FA-82B2-58E2EE768BC8}"/>
              </a:ext>
            </a:extLst>
          </p:cNvPr>
          <p:cNvGrpSpPr/>
          <p:nvPr/>
        </p:nvGrpSpPr>
        <p:grpSpPr>
          <a:xfrm>
            <a:off x="8336833" y="3253203"/>
            <a:ext cx="2590766" cy="3581898"/>
            <a:chOff x="282642" y="3020572"/>
            <a:chExt cx="2590766" cy="3581898"/>
          </a:xfrm>
        </p:grpSpPr>
        <p:graphicFrame>
          <p:nvGraphicFramePr>
            <p:cNvPr id="40" name="对象 39">
              <a:extLst>
                <a:ext uri="{FF2B5EF4-FFF2-40B4-BE49-F238E27FC236}">
                  <a16:creationId xmlns:a16="http://schemas.microsoft.com/office/drawing/2014/main" id="{2DB955B8-1A2D-4E62-8F44-594C879452DA}"/>
                </a:ext>
              </a:extLst>
            </p:cNvPr>
            <p:cNvGraphicFramePr>
              <a:graphicFrameLocks noChangeAspect="1"/>
            </p:cNvGraphicFramePr>
            <p:nvPr/>
          </p:nvGraphicFramePr>
          <p:xfrm>
            <a:off x="282642" y="3020572"/>
            <a:ext cx="663573" cy="482599"/>
          </p:xfrm>
          <a:graphic>
            <a:graphicData uri="http://schemas.openxmlformats.org/presentationml/2006/ole">
              <mc:AlternateContent xmlns:mc="http://schemas.openxmlformats.org/markup-compatibility/2006">
                <mc:Choice xmlns:v="urn:schemas-microsoft-com:vml" Requires="v">
                  <p:oleObj spid="_x0000_s24702" name="Equation" r:id="rId8" imgW="279360" imgH="203040" progId="Equation.DSMT4">
                    <p:embed/>
                  </p:oleObj>
                </mc:Choice>
                <mc:Fallback>
                  <p:oleObj name="Equation" r:id="rId8" imgW="279360" imgH="203040" progId="Equation.DSMT4">
                    <p:embed/>
                    <p:pic>
                      <p:nvPicPr>
                        <p:cNvPr id="34" name="对象 33">
                          <a:extLst>
                            <a:ext uri="{FF2B5EF4-FFF2-40B4-BE49-F238E27FC236}">
                              <a16:creationId xmlns:a16="http://schemas.microsoft.com/office/drawing/2014/main" id="{97B9A76A-9477-4497-B8CF-60ECC0ED6080}"/>
                            </a:ext>
                          </a:extLst>
                        </p:cNvPr>
                        <p:cNvPicPr/>
                        <p:nvPr/>
                      </p:nvPicPr>
                      <p:blipFill>
                        <a:blip r:embed="rId9"/>
                        <a:stretch>
                          <a:fillRect/>
                        </a:stretch>
                      </p:blipFill>
                      <p:spPr>
                        <a:xfrm>
                          <a:off x="282642" y="3020572"/>
                          <a:ext cx="663573" cy="482599"/>
                        </a:xfrm>
                        <a:prstGeom prst="rect">
                          <a:avLst/>
                        </a:prstGeom>
                      </p:spPr>
                    </p:pic>
                  </p:oleObj>
                </mc:Fallback>
              </mc:AlternateContent>
            </a:graphicData>
          </a:graphic>
        </p:graphicFrame>
        <p:graphicFrame>
          <p:nvGraphicFramePr>
            <p:cNvPr id="41" name="对象 40">
              <a:extLst>
                <a:ext uri="{FF2B5EF4-FFF2-40B4-BE49-F238E27FC236}">
                  <a16:creationId xmlns:a16="http://schemas.microsoft.com/office/drawing/2014/main" id="{840FFC3D-9873-4387-8424-5AB3E1274005}"/>
                </a:ext>
              </a:extLst>
            </p:cNvPr>
            <p:cNvGraphicFramePr>
              <a:graphicFrameLocks noChangeAspect="1"/>
            </p:cNvGraphicFramePr>
            <p:nvPr/>
          </p:nvGraphicFramePr>
          <p:xfrm>
            <a:off x="1202741" y="3035414"/>
            <a:ext cx="814387" cy="482600"/>
          </p:xfrm>
          <a:graphic>
            <a:graphicData uri="http://schemas.openxmlformats.org/presentationml/2006/ole">
              <mc:AlternateContent xmlns:mc="http://schemas.openxmlformats.org/markup-compatibility/2006">
                <mc:Choice xmlns:v="urn:schemas-microsoft-com:vml" Requires="v">
                  <p:oleObj spid="_x0000_s24703" name="Equation" r:id="rId10" imgW="342720" imgH="203040" progId="Equation.DSMT4">
                    <p:embed/>
                  </p:oleObj>
                </mc:Choice>
                <mc:Fallback>
                  <p:oleObj name="Equation" r:id="rId10" imgW="342720" imgH="203040" progId="Equation.DSMT4">
                    <p:embed/>
                    <p:pic>
                      <p:nvPicPr>
                        <p:cNvPr id="35" name="对象 34">
                          <a:extLst>
                            <a:ext uri="{FF2B5EF4-FFF2-40B4-BE49-F238E27FC236}">
                              <a16:creationId xmlns:a16="http://schemas.microsoft.com/office/drawing/2014/main" id="{AA0A1E9A-9500-4B18-85E8-69A42E497FEC}"/>
                            </a:ext>
                          </a:extLst>
                        </p:cNvPr>
                        <p:cNvPicPr/>
                        <p:nvPr/>
                      </p:nvPicPr>
                      <p:blipFill>
                        <a:blip r:embed="rId11"/>
                        <a:stretch>
                          <a:fillRect/>
                        </a:stretch>
                      </p:blipFill>
                      <p:spPr>
                        <a:xfrm>
                          <a:off x="1202741" y="3035414"/>
                          <a:ext cx="814387" cy="482600"/>
                        </a:xfrm>
                        <a:prstGeom prst="rect">
                          <a:avLst/>
                        </a:prstGeom>
                      </p:spPr>
                    </p:pic>
                  </p:oleObj>
                </mc:Fallback>
              </mc:AlternateContent>
            </a:graphicData>
          </a:graphic>
        </p:graphicFrame>
        <p:graphicFrame>
          <p:nvGraphicFramePr>
            <p:cNvPr id="42" name="对象 41">
              <a:extLst>
                <a:ext uri="{FF2B5EF4-FFF2-40B4-BE49-F238E27FC236}">
                  <a16:creationId xmlns:a16="http://schemas.microsoft.com/office/drawing/2014/main" id="{5E6AFC69-86F4-47EF-97F2-3844CE97A9A4}"/>
                </a:ext>
              </a:extLst>
            </p:cNvPr>
            <p:cNvGraphicFramePr>
              <a:graphicFrameLocks noChangeAspect="1"/>
            </p:cNvGraphicFramePr>
            <p:nvPr/>
          </p:nvGraphicFramePr>
          <p:xfrm>
            <a:off x="2273655" y="3020572"/>
            <a:ext cx="599753" cy="479803"/>
          </p:xfrm>
          <a:graphic>
            <a:graphicData uri="http://schemas.openxmlformats.org/presentationml/2006/ole">
              <mc:AlternateContent xmlns:mc="http://schemas.openxmlformats.org/markup-compatibility/2006">
                <mc:Choice xmlns:v="urn:schemas-microsoft-com:vml" Requires="v">
                  <p:oleObj spid="_x0000_s24704" name="Equation" r:id="rId12" imgW="253800" imgH="203040" progId="Equation.DSMT4">
                    <p:embed/>
                  </p:oleObj>
                </mc:Choice>
                <mc:Fallback>
                  <p:oleObj name="Equation" r:id="rId12" imgW="253800" imgH="203040" progId="Equation.DSMT4">
                    <p:embed/>
                    <p:pic>
                      <p:nvPicPr>
                        <p:cNvPr id="36" name="对象 35">
                          <a:extLst>
                            <a:ext uri="{FF2B5EF4-FFF2-40B4-BE49-F238E27FC236}">
                              <a16:creationId xmlns:a16="http://schemas.microsoft.com/office/drawing/2014/main" id="{EC99B45C-C052-4D99-8775-B517125E98EC}"/>
                            </a:ext>
                          </a:extLst>
                        </p:cNvPr>
                        <p:cNvPicPr/>
                        <p:nvPr/>
                      </p:nvPicPr>
                      <p:blipFill>
                        <a:blip r:embed="rId13"/>
                        <a:stretch>
                          <a:fillRect/>
                        </a:stretch>
                      </p:blipFill>
                      <p:spPr>
                        <a:xfrm>
                          <a:off x="2273655" y="3020572"/>
                          <a:ext cx="599753" cy="479803"/>
                        </a:xfrm>
                        <a:prstGeom prst="rect">
                          <a:avLst/>
                        </a:prstGeom>
                      </p:spPr>
                    </p:pic>
                  </p:oleObj>
                </mc:Fallback>
              </mc:AlternateContent>
            </a:graphicData>
          </a:graphic>
        </p:graphicFrame>
        <p:graphicFrame>
          <p:nvGraphicFramePr>
            <p:cNvPr id="44" name="对象 43">
              <a:extLst>
                <a:ext uri="{FF2B5EF4-FFF2-40B4-BE49-F238E27FC236}">
                  <a16:creationId xmlns:a16="http://schemas.microsoft.com/office/drawing/2014/main" id="{398F908F-1ECF-480C-B579-7B2665524402}"/>
                </a:ext>
              </a:extLst>
            </p:cNvPr>
            <p:cNvGraphicFramePr>
              <a:graphicFrameLocks noChangeAspect="1"/>
            </p:cNvGraphicFramePr>
            <p:nvPr/>
          </p:nvGraphicFramePr>
          <p:xfrm>
            <a:off x="1109063" y="4120490"/>
            <a:ext cx="643466" cy="482600"/>
          </p:xfrm>
          <a:graphic>
            <a:graphicData uri="http://schemas.openxmlformats.org/presentationml/2006/ole">
              <mc:AlternateContent xmlns:mc="http://schemas.openxmlformats.org/markup-compatibility/2006">
                <mc:Choice xmlns:v="urn:schemas-microsoft-com:vml" Requires="v">
                  <p:oleObj spid="_x0000_s24705" name="Equation" r:id="rId14" imgW="253800" imgH="190440" progId="Equation.DSMT4">
                    <p:embed/>
                  </p:oleObj>
                </mc:Choice>
                <mc:Fallback>
                  <p:oleObj name="Equation" r:id="rId14" imgW="253800" imgH="190440" progId="Equation.DSMT4">
                    <p:embed/>
                    <p:pic>
                      <p:nvPicPr>
                        <p:cNvPr id="37" name="对象 36">
                          <a:extLst>
                            <a:ext uri="{FF2B5EF4-FFF2-40B4-BE49-F238E27FC236}">
                              <a16:creationId xmlns:a16="http://schemas.microsoft.com/office/drawing/2014/main" id="{3909434F-55C6-42B1-B4B6-B0956A5ED2D3}"/>
                            </a:ext>
                          </a:extLst>
                        </p:cNvPr>
                        <p:cNvPicPr/>
                        <p:nvPr/>
                      </p:nvPicPr>
                      <p:blipFill>
                        <a:blip r:embed="rId15"/>
                        <a:stretch>
                          <a:fillRect/>
                        </a:stretch>
                      </p:blipFill>
                      <p:spPr>
                        <a:xfrm>
                          <a:off x="1109063" y="4120490"/>
                          <a:ext cx="643466" cy="482600"/>
                        </a:xfrm>
                        <a:prstGeom prst="rect">
                          <a:avLst/>
                        </a:prstGeom>
                      </p:spPr>
                    </p:pic>
                  </p:oleObj>
                </mc:Fallback>
              </mc:AlternateContent>
            </a:graphicData>
          </a:graphic>
        </p:graphicFrame>
        <p:graphicFrame>
          <p:nvGraphicFramePr>
            <p:cNvPr id="47" name="对象 46">
              <a:extLst>
                <a:ext uri="{FF2B5EF4-FFF2-40B4-BE49-F238E27FC236}">
                  <a16:creationId xmlns:a16="http://schemas.microsoft.com/office/drawing/2014/main" id="{D6754A49-761D-463D-9C0C-16E6D85DAD4F}"/>
                </a:ext>
              </a:extLst>
            </p:cNvPr>
            <p:cNvGraphicFramePr>
              <a:graphicFrameLocks noChangeAspect="1"/>
            </p:cNvGraphicFramePr>
            <p:nvPr/>
          </p:nvGraphicFramePr>
          <p:xfrm>
            <a:off x="1123852" y="5182825"/>
            <a:ext cx="614064" cy="486134"/>
          </p:xfrm>
          <a:graphic>
            <a:graphicData uri="http://schemas.openxmlformats.org/presentationml/2006/ole">
              <mc:AlternateContent xmlns:mc="http://schemas.openxmlformats.org/markup-compatibility/2006">
                <mc:Choice xmlns:v="urn:schemas-microsoft-com:vml" Requires="v">
                  <p:oleObj spid="_x0000_s24706" name="Equation" r:id="rId16" imgW="609396" imgH="482509" progId="Equation.DSMT4">
                    <p:embed/>
                  </p:oleObj>
                </mc:Choice>
                <mc:Fallback>
                  <p:oleObj name="Equation" r:id="rId16" imgW="609396" imgH="482509" progId="Equation.DSMT4">
                    <p:embed/>
                    <p:pic>
                      <p:nvPicPr>
                        <p:cNvPr id="38" name="对象 37">
                          <a:extLst>
                            <a:ext uri="{FF2B5EF4-FFF2-40B4-BE49-F238E27FC236}">
                              <a16:creationId xmlns:a16="http://schemas.microsoft.com/office/drawing/2014/main" id="{20B83FB7-30FB-4056-84A7-40D31F0DF2F6}"/>
                            </a:ext>
                          </a:extLst>
                        </p:cNvPr>
                        <p:cNvPicPr/>
                        <p:nvPr/>
                      </p:nvPicPr>
                      <p:blipFill>
                        <a:blip r:embed="rId17"/>
                        <a:stretch>
                          <a:fillRect/>
                        </a:stretch>
                      </p:blipFill>
                      <p:spPr>
                        <a:xfrm>
                          <a:off x="1123852" y="5182825"/>
                          <a:ext cx="614064" cy="486134"/>
                        </a:xfrm>
                        <a:prstGeom prst="rect">
                          <a:avLst/>
                        </a:prstGeom>
                      </p:spPr>
                    </p:pic>
                  </p:oleObj>
                </mc:Fallback>
              </mc:AlternateContent>
            </a:graphicData>
          </a:graphic>
        </p:graphicFrame>
        <p:graphicFrame>
          <p:nvGraphicFramePr>
            <p:cNvPr id="48" name="对象 47">
              <a:extLst>
                <a:ext uri="{FF2B5EF4-FFF2-40B4-BE49-F238E27FC236}">
                  <a16:creationId xmlns:a16="http://schemas.microsoft.com/office/drawing/2014/main" id="{AE5FCA01-46E7-4B1A-8F2A-B9318762A581}"/>
                </a:ext>
              </a:extLst>
            </p:cNvPr>
            <p:cNvGraphicFramePr>
              <a:graphicFrameLocks noChangeAspect="1"/>
            </p:cNvGraphicFramePr>
            <p:nvPr/>
          </p:nvGraphicFramePr>
          <p:xfrm>
            <a:off x="330442" y="5306165"/>
            <a:ext cx="412750" cy="488950"/>
          </p:xfrm>
          <a:graphic>
            <a:graphicData uri="http://schemas.openxmlformats.org/presentationml/2006/ole">
              <mc:AlternateContent xmlns:mc="http://schemas.openxmlformats.org/markup-compatibility/2006">
                <mc:Choice xmlns:v="urn:schemas-microsoft-com:vml" Requires="v">
                  <p:oleObj spid="_x0000_s24707" name="Equation" r:id="rId18" imgW="412527" imgH="489041" progId="Equation.DSMT4">
                    <p:embed/>
                  </p:oleObj>
                </mc:Choice>
                <mc:Fallback>
                  <p:oleObj name="Equation" r:id="rId18" imgW="412527" imgH="489041" progId="Equation.DSMT4">
                    <p:embed/>
                    <p:pic>
                      <p:nvPicPr>
                        <p:cNvPr id="39" name="对象 38">
                          <a:extLst>
                            <a:ext uri="{FF2B5EF4-FFF2-40B4-BE49-F238E27FC236}">
                              <a16:creationId xmlns:a16="http://schemas.microsoft.com/office/drawing/2014/main" id="{349DEE36-DB29-4B34-9602-E6BD853F086F}"/>
                            </a:ext>
                          </a:extLst>
                        </p:cNvPr>
                        <p:cNvPicPr/>
                        <p:nvPr/>
                      </p:nvPicPr>
                      <p:blipFill>
                        <a:blip r:embed="rId19"/>
                        <a:stretch>
                          <a:fillRect/>
                        </a:stretch>
                      </p:blipFill>
                      <p:spPr>
                        <a:xfrm>
                          <a:off x="330442" y="5306165"/>
                          <a:ext cx="412750" cy="488950"/>
                        </a:xfrm>
                        <a:prstGeom prst="rect">
                          <a:avLst/>
                        </a:prstGeom>
                      </p:spPr>
                    </p:pic>
                  </p:oleObj>
                </mc:Fallback>
              </mc:AlternateContent>
            </a:graphicData>
          </a:graphic>
        </p:graphicFrame>
        <p:graphicFrame>
          <p:nvGraphicFramePr>
            <p:cNvPr id="49" name="对象 48">
              <a:extLst>
                <a:ext uri="{FF2B5EF4-FFF2-40B4-BE49-F238E27FC236}">
                  <a16:creationId xmlns:a16="http://schemas.microsoft.com/office/drawing/2014/main" id="{96AC1673-35F7-457E-88B7-220467B4BFEE}"/>
                </a:ext>
              </a:extLst>
            </p:cNvPr>
            <p:cNvGraphicFramePr>
              <a:graphicFrameLocks noChangeAspect="1"/>
            </p:cNvGraphicFramePr>
            <p:nvPr/>
          </p:nvGraphicFramePr>
          <p:xfrm>
            <a:off x="1239369" y="6110230"/>
            <a:ext cx="382854" cy="492240"/>
          </p:xfrm>
          <a:graphic>
            <a:graphicData uri="http://schemas.openxmlformats.org/presentationml/2006/ole">
              <mc:AlternateContent xmlns:mc="http://schemas.openxmlformats.org/markup-compatibility/2006">
                <mc:Choice xmlns:v="urn:schemas-microsoft-com:vml" Requires="v">
                  <p:oleObj spid="_x0000_s24708" name="Equation" r:id="rId20" imgW="177480" imgH="228600" progId="Equation.DSMT4">
                    <p:embed/>
                  </p:oleObj>
                </mc:Choice>
                <mc:Fallback>
                  <p:oleObj name="Equation" r:id="rId20" imgW="177480" imgH="228600" progId="Equation.DSMT4">
                    <p:embed/>
                    <p:pic>
                      <p:nvPicPr>
                        <p:cNvPr id="43" name="对象 42">
                          <a:extLst>
                            <a:ext uri="{FF2B5EF4-FFF2-40B4-BE49-F238E27FC236}">
                              <a16:creationId xmlns:a16="http://schemas.microsoft.com/office/drawing/2014/main" id="{72E58E9B-D35A-4003-83C0-C02D5698F55F}"/>
                            </a:ext>
                          </a:extLst>
                        </p:cNvPr>
                        <p:cNvPicPr/>
                        <p:nvPr/>
                      </p:nvPicPr>
                      <p:blipFill>
                        <a:blip r:embed="rId21"/>
                        <a:stretch>
                          <a:fillRect/>
                        </a:stretch>
                      </p:blipFill>
                      <p:spPr>
                        <a:xfrm>
                          <a:off x="1239369" y="6110230"/>
                          <a:ext cx="382854" cy="492240"/>
                        </a:xfrm>
                        <a:prstGeom prst="rect">
                          <a:avLst/>
                        </a:prstGeom>
                      </p:spPr>
                    </p:pic>
                  </p:oleObj>
                </mc:Fallback>
              </mc:AlternateContent>
            </a:graphicData>
          </a:graphic>
        </p:graphicFrame>
        <p:cxnSp>
          <p:nvCxnSpPr>
            <p:cNvPr id="51" name="直接连接符 50">
              <a:extLst>
                <a:ext uri="{FF2B5EF4-FFF2-40B4-BE49-F238E27FC236}">
                  <a16:creationId xmlns:a16="http://schemas.microsoft.com/office/drawing/2014/main" id="{443E2220-2AF3-4DE5-AEC8-429C2243D2C2}"/>
                </a:ext>
              </a:extLst>
            </p:cNvPr>
            <p:cNvCxnSpPr>
              <a:cxnSpLocks/>
              <a:stCxn id="40" idx="2"/>
              <a:endCxn id="44" idx="0"/>
            </p:cNvCxnSpPr>
            <p:nvPr/>
          </p:nvCxnSpPr>
          <p:spPr>
            <a:xfrm>
              <a:off x="614428" y="3503171"/>
              <a:ext cx="816368" cy="617319"/>
            </a:xfrm>
            <a:prstGeom prst="line">
              <a:avLst/>
            </a:prstGeom>
          </p:spPr>
          <p:style>
            <a:lnRef idx="2">
              <a:schemeClr val="accent1"/>
            </a:lnRef>
            <a:fillRef idx="0">
              <a:schemeClr val="accent1"/>
            </a:fillRef>
            <a:effectRef idx="1">
              <a:schemeClr val="accent1"/>
            </a:effectRef>
            <a:fontRef idx="minor">
              <a:schemeClr val="tx1"/>
            </a:fontRef>
          </p:style>
        </p:cxnSp>
        <p:cxnSp>
          <p:nvCxnSpPr>
            <p:cNvPr id="56" name="直接连接符 55">
              <a:extLst>
                <a:ext uri="{FF2B5EF4-FFF2-40B4-BE49-F238E27FC236}">
                  <a16:creationId xmlns:a16="http://schemas.microsoft.com/office/drawing/2014/main" id="{BF0E71B1-3B20-4102-ADBB-22AFBF950769}"/>
                </a:ext>
              </a:extLst>
            </p:cNvPr>
            <p:cNvCxnSpPr>
              <a:cxnSpLocks/>
              <a:stCxn id="41" idx="2"/>
            </p:cNvCxnSpPr>
            <p:nvPr/>
          </p:nvCxnSpPr>
          <p:spPr>
            <a:xfrm flipH="1">
              <a:off x="1451039" y="3518014"/>
              <a:ext cx="158895" cy="575693"/>
            </a:xfrm>
            <a:prstGeom prst="line">
              <a:avLst/>
            </a:prstGeom>
          </p:spPr>
          <p:style>
            <a:lnRef idx="2">
              <a:schemeClr val="accent1"/>
            </a:lnRef>
            <a:fillRef idx="0">
              <a:schemeClr val="accent1"/>
            </a:fillRef>
            <a:effectRef idx="1">
              <a:schemeClr val="accent1"/>
            </a:effectRef>
            <a:fontRef idx="minor">
              <a:schemeClr val="tx1"/>
            </a:fontRef>
          </p:style>
        </p:cxnSp>
        <p:cxnSp>
          <p:nvCxnSpPr>
            <p:cNvPr id="57" name="直接连接符 56">
              <a:extLst>
                <a:ext uri="{FF2B5EF4-FFF2-40B4-BE49-F238E27FC236}">
                  <a16:creationId xmlns:a16="http://schemas.microsoft.com/office/drawing/2014/main" id="{A561D5B3-9D0E-478F-AD18-1930204FA1EE}"/>
                </a:ext>
              </a:extLst>
            </p:cNvPr>
            <p:cNvCxnSpPr>
              <a:cxnSpLocks/>
              <a:endCxn id="44" idx="0"/>
            </p:cNvCxnSpPr>
            <p:nvPr/>
          </p:nvCxnSpPr>
          <p:spPr>
            <a:xfrm flipH="1">
              <a:off x="1430796" y="3518014"/>
              <a:ext cx="1096636" cy="602476"/>
            </a:xfrm>
            <a:prstGeom prst="line">
              <a:avLst/>
            </a:prstGeom>
          </p:spPr>
          <p:style>
            <a:lnRef idx="2">
              <a:schemeClr val="accent1"/>
            </a:lnRef>
            <a:fillRef idx="0">
              <a:schemeClr val="accent1"/>
            </a:fillRef>
            <a:effectRef idx="1">
              <a:schemeClr val="accent1"/>
            </a:effectRef>
            <a:fontRef idx="minor">
              <a:schemeClr val="tx1"/>
            </a:fontRef>
          </p:style>
        </p:cxnSp>
        <p:cxnSp>
          <p:nvCxnSpPr>
            <p:cNvPr id="58" name="直接连接符 57">
              <a:extLst>
                <a:ext uri="{FF2B5EF4-FFF2-40B4-BE49-F238E27FC236}">
                  <a16:creationId xmlns:a16="http://schemas.microsoft.com/office/drawing/2014/main" id="{B85270D5-800B-4491-9907-6F6FA8526939}"/>
                </a:ext>
              </a:extLst>
            </p:cNvPr>
            <p:cNvCxnSpPr>
              <a:cxnSpLocks/>
              <a:stCxn id="44" idx="2"/>
              <a:endCxn id="47" idx="0"/>
            </p:cNvCxnSpPr>
            <p:nvPr/>
          </p:nvCxnSpPr>
          <p:spPr>
            <a:xfrm>
              <a:off x="1430796" y="4603090"/>
              <a:ext cx="88" cy="579735"/>
            </a:xfrm>
            <a:prstGeom prst="line">
              <a:avLst/>
            </a:prstGeom>
          </p:spPr>
          <p:style>
            <a:lnRef idx="2">
              <a:schemeClr val="accent1"/>
            </a:lnRef>
            <a:fillRef idx="0">
              <a:schemeClr val="accent1"/>
            </a:fillRef>
            <a:effectRef idx="1">
              <a:schemeClr val="accent1"/>
            </a:effectRef>
            <a:fontRef idx="minor">
              <a:schemeClr val="tx1"/>
            </a:fontRef>
          </p:style>
        </p:cxnSp>
        <p:cxnSp>
          <p:nvCxnSpPr>
            <p:cNvPr id="59" name="直接连接符 58">
              <a:extLst>
                <a:ext uri="{FF2B5EF4-FFF2-40B4-BE49-F238E27FC236}">
                  <a16:creationId xmlns:a16="http://schemas.microsoft.com/office/drawing/2014/main" id="{55715729-EA08-42AA-B496-0020C42747A3}"/>
                </a:ext>
              </a:extLst>
            </p:cNvPr>
            <p:cNvCxnSpPr>
              <a:cxnSpLocks/>
              <a:stCxn id="48" idx="2"/>
            </p:cNvCxnSpPr>
            <p:nvPr/>
          </p:nvCxnSpPr>
          <p:spPr>
            <a:xfrm>
              <a:off x="536817" y="5795115"/>
              <a:ext cx="617625" cy="453579"/>
            </a:xfrm>
            <a:prstGeom prst="line">
              <a:avLst/>
            </a:prstGeom>
          </p:spPr>
          <p:style>
            <a:lnRef idx="2">
              <a:schemeClr val="accent1"/>
            </a:lnRef>
            <a:fillRef idx="0">
              <a:schemeClr val="accent1"/>
            </a:fillRef>
            <a:effectRef idx="1">
              <a:schemeClr val="accent1"/>
            </a:effectRef>
            <a:fontRef idx="minor">
              <a:schemeClr val="tx1"/>
            </a:fontRef>
          </p:style>
        </p:cxnSp>
        <p:cxnSp>
          <p:nvCxnSpPr>
            <p:cNvPr id="60" name="直接连接符 59">
              <a:extLst>
                <a:ext uri="{FF2B5EF4-FFF2-40B4-BE49-F238E27FC236}">
                  <a16:creationId xmlns:a16="http://schemas.microsoft.com/office/drawing/2014/main" id="{47BCFAF7-DA7A-46F4-845C-3457B447FEAF}"/>
                </a:ext>
              </a:extLst>
            </p:cNvPr>
            <p:cNvCxnSpPr>
              <a:cxnSpLocks/>
              <a:stCxn id="47" idx="2"/>
              <a:endCxn id="49" idx="0"/>
            </p:cNvCxnSpPr>
            <p:nvPr/>
          </p:nvCxnSpPr>
          <p:spPr>
            <a:xfrm flipH="1">
              <a:off x="1430796" y="5668959"/>
              <a:ext cx="88" cy="441271"/>
            </a:xfrm>
            <a:prstGeom prst="line">
              <a:avLst/>
            </a:prstGeom>
          </p:spPr>
          <p:style>
            <a:lnRef idx="2">
              <a:schemeClr val="accent1"/>
            </a:lnRef>
            <a:fillRef idx="0">
              <a:schemeClr val="accent1"/>
            </a:fillRef>
            <a:effectRef idx="1">
              <a:schemeClr val="accent1"/>
            </a:effectRef>
            <a:fontRef idx="minor">
              <a:schemeClr val="tx1"/>
            </a:fontRef>
          </p:style>
        </p:cxnSp>
      </p:grpSp>
      <p:sp>
        <p:nvSpPr>
          <p:cNvPr id="11" name="矩形 10">
            <a:extLst>
              <a:ext uri="{FF2B5EF4-FFF2-40B4-BE49-F238E27FC236}">
                <a16:creationId xmlns:a16="http://schemas.microsoft.com/office/drawing/2014/main" id="{78E3F28D-3AE7-4478-8B95-849F688379DD}"/>
              </a:ext>
            </a:extLst>
          </p:cNvPr>
          <p:cNvSpPr/>
          <p:nvPr/>
        </p:nvSpPr>
        <p:spPr>
          <a:xfrm>
            <a:off x="4863002" y="3926217"/>
            <a:ext cx="558351" cy="57453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文本框 60">
            <a:extLst>
              <a:ext uri="{FF2B5EF4-FFF2-40B4-BE49-F238E27FC236}">
                <a16:creationId xmlns:a16="http://schemas.microsoft.com/office/drawing/2014/main" id="{32A129F4-9568-4A1A-8740-B757C3D5E47C}"/>
              </a:ext>
            </a:extLst>
          </p:cNvPr>
          <p:cNvSpPr txBox="1"/>
          <p:nvPr/>
        </p:nvSpPr>
        <p:spPr>
          <a:xfrm>
            <a:off x="4680583" y="3253203"/>
            <a:ext cx="1173345" cy="584775"/>
          </a:xfrm>
          <a:prstGeom prst="rect">
            <a:avLst/>
          </a:prstGeom>
          <a:noFill/>
        </p:spPr>
        <p:txBody>
          <a:bodyPr wrap="square" rtlCol="0">
            <a:spAutoFit/>
          </a:bodyPr>
          <a:lstStyle/>
          <a:p>
            <a:pPr algn="ctr"/>
            <a:r>
              <a:rPr lang="zh-CN" altLang="en-US" sz="1600" dirty="0">
                <a:latin typeface="黑体" panose="02010609060101010101" pitchFamily="49" charset="-122"/>
                <a:ea typeface="黑体" panose="02010609060101010101" pitchFamily="49" charset="-122"/>
              </a:rPr>
              <a:t>上一层网络输出</a:t>
            </a:r>
          </a:p>
        </p:txBody>
      </p:sp>
      <p:sp>
        <p:nvSpPr>
          <p:cNvPr id="62" name="矩形 61">
            <a:extLst>
              <a:ext uri="{FF2B5EF4-FFF2-40B4-BE49-F238E27FC236}">
                <a16:creationId xmlns:a16="http://schemas.microsoft.com/office/drawing/2014/main" id="{5064F97B-50AB-47DE-AC62-3EFEF352FF80}"/>
              </a:ext>
            </a:extLst>
          </p:cNvPr>
          <p:cNvSpPr/>
          <p:nvPr/>
        </p:nvSpPr>
        <p:spPr>
          <a:xfrm>
            <a:off x="5443831" y="3987409"/>
            <a:ext cx="867646" cy="42433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文本框 63">
            <a:extLst>
              <a:ext uri="{FF2B5EF4-FFF2-40B4-BE49-F238E27FC236}">
                <a16:creationId xmlns:a16="http://schemas.microsoft.com/office/drawing/2014/main" id="{BC4EC963-C844-4640-BB9A-02DDB77B8CC8}"/>
              </a:ext>
            </a:extLst>
          </p:cNvPr>
          <p:cNvSpPr txBox="1"/>
          <p:nvPr/>
        </p:nvSpPr>
        <p:spPr>
          <a:xfrm>
            <a:off x="4588116" y="4653602"/>
            <a:ext cx="1196682" cy="646331"/>
          </a:xfrm>
          <a:prstGeom prst="rect">
            <a:avLst/>
          </a:prstGeom>
          <a:noFill/>
        </p:spPr>
        <p:txBody>
          <a:bodyPr wrap="square" rtlCol="0">
            <a:spAutoFit/>
          </a:bodyPr>
          <a:lstStyle/>
          <a:p>
            <a:pPr algn="ctr"/>
            <a:r>
              <a:rPr lang="zh-CN" altLang="en-US" dirty="0">
                <a:latin typeface="黑体" panose="02010609060101010101" pitchFamily="49" charset="-122"/>
                <a:ea typeface="黑体" panose="02010609060101010101" pitchFamily="49" charset="-122"/>
              </a:rPr>
              <a:t>激活函数的导数</a:t>
            </a:r>
          </a:p>
        </p:txBody>
      </p:sp>
      <p:sp>
        <p:nvSpPr>
          <p:cNvPr id="65" name="矩形 64">
            <a:extLst>
              <a:ext uri="{FF2B5EF4-FFF2-40B4-BE49-F238E27FC236}">
                <a16:creationId xmlns:a16="http://schemas.microsoft.com/office/drawing/2014/main" id="{82DB85D7-919E-4A3B-BFE3-D60CDD43C37B}"/>
              </a:ext>
            </a:extLst>
          </p:cNvPr>
          <p:cNvSpPr/>
          <p:nvPr/>
        </p:nvSpPr>
        <p:spPr>
          <a:xfrm>
            <a:off x="3185513" y="5379328"/>
            <a:ext cx="722629" cy="84586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2" name="对象 11">
            <a:extLst>
              <a:ext uri="{FF2B5EF4-FFF2-40B4-BE49-F238E27FC236}">
                <a16:creationId xmlns:a16="http://schemas.microsoft.com/office/drawing/2014/main" id="{14B6FBC2-7E16-4265-82DF-EB0AEA333C97}"/>
              </a:ext>
            </a:extLst>
          </p:cNvPr>
          <p:cNvGraphicFramePr>
            <a:graphicFrameLocks noChangeAspect="1"/>
          </p:cNvGraphicFramePr>
          <p:nvPr>
            <p:extLst>
              <p:ext uri="{D42A27DB-BD31-4B8C-83A1-F6EECF244321}">
                <p14:modId xmlns:p14="http://schemas.microsoft.com/office/powerpoint/2010/main" val="4263990680"/>
              </p:ext>
            </p:extLst>
          </p:nvPr>
        </p:nvGraphicFramePr>
        <p:xfrm>
          <a:off x="3070971" y="6291789"/>
          <a:ext cx="529674" cy="387069"/>
        </p:xfrm>
        <a:graphic>
          <a:graphicData uri="http://schemas.openxmlformats.org/presentationml/2006/ole">
            <mc:AlternateContent xmlns:mc="http://schemas.openxmlformats.org/markup-compatibility/2006">
              <mc:Choice xmlns:v="urn:schemas-microsoft-com:vml" Requires="v">
                <p:oleObj spid="_x0000_s24709" name="Equation" r:id="rId22" imgW="660451" imgH="482509" progId="Equation.DSMT4">
                  <p:embed/>
                </p:oleObj>
              </mc:Choice>
              <mc:Fallback>
                <p:oleObj name="Equation" r:id="rId22" imgW="660451" imgH="482509" progId="Equation.DSMT4">
                  <p:embed/>
                  <p:pic>
                    <p:nvPicPr>
                      <p:cNvPr id="0" name=""/>
                      <p:cNvPicPr/>
                      <p:nvPr/>
                    </p:nvPicPr>
                    <p:blipFill>
                      <a:blip r:embed="rId23"/>
                      <a:stretch>
                        <a:fillRect/>
                      </a:stretch>
                    </p:blipFill>
                    <p:spPr>
                      <a:xfrm>
                        <a:off x="3070971" y="6291789"/>
                        <a:ext cx="529674" cy="387069"/>
                      </a:xfrm>
                      <a:prstGeom prst="rect">
                        <a:avLst/>
                      </a:prstGeom>
                    </p:spPr>
                  </p:pic>
                </p:oleObj>
              </mc:Fallback>
            </mc:AlternateContent>
          </a:graphicData>
        </a:graphic>
      </p:graphicFrame>
      <p:sp>
        <p:nvSpPr>
          <p:cNvPr id="66" name="矩形 65">
            <a:extLst>
              <a:ext uri="{FF2B5EF4-FFF2-40B4-BE49-F238E27FC236}">
                <a16:creationId xmlns:a16="http://schemas.microsoft.com/office/drawing/2014/main" id="{E52B0AF7-6EF4-4C1C-9C39-15CEE653AAA6}"/>
              </a:ext>
            </a:extLst>
          </p:cNvPr>
          <p:cNvSpPr/>
          <p:nvPr/>
        </p:nvSpPr>
        <p:spPr>
          <a:xfrm>
            <a:off x="3899632" y="5379328"/>
            <a:ext cx="722629" cy="84586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7" name="直接连接符 66">
            <a:extLst>
              <a:ext uri="{FF2B5EF4-FFF2-40B4-BE49-F238E27FC236}">
                <a16:creationId xmlns:a16="http://schemas.microsoft.com/office/drawing/2014/main" id="{37934592-29C2-4BDA-8F9C-D22C4BDCAFC6}"/>
              </a:ext>
            </a:extLst>
          </p:cNvPr>
          <p:cNvCxnSpPr>
            <a:cxnSpLocks/>
            <a:endCxn id="64" idx="1"/>
          </p:cNvCxnSpPr>
          <p:nvPr/>
        </p:nvCxnSpPr>
        <p:spPr>
          <a:xfrm flipV="1">
            <a:off x="4139115" y="4976768"/>
            <a:ext cx="449001" cy="384436"/>
          </a:xfrm>
          <a:prstGeom prst="line">
            <a:avLst/>
          </a:prstGeom>
        </p:spPr>
        <p:style>
          <a:lnRef idx="2">
            <a:schemeClr val="dk1"/>
          </a:lnRef>
          <a:fillRef idx="0">
            <a:schemeClr val="dk1"/>
          </a:fillRef>
          <a:effectRef idx="1">
            <a:schemeClr val="dk1"/>
          </a:effectRef>
          <a:fontRef idx="minor">
            <a:schemeClr val="tx1"/>
          </a:fontRef>
        </p:style>
      </p:cxnSp>
      <p:cxnSp>
        <p:nvCxnSpPr>
          <p:cNvPr id="68" name="直接连接符 67">
            <a:extLst>
              <a:ext uri="{FF2B5EF4-FFF2-40B4-BE49-F238E27FC236}">
                <a16:creationId xmlns:a16="http://schemas.microsoft.com/office/drawing/2014/main" id="{5EBB347C-D662-46BB-8C1E-2E4DA1734B44}"/>
              </a:ext>
            </a:extLst>
          </p:cNvPr>
          <p:cNvCxnSpPr>
            <a:cxnSpLocks/>
            <a:stCxn id="64" idx="3"/>
            <a:endCxn id="62" idx="2"/>
          </p:cNvCxnSpPr>
          <p:nvPr/>
        </p:nvCxnSpPr>
        <p:spPr>
          <a:xfrm flipV="1">
            <a:off x="5784798" y="4411739"/>
            <a:ext cx="92856" cy="565029"/>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802828879"/>
      </p:ext>
    </p:extLst>
  </p:cSld>
  <p:clrMapOvr>
    <a:masterClrMapping/>
  </p:clrMapOvr>
  <mc:AlternateContent xmlns:mc="http://schemas.openxmlformats.org/markup-compatibility/2006">
    <mc:Choice xmlns:p14="http://schemas.microsoft.com/office/powerpoint/2010/main" Requires="p14">
      <p:transition p14:dur="0" advTm="13011"/>
    </mc:Choice>
    <mc:Fallback>
      <p:transition advTm="13011"/>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圆角 19">
            <a:extLst>
              <a:ext uri="{FF2B5EF4-FFF2-40B4-BE49-F238E27FC236}">
                <a16:creationId xmlns:a16="http://schemas.microsoft.com/office/drawing/2014/main" id="{C6DF70FF-1040-4F09-A09B-836BEEF1B01F}"/>
              </a:ext>
            </a:extLst>
          </p:cNvPr>
          <p:cNvSpPr/>
          <p:nvPr/>
        </p:nvSpPr>
        <p:spPr>
          <a:xfrm>
            <a:off x="4554155" y="4652223"/>
            <a:ext cx="1230554" cy="646331"/>
          </a:xfrm>
          <a:prstGeom prst="round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对话气泡: 圆角矩形 18">
            <a:extLst>
              <a:ext uri="{FF2B5EF4-FFF2-40B4-BE49-F238E27FC236}">
                <a16:creationId xmlns:a16="http://schemas.microsoft.com/office/drawing/2014/main" id="{F3FD2547-D33E-4754-B893-E42F176484A0}"/>
              </a:ext>
            </a:extLst>
          </p:cNvPr>
          <p:cNvSpPr/>
          <p:nvPr/>
        </p:nvSpPr>
        <p:spPr>
          <a:xfrm rot="10800000">
            <a:off x="2961373" y="6282148"/>
            <a:ext cx="712098" cy="396709"/>
          </a:xfrm>
          <a:prstGeom prst="wedgeRoundRectCallou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对话气泡: 圆角矩形 15">
            <a:extLst>
              <a:ext uri="{FF2B5EF4-FFF2-40B4-BE49-F238E27FC236}">
                <a16:creationId xmlns:a16="http://schemas.microsoft.com/office/drawing/2014/main" id="{1999F8CC-87BB-4C7D-98D6-6E3F72A5C55D}"/>
              </a:ext>
            </a:extLst>
          </p:cNvPr>
          <p:cNvSpPr/>
          <p:nvPr/>
        </p:nvSpPr>
        <p:spPr>
          <a:xfrm>
            <a:off x="4749714" y="3271340"/>
            <a:ext cx="1035084" cy="569909"/>
          </a:xfrm>
          <a:prstGeom prst="wedgeRoundRectCallou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p:nvGrpSpPr>
        <p:grpSpPr>
          <a:xfrm>
            <a:off x="0" y="0"/>
            <a:ext cx="550139" cy="766618"/>
            <a:chOff x="1935426" y="1142067"/>
            <a:chExt cx="422193" cy="587375"/>
          </a:xfrm>
        </p:grpSpPr>
        <p:sp>
          <p:nvSpPr>
            <p:cNvPr id="2" name="等腰三角形 8">
              <a:extLst>
                <a:ext uri="{FF2B5EF4-FFF2-40B4-BE49-F238E27FC236}">
                  <a16:creationId xmlns:a16="http://schemas.microsoft.com/office/drawing/2014/main" id="{08B1C425-8377-49F6-AF5E-DB51366F1BFC}"/>
                </a:ext>
              </a:extLst>
            </p:cNvPr>
            <p:cNvSpPr/>
            <p:nvPr/>
          </p:nvSpPr>
          <p:spPr>
            <a:xfrm rot="5400000">
              <a:off x="1768534" y="1308959"/>
              <a:ext cx="587375" cy="253591"/>
            </a:xfrm>
            <a:prstGeom prst="triangle">
              <a:avLst>
                <a:gd name="adj" fmla="val 41052"/>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等线" panose="020F0502020204030204"/>
                <a:ea typeface="等线" panose="02010600030101010101" pitchFamily="2" charset="-122"/>
                <a:cs typeface="+mn-cs"/>
                <a:sym typeface="+mn-lt"/>
              </a:endParaRPr>
            </a:p>
          </p:txBody>
        </p:sp>
        <p:sp>
          <p:nvSpPr>
            <p:cNvPr id="3" name="等腰三角形 9">
              <a:extLst>
                <a:ext uri="{FF2B5EF4-FFF2-40B4-BE49-F238E27FC236}">
                  <a16:creationId xmlns:a16="http://schemas.microsoft.com/office/drawing/2014/main" id="{CD7F8B8D-27B3-49E5-BFC6-1725988C3769}"/>
                </a:ext>
              </a:extLst>
            </p:cNvPr>
            <p:cNvSpPr/>
            <p:nvPr/>
          </p:nvSpPr>
          <p:spPr>
            <a:xfrm rot="7213136">
              <a:off x="2106000" y="1337329"/>
              <a:ext cx="306388" cy="196850"/>
            </a:xfrm>
            <a:prstGeom prst="triangle">
              <a:avLst>
                <a:gd name="adj" fmla="val 39199"/>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等线" panose="020F0502020204030204"/>
                <a:ea typeface="等线" panose="02010600030101010101" pitchFamily="2" charset="-122"/>
                <a:cs typeface="+mn-cs"/>
                <a:sym typeface="+mn-lt"/>
              </a:endParaRPr>
            </a:p>
          </p:txBody>
        </p:sp>
      </p:grpSp>
      <p:cxnSp>
        <p:nvCxnSpPr>
          <p:cNvPr id="5" name="直接连接符 4"/>
          <p:cNvCxnSpPr/>
          <p:nvPr/>
        </p:nvCxnSpPr>
        <p:spPr>
          <a:xfrm flipV="1">
            <a:off x="0" y="766618"/>
            <a:ext cx="12192000" cy="1890"/>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633344" y="145986"/>
            <a:ext cx="5481129" cy="523220"/>
          </a:xfrm>
          <a:prstGeom prst="rect">
            <a:avLst/>
          </a:prstGeom>
          <a:noFill/>
        </p:spPr>
        <p:txBody>
          <a:bodyPr wrap="square" rtlCol="0">
            <a:spAutoFit/>
          </a:bodyPr>
          <a:lstStyle/>
          <a:p>
            <a:r>
              <a:rPr lang="en-US" altLang="zh-CN" sz="2800" b="1" dirty="0">
                <a:solidFill>
                  <a:srgbClr val="002060"/>
                </a:solidFill>
                <a:latin typeface="微软雅黑" panose="020B0503020204020204" pitchFamily="34" charset="-122"/>
                <a:ea typeface="微软雅黑" panose="020B0503020204020204" pitchFamily="34" charset="-122"/>
              </a:rPr>
              <a:t>1.4	</a:t>
            </a:r>
            <a:r>
              <a:rPr lang="zh-CN" altLang="en-US" sz="2800" b="1" dirty="0">
                <a:solidFill>
                  <a:srgbClr val="002060"/>
                </a:solidFill>
                <a:latin typeface="微软雅黑" panose="020B0503020204020204" pitchFamily="34" charset="-122"/>
                <a:ea typeface="微软雅黑" panose="020B0503020204020204" pitchFamily="34" charset="-122"/>
              </a:rPr>
              <a:t>梯度消失、梯度爆炸</a:t>
            </a:r>
            <a:endParaRPr lang="zh-CN" altLang="en-US" dirty="0"/>
          </a:p>
        </p:txBody>
      </p:sp>
      <p:sp>
        <p:nvSpPr>
          <p:cNvPr id="9" name="灯片编号占位符 2">
            <a:extLst>
              <a:ext uri="{FF2B5EF4-FFF2-40B4-BE49-F238E27FC236}">
                <a16:creationId xmlns:a16="http://schemas.microsoft.com/office/drawing/2014/main" id="{D3DD63A9-5EF1-70F4-A51C-4E4C91786111}"/>
              </a:ext>
            </a:extLst>
          </p:cNvPr>
          <p:cNvSpPr txBox="1">
            <a:spLocks/>
          </p:cNvSpPr>
          <p:nvPr/>
        </p:nvSpPr>
        <p:spPr>
          <a:xfrm>
            <a:off x="8610600" y="6356350"/>
            <a:ext cx="2743200"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E90303BD-27E7-44B1-9354-C9A836F9E9C5}" type="slidenum">
              <a:rPr lang="zh-CN" altLang="en-US" sz="1200" smtClean="0">
                <a:solidFill>
                  <a:srgbClr val="898989"/>
                </a:solidFill>
              </a:rPr>
              <a:pPr algn="r"/>
              <a:t>18</a:t>
            </a:fld>
            <a:endParaRPr lang="zh-CN" altLang="en-US" sz="1200" dirty="0">
              <a:solidFill>
                <a:srgbClr val="898989"/>
              </a:solidFill>
            </a:endParaRPr>
          </a:p>
        </p:txBody>
      </p:sp>
      <p:sp>
        <p:nvSpPr>
          <p:cNvPr id="7" name="文本框 6">
            <a:extLst>
              <a:ext uri="{FF2B5EF4-FFF2-40B4-BE49-F238E27FC236}">
                <a16:creationId xmlns:a16="http://schemas.microsoft.com/office/drawing/2014/main" id="{DE405581-6B29-B92D-A92C-5B63460205B4}"/>
              </a:ext>
            </a:extLst>
          </p:cNvPr>
          <p:cNvSpPr txBox="1"/>
          <p:nvPr/>
        </p:nvSpPr>
        <p:spPr>
          <a:xfrm>
            <a:off x="633343" y="766618"/>
            <a:ext cx="11668527" cy="2224583"/>
          </a:xfrm>
          <a:prstGeom prst="rect">
            <a:avLst/>
          </a:prstGeom>
          <a:noFill/>
        </p:spPr>
        <p:txBody>
          <a:bodyPr wrap="square">
            <a:spAutoFit/>
          </a:bodyPr>
          <a:lstStyle/>
          <a:p>
            <a:pPr marL="285750" indent="-285750">
              <a:lnSpc>
                <a:spcPct val="200000"/>
              </a:lnSpc>
              <a:buFont typeface="Wingdings" panose="05000000000000000000" pitchFamily="2" charset="2"/>
              <a:buChar char="p"/>
              <a:defRPr/>
            </a:pPr>
            <a:r>
              <a:rPr lang="zh-CN" altLang="en-US" b="1"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梯度消失</a:t>
            </a:r>
            <a:endParaRPr lang="en-US" altLang="zh-CN" b="1"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endParaRPr>
          </a:p>
          <a:p>
            <a:pPr marL="742950" lvl="1" indent="-285750">
              <a:lnSpc>
                <a:spcPct val="200000"/>
              </a:lnSpc>
              <a:buFont typeface="Wingdings" panose="05000000000000000000" pitchFamily="2" charset="2"/>
              <a:buChar char="p"/>
              <a:defRPr/>
            </a:pPr>
            <a:r>
              <a:rPr lang="zh-CN" altLang="en-US" b="1"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梯度趋近于零，网络权重无法更新或者更新的很微小，网络训练再久也不会有效果。</a:t>
            </a:r>
            <a:endParaRPr lang="en-US" altLang="zh-CN" b="1"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nSpc>
                <a:spcPct val="200000"/>
              </a:lnSpc>
              <a:buFont typeface="Wingdings" panose="05000000000000000000" pitchFamily="2" charset="2"/>
              <a:buChar char="p"/>
              <a:defRPr/>
            </a:pPr>
            <a:r>
              <a:rPr lang="zh-CN" altLang="en-US" b="1"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梯度爆炸</a:t>
            </a:r>
            <a:endParaRPr lang="en-US" altLang="zh-CN" b="1"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endParaRPr>
          </a:p>
          <a:p>
            <a:pPr marL="742950" lvl="1" indent="-285750">
              <a:lnSpc>
                <a:spcPct val="200000"/>
              </a:lnSpc>
              <a:buFont typeface="Wingdings" panose="05000000000000000000" pitchFamily="2" charset="2"/>
              <a:buChar char="p"/>
              <a:defRPr/>
            </a:pPr>
            <a:r>
              <a:rPr lang="zh-CN" altLang="en-US" b="1"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梯度呈指数级增长，变得非常大，然后导致网络权重的大幅更新，使网络变得不稳定。</a:t>
            </a:r>
          </a:p>
        </p:txBody>
      </p:sp>
      <p:graphicFrame>
        <p:nvGraphicFramePr>
          <p:cNvPr id="17" name="对象 16">
            <a:extLst>
              <a:ext uri="{FF2B5EF4-FFF2-40B4-BE49-F238E27FC236}">
                <a16:creationId xmlns:a16="http://schemas.microsoft.com/office/drawing/2014/main" id="{2F14C68B-283D-4E5B-B8AA-226F4F356F37}"/>
              </a:ext>
            </a:extLst>
          </p:cNvPr>
          <p:cNvGraphicFramePr>
            <a:graphicFrameLocks noChangeAspect="1"/>
          </p:cNvGraphicFramePr>
          <p:nvPr/>
        </p:nvGraphicFramePr>
        <p:xfrm>
          <a:off x="1757825" y="3850506"/>
          <a:ext cx="5728873" cy="776413"/>
        </p:xfrm>
        <a:graphic>
          <a:graphicData uri="http://schemas.openxmlformats.org/presentationml/2006/ole">
            <mc:AlternateContent xmlns:mc="http://schemas.openxmlformats.org/markup-compatibility/2006">
              <mc:Choice xmlns:v="urn:schemas-microsoft-com:vml" Requires="v">
                <p:oleObj spid="_x0000_s28697" name="Equation" r:id="rId4" imgW="4825745" imgH="653959" progId="Equation.DSMT4">
                  <p:embed/>
                </p:oleObj>
              </mc:Choice>
              <mc:Fallback>
                <p:oleObj name="Equation" r:id="rId4" imgW="4825745" imgH="653959" progId="Equation.DSMT4">
                  <p:embed/>
                  <p:pic>
                    <p:nvPicPr>
                      <p:cNvPr id="17" name="对象 16">
                        <a:extLst>
                          <a:ext uri="{FF2B5EF4-FFF2-40B4-BE49-F238E27FC236}">
                            <a16:creationId xmlns:a16="http://schemas.microsoft.com/office/drawing/2014/main" id="{2F14C68B-283D-4E5B-B8AA-226F4F356F37}"/>
                          </a:ext>
                        </a:extLst>
                      </p:cNvPr>
                      <p:cNvPicPr/>
                      <p:nvPr/>
                    </p:nvPicPr>
                    <p:blipFill>
                      <a:blip r:embed="rId5"/>
                      <a:stretch>
                        <a:fillRect/>
                      </a:stretch>
                    </p:blipFill>
                    <p:spPr>
                      <a:xfrm>
                        <a:off x="1757825" y="3850506"/>
                        <a:ext cx="5728873" cy="776413"/>
                      </a:xfrm>
                      <a:prstGeom prst="rect">
                        <a:avLst/>
                      </a:prstGeom>
                    </p:spPr>
                  </p:pic>
                </p:oleObj>
              </mc:Fallback>
            </mc:AlternateContent>
          </a:graphicData>
        </a:graphic>
      </p:graphicFrame>
      <p:graphicFrame>
        <p:nvGraphicFramePr>
          <p:cNvPr id="18" name="对象 17">
            <a:extLst>
              <a:ext uri="{FF2B5EF4-FFF2-40B4-BE49-F238E27FC236}">
                <a16:creationId xmlns:a16="http://schemas.microsoft.com/office/drawing/2014/main" id="{825B9CFC-76E2-4897-B7F9-ACB1D6B67F15}"/>
              </a:ext>
            </a:extLst>
          </p:cNvPr>
          <p:cNvGraphicFramePr>
            <a:graphicFrameLocks noChangeAspect="1"/>
          </p:cNvGraphicFramePr>
          <p:nvPr/>
        </p:nvGraphicFramePr>
        <p:xfrm>
          <a:off x="1803654" y="5361203"/>
          <a:ext cx="3382803" cy="863991"/>
        </p:xfrm>
        <a:graphic>
          <a:graphicData uri="http://schemas.openxmlformats.org/presentationml/2006/ole">
            <mc:AlternateContent xmlns:mc="http://schemas.openxmlformats.org/markup-compatibility/2006">
              <mc:Choice xmlns:v="urn:schemas-microsoft-com:vml" Requires="v">
                <p:oleObj spid="_x0000_s28698" name="Equation" r:id="rId6" imgW="1892160" imgH="482400" progId="Equation.DSMT4">
                  <p:embed/>
                </p:oleObj>
              </mc:Choice>
              <mc:Fallback>
                <p:oleObj name="Equation" r:id="rId6" imgW="1892160" imgH="482400" progId="Equation.DSMT4">
                  <p:embed/>
                  <p:pic>
                    <p:nvPicPr>
                      <p:cNvPr id="18" name="对象 17">
                        <a:extLst>
                          <a:ext uri="{FF2B5EF4-FFF2-40B4-BE49-F238E27FC236}">
                            <a16:creationId xmlns:a16="http://schemas.microsoft.com/office/drawing/2014/main" id="{825B9CFC-76E2-4897-B7F9-ACB1D6B67F15}"/>
                          </a:ext>
                        </a:extLst>
                      </p:cNvPr>
                      <p:cNvPicPr/>
                      <p:nvPr/>
                    </p:nvPicPr>
                    <p:blipFill>
                      <a:blip r:embed="rId7"/>
                      <a:stretch>
                        <a:fillRect/>
                      </a:stretch>
                    </p:blipFill>
                    <p:spPr>
                      <a:xfrm>
                        <a:off x="1803654" y="5361203"/>
                        <a:ext cx="3382803" cy="863991"/>
                      </a:xfrm>
                      <a:prstGeom prst="rect">
                        <a:avLst/>
                      </a:prstGeom>
                    </p:spPr>
                  </p:pic>
                </p:oleObj>
              </mc:Fallback>
            </mc:AlternateContent>
          </a:graphicData>
        </a:graphic>
      </p:graphicFrame>
      <p:sp>
        <p:nvSpPr>
          <p:cNvPr id="11" name="矩形 10">
            <a:extLst>
              <a:ext uri="{FF2B5EF4-FFF2-40B4-BE49-F238E27FC236}">
                <a16:creationId xmlns:a16="http://schemas.microsoft.com/office/drawing/2014/main" id="{78E3F28D-3AE7-4478-8B95-849F688379DD}"/>
              </a:ext>
            </a:extLst>
          </p:cNvPr>
          <p:cNvSpPr/>
          <p:nvPr/>
        </p:nvSpPr>
        <p:spPr>
          <a:xfrm>
            <a:off x="4863002" y="3926217"/>
            <a:ext cx="558351" cy="57453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文本框 60">
            <a:extLst>
              <a:ext uri="{FF2B5EF4-FFF2-40B4-BE49-F238E27FC236}">
                <a16:creationId xmlns:a16="http://schemas.microsoft.com/office/drawing/2014/main" id="{32A129F4-9568-4A1A-8740-B757C3D5E47C}"/>
              </a:ext>
            </a:extLst>
          </p:cNvPr>
          <p:cNvSpPr txBox="1"/>
          <p:nvPr/>
        </p:nvSpPr>
        <p:spPr>
          <a:xfrm>
            <a:off x="4680583" y="3253203"/>
            <a:ext cx="1173345" cy="584775"/>
          </a:xfrm>
          <a:prstGeom prst="rect">
            <a:avLst/>
          </a:prstGeom>
          <a:noFill/>
        </p:spPr>
        <p:txBody>
          <a:bodyPr wrap="square" rtlCol="0">
            <a:spAutoFit/>
          </a:bodyPr>
          <a:lstStyle/>
          <a:p>
            <a:pPr algn="ctr"/>
            <a:r>
              <a:rPr lang="zh-CN" altLang="en-US" sz="1600" dirty="0">
                <a:latin typeface="黑体" panose="02010609060101010101" pitchFamily="49" charset="-122"/>
                <a:ea typeface="黑体" panose="02010609060101010101" pitchFamily="49" charset="-122"/>
              </a:rPr>
              <a:t>上一层网络输出</a:t>
            </a:r>
          </a:p>
        </p:txBody>
      </p:sp>
      <p:sp>
        <p:nvSpPr>
          <p:cNvPr id="62" name="矩形 61">
            <a:extLst>
              <a:ext uri="{FF2B5EF4-FFF2-40B4-BE49-F238E27FC236}">
                <a16:creationId xmlns:a16="http://schemas.microsoft.com/office/drawing/2014/main" id="{5064F97B-50AB-47DE-AC62-3EFEF352FF80}"/>
              </a:ext>
            </a:extLst>
          </p:cNvPr>
          <p:cNvSpPr/>
          <p:nvPr/>
        </p:nvSpPr>
        <p:spPr>
          <a:xfrm>
            <a:off x="5443831" y="3987409"/>
            <a:ext cx="867646" cy="42433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文本框 63">
            <a:extLst>
              <a:ext uri="{FF2B5EF4-FFF2-40B4-BE49-F238E27FC236}">
                <a16:creationId xmlns:a16="http://schemas.microsoft.com/office/drawing/2014/main" id="{BC4EC963-C844-4640-BB9A-02DDB77B8CC8}"/>
              </a:ext>
            </a:extLst>
          </p:cNvPr>
          <p:cNvSpPr txBox="1"/>
          <p:nvPr/>
        </p:nvSpPr>
        <p:spPr>
          <a:xfrm>
            <a:off x="4588116" y="4653602"/>
            <a:ext cx="1196682" cy="646331"/>
          </a:xfrm>
          <a:prstGeom prst="rect">
            <a:avLst/>
          </a:prstGeom>
          <a:noFill/>
        </p:spPr>
        <p:txBody>
          <a:bodyPr wrap="square" rtlCol="0">
            <a:spAutoFit/>
          </a:bodyPr>
          <a:lstStyle/>
          <a:p>
            <a:pPr algn="ctr"/>
            <a:r>
              <a:rPr lang="zh-CN" altLang="en-US" dirty="0">
                <a:latin typeface="黑体" panose="02010609060101010101" pitchFamily="49" charset="-122"/>
                <a:ea typeface="黑体" panose="02010609060101010101" pitchFamily="49" charset="-122"/>
              </a:rPr>
              <a:t>激活函数的导数</a:t>
            </a:r>
          </a:p>
        </p:txBody>
      </p:sp>
      <p:sp>
        <p:nvSpPr>
          <p:cNvPr id="65" name="矩形 64">
            <a:extLst>
              <a:ext uri="{FF2B5EF4-FFF2-40B4-BE49-F238E27FC236}">
                <a16:creationId xmlns:a16="http://schemas.microsoft.com/office/drawing/2014/main" id="{82DB85D7-919E-4A3B-BFE3-D60CDD43C37B}"/>
              </a:ext>
            </a:extLst>
          </p:cNvPr>
          <p:cNvSpPr/>
          <p:nvPr/>
        </p:nvSpPr>
        <p:spPr>
          <a:xfrm>
            <a:off x="3185513" y="5379328"/>
            <a:ext cx="722629" cy="84586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2" name="对象 11">
            <a:extLst>
              <a:ext uri="{FF2B5EF4-FFF2-40B4-BE49-F238E27FC236}">
                <a16:creationId xmlns:a16="http://schemas.microsoft.com/office/drawing/2014/main" id="{14B6FBC2-7E16-4265-82DF-EB0AEA333C97}"/>
              </a:ext>
            </a:extLst>
          </p:cNvPr>
          <p:cNvGraphicFramePr>
            <a:graphicFrameLocks noChangeAspect="1"/>
          </p:cNvGraphicFramePr>
          <p:nvPr/>
        </p:nvGraphicFramePr>
        <p:xfrm>
          <a:off x="3070971" y="6291789"/>
          <a:ext cx="529674" cy="387069"/>
        </p:xfrm>
        <a:graphic>
          <a:graphicData uri="http://schemas.openxmlformats.org/presentationml/2006/ole">
            <mc:AlternateContent xmlns:mc="http://schemas.openxmlformats.org/markup-compatibility/2006">
              <mc:Choice xmlns:v="urn:schemas-microsoft-com:vml" Requires="v">
                <p:oleObj spid="_x0000_s28699" name="Equation" r:id="rId8" imgW="660451" imgH="482509" progId="Equation.DSMT4">
                  <p:embed/>
                </p:oleObj>
              </mc:Choice>
              <mc:Fallback>
                <p:oleObj name="Equation" r:id="rId8" imgW="660451" imgH="482509" progId="Equation.DSMT4">
                  <p:embed/>
                  <p:pic>
                    <p:nvPicPr>
                      <p:cNvPr id="12" name="对象 11">
                        <a:extLst>
                          <a:ext uri="{FF2B5EF4-FFF2-40B4-BE49-F238E27FC236}">
                            <a16:creationId xmlns:a16="http://schemas.microsoft.com/office/drawing/2014/main" id="{14B6FBC2-7E16-4265-82DF-EB0AEA333C97}"/>
                          </a:ext>
                        </a:extLst>
                      </p:cNvPr>
                      <p:cNvPicPr/>
                      <p:nvPr/>
                    </p:nvPicPr>
                    <p:blipFill>
                      <a:blip r:embed="rId9"/>
                      <a:stretch>
                        <a:fillRect/>
                      </a:stretch>
                    </p:blipFill>
                    <p:spPr>
                      <a:xfrm>
                        <a:off x="3070971" y="6291789"/>
                        <a:ext cx="529674" cy="387069"/>
                      </a:xfrm>
                      <a:prstGeom prst="rect">
                        <a:avLst/>
                      </a:prstGeom>
                    </p:spPr>
                  </p:pic>
                </p:oleObj>
              </mc:Fallback>
            </mc:AlternateContent>
          </a:graphicData>
        </a:graphic>
      </p:graphicFrame>
      <p:sp>
        <p:nvSpPr>
          <p:cNvPr id="66" name="矩形 65">
            <a:extLst>
              <a:ext uri="{FF2B5EF4-FFF2-40B4-BE49-F238E27FC236}">
                <a16:creationId xmlns:a16="http://schemas.microsoft.com/office/drawing/2014/main" id="{E52B0AF7-6EF4-4C1C-9C39-15CEE653AAA6}"/>
              </a:ext>
            </a:extLst>
          </p:cNvPr>
          <p:cNvSpPr/>
          <p:nvPr/>
        </p:nvSpPr>
        <p:spPr>
          <a:xfrm>
            <a:off x="3899632" y="5379328"/>
            <a:ext cx="722629" cy="84586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7" name="直接连接符 66">
            <a:extLst>
              <a:ext uri="{FF2B5EF4-FFF2-40B4-BE49-F238E27FC236}">
                <a16:creationId xmlns:a16="http://schemas.microsoft.com/office/drawing/2014/main" id="{37934592-29C2-4BDA-8F9C-D22C4BDCAFC6}"/>
              </a:ext>
            </a:extLst>
          </p:cNvPr>
          <p:cNvCxnSpPr>
            <a:cxnSpLocks/>
            <a:endCxn id="64" idx="1"/>
          </p:cNvCxnSpPr>
          <p:nvPr/>
        </p:nvCxnSpPr>
        <p:spPr>
          <a:xfrm flipV="1">
            <a:off x="4139115" y="4976768"/>
            <a:ext cx="449001" cy="384436"/>
          </a:xfrm>
          <a:prstGeom prst="line">
            <a:avLst/>
          </a:prstGeom>
        </p:spPr>
        <p:style>
          <a:lnRef idx="2">
            <a:schemeClr val="dk1"/>
          </a:lnRef>
          <a:fillRef idx="0">
            <a:schemeClr val="dk1"/>
          </a:fillRef>
          <a:effectRef idx="1">
            <a:schemeClr val="dk1"/>
          </a:effectRef>
          <a:fontRef idx="minor">
            <a:schemeClr val="tx1"/>
          </a:fontRef>
        </p:style>
      </p:cxnSp>
      <p:cxnSp>
        <p:nvCxnSpPr>
          <p:cNvPr id="68" name="直接连接符 67">
            <a:extLst>
              <a:ext uri="{FF2B5EF4-FFF2-40B4-BE49-F238E27FC236}">
                <a16:creationId xmlns:a16="http://schemas.microsoft.com/office/drawing/2014/main" id="{5EBB347C-D662-46BB-8C1E-2E4DA1734B44}"/>
              </a:ext>
            </a:extLst>
          </p:cNvPr>
          <p:cNvCxnSpPr>
            <a:cxnSpLocks/>
            <a:stCxn id="64" idx="3"/>
            <a:endCxn id="62" idx="2"/>
          </p:cNvCxnSpPr>
          <p:nvPr/>
        </p:nvCxnSpPr>
        <p:spPr>
          <a:xfrm flipV="1">
            <a:off x="5784798" y="4411739"/>
            <a:ext cx="92856" cy="565029"/>
          </a:xfrm>
          <a:prstGeom prst="line">
            <a:avLst/>
          </a:prstGeom>
        </p:spPr>
        <p:style>
          <a:lnRef idx="2">
            <a:schemeClr val="dk1"/>
          </a:lnRef>
          <a:fillRef idx="0">
            <a:schemeClr val="dk1"/>
          </a:fillRef>
          <a:effectRef idx="1">
            <a:schemeClr val="dk1"/>
          </a:effectRef>
          <a:fontRef idx="minor">
            <a:schemeClr val="tx1"/>
          </a:fontRef>
        </p:style>
      </p:cxnSp>
      <p:pic>
        <p:nvPicPr>
          <p:cNvPr id="28687" name="Picture 15">
            <a:extLst>
              <a:ext uri="{FF2B5EF4-FFF2-40B4-BE49-F238E27FC236}">
                <a16:creationId xmlns:a16="http://schemas.microsoft.com/office/drawing/2014/main" id="{7CF76FE3-2638-4C34-AE7A-8D8CD4380C6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613480" y="3766897"/>
            <a:ext cx="4207014" cy="17200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4980373"/>
      </p:ext>
    </p:extLst>
  </p:cSld>
  <p:clrMapOvr>
    <a:masterClrMapping/>
  </p:clrMapOvr>
  <mc:AlternateContent xmlns:mc="http://schemas.openxmlformats.org/markup-compatibility/2006">
    <mc:Choice xmlns:p14="http://schemas.microsoft.com/office/powerpoint/2010/main" Requires="p14">
      <p:transition p14:dur="0" advTm="13011"/>
    </mc:Choice>
    <mc:Fallback>
      <p:transition advTm="13011"/>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0"/>
            <a:ext cx="550139" cy="766618"/>
            <a:chOff x="1935426" y="1142067"/>
            <a:chExt cx="422193" cy="587375"/>
          </a:xfrm>
        </p:grpSpPr>
        <p:sp>
          <p:nvSpPr>
            <p:cNvPr id="2" name="等腰三角形 8">
              <a:extLst>
                <a:ext uri="{FF2B5EF4-FFF2-40B4-BE49-F238E27FC236}">
                  <a16:creationId xmlns:a16="http://schemas.microsoft.com/office/drawing/2014/main" id="{08B1C425-8377-49F6-AF5E-DB51366F1BFC}"/>
                </a:ext>
              </a:extLst>
            </p:cNvPr>
            <p:cNvSpPr/>
            <p:nvPr/>
          </p:nvSpPr>
          <p:spPr>
            <a:xfrm rot="5400000">
              <a:off x="1768534" y="1308959"/>
              <a:ext cx="587375" cy="253591"/>
            </a:xfrm>
            <a:prstGeom prst="triangle">
              <a:avLst>
                <a:gd name="adj" fmla="val 41052"/>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等线" panose="020F0502020204030204"/>
                <a:ea typeface="等线" panose="02010600030101010101" pitchFamily="2" charset="-122"/>
                <a:cs typeface="+mn-cs"/>
                <a:sym typeface="+mn-lt"/>
              </a:endParaRPr>
            </a:p>
          </p:txBody>
        </p:sp>
        <p:sp>
          <p:nvSpPr>
            <p:cNvPr id="3" name="等腰三角形 9">
              <a:extLst>
                <a:ext uri="{FF2B5EF4-FFF2-40B4-BE49-F238E27FC236}">
                  <a16:creationId xmlns:a16="http://schemas.microsoft.com/office/drawing/2014/main" id="{CD7F8B8D-27B3-49E5-BFC6-1725988C3769}"/>
                </a:ext>
              </a:extLst>
            </p:cNvPr>
            <p:cNvSpPr/>
            <p:nvPr/>
          </p:nvSpPr>
          <p:spPr>
            <a:xfrm rot="7213136">
              <a:off x="2106000" y="1337329"/>
              <a:ext cx="306388" cy="196850"/>
            </a:xfrm>
            <a:prstGeom prst="triangle">
              <a:avLst>
                <a:gd name="adj" fmla="val 39199"/>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等线" panose="020F0502020204030204"/>
                <a:ea typeface="等线" panose="02010600030101010101" pitchFamily="2" charset="-122"/>
                <a:cs typeface="+mn-cs"/>
                <a:sym typeface="+mn-lt"/>
              </a:endParaRPr>
            </a:p>
          </p:txBody>
        </p:sp>
      </p:grpSp>
      <p:cxnSp>
        <p:nvCxnSpPr>
          <p:cNvPr id="5" name="直接连接符 4"/>
          <p:cNvCxnSpPr/>
          <p:nvPr/>
        </p:nvCxnSpPr>
        <p:spPr>
          <a:xfrm flipV="1">
            <a:off x="0" y="766618"/>
            <a:ext cx="12192000" cy="1890"/>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633344" y="145986"/>
            <a:ext cx="5481129" cy="523220"/>
          </a:xfrm>
          <a:prstGeom prst="rect">
            <a:avLst/>
          </a:prstGeom>
          <a:noFill/>
        </p:spPr>
        <p:txBody>
          <a:bodyPr wrap="square" rtlCol="0">
            <a:spAutoFit/>
          </a:bodyPr>
          <a:lstStyle/>
          <a:p>
            <a:r>
              <a:rPr lang="en-US" altLang="zh-CN" sz="2800" b="1" dirty="0">
                <a:solidFill>
                  <a:srgbClr val="002060"/>
                </a:solidFill>
                <a:latin typeface="微软雅黑" panose="020B0503020204020204" pitchFamily="34" charset="-122"/>
                <a:ea typeface="微软雅黑" panose="020B0503020204020204" pitchFamily="34" charset="-122"/>
              </a:rPr>
              <a:t>1.5	</a:t>
            </a:r>
            <a:r>
              <a:rPr lang="zh-CN" altLang="en-US" sz="2800" b="1" dirty="0">
                <a:solidFill>
                  <a:srgbClr val="002060"/>
                </a:solidFill>
                <a:latin typeface="微软雅黑" panose="020B0503020204020204" pitchFamily="34" charset="-122"/>
                <a:ea typeface="微软雅黑" panose="020B0503020204020204" pitchFamily="34" charset="-122"/>
              </a:rPr>
              <a:t>不可导情况的处理</a:t>
            </a:r>
            <a:endParaRPr lang="zh-CN" altLang="en-US" dirty="0"/>
          </a:p>
        </p:txBody>
      </p:sp>
      <p:sp>
        <p:nvSpPr>
          <p:cNvPr id="9" name="灯片编号占位符 2">
            <a:extLst>
              <a:ext uri="{FF2B5EF4-FFF2-40B4-BE49-F238E27FC236}">
                <a16:creationId xmlns:a16="http://schemas.microsoft.com/office/drawing/2014/main" id="{D3DD63A9-5EF1-70F4-A51C-4E4C91786111}"/>
              </a:ext>
            </a:extLst>
          </p:cNvPr>
          <p:cNvSpPr txBox="1">
            <a:spLocks/>
          </p:cNvSpPr>
          <p:nvPr/>
        </p:nvSpPr>
        <p:spPr>
          <a:xfrm>
            <a:off x="8610600" y="6356350"/>
            <a:ext cx="2743200"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E90303BD-27E7-44B1-9354-C9A836F9E9C5}" type="slidenum">
              <a:rPr lang="zh-CN" altLang="en-US" sz="1200" smtClean="0">
                <a:solidFill>
                  <a:srgbClr val="898989"/>
                </a:solidFill>
              </a:rPr>
              <a:pPr algn="r"/>
              <a:t>19</a:t>
            </a:fld>
            <a:endParaRPr lang="zh-CN" altLang="en-US" sz="1200" dirty="0">
              <a:solidFill>
                <a:srgbClr val="898989"/>
              </a:solidFill>
            </a:endParaRPr>
          </a:p>
        </p:txBody>
      </p:sp>
      <p:sp>
        <p:nvSpPr>
          <p:cNvPr id="7" name="文本框 6">
            <a:extLst>
              <a:ext uri="{FF2B5EF4-FFF2-40B4-BE49-F238E27FC236}">
                <a16:creationId xmlns:a16="http://schemas.microsoft.com/office/drawing/2014/main" id="{DE405581-6B29-B92D-A92C-5B63460205B4}"/>
              </a:ext>
            </a:extLst>
          </p:cNvPr>
          <p:cNvSpPr txBox="1"/>
          <p:nvPr/>
        </p:nvSpPr>
        <p:spPr>
          <a:xfrm>
            <a:off x="633343" y="766618"/>
            <a:ext cx="11668527" cy="1116588"/>
          </a:xfrm>
          <a:prstGeom prst="rect">
            <a:avLst/>
          </a:prstGeom>
          <a:noFill/>
        </p:spPr>
        <p:txBody>
          <a:bodyPr wrap="square">
            <a:spAutoFit/>
          </a:bodyPr>
          <a:lstStyle/>
          <a:p>
            <a:pPr marL="285750" indent="-285750">
              <a:lnSpc>
                <a:spcPct val="200000"/>
              </a:lnSpc>
              <a:buFont typeface="Wingdings" panose="05000000000000000000" pitchFamily="2" charset="2"/>
              <a:buChar char="p"/>
              <a:defRPr/>
            </a:pPr>
            <a:r>
              <a:rPr lang="zh-CN" altLang="en-US" b="1"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激活函数不可导：</a:t>
            </a:r>
            <a:endParaRPr lang="en-US" altLang="zh-CN" b="1"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endParaRPr>
          </a:p>
          <a:p>
            <a:pPr marL="742950" lvl="1" indent="-285750">
              <a:lnSpc>
                <a:spcPct val="200000"/>
              </a:lnSpc>
              <a:buFont typeface="Wingdings" panose="05000000000000000000" pitchFamily="2" charset="2"/>
              <a:buChar char="p"/>
              <a:defRPr/>
            </a:pPr>
            <a:r>
              <a:rPr lang="zh-CN" altLang="en-US" b="1"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次梯度方法：是传统的梯度下降方法的拓展，用来处理不可导的凸函数</a:t>
            </a:r>
            <a:endParaRPr lang="en-US" altLang="zh-CN" b="1"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26653" name="Picture 29">
            <a:extLst>
              <a:ext uri="{FF2B5EF4-FFF2-40B4-BE49-F238E27FC236}">
                <a16:creationId xmlns:a16="http://schemas.microsoft.com/office/drawing/2014/main" id="{AE779B60-9CA0-4955-8A93-1A071906C0C4}"/>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saturation sat="300000"/>
                    </a14:imgEffect>
                  </a14:imgLayer>
                </a14:imgProps>
              </a:ext>
              <a:ext uri="{28A0092B-C50C-407E-A947-70E740481C1C}">
                <a14:useLocalDpi xmlns:a14="http://schemas.microsoft.com/office/drawing/2010/main" val="0"/>
              </a:ext>
            </a:extLst>
          </a:blip>
          <a:srcRect/>
          <a:stretch>
            <a:fillRect/>
          </a:stretch>
        </p:blipFill>
        <p:spPr bwMode="auto">
          <a:xfrm>
            <a:off x="805999" y="4267550"/>
            <a:ext cx="2944373" cy="166994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0" name="对象 9">
            <a:extLst>
              <a:ext uri="{FF2B5EF4-FFF2-40B4-BE49-F238E27FC236}">
                <a16:creationId xmlns:a16="http://schemas.microsoft.com/office/drawing/2014/main" id="{51C32C4F-AF43-4FAB-AF22-C1504945D808}"/>
              </a:ext>
            </a:extLst>
          </p:cNvPr>
          <p:cNvGraphicFramePr>
            <a:graphicFrameLocks noChangeAspect="1"/>
          </p:cNvGraphicFramePr>
          <p:nvPr>
            <p:extLst>
              <p:ext uri="{D42A27DB-BD31-4B8C-83A1-F6EECF244321}">
                <p14:modId xmlns:p14="http://schemas.microsoft.com/office/powerpoint/2010/main" val="3914147935"/>
              </p:ext>
            </p:extLst>
          </p:nvPr>
        </p:nvGraphicFramePr>
        <p:xfrm>
          <a:off x="1418257" y="3977890"/>
          <a:ext cx="1719856" cy="289660"/>
        </p:xfrm>
        <a:graphic>
          <a:graphicData uri="http://schemas.openxmlformats.org/presentationml/2006/ole">
            <mc:AlternateContent xmlns:mc="http://schemas.openxmlformats.org/markup-compatibility/2006">
              <mc:Choice xmlns:v="urn:schemas-microsoft-com:vml" Requires="v">
                <p:oleObj spid="_x0000_s26662" name="Equation" r:id="rId6" imgW="1206360" imgH="203040" progId="Equation.DSMT4">
                  <p:embed/>
                </p:oleObj>
              </mc:Choice>
              <mc:Fallback>
                <p:oleObj name="Equation" r:id="rId6" imgW="1206360" imgH="203040" progId="Equation.DSMT4">
                  <p:embed/>
                  <p:pic>
                    <p:nvPicPr>
                      <p:cNvPr id="0" name=""/>
                      <p:cNvPicPr/>
                      <p:nvPr/>
                    </p:nvPicPr>
                    <p:blipFill>
                      <a:blip r:embed="rId7"/>
                      <a:stretch>
                        <a:fillRect/>
                      </a:stretch>
                    </p:blipFill>
                    <p:spPr>
                      <a:xfrm>
                        <a:off x="1418257" y="3977890"/>
                        <a:ext cx="1719856" cy="289660"/>
                      </a:xfrm>
                      <a:prstGeom prst="rect">
                        <a:avLst/>
                      </a:prstGeom>
                    </p:spPr>
                  </p:pic>
                </p:oleObj>
              </mc:Fallback>
            </mc:AlternateContent>
          </a:graphicData>
        </a:graphic>
      </p:graphicFrame>
      <p:sp>
        <p:nvSpPr>
          <p:cNvPr id="40" name="文本框 39">
            <a:extLst>
              <a:ext uri="{FF2B5EF4-FFF2-40B4-BE49-F238E27FC236}">
                <a16:creationId xmlns:a16="http://schemas.microsoft.com/office/drawing/2014/main" id="{F2D8E763-0248-4343-96D5-DAB36DFE8A10}"/>
              </a:ext>
            </a:extLst>
          </p:cNvPr>
          <p:cNvSpPr txBox="1"/>
          <p:nvPr/>
        </p:nvSpPr>
        <p:spPr>
          <a:xfrm>
            <a:off x="633343" y="1883206"/>
            <a:ext cx="11668527" cy="1669944"/>
          </a:xfrm>
          <a:prstGeom prst="rect">
            <a:avLst/>
          </a:prstGeom>
          <a:noFill/>
        </p:spPr>
        <p:txBody>
          <a:bodyPr wrap="square">
            <a:spAutoFit/>
          </a:bodyPr>
          <a:lstStyle/>
          <a:p>
            <a:pPr marL="285750" indent="-285750">
              <a:lnSpc>
                <a:spcPct val="200000"/>
              </a:lnSpc>
              <a:buFont typeface="Wingdings" panose="05000000000000000000" pitchFamily="2" charset="2"/>
              <a:buChar char="p"/>
              <a:defRPr/>
            </a:pPr>
            <a:r>
              <a:rPr lang="zh-CN" altLang="en-US" b="1"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池化不可导</a:t>
            </a:r>
            <a:r>
              <a:rPr lang="zh-CN" altLang="en-US" b="1"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（梯度之和保持不变原则）</a:t>
            </a:r>
            <a:endParaRPr lang="en-US" altLang="zh-CN" b="1"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endParaRPr>
          </a:p>
          <a:p>
            <a:pPr marL="742950" lvl="1" indent="-285750">
              <a:lnSpc>
                <a:spcPct val="200000"/>
              </a:lnSpc>
              <a:buFont typeface="Wingdings" panose="05000000000000000000" pitchFamily="2" charset="2"/>
              <a:buChar char="p"/>
              <a:defRPr/>
            </a:pPr>
            <a:r>
              <a:rPr lang="zh-CN" altLang="en-US" b="1"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平均池化：把梯度等分为</a:t>
            </a:r>
            <a:r>
              <a:rPr lang="en-US" altLang="zh-CN" b="1"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b="1"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份分配给前一层</a:t>
            </a:r>
            <a:endParaRPr lang="en-US" altLang="zh-CN" b="1"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endParaRPr>
          </a:p>
          <a:p>
            <a:pPr marL="742950" lvl="1" indent="-285750">
              <a:lnSpc>
                <a:spcPct val="200000"/>
              </a:lnSpc>
              <a:buFont typeface="Wingdings" panose="05000000000000000000" pitchFamily="2" charset="2"/>
              <a:buChar char="p"/>
              <a:defRPr/>
            </a:pPr>
            <a:r>
              <a:rPr lang="zh-CN" altLang="en-US" b="1"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最大池化：把梯度直接传给前一层具有最大像素值的像素</a:t>
            </a:r>
            <a:endParaRPr lang="en-US" altLang="zh-CN" b="1"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26656" name="Picture 32">
            <a:extLst>
              <a:ext uri="{FF2B5EF4-FFF2-40B4-BE49-F238E27FC236}">
                <a16:creationId xmlns:a16="http://schemas.microsoft.com/office/drawing/2014/main" id="{CABC857C-8851-439E-94E5-50A35F0A1207}"/>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b="6330"/>
          <a:stretch/>
        </p:blipFill>
        <p:spPr bwMode="auto">
          <a:xfrm>
            <a:off x="5169462" y="3717141"/>
            <a:ext cx="5774213" cy="2361179"/>
          </a:xfrm>
          <a:prstGeom prst="rect">
            <a:avLst/>
          </a:prstGeom>
          <a:noFill/>
          <a:extLst>
            <a:ext uri="{909E8E84-426E-40DD-AFC4-6F175D3DCCD1}">
              <a14:hiddenFill xmlns:a14="http://schemas.microsoft.com/office/drawing/2010/main">
                <a:solidFill>
                  <a:srgbClr val="FFFFFF"/>
                </a:solidFill>
              </a14:hiddenFill>
            </a:ext>
          </a:extLst>
        </p:spPr>
      </p:pic>
      <p:sp>
        <p:nvSpPr>
          <p:cNvPr id="11" name="文本框 10">
            <a:extLst>
              <a:ext uri="{FF2B5EF4-FFF2-40B4-BE49-F238E27FC236}">
                <a16:creationId xmlns:a16="http://schemas.microsoft.com/office/drawing/2014/main" id="{65EB61CF-ED46-486D-AD12-5760B72D789F}"/>
              </a:ext>
            </a:extLst>
          </p:cNvPr>
          <p:cNvSpPr txBox="1"/>
          <p:nvPr/>
        </p:nvSpPr>
        <p:spPr>
          <a:xfrm>
            <a:off x="7045063" y="5937493"/>
            <a:ext cx="2023009" cy="307777"/>
          </a:xfrm>
          <a:prstGeom prst="rect">
            <a:avLst/>
          </a:prstGeom>
          <a:noFill/>
        </p:spPr>
        <p:txBody>
          <a:bodyPr wrap="square" rtlCol="0">
            <a:spAutoFit/>
          </a:bodyPr>
          <a:lstStyle/>
          <a:p>
            <a:r>
              <a:rPr lang="zh-CN" altLang="en-US" sz="1400" dirty="0">
                <a:latin typeface="黑体" panose="02010609060101010101" pitchFamily="49" charset="-122"/>
                <a:ea typeface="黑体" panose="02010609060101010101" pitchFamily="49" charset="-122"/>
              </a:rPr>
              <a:t>平均池化的梯度传播</a:t>
            </a:r>
          </a:p>
        </p:txBody>
      </p:sp>
    </p:spTree>
    <p:extLst>
      <p:ext uri="{BB962C8B-B14F-4D97-AF65-F5344CB8AC3E}">
        <p14:creationId xmlns:p14="http://schemas.microsoft.com/office/powerpoint/2010/main" val="1608064279"/>
      </p:ext>
    </p:extLst>
  </p:cSld>
  <p:clrMapOvr>
    <a:masterClrMapping/>
  </p:clrMapOvr>
  <mc:AlternateContent xmlns:mc="http://schemas.openxmlformats.org/markup-compatibility/2006">
    <mc:Choice xmlns:p14="http://schemas.microsoft.com/office/powerpoint/2010/main" Requires="p14">
      <p:transition p14:dur="0" advTm="13011"/>
    </mc:Choice>
    <mc:Fallback>
      <p:transition advTm="13011"/>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平行四边形 39"/>
          <p:cNvSpPr/>
          <p:nvPr/>
        </p:nvSpPr>
        <p:spPr>
          <a:xfrm>
            <a:off x="0" y="-101132"/>
            <a:ext cx="4579257" cy="6959132"/>
          </a:xfrm>
          <a:prstGeom prst="rect">
            <a:avLst/>
          </a:prstGeom>
          <a:solidFill>
            <a:srgbClr val="22477D"/>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cs typeface="+mn-ea"/>
              <a:sym typeface="+mn-lt"/>
            </a:endParaRPr>
          </a:p>
        </p:txBody>
      </p:sp>
      <p:sp>
        <p:nvSpPr>
          <p:cNvPr id="4" name="矩形 3"/>
          <p:cNvSpPr/>
          <p:nvPr/>
        </p:nvSpPr>
        <p:spPr>
          <a:xfrm>
            <a:off x="165100" y="135230"/>
            <a:ext cx="368300" cy="368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49250" y="245771"/>
            <a:ext cx="368300" cy="3683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灯片编号占位符 2">
            <a:extLst>
              <a:ext uri="{FF2B5EF4-FFF2-40B4-BE49-F238E27FC236}">
                <a16:creationId xmlns:a16="http://schemas.microsoft.com/office/drawing/2014/main" id="{8527273A-33E9-4960-891C-07138440470C}"/>
              </a:ext>
            </a:extLst>
          </p:cNvPr>
          <p:cNvSpPr>
            <a:spLocks noGrp="1"/>
          </p:cNvSpPr>
          <p:nvPr>
            <p:ph type="sldNum" sz="quarter" idx="12"/>
          </p:nvPr>
        </p:nvSpPr>
        <p:spPr/>
        <p:txBody>
          <a:bodyPr/>
          <a:lstStyle/>
          <a:p>
            <a:fld id="{E90303BD-27E7-44B1-9354-C9A836F9E9C5}" type="slidenum">
              <a:rPr lang="zh-CN" altLang="en-US" smtClean="0"/>
              <a:t>2</a:t>
            </a:fld>
            <a:endParaRPr lang="zh-CN" altLang="en-US" dirty="0"/>
          </a:p>
        </p:txBody>
      </p:sp>
      <p:sp>
        <p:nvSpPr>
          <p:cNvPr id="8" name="TextBox 8">
            <a:extLst>
              <a:ext uri="{FF2B5EF4-FFF2-40B4-BE49-F238E27FC236}">
                <a16:creationId xmlns:a16="http://schemas.microsoft.com/office/drawing/2014/main" id="{A681B942-A25D-347E-B0B1-DBEC02EF93D5}"/>
              </a:ext>
            </a:extLst>
          </p:cNvPr>
          <p:cNvSpPr txBox="1"/>
          <p:nvPr/>
        </p:nvSpPr>
        <p:spPr>
          <a:xfrm>
            <a:off x="-275772" y="2346256"/>
            <a:ext cx="5130800" cy="1893852"/>
          </a:xfrm>
          <a:prstGeom prst="rect">
            <a:avLst/>
          </a:prstGeom>
          <a:noFill/>
        </p:spPr>
        <p:txBody>
          <a:bodyPr wrap="square" rtlCol="0">
            <a:spAutoFit/>
          </a:bodyPr>
          <a:lstStyle/>
          <a:p>
            <a:pPr algn="ctr">
              <a:lnSpc>
                <a:spcPct val="120000"/>
              </a:lnSpc>
            </a:pPr>
            <a:r>
              <a:rPr lang="zh-CN" altLang="en-US" sz="4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mn-lt"/>
              </a:rPr>
              <a:t>目   录</a:t>
            </a:r>
            <a:endParaRPr lang="en-US" altLang="zh-CN" sz="4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mn-lt"/>
            </a:endParaRPr>
          </a:p>
          <a:p>
            <a:pPr algn="ctr">
              <a:lnSpc>
                <a:spcPct val="120000"/>
              </a:lnSpc>
            </a:pPr>
            <a:endParaRPr lang="en-US"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mn-lt"/>
            </a:endParaRPr>
          </a:p>
          <a:p>
            <a:pPr algn="ctr">
              <a:lnSpc>
                <a:spcPct val="120000"/>
              </a:lnSpc>
            </a:pPr>
            <a:r>
              <a:rPr lang="en-US"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mn-lt"/>
              </a:rPr>
              <a:t>Contents</a:t>
            </a:r>
            <a:endParaRPr lang="zh-CN" altLang="en-US"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grpSp>
        <p:nvGrpSpPr>
          <p:cNvPr id="9" name="组合 8">
            <a:extLst>
              <a:ext uri="{FF2B5EF4-FFF2-40B4-BE49-F238E27FC236}">
                <a16:creationId xmlns:a16="http://schemas.microsoft.com/office/drawing/2014/main" id="{D0584830-916C-6395-93C8-778A32C08CA8}"/>
              </a:ext>
            </a:extLst>
          </p:cNvPr>
          <p:cNvGrpSpPr/>
          <p:nvPr/>
        </p:nvGrpSpPr>
        <p:grpSpPr>
          <a:xfrm rot="18108273">
            <a:off x="6181674" y="1322339"/>
            <a:ext cx="421977" cy="603328"/>
            <a:chOff x="1935426" y="1142067"/>
            <a:chExt cx="422193" cy="587375"/>
          </a:xfrm>
        </p:grpSpPr>
        <p:sp>
          <p:nvSpPr>
            <p:cNvPr id="10" name="等腰三角形 8">
              <a:extLst>
                <a:ext uri="{FF2B5EF4-FFF2-40B4-BE49-F238E27FC236}">
                  <a16:creationId xmlns:a16="http://schemas.microsoft.com/office/drawing/2014/main" id="{1A67C3F5-7E90-C41E-A52C-8700D4321B71}"/>
                </a:ext>
              </a:extLst>
            </p:cNvPr>
            <p:cNvSpPr/>
            <p:nvPr/>
          </p:nvSpPr>
          <p:spPr>
            <a:xfrm rot="5400000">
              <a:off x="1768534" y="1308959"/>
              <a:ext cx="587375" cy="253591"/>
            </a:xfrm>
            <a:prstGeom prst="triangle">
              <a:avLst>
                <a:gd name="adj" fmla="val 41052"/>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等线" panose="020F0502020204030204"/>
                <a:ea typeface="等线" panose="02010600030101010101" pitchFamily="2" charset="-122"/>
                <a:cs typeface="+mn-cs"/>
                <a:sym typeface="+mn-lt"/>
              </a:endParaRPr>
            </a:p>
          </p:txBody>
        </p:sp>
        <p:sp>
          <p:nvSpPr>
            <p:cNvPr id="11" name="等腰三角形 9">
              <a:extLst>
                <a:ext uri="{FF2B5EF4-FFF2-40B4-BE49-F238E27FC236}">
                  <a16:creationId xmlns:a16="http://schemas.microsoft.com/office/drawing/2014/main" id="{F06B7C54-9D4F-ADDD-E6E9-3692443630A4}"/>
                </a:ext>
              </a:extLst>
            </p:cNvPr>
            <p:cNvSpPr/>
            <p:nvPr/>
          </p:nvSpPr>
          <p:spPr>
            <a:xfrm rot="7213136">
              <a:off x="2106000" y="1337329"/>
              <a:ext cx="306388" cy="196850"/>
            </a:xfrm>
            <a:prstGeom prst="triangle">
              <a:avLst>
                <a:gd name="adj" fmla="val 39199"/>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等线" panose="020F0502020204030204"/>
                <a:ea typeface="等线" panose="02010600030101010101" pitchFamily="2" charset="-122"/>
                <a:cs typeface="+mn-cs"/>
                <a:sym typeface="+mn-lt"/>
              </a:endParaRPr>
            </a:p>
          </p:txBody>
        </p:sp>
      </p:grpSp>
      <p:cxnSp>
        <p:nvCxnSpPr>
          <p:cNvPr id="12" name="直接连接符 11">
            <a:extLst>
              <a:ext uri="{FF2B5EF4-FFF2-40B4-BE49-F238E27FC236}">
                <a16:creationId xmlns:a16="http://schemas.microsoft.com/office/drawing/2014/main" id="{83C0C29F-6FF7-EF1E-ED03-43BA53CFB796}"/>
              </a:ext>
            </a:extLst>
          </p:cNvPr>
          <p:cNvCxnSpPr>
            <a:cxnSpLocks/>
          </p:cNvCxnSpPr>
          <p:nvPr/>
        </p:nvCxnSpPr>
        <p:spPr>
          <a:xfrm>
            <a:off x="6533097" y="1940040"/>
            <a:ext cx="4303486" cy="24411"/>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grpSp>
        <p:nvGrpSpPr>
          <p:cNvPr id="15" name="组合 14">
            <a:extLst>
              <a:ext uri="{FF2B5EF4-FFF2-40B4-BE49-F238E27FC236}">
                <a16:creationId xmlns:a16="http://schemas.microsoft.com/office/drawing/2014/main" id="{0F6A0E8D-3456-D1A8-16D6-30F18E9E86BF}"/>
              </a:ext>
            </a:extLst>
          </p:cNvPr>
          <p:cNvGrpSpPr/>
          <p:nvPr/>
        </p:nvGrpSpPr>
        <p:grpSpPr>
          <a:xfrm rot="18108273">
            <a:off x="6181674" y="2357193"/>
            <a:ext cx="421977" cy="603328"/>
            <a:chOff x="1935426" y="1142067"/>
            <a:chExt cx="422193" cy="587375"/>
          </a:xfrm>
        </p:grpSpPr>
        <p:sp>
          <p:nvSpPr>
            <p:cNvPr id="16" name="等腰三角形 8">
              <a:extLst>
                <a:ext uri="{FF2B5EF4-FFF2-40B4-BE49-F238E27FC236}">
                  <a16:creationId xmlns:a16="http://schemas.microsoft.com/office/drawing/2014/main" id="{E03D5695-1D87-BB33-E3BD-EB9CB05581D0}"/>
                </a:ext>
              </a:extLst>
            </p:cNvPr>
            <p:cNvSpPr/>
            <p:nvPr/>
          </p:nvSpPr>
          <p:spPr>
            <a:xfrm rot="5400000">
              <a:off x="1768534" y="1308959"/>
              <a:ext cx="587375" cy="253591"/>
            </a:xfrm>
            <a:prstGeom prst="triangle">
              <a:avLst>
                <a:gd name="adj" fmla="val 41052"/>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等线" panose="020F0502020204030204"/>
                <a:ea typeface="等线" panose="02010600030101010101" pitchFamily="2" charset="-122"/>
                <a:cs typeface="+mn-cs"/>
                <a:sym typeface="+mn-lt"/>
              </a:endParaRPr>
            </a:p>
          </p:txBody>
        </p:sp>
        <p:sp>
          <p:nvSpPr>
            <p:cNvPr id="18" name="等腰三角形 9">
              <a:extLst>
                <a:ext uri="{FF2B5EF4-FFF2-40B4-BE49-F238E27FC236}">
                  <a16:creationId xmlns:a16="http://schemas.microsoft.com/office/drawing/2014/main" id="{4D616700-54CA-8339-831C-8CF142F74BF0}"/>
                </a:ext>
              </a:extLst>
            </p:cNvPr>
            <p:cNvSpPr/>
            <p:nvPr/>
          </p:nvSpPr>
          <p:spPr>
            <a:xfrm rot="7213136">
              <a:off x="2106000" y="1337329"/>
              <a:ext cx="306388" cy="196850"/>
            </a:xfrm>
            <a:prstGeom prst="triangle">
              <a:avLst>
                <a:gd name="adj" fmla="val 39199"/>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等线" panose="020F0502020204030204"/>
                <a:ea typeface="等线" panose="02010600030101010101" pitchFamily="2" charset="-122"/>
                <a:cs typeface="+mn-cs"/>
                <a:sym typeface="+mn-lt"/>
              </a:endParaRPr>
            </a:p>
          </p:txBody>
        </p:sp>
      </p:grpSp>
      <p:cxnSp>
        <p:nvCxnSpPr>
          <p:cNvPr id="19" name="直接连接符 18">
            <a:extLst>
              <a:ext uri="{FF2B5EF4-FFF2-40B4-BE49-F238E27FC236}">
                <a16:creationId xmlns:a16="http://schemas.microsoft.com/office/drawing/2014/main" id="{BE206380-307F-38A1-DE26-7A0FE4E7481E}"/>
              </a:ext>
            </a:extLst>
          </p:cNvPr>
          <p:cNvCxnSpPr>
            <a:cxnSpLocks/>
          </p:cNvCxnSpPr>
          <p:nvPr/>
        </p:nvCxnSpPr>
        <p:spPr>
          <a:xfrm>
            <a:off x="6533097" y="2972739"/>
            <a:ext cx="4303486" cy="24411"/>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grpSp>
        <p:nvGrpSpPr>
          <p:cNvPr id="20" name="组合 19">
            <a:extLst>
              <a:ext uri="{FF2B5EF4-FFF2-40B4-BE49-F238E27FC236}">
                <a16:creationId xmlns:a16="http://schemas.microsoft.com/office/drawing/2014/main" id="{6FE35A98-7B14-3F0D-C9F0-170A9F41EBA0}"/>
              </a:ext>
            </a:extLst>
          </p:cNvPr>
          <p:cNvGrpSpPr/>
          <p:nvPr/>
        </p:nvGrpSpPr>
        <p:grpSpPr>
          <a:xfrm rot="18108273">
            <a:off x="6181674" y="3448471"/>
            <a:ext cx="421977" cy="603328"/>
            <a:chOff x="1935426" y="1142067"/>
            <a:chExt cx="422193" cy="587375"/>
          </a:xfrm>
        </p:grpSpPr>
        <p:sp>
          <p:nvSpPr>
            <p:cNvPr id="21" name="等腰三角形 8">
              <a:extLst>
                <a:ext uri="{FF2B5EF4-FFF2-40B4-BE49-F238E27FC236}">
                  <a16:creationId xmlns:a16="http://schemas.microsoft.com/office/drawing/2014/main" id="{43FD16EC-1052-2201-8468-F935E2C013DE}"/>
                </a:ext>
              </a:extLst>
            </p:cNvPr>
            <p:cNvSpPr/>
            <p:nvPr/>
          </p:nvSpPr>
          <p:spPr>
            <a:xfrm rot="5400000">
              <a:off x="1768534" y="1308959"/>
              <a:ext cx="587375" cy="253591"/>
            </a:xfrm>
            <a:prstGeom prst="triangle">
              <a:avLst>
                <a:gd name="adj" fmla="val 41052"/>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等线" panose="020F0502020204030204"/>
                <a:ea typeface="等线" panose="02010600030101010101" pitchFamily="2" charset="-122"/>
                <a:cs typeface="+mn-cs"/>
                <a:sym typeface="+mn-lt"/>
              </a:endParaRPr>
            </a:p>
          </p:txBody>
        </p:sp>
        <p:sp>
          <p:nvSpPr>
            <p:cNvPr id="22" name="等腰三角形 9">
              <a:extLst>
                <a:ext uri="{FF2B5EF4-FFF2-40B4-BE49-F238E27FC236}">
                  <a16:creationId xmlns:a16="http://schemas.microsoft.com/office/drawing/2014/main" id="{AAA3AC70-CE84-D224-29C9-1B581D9A5DDA}"/>
                </a:ext>
              </a:extLst>
            </p:cNvPr>
            <p:cNvSpPr/>
            <p:nvPr/>
          </p:nvSpPr>
          <p:spPr>
            <a:xfrm rot="7213136">
              <a:off x="2106000" y="1337329"/>
              <a:ext cx="306388" cy="196850"/>
            </a:xfrm>
            <a:prstGeom prst="triangle">
              <a:avLst>
                <a:gd name="adj" fmla="val 39199"/>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等线" panose="020F0502020204030204"/>
                <a:ea typeface="等线" panose="02010600030101010101" pitchFamily="2" charset="-122"/>
                <a:cs typeface="+mn-cs"/>
                <a:sym typeface="+mn-lt"/>
              </a:endParaRPr>
            </a:p>
          </p:txBody>
        </p:sp>
      </p:grpSp>
      <p:cxnSp>
        <p:nvCxnSpPr>
          <p:cNvPr id="23" name="直接连接符 22">
            <a:extLst>
              <a:ext uri="{FF2B5EF4-FFF2-40B4-BE49-F238E27FC236}">
                <a16:creationId xmlns:a16="http://schemas.microsoft.com/office/drawing/2014/main" id="{29C520B1-57EE-1455-F98E-6003EFB5A007}"/>
              </a:ext>
            </a:extLst>
          </p:cNvPr>
          <p:cNvCxnSpPr>
            <a:cxnSpLocks/>
          </p:cNvCxnSpPr>
          <p:nvPr/>
        </p:nvCxnSpPr>
        <p:spPr>
          <a:xfrm>
            <a:off x="6533097" y="4064017"/>
            <a:ext cx="4303486" cy="24411"/>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grpSp>
        <p:nvGrpSpPr>
          <p:cNvPr id="24" name="组合 23">
            <a:extLst>
              <a:ext uri="{FF2B5EF4-FFF2-40B4-BE49-F238E27FC236}">
                <a16:creationId xmlns:a16="http://schemas.microsoft.com/office/drawing/2014/main" id="{7B69613F-4467-A167-CBD3-59256839E13B}"/>
              </a:ext>
            </a:extLst>
          </p:cNvPr>
          <p:cNvGrpSpPr/>
          <p:nvPr/>
        </p:nvGrpSpPr>
        <p:grpSpPr>
          <a:xfrm rot="18108273">
            <a:off x="6181674" y="4595310"/>
            <a:ext cx="421977" cy="603328"/>
            <a:chOff x="1935426" y="1142067"/>
            <a:chExt cx="422193" cy="587375"/>
          </a:xfrm>
        </p:grpSpPr>
        <p:sp>
          <p:nvSpPr>
            <p:cNvPr id="25" name="等腰三角形 8">
              <a:extLst>
                <a:ext uri="{FF2B5EF4-FFF2-40B4-BE49-F238E27FC236}">
                  <a16:creationId xmlns:a16="http://schemas.microsoft.com/office/drawing/2014/main" id="{640B54EE-FFA5-B7CD-58E9-40FE667F5B2A}"/>
                </a:ext>
              </a:extLst>
            </p:cNvPr>
            <p:cNvSpPr/>
            <p:nvPr/>
          </p:nvSpPr>
          <p:spPr>
            <a:xfrm rot="5400000">
              <a:off x="1768534" y="1308959"/>
              <a:ext cx="587375" cy="253591"/>
            </a:xfrm>
            <a:prstGeom prst="triangle">
              <a:avLst>
                <a:gd name="adj" fmla="val 41052"/>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等线" panose="020F0502020204030204"/>
                <a:ea typeface="等线" panose="02010600030101010101" pitchFamily="2" charset="-122"/>
                <a:cs typeface="+mn-cs"/>
                <a:sym typeface="+mn-lt"/>
              </a:endParaRPr>
            </a:p>
          </p:txBody>
        </p:sp>
        <p:sp>
          <p:nvSpPr>
            <p:cNvPr id="26" name="等腰三角形 9">
              <a:extLst>
                <a:ext uri="{FF2B5EF4-FFF2-40B4-BE49-F238E27FC236}">
                  <a16:creationId xmlns:a16="http://schemas.microsoft.com/office/drawing/2014/main" id="{355EB674-3580-F106-C6F9-758CA6FD5E80}"/>
                </a:ext>
              </a:extLst>
            </p:cNvPr>
            <p:cNvSpPr/>
            <p:nvPr/>
          </p:nvSpPr>
          <p:spPr>
            <a:xfrm rot="7213136">
              <a:off x="2106000" y="1337329"/>
              <a:ext cx="306388" cy="196850"/>
            </a:xfrm>
            <a:prstGeom prst="triangle">
              <a:avLst>
                <a:gd name="adj" fmla="val 39199"/>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等线" panose="020F0502020204030204"/>
                <a:ea typeface="等线" panose="02010600030101010101" pitchFamily="2" charset="-122"/>
                <a:cs typeface="+mn-cs"/>
                <a:sym typeface="+mn-lt"/>
              </a:endParaRPr>
            </a:p>
          </p:txBody>
        </p:sp>
      </p:grpSp>
      <p:cxnSp>
        <p:nvCxnSpPr>
          <p:cNvPr id="27" name="直接连接符 26">
            <a:extLst>
              <a:ext uri="{FF2B5EF4-FFF2-40B4-BE49-F238E27FC236}">
                <a16:creationId xmlns:a16="http://schemas.microsoft.com/office/drawing/2014/main" id="{592A8658-6B5C-A12D-0FA6-596E311FF4FF}"/>
              </a:ext>
            </a:extLst>
          </p:cNvPr>
          <p:cNvCxnSpPr>
            <a:cxnSpLocks/>
          </p:cNvCxnSpPr>
          <p:nvPr/>
        </p:nvCxnSpPr>
        <p:spPr>
          <a:xfrm>
            <a:off x="6533097" y="5210856"/>
            <a:ext cx="4303486" cy="24411"/>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sp>
        <p:nvSpPr>
          <p:cNvPr id="28" name="文本框 27">
            <a:extLst>
              <a:ext uri="{FF2B5EF4-FFF2-40B4-BE49-F238E27FC236}">
                <a16:creationId xmlns:a16="http://schemas.microsoft.com/office/drawing/2014/main" id="{ACA1E454-DD69-BF66-6886-65E6C1D6EFF1}"/>
              </a:ext>
            </a:extLst>
          </p:cNvPr>
          <p:cNvSpPr txBox="1"/>
          <p:nvPr/>
        </p:nvSpPr>
        <p:spPr>
          <a:xfrm>
            <a:off x="6994954" y="1412314"/>
            <a:ext cx="3113353" cy="461665"/>
          </a:xfrm>
          <a:prstGeom prst="rect">
            <a:avLst/>
          </a:prstGeom>
          <a:noFill/>
        </p:spPr>
        <p:txBody>
          <a:bodyPr wrap="none" rtlCol="0">
            <a:spAutoFit/>
          </a:bodyPr>
          <a:lstStyle/>
          <a:p>
            <a:r>
              <a:rPr lang="en-US" altLang="zh-CN" sz="2400" b="1" dirty="0">
                <a:latin typeface="微软雅黑" panose="020B0503020204020204" pitchFamily="34" charset="-122"/>
                <a:ea typeface="微软雅黑" panose="020B0503020204020204" pitchFamily="34" charset="-122"/>
              </a:rPr>
              <a:t>1.1</a:t>
            </a:r>
            <a:r>
              <a:rPr lang="zh-CN" altLang="en-US" sz="2400" b="1" dirty="0">
                <a:latin typeface="微软雅黑" panose="020B0503020204020204" pitchFamily="34" charset="-122"/>
                <a:ea typeface="微软雅黑" panose="020B0503020204020204" pitchFamily="34" charset="-122"/>
              </a:rPr>
              <a:t>神经网络训练过程</a:t>
            </a:r>
          </a:p>
        </p:txBody>
      </p:sp>
      <p:sp>
        <p:nvSpPr>
          <p:cNvPr id="29" name="文本框 28">
            <a:extLst>
              <a:ext uri="{FF2B5EF4-FFF2-40B4-BE49-F238E27FC236}">
                <a16:creationId xmlns:a16="http://schemas.microsoft.com/office/drawing/2014/main" id="{F3A46FFD-F6D8-B8EA-1F61-FB85B2B60A15}"/>
              </a:ext>
            </a:extLst>
          </p:cNvPr>
          <p:cNvSpPr txBox="1"/>
          <p:nvPr/>
        </p:nvSpPr>
        <p:spPr>
          <a:xfrm>
            <a:off x="6994954" y="2420602"/>
            <a:ext cx="1882247" cy="461665"/>
          </a:xfrm>
          <a:prstGeom prst="rect">
            <a:avLst/>
          </a:prstGeom>
          <a:noFill/>
        </p:spPr>
        <p:txBody>
          <a:bodyPr wrap="none" rtlCol="0">
            <a:spAutoFit/>
          </a:bodyPr>
          <a:lstStyle/>
          <a:p>
            <a:r>
              <a:rPr lang="en-US" altLang="zh-CN" sz="2400" b="1" dirty="0">
                <a:latin typeface="微软雅黑" panose="020B0503020204020204" pitchFamily="34" charset="-122"/>
                <a:ea typeface="微软雅黑" panose="020B0503020204020204" pitchFamily="34" charset="-122"/>
              </a:rPr>
              <a:t>1.2</a:t>
            </a:r>
            <a:r>
              <a:rPr lang="zh-CN" altLang="en-US" sz="2400" b="1" dirty="0">
                <a:latin typeface="微软雅黑" panose="020B0503020204020204" pitchFamily="34" charset="-122"/>
                <a:ea typeface="微软雅黑" panose="020B0503020204020204" pitchFamily="34" charset="-122"/>
              </a:rPr>
              <a:t>正向传播</a:t>
            </a:r>
          </a:p>
        </p:txBody>
      </p:sp>
      <p:sp>
        <p:nvSpPr>
          <p:cNvPr id="30" name="文本框 29">
            <a:extLst>
              <a:ext uri="{FF2B5EF4-FFF2-40B4-BE49-F238E27FC236}">
                <a16:creationId xmlns:a16="http://schemas.microsoft.com/office/drawing/2014/main" id="{430408EE-76DF-E50D-C7B7-4EF6EE8BB6DA}"/>
              </a:ext>
            </a:extLst>
          </p:cNvPr>
          <p:cNvSpPr txBox="1"/>
          <p:nvPr/>
        </p:nvSpPr>
        <p:spPr>
          <a:xfrm>
            <a:off x="6994954" y="3516289"/>
            <a:ext cx="1882247" cy="461665"/>
          </a:xfrm>
          <a:prstGeom prst="rect">
            <a:avLst/>
          </a:prstGeom>
          <a:noFill/>
        </p:spPr>
        <p:txBody>
          <a:bodyPr wrap="none" rtlCol="0">
            <a:spAutoFit/>
          </a:bodyPr>
          <a:lstStyle/>
          <a:p>
            <a:r>
              <a:rPr lang="en-US" altLang="zh-CN" sz="2400" b="1" dirty="0">
                <a:latin typeface="微软雅黑" panose="020B0503020204020204" pitchFamily="34" charset="-122"/>
                <a:ea typeface="微软雅黑" panose="020B0503020204020204" pitchFamily="34" charset="-122"/>
              </a:rPr>
              <a:t>1.3</a:t>
            </a:r>
            <a:r>
              <a:rPr lang="zh-CN" altLang="en-US" sz="2400" b="1" dirty="0">
                <a:latin typeface="微软雅黑" panose="020B0503020204020204" pitchFamily="34" charset="-122"/>
                <a:ea typeface="微软雅黑" panose="020B0503020204020204" pitchFamily="34" charset="-122"/>
              </a:rPr>
              <a:t>反向传播</a:t>
            </a:r>
          </a:p>
        </p:txBody>
      </p:sp>
      <p:sp>
        <p:nvSpPr>
          <p:cNvPr id="31" name="文本框 30">
            <a:extLst>
              <a:ext uri="{FF2B5EF4-FFF2-40B4-BE49-F238E27FC236}">
                <a16:creationId xmlns:a16="http://schemas.microsoft.com/office/drawing/2014/main" id="{385555B5-A4CE-406B-142F-217D1CD856AC}"/>
              </a:ext>
            </a:extLst>
          </p:cNvPr>
          <p:cNvSpPr txBox="1"/>
          <p:nvPr/>
        </p:nvSpPr>
        <p:spPr>
          <a:xfrm>
            <a:off x="6994954" y="4685437"/>
            <a:ext cx="3421129" cy="461665"/>
          </a:xfrm>
          <a:prstGeom prst="rect">
            <a:avLst/>
          </a:prstGeom>
          <a:noFill/>
        </p:spPr>
        <p:txBody>
          <a:bodyPr wrap="none" rtlCol="0">
            <a:spAutoFit/>
          </a:bodyPr>
          <a:lstStyle/>
          <a:p>
            <a:r>
              <a:rPr lang="en-US" altLang="zh-CN" sz="2400" b="1" dirty="0">
                <a:latin typeface="微软雅黑" panose="020B0503020204020204" pitchFamily="34" charset="-122"/>
                <a:ea typeface="微软雅黑" panose="020B0503020204020204" pitchFamily="34" charset="-122"/>
              </a:rPr>
              <a:t>1.4</a:t>
            </a:r>
            <a:r>
              <a:rPr lang="zh-CN" altLang="en-US" sz="2400" b="1" dirty="0">
                <a:latin typeface="微软雅黑" panose="020B0503020204020204" pitchFamily="34" charset="-122"/>
                <a:ea typeface="微软雅黑" panose="020B0503020204020204" pitchFamily="34" charset="-122"/>
              </a:rPr>
              <a:t>梯度消失、梯度爆炸</a:t>
            </a:r>
          </a:p>
        </p:txBody>
      </p:sp>
    </p:spTree>
    <p:extLst>
      <p:ext uri="{BB962C8B-B14F-4D97-AF65-F5344CB8AC3E}">
        <p14:creationId xmlns:p14="http://schemas.microsoft.com/office/powerpoint/2010/main" val="1007521711"/>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0"/>
            <a:ext cx="550139" cy="766618"/>
            <a:chOff x="1935426" y="1142067"/>
            <a:chExt cx="422193" cy="587375"/>
          </a:xfrm>
        </p:grpSpPr>
        <p:sp>
          <p:nvSpPr>
            <p:cNvPr id="2" name="等腰三角形 8">
              <a:extLst>
                <a:ext uri="{FF2B5EF4-FFF2-40B4-BE49-F238E27FC236}">
                  <a16:creationId xmlns:a16="http://schemas.microsoft.com/office/drawing/2014/main" id="{08B1C425-8377-49F6-AF5E-DB51366F1BFC}"/>
                </a:ext>
              </a:extLst>
            </p:cNvPr>
            <p:cNvSpPr/>
            <p:nvPr/>
          </p:nvSpPr>
          <p:spPr>
            <a:xfrm rot="5400000">
              <a:off x="1768534" y="1308959"/>
              <a:ext cx="587375" cy="253591"/>
            </a:xfrm>
            <a:prstGeom prst="triangle">
              <a:avLst>
                <a:gd name="adj" fmla="val 41052"/>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等线" panose="020F0502020204030204"/>
                <a:ea typeface="等线" panose="02010600030101010101" pitchFamily="2" charset="-122"/>
                <a:cs typeface="+mn-cs"/>
                <a:sym typeface="+mn-lt"/>
              </a:endParaRPr>
            </a:p>
          </p:txBody>
        </p:sp>
        <p:sp>
          <p:nvSpPr>
            <p:cNvPr id="3" name="等腰三角形 9">
              <a:extLst>
                <a:ext uri="{FF2B5EF4-FFF2-40B4-BE49-F238E27FC236}">
                  <a16:creationId xmlns:a16="http://schemas.microsoft.com/office/drawing/2014/main" id="{CD7F8B8D-27B3-49E5-BFC6-1725988C3769}"/>
                </a:ext>
              </a:extLst>
            </p:cNvPr>
            <p:cNvSpPr/>
            <p:nvPr/>
          </p:nvSpPr>
          <p:spPr>
            <a:xfrm rot="7213136">
              <a:off x="2106000" y="1337329"/>
              <a:ext cx="306388" cy="196850"/>
            </a:xfrm>
            <a:prstGeom prst="triangle">
              <a:avLst>
                <a:gd name="adj" fmla="val 39199"/>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等线" panose="020F0502020204030204"/>
                <a:ea typeface="等线" panose="02010600030101010101" pitchFamily="2" charset="-122"/>
                <a:cs typeface="+mn-cs"/>
                <a:sym typeface="+mn-lt"/>
              </a:endParaRPr>
            </a:p>
          </p:txBody>
        </p:sp>
      </p:grpSp>
      <p:cxnSp>
        <p:nvCxnSpPr>
          <p:cNvPr id="5" name="直接连接符 4"/>
          <p:cNvCxnSpPr/>
          <p:nvPr/>
        </p:nvCxnSpPr>
        <p:spPr>
          <a:xfrm flipV="1">
            <a:off x="0" y="766618"/>
            <a:ext cx="12192000" cy="1890"/>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633344" y="145986"/>
            <a:ext cx="5481129" cy="523220"/>
          </a:xfrm>
          <a:prstGeom prst="rect">
            <a:avLst/>
          </a:prstGeom>
          <a:noFill/>
        </p:spPr>
        <p:txBody>
          <a:bodyPr wrap="square" rtlCol="0">
            <a:spAutoFit/>
          </a:bodyPr>
          <a:lstStyle/>
          <a:p>
            <a:r>
              <a:rPr lang="en-US" altLang="zh-CN" sz="2800" b="1" dirty="0">
                <a:solidFill>
                  <a:srgbClr val="002060"/>
                </a:solidFill>
                <a:latin typeface="微软雅黑" panose="020B0503020204020204" pitchFamily="34" charset="-122"/>
                <a:ea typeface="微软雅黑" panose="020B0503020204020204" pitchFamily="34" charset="-122"/>
              </a:rPr>
              <a:t>1.5	</a:t>
            </a:r>
            <a:r>
              <a:rPr lang="zh-CN" altLang="en-US" sz="2800" b="1" dirty="0">
                <a:solidFill>
                  <a:srgbClr val="002060"/>
                </a:solidFill>
                <a:latin typeface="微软雅黑" panose="020B0503020204020204" pitchFamily="34" charset="-122"/>
                <a:ea typeface="微软雅黑" panose="020B0503020204020204" pitchFamily="34" charset="-122"/>
              </a:rPr>
              <a:t>不可导情况的处理</a:t>
            </a:r>
            <a:endParaRPr lang="zh-CN" altLang="en-US" dirty="0"/>
          </a:p>
        </p:txBody>
      </p:sp>
      <p:sp>
        <p:nvSpPr>
          <p:cNvPr id="9" name="灯片编号占位符 2">
            <a:extLst>
              <a:ext uri="{FF2B5EF4-FFF2-40B4-BE49-F238E27FC236}">
                <a16:creationId xmlns:a16="http://schemas.microsoft.com/office/drawing/2014/main" id="{D3DD63A9-5EF1-70F4-A51C-4E4C91786111}"/>
              </a:ext>
            </a:extLst>
          </p:cNvPr>
          <p:cNvSpPr txBox="1">
            <a:spLocks/>
          </p:cNvSpPr>
          <p:nvPr/>
        </p:nvSpPr>
        <p:spPr>
          <a:xfrm>
            <a:off x="8610600" y="6356350"/>
            <a:ext cx="2743200"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E90303BD-27E7-44B1-9354-C9A836F9E9C5}" type="slidenum">
              <a:rPr lang="zh-CN" altLang="en-US" sz="1200" smtClean="0">
                <a:solidFill>
                  <a:srgbClr val="898989"/>
                </a:solidFill>
              </a:rPr>
              <a:pPr algn="r"/>
              <a:t>20</a:t>
            </a:fld>
            <a:endParaRPr lang="zh-CN" altLang="en-US" sz="1200" dirty="0">
              <a:solidFill>
                <a:srgbClr val="898989"/>
              </a:solidFill>
            </a:endParaRPr>
          </a:p>
        </p:txBody>
      </p:sp>
      <p:sp>
        <p:nvSpPr>
          <p:cNvPr id="7" name="文本框 6">
            <a:extLst>
              <a:ext uri="{FF2B5EF4-FFF2-40B4-BE49-F238E27FC236}">
                <a16:creationId xmlns:a16="http://schemas.microsoft.com/office/drawing/2014/main" id="{DE405581-6B29-B92D-A92C-5B63460205B4}"/>
              </a:ext>
            </a:extLst>
          </p:cNvPr>
          <p:cNvSpPr txBox="1"/>
          <p:nvPr/>
        </p:nvSpPr>
        <p:spPr>
          <a:xfrm>
            <a:off x="633343" y="766618"/>
            <a:ext cx="11668527" cy="1116588"/>
          </a:xfrm>
          <a:prstGeom prst="rect">
            <a:avLst/>
          </a:prstGeom>
          <a:noFill/>
        </p:spPr>
        <p:txBody>
          <a:bodyPr wrap="square">
            <a:spAutoFit/>
          </a:bodyPr>
          <a:lstStyle/>
          <a:p>
            <a:pPr marL="285750" indent="-285750">
              <a:lnSpc>
                <a:spcPct val="200000"/>
              </a:lnSpc>
              <a:buFont typeface="Wingdings" panose="05000000000000000000" pitchFamily="2" charset="2"/>
              <a:buChar char="p"/>
              <a:defRPr/>
            </a:pPr>
            <a:r>
              <a:rPr lang="zh-CN" altLang="en-US" b="1"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激活函数不可导：</a:t>
            </a:r>
            <a:endParaRPr lang="en-US" altLang="zh-CN" b="1"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endParaRPr>
          </a:p>
          <a:p>
            <a:pPr marL="742950" lvl="1" indent="-285750">
              <a:lnSpc>
                <a:spcPct val="200000"/>
              </a:lnSpc>
              <a:buFont typeface="Wingdings" panose="05000000000000000000" pitchFamily="2" charset="2"/>
              <a:buChar char="p"/>
              <a:defRPr/>
            </a:pPr>
            <a:r>
              <a:rPr lang="zh-CN" altLang="en-US" b="1"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次梯度方法：是传统的梯度下降方法的拓展，用来处理不可导的凸函数</a:t>
            </a:r>
            <a:endParaRPr lang="en-US" altLang="zh-CN" b="1"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0" name="文本框 39">
            <a:extLst>
              <a:ext uri="{FF2B5EF4-FFF2-40B4-BE49-F238E27FC236}">
                <a16:creationId xmlns:a16="http://schemas.microsoft.com/office/drawing/2014/main" id="{F2D8E763-0248-4343-96D5-DAB36DFE8A10}"/>
              </a:ext>
            </a:extLst>
          </p:cNvPr>
          <p:cNvSpPr txBox="1"/>
          <p:nvPr/>
        </p:nvSpPr>
        <p:spPr>
          <a:xfrm>
            <a:off x="633343" y="1883206"/>
            <a:ext cx="11668527" cy="1669944"/>
          </a:xfrm>
          <a:prstGeom prst="rect">
            <a:avLst/>
          </a:prstGeom>
          <a:noFill/>
        </p:spPr>
        <p:txBody>
          <a:bodyPr wrap="square">
            <a:spAutoFit/>
          </a:bodyPr>
          <a:lstStyle/>
          <a:p>
            <a:pPr marL="285750" indent="-285750">
              <a:lnSpc>
                <a:spcPct val="200000"/>
              </a:lnSpc>
              <a:buFont typeface="Wingdings" panose="05000000000000000000" pitchFamily="2" charset="2"/>
              <a:buChar char="p"/>
              <a:defRPr/>
            </a:pPr>
            <a:r>
              <a:rPr lang="zh-CN" altLang="en-US" b="1"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池化不可导</a:t>
            </a:r>
            <a:r>
              <a:rPr lang="zh-CN" altLang="en-US" b="1"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（梯度之和保持不变原则）</a:t>
            </a:r>
            <a:endParaRPr lang="en-US" altLang="zh-CN" b="1"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endParaRPr>
          </a:p>
          <a:p>
            <a:pPr marL="742950" lvl="1" indent="-285750">
              <a:lnSpc>
                <a:spcPct val="200000"/>
              </a:lnSpc>
              <a:buFont typeface="Wingdings" panose="05000000000000000000" pitchFamily="2" charset="2"/>
              <a:buChar char="p"/>
              <a:defRPr/>
            </a:pPr>
            <a:r>
              <a:rPr lang="zh-CN" altLang="en-US" b="1"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平均池化：把梯度等分为</a:t>
            </a:r>
            <a:r>
              <a:rPr lang="en-US" altLang="zh-CN" b="1"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b="1"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份分配给前一层</a:t>
            </a:r>
            <a:endParaRPr lang="en-US" altLang="zh-CN" b="1"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endParaRPr>
          </a:p>
          <a:p>
            <a:pPr marL="742950" lvl="1" indent="-285750">
              <a:lnSpc>
                <a:spcPct val="200000"/>
              </a:lnSpc>
              <a:buFont typeface="Wingdings" panose="05000000000000000000" pitchFamily="2" charset="2"/>
              <a:buChar char="p"/>
              <a:defRPr/>
            </a:pPr>
            <a:r>
              <a:rPr lang="zh-CN" altLang="en-US" b="1"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最大池化：把梯度直接传给前一层具有最大像素值的像素</a:t>
            </a:r>
            <a:endParaRPr lang="en-US" altLang="zh-CN" b="1"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1" name="文本框 10">
            <a:extLst>
              <a:ext uri="{FF2B5EF4-FFF2-40B4-BE49-F238E27FC236}">
                <a16:creationId xmlns:a16="http://schemas.microsoft.com/office/drawing/2014/main" id="{65EB61CF-ED46-486D-AD12-5760B72D789F}"/>
              </a:ext>
            </a:extLst>
          </p:cNvPr>
          <p:cNvSpPr txBox="1"/>
          <p:nvPr/>
        </p:nvSpPr>
        <p:spPr>
          <a:xfrm>
            <a:off x="5102968" y="6202461"/>
            <a:ext cx="2023009" cy="307777"/>
          </a:xfrm>
          <a:prstGeom prst="rect">
            <a:avLst/>
          </a:prstGeom>
          <a:noFill/>
        </p:spPr>
        <p:txBody>
          <a:bodyPr wrap="square" rtlCol="0">
            <a:spAutoFit/>
          </a:bodyPr>
          <a:lstStyle/>
          <a:p>
            <a:r>
              <a:rPr lang="zh-CN" altLang="en-US" sz="1400" dirty="0">
                <a:latin typeface="黑体" panose="02010609060101010101" pitchFamily="49" charset="-122"/>
                <a:ea typeface="黑体" panose="02010609060101010101" pitchFamily="49" charset="-122"/>
              </a:rPr>
              <a:t>最大池化的梯度传播</a:t>
            </a:r>
          </a:p>
        </p:txBody>
      </p:sp>
      <p:pic>
        <p:nvPicPr>
          <p:cNvPr id="27652" name="Picture 4">
            <a:extLst>
              <a:ext uri="{FF2B5EF4-FFF2-40B4-BE49-F238E27FC236}">
                <a16:creationId xmlns:a16="http://schemas.microsoft.com/office/drawing/2014/main" id="{A019F2A7-AAF3-4266-A2B8-B60685E4E44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9510" b="5225"/>
          <a:stretch/>
        </p:blipFill>
        <p:spPr bwMode="auto">
          <a:xfrm>
            <a:off x="3069705" y="3647816"/>
            <a:ext cx="6052590" cy="24599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7202007"/>
      </p:ext>
    </p:extLst>
  </p:cSld>
  <p:clrMapOvr>
    <a:masterClrMapping/>
  </p:clrMapOvr>
  <mc:AlternateContent xmlns:mc="http://schemas.openxmlformats.org/markup-compatibility/2006">
    <mc:Choice xmlns:p14="http://schemas.microsoft.com/office/powerpoint/2010/main" Requires="p14">
      <p:transition p14:dur="0" advTm="13011"/>
    </mc:Choice>
    <mc:Fallback>
      <p:transition advTm="13011"/>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0"/>
            <a:ext cx="550139" cy="766618"/>
            <a:chOff x="1935426" y="1142067"/>
            <a:chExt cx="422193" cy="587375"/>
          </a:xfrm>
        </p:grpSpPr>
        <p:sp>
          <p:nvSpPr>
            <p:cNvPr id="2" name="等腰三角形 8">
              <a:extLst>
                <a:ext uri="{FF2B5EF4-FFF2-40B4-BE49-F238E27FC236}">
                  <a16:creationId xmlns:a16="http://schemas.microsoft.com/office/drawing/2014/main" id="{08B1C425-8377-49F6-AF5E-DB51366F1BFC}"/>
                </a:ext>
              </a:extLst>
            </p:cNvPr>
            <p:cNvSpPr/>
            <p:nvPr/>
          </p:nvSpPr>
          <p:spPr>
            <a:xfrm rot="5400000">
              <a:off x="1768534" y="1308959"/>
              <a:ext cx="587375" cy="253591"/>
            </a:xfrm>
            <a:prstGeom prst="triangle">
              <a:avLst>
                <a:gd name="adj" fmla="val 41052"/>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等线" panose="020F0502020204030204"/>
                <a:ea typeface="等线" panose="02010600030101010101" pitchFamily="2" charset="-122"/>
                <a:cs typeface="+mn-cs"/>
                <a:sym typeface="+mn-lt"/>
              </a:endParaRPr>
            </a:p>
          </p:txBody>
        </p:sp>
        <p:sp>
          <p:nvSpPr>
            <p:cNvPr id="3" name="等腰三角形 9">
              <a:extLst>
                <a:ext uri="{FF2B5EF4-FFF2-40B4-BE49-F238E27FC236}">
                  <a16:creationId xmlns:a16="http://schemas.microsoft.com/office/drawing/2014/main" id="{CD7F8B8D-27B3-49E5-BFC6-1725988C3769}"/>
                </a:ext>
              </a:extLst>
            </p:cNvPr>
            <p:cNvSpPr/>
            <p:nvPr/>
          </p:nvSpPr>
          <p:spPr>
            <a:xfrm rot="7213136">
              <a:off x="2106000" y="1337329"/>
              <a:ext cx="306388" cy="196850"/>
            </a:xfrm>
            <a:prstGeom prst="triangle">
              <a:avLst>
                <a:gd name="adj" fmla="val 39199"/>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等线" panose="020F0502020204030204"/>
                <a:ea typeface="等线" panose="02010600030101010101" pitchFamily="2" charset="-122"/>
                <a:cs typeface="+mn-cs"/>
                <a:sym typeface="+mn-lt"/>
              </a:endParaRPr>
            </a:p>
          </p:txBody>
        </p:sp>
      </p:grpSp>
      <p:cxnSp>
        <p:nvCxnSpPr>
          <p:cNvPr id="5" name="直接连接符 4"/>
          <p:cNvCxnSpPr/>
          <p:nvPr/>
        </p:nvCxnSpPr>
        <p:spPr>
          <a:xfrm flipV="1">
            <a:off x="0" y="766618"/>
            <a:ext cx="12192000" cy="1890"/>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633344" y="145986"/>
            <a:ext cx="5481129" cy="523220"/>
          </a:xfrm>
          <a:prstGeom prst="rect">
            <a:avLst/>
          </a:prstGeom>
          <a:noFill/>
        </p:spPr>
        <p:txBody>
          <a:bodyPr wrap="square" rtlCol="0">
            <a:spAutoFit/>
          </a:bodyPr>
          <a:lstStyle/>
          <a:p>
            <a:r>
              <a:rPr lang="en-US" altLang="zh-CN" sz="2800" b="1" dirty="0">
                <a:solidFill>
                  <a:srgbClr val="002060"/>
                </a:solidFill>
                <a:latin typeface="微软雅黑" panose="020B0503020204020204" pitchFamily="34" charset="-122"/>
                <a:ea typeface="微软雅黑" panose="020B0503020204020204" pitchFamily="34" charset="-122"/>
              </a:rPr>
              <a:t>1.1	</a:t>
            </a:r>
            <a:r>
              <a:rPr lang="zh-CN" altLang="en-US" sz="2800" b="1" dirty="0">
                <a:solidFill>
                  <a:srgbClr val="002060"/>
                </a:solidFill>
                <a:latin typeface="微软雅黑" panose="020B0503020204020204" pitchFamily="34" charset="-122"/>
                <a:ea typeface="微软雅黑" panose="020B0503020204020204" pitchFamily="34" charset="-122"/>
              </a:rPr>
              <a:t>神经网络训练过程</a:t>
            </a:r>
            <a:endParaRPr lang="zh-CN" altLang="en-US" dirty="0"/>
          </a:p>
        </p:txBody>
      </p:sp>
      <p:sp>
        <p:nvSpPr>
          <p:cNvPr id="9" name="灯片编号占位符 2">
            <a:extLst>
              <a:ext uri="{FF2B5EF4-FFF2-40B4-BE49-F238E27FC236}">
                <a16:creationId xmlns:a16="http://schemas.microsoft.com/office/drawing/2014/main" id="{D3DD63A9-5EF1-70F4-A51C-4E4C91786111}"/>
              </a:ext>
            </a:extLst>
          </p:cNvPr>
          <p:cNvSpPr txBox="1">
            <a:spLocks/>
          </p:cNvSpPr>
          <p:nvPr/>
        </p:nvSpPr>
        <p:spPr>
          <a:xfrm>
            <a:off x="8610600" y="6356350"/>
            <a:ext cx="2743200"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E90303BD-27E7-44B1-9354-C9A836F9E9C5}" type="slidenum">
              <a:rPr lang="zh-CN" altLang="en-US" sz="1200" smtClean="0">
                <a:solidFill>
                  <a:srgbClr val="898989"/>
                </a:solidFill>
              </a:rPr>
              <a:pPr algn="r"/>
              <a:t>3</a:t>
            </a:fld>
            <a:endParaRPr lang="zh-CN" altLang="en-US" sz="1200" dirty="0">
              <a:solidFill>
                <a:srgbClr val="898989"/>
              </a:solidFill>
            </a:endParaRPr>
          </a:p>
        </p:txBody>
      </p:sp>
      <p:pic>
        <p:nvPicPr>
          <p:cNvPr id="13" name="Picture 2">
            <a:extLst>
              <a:ext uri="{FF2B5EF4-FFF2-40B4-BE49-F238E27FC236}">
                <a16:creationId xmlns:a16="http://schemas.microsoft.com/office/drawing/2014/main" id="{9F2EAEF6-93F6-4541-B6DE-8CA45B1A2148}"/>
              </a:ext>
            </a:extLst>
          </p:cNvPr>
          <p:cNvPicPr>
            <a:picLocks noChangeAspect="1" noChangeArrowheads="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14799" t="35259" r="34173" b="8446"/>
          <a:stretch/>
        </p:blipFill>
        <p:spPr bwMode="auto">
          <a:xfrm>
            <a:off x="6902191" y="2706290"/>
            <a:ext cx="3636947" cy="2187859"/>
          </a:xfrm>
          <a:prstGeom prst="rect">
            <a:avLst/>
          </a:prstGeom>
          <a:noFill/>
          <a:extLst>
            <a:ext uri="{909E8E84-426E-40DD-AFC4-6F175D3DCCD1}">
              <a14:hiddenFill xmlns:a14="http://schemas.microsoft.com/office/drawing/2010/main">
                <a:solidFill>
                  <a:srgbClr val="FFFFFF"/>
                </a:solidFill>
              </a14:hiddenFill>
            </a:ext>
          </a:extLst>
        </p:spPr>
      </p:pic>
      <p:sp>
        <p:nvSpPr>
          <p:cNvPr id="15" name="文本框 14">
            <a:extLst>
              <a:ext uri="{FF2B5EF4-FFF2-40B4-BE49-F238E27FC236}">
                <a16:creationId xmlns:a16="http://schemas.microsoft.com/office/drawing/2014/main" id="{0941549E-187D-4999-9B45-AD294F4B9DD9}"/>
              </a:ext>
            </a:extLst>
          </p:cNvPr>
          <p:cNvSpPr txBox="1"/>
          <p:nvPr/>
        </p:nvSpPr>
        <p:spPr>
          <a:xfrm>
            <a:off x="843110" y="1016509"/>
            <a:ext cx="3636947" cy="369332"/>
          </a:xfrm>
          <a:prstGeom prst="rect">
            <a:avLst/>
          </a:prstGeom>
          <a:noFill/>
        </p:spPr>
        <p:txBody>
          <a:bodyPr wrap="square" rtlCol="0">
            <a:spAutoFit/>
          </a:bodyPr>
          <a:lstStyle/>
          <a:p>
            <a:pPr marL="285750" indent="-285750">
              <a:buFont typeface="Wingdings" panose="05000000000000000000" pitchFamily="2" charset="2"/>
              <a:buChar char="p"/>
            </a:pPr>
            <a:r>
              <a:rPr lang="zh-CN" altLang="en-US" b="1" dirty="0">
                <a:latin typeface="黑体" panose="02010609060101010101" pitchFamily="49" charset="-122"/>
                <a:ea typeface="黑体" panose="02010609060101010101" pitchFamily="49" charset="-122"/>
              </a:rPr>
              <a:t>模型训练过程</a:t>
            </a:r>
            <a:endParaRPr lang="zh-CN" altLang="en-US" b="1" dirty="0"/>
          </a:p>
        </p:txBody>
      </p:sp>
      <p:grpSp>
        <p:nvGrpSpPr>
          <p:cNvPr id="46" name="组合 45">
            <a:extLst>
              <a:ext uri="{FF2B5EF4-FFF2-40B4-BE49-F238E27FC236}">
                <a16:creationId xmlns:a16="http://schemas.microsoft.com/office/drawing/2014/main" id="{C3D4AB9A-07A8-4583-A6AA-0BEAD4D40480}"/>
              </a:ext>
            </a:extLst>
          </p:cNvPr>
          <p:cNvGrpSpPr/>
          <p:nvPr/>
        </p:nvGrpSpPr>
        <p:grpSpPr>
          <a:xfrm>
            <a:off x="2595662" y="1903349"/>
            <a:ext cx="2330506" cy="3986923"/>
            <a:chOff x="2028992" y="1791144"/>
            <a:chExt cx="2330506" cy="3986923"/>
          </a:xfrm>
        </p:grpSpPr>
        <p:sp>
          <p:nvSpPr>
            <p:cNvPr id="17" name="矩形: 圆角 16">
              <a:extLst>
                <a:ext uri="{FF2B5EF4-FFF2-40B4-BE49-F238E27FC236}">
                  <a16:creationId xmlns:a16="http://schemas.microsoft.com/office/drawing/2014/main" id="{1AC41724-B6AA-414D-BE92-EAE2C89DDE7A}"/>
                </a:ext>
              </a:extLst>
            </p:cNvPr>
            <p:cNvSpPr/>
            <p:nvPr/>
          </p:nvSpPr>
          <p:spPr>
            <a:xfrm>
              <a:off x="2028992" y="1791144"/>
              <a:ext cx="2330506" cy="451251"/>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黑体" panose="02010609060101010101" pitchFamily="49" charset="-122"/>
                  <a:ea typeface="黑体" panose="02010609060101010101" pitchFamily="49" charset="-122"/>
                </a:rPr>
                <a:t>定义模型和损失函数</a:t>
              </a:r>
            </a:p>
          </p:txBody>
        </p:sp>
        <p:sp>
          <p:nvSpPr>
            <p:cNvPr id="25" name="矩形: 圆角 24">
              <a:extLst>
                <a:ext uri="{FF2B5EF4-FFF2-40B4-BE49-F238E27FC236}">
                  <a16:creationId xmlns:a16="http://schemas.microsoft.com/office/drawing/2014/main" id="{D307E12B-7D32-4379-AB08-3933D7E6F5A7}"/>
                </a:ext>
              </a:extLst>
            </p:cNvPr>
            <p:cNvSpPr/>
            <p:nvPr/>
          </p:nvSpPr>
          <p:spPr>
            <a:xfrm>
              <a:off x="2028992" y="2675062"/>
              <a:ext cx="2330506" cy="451251"/>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黑体" panose="02010609060101010101" pitchFamily="49" charset="-122"/>
                  <a:ea typeface="黑体" panose="02010609060101010101" pitchFamily="49" charset="-122"/>
                </a:rPr>
                <a:t>前向传播</a:t>
              </a:r>
            </a:p>
          </p:txBody>
        </p:sp>
        <p:sp>
          <p:nvSpPr>
            <p:cNvPr id="26" name="矩形: 圆角 25">
              <a:extLst>
                <a:ext uri="{FF2B5EF4-FFF2-40B4-BE49-F238E27FC236}">
                  <a16:creationId xmlns:a16="http://schemas.microsoft.com/office/drawing/2014/main" id="{279E5AE1-E1C0-47DD-8012-28E49BF419AB}"/>
                </a:ext>
              </a:extLst>
            </p:cNvPr>
            <p:cNvSpPr/>
            <p:nvPr/>
          </p:nvSpPr>
          <p:spPr>
            <a:xfrm>
              <a:off x="2028992" y="3558980"/>
              <a:ext cx="2330506" cy="451251"/>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黑体" panose="02010609060101010101" pitchFamily="49" charset="-122"/>
                  <a:ea typeface="黑体" panose="02010609060101010101" pitchFamily="49" charset="-122"/>
                </a:rPr>
                <a:t>计算损失</a:t>
              </a:r>
            </a:p>
          </p:txBody>
        </p:sp>
        <p:sp>
          <p:nvSpPr>
            <p:cNvPr id="27" name="矩形: 圆角 26">
              <a:extLst>
                <a:ext uri="{FF2B5EF4-FFF2-40B4-BE49-F238E27FC236}">
                  <a16:creationId xmlns:a16="http://schemas.microsoft.com/office/drawing/2014/main" id="{466F25CC-FBC3-4A21-B4F3-6EF484D4F3B1}"/>
                </a:ext>
              </a:extLst>
            </p:cNvPr>
            <p:cNvSpPr/>
            <p:nvPr/>
          </p:nvSpPr>
          <p:spPr>
            <a:xfrm>
              <a:off x="2028992" y="4442898"/>
              <a:ext cx="2330506" cy="451251"/>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黑体" panose="02010609060101010101" pitchFamily="49" charset="-122"/>
                  <a:ea typeface="黑体" panose="02010609060101010101" pitchFamily="49" charset="-122"/>
                </a:rPr>
                <a:t>反向传播</a:t>
              </a:r>
            </a:p>
          </p:txBody>
        </p:sp>
        <p:sp>
          <p:nvSpPr>
            <p:cNvPr id="28" name="矩形: 圆角 27">
              <a:extLst>
                <a:ext uri="{FF2B5EF4-FFF2-40B4-BE49-F238E27FC236}">
                  <a16:creationId xmlns:a16="http://schemas.microsoft.com/office/drawing/2014/main" id="{F3B99B7D-5A52-421F-A502-168B37E1518A}"/>
                </a:ext>
              </a:extLst>
            </p:cNvPr>
            <p:cNvSpPr/>
            <p:nvPr/>
          </p:nvSpPr>
          <p:spPr>
            <a:xfrm>
              <a:off x="2028992" y="5326816"/>
              <a:ext cx="2330506" cy="451251"/>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黑体" panose="02010609060101010101" pitchFamily="49" charset="-122"/>
                  <a:ea typeface="黑体" panose="02010609060101010101" pitchFamily="49" charset="-122"/>
                </a:rPr>
                <a:t>更新参数</a:t>
              </a:r>
            </a:p>
          </p:txBody>
        </p:sp>
        <p:cxnSp>
          <p:nvCxnSpPr>
            <p:cNvPr id="23" name="直接箭头连接符 22">
              <a:extLst>
                <a:ext uri="{FF2B5EF4-FFF2-40B4-BE49-F238E27FC236}">
                  <a16:creationId xmlns:a16="http://schemas.microsoft.com/office/drawing/2014/main" id="{0680A88A-094D-400D-BB0A-DC1FA72C8D1D}"/>
                </a:ext>
              </a:extLst>
            </p:cNvPr>
            <p:cNvCxnSpPr>
              <a:cxnSpLocks/>
              <a:stCxn id="17" idx="2"/>
              <a:endCxn id="25" idx="0"/>
            </p:cNvCxnSpPr>
            <p:nvPr/>
          </p:nvCxnSpPr>
          <p:spPr>
            <a:xfrm>
              <a:off x="3194245" y="2242395"/>
              <a:ext cx="0" cy="43266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2" name="直接箭头连接符 31">
              <a:extLst>
                <a:ext uri="{FF2B5EF4-FFF2-40B4-BE49-F238E27FC236}">
                  <a16:creationId xmlns:a16="http://schemas.microsoft.com/office/drawing/2014/main" id="{148C656B-1948-4536-9474-3CA32A7C81F2}"/>
                </a:ext>
              </a:extLst>
            </p:cNvPr>
            <p:cNvCxnSpPr>
              <a:cxnSpLocks/>
              <a:stCxn id="25" idx="2"/>
              <a:endCxn id="26" idx="0"/>
            </p:cNvCxnSpPr>
            <p:nvPr/>
          </p:nvCxnSpPr>
          <p:spPr>
            <a:xfrm>
              <a:off x="3194245" y="3126313"/>
              <a:ext cx="0" cy="43266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5" name="直接箭头连接符 34">
              <a:extLst>
                <a:ext uri="{FF2B5EF4-FFF2-40B4-BE49-F238E27FC236}">
                  <a16:creationId xmlns:a16="http://schemas.microsoft.com/office/drawing/2014/main" id="{67A17CA9-A9C4-41D0-97DC-D083ED94C2A5}"/>
                </a:ext>
              </a:extLst>
            </p:cNvPr>
            <p:cNvCxnSpPr>
              <a:cxnSpLocks/>
              <a:stCxn id="26" idx="2"/>
              <a:endCxn id="27" idx="0"/>
            </p:cNvCxnSpPr>
            <p:nvPr/>
          </p:nvCxnSpPr>
          <p:spPr>
            <a:xfrm>
              <a:off x="3194245" y="4010231"/>
              <a:ext cx="0" cy="43266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8" name="直接箭头连接符 37">
              <a:extLst>
                <a:ext uri="{FF2B5EF4-FFF2-40B4-BE49-F238E27FC236}">
                  <a16:creationId xmlns:a16="http://schemas.microsoft.com/office/drawing/2014/main" id="{10B75C2E-FE9E-4350-88AD-7F27222792CA}"/>
                </a:ext>
              </a:extLst>
            </p:cNvPr>
            <p:cNvCxnSpPr>
              <a:cxnSpLocks/>
              <a:stCxn id="27" idx="2"/>
              <a:endCxn id="28" idx="0"/>
            </p:cNvCxnSpPr>
            <p:nvPr/>
          </p:nvCxnSpPr>
          <p:spPr>
            <a:xfrm>
              <a:off x="3194245" y="4894149"/>
              <a:ext cx="0" cy="43266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9" name="连接符: 肘形 38">
              <a:extLst>
                <a:ext uri="{FF2B5EF4-FFF2-40B4-BE49-F238E27FC236}">
                  <a16:creationId xmlns:a16="http://schemas.microsoft.com/office/drawing/2014/main" id="{F1CFC13D-727E-465D-B84B-ABB22B60A7F8}"/>
                </a:ext>
              </a:extLst>
            </p:cNvPr>
            <p:cNvCxnSpPr>
              <a:cxnSpLocks/>
              <a:endCxn id="25" idx="3"/>
            </p:cNvCxnSpPr>
            <p:nvPr/>
          </p:nvCxnSpPr>
          <p:spPr>
            <a:xfrm rot="5400000" flipH="1" flipV="1">
              <a:off x="3036052" y="4217784"/>
              <a:ext cx="2640542" cy="6350"/>
            </a:xfrm>
            <a:prstGeom prst="bentConnector4">
              <a:avLst>
                <a:gd name="adj1" fmla="val -607"/>
                <a:gd name="adj2" fmla="val 3700000"/>
              </a:avLst>
            </a:prstGeom>
            <a:ln>
              <a:tailEnd type="triangle"/>
            </a:ln>
          </p:spPr>
          <p:style>
            <a:lnRef idx="3">
              <a:schemeClr val="dk1"/>
            </a:lnRef>
            <a:fillRef idx="0">
              <a:schemeClr val="dk1"/>
            </a:fillRef>
            <a:effectRef idx="2">
              <a:schemeClr val="dk1"/>
            </a:effectRef>
            <a:fontRef idx="minor">
              <a:schemeClr val="tx1"/>
            </a:fontRef>
          </p:style>
        </p:cxnSp>
      </p:grpSp>
      <p:sp>
        <p:nvSpPr>
          <p:cNvPr id="44" name="文本框 43">
            <a:extLst>
              <a:ext uri="{FF2B5EF4-FFF2-40B4-BE49-F238E27FC236}">
                <a16:creationId xmlns:a16="http://schemas.microsoft.com/office/drawing/2014/main" id="{600C9B7B-D4B5-4E02-9273-9C5B49568890}"/>
              </a:ext>
            </a:extLst>
          </p:cNvPr>
          <p:cNvSpPr txBox="1"/>
          <p:nvPr/>
        </p:nvSpPr>
        <p:spPr>
          <a:xfrm>
            <a:off x="6545018" y="3242569"/>
            <a:ext cx="277272" cy="1200329"/>
          </a:xfrm>
          <a:prstGeom prst="rect">
            <a:avLst/>
          </a:prstGeom>
          <a:noFill/>
        </p:spPr>
        <p:txBody>
          <a:bodyPr wrap="square" rtlCol="0">
            <a:spAutoFit/>
          </a:bodyPr>
          <a:lstStyle/>
          <a:p>
            <a:r>
              <a:rPr lang="zh-CN" altLang="en-US" dirty="0">
                <a:latin typeface="黑体" panose="02010609060101010101" pitchFamily="49" charset="-122"/>
                <a:ea typeface="黑体" panose="02010609060101010101" pitchFamily="49" charset="-122"/>
              </a:rPr>
              <a:t>前向传播</a:t>
            </a:r>
          </a:p>
        </p:txBody>
      </p:sp>
      <p:sp>
        <p:nvSpPr>
          <p:cNvPr id="48" name="文本框 47">
            <a:extLst>
              <a:ext uri="{FF2B5EF4-FFF2-40B4-BE49-F238E27FC236}">
                <a16:creationId xmlns:a16="http://schemas.microsoft.com/office/drawing/2014/main" id="{C233D2BD-9F5A-4799-A8FA-A778E186766B}"/>
              </a:ext>
            </a:extLst>
          </p:cNvPr>
          <p:cNvSpPr txBox="1"/>
          <p:nvPr/>
        </p:nvSpPr>
        <p:spPr>
          <a:xfrm>
            <a:off x="10539138" y="3242568"/>
            <a:ext cx="277272" cy="1200329"/>
          </a:xfrm>
          <a:prstGeom prst="rect">
            <a:avLst/>
          </a:prstGeom>
          <a:noFill/>
        </p:spPr>
        <p:txBody>
          <a:bodyPr wrap="square" rtlCol="0">
            <a:spAutoFit/>
          </a:bodyPr>
          <a:lstStyle/>
          <a:p>
            <a:r>
              <a:rPr lang="zh-CN" altLang="en-US" dirty="0">
                <a:latin typeface="黑体" panose="02010609060101010101" pitchFamily="49" charset="-122"/>
                <a:ea typeface="黑体" panose="02010609060101010101" pitchFamily="49" charset="-122"/>
              </a:rPr>
              <a:t>反向传播</a:t>
            </a:r>
          </a:p>
        </p:txBody>
      </p:sp>
    </p:spTree>
    <p:extLst>
      <p:ext uri="{BB962C8B-B14F-4D97-AF65-F5344CB8AC3E}">
        <p14:creationId xmlns:p14="http://schemas.microsoft.com/office/powerpoint/2010/main" val="1946374309"/>
      </p:ext>
    </p:extLst>
  </p:cSld>
  <p:clrMapOvr>
    <a:masterClrMapping/>
  </p:clrMapOvr>
  <mc:AlternateContent xmlns:mc="http://schemas.openxmlformats.org/markup-compatibility/2006">
    <mc:Choice xmlns:p14="http://schemas.microsoft.com/office/powerpoint/2010/main" Requires="p14">
      <p:transition p14:dur="10" advTm="13011"/>
    </mc:Choice>
    <mc:Fallback>
      <p:transition advTm="13011"/>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0"/>
            <a:ext cx="550139" cy="766618"/>
            <a:chOff x="1935426" y="1142067"/>
            <a:chExt cx="422193" cy="587375"/>
          </a:xfrm>
        </p:grpSpPr>
        <p:sp>
          <p:nvSpPr>
            <p:cNvPr id="2" name="等腰三角形 8">
              <a:extLst>
                <a:ext uri="{FF2B5EF4-FFF2-40B4-BE49-F238E27FC236}">
                  <a16:creationId xmlns:a16="http://schemas.microsoft.com/office/drawing/2014/main" id="{08B1C425-8377-49F6-AF5E-DB51366F1BFC}"/>
                </a:ext>
              </a:extLst>
            </p:cNvPr>
            <p:cNvSpPr/>
            <p:nvPr/>
          </p:nvSpPr>
          <p:spPr>
            <a:xfrm rot="5400000">
              <a:off x="1768534" y="1308959"/>
              <a:ext cx="587375" cy="253591"/>
            </a:xfrm>
            <a:prstGeom prst="triangle">
              <a:avLst>
                <a:gd name="adj" fmla="val 41052"/>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等线" panose="020F0502020204030204"/>
                <a:ea typeface="等线" panose="02010600030101010101" pitchFamily="2" charset="-122"/>
                <a:cs typeface="+mn-cs"/>
                <a:sym typeface="+mn-lt"/>
              </a:endParaRPr>
            </a:p>
          </p:txBody>
        </p:sp>
        <p:sp>
          <p:nvSpPr>
            <p:cNvPr id="3" name="等腰三角形 9">
              <a:extLst>
                <a:ext uri="{FF2B5EF4-FFF2-40B4-BE49-F238E27FC236}">
                  <a16:creationId xmlns:a16="http://schemas.microsoft.com/office/drawing/2014/main" id="{CD7F8B8D-27B3-49E5-BFC6-1725988C3769}"/>
                </a:ext>
              </a:extLst>
            </p:cNvPr>
            <p:cNvSpPr/>
            <p:nvPr/>
          </p:nvSpPr>
          <p:spPr>
            <a:xfrm rot="7213136">
              <a:off x="2106000" y="1337329"/>
              <a:ext cx="306388" cy="196850"/>
            </a:xfrm>
            <a:prstGeom prst="triangle">
              <a:avLst>
                <a:gd name="adj" fmla="val 39199"/>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等线" panose="020F0502020204030204"/>
                <a:ea typeface="等线" panose="02010600030101010101" pitchFamily="2" charset="-122"/>
                <a:cs typeface="+mn-cs"/>
                <a:sym typeface="+mn-lt"/>
              </a:endParaRPr>
            </a:p>
          </p:txBody>
        </p:sp>
      </p:grpSp>
      <p:cxnSp>
        <p:nvCxnSpPr>
          <p:cNvPr id="5" name="直接连接符 4"/>
          <p:cNvCxnSpPr/>
          <p:nvPr/>
        </p:nvCxnSpPr>
        <p:spPr>
          <a:xfrm flipV="1">
            <a:off x="0" y="766618"/>
            <a:ext cx="12192000" cy="1890"/>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633344" y="145986"/>
            <a:ext cx="5481129" cy="523220"/>
          </a:xfrm>
          <a:prstGeom prst="rect">
            <a:avLst/>
          </a:prstGeom>
          <a:noFill/>
        </p:spPr>
        <p:txBody>
          <a:bodyPr wrap="square" rtlCol="0">
            <a:spAutoFit/>
          </a:bodyPr>
          <a:lstStyle/>
          <a:p>
            <a:r>
              <a:rPr lang="en-US" altLang="zh-CN" sz="2800" b="1" dirty="0">
                <a:solidFill>
                  <a:srgbClr val="002060"/>
                </a:solidFill>
                <a:latin typeface="微软雅黑" panose="020B0503020204020204" pitchFamily="34" charset="-122"/>
                <a:ea typeface="微软雅黑" panose="020B0503020204020204" pitchFamily="34" charset="-122"/>
              </a:rPr>
              <a:t>1.2	</a:t>
            </a:r>
            <a:r>
              <a:rPr lang="zh-CN" altLang="en-US" sz="2800" b="1" dirty="0">
                <a:solidFill>
                  <a:srgbClr val="002060"/>
                </a:solidFill>
                <a:latin typeface="微软雅黑" panose="020B0503020204020204" pitchFamily="34" charset="-122"/>
                <a:ea typeface="微软雅黑" panose="020B0503020204020204" pitchFamily="34" charset="-122"/>
              </a:rPr>
              <a:t>前向传播</a:t>
            </a:r>
            <a:endParaRPr lang="zh-CN" altLang="en-US" dirty="0"/>
          </a:p>
        </p:txBody>
      </p:sp>
      <p:sp>
        <p:nvSpPr>
          <p:cNvPr id="9" name="灯片编号占位符 2">
            <a:extLst>
              <a:ext uri="{FF2B5EF4-FFF2-40B4-BE49-F238E27FC236}">
                <a16:creationId xmlns:a16="http://schemas.microsoft.com/office/drawing/2014/main" id="{D3DD63A9-5EF1-70F4-A51C-4E4C91786111}"/>
              </a:ext>
            </a:extLst>
          </p:cNvPr>
          <p:cNvSpPr txBox="1">
            <a:spLocks/>
          </p:cNvSpPr>
          <p:nvPr/>
        </p:nvSpPr>
        <p:spPr>
          <a:xfrm>
            <a:off x="8610600" y="6356350"/>
            <a:ext cx="2743200"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E90303BD-27E7-44B1-9354-C9A836F9E9C5}" type="slidenum">
              <a:rPr lang="zh-CN" altLang="en-US" sz="1200" smtClean="0">
                <a:solidFill>
                  <a:srgbClr val="898989"/>
                </a:solidFill>
              </a:rPr>
              <a:pPr algn="r"/>
              <a:t>4</a:t>
            </a:fld>
            <a:endParaRPr lang="zh-CN" altLang="en-US" sz="1200" dirty="0">
              <a:solidFill>
                <a:srgbClr val="898989"/>
              </a:solidFill>
            </a:endParaRPr>
          </a:p>
        </p:txBody>
      </p:sp>
      <p:sp>
        <p:nvSpPr>
          <p:cNvPr id="7" name="文本框 6">
            <a:extLst>
              <a:ext uri="{FF2B5EF4-FFF2-40B4-BE49-F238E27FC236}">
                <a16:creationId xmlns:a16="http://schemas.microsoft.com/office/drawing/2014/main" id="{DE405581-6B29-B92D-A92C-5B63460205B4}"/>
              </a:ext>
            </a:extLst>
          </p:cNvPr>
          <p:cNvSpPr txBox="1"/>
          <p:nvPr/>
        </p:nvSpPr>
        <p:spPr>
          <a:xfrm>
            <a:off x="633343" y="787880"/>
            <a:ext cx="8467195" cy="562590"/>
          </a:xfrm>
          <a:prstGeom prst="rect">
            <a:avLst/>
          </a:prstGeom>
          <a:noFill/>
        </p:spPr>
        <p:txBody>
          <a:bodyPr wrap="square">
            <a:spAutoFit/>
          </a:bodyPr>
          <a:lstStyle/>
          <a:p>
            <a:pPr marL="285750" indent="-285750">
              <a:lnSpc>
                <a:spcPct val="200000"/>
              </a:lnSpc>
              <a:buFont typeface="Wingdings" panose="05000000000000000000" pitchFamily="2" charset="2"/>
              <a:buChar char="p"/>
              <a:defRPr/>
            </a:pPr>
            <a:r>
              <a:rPr lang="zh-CN" altLang="en-US" b="1"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前向传播：按顺序（从输入层到输出层）计算和存储神经网络中每层的结果。</a:t>
            </a:r>
            <a:endParaRPr lang="en-US" altLang="zh-CN" b="1"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2076" name="对象 2075">
            <a:extLst>
              <a:ext uri="{FF2B5EF4-FFF2-40B4-BE49-F238E27FC236}">
                <a16:creationId xmlns:a16="http://schemas.microsoft.com/office/drawing/2014/main" id="{739006C3-E793-4A1D-8E3B-B718D4723EF6}"/>
              </a:ext>
            </a:extLst>
          </p:cNvPr>
          <p:cNvGraphicFramePr>
            <a:graphicFrameLocks noChangeAspect="1"/>
          </p:cNvGraphicFramePr>
          <p:nvPr>
            <p:extLst>
              <p:ext uri="{D42A27DB-BD31-4B8C-83A1-F6EECF244321}">
                <p14:modId xmlns:p14="http://schemas.microsoft.com/office/powerpoint/2010/main" val="2863340388"/>
              </p:ext>
            </p:extLst>
          </p:nvPr>
        </p:nvGraphicFramePr>
        <p:xfrm>
          <a:off x="5407879" y="1899168"/>
          <a:ext cx="2668232" cy="466293"/>
        </p:xfrm>
        <a:graphic>
          <a:graphicData uri="http://schemas.openxmlformats.org/presentationml/2006/ole">
            <mc:AlternateContent xmlns:mc="http://schemas.openxmlformats.org/markup-compatibility/2006">
              <mc:Choice xmlns:v="urn:schemas-microsoft-com:vml" Requires="v">
                <p:oleObj spid="_x0000_s2148" name="Equation" r:id="rId4" imgW="1307880" imgH="228600" progId="Equation.DSMT4">
                  <p:embed/>
                </p:oleObj>
              </mc:Choice>
              <mc:Fallback>
                <p:oleObj name="Equation" r:id="rId4" imgW="1307880" imgH="228600" progId="Equation.DSMT4">
                  <p:embed/>
                  <p:pic>
                    <p:nvPicPr>
                      <p:cNvPr id="0" name=""/>
                      <p:cNvPicPr/>
                      <p:nvPr/>
                    </p:nvPicPr>
                    <p:blipFill>
                      <a:blip r:embed="rId5"/>
                      <a:stretch>
                        <a:fillRect/>
                      </a:stretch>
                    </p:blipFill>
                    <p:spPr>
                      <a:xfrm>
                        <a:off x="5407879" y="1899168"/>
                        <a:ext cx="2668232" cy="466293"/>
                      </a:xfrm>
                      <a:prstGeom prst="rect">
                        <a:avLst/>
                      </a:prstGeom>
                    </p:spPr>
                  </p:pic>
                </p:oleObj>
              </mc:Fallback>
            </mc:AlternateContent>
          </a:graphicData>
        </a:graphic>
      </p:graphicFrame>
      <p:grpSp>
        <p:nvGrpSpPr>
          <p:cNvPr id="2082" name="组合 2081">
            <a:extLst>
              <a:ext uri="{FF2B5EF4-FFF2-40B4-BE49-F238E27FC236}">
                <a16:creationId xmlns:a16="http://schemas.microsoft.com/office/drawing/2014/main" id="{DD5B77E5-45FC-47A1-8982-9E781990DEEC}"/>
              </a:ext>
            </a:extLst>
          </p:cNvPr>
          <p:cNvGrpSpPr/>
          <p:nvPr/>
        </p:nvGrpSpPr>
        <p:grpSpPr>
          <a:xfrm>
            <a:off x="2750375" y="2189289"/>
            <a:ext cx="6691249" cy="3268743"/>
            <a:chOff x="3602794" y="2319017"/>
            <a:chExt cx="6691249" cy="3268743"/>
          </a:xfrm>
        </p:grpSpPr>
        <p:sp>
          <p:nvSpPr>
            <p:cNvPr id="16" name="椭圆 15">
              <a:extLst>
                <a:ext uri="{FF2B5EF4-FFF2-40B4-BE49-F238E27FC236}">
                  <a16:creationId xmlns:a16="http://schemas.microsoft.com/office/drawing/2014/main" id="{34512A81-CAAD-4730-9BB8-D7CA60F3C825}"/>
                </a:ext>
              </a:extLst>
            </p:cNvPr>
            <p:cNvSpPr/>
            <p:nvPr/>
          </p:nvSpPr>
          <p:spPr>
            <a:xfrm>
              <a:off x="4900909" y="2319017"/>
              <a:ext cx="728197" cy="650544"/>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椭圆 16">
              <a:extLst>
                <a:ext uri="{FF2B5EF4-FFF2-40B4-BE49-F238E27FC236}">
                  <a16:creationId xmlns:a16="http://schemas.microsoft.com/office/drawing/2014/main" id="{71167975-D91F-43F2-9072-3DB1CD35D679}"/>
                </a:ext>
              </a:extLst>
            </p:cNvPr>
            <p:cNvSpPr/>
            <p:nvPr/>
          </p:nvSpPr>
          <p:spPr>
            <a:xfrm>
              <a:off x="6784849" y="2941783"/>
              <a:ext cx="728197" cy="650544"/>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a:extLst>
                <a:ext uri="{FF2B5EF4-FFF2-40B4-BE49-F238E27FC236}">
                  <a16:creationId xmlns:a16="http://schemas.microsoft.com/office/drawing/2014/main" id="{0B4049E5-A7F6-42C9-8A45-1B4A04BD0C39}"/>
                </a:ext>
              </a:extLst>
            </p:cNvPr>
            <p:cNvSpPr/>
            <p:nvPr/>
          </p:nvSpPr>
          <p:spPr>
            <a:xfrm>
              <a:off x="8372341" y="3692544"/>
              <a:ext cx="728197" cy="650544"/>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19" name="直接箭头连接符 18">
              <a:extLst>
                <a:ext uri="{FF2B5EF4-FFF2-40B4-BE49-F238E27FC236}">
                  <a16:creationId xmlns:a16="http://schemas.microsoft.com/office/drawing/2014/main" id="{70014284-EA45-4182-8665-44ADA65727EC}"/>
                </a:ext>
              </a:extLst>
            </p:cNvPr>
            <p:cNvCxnSpPr>
              <a:cxnSpLocks/>
              <a:stCxn id="50" idx="6"/>
            </p:cNvCxnSpPr>
            <p:nvPr/>
          </p:nvCxnSpPr>
          <p:spPr>
            <a:xfrm flipV="1">
              <a:off x="5629105" y="4924191"/>
              <a:ext cx="1155744" cy="33829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直接箭头连接符 19">
              <a:extLst>
                <a:ext uri="{FF2B5EF4-FFF2-40B4-BE49-F238E27FC236}">
                  <a16:creationId xmlns:a16="http://schemas.microsoft.com/office/drawing/2014/main" id="{2D38168C-F9F0-4840-BF70-9E1643E7B8FD}"/>
                </a:ext>
              </a:extLst>
            </p:cNvPr>
            <p:cNvCxnSpPr>
              <a:cxnSpLocks/>
              <a:stCxn id="16" idx="6"/>
            </p:cNvCxnSpPr>
            <p:nvPr/>
          </p:nvCxnSpPr>
          <p:spPr>
            <a:xfrm>
              <a:off x="5629106" y="2644289"/>
              <a:ext cx="1155743" cy="46629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1" name="直接箭头连接符 20">
              <a:extLst>
                <a:ext uri="{FF2B5EF4-FFF2-40B4-BE49-F238E27FC236}">
                  <a16:creationId xmlns:a16="http://schemas.microsoft.com/office/drawing/2014/main" id="{5E79DEA9-4BBD-4686-8246-5838F66A4A7A}"/>
                </a:ext>
              </a:extLst>
            </p:cNvPr>
            <p:cNvCxnSpPr>
              <a:cxnSpLocks/>
              <a:endCxn id="18" idx="1"/>
            </p:cNvCxnSpPr>
            <p:nvPr/>
          </p:nvCxnSpPr>
          <p:spPr>
            <a:xfrm>
              <a:off x="7513046" y="3429691"/>
              <a:ext cx="965937" cy="35812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9" name="椭圆 48">
              <a:extLst>
                <a:ext uri="{FF2B5EF4-FFF2-40B4-BE49-F238E27FC236}">
                  <a16:creationId xmlns:a16="http://schemas.microsoft.com/office/drawing/2014/main" id="{75336AF6-E4E8-4114-806B-C2BC113B03E3}"/>
                </a:ext>
              </a:extLst>
            </p:cNvPr>
            <p:cNvSpPr/>
            <p:nvPr/>
          </p:nvSpPr>
          <p:spPr>
            <a:xfrm>
              <a:off x="6784849" y="4455471"/>
              <a:ext cx="728197" cy="650544"/>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a:extLst>
                <a:ext uri="{FF2B5EF4-FFF2-40B4-BE49-F238E27FC236}">
                  <a16:creationId xmlns:a16="http://schemas.microsoft.com/office/drawing/2014/main" id="{260FBE5E-F442-48C0-AA44-9F32172F78D9}"/>
                </a:ext>
              </a:extLst>
            </p:cNvPr>
            <p:cNvSpPr/>
            <p:nvPr/>
          </p:nvSpPr>
          <p:spPr>
            <a:xfrm>
              <a:off x="4900908" y="4937216"/>
              <a:ext cx="728197" cy="650544"/>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a:extLst>
                <a:ext uri="{FF2B5EF4-FFF2-40B4-BE49-F238E27FC236}">
                  <a16:creationId xmlns:a16="http://schemas.microsoft.com/office/drawing/2014/main" id="{52C2C89B-5751-4064-999F-797B8B142B76}"/>
                </a:ext>
              </a:extLst>
            </p:cNvPr>
            <p:cNvSpPr/>
            <p:nvPr/>
          </p:nvSpPr>
          <p:spPr>
            <a:xfrm>
              <a:off x="4900907" y="3693951"/>
              <a:ext cx="728197" cy="650544"/>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4" name="直接箭头连接符 53">
              <a:extLst>
                <a:ext uri="{FF2B5EF4-FFF2-40B4-BE49-F238E27FC236}">
                  <a16:creationId xmlns:a16="http://schemas.microsoft.com/office/drawing/2014/main" id="{50C012B4-ABD3-48D6-A883-4861196CADC9}"/>
                </a:ext>
              </a:extLst>
            </p:cNvPr>
            <p:cNvCxnSpPr>
              <a:cxnSpLocks/>
              <a:endCxn id="18" idx="3"/>
            </p:cNvCxnSpPr>
            <p:nvPr/>
          </p:nvCxnSpPr>
          <p:spPr>
            <a:xfrm flipV="1">
              <a:off x="7513046" y="4247818"/>
              <a:ext cx="965937" cy="39942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3" name="直接箭头连接符 62">
              <a:extLst>
                <a:ext uri="{FF2B5EF4-FFF2-40B4-BE49-F238E27FC236}">
                  <a16:creationId xmlns:a16="http://schemas.microsoft.com/office/drawing/2014/main" id="{65BED80E-A929-4C2E-A2BA-29FE007B8982}"/>
                </a:ext>
              </a:extLst>
            </p:cNvPr>
            <p:cNvCxnSpPr>
              <a:cxnSpLocks/>
              <a:stCxn id="51" idx="6"/>
              <a:endCxn id="17" idx="2"/>
            </p:cNvCxnSpPr>
            <p:nvPr/>
          </p:nvCxnSpPr>
          <p:spPr>
            <a:xfrm flipV="1">
              <a:off x="5629104" y="3267055"/>
              <a:ext cx="1155745" cy="75216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6" name="直接箭头连接符 65">
              <a:extLst>
                <a:ext uri="{FF2B5EF4-FFF2-40B4-BE49-F238E27FC236}">
                  <a16:creationId xmlns:a16="http://schemas.microsoft.com/office/drawing/2014/main" id="{9D3B3A26-67B6-4A53-9FDC-783F8205A7FB}"/>
                </a:ext>
              </a:extLst>
            </p:cNvPr>
            <p:cNvCxnSpPr>
              <a:cxnSpLocks/>
              <a:stCxn id="16" idx="6"/>
              <a:endCxn id="49" idx="1"/>
            </p:cNvCxnSpPr>
            <p:nvPr/>
          </p:nvCxnSpPr>
          <p:spPr>
            <a:xfrm>
              <a:off x="5629106" y="2644289"/>
              <a:ext cx="1262385" cy="190645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9" name="直接箭头连接符 68">
              <a:extLst>
                <a:ext uri="{FF2B5EF4-FFF2-40B4-BE49-F238E27FC236}">
                  <a16:creationId xmlns:a16="http://schemas.microsoft.com/office/drawing/2014/main" id="{BD578849-4C96-4FBA-8FA3-3A6ED8C1A9E4}"/>
                </a:ext>
              </a:extLst>
            </p:cNvPr>
            <p:cNvCxnSpPr>
              <a:cxnSpLocks/>
              <a:stCxn id="51" idx="6"/>
              <a:endCxn id="49" idx="2"/>
            </p:cNvCxnSpPr>
            <p:nvPr/>
          </p:nvCxnSpPr>
          <p:spPr>
            <a:xfrm>
              <a:off x="5629104" y="4019223"/>
              <a:ext cx="1155745" cy="76152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2" name="直接箭头连接符 71">
              <a:extLst>
                <a:ext uri="{FF2B5EF4-FFF2-40B4-BE49-F238E27FC236}">
                  <a16:creationId xmlns:a16="http://schemas.microsoft.com/office/drawing/2014/main" id="{684F9B2C-3F3F-4193-8A02-785147F5D782}"/>
                </a:ext>
              </a:extLst>
            </p:cNvPr>
            <p:cNvCxnSpPr>
              <a:cxnSpLocks/>
              <a:stCxn id="50" idx="6"/>
              <a:endCxn id="17" idx="3"/>
            </p:cNvCxnSpPr>
            <p:nvPr/>
          </p:nvCxnSpPr>
          <p:spPr>
            <a:xfrm flipV="1">
              <a:off x="5629105" y="3497057"/>
              <a:ext cx="1262386" cy="176543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aphicFrame>
          <p:nvGraphicFramePr>
            <p:cNvPr id="2057" name="对象 2056">
              <a:extLst>
                <a:ext uri="{FF2B5EF4-FFF2-40B4-BE49-F238E27FC236}">
                  <a16:creationId xmlns:a16="http://schemas.microsoft.com/office/drawing/2014/main" id="{D97D96CB-E89A-4610-8264-5524FD91A6D0}"/>
                </a:ext>
              </a:extLst>
            </p:cNvPr>
            <p:cNvGraphicFramePr>
              <a:graphicFrameLocks noChangeAspect="1"/>
            </p:cNvGraphicFramePr>
            <p:nvPr>
              <p:extLst>
                <p:ext uri="{D42A27DB-BD31-4B8C-83A1-F6EECF244321}">
                  <p14:modId xmlns:p14="http://schemas.microsoft.com/office/powerpoint/2010/main" val="2738008422"/>
                </p:ext>
              </p:extLst>
            </p:nvPr>
          </p:nvGraphicFramePr>
          <p:xfrm>
            <a:off x="3602794" y="4312717"/>
            <a:ext cx="339204" cy="469667"/>
          </p:xfrm>
          <a:graphic>
            <a:graphicData uri="http://schemas.openxmlformats.org/presentationml/2006/ole">
              <mc:AlternateContent xmlns:mc="http://schemas.openxmlformats.org/markup-compatibility/2006">
                <mc:Choice xmlns:v="urn:schemas-microsoft-com:vml" Requires="v">
                  <p:oleObj spid="_x0000_s2149" name="Equation" r:id="rId6" imgW="164880" imgH="228600" progId="Equation.DSMT4">
                    <p:embed/>
                  </p:oleObj>
                </mc:Choice>
                <mc:Fallback>
                  <p:oleObj name="Equation" r:id="rId6" imgW="164880" imgH="228600" progId="Equation.DSMT4">
                    <p:embed/>
                    <p:pic>
                      <p:nvPicPr>
                        <p:cNvPr id="0" name=""/>
                        <p:cNvPicPr/>
                        <p:nvPr/>
                      </p:nvPicPr>
                      <p:blipFill>
                        <a:blip r:embed="rId7"/>
                        <a:stretch>
                          <a:fillRect/>
                        </a:stretch>
                      </p:blipFill>
                      <p:spPr>
                        <a:xfrm>
                          <a:off x="3602794" y="4312717"/>
                          <a:ext cx="339204" cy="469667"/>
                        </a:xfrm>
                        <a:prstGeom prst="rect">
                          <a:avLst/>
                        </a:prstGeom>
                      </p:spPr>
                    </p:pic>
                  </p:oleObj>
                </mc:Fallback>
              </mc:AlternateContent>
            </a:graphicData>
          </a:graphic>
        </p:graphicFrame>
        <p:graphicFrame>
          <p:nvGraphicFramePr>
            <p:cNvPr id="2058" name="对象 2057">
              <a:extLst>
                <a:ext uri="{FF2B5EF4-FFF2-40B4-BE49-F238E27FC236}">
                  <a16:creationId xmlns:a16="http://schemas.microsoft.com/office/drawing/2014/main" id="{5843C404-4E5D-4C28-BC2E-34D4AF43E3FA}"/>
                </a:ext>
              </a:extLst>
            </p:cNvPr>
            <p:cNvGraphicFramePr>
              <a:graphicFrameLocks noChangeAspect="1"/>
            </p:cNvGraphicFramePr>
            <p:nvPr>
              <p:extLst>
                <p:ext uri="{D42A27DB-BD31-4B8C-83A1-F6EECF244321}">
                  <p14:modId xmlns:p14="http://schemas.microsoft.com/office/powerpoint/2010/main" val="307604313"/>
                </p:ext>
              </p:extLst>
            </p:nvPr>
          </p:nvGraphicFramePr>
          <p:xfrm>
            <a:off x="3602794" y="3012652"/>
            <a:ext cx="339204" cy="508806"/>
          </p:xfrm>
          <a:graphic>
            <a:graphicData uri="http://schemas.openxmlformats.org/presentationml/2006/ole">
              <mc:AlternateContent xmlns:mc="http://schemas.openxmlformats.org/markup-compatibility/2006">
                <mc:Choice xmlns:v="urn:schemas-microsoft-com:vml" Requires="v">
                  <p:oleObj spid="_x0000_s2150" name="Equation" r:id="rId8" imgW="152280" imgH="228600" progId="Equation.DSMT4">
                    <p:embed/>
                  </p:oleObj>
                </mc:Choice>
                <mc:Fallback>
                  <p:oleObj name="Equation" r:id="rId8" imgW="152280" imgH="228600" progId="Equation.DSMT4">
                    <p:embed/>
                    <p:pic>
                      <p:nvPicPr>
                        <p:cNvPr id="0" name=""/>
                        <p:cNvPicPr/>
                        <p:nvPr/>
                      </p:nvPicPr>
                      <p:blipFill>
                        <a:blip r:embed="rId9"/>
                        <a:stretch>
                          <a:fillRect/>
                        </a:stretch>
                      </p:blipFill>
                      <p:spPr>
                        <a:xfrm>
                          <a:off x="3602794" y="3012652"/>
                          <a:ext cx="339204" cy="508806"/>
                        </a:xfrm>
                        <a:prstGeom prst="rect">
                          <a:avLst/>
                        </a:prstGeom>
                      </p:spPr>
                    </p:pic>
                  </p:oleObj>
                </mc:Fallback>
              </mc:AlternateContent>
            </a:graphicData>
          </a:graphic>
        </p:graphicFrame>
        <p:cxnSp>
          <p:nvCxnSpPr>
            <p:cNvPr id="78" name="直接箭头连接符 77">
              <a:extLst>
                <a:ext uri="{FF2B5EF4-FFF2-40B4-BE49-F238E27FC236}">
                  <a16:creationId xmlns:a16="http://schemas.microsoft.com/office/drawing/2014/main" id="{2594F462-E0AE-4D61-B2AD-1B04CA49C2DE}"/>
                </a:ext>
              </a:extLst>
            </p:cNvPr>
            <p:cNvCxnSpPr>
              <a:cxnSpLocks/>
              <a:endCxn id="16" idx="2"/>
            </p:cNvCxnSpPr>
            <p:nvPr/>
          </p:nvCxnSpPr>
          <p:spPr>
            <a:xfrm flipV="1">
              <a:off x="3958939" y="2644289"/>
              <a:ext cx="941970" cy="60710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81" name="直接箭头连接符 80">
              <a:extLst>
                <a:ext uri="{FF2B5EF4-FFF2-40B4-BE49-F238E27FC236}">
                  <a16:creationId xmlns:a16="http://schemas.microsoft.com/office/drawing/2014/main" id="{A0DE568A-E894-4BBD-A3EB-8ABDF1AB3576}"/>
                </a:ext>
              </a:extLst>
            </p:cNvPr>
            <p:cNvCxnSpPr>
              <a:cxnSpLocks/>
              <a:endCxn id="51" idx="2"/>
            </p:cNvCxnSpPr>
            <p:nvPr/>
          </p:nvCxnSpPr>
          <p:spPr>
            <a:xfrm>
              <a:off x="3958939" y="3323803"/>
              <a:ext cx="941968" cy="69542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5" name="直接箭头连接符 84">
              <a:extLst>
                <a:ext uri="{FF2B5EF4-FFF2-40B4-BE49-F238E27FC236}">
                  <a16:creationId xmlns:a16="http://schemas.microsoft.com/office/drawing/2014/main" id="{3DE62C30-D890-48D1-A743-CE416368ED86}"/>
                </a:ext>
              </a:extLst>
            </p:cNvPr>
            <p:cNvCxnSpPr>
              <a:cxnSpLocks/>
              <a:endCxn id="50" idx="2"/>
            </p:cNvCxnSpPr>
            <p:nvPr/>
          </p:nvCxnSpPr>
          <p:spPr>
            <a:xfrm>
              <a:off x="3958938" y="3429691"/>
              <a:ext cx="941970" cy="183279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8" name="直接箭头连接符 87">
              <a:extLst>
                <a:ext uri="{FF2B5EF4-FFF2-40B4-BE49-F238E27FC236}">
                  <a16:creationId xmlns:a16="http://schemas.microsoft.com/office/drawing/2014/main" id="{933C386C-04BC-4336-AD7F-A684B08F0476}"/>
                </a:ext>
              </a:extLst>
            </p:cNvPr>
            <p:cNvCxnSpPr>
              <a:cxnSpLocks/>
              <a:endCxn id="16" idx="3"/>
            </p:cNvCxnSpPr>
            <p:nvPr/>
          </p:nvCxnSpPr>
          <p:spPr>
            <a:xfrm flipV="1">
              <a:off x="3953981" y="2874291"/>
              <a:ext cx="1053570" cy="169557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91" name="直接箭头连接符 90">
              <a:extLst>
                <a:ext uri="{FF2B5EF4-FFF2-40B4-BE49-F238E27FC236}">
                  <a16:creationId xmlns:a16="http://schemas.microsoft.com/office/drawing/2014/main" id="{AD88D1DB-DBAD-46E7-98A0-97F3CF196A5C}"/>
                </a:ext>
              </a:extLst>
            </p:cNvPr>
            <p:cNvCxnSpPr>
              <a:cxnSpLocks/>
              <a:endCxn id="51" idx="2"/>
            </p:cNvCxnSpPr>
            <p:nvPr/>
          </p:nvCxnSpPr>
          <p:spPr>
            <a:xfrm flipV="1">
              <a:off x="3953980" y="4019223"/>
              <a:ext cx="946927" cy="56366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4" name="直接箭头连接符 93">
              <a:extLst>
                <a:ext uri="{FF2B5EF4-FFF2-40B4-BE49-F238E27FC236}">
                  <a16:creationId xmlns:a16="http://schemas.microsoft.com/office/drawing/2014/main" id="{1C966404-5336-44CC-8ECE-E012059D1C89}"/>
                </a:ext>
              </a:extLst>
            </p:cNvPr>
            <p:cNvCxnSpPr>
              <a:cxnSpLocks/>
              <a:endCxn id="50" idx="2"/>
            </p:cNvCxnSpPr>
            <p:nvPr/>
          </p:nvCxnSpPr>
          <p:spPr>
            <a:xfrm>
              <a:off x="3974650" y="4569864"/>
              <a:ext cx="926258" cy="69262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aphicFrame>
          <p:nvGraphicFramePr>
            <p:cNvPr id="2073" name="对象 2072">
              <a:extLst>
                <a:ext uri="{FF2B5EF4-FFF2-40B4-BE49-F238E27FC236}">
                  <a16:creationId xmlns:a16="http://schemas.microsoft.com/office/drawing/2014/main" id="{D9F1C4B3-7617-480F-9C71-4F77491B87CF}"/>
                </a:ext>
              </a:extLst>
            </p:cNvPr>
            <p:cNvGraphicFramePr>
              <a:graphicFrameLocks noChangeAspect="1"/>
            </p:cNvGraphicFramePr>
            <p:nvPr>
              <p:extLst>
                <p:ext uri="{D42A27DB-BD31-4B8C-83A1-F6EECF244321}">
                  <p14:modId xmlns:p14="http://schemas.microsoft.com/office/powerpoint/2010/main" val="3371649550"/>
                </p:ext>
              </p:extLst>
            </p:nvPr>
          </p:nvGraphicFramePr>
          <p:xfrm>
            <a:off x="4148256" y="2498562"/>
            <a:ext cx="354854" cy="375728"/>
          </p:xfrm>
          <a:graphic>
            <a:graphicData uri="http://schemas.openxmlformats.org/presentationml/2006/ole">
              <mc:AlternateContent xmlns:mc="http://schemas.openxmlformats.org/markup-compatibility/2006">
                <mc:Choice xmlns:v="urn:schemas-microsoft-com:vml" Requires="v">
                  <p:oleObj spid="_x0000_s2151" name="Equation" r:id="rId10" imgW="215640" imgH="228600" progId="Equation.DSMT4">
                    <p:embed/>
                  </p:oleObj>
                </mc:Choice>
                <mc:Fallback>
                  <p:oleObj name="Equation" r:id="rId10" imgW="215640" imgH="228600" progId="Equation.DSMT4">
                    <p:embed/>
                    <p:pic>
                      <p:nvPicPr>
                        <p:cNvPr id="0" name=""/>
                        <p:cNvPicPr/>
                        <p:nvPr/>
                      </p:nvPicPr>
                      <p:blipFill>
                        <a:blip r:embed="rId11"/>
                        <a:stretch>
                          <a:fillRect/>
                        </a:stretch>
                      </p:blipFill>
                      <p:spPr>
                        <a:xfrm>
                          <a:off x="4148256" y="2498562"/>
                          <a:ext cx="354854" cy="375728"/>
                        </a:xfrm>
                        <a:prstGeom prst="rect">
                          <a:avLst/>
                        </a:prstGeom>
                      </p:spPr>
                    </p:pic>
                  </p:oleObj>
                </mc:Fallback>
              </mc:AlternateContent>
            </a:graphicData>
          </a:graphic>
        </p:graphicFrame>
        <p:graphicFrame>
          <p:nvGraphicFramePr>
            <p:cNvPr id="2074" name="对象 2073">
              <a:extLst>
                <a:ext uri="{FF2B5EF4-FFF2-40B4-BE49-F238E27FC236}">
                  <a16:creationId xmlns:a16="http://schemas.microsoft.com/office/drawing/2014/main" id="{68C4ED2F-02F7-4305-A89A-58BB7B336DCE}"/>
                </a:ext>
              </a:extLst>
            </p:cNvPr>
            <p:cNvGraphicFramePr>
              <a:graphicFrameLocks noChangeAspect="1"/>
            </p:cNvGraphicFramePr>
            <p:nvPr>
              <p:extLst>
                <p:ext uri="{D42A27DB-BD31-4B8C-83A1-F6EECF244321}">
                  <p14:modId xmlns:p14="http://schemas.microsoft.com/office/powerpoint/2010/main" val="1070723229"/>
                </p:ext>
              </p:extLst>
            </p:nvPr>
          </p:nvGraphicFramePr>
          <p:xfrm>
            <a:off x="4461734" y="3139906"/>
            <a:ext cx="372491" cy="372491"/>
          </p:xfrm>
          <a:graphic>
            <a:graphicData uri="http://schemas.openxmlformats.org/presentationml/2006/ole">
              <mc:AlternateContent xmlns:mc="http://schemas.openxmlformats.org/markup-compatibility/2006">
                <mc:Choice xmlns:v="urn:schemas-microsoft-com:vml" Requires="v">
                  <p:oleObj spid="_x0000_s2152" name="Equation" r:id="rId12" imgW="228600" imgH="228600" progId="Equation.DSMT4">
                    <p:embed/>
                  </p:oleObj>
                </mc:Choice>
                <mc:Fallback>
                  <p:oleObj name="Equation" r:id="rId12" imgW="228600" imgH="228600" progId="Equation.DSMT4">
                    <p:embed/>
                    <p:pic>
                      <p:nvPicPr>
                        <p:cNvPr id="0" name=""/>
                        <p:cNvPicPr/>
                        <p:nvPr/>
                      </p:nvPicPr>
                      <p:blipFill>
                        <a:blip r:embed="rId13"/>
                        <a:stretch>
                          <a:fillRect/>
                        </a:stretch>
                      </p:blipFill>
                      <p:spPr>
                        <a:xfrm>
                          <a:off x="4461734" y="3139906"/>
                          <a:ext cx="372491" cy="372491"/>
                        </a:xfrm>
                        <a:prstGeom prst="rect">
                          <a:avLst/>
                        </a:prstGeom>
                      </p:spPr>
                    </p:pic>
                  </p:oleObj>
                </mc:Fallback>
              </mc:AlternateContent>
            </a:graphicData>
          </a:graphic>
        </p:graphicFrame>
        <p:graphicFrame>
          <p:nvGraphicFramePr>
            <p:cNvPr id="2075" name="对象 2074">
              <a:extLst>
                <a:ext uri="{FF2B5EF4-FFF2-40B4-BE49-F238E27FC236}">
                  <a16:creationId xmlns:a16="http://schemas.microsoft.com/office/drawing/2014/main" id="{4225C39C-CB6B-4CF5-97F7-48FA01B4EB4A}"/>
                </a:ext>
              </a:extLst>
            </p:cNvPr>
            <p:cNvGraphicFramePr>
              <a:graphicFrameLocks noChangeAspect="1"/>
            </p:cNvGraphicFramePr>
            <p:nvPr>
              <p:extLst>
                <p:ext uri="{D42A27DB-BD31-4B8C-83A1-F6EECF244321}">
                  <p14:modId xmlns:p14="http://schemas.microsoft.com/office/powerpoint/2010/main" val="2086324689"/>
                </p:ext>
              </p:extLst>
            </p:nvPr>
          </p:nvGraphicFramePr>
          <p:xfrm>
            <a:off x="5088757" y="2420559"/>
            <a:ext cx="309555" cy="428615"/>
          </p:xfrm>
          <a:graphic>
            <a:graphicData uri="http://schemas.openxmlformats.org/presentationml/2006/ole">
              <mc:AlternateContent xmlns:mc="http://schemas.openxmlformats.org/markup-compatibility/2006">
                <mc:Choice xmlns:v="urn:schemas-microsoft-com:vml" Requires="v">
                  <p:oleObj spid="_x0000_s2153" name="Equation" r:id="rId14" imgW="164880" imgH="228600" progId="Equation.DSMT4">
                    <p:embed/>
                  </p:oleObj>
                </mc:Choice>
                <mc:Fallback>
                  <p:oleObj name="Equation" r:id="rId14" imgW="164880" imgH="228600" progId="Equation.DSMT4">
                    <p:embed/>
                    <p:pic>
                      <p:nvPicPr>
                        <p:cNvPr id="0" name=""/>
                        <p:cNvPicPr/>
                        <p:nvPr/>
                      </p:nvPicPr>
                      <p:blipFill>
                        <a:blip r:embed="rId15"/>
                        <a:stretch>
                          <a:fillRect/>
                        </a:stretch>
                      </p:blipFill>
                      <p:spPr>
                        <a:xfrm>
                          <a:off x="5088757" y="2420559"/>
                          <a:ext cx="309555" cy="428615"/>
                        </a:xfrm>
                        <a:prstGeom prst="rect">
                          <a:avLst/>
                        </a:prstGeom>
                      </p:spPr>
                    </p:pic>
                  </p:oleObj>
                </mc:Fallback>
              </mc:AlternateContent>
            </a:graphicData>
          </a:graphic>
        </p:graphicFrame>
        <p:cxnSp>
          <p:nvCxnSpPr>
            <p:cNvPr id="103" name="直接箭头连接符 102">
              <a:extLst>
                <a:ext uri="{FF2B5EF4-FFF2-40B4-BE49-F238E27FC236}">
                  <a16:creationId xmlns:a16="http://schemas.microsoft.com/office/drawing/2014/main" id="{30228BF0-EADF-42DD-92CB-9BDB2F355CE9}"/>
                </a:ext>
              </a:extLst>
            </p:cNvPr>
            <p:cNvCxnSpPr>
              <a:cxnSpLocks/>
              <a:stCxn id="18" idx="6"/>
            </p:cNvCxnSpPr>
            <p:nvPr/>
          </p:nvCxnSpPr>
          <p:spPr>
            <a:xfrm>
              <a:off x="9100538" y="4017816"/>
              <a:ext cx="75556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aphicFrame>
          <p:nvGraphicFramePr>
            <p:cNvPr id="2080" name="对象 2079">
              <a:extLst>
                <a:ext uri="{FF2B5EF4-FFF2-40B4-BE49-F238E27FC236}">
                  <a16:creationId xmlns:a16="http://schemas.microsoft.com/office/drawing/2014/main" id="{78596D37-4E98-419B-8F1F-10BADC439EF3}"/>
                </a:ext>
              </a:extLst>
            </p:cNvPr>
            <p:cNvGraphicFramePr>
              <a:graphicFrameLocks noChangeAspect="1"/>
            </p:cNvGraphicFramePr>
            <p:nvPr>
              <p:extLst>
                <p:ext uri="{D42A27DB-BD31-4B8C-83A1-F6EECF244321}">
                  <p14:modId xmlns:p14="http://schemas.microsoft.com/office/powerpoint/2010/main" val="3155492717"/>
                </p:ext>
              </p:extLst>
            </p:nvPr>
          </p:nvGraphicFramePr>
          <p:xfrm>
            <a:off x="9982200" y="3879276"/>
            <a:ext cx="311843" cy="368542"/>
          </p:xfrm>
          <a:graphic>
            <a:graphicData uri="http://schemas.openxmlformats.org/presentationml/2006/ole">
              <mc:AlternateContent xmlns:mc="http://schemas.openxmlformats.org/markup-compatibility/2006">
                <mc:Choice xmlns:v="urn:schemas-microsoft-com:vml" Requires="v">
                  <p:oleObj spid="_x0000_s2154" name="Equation" r:id="rId16" imgW="139680" imgH="164880" progId="Equation.DSMT4">
                    <p:embed/>
                  </p:oleObj>
                </mc:Choice>
                <mc:Fallback>
                  <p:oleObj name="Equation" r:id="rId16" imgW="139680" imgH="164880" progId="Equation.DSMT4">
                    <p:embed/>
                    <p:pic>
                      <p:nvPicPr>
                        <p:cNvPr id="0" name=""/>
                        <p:cNvPicPr/>
                        <p:nvPr/>
                      </p:nvPicPr>
                      <p:blipFill>
                        <a:blip r:embed="rId17"/>
                        <a:stretch>
                          <a:fillRect/>
                        </a:stretch>
                      </p:blipFill>
                      <p:spPr>
                        <a:xfrm>
                          <a:off x="9982200" y="3879276"/>
                          <a:ext cx="311843" cy="368542"/>
                        </a:xfrm>
                        <a:prstGeom prst="rect">
                          <a:avLst/>
                        </a:prstGeom>
                      </p:spPr>
                    </p:pic>
                  </p:oleObj>
                </mc:Fallback>
              </mc:AlternateContent>
            </a:graphicData>
          </a:graphic>
        </p:graphicFrame>
      </p:grpSp>
      <p:graphicFrame>
        <p:nvGraphicFramePr>
          <p:cNvPr id="2083" name="对象 2082">
            <a:extLst>
              <a:ext uri="{FF2B5EF4-FFF2-40B4-BE49-F238E27FC236}">
                <a16:creationId xmlns:a16="http://schemas.microsoft.com/office/drawing/2014/main" id="{075264FF-409C-4CC3-A6A3-450470A16791}"/>
              </a:ext>
            </a:extLst>
          </p:cNvPr>
          <p:cNvGraphicFramePr>
            <a:graphicFrameLocks noChangeAspect="1"/>
          </p:cNvGraphicFramePr>
          <p:nvPr>
            <p:extLst>
              <p:ext uri="{D42A27DB-BD31-4B8C-83A1-F6EECF244321}">
                <p14:modId xmlns:p14="http://schemas.microsoft.com/office/powerpoint/2010/main" val="4037930855"/>
              </p:ext>
            </p:extLst>
          </p:nvPr>
        </p:nvGraphicFramePr>
        <p:xfrm>
          <a:off x="4273868" y="3678652"/>
          <a:ext cx="304800" cy="393700"/>
        </p:xfrm>
        <a:graphic>
          <a:graphicData uri="http://schemas.openxmlformats.org/presentationml/2006/ole">
            <mc:AlternateContent xmlns:mc="http://schemas.openxmlformats.org/markup-compatibility/2006">
              <mc:Choice xmlns:v="urn:schemas-microsoft-com:vml" Requires="v">
                <p:oleObj spid="_x0000_s2155" name="Equation" r:id="rId18" imgW="304698" imgH="393519" progId="Equation.DSMT4">
                  <p:embed/>
                </p:oleObj>
              </mc:Choice>
              <mc:Fallback>
                <p:oleObj name="Equation" r:id="rId18" imgW="304698" imgH="393519" progId="Equation.DSMT4">
                  <p:embed/>
                  <p:pic>
                    <p:nvPicPr>
                      <p:cNvPr id="0" name=""/>
                      <p:cNvPicPr/>
                      <p:nvPr/>
                    </p:nvPicPr>
                    <p:blipFill>
                      <a:blip r:embed="rId19"/>
                      <a:stretch>
                        <a:fillRect/>
                      </a:stretch>
                    </p:blipFill>
                    <p:spPr>
                      <a:xfrm>
                        <a:off x="4273868" y="3678652"/>
                        <a:ext cx="304800" cy="393700"/>
                      </a:xfrm>
                      <a:prstGeom prst="rect">
                        <a:avLst/>
                      </a:prstGeom>
                    </p:spPr>
                  </p:pic>
                </p:oleObj>
              </mc:Fallback>
            </mc:AlternateContent>
          </a:graphicData>
        </a:graphic>
      </p:graphicFrame>
      <p:graphicFrame>
        <p:nvGraphicFramePr>
          <p:cNvPr id="2084" name="对象 2083">
            <a:extLst>
              <a:ext uri="{FF2B5EF4-FFF2-40B4-BE49-F238E27FC236}">
                <a16:creationId xmlns:a16="http://schemas.microsoft.com/office/drawing/2014/main" id="{B2429651-D874-41FB-9A86-5875D2F78D71}"/>
              </a:ext>
            </a:extLst>
          </p:cNvPr>
          <p:cNvGraphicFramePr>
            <a:graphicFrameLocks noChangeAspect="1"/>
          </p:cNvGraphicFramePr>
          <p:nvPr>
            <p:extLst>
              <p:ext uri="{D42A27DB-BD31-4B8C-83A1-F6EECF244321}">
                <p14:modId xmlns:p14="http://schemas.microsoft.com/office/powerpoint/2010/main" val="3051238571"/>
              </p:ext>
            </p:extLst>
          </p:nvPr>
        </p:nvGraphicFramePr>
        <p:xfrm>
          <a:off x="4236338" y="4900871"/>
          <a:ext cx="360716" cy="463778"/>
        </p:xfrm>
        <a:graphic>
          <a:graphicData uri="http://schemas.openxmlformats.org/presentationml/2006/ole">
            <mc:AlternateContent xmlns:mc="http://schemas.openxmlformats.org/markup-compatibility/2006">
              <mc:Choice xmlns:v="urn:schemas-microsoft-com:vml" Requires="v">
                <p:oleObj spid="_x0000_s2156" name="Equation" r:id="rId20" imgW="177480" imgH="228600" progId="Equation.DSMT4">
                  <p:embed/>
                </p:oleObj>
              </mc:Choice>
              <mc:Fallback>
                <p:oleObj name="Equation" r:id="rId20" imgW="177480" imgH="228600" progId="Equation.DSMT4">
                  <p:embed/>
                  <p:pic>
                    <p:nvPicPr>
                      <p:cNvPr id="0" name=""/>
                      <p:cNvPicPr/>
                      <p:nvPr/>
                    </p:nvPicPr>
                    <p:blipFill>
                      <a:blip r:embed="rId21"/>
                      <a:stretch>
                        <a:fillRect/>
                      </a:stretch>
                    </p:blipFill>
                    <p:spPr>
                      <a:xfrm>
                        <a:off x="4236338" y="4900871"/>
                        <a:ext cx="360716" cy="463778"/>
                      </a:xfrm>
                      <a:prstGeom prst="rect">
                        <a:avLst/>
                      </a:prstGeom>
                    </p:spPr>
                  </p:pic>
                </p:oleObj>
              </mc:Fallback>
            </mc:AlternateContent>
          </a:graphicData>
        </a:graphic>
      </p:graphicFrame>
      <p:graphicFrame>
        <p:nvGraphicFramePr>
          <p:cNvPr id="2085" name="对象 2084">
            <a:extLst>
              <a:ext uri="{FF2B5EF4-FFF2-40B4-BE49-F238E27FC236}">
                <a16:creationId xmlns:a16="http://schemas.microsoft.com/office/drawing/2014/main" id="{3ECD06ED-DB39-4448-8D03-1F364488AD65}"/>
              </a:ext>
            </a:extLst>
          </p:cNvPr>
          <p:cNvGraphicFramePr>
            <a:graphicFrameLocks noChangeAspect="1"/>
          </p:cNvGraphicFramePr>
          <p:nvPr>
            <p:extLst>
              <p:ext uri="{D42A27DB-BD31-4B8C-83A1-F6EECF244321}">
                <p14:modId xmlns:p14="http://schemas.microsoft.com/office/powerpoint/2010/main" val="1084485258"/>
              </p:ext>
            </p:extLst>
          </p:nvPr>
        </p:nvGraphicFramePr>
        <p:xfrm>
          <a:off x="6177984" y="2906169"/>
          <a:ext cx="306284" cy="393794"/>
        </p:xfrm>
        <a:graphic>
          <a:graphicData uri="http://schemas.openxmlformats.org/presentationml/2006/ole">
            <mc:AlternateContent xmlns:mc="http://schemas.openxmlformats.org/markup-compatibility/2006">
              <mc:Choice xmlns:v="urn:schemas-microsoft-com:vml" Requires="v">
                <p:oleObj spid="_x0000_s2157" name="Equation" r:id="rId22" imgW="177480" imgH="228600" progId="Equation.DSMT4">
                  <p:embed/>
                </p:oleObj>
              </mc:Choice>
              <mc:Fallback>
                <p:oleObj name="Equation" r:id="rId22" imgW="177480" imgH="228600" progId="Equation.DSMT4">
                  <p:embed/>
                  <p:pic>
                    <p:nvPicPr>
                      <p:cNvPr id="0" name=""/>
                      <p:cNvPicPr/>
                      <p:nvPr/>
                    </p:nvPicPr>
                    <p:blipFill>
                      <a:blip r:embed="rId23"/>
                      <a:stretch>
                        <a:fillRect/>
                      </a:stretch>
                    </p:blipFill>
                    <p:spPr>
                      <a:xfrm>
                        <a:off x="6177984" y="2906169"/>
                        <a:ext cx="306284" cy="393794"/>
                      </a:xfrm>
                      <a:prstGeom prst="rect">
                        <a:avLst/>
                      </a:prstGeom>
                    </p:spPr>
                  </p:pic>
                </p:oleObj>
              </mc:Fallback>
            </mc:AlternateContent>
          </a:graphicData>
        </a:graphic>
      </p:graphicFrame>
      <p:graphicFrame>
        <p:nvGraphicFramePr>
          <p:cNvPr id="2087" name="对象 2086">
            <a:extLst>
              <a:ext uri="{FF2B5EF4-FFF2-40B4-BE49-F238E27FC236}">
                <a16:creationId xmlns:a16="http://schemas.microsoft.com/office/drawing/2014/main" id="{98C27E65-7B1F-42FE-8C22-8138D98ADC1D}"/>
              </a:ext>
            </a:extLst>
          </p:cNvPr>
          <p:cNvGraphicFramePr>
            <a:graphicFrameLocks noChangeAspect="1"/>
          </p:cNvGraphicFramePr>
          <p:nvPr>
            <p:extLst>
              <p:ext uri="{D42A27DB-BD31-4B8C-83A1-F6EECF244321}">
                <p14:modId xmlns:p14="http://schemas.microsoft.com/office/powerpoint/2010/main" val="1155902666"/>
              </p:ext>
            </p:extLst>
          </p:nvPr>
        </p:nvGraphicFramePr>
        <p:xfrm>
          <a:off x="6121093" y="4356952"/>
          <a:ext cx="360716" cy="463778"/>
        </p:xfrm>
        <a:graphic>
          <a:graphicData uri="http://schemas.openxmlformats.org/presentationml/2006/ole">
            <mc:AlternateContent xmlns:mc="http://schemas.openxmlformats.org/markup-compatibility/2006">
              <mc:Choice xmlns:v="urn:schemas-microsoft-com:vml" Requires="v">
                <p:oleObj spid="_x0000_s2158" name="Equation" r:id="rId24" imgW="177480" imgH="228600" progId="Equation.DSMT4">
                  <p:embed/>
                </p:oleObj>
              </mc:Choice>
              <mc:Fallback>
                <p:oleObj name="Equation" r:id="rId24" imgW="177480" imgH="228600" progId="Equation.DSMT4">
                  <p:embed/>
                  <p:pic>
                    <p:nvPicPr>
                      <p:cNvPr id="0" name=""/>
                      <p:cNvPicPr/>
                      <p:nvPr/>
                    </p:nvPicPr>
                    <p:blipFill>
                      <a:blip r:embed="rId25"/>
                      <a:stretch>
                        <a:fillRect/>
                      </a:stretch>
                    </p:blipFill>
                    <p:spPr>
                      <a:xfrm>
                        <a:off x="6121093" y="4356952"/>
                        <a:ext cx="360716" cy="463778"/>
                      </a:xfrm>
                      <a:prstGeom prst="rect">
                        <a:avLst/>
                      </a:prstGeom>
                    </p:spPr>
                  </p:pic>
                </p:oleObj>
              </mc:Fallback>
            </mc:AlternateContent>
          </a:graphicData>
        </a:graphic>
      </p:graphicFrame>
      <p:graphicFrame>
        <p:nvGraphicFramePr>
          <p:cNvPr id="2088" name="对象 2087">
            <a:extLst>
              <a:ext uri="{FF2B5EF4-FFF2-40B4-BE49-F238E27FC236}">
                <a16:creationId xmlns:a16="http://schemas.microsoft.com/office/drawing/2014/main" id="{C63E131E-8278-4F79-8CCC-2291AC8DCC87}"/>
              </a:ext>
            </a:extLst>
          </p:cNvPr>
          <p:cNvGraphicFramePr>
            <a:graphicFrameLocks noChangeAspect="1"/>
          </p:cNvGraphicFramePr>
          <p:nvPr>
            <p:extLst>
              <p:ext uri="{D42A27DB-BD31-4B8C-83A1-F6EECF244321}">
                <p14:modId xmlns:p14="http://schemas.microsoft.com/office/powerpoint/2010/main" val="3413574181"/>
              </p:ext>
            </p:extLst>
          </p:nvPr>
        </p:nvGraphicFramePr>
        <p:xfrm>
          <a:off x="7716678" y="3614854"/>
          <a:ext cx="360716" cy="463778"/>
        </p:xfrm>
        <a:graphic>
          <a:graphicData uri="http://schemas.openxmlformats.org/presentationml/2006/ole">
            <mc:AlternateContent xmlns:mc="http://schemas.openxmlformats.org/markup-compatibility/2006">
              <mc:Choice xmlns:v="urn:schemas-microsoft-com:vml" Requires="v">
                <p:oleObj spid="_x0000_s2159" name="Equation" r:id="rId26" imgW="177480" imgH="228600" progId="Equation.DSMT4">
                  <p:embed/>
                </p:oleObj>
              </mc:Choice>
              <mc:Fallback>
                <p:oleObj name="Equation" r:id="rId26" imgW="177480" imgH="228600" progId="Equation.DSMT4">
                  <p:embed/>
                  <p:pic>
                    <p:nvPicPr>
                      <p:cNvPr id="0" name=""/>
                      <p:cNvPicPr/>
                      <p:nvPr/>
                    </p:nvPicPr>
                    <p:blipFill>
                      <a:blip r:embed="rId27"/>
                      <a:stretch>
                        <a:fillRect/>
                      </a:stretch>
                    </p:blipFill>
                    <p:spPr>
                      <a:xfrm>
                        <a:off x="7716678" y="3614854"/>
                        <a:ext cx="360716" cy="463778"/>
                      </a:xfrm>
                      <a:prstGeom prst="rect">
                        <a:avLst/>
                      </a:prstGeom>
                    </p:spPr>
                  </p:pic>
                </p:oleObj>
              </mc:Fallback>
            </mc:AlternateContent>
          </a:graphicData>
        </a:graphic>
      </p:graphicFrame>
    </p:spTree>
    <p:extLst>
      <p:ext uri="{BB962C8B-B14F-4D97-AF65-F5344CB8AC3E}">
        <p14:creationId xmlns:p14="http://schemas.microsoft.com/office/powerpoint/2010/main" val="3686256839"/>
      </p:ext>
    </p:extLst>
  </p:cSld>
  <p:clrMapOvr>
    <a:masterClrMapping/>
  </p:clrMapOvr>
  <mc:AlternateContent xmlns:mc="http://schemas.openxmlformats.org/markup-compatibility/2006">
    <mc:Choice xmlns:p14="http://schemas.microsoft.com/office/powerpoint/2010/main" Requires="p14">
      <p:transition p14:dur="10" advTm="13011"/>
    </mc:Choice>
    <mc:Fallback>
      <p:transition advTm="13011"/>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0"/>
            <a:ext cx="550139" cy="766618"/>
            <a:chOff x="1935426" y="1142067"/>
            <a:chExt cx="422193" cy="587375"/>
          </a:xfrm>
        </p:grpSpPr>
        <p:sp>
          <p:nvSpPr>
            <p:cNvPr id="2" name="等腰三角形 8">
              <a:extLst>
                <a:ext uri="{FF2B5EF4-FFF2-40B4-BE49-F238E27FC236}">
                  <a16:creationId xmlns:a16="http://schemas.microsoft.com/office/drawing/2014/main" id="{08B1C425-8377-49F6-AF5E-DB51366F1BFC}"/>
                </a:ext>
              </a:extLst>
            </p:cNvPr>
            <p:cNvSpPr/>
            <p:nvPr/>
          </p:nvSpPr>
          <p:spPr>
            <a:xfrm rot="5400000">
              <a:off x="1768534" y="1308959"/>
              <a:ext cx="587375" cy="253591"/>
            </a:xfrm>
            <a:prstGeom prst="triangle">
              <a:avLst>
                <a:gd name="adj" fmla="val 41052"/>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等线" panose="020F0502020204030204"/>
                <a:ea typeface="等线" panose="02010600030101010101" pitchFamily="2" charset="-122"/>
                <a:cs typeface="+mn-cs"/>
                <a:sym typeface="+mn-lt"/>
              </a:endParaRPr>
            </a:p>
          </p:txBody>
        </p:sp>
        <p:sp>
          <p:nvSpPr>
            <p:cNvPr id="3" name="等腰三角形 9">
              <a:extLst>
                <a:ext uri="{FF2B5EF4-FFF2-40B4-BE49-F238E27FC236}">
                  <a16:creationId xmlns:a16="http://schemas.microsoft.com/office/drawing/2014/main" id="{CD7F8B8D-27B3-49E5-BFC6-1725988C3769}"/>
                </a:ext>
              </a:extLst>
            </p:cNvPr>
            <p:cNvSpPr/>
            <p:nvPr/>
          </p:nvSpPr>
          <p:spPr>
            <a:xfrm rot="7213136">
              <a:off x="2106000" y="1337329"/>
              <a:ext cx="306388" cy="196850"/>
            </a:xfrm>
            <a:prstGeom prst="triangle">
              <a:avLst>
                <a:gd name="adj" fmla="val 39199"/>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等线" panose="020F0502020204030204"/>
                <a:ea typeface="等线" panose="02010600030101010101" pitchFamily="2" charset="-122"/>
                <a:cs typeface="+mn-cs"/>
                <a:sym typeface="+mn-lt"/>
              </a:endParaRPr>
            </a:p>
          </p:txBody>
        </p:sp>
      </p:grpSp>
      <p:cxnSp>
        <p:nvCxnSpPr>
          <p:cNvPr id="5" name="直接连接符 4"/>
          <p:cNvCxnSpPr/>
          <p:nvPr/>
        </p:nvCxnSpPr>
        <p:spPr>
          <a:xfrm flipV="1">
            <a:off x="0" y="766618"/>
            <a:ext cx="12192000" cy="1890"/>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633344" y="145986"/>
            <a:ext cx="5481129" cy="523220"/>
          </a:xfrm>
          <a:prstGeom prst="rect">
            <a:avLst/>
          </a:prstGeom>
          <a:noFill/>
        </p:spPr>
        <p:txBody>
          <a:bodyPr wrap="square" rtlCol="0">
            <a:spAutoFit/>
          </a:bodyPr>
          <a:lstStyle/>
          <a:p>
            <a:r>
              <a:rPr lang="en-US" altLang="zh-CN" sz="2800" b="1" dirty="0">
                <a:solidFill>
                  <a:srgbClr val="002060"/>
                </a:solidFill>
                <a:latin typeface="微软雅黑" panose="020B0503020204020204" pitchFamily="34" charset="-122"/>
                <a:ea typeface="微软雅黑" panose="020B0503020204020204" pitchFamily="34" charset="-122"/>
              </a:rPr>
              <a:t>1.2	</a:t>
            </a:r>
            <a:r>
              <a:rPr lang="zh-CN" altLang="en-US" sz="2800" b="1" dirty="0">
                <a:solidFill>
                  <a:srgbClr val="002060"/>
                </a:solidFill>
                <a:latin typeface="微软雅黑" panose="020B0503020204020204" pitchFamily="34" charset="-122"/>
                <a:ea typeface="微软雅黑" panose="020B0503020204020204" pitchFamily="34" charset="-122"/>
              </a:rPr>
              <a:t>前向传播</a:t>
            </a:r>
            <a:endParaRPr lang="zh-CN" altLang="en-US" dirty="0"/>
          </a:p>
        </p:txBody>
      </p:sp>
      <p:sp>
        <p:nvSpPr>
          <p:cNvPr id="9" name="灯片编号占位符 2">
            <a:extLst>
              <a:ext uri="{FF2B5EF4-FFF2-40B4-BE49-F238E27FC236}">
                <a16:creationId xmlns:a16="http://schemas.microsoft.com/office/drawing/2014/main" id="{D3DD63A9-5EF1-70F4-A51C-4E4C91786111}"/>
              </a:ext>
            </a:extLst>
          </p:cNvPr>
          <p:cNvSpPr txBox="1">
            <a:spLocks/>
          </p:cNvSpPr>
          <p:nvPr/>
        </p:nvSpPr>
        <p:spPr>
          <a:xfrm>
            <a:off x="8610600" y="6356350"/>
            <a:ext cx="2743200"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E90303BD-27E7-44B1-9354-C9A836F9E9C5}" type="slidenum">
              <a:rPr lang="zh-CN" altLang="en-US" sz="1200" smtClean="0">
                <a:solidFill>
                  <a:srgbClr val="898989"/>
                </a:solidFill>
              </a:rPr>
              <a:pPr algn="r"/>
              <a:t>5</a:t>
            </a:fld>
            <a:endParaRPr lang="zh-CN" altLang="en-US" sz="1200" dirty="0">
              <a:solidFill>
                <a:srgbClr val="898989"/>
              </a:solidFill>
            </a:endParaRPr>
          </a:p>
        </p:txBody>
      </p:sp>
      <p:sp>
        <p:nvSpPr>
          <p:cNvPr id="7" name="文本框 6">
            <a:extLst>
              <a:ext uri="{FF2B5EF4-FFF2-40B4-BE49-F238E27FC236}">
                <a16:creationId xmlns:a16="http://schemas.microsoft.com/office/drawing/2014/main" id="{DE405581-6B29-B92D-A92C-5B63460205B4}"/>
              </a:ext>
            </a:extLst>
          </p:cNvPr>
          <p:cNvSpPr txBox="1"/>
          <p:nvPr/>
        </p:nvSpPr>
        <p:spPr>
          <a:xfrm>
            <a:off x="633343" y="787880"/>
            <a:ext cx="8467195" cy="562590"/>
          </a:xfrm>
          <a:prstGeom prst="rect">
            <a:avLst/>
          </a:prstGeom>
          <a:noFill/>
        </p:spPr>
        <p:txBody>
          <a:bodyPr wrap="square">
            <a:spAutoFit/>
          </a:bodyPr>
          <a:lstStyle/>
          <a:p>
            <a:pPr marL="285750" indent="-285750">
              <a:lnSpc>
                <a:spcPct val="200000"/>
              </a:lnSpc>
              <a:buFont typeface="Wingdings" panose="05000000000000000000" pitchFamily="2" charset="2"/>
              <a:buChar char="p"/>
              <a:defRPr/>
            </a:pPr>
            <a:r>
              <a:rPr lang="zh-CN" altLang="en-US" b="1"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前向传播：按顺序（从输入层到输出层）计算和存储神经网络中每层的结果。</a:t>
            </a:r>
            <a:endParaRPr lang="en-US" altLang="zh-CN" b="1"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2076" name="对象 2075">
            <a:extLst>
              <a:ext uri="{FF2B5EF4-FFF2-40B4-BE49-F238E27FC236}">
                <a16:creationId xmlns:a16="http://schemas.microsoft.com/office/drawing/2014/main" id="{739006C3-E793-4A1D-8E3B-B718D4723EF6}"/>
              </a:ext>
            </a:extLst>
          </p:cNvPr>
          <p:cNvGraphicFramePr>
            <a:graphicFrameLocks noChangeAspect="1"/>
          </p:cNvGraphicFramePr>
          <p:nvPr>
            <p:extLst>
              <p:ext uri="{D42A27DB-BD31-4B8C-83A1-F6EECF244321}">
                <p14:modId xmlns:p14="http://schemas.microsoft.com/office/powerpoint/2010/main" val="2126622937"/>
              </p:ext>
            </p:extLst>
          </p:nvPr>
        </p:nvGraphicFramePr>
        <p:xfrm>
          <a:off x="5356225" y="1898650"/>
          <a:ext cx="2771775" cy="466725"/>
        </p:xfrm>
        <a:graphic>
          <a:graphicData uri="http://schemas.openxmlformats.org/presentationml/2006/ole">
            <mc:AlternateContent xmlns:mc="http://schemas.openxmlformats.org/markup-compatibility/2006">
              <mc:Choice xmlns:v="urn:schemas-microsoft-com:vml" Requires="v">
                <p:oleObj spid="_x0000_s11350" name="Equation" r:id="rId4" imgW="1358640" imgH="228600" progId="Equation.DSMT4">
                  <p:embed/>
                </p:oleObj>
              </mc:Choice>
              <mc:Fallback>
                <p:oleObj name="Equation" r:id="rId4" imgW="1358640" imgH="228600" progId="Equation.DSMT4">
                  <p:embed/>
                  <p:pic>
                    <p:nvPicPr>
                      <p:cNvPr id="2076" name="对象 2075">
                        <a:extLst>
                          <a:ext uri="{FF2B5EF4-FFF2-40B4-BE49-F238E27FC236}">
                            <a16:creationId xmlns:a16="http://schemas.microsoft.com/office/drawing/2014/main" id="{739006C3-E793-4A1D-8E3B-B718D4723EF6}"/>
                          </a:ext>
                        </a:extLst>
                      </p:cNvPr>
                      <p:cNvPicPr/>
                      <p:nvPr/>
                    </p:nvPicPr>
                    <p:blipFill>
                      <a:blip r:embed="rId5"/>
                      <a:stretch>
                        <a:fillRect/>
                      </a:stretch>
                    </p:blipFill>
                    <p:spPr>
                      <a:xfrm>
                        <a:off x="5356225" y="1898650"/>
                        <a:ext cx="2771775" cy="466725"/>
                      </a:xfrm>
                      <a:prstGeom prst="rect">
                        <a:avLst/>
                      </a:prstGeom>
                    </p:spPr>
                  </p:pic>
                </p:oleObj>
              </mc:Fallback>
            </mc:AlternateContent>
          </a:graphicData>
        </a:graphic>
      </p:graphicFrame>
      <p:grpSp>
        <p:nvGrpSpPr>
          <p:cNvPr id="2082" name="组合 2081">
            <a:extLst>
              <a:ext uri="{FF2B5EF4-FFF2-40B4-BE49-F238E27FC236}">
                <a16:creationId xmlns:a16="http://schemas.microsoft.com/office/drawing/2014/main" id="{DD5B77E5-45FC-47A1-8982-9E781990DEEC}"/>
              </a:ext>
            </a:extLst>
          </p:cNvPr>
          <p:cNvGrpSpPr/>
          <p:nvPr/>
        </p:nvGrpSpPr>
        <p:grpSpPr>
          <a:xfrm>
            <a:off x="2750375" y="2189289"/>
            <a:ext cx="6691249" cy="3268743"/>
            <a:chOff x="3602794" y="2319017"/>
            <a:chExt cx="6691249" cy="3268743"/>
          </a:xfrm>
        </p:grpSpPr>
        <p:sp>
          <p:nvSpPr>
            <p:cNvPr id="16" name="椭圆 15">
              <a:extLst>
                <a:ext uri="{FF2B5EF4-FFF2-40B4-BE49-F238E27FC236}">
                  <a16:creationId xmlns:a16="http://schemas.microsoft.com/office/drawing/2014/main" id="{34512A81-CAAD-4730-9BB8-D7CA60F3C825}"/>
                </a:ext>
              </a:extLst>
            </p:cNvPr>
            <p:cNvSpPr/>
            <p:nvPr/>
          </p:nvSpPr>
          <p:spPr>
            <a:xfrm>
              <a:off x="4900909" y="2319017"/>
              <a:ext cx="728197" cy="650544"/>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椭圆 16">
              <a:extLst>
                <a:ext uri="{FF2B5EF4-FFF2-40B4-BE49-F238E27FC236}">
                  <a16:creationId xmlns:a16="http://schemas.microsoft.com/office/drawing/2014/main" id="{71167975-D91F-43F2-9072-3DB1CD35D679}"/>
                </a:ext>
              </a:extLst>
            </p:cNvPr>
            <p:cNvSpPr/>
            <p:nvPr/>
          </p:nvSpPr>
          <p:spPr>
            <a:xfrm>
              <a:off x="6784849" y="2941783"/>
              <a:ext cx="728197" cy="650544"/>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a:extLst>
                <a:ext uri="{FF2B5EF4-FFF2-40B4-BE49-F238E27FC236}">
                  <a16:creationId xmlns:a16="http://schemas.microsoft.com/office/drawing/2014/main" id="{0B4049E5-A7F6-42C9-8A45-1B4A04BD0C39}"/>
                </a:ext>
              </a:extLst>
            </p:cNvPr>
            <p:cNvSpPr/>
            <p:nvPr/>
          </p:nvSpPr>
          <p:spPr>
            <a:xfrm>
              <a:off x="8372341" y="3692544"/>
              <a:ext cx="728197" cy="650544"/>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19" name="直接箭头连接符 18">
              <a:extLst>
                <a:ext uri="{FF2B5EF4-FFF2-40B4-BE49-F238E27FC236}">
                  <a16:creationId xmlns:a16="http://schemas.microsoft.com/office/drawing/2014/main" id="{70014284-EA45-4182-8665-44ADA65727EC}"/>
                </a:ext>
              </a:extLst>
            </p:cNvPr>
            <p:cNvCxnSpPr>
              <a:cxnSpLocks/>
              <a:stCxn id="50" idx="6"/>
            </p:cNvCxnSpPr>
            <p:nvPr/>
          </p:nvCxnSpPr>
          <p:spPr>
            <a:xfrm flipV="1">
              <a:off x="5629105" y="4924191"/>
              <a:ext cx="1155744" cy="33829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直接箭头连接符 19">
              <a:extLst>
                <a:ext uri="{FF2B5EF4-FFF2-40B4-BE49-F238E27FC236}">
                  <a16:creationId xmlns:a16="http://schemas.microsoft.com/office/drawing/2014/main" id="{2D38168C-F9F0-4840-BF70-9E1643E7B8FD}"/>
                </a:ext>
              </a:extLst>
            </p:cNvPr>
            <p:cNvCxnSpPr>
              <a:cxnSpLocks/>
              <a:stCxn id="16" idx="6"/>
            </p:cNvCxnSpPr>
            <p:nvPr/>
          </p:nvCxnSpPr>
          <p:spPr>
            <a:xfrm>
              <a:off x="5629106" y="2644289"/>
              <a:ext cx="1155743" cy="46629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1" name="直接箭头连接符 20">
              <a:extLst>
                <a:ext uri="{FF2B5EF4-FFF2-40B4-BE49-F238E27FC236}">
                  <a16:creationId xmlns:a16="http://schemas.microsoft.com/office/drawing/2014/main" id="{5E79DEA9-4BBD-4686-8246-5838F66A4A7A}"/>
                </a:ext>
              </a:extLst>
            </p:cNvPr>
            <p:cNvCxnSpPr>
              <a:cxnSpLocks/>
              <a:endCxn id="18" idx="1"/>
            </p:cNvCxnSpPr>
            <p:nvPr/>
          </p:nvCxnSpPr>
          <p:spPr>
            <a:xfrm>
              <a:off x="7513046" y="3429691"/>
              <a:ext cx="965937" cy="35812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9" name="椭圆 48">
              <a:extLst>
                <a:ext uri="{FF2B5EF4-FFF2-40B4-BE49-F238E27FC236}">
                  <a16:creationId xmlns:a16="http://schemas.microsoft.com/office/drawing/2014/main" id="{75336AF6-E4E8-4114-806B-C2BC113B03E3}"/>
                </a:ext>
              </a:extLst>
            </p:cNvPr>
            <p:cNvSpPr/>
            <p:nvPr/>
          </p:nvSpPr>
          <p:spPr>
            <a:xfrm>
              <a:off x="6784849" y="4455471"/>
              <a:ext cx="728197" cy="650544"/>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a:extLst>
                <a:ext uri="{FF2B5EF4-FFF2-40B4-BE49-F238E27FC236}">
                  <a16:creationId xmlns:a16="http://schemas.microsoft.com/office/drawing/2014/main" id="{260FBE5E-F442-48C0-AA44-9F32172F78D9}"/>
                </a:ext>
              </a:extLst>
            </p:cNvPr>
            <p:cNvSpPr/>
            <p:nvPr/>
          </p:nvSpPr>
          <p:spPr>
            <a:xfrm>
              <a:off x="4900908" y="4937216"/>
              <a:ext cx="728197" cy="650544"/>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a:extLst>
                <a:ext uri="{FF2B5EF4-FFF2-40B4-BE49-F238E27FC236}">
                  <a16:creationId xmlns:a16="http://schemas.microsoft.com/office/drawing/2014/main" id="{52C2C89B-5751-4064-999F-797B8B142B76}"/>
                </a:ext>
              </a:extLst>
            </p:cNvPr>
            <p:cNvSpPr/>
            <p:nvPr/>
          </p:nvSpPr>
          <p:spPr>
            <a:xfrm>
              <a:off x="4900907" y="3693951"/>
              <a:ext cx="728197" cy="650544"/>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4" name="直接箭头连接符 53">
              <a:extLst>
                <a:ext uri="{FF2B5EF4-FFF2-40B4-BE49-F238E27FC236}">
                  <a16:creationId xmlns:a16="http://schemas.microsoft.com/office/drawing/2014/main" id="{50C012B4-ABD3-48D6-A883-4861196CADC9}"/>
                </a:ext>
              </a:extLst>
            </p:cNvPr>
            <p:cNvCxnSpPr>
              <a:cxnSpLocks/>
              <a:endCxn id="18" idx="3"/>
            </p:cNvCxnSpPr>
            <p:nvPr/>
          </p:nvCxnSpPr>
          <p:spPr>
            <a:xfrm flipV="1">
              <a:off x="7513046" y="4247818"/>
              <a:ext cx="965937" cy="39942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3" name="直接箭头连接符 62">
              <a:extLst>
                <a:ext uri="{FF2B5EF4-FFF2-40B4-BE49-F238E27FC236}">
                  <a16:creationId xmlns:a16="http://schemas.microsoft.com/office/drawing/2014/main" id="{65BED80E-A929-4C2E-A2BA-29FE007B8982}"/>
                </a:ext>
              </a:extLst>
            </p:cNvPr>
            <p:cNvCxnSpPr>
              <a:cxnSpLocks/>
              <a:stCxn id="51" idx="6"/>
              <a:endCxn id="17" idx="2"/>
            </p:cNvCxnSpPr>
            <p:nvPr/>
          </p:nvCxnSpPr>
          <p:spPr>
            <a:xfrm flipV="1">
              <a:off x="5629104" y="3267055"/>
              <a:ext cx="1155745" cy="75216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6" name="直接箭头连接符 65">
              <a:extLst>
                <a:ext uri="{FF2B5EF4-FFF2-40B4-BE49-F238E27FC236}">
                  <a16:creationId xmlns:a16="http://schemas.microsoft.com/office/drawing/2014/main" id="{9D3B3A26-67B6-4A53-9FDC-783F8205A7FB}"/>
                </a:ext>
              </a:extLst>
            </p:cNvPr>
            <p:cNvCxnSpPr>
              <a:cxnSpLocks/>
              <a:stCxn id="16" idx="6"/>
              <a:endCxn id="49" idx="1"/>
            </p:cNvCxnSpPr>
            <p:nvPr/>
          </p:nvCxnSpPr>
          <p:spPr>
            <a:xfrm>
              <a:off x="5629106" y="2644289"/>
              <a:ext cx="1262385" cy="190645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9" name="直接箭头连接符 68">
              <a:extLst>
                <a:ext uri="{FF2B5EF4-FFF2-40B4-BE49-F238E27FC236}">
                  <a16:creationId xmlns:a16="http://schemas.microsoft.com/office/drawing/2014/main" id="{BD578849-4C96-4FBA-8FA3-3A6ED8C1A9E4}"/>
                </a:ext>
              </a:extLst>
            </p:cNvPr>
            <p:cNvCxnSpPr>
              <a:cxnSpLocks/>
              <a:stCxn id="51" idx="6"/>
              <a:endCxn id="49" idx="2"/>
            </p:cNvCxnSpPr>
            <p:nvPr/>
          </p:nvCxnSpPr>
          <p:spPr>
            <a:xfrm>
              <a:off x="5629104" y="4019223"/>
              <a:ext cx="1155745" cy="76152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2" name="直接箭头连接符 71">
              <a:extLst>
                <a:ext uri="{FF2B5EF4-FFF2-40B4-BE49-F238E27FC236}">
                  <a16:creationId xmlns:a16="http://schemas.microsoft.com/office/drawing/2014/main" id="{684F9B2C-3F3F-4193-8A02-785147F5D782}"/>
                </a:ext>
              </a:extLst>
            </p:cNvPr>
            <p:cNvCxnSpPr>
              <a:cxnSpLocks/>
              <a:stCxn id="50" idx="6"/>
              <a:endCxn id="17" idx="3"/>
            </p:cNvCxnSpPr>
            <p:nvPr/>
          </p:nvCxnSpPr>
          <p:spPr>
            <a:xfrm flipV="1">
              <a:off x="5629105" y="3497057"/>
              <a:ext cx="1262386" cy="176543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aphicFrame>
          <p:nvGraphicFramePr>
            <p:cNvPr id="2057" name="对象 2056">
              <a:extLst>
                <a:ext uri="{FF2B5EF4-FFF2-40B4-BE49-F238E27FC236}">
                  <a16:creationId xmlns:a16="http://schemas.microsoft.com/office/drawing/2014/main" id="{D97D96CB-E89A-4610-8264-5524FD91A6D0}"/>
                </a:ext>
              </a:extLst>
            </p:cNvPr>
            <p:cNvGraphicFramePr>
              <a:graphicFrameLocks noChangeAspect="1"/>
            </p:cNvGraphicFramePr>
            <p:nvPr/>
          </p:nvGraphicFramePr>
          <p:xfrm>
            <a:off x="3602794" y="4312717"/>
            <a:ext cx="339204" cy="469667"/>
          </p:xfrm>
          <a:graphic>
            <a:graphicData uri="http://schemas.openxmlformats.org/presentationml/2006/ole">
              <mc:AlternateContent xmlns:mc="http://schemas.openxmlformats.org/markup-compatibility/2006">
                <mc:Choice xmlns:v="urn:schemas-microsoft-com:vml" Requires="v">
                  <p:oleObj spid="_x0000_s11351" name="Equation" r:id="rId6" imgW="164880" imgH="228600" progId="Equation.DSMT4">
                    <p:embed/>
                  </p:oleObj>
                </mc:Choice>
                <mc:Fallback>
                  <p:oleObj name="Equation" r:id="rId6" imgW="164880" imgH="228600" progId="Equation.DSMT4">
                    <p:embed/>
                    <p:pic>
                      <p:nvPicPr>
                        <p:cNvPr id="2057" name="对象 2056">
                          <a:extLst>
                            <a:ext uri="{FF2B5EF4-FFF2-40B4-BE49-F238E27FC236}">
                              <a16:creationId xmlns:a16="http://schemas.microsoft.com/office/drawing/2014/main" id="{D97D96CB-E89A-4610-8264-5524FD91A6D0}"/>
                            </a:ext>
                          </a:extLst>
                        </p:cNvPr>
                        <p:cNvPicPr/>
                        <p:nvPr/>
                      </p:nvPicPr>
                      <p:blipFill>
                        <a:blip r:embed="rId7"/>
                        <a:stretch>
                          <a:fillRect/>
                        </a:stretch>
                      </p:blipFill>
                      <p:spPr>
                        <a:xfrm>
                          <a:off x="3602794" y="4312717"/>
                          <a:ext cx="339204" cy="469667"/>
                        </a:xfrm>
                        <a:prstGeom prst="rect">
                          <a:avLst/>
                        </a:prstGeom>
                      </p:spPr>
                    </p:pic>
                  </p:oleObj>
                </mc:Fallback>
              </mc:AlternateContent>
            </a:graphicData>
          </a:graphic>
        </p:graphicFrame>
        <p:graphicFrame>
          <p:nvGraphicFramePr>
            <p:cNvPr id="2058" name="对象 2057">
              <a:extLst>
                <a:ext uri="{FF2B5EF4-FFF2-40B4-BE49-F238E27FC236}">
                  <a16:creationId xmlns:a16="http://schemas.microsoft.com/office/drawing/2014/main" id="{5843C404-4E5D-4C28-BC2E-34D4AF43E3FA}"/>
                </a:ext>
              </a:extLst>
            </p:cNvPr>
            <p:cNvGraphicFramePr>
              <a:graphicFrameLocks noChangeAspect="1"/>
            </p:cNvGraphicFramePr>
            <p:nvPr/>
          </p:nvGraphicFramePr>
          <p:xfrm>
            <a:off x="3602794" y="3012652"/>
            <a:ext cx="339204" cy="508806"/>
          </p:xfrm>
          <a:graphic>
            <a:graphicData uri="http://schemas.openxmlformats.org/presentationml/2006/ole">
              <mc:AlternateContent xmlns:mc="http://schemas.openxmlformats.org/markup-compatibility/2006">
                <mc:Choice xmlns:v="urn:schemas-microsoft-com:vml" Requires="v">
                  <p:oleObj spid="_x0000_s11352" name="Equation" r:id="rId8" imgW="152280" imgH="228600" progId="Equation.DSMT4">
                    <p:embed/>
                  </p:oleObj>
                </mc:Choice>
                <mc:Fallback>
                  <p:oleObj name="Equation" r:id="rId8" imgW="152280" imgH="228600" progId="Equation.DSMT4">
                    <p:embed/>
                    <p:pic>
                      <p:nvPicPr>
                        <p:cNvPr id="2058" name="对象 2057">
                          <a:extLst>
                            <a:ext uri="{FF2B5EF4-FFF2-40B4-BE49-F238E27FC236}">
                              <a16:creationId xmlns:a16="http://schemas.microsoft.com/office/drawing/2014/main" id="{5843C404-4E5D-4C28-BC2E-34D4AF43E3FA}"/>
                            </a:ext>
                          </a:extLst>
                        </p:cNvPr>
                        <p:cNvPicPr/>
                        <p:nvPr/>
                      </p:nvPicPr>
                      <p:blipFill>
                        <a:blip r:embed="rId9"/>
                        <a:stretch>
                          <a:fillRect/>
                        </a:stretch>
                      </p:blipFill>
                      <p:spPr>
                        <a:xfrm>
                          <a:off x="3602794" y="3012652"/>
                          <a:ext cx="339204" cy="508806"/>
                        </a:xfrm>
                        <a:prstGeom prst="rect">
                          <a:avLst/>
                        </a:prstGeom>
                      </p:spPr>
                    </p:pic>
                  </p:oleObj>
                </mc:Fallback>
              </mc:AlternateContent>
            </a:graphicData>
          </a:graphic>
        </p:graphicFrame>
        <p:cxnSp>
          <p:nvCxnSpPr>
            <p:cNvPr id="78" name="直接箭头连接符 77">
              <a:extLst>
                <a:ext uri="{FF2B5EF4-FFF2-40B4-BE49-F238E27FC236}">
                  <a16:creationId xmlns:a16="http://schemas.microsoft.com/office/drawing/2014/main" id="{2594F462-E0AE-4D61-B2AD-1B04CA49C2DE}"/>
                </a:ext>
              </a:extLst>
            </p:cNvPr>
            <p:cNvCxnSpPr>
              <a:cxnSpLocks/>
              <a:endCxn id="16" idx="2"/>
            </p:cNvCxnSpPr>
            <p:nvPr/>
          </p:nvCxnSpPr>
          <p:spPr>
            <a:xfrm flipV="1">
              <a:off x="3958939" y="2644289"/>
              <a:ext cx="941970" cy="60710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1" name="直接箭头连接符 80">
              <a:extLst>
                <a:ext uri="{FF2B5EF4-FFF2-40B4-BE49-F238E27FC236}">
                  <a16:creationId xmlns:a16="http://schemas.microsoft.com/office/drawing/2014/main" id="{A0DE568A-E894-4BBD-A3EB-8ABDF1AB3576}"/>
                </a:ext>
              </a:extLst>
            </p:cNvPr>
            <p:cNvCxnSpPr>
              <a:cxnSpLocks/>
              <a:endCxn id="51" idx="2"/>
            </p:cNvCxnSpPr>
            <p:nvPr/>
          </p:nvCxnSpPr>
          <p:spPr>
            <a:xfrm>
              <a:off x="3958939" y="3323803"/>
              <a:ext cx="941968" cy="69542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85" name="直接箭头连接符 84">
              <a:extLst>
                <a:ext uri="{FF2B5EF4-FFF2-40B4-BE49-F238E27FC236}">
                  <a16:creationId xmlns:a16="http://schemas.microsoft.com/office/drawing/2014/main" id="{3DE62C30-D890-48D1-A743-CE416368ED86}"/>
                </a:ext>
              </a:extLst>
            </p:cNvPr>
            <p:cNvCxnSpPr>
              <a:cxnSpLocks/>
              <a:endCxn id="50" idx="2"/>
            </p:cNvCxnSpPr>
            <p:nvPr/>
          </p:nvCxnSpPr>
          <p:spPr>
            <a:xfrm>
              <a:off x="3958938" y="3429691"/>
              <a:ext cx="941970" cy="183279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8" name="直接箭头连接符 87">
              <a:extLst>
                <a:ext uri="{FF2B5EF4-FFF2-40B4-BE49-F238E27FC236}">
                  <a16:creationId xmlns:a16="http://schemas.microsoft.com/office/drawing/2014/main" id="{933C386C-04BC-4336-AD7F-A684B08F0476}"/>
                </a:ext>
              </a:extLst>
            </p:cNvPr>
            <p:cNvCxnSpPr>
              <a:cxnSpLocks/>
              <a:endCxn id="16" idx="3"/>
            </p:cNvCxnSpPr>
            <p:nvPr/>
          </p:nvCxnSpPr>
          <p:spPr>
            <a:xfrm flipV="1">
              <a:off x="3953981" y="2874291"/>
              <a:ext cx="1053570" cy="169557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1" name="直接箭头连接符 90">
              <a:extLst>
                <a:ext uri="{FF2B5EF4-FFF2-40B4-BE49-F238E27FC236}">
                  <a16:creationId xmlns:a16="http://schemas.microsoft.com/office/drawing/2014/main" id="{AD88D1DB-DBAD-46E7-98A0-97F3CF196A5C}"/>
                </a:ext>
              </a:extLst>
            </p:cNvPr>
            <p:cNvCxnSpPr>
              <a:cxnSpLocks/>
              <a:endCxn id="51" idx="2"/>
            </p:cNvCxnSpPr>
            <p:nvPr/>
          </p:nvCxnSpPr>
          <p:spPr>
            <a:xfrm flipV="1">
              <a:off x="3953980" y="4019223"/>
              <a:ext cx="946927" cy="56366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94" name="直接箭头连接符 93">
              <a:extLst>
                <a:ext uri="{FF2B5EF4-FFF2-40B4-BE49-F238E27FC236}">
                  <a16:creationId xmlns:a16="http://schemas.microsoft.com/office/drawing/2014/main" id="{1C966404-5336-44CC-8ECE-E012059D1C89}"/>
                </a:ext>
              </a:extLst>
            </p:cNvPr>
            <p:cNvCxnSpPr>
              <a:cxnSpLocks/>
              <a:endCxn id="50" idx="2"/>
            </p:cNvCxnSpPr>
            <p:nvPr/>
          </p:nvCxnSpPr>
          <p:spPr>
            <a:xfrm>
              <a:off x="3974650" y="4569864"/>
              <a:ext cx="926258" cy="69262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aphicFrame>
          <p:nvGraphicFramePr>
            <p:cNvPr id="2075" name="对象 2074">
              <a:extLst>
                <a:ext uri="{FF2B5EF4-FFF2-40B4-BE49-F238E27FC236}">
                  <a16:creationId xmlns:a16="http://schemas.microsoft.com/office/drawing/2014/main" id="{4225C39C-CB6B-4CF5-97F7-48FA01B4EB4A}"/>
                </a:ext>
              </a:extLst>
            </p:cNvPr>
            <p:cNvGraphicFramePr>
              <a:graphicFrameLocks noChangeAspect="1"/>
            </p:cNvGraphicFramePr>
            <p:nvPr/>
          </p:nvGraphicFramePr>
          <p:xfrm>
            <a:off x="5088757" y="2420559"/>
            <a:ext cx="309555" cy="428615"/>
          </p:xfrm>
          <a:graphic>
            <a:graphicData uri="http://schemas.openxmlformats.org/presentationml/2006/ole">
              <mc:AlternateContent xmlns:mc="http://schemas.openxmlformats.org/markup-compatibility/2006">
                <mc:Choice xmlns:v="urn:schemas-microsoft-com:vml" Requires="v">
                  <p:oleObj spid="_x0000_s11353" name="Equation" r:id="rId10" imgW="164880" imgH="228600" progId="Equation.DSMT4">
                    <p:embed/>
                  </p:oleObj>
                </mc:Choice>
                <mc:Fallback>
                  <p:oleObj name="Equation" r:id="rId10" imgW="164880" imgH="228600" progId="Equation.DSMT4">
                    <p:embed/>
                    <p:pic>
                      <p:nvPicPr>
                        <p:cNvPr id="2075" name="对象 2074">
                          <a:extLst>
                            <a:ext uri="{FF2B5EF4-FFF2-40B4-BE49-F238E27FC236}">
                              <a16:creationId xmlns:a16="http://schemas.microsoft.com/office/drawing/2014/main" id="{4225C39C-CB6B-4CF5-97F7-48FA01B4EB4A}"/>
                            </a:ext>
                          </a:extLst>
                        </p:cNvPr>
                        <p:cNvPicPr/>
                        <p:nvPr/>
                      </p:nvPicPr>
                      <p:blipFill>
                        <a:blip r:embed="rId11"/>
                        <a:stretch>
                          <a:fillRect/>
                        </a:stretch>
                      </p:blipFill>
                      <p:spPr>
                        <a:xfrm>
                          <a:off x="5088757" y="2420559"/>
                          <a:ext cx="309555" cy="428615"/>
                        </a:xfrm>
                        <a:prstGeom prst="rect">
                          <a:avLst/>
                        </a:prstGeom>
                      </p:spPr>
                    </p:pic>
                  </p:oleObj>
                </mc:Fallback>
              </mc:AlternateContent>
            </a:graphicData>
          </a:graphic>
        </p:graphicFrame>
        <p:cxnSp>
          <p:nvCxnSpPr>
            <p:cNvPr id="103" name="直接箭头连接符 102">
              <a:extLst>
                <a:ext uri="{FF2B5EF4-FFF2-40B4-BE49-F238E27FC236}">
                  <a16:creationId xmlns:a16="http://schemas.microsoft.com/office/drawing/2014/main" id="{30228BF0-EADF-42DD-92CB-9BDB2F355CE9}"/>
                </a:ext>
              </a:extLst>
            </p:cNvPr>
            <p:cNvCxnSpPr>
              <a:cxnSpLocks/>
              <a:stCxn id="18" idx="6"/>
            </p:cNvCxnSpPr>
            <p:nvPr/>
          </p:nvCxnSpPr>
          <p:spPr>
            <a:xfrm>
              <a:off x="9100538" y="4017816"/>
              <a:ext cx="75556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aphicFrame>
          <p:nvGraphicFramePr>
            <p:cNvPr id="2080" name="对象 2079">
              <a:extLst>
                <a:ext uri="{FF2B5EF4-FFF2-40B4-BE49-F238E27FC236}">
                  <a16:creationId xmlns:a16="http://schemas.microsoft.com/office/drawing/2014/main" id="{78596D37-4E98-419B-8F1F-10BADC439EF3}"/>
                </a:ext>
              </a:extLst>
            </p:cNvPr>
            <p:cNvGraphicFramePr>
              <a:graphicFrameLocks noChangeAspect="1"/>
            </p:cNvGraphicFramePr>
            <p:nvPr/>
          </p:nvGraphicFramePr>
          <p:xfrm>
            <a:off x="9982200" y="3879276"/>
            <a:ext cx="311843" cy="368542"/>
          </p:xfrm>
          <a:graphic>
            <a:graphicData uri="http://schemas.openxmlformats.org/presentationml/2006/ole">
              <mc:AlternateContent xmlns:mc="http://schemas.openxmlformats.org/markup-compatibility/2006">
                <mc:Choice xmlns:v="urn:schemas-microsoft-com:vml" Requires="v">
                  <p:oleObj spid="_x0000_s11354" name="Equation" r:id="rId12" imgW="139680" imgH="164880" progId="Equation.DSMT4">
                    <p:embed/>
                  </p:oleObj>
                </mc:Choice>
                <mc:Fallback>
                  <p:oleObj name="Equation" r:id="rId12" imgW="139680" imgH="164880" progId="Equation.DSMT4">
                    <p:embed/>
                    <p:pic>
                      <p:nvPicPr>
                        <p:cNvPr id="2080" name="对象 2079">
                          <a:extLst>
                            <a:ext uri="{FF2B5EF4-FFF2-40B4-BE49-F238E27FC236}">
                              <a16:creationId xmlns:a16="http://schemas.microsoft.com/office/drawing/2014/main" id="{78596D37-4E98-419B-8F1F-10BADC439EF3}"/>
                            </a:ext>
                          </a:extLst>
                        </p:cNvPr>
                        <p:cNvPicPr/>
                        <p:nvPr/>
                      </p:nvPicPr>
                      <p:blipFill>
                        <a:blip r:embed="rId13"/>
                        <a:stretch>
                          <a:fillRect/>
                        </a:stretch>
                      </p:blipFill>
                      <p:spPr>
                        <a:xfrm>
                          <a:off x="9982200" y="3879276"/>
                          <a:ext cx="311843" cy="368542"/>
                        </a:xfrm>
                        <a:prstGeom prst="rect">
                          <a:avLst/>
                        </a:prstGeom>
                      </p:spPr>
                    </p:pic>
                  </p:oleObj>
                </mc:Fallback>
              </mc:AlternateContent>
            </a:graphicData>
          </a:graphic>
        </p:graphicFrame>
      </p:grpSp>
      <p:graphicFrame>
        <p:nvGraphicFramePr>
          <p:cNvPr id="2083" name="对象 2082">
            <a:extLst>
              <a:ext uri="{FF2B5EF4-FFF2-40B4-BE49-F238E27FC236}">
                <a16:creationId xmlns:a16="http://schemas.microsoft.com/office/drawing/2014/main" id="{075264FF-409C-4CC3-A6A3-450470A16791}"/>
              </a:ext>
            </a:extLst>
          </p:cNvPr>
          <p:cNvGraphicFramePr>
            <a:graphicFrameLocks noChangeAspect="1"/>
          </p:cNvGraphicFramePr>
          <p:nvPr/>
        </p:nvGraphicFramePr>
        <p:xfrm>
          <a:off x="4273868" y="3678652"/>
          <a:ext cx="304800" cy="393700"/>
        </p:xfrm>
        <a:graphic>
          <a:graphicData uri="http://schemas.openxmlformats.org/presentationml/2006/ole">
            <mc:AlternateContent xmlns:mc="http://schemas.openxmlformats.org/markup-compatibility/2006">
              <mc:Choice xmlns:v="urn:schemas-microsoft-com:vml" Requires="v">
                <p:oleObj spid="_x0000_s11355" name="Equation" r:id="rId14" imgW="304698" imgH="393519" progId="Equation.DSMT4">
                  <p:embed/>
                </p:oleObj>
              </mc:Choice>
              <mc:Fallback>
                <p:oleObj name="Equation" r:id="rId14" imgW="304698" imgH="393519" progId="Equation.DSMT4">
                  <p:embed/>
                  <p:pic>
                    <p:nvPicPr>
                      <p:cNvPr id="2083" name="对象 2082">
                        <a:extLst>
                          <a:ext uri="{FF2B5EF4-FFF2-40B4-BE49-F238E27FC236}">
                            <a16:creationId xmlns:a16="http://schemas.microsoft.com/office/drawing/2014/main" id="{075264FF-409C-4CC3-A6A3-450470A16791}"/>
                          </a:ext>
                        </a:extLst>
                      </p:cNvPr>
                      <p:cNvPicPr/>
                      <p:nvPr/>
                    </p:nvPicPr>
                    <p:blipFill>
                      <a:blip r:embed="rId15"/>
                      <a:stretch>
                        <a:fillRect/>
                      </a:stretch>
                    </p:blipFill>
                    <p:spPr>
                      <a:xfrm>
                        <a:off x="4273868" y="3678652"/>
                        <a:ext cx="304800" cy="393700"/>
                      </a:xfrm>
                      <a:prstGeom prst="rect">
                        <a:avLst/>
                      </a:prstGeom>
                    </p:spPr>
                  </p:pic>
                </p:oleObj>
              </mc:Fallback>
            </mc:AlternateContent>
          </a:graphicData>
        </a:graphic>
      </p:graphicFrame>
      <p:graphicFrame>
        <p:nvGraphicFramePr>
          <p:cNvPr id="2084" name="对象 2083">
            <a:extLst>
              <a:ext uri="{FF2B5EF4-FFF2-40B4-BE49-F238E27FC236}">
                <a16:creationId xmlns:a16="http://schemas.microsoft.com/office/drawing/2014/main" id="{B2429651-D874-41FB-9A86-5875D2F78D71}"/>
              </a:ext>
            </a:extLst>
          </p:cNvPr>
          <p:cNvGraphicFramePr>
            <a:graphicFrameLocks noChangeAspect="1"/>
          </p:cNvGraphicFramePr>
          <p:nvPr/>
        </p:nvGraphicFramePr>
        <p:xfrm>
          <a:off x="4236338" y="4900871"/>
          <a:ext cx="360716" cy="463778"/>
        </p:xfrm>
        <a:graphic>
          <a:graphicData uri="http://schemas.openxmlformats.org/presentationml/2006/ole">
            <mc:AlternateContent xmlns:mc="http://schemas.openxmlformats.org/markup-compatibility/2006">
              <mc:Choice xmlns:v="urn:schemas-microsoft-com:vml" Requires="v">
                <p:oleObj spid="_x0000_s11356" name="Equation" r:id="rId16" imgW="177480" imgH="228600" progId="Equation.DSMT4">
                  <p:embed/>
                </p:oleObj>
              </mc:Choice>
              <mc:Fallback>
                <p:oleObj name="Equation" r:id="rId16" imgW="177480" imgH="228600" progId="Equation.DSMT4">
                  <p:embed/>
                  <p:pic>
                    <p:nvPicPr>
                      <p:cNvPr id="2084" name="对象 2083">
                        <a:extLst>
                          <a:ext uri="{FF2B5EF4-FFF2-40B4-BE49-F238E27FC236}">
                            <a16:creationId xmlns:a16="http://schemas.microsoft.com/office/drawing/2014/main" id="{B2429651-D874-41FB-9A86-5875D2F78D71}"/>
                          </a:ext>
                        </a:extLst>
                      </p:cNvPr>
                      <p:cNvPicPr/>
                      <p:nvPr/>
                    </p:nvPicPr>
                    <p:blipFill>
                      <a:blip r:embed="rId17"/>
                      <a:stretch>
                        <a:fillRect/>
                      </a:stretch>
                    </p:blipFill>
                    <p:spPr>
                      <a:xfrm>
                        <a:off x="4236338" y="4900871"/>
                        <a:ext cx="360716" cy="463778"/>
                      </a:xfrm>
                      <a:prstGeom prst="rect">
                        <a:avLst/>
                      </a:prstGeom>
                    </p:spPr>
                  </p:pic>
                </p:oleObj>
              </mc:Fallback>
            </mc:AlternateContent>
          </a:graphicData>
        </a:graphic>
      </p:graphicFrame>
      <p:graphicFrame>
        <p:nvGraphicFramePr>
          <p:cNvPr id="2085" name="对象 2084">
            <a:extLst>
              <a:ext uri="{FF2B5EF4-FFF2-40B4-BE49-F238E27FC236}">
                <a16:creationId xmlns:a16="http://schemas.microsoft.com/office/drawing/2014/main" id="{3ECD06ED-DB39-4448-8D03-1F364488AD65}"/>
              </a:ext>
            </a:extLst>
          </p:cNvPr>
          <p:cNvGraphicFramePr>
            <a:graphicFrameLocks noChangeAspect="1"/>
          </p:cNvGraphicFramePr>
          <p:nvPr/>
        </p:nvGraphicFramePr>
        <p:xfrm>
          <a:off x="6177984" y="2906169"/>
          <a:ext cx="306284" cy="393794"/>
        </p:xfrm>
        <a:graphic>
          <a:graphicData uri="http://schemas.openxmlformats.org/presentationml/2006/ole">
            <mc:AlternateContent xmlns:mc="http://schemas.openxmlformats.org/markup-compatibility/2006">
              <mc:Choice xmlns:v="urn:schemas-microsoft-com:vml" Requires="v">
                <p:oleObj spid="_x0000_s11357" name="Equation" r:id="rId18" imgW="177480" imgH="228600" progId="Equation.DSMT4">
                  <p:embed/>
                </p:oleObj>
              </mc:Choice>
              <mc:Fallback>
                <p:oleObj name="Equation" r:id="rId18" imgW="177480" imgH="228600" progId="Equation.DSMT4">
                  <p:embed/>
                  <p:pic>
                    <p:nvPicPr>
                      <p:cNvPr id="2085" name="对象 2084">
                        <a:extLst>
                          <a:ext uri="{FF2B5EF4-FFF2-40B4-BE49-F238E27FC236}">
                            <a16:creationId xmlns:a16="http://schemas.microsoft.com/office/drawing/2014/main" id="{3ECD06ED-DB39-4448-8D03-1F364488AD65}"/>
                          </a:ext>
                        </a:extLst>
                      </p:cNvPr>
                      <p:cNvPicPr/>
                      <p:nvPr/>
                    </p:nvPicPr>
                    <p:blipFill>
                      <a:blip r:embed="rId19"/>
                      <a:stretch>
                        <a:fillRect/>
                      </a:stretch>
                    </p:blipFill>
                    <p:spPr>
                      <a:xfrm>
                        <a:off x="6177984" y="2906169"/>
                        <a:ext cx="306284" cy="393794"/>
                      </a:xfrm>
                      <a:prstGeom prst="rect">
                        <a:avLst/>
                      </a:prstGeom>
                    </p:spPr>
                  </p:pic>
                </p:oleObj>
              </mc:Fallback>
            </mc:AlternateContent>
          </a:graphicData>
        </a:graphic>
      </p:graphicFrame>
      <p:graphicFrame>
        <p:nvGraphicFramePr>
          <p:cNvPr id="2087" name="对象 2086">
            <a:extLst>
              <a:ext uri="{FF2B5EF4-FFF2-40B4-BE49-F238E27FC236}">
                <a16:creationId xmlns:a16="http://schemas.microsoft.com/office/drawing/2014/main" id="{98C27E65-7B1F-42FE-8C22-8138D98ADC1D}"/>
              </a:ext>
            </a:extLst>
          </p:cNvPr>
          <p:cNvGraphicFramePr>
            <a:graphicFrameLocks noChangeAspect="1"/>
          </p:cNvGraphicFramePr>
          <p:nvPr/>
        </p:nvGraphicFramePr>
        <p:xfrm>
          <a:off x="6121093" y="4356952"/>
          <a:ext cx="360716" cy="463778"/>
        </p:xfrm>
        <a:graphic>
          <a:graphicData uri="http://schemas.openxmlformats.org/presentationml/2006/ole">
            <mc:AlternateContent xmlns:mc="http://schemas.openxmlformats.org/markup-compatibility/2006">
              <mc:Choice xmlns:v="urn:schemas-microsoft-com:vml" Requires="v">
                <p:oleObj spid="_x0000_s11358" name="Equation" r:id="rId20" imgW="177480" imgH="228600" progId="Equation.DSMT4">
                  <p:embed/>
                </p:oleObj>
              </mc:Choice>
              <mc:Fallback>
                <p:oleObj name="Equation" r:id="rId20" imgW="177480" imgH="228600" progId="Equation.DSMT4">
                  <p:embed/>
                  <p:pic>
                    <p:nvPicPr>
                      <p:cNvPr id="2087" name="对象 2086">
                        <a:extLst>
                          <a:ext uri="{FF2B5EF4-FFF2-40B4-BE49-F238E27FC236}">
                            <a16:creationId xmlns:a16="http://schemas.microsoft.com/office/drawing/2014/main" id="{98C27E65-7B1F-42FE-8C22-8138D98ADC1D}"/>
                          </a:ext>
                        </a:extLst>
                      </p:cNvPr>
                      <p:cNvPicPr/>
                      <p:nvPr/>
                    </p:nvPicPr>
                    <p:blipFill>
                      <a:blip r:embed="rId21"/>
                      <a:stretch>
                        <a:fillRect/>
                      </a:stretch>
                    </p:blipFill>
                    <p:spPr>
                      <a:xfrm>
                        <a:off x="6121093" y="4356952"/>
                        <a:ext cx="360716" cy="463778"/>
                      </a:xfrm>
                      <a:prstGeom prst="rect">
                        <a:avLst/>
                      </a:prstGeom>
                    </p:spPr>
                  </p:pic>
                </p:oleObj>
              </mc:Fallback>
            </mc:AlternateContent>
          </a:graphicData>
        </a:graphic>
      </p:graphicFrame>
      <p:graphicFrame>
        <p:nvGraphicFramePr>
          <p:cNvPr id="2088" name="对象 2087">
            <a:extLst>
              <a:ext uri="{FF2B5EF4-FFF2-40B4-BE49-F238E27FC236}">
                <a16:creationId xmlns:a16="http://schemas.microsoft.com/office/drawing/2014/main" id="{C63E131E-8278-4F79-8CCC-2291AC8DCC87}"/>
              </a:ext>
            </a:extLst>
          </p:cNvPr>
          <p:cNvGraphicFramePr>
            <a:graphicFrameLocks noChangeAspect="1"/>
          </p:cNvGraphicFramePr>
          <p:nvPr/>
        </p:nvGraphicFramePr>
        <p:xfrm>
          <a:off x="7716678" y="3614854"/>
          <a:ext cx="360716" cy="463778"/>
        </p:xfrm>
        <a:graphic>
          <a:graphicData uri="http://schemas.openxmlformats.org/presentationml/2006/ole">
            <mc:AlternateContent xmlns:mc="http://schemas.openxmlformats.org/markup-compatibility/2006">
              <mc:Choice xmlns:v="urn:schemas-microsoft-com:vml" Requires="v">
                <p:oleObj spid="_x0000_s11359" name="Equation" r:id="rId22" imgW="177480" imgH="228600" progId="Equation.DSMT4">
                  <p:embed/>
                </p:oleObj>
              </mc:Choice>
              <mc:Fallback>
                <p:oleObj name="Equation" r:id="rId22" imgW="177480" imgH="228600" progId="Equation.DSMT4">
                  <p:embed/>
                  <p:pic>
                    <p:nvPicPr>
                      <p:cNvPr id="2088" name="对象 2087">
                        <a:extLst>
                          <a:ext uri="{FF2B5EF4-FFF2-40B4-BE49-F238E27FC236}">
                            <a16:creationId xmlns:a16="http://schemas.microsoft.com/office/drawing/2014/main" id="{C63E131E-8278-4F79-8CCC-2291AC8DCC87}"/>
                          </a:ext>
                        </a:extLst>
                      </p:cNvPr>
                      <p:cNvPicPr/>
                      <p:nvPr/>
                    </p:nvPicPr>
                    <p:blipFill>
                      <a:blip r:embed="rId23"/>
                      <a:stretch>
                        <a:fillRect/>
                      </a:stretch>
                    </p:blipFill>
                    <p:spPr>
                      <a:xfrm>
                        <a:off x="7716678" y="3614854"/>
                        <a:ext cx="360716" cy="463778"/>
                      </a:xfrm>
                      <a:prstGeom prst="rect">
                        <a:avLst/>
                      </a:prstGeom>
                    </p:spPr>
                  </p:pic>
                </p:oleObj>
              </mc:Fallback>
            </mc:AlternateContent>
          </a:graphicData>
        </a:graphic>
      </p:graphicFrame>
      <p:graphicFrame>
        <p:nvGraphicFramePr>
          <p:cNvPr id="8" name="对象 7">
            <a:extLst>
              <a:ext uri="{FF2B5EF4-FFF2-40B4-BE49-F238E27FC236}">
                <a16:creationId xmlns:a16="http://schemas.microsoft.com/office/drawing/2014/main" id="{06777939-00EE-4E63-A7C7-62CA141A7209}"/>
              </a:ext>
            </a:extLst>
          </p:cNvPr>
          <p:cNvGraphicFramePr>
            <a:graphicFrameLocks noChangeAspect="1"/>
          </p:cNvGraphicFramePr>
          <p:nvPr>
            <p:extLst>
              <p:ext uri="{D42A27DB-BD31-4B8C-83A1-F6EECF244321}">
                <p14:modId xmlns:p14="http://schemas.microsoft.com/office/powerpoint/2010/main" val="873493721"/>
              </p:ext>
            </p:extLst>
          </p:nvPr>
        </p:nvGraphicFramePr>
        <p:xfrm>
          <a:off x="3558894" y="3259673"/>
          <a:ext cx="382950" cy="382950"/>
        </p:xfrm>
        <a:graphic>
          <a:graphicData uri="http://schemas.openxmlformats.org/presentationml/2006/ole">
            <mc:AlternateContent xmlns:mc="http://schemas.openxmlformats.org/markup-compatibility/2006">
              <mc:Choice xmlns:v="urn:schemas-microsoft-com:vml" Requires="v">
                <p:oleObj spid="_x0000_s11360" name="Equation" r:id="rId24" imgW="228600" imgH="228600" progId="Equation.DSMT4">
                  <p:embed/>
                </p:oleObj>
              </mc:Choice>
              <mc:Fallback>
                <p:oleObj name="Equation" r:id="rId24" imgW="228600" imgH="228600" progId="Equation.DSMT4">
                  <p:embed/>
                  <p:pic>
                    <p:nvPicPr>
                      <p:cNvPr id="0" name=""/>
                      <p:cNvPicPr/>
                      <p:nvPr/>
                    </p:nvPicPr>
                    <p:blipFill>
                      <a:blip r:embed="rId25"/>
                      <a:stretch>
                        <a:fillRect/>
                      </a:stretch>
                    </p:blipFill>
                    <p:spPr>
                      <a:xfrm>
                        <a:off x="3558894" y="3259673"/>
                        <a:ext cx="382950" cy="382950"/>
                      </a:xfrm>
                      <a:prstGeom prst="rect">
                        <a:avLst/>
                      </a:prstGeom>
                    </p:spPr>
                  </p:pic>
                </p:oleObj>
              </mc:Fallback>
            </mc:AlternateContent>
          </a:graphicData>
        </a:graphic>
      </p:graphicFrame>
      <p:graphicFrame>
        <p:nvGraphicFramePr>
          <p:cNvPr id="10" name="对象 9">
            <a:extLst>
              <a:ext uri="{FF2B5EF4-FFF2-40B4-BE49-F238E27FC236}">
                <a16:creationId xmlns:a16="http://schemas.microsoft.com/office/drawing/2014/main" id="{853142E1-CEA2-4C31-A1DC-C4DAF2F7B648}"/>
              </a:ext>
            </a:extLst>
          </p:cNvPr>
          <p:cNvGraphicFramePr>
            <a:graphicFrameLocks noChangeAspect="1"/>
          </p:cNvGraphicFramePr>
          <p:nvPr>
            <p:extLst>
              <p:ext uri="{D42A27DB-BD31-4B8C-83A1-F6EECF244321}">
                <p14:modId xmlns:p14="http://schemas.microsoft.com/office/powerpoint/2010/main" val="4224718890"/>
              </p:ext>
            </p:extLst>
          </p:nvPr>
        </p:nvGraphicFramePr>
        <p:xfrm>
          <a:off x="3536052" y="3976338"/>
          <a:ext cx="393700" cy="374650"/>
        </p:xfrm>
        <a:graphic>
          <a:graphicData uri="http://schemas.openxmlformats.org/presentationml/2006/ole">
            <mc:AlternateContent xmlns:mc="http://schemas.openxmlformats.org/markup-compatibility/2006">
              <mc:Choice xmlns:v="urn:schemas-microsoft-com:vml" Requires="v">
                <p:oleObj spid="_x0000_s11361" name="Equation" r:id="rId26" imgW="393738" imgH="374741" progId="Equation.DSMT4">
                  <p:embed/>
                </p:oleObj>
              </mc:Choice>
              <mc:Fallback>
                <p:oleObj name="Equation" r:id="rId26" imgW="393738" imgH="374741" progId="Equation.DSMT4">
                  <p:embed/>
                  <p:pic>
                    <p:nvPicPr>
                      <p:cNvPr id="0" name=""/>
                      <p:cNvPicPr/>
                      <p:nvPr/>
                    </p:nvPicPr>
                    <p:blipFill>
                      <a:blip r:embed="rId27"/>
                      <a:stretch>
                        <a:fillRect/>
                      </a:stretch>
                    </p:blipFill>
                    <p:spPr>
                      <a:xfrm>
                        <a:off x="3536052" y="3976338"/>
                        <a:ext cx="393700" cy="374650"/>
                      </a:xfrm>
                      <a:prstGeom prst="rect">
                        <a:avLst/>
                      </a:prstGeom>
                    </p:spPr>
                  </p:pic>
                </p:oleObj>
              </mc:Fallback>
            </mc:AlternateContent>
          </a:graphicData>
        </a:graphic>
      </p:graphicFrame>
    </p:spTree>
    <p:extLst>
      <p:ext uri="{BB962C8B-B14F-4D97-AF65-F5344CB8AC3E}">
        <p14:creationId xmlns:p14="http://schemas.microsoft.com/office/powerpoint/2010/main" val="1580196866"/>
      </p:ext>
    </p:extLst>
  </p:cSld>
  <p:clrMapOvr>
    <a:masterClrMapping/>
  </p:clrMapOvr>
  <mc:AlternateContent xmlns:mc="http://schemas.openxmlformats.org/markup-compatibility/2006">
    <mc:Choice xmlns:p14="http://schemas.microsoft.com/office/powerpoint/2010/main" Requires="p14">
      <p:transition p14:dur="10" advTm="13011"/>
    </mc:Choice>
    <mc:Fallback>
      <p:transition advTm="13011"/>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0"/>
            <a:ext cx="550139" cy="766618"/>
            <a:chOff x="1935426" y="1142067"/>
            <a:chExt cx="422193" cy="587375"/>
          </a:xfrm>
        </p:grpSpPr>
        <p:sp>
          <p:nvSpPr>
            <p:cNvPr id="2" name="等腰三角形 8">
              <a:extLst>
                <a:ext uri="{FF2B5EF4-FFF2-40B4-BE49-F238E27FC236}">
                  <a16:creationId xmlns:a16="http://schemas.microsoft.com/office/drawing/2014/main" id="{08B1C425-8377-49F6-AF5E-DB51366F1BFC}"/>
                </a:ext>
              </a:extLst>
            </p:cNvPr>
            <p:cNvSpPr/>
            <p:nvPr/>
          </p:nvSpPr>
          <p:spPr>
            <a:xfrm rot="5400000">
              <a:off x="1768534" y="1308959"/>
              <a:ext cx="587375" cy="253591"/>
            </a:xfrm>
            <a:prstGeom prst="triangle">
              <a:avLst>
                <a:gd name="adj" fmla="val 41052"/>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等线" panose="020F0502020204030204"/>
                <a:ea typeface="等线" panose="02010600030101010101" pitchFamily="2" charset="-122"/>
                <a:cs typeface="+mn-cs"/>
                <a:sym typeface="+mn-lt"/>
              </a:endParaRPr>
            </a:p>
          </p:txBody>
        </p:sp>
        <p:sp>
          <p:nvSpPr>
            <p:cNvPr id="3" name="等腰三角形 9">
              <a:extLst>
                <a:ext uri="{FF2B5EF4-FFF2-40B4-BE49-F238E27FC236}">
                  <a16:creationId xmlns:a16="http://schemas.microsoft.com/office/drawing/2014/main" id="{CD7F8B8D-27B3-49E5-BFC6-1725988C3769}"/>
                </a:ext>
              </a:extLst>
            </p:cNvPr>
            <p:cNvSpPr/>
            <p:nvPr/>
          </p:nvSpPr>
          <p:spPr>
            <a:xfrm rot="7213136">
              <a:off x="2106000" y="1337329"/>
              <a:ext cx="306388" cy="196850"/>
            </a:xfrm>
            <a:prstGeom prst="triangle">
              <a:avLst>
                <a:gd name="adj" fmla="val 39199"/>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等线" panose="020F0502020204030204"/>
                <a:ea typeface="等线" panose="02010600030101010101" pitchFamily="2" charset="-122"/>
                <a:cs typeface="+mn-cs"/>
                <a:sym typeface="+mn-lt"/>
              </a:endParaRPr>
            </a:p>
          </p:txBody>
        </p:sp>
      </p:grpSp>
      <p:cxnSp>
        <p:nvCxnSpPr>
          <p:cNvPr id="5" name="直接连接符 4"/>
          <p:cNvCxnSpPr/>
          <p:nvPr/>
        </p:nvCxnSpPr>
        <p:spPr>
          <a:xfrm flipV="1">
            <a:off x="0" y="766618"/>
            <a:ext cx="12192000" cy="1890"/>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633344" y="145986"/>
            <a:ext cx="5481129" cy="523220"/>
          </a:xfrm>
          <a:prstGeom prst="rect">
            <a:avLst/>
          </a:prstGeom>
          <a:noFill/>
        </p:spPr>
        <p:txBody>
          <a:bodyPr wrap="square" rtlCol="0">
            <a:spAutoFit/>
          </a:bodyPr>
          <a:lstStyle/>
          <a:p>
            <a:r>
              <a:rPr lang="en-US" altLang="zh-CN" sz="2800" b="1" dirty="0">
                <a:solidFill>
                  <a:srgbClr val="002060"/>
                </a:solidFill>
                <a:latin typeface="微软雅黑" panose="020B0503020204020204" pitchFamily="34" charset="-122"/>
                <a:ea typeface="微软雅黑" panose="020B0503020204020204" pitchFamily="34" charset="-122"/>
              </a:rPr>
              <a:t>1.2	</a:t>
            </a:r>
            <a:r>
              <a:rPr lang="zh-CN" altLang="en-US" sz="2800" b="1" dirty="0">
                <a:solidFill>
                  <a:srgbClr val="002060"/>
                </a:solidFill>
                <a:latin typeface="微软雅黑" panose="020B0503020204020204" pitchFamily="34" charset="-122"/>
                <a:ea typeface="微软雅黑" panose="020B0503020204020204" pitchFamily="34" charset="-122"/>
              </a:rPr>
              <a:t>前向传播</a:t>
            </a:r>
            <a:endParaRPr lang="zh-CN" altLang="en-US" dirty="0"/>
          </a:p>
        </p:txBody>
      </p:sp>
      <p:sp>
        <p:nvSpPr>
          <p:cNvPr id="9" name="灯片编号占位符 2">
            <a:extLst>
              <a:ext uri="{FF2B5EF4-FFF2-40B4-BE49-F238E27FC236}">
                <a16:creationId xmlns:a16="http://schemas.microsoft.com/office/drawing/2014/main" id="{D3DD63A9-5EF1-70F4-A51C-4E4C91786111}"/>
              </a:ext>
            </a:extLst>
          </p:cNvPr>
          <p:cNvSpPr txBox="1">
            <a:spLocks/>
          </p:cNvSpPr>
          <p:nvPr/>
        </p:nvSpPr>
        <p:spPr>
          <a:xfrm>
            <a:off x="8610600" y="6356350"/>
            <a:ext cx="2743200"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E90303BD-27E7-44B1-9354-C9A836F9E9C5}" type="slidenum">
              <a:rPr lang="zh-CN" altLang="en-US" sz="1200" smtClean="0">
                <a:solidFill>
                  <a:srgbClr val="898989"/>
                </a:solidFill>
              </a:rPr>
              <a:pPr algn="r"/>
              <a:t>6</a:t>
            </a:fld>
            <a:endParaRPr lang="zh-CN" altLang="en-US" sz="1200" dirty="0">
              <a:solidFill>
                <a:srgbClr val="898989"/>
              </a:solidFill>
            </a:endParaRPr>
          </a:p>
        </p:txBody>
      </p:sp>
      <p:sp>
        <p:nvSpPr>
          <p:cNvPr id="7" name="文本框 6">
            <a:extLst>
              <a:ext uri="{FF2B5EF4-FFF2-40B4-BE49-F238E27FC236}">
                <a16:creationId xmlns:a16="http://schemas.microsoft.com/office/drawing/2014/main" id="{DE405581-6B29-B92D-A92C-5B63460205B4}"/>
              </a:ext>
            </a:extLst>
          </p:cNvPr>
          <p:cNvSpPr txBox="1"/>
          <p:nvPr/>
        </p:nvSpPr>
        <p:spPr>
          <a:xfrm>
            <a:off x="633343" y="787880"/>
            <a:ext cx="8467195" cy="562590"/>
          </a:xfrm>
          <a:prstGeom prst="rect">
            <a:avLst/>
          </a:prstGeom>
          <a:noFill/>
        </p:spPr>
        <p:txBody>
          <a:bodyPr wrap="square">
            <a:spAutoFit/>
          </a:bodyPr>
          <a:lstStyle/>
          <a:p>
            <a:pPr marL="285750" indent="-285750">
              <a:lnSpc>
                <a:spcPct val="200000"/>
              </a:lnSpc>
              <a:buFont typeface="Wingdings" panose="05000000000000000000" pitchFamily="2" charset="2"/>
              <a:buChar char="p"/>
              <a:defRPr/>
            </a:pPr>
            <a:r>
              <a:rPr lang="zh-CN" altLang="en-US" b="1"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前向传播：按顺序（从输入层到输出层）计算和存储神经网络中每层的结果。</a:t>
            </a:r>
            <a:endParaRPr lang="en-US" altLang="zh-CN" b="1"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2076" name="对象 2075">
            <a:extLst>
              <a:ext uri="{FF2B5EF4-FFF2-40B4-BE49-F238E27FC236}">
                <a16:creationId xmlns:a16="http://schemas.microsoft.com/office/drawing/2014/main" id="{739006C3-E793-4A1D-8E3B-B718D4723EF6}"/>
              </a:ext>
            </a:extLst>
          </p:cNvPr>
          <p:cNvGraphicFramePr>
            <a:graphicFrameLocks noChangeAspect="1"/>
          </p:cNvGraphicFramePr>
          <p:nvPr>
            <p:extLst>
              <p:ext uri="{D42A27DB-BD31-4B8C-83A1-F6EECF244321}">
                <p14:modId xmlns:p14="http://schemas.microsoft.com/office/powerpoint/2010/main" val="1483612607"/>
              </p:ext>
            </p:extLst>
          </p:nvPr>
        </p:nvGraphicFramePr>
        <p:xfrm>
          <a:off x="5381625" y="1898650"/>
          <a:ext cx="2720975" cy="466725"/>
        </p:xfrm>
        <a:graphic>
          <a:graphicData uri="http://schemas.openxmlformats.org/presentationml/2006/ole">
            <mc:AlternateContent xmlns:mc="http://schemas.openxmlformats.org/markup-compatibility/2006">
              <mc:Choice xmlns:v="urn:schemas-microsoft-com:vml" Requires="v">
                <p:oleObj spid="_x0000_s12374" name="Equation" r:id="rId4" imgW="1333440" imgH="228600" progId="Equation.DSMT4">
                  <p:embed/>
                </p:oleObj>
              </mc:Choice>
              <mc:Fallback>
                <p:oleObj name="Equation" r:id="rId4" imgW="1333440" imgH="228600" progId="Equation.DSMT4">
                  <p:embed/>
                  <p:pic>
                    <p:nvPicPr>
                      <p:cNvPr id="2076" name="对象 2075">
                        <a:extLst>
                          <a:ext uri="{FF2B5EF4-FFF2-40B4-BE49-F238E27FC236}">
                            <a16:creationId xmlns:a16="http://schemas.microsoft.com/office/drawing/2014/main" id="{739006C3-E793-4A1D-8E3B-B718D4723EF6}"/>
                          </a:ext>
                        </a:extLst>
                      </p:cNvPr>
                      <p:cNvPicPr/>
                      <p:nvPr/>
                    </p:nvPicPr>
                    <p:blipFill>
                      <a:blip r:embed="rId5"/>
                      <a:stretch>
                        <a:fillRect/>
                      </a:stretch>
                    </p:blipFill>
                    <p:spPr>
                      <a:xfrm>
                        <a:off x="5381625" y="1898650"/>
                        <a:ext cx="2720975" cy="466725"/>
                      </a:xfrm>
                      <a:prstGeom prst="rect">
                        <a:avLst/>
                      </a:prstGeom>
                    </p:spPr>
                  </p:pic>
                </p:oleObj>
              </mc:Fallback>
            </mc:AlternateContent>
          </a:graphicData>
        </a:graphic>
      </p:graphicFrame>
      <p:grpSp>
        <p:nvGrpSpPr>
          <p:cNvPr id="2082" name="组合 2081">
            <a:extLst>
              <a:ext uri="{FF2B5EF4-FFF2-40B4-BE49-F238E27FC236}">
                <a16:creationId xmlns:a16="http://schemas.microsoft.com/office/drawing/2014/main" id="{DD5B77E5-45FC-47A1-8982-9E781990DEEC}"/>
              </a:ext>
            </a:extLst>
          </p:cNvPr>
          <p:cNvGrpSpPr/>
          <p:nvPr/>
        </p:nvGrpSpPr>
        <p:grpSpPr>
          <a:xfrm>
            <a:off x="2750375" y="2189289"/>
            <a:ext cx="6691249" cy="3268743"/>
            <a:chOff x="3602794" y="2319017"/>
            <a:chExt cx="6691249" cy="3268743"/>
          </a:xfrm>
        </p:grpSpPr>
        <p:sp>
          <p:nvSpPr>
            <p:cNvPr id="16" name="椭圆 15">
              <a:extLst>
                <a:ext uri="{FF2B5EF4-FFF2-40B4-BE49-F238E27FC236}">
                  <a16:creationId xmlns:a16="http://schemas.microsoft.com/office/drawing/2014/main" id="{34512A81-CAAD-4730-9BB8-D7CA60F3C825}"/>
                </a:ext>
              </a:extLst>
            </p:cNvPr>
            <p:cNvSpPr/>
            <p:nvPr/>
          </p:nvSpPr>
          <p:spPr>
            <a:xfrm>
              <a:off x="4900909" y="2319017"/>
              <a:ext cx="728197" cy="650544"/>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椭圆 16">
              <a:extLst>
                <a:ext uri="{FF2B5EF4-FFF2-40B4-BE49-F238E27FC236}">
                  <a16:creationId xmlns:a16="http://schemas.microsoft.com/office/drawing/2014/main" id="{71167975-D91F-43F2-9072-3DB1CD35D679}"/>
                </a:ext>
              </a:extLst>
            </p:cNvPr>
            <p:cNvSpPr/>
            <p:nvPr/>
          </p:nvSpPr>
          <p:spPr>
            <a:xfrm>
              <a:off x="6784849" y="2941783"/>
              <a:ext cx="728197" cy="650544"/>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a:extLst>
                <a:ext uri="{FF2B5EF4-FFF2-40B4-BE49-F238E27FC236}">
                  <a16:creationId xmlns:a16="http://schemas.microsoft.com/office/drawing/2014/main" id="{0B4049E5-A7F6-42C9-8A45-1B4A04BD0C39}"/>
                </a:ext>
              </a:extLst>
            </p:cNvPr>
            <p:cNvSpPr/>
            <p:nvPr/>
          </p:nvSpPr>
          <p:spPr>
            <a:xfrm>
              <a:off x="8372341" y="3692544"/>
              <a:ext cx="728197" cy="650544"/>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19" name="直接箭头连接符 18">
              <a:extLst>
                <a:ext uri="{FF2B5EF4-FFF2-40B4-BE49-F238E27FC236}">
                  <a16:creationId xmlns:a16="http://schemas.microsoft.com/office/drawing/2014/main" id="{70014284-EA45-4182-8665-44ADA65727EC}"/>
                </a:ext>
              </a:extLst>
            </p:cNvPr>
            <p:cNvCxnSpPr>
              <a:cxnSpLocks/>
              <a:stCxn id="50" idx="6"/>
            </p:cNvCxnSpPr>
            <p:nvPr/>
          </p:nvCxnSpPr>
          <p:spPr>
            <a:xfrm flipV="1">
              <a:off x="5629105" y="4924191"/>
              <a:ext cx="1155744" cy="33829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直接箭头连接符 19">
              <a:extLst>
                <a:ext uri="{FF2B5EF4-FFF2-40B4-BE49-F238E27FC236}">
                  <a16:creationId xmlns:a16="http://schemas.microsoft.com/office/drawing/2014/main" id="{2D38168C-F9F0-4840-BF70-9E1643E7B8FD}"/>
                </a:ext>
              </a:extLst>
            </p:cNvPr>
            <p:cNvCxnSpPr>
              <a:cxnSpLocks/>
              <a:stCxn id="16" idx="6"/>
            </p:cNvCxnSpPr>
            <p:nvPr/>
          </p:nvCxnSpPr>
          <p:spPr>
            <a:xfrm>
              <a:off x="5629106" y="2644289"/>
              <a:ext cx="1155743" cy="46629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1" name="直接箭头连接符 20">
              <a:extLst>
                <a:ext uri="{FF2B5EF4-FFF2-40B4-BE49-F238E27FC236}">
                  <a16:creationId xmlns:a16="http://schemas.microsoft.com/office/drawing/2014/main" id="{5E79DEA9-4BBD-4686-8246-5838F66A4A7A}"/>
                </a:ext>
              </a:extLst>
            </p:cNvPr>
            <p:cNvCxnSpPr>
              <a:cxnSpLocks/>
              <a:endCxn id="18" idx="1"/>
            </p:cNvCxnSpPr>
            <p:nvPr/>
          </p:nvCxnSpPr>
          <p:spPr>
            <a:xfrm>
              <a:off x="7513046" y="3429691"/>
              <a:ext cx="965937" cy="35812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9" name="椭圆 48">
              <a:extLst>
                <a:ext uri="{FF2B5EF4-FFF2-40B4-BE49-F238E27FC236}">
                  <a16:creationId xmlns:a16="http://schemas.microsoft.com/office/drawing/2014/main" id="{75336AF6-E4E8-4114-806B-C2BC113B03E3}"/>
                </a:ext>
              </a:extLst>
            </p:cNvPr>
            <p:cNvSpPr/>
            <p:nvPr/>
          </p:nvSpPr>
          <p:spPr>
            <a:xfrm>
              <a:off x="6784849" y="4455471"/>
              <a:ext cx="728197" cy="650544"/>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a:extLst>
                <a:ext uri="{FF2B5EF4-FFF2-40B4-BE49-F238E27FC236}">
                  <a16:creationId xmlns:a16="http://schemas.microsoft.com/office/drawing/2014/main" id="{260FBE5E-F442-48C0-AA44-9F32172F78D9}"/>
                </a:ext>
              </a:extLst>
            </p:cNvPr>
            <p:cNvSpPr/>
            <p:nvPr/>
          </p:nvSpPr>
          <p:spPr>
            <a:xfrm>
              <a:off x="4900908" y="4937216"/>
              <a:ext cx="728197" cy="650544"/>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a:extLst>
                <a:ext uri="{FF2B5EF4-FFF2-40B4-BE49-F238E27FC236}">
                  <a16:creationId xmlns:a16="http://schemas.microsoft.com/office/drawing/2014/main" id="{52C2C89B-5751-4064-999F-797B8B142B76}"/>
                </a:ext>
              </a:extLst>
            </p:cNvPr>
            <p:cNvSpPr/>
            <p:nvPr/>
          </p:nvSpPr>
          <p:spPr>
            <a:xfrm>
              <a:off x="4900907" y="3693951"/>
              <a:ext cx="728197" cy="650544"/>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4" name="直接箭头连接符 53">
              <a:extLst>
                <a:ext uri="{FF2B5EF4-FFF2-40B4-BE49-F238E27FC236}">
                  <a16:creationId xmlns:a16="http://schemas.microsoft.com/office/drawing/2014/main" id="{50C012B4-ABD3-48D6-A883-4861196CADC9}"/>
                </a:ext>
              </a:extLst>
            </p:cNvPr>
            <p:cNvCxnSpPr>
              <a:cxnSpLocks/>
              <a:endCxn id="18" idx="3"/>
            </p:cNvCxnSpPr>
            <p:nvPr/>
          </p:nvCxnSpPr>
          <p:spPr>
            <a:xfrm flipV="1">
              <a:off x="7513046" y="4247818"/>
              <a:ext cx="965937" cy="39942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3" name="直接箭头连接符 62">
              <a:extLst>
                <a:ext uri="{FF2B5EF4-FFF2-40B4-BE49-F238E27FC236}">
                  <a16:creationId xmlns:a16="http://schemas.microsoft.com/office/drawing/2014/main" id="{65BED80E-A929-4C2E-A2BA-29FE007B8982}"/>
                </a:ext>
              </a:extLst>
            </p:cNvPr>
            <p:cNvCxnSpPr>
              <a:cxnSpLocks/>
              <a:stCxn id="51" idx="6"/>
              <a:endCxn id="17" idx="2"/>
            </p:cNvCxnSpPr>
            <p:nvPr/>
          </p:nvCxnSpPr>
          <p:spPr>
            <a:xfrm flipV="1">
              <a:off x="5629104" y="3267055"/>
              <a:ext cx="1155745" cy="75216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6" name="直接箭头连接符 65">
              <a:extLst>
                <a:ext uri="{FF2B5EF4-FFF2-40B4-BE49-F238E27FC236}">
                  <a16:creationId xmlns:a16="http://schemas.microsoft.com/office/drawing/2014/main" id="{9D3B3A26-67B6-4A53-9FDC-783F8205A7FB}"/>
                </a:ext>
              </a:extLst>
            </p:cNvPr>
            <p:cNvCxnSpPr>
              <a:cxnSpLocks/>
              <a:stCxn id="16" idx="6"/>
              <a:endCxn id="49" idx="1"/>
            </p:cNvCxnSpPr>
            <p:nvPr/>
          </p:nvCxnSpPr>
          <p:spPr>
            <a:xfrm>
              <a:off x="5629106" y="2644289"/>
              <a:ext cx="1262385" cy="190645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9" name="直接箭头连接符 68">
              <a:extLst>
                <a:ext uri="{FF2B5EF4-FFF2-40B4-BE49-F238E27FC236}">
                  <a16:creationId xmlns:a16="http://schemas.microsoft.com/office/drawing/2014/main" id="{BD578849-4C96-4FBA-8FA3-3A6ED8C1A9E4}"/>
                </a:ext>
              </a:extLst>
            </p:cNvPr>
            <p:cNvCxnSpPr>
              <a:cxnSpLocks/>
              <a:stCxn id="51" idx="6"/>
              <a:endCxn id="49" idx="2"/>
            </p:cNvCxnSpPr>
            <p:nvPr/>
          </p:nvCxnSpPr>
          <p:spPr>
            <a:xfrm>
              <a:off x="5629104" y="4019223"/>
              <a:ext cx="1155745" cy="76152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2" name="直接箭头连接符 71">
              <a:extLst>
                <a:ext uri="{FF2B5EF4-FFF2-40B4-BE49-F238E27FC236}">
                  <a16:creationId xmlns:a16="http://schemas.microsoft.com/office/drawing/2014/main" id="{684F9B2C-3F3F-4193-8A02-785147F5D782}"/>
                </a:ext>
              </a:extLst>
            </p:cNvPr>
            <p:cNvCxnSpPr>
              <a:cxnSpLocks/>
              <a:stCxn id="50" idx="6"/>
              <a:endCxn id="17" idx="3"/>
            </p:cNvCxnSpPr>
            <p:nvPr/>
          </p:nvCxnSpPr>
          <p:spPr>
            <a:xfrm flipV="1">
              <a:off x="5629105" y="3497057"/>
              <a:ext cx="1262386" cy="176543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aphicFrame>
          <p:nvGraphicFramePr>
            <p:cNvPr id="2057" name="对象 2056">
              <a:extLst>
                <a:ext uri="{FF2B5EF4-FFF2-40B4-BE49-F238E27FC236}">
                  <a16:creationId xmlns:a16="http://schemas.microsoft.com/office/drawing/2014/main" id="{D97D96CB-E89A-4610-8264-5524FD91A6D0}"/>
                </a:ext>
              </a:extLst>
            </p:cNvPr>
            <p:cNvGraphicFramePr>
              <a:graphicFrameLocks noChangeAspect="1"/>
            </p:cNvGraphicFramePr>
            <p:nvPr/>
          </p:nvGraphicFramePr>
          <p:xfrm>
            <a:off x="3602794" y="4312717"/>
            <a:ext cx="339204" cy="469667"/>
          </p:xfrm>
          <a:graphic>
            <a:graphicData uri="http://schemas.openxmlformats.org/presentationml/2006/ole">
              <mc:AlternateContent xmlns:mc="http://schemas.openxmlformats.org/markup-compatibility/2006">
                <mc:Choice xmlns:v="urn:schemas-microsoft-com:vml" Requires="v">
                  <p:oleObj spid="_x0000_s12375" name="Equation" r:id="rId6" imgW="164880" imgH="228600" progId="Equation.DSMT4">
                    <p:embed/>
                  </p:oleObj>
                </mc:Choice>
                <mc:Fallback>
                  <p:oleObj name="Equation" r:id="rId6" imgW="164880" imgH="228600" progId="Equation.DSMT4">
                    <p:embed/>
                    <p:pic>
                      <p:nvPicPr>
                        <p:cNvPr id="2057" name="对象 2056">
                          <a:extLst>
                            <a:ext uri="{FF2B5EF4-FFF2-40B4-BE49-F238E27FC236}">
                              <a16:creationId xmlns:a16="http://schemas.microsoft.com/office/drawing/2014/main" id="{D97D96CB-E89A-4610-8264-5524FD91A6D0}"/>
                            </a:ext>
                          </a:extLst>
                        </p:cNvPr>
                        <p:cNvPicPr/>
                        <p:nvPr/>
                      </p:nvPicPr>
                      <p:blipFill>
                        <a:blip r:embed="rId7"/>
                        <a:stretch>
                          <a:fillRect/>
                        </a:stretch>
                      </p:blipFill>
                      <p:spPr>
                        <a:xfrm>
                          <a:off x="3602794" y="4312717"/>
                          <a:ext cx="339204" cy="469667"/>
                        </a:xfrm>
                        <a:prstGeom prst="rect">
                          <a:avLst/>
                        </a:prstGeom>
                      </p:spPr>
                    </p:pic>
                  </p:oleObj>
                </mc:Fallback>
              </mc:AlternateContent>
            </a:graphicData>
          </a:graphic>
        </p:graphicFrame>
        <p:graphicFrame>
          <p:nvGraphicFramePr>
            <p:cNvPr id="2058" name="对象 2057">
              <a:extLst>
                <a:ext uri="{FF2B5EF4-FFF2-40B4-BE49-F238E27FC236}">
                  <a16:creationId xmlns:a16="http://schemas.microsoft.com/office/drawing/2014/main" id="{5843C404-4E5D-4C28-BC2E-34D4AF43E3FA}"/>
                </a:ext>
              </a:extLst>
            </p:cNvPr>
            <p:cNvGraphicFramePr>
              <a:graphicFrameLocks noChangeAspect="1"/>
            </p:cNvGraphicFramePr>
            <p:nvPr/>
          </p:nvGraphicFramePr>
          <p:xfrm>
            <a:off x="3602794" y="3012652"/>
            <a:ext cx="339204" cy="508806"/>
          </p:xfrm>
          <a:graphic>
            <a:graphicData uri="http://schemas.openxmlformats.org/presentationml/2006/ole">
              <mc:AlternateContent xmlns:mc="http://schemas.openxmlformats.org/markup-compatibility/2006">
                <mc:Choice xmlns:v="urn:schemas-microsoft-com:vml" Requires="v">
                  <p:oleObj spid="_x0000_s12376" name="Equation" r:id="rId8" imgW="152280" imgH="228600" progId="Equation.DSMT4">
                    <p:embed/>
                  </p:oleObj>
                </mc:Choice>
                <mc:Fallback>
                  <p:oleObj name="Equation" r:id="rId8" imgW="152280" imgH="228600" progId="Equation.DSMT4">
                    <p:embed/>
                    <p:pic>
                      <p:nvPicPr>
                        <p:cNvPr id="2058" name="对象 2057">
                          <a:extLst>
                            <a:ext uri="{FF2B5EF4-FFF2-40B4-BE49-F238E27FC236}">
                              <a16:creationId xmlns:a16="http://schemas.microsoft.com/office/drawing/2014/main" id="{5843C404-4E5D-4C28-BC2E-34D4AF43E3FA}"/>
                            </a:ext>
                          </a:extLst>
                        </p:cNvPr>
                        <p:cNvPicPr/>
                        <p:nvPr/>
                      </p:nvPicPr>
                      <p:blipFill>
                        <a:blip r:embed="rId9"/>
                        <a:stretch>
                          <a:fillRect/>
                        </a:stretch>
                      </p:blipFill>
                      <p:spPr>
                        <a:xfrm>
                          <a:off x="3602794" y="3012652"/>
                          <a:ext cx="339204" cy="508806"/>
                        </a:xfrm>
                        <a:prstGeom prst="rect">
                          <a:avLst/>
                        </a:prstGeom>
                      </p:spPr>
                    </p:pic>
                  </p:oleObj>
                </mc:Fallback>
              </mc:AlternateContent>
            </a:graphicData>
          </a:graphic>
        </p:graphicFrame>
        <p:cxnSp>
          <p:nvCxnSpPr>
            <p:cNvPr id="78" name="直接箭头连接符 77">
              <a:extLst>
                <a:ext uri="{FF2B5EF4-FFF2-40B4-BE49-F238E27FC236}">
                  <a16:creationId xmlns:a16="http://schemas.microsoft.com/office/drawing/2014/main" id="{2594F462-E0AE-4D61-B2AD-1B04CA49C2DE}"/>
                </a:ext>
              </a:extLst>
            </p:cNvPr>
            <p:cNvCxnSpPr>
              <a:cxnSpLocks/>
              <a:endCxn id="16" idx="2"/>
            </p:cNvCxnSpPr>
            <p:nvPr/>
          </p:nvCxnSpPr>
          <p:spPr>
            <a:xfrm flipV="1">
              <a:off x="3958939" y="2644289"/>
              <a:ext cx="941970" cy="60710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1" name="直接箭头连接符 80">
              <a:extLst>
                <a:ext uri="{FF2B5EF4-FFF2-40B4-BE49-F238E27FC236}">
                  <a16:creationId xmlns:a16="http://schemas.microsoft.com/office/drawing/2014/main" id="{A0DE568A-E894-4BBD-A3EB-8ABDF1AB3576}"/>
                </a:ext>
              </a:extLst>
            </p:cNvPr>
            <p:cNvCxnSpPr>
              <a:cxnSpLocks/>
              <a:endCxn id="51" idx="2"/>
            </p:cNvCxnSpPr>
            <p:nvPr/>
          </p:nvCxnSpPr>
          <p:spPr>
            <a:xfrm>
              <a:off x="3958939" y="3323803"/>
              <a:ext cx="941968" cy="69542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5" name="直接箭头连接符 84">
              <a:extLst>
                <a:ext uri="{FF2B5EF4-FFF2-40B4-BE49-F238E27FC236}">
                  <a16:creationId xmlns:a16="http://schemas.microsoft.com/office/drawing/2014/main" id="{3DE62C30-D890-48D1-A743-CE416368ED86}"/>
                </a:ext>
              </a:extLst>
            </p:cNvPr>
            <p:cNvCxnSpPr>
              <a:cxnSpLocks/>
              <a:endCxn id="50" idx="2"/>
            </p:cNvCxnSpPr>
            <p:nvPr/>
          </p:nvCxnSpPr>
          <p:spPr>
            <a:xfrm>
              <a:off x="3958938" y="3429691"/>
              <a:ext cx="941970" cy="183279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88" name="直接箭头连接符 87">
              <a:extLst>
                <a:ext uri="{FF2B5EF4-FFF2-40B4-BE49-F238E27FC236}">
                  <a16:creationId xmlns:a16="http://schemas.microsoft.com/office/drawing/2014/main" id="{933C386C-04BC-4336-AD7F-A684B08F0476}"/>
                </a:ext>
              </a:extLst>
            </p:cNvPr>
            <p:cNvCxnSpPr>
              <a:cxnSpLocks/>
              <a:endCxn id="16" idx="3"/>
            </p:cNvCxnSpPr>
            <p:nvPr/>
          </p:nvCxnSpPr>
          <p:spPr>
            <a:xfrm flipV="1">
              <a:off x="3953981" y="2874291"/>
              <a:ext cx="1053570" cy="169557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1" name="直接箭头连接符 90">
              <a:extLst>
                <a:ext uri="{FF2B5EF4-FFF2-40B4-BE49-F238E27FC236}">
                  <a16:creationId xmlns:a16="http://schemas.microsoft.com/office/drawing/2014/main" id="{AD88D1DB-DBAD-46E7-98A0-97F3CF196A5C}"/>
                </a:ext>
              </a:extLst>
            </p:cNvPr>
            <p:cNvCxnSpPr>
              <a:cxnSpLocks/>
              <a:endCxn id="51" idx="2"/>
            </p:cNvCxnSpPr>
            <p:nvPr/>
          </p:nvCxnSpPr>
          <p:spPr>
            <a:xfrm flipV="1">
              <a:off x="3953980" y="4019223"/>
              <a:ext cx="946927" cy="56366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4" name="直接箭头连接符 93">
              <a:extLst>
                <a:ext uri="{FF2B5EF4-FFF2-40B4-BE49-F238E27FC236}">
                  <a16:creationId xmlns:a16="http://schemas.microsoft.com/office/drawing/2014/main" id="{1C966404-5336-44CC-8ECE-E012059D1C89}"/>
                </a:ext>
              </a:extLst>
            </p:cNvPr>
            <p:cNvCxnSpPr>
              <a:cxnSpLocks/>
              <a:endCxn id="50" idx="2"/>
            </p:cNvCxnSpPr>
            <p:nvPr/>
          </p:nvCxnSpPr>
          <p:spPr>
            <a:xfrm>
              <a:off x="3974650" y="4569864"/>
              <a:ext cx="926258" cy="69262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graphicFrame>
          <p:nvGraphicFramePr>
            <p:cNvPr id="2075" name="对象 2074">
              <a:extLst>
                <a:ext uri="{FF2B5EF4-FFF2-40B4-BE49-F238E27FC236}">
                  <a16:creationId xmlns:a16="http://schemas.microsoft.com/office/drawing/2014/main" id="{4225C39C-CB6B-4CF5-97F7-48FA01B4EB4A}"/>
                </a:ext>
              </a:extLst>
            </p:cNvPr>
            <p:cNvGraphicFramePr>
              <a:graphicFrameLocks noChangeAspect="1"/>
            </p:cNvGraphicFramePr>
            <p:nvPr/>
          </p:nvGraphicFramePr>
          <p:xfrm>
            <a:off x="5088757" y="2420559"/>
            <a:ext cx="309555" cy="428615"/>
          </p:xfrm>
          <a:graphic>
            <a:graphicData uri="http://schemas.openxmlformats.org/presentationml/2006/ole">
              <mc:AlternateContent xmlns:mc="http://schemas.openxmlformats.org/markup-compatibility/2006">
                <mc:Choice xmlns:v="urn:schemas-microsoft-com:vml" Requires="v">
                  <p:oleObj spid="_x0000_s12377" name="Equation" r:id="rId10" imgW="164880" imgH="228600" progId="Equation.DSMT4">
                    <p:embed/>
                  </p:oleObj>
                </mc:Choice>
                <mc:Fallback>
                  <p:oleObj name="Equation" r:id="rId10" imgW="164880" imgH="228600" progId="Equation.DSMT4">
                    <p:embed/>
                    <p:pic>
                      <p:nvPicPr>
                        <p:cNvPr id="2075" name="对象 2074">
                          <a:extLst>
                            <a:ext uri="{FF2B5EF4-FFF2-40B4-BE49-F238E27FC236}">
                              <a16:creationId xmlns:a16="http://schemas.microsoft.com/office/drawing/2014/main" id="{4225C39C-CB6B-4CF5-97F7-48FA01B4EB4A}"/>
                            </a:ext>
                          </a:extLst>
                        </p:cNvPr>
                        <p:cNvPicPr/>
                        <p:nvPr/>
                      </p:nvPicPr>
                      <p:blipFill>
                        <a:blip r:embed="rId11"/>
                        <a:stretch>
                          <a:fillRect/>
                        </a:stretch>
                      </p:blipFill>
                      <p:spPr>
                        <a:xfrm>
                          <a:off x="5088757" y="2420559"/>
                          <a:ext cx="309555" cy="428615"/>
                        </a:xfrm>
                        <a:prstGeom prst="rect">
                          <a:avLst/>
                        </a:prstGeom>
                      </p:spPr>
                    </p:pic>
                  </p:oleObj>
                </mc:Fallback>
              </mc:AlternateContent>
            </a:graphicData>
          </a:graphic>
        </p:graphicFrame>
        <p:cxnSp>
          <p:nvCxnSpPr>
            <p:cNvPr id="103" name="直接箭头连接符 102">
              <a:extLst>
                <a:ext uri="{FF2B5EF4-FFF2-40B4-BE49-F238E27FC236}">
                  <a16:creationId xmlns:a16="http://schemas.microsoft.com/office/drawing/2014/main" id="{30228BF0-EADF-42DD-92CB-9BDB2F355CE9}"/>
                </a:ext>
              </a:extLst>
            </p:cNvPr>
            <p:cNvCxnSpPr>
              <a:cxnSpLocks/>
              <a:stCxn id="18" idx="6"/>
            </p:cNvCxnSpPr>
            <p:nvPr/>
          </p:nvCxnSpPr>
          <p:spPr>
            <a:xfrm>
              <a:off x="9100538" y="4017816"/>
              <a:ext cx="75556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aphicFrame>
          <p:nvGraphicFramePr>
            <p:cNvPr id="2080" name="对象 2079">
              <a:extLst>
                <a:ext uri="{FF2B5EF4-FFF2-40B4-BE49-F238E27FC236}">
                  <a16:creationId xmlns:a16="http://schemas.microsoft.com/office/drawing/2014/main" id="{78596D37-4E98-419B-8F1F-10BADC439EF3}"/>
                </a:ext>
              </a:extLst>
            </p:cNvPr>
            <p:cNvGraphicFramePr>
              <a:graphicFrameLocks noChangeAspect="1"/>
            </p:cNvGraphicFramePr>
            <p:nvPr/>
          </p:nvGraphicFramePr>
          <p:xfrm>
            <a:off x="9982200" y="3879276"/>
            <a:ext cx="311843" cy="368542"/>
          </p:xfrm>
          <a:graphic>
            <a:graphicData uri="http://schemas.openxmlformats.org/presentationml/2006/ole">
              <mc:AlternateContent xmlns:mc="http://schemas.openxmlformats.org/markup-compatibility/2006">
                <mc:Choice xmlns:v="urn:schemas-microsoft-com:vml" Requires="v">
                  <p:oleObj spid="_x0000_s12378" name="Equation" r:id="rId12" imgW="139680" imgH="164880" progId="Equation.DSMT4">
                    <p:embed/>
                  </p:oleObj>
                </mc:Choice>
                <mc:Fallback>
                  <p:oleObj name="Equation" r:id="rId12" imgW="139680" imgH="164880" progId="Equation.DSMT4">
                    <p:embed/>
                    <p:pic>
                      <p:nvPicPr>
                        <p:cNvPr id="2080" name="对象 2079">
                          <a:extLst>
                            <a:ext uri="{FF2B5EF4-FFF2-40B4-BE49-F238E27FC236}">
                              <a16:creationId xmlns:a16="http://schemas.microsoft.com/office/drawing/2014/main" id="{78596D37-4E98-419B-8F1F-10BADC439EF3}"/>
                            </a:ext>
                          </a:extLst>
                        </p:cNvPr>
                        <p:cNvPicPr/>
                        <p:nvPr/>
                      </p:nvPicPr>
                      <p:blipFill>
                        <a:blip r:embed="rId13"/>
                        <a:stretch>
                          <a:fillRect/>
                        </a:stretch>
                      </p:blipFill>
                      <p:spPr>
                        <a:xfrm>
                          <a:off x="9982200" y="3879276"/>
                          <a:ext cx="311843" cy="368542"/>
                        </a:xfrm>
                        <a:prstGeom prst="rect">
                          <a:avLst/>
                        </a:prstGeom>
                      </p:spPr>
                    </p:pic>
                  </p:oleObj>
                </mc:Fallback>
              </mc:AlternateContent>
            </a:graphicData>
          </a:graphic>
        </p:graphicFrame>
      </p:grpSp>
      <p:graphicFrame>
        <p:nvGraphicFramePr>
          <p:cNvPr id="2083" name="对象 2082">
            <a:extLst>
              <a:ext uri="{FF2B5EF4-FFF2-40B4-BE49-F238E27FC236}">
                <a16:creationId xmlns:a16="http://schemas.microsoft.com/office/drawing/2014/main" id="{075264FF-409C-4CC3-A6A3-450470A16791}"/>
              </a:ext>
            </a:extLst>
          </p:cNvPr>
          <p:cNvGraphicFramePr>
            <a:graphicFrameLocks noChangeAspect="1"/>
          </p:cNvGraphicFramePr>
          <p:nvPr/>
        </p:nvGraphicFramePr>
        <p:xfrm>
          <a:off x="4273868" y="3678652"/>
          <a:ext cx="304800" cy="393700"/>
        </p:xfrm>
        <a:graphic>
          <a:graphicData uri="http://schemas.openxmlformats.org/presentationml/2006/ole">
            <mc:AlternateContent xmlns:mc="http://schemas.openxmlformats.org/markup-compatibility/2006">
              <mc:Choice xmlns:v="urn:schemas-microsoft-com:vml" Requires="v">
                <p:oleObj spid="_x0000_s12379" name="Equation" r:id="rId14" imgW="304698" imgH="393519" progId="Equation.DSMT4">
                  <p:embed/>
                </p:oleObj>
              </mc:Choice>
              <mc:Fallback>
                <p:oleObj name="Equation" r:id="rId14" imgW="304698" imgH="393519" progId="Equation.DSMT4">
                  <p:embed/>
                  <p:pic>
                    <p:nvPicPr>
                      <p:cNvPr id="2083" name="对象 2082">
                        <a:extLst>
                          <a:ext uri="{FF2B5EF4-FFF2-40B4-BE49-F238E27FC236}">
                            <a16:creationId xmlns:a16="http://schemas.microsoft.com/office/drawing/2014/main" id="{075264FF-409C-4CC3-A6A3-450470A16791}"/>
                          </a:ext>
                        </a:extLst>
                      </p:cNvPr>
                      <p:cNvPicPr/>
                      <p:nvPr/>
                    </p:nvPicPr>
                    <p:blipFill>
                      <a:blip r:embed="rId15"/>
                      <a:stretch>
                        <a:fillRect/>
                      </a:stretch>
                    </p:blipFill>
                    <p:spPr>
                      <a:xfrm>
                        <a:off x="4273868" y="3678652"/>
                        <a:ext cx="304800" cy="393700"/>
                      </a:xfrm>
                      <a:prstGeom prst="rect">
                        <a:avLst/>
                      </a:prstGeom>
                    </p:spPr>
                  </p:pic>
                </p:oleObj>
              </mc:Fallback>
            </mc:AlternateContent>
          </a:graphicData>
        </a:graphic>
      </p:graphicFrame>
      <p:graphicFrame>
        <p:nvGraphicFramePr>
          <p:cNvPr id="2084" name="对象 2083">
            <a:extLst>
              <a:ext uri="{FF2B5EF4-FFF2-40B4-BE49-F238E27FC236}">
                <a16:creationId xmlns:a16="http://schemas.microsoft.com/office/drawing/2014/main" id="{B2429651-D874-41FB-9A86-5875D2F78D71}"/>
              </a:ext>
            </a:extLst>
          </p:cNvPr>
          <p:cNvGraphicFramePr>
            <a:graphicFrameLocks noChangeAspect="1"/>
          </p:cNvGraphicFramePr>
          <p:nvPr/>
        </p:nvGraphicFramePr>
        <p:xfrm>
          <a:off x="4236338" y="4900871"/>
          <a:ext cx="360716" cy="463778"/>
        </p:xfrm>
        <a:graphic>
          <a:graphicData uri="http://schemas.openxmlformats.org/presentationml/2006/ole">
            <mc:AlternateContent xmlns:mc="http://schemas.openxmlformats.org/markup-compatibility/2006">
              <mc:Choice xmlns:v="urn:schemas-microsoft-com:vml" Requires="v">
                <p:oleObj spid="_x0000_s12380" name="Equation" r:id="rId16" imgW="177480" imgH="228600" progId="Equation.DSMT4">
                  <p:embed/>
                </p:oleObj>
              </mc:Choice>
              <mc:Fallback>
                <p:oleObj name="Equation" r:id="rId16" imgW="177480" imgH="228600" progId="Equation.DSMT4">
                  <p:embed/>
                  <p:pic>
                    <p:nvPicPr>
                      <p:cNvPr id="2084" name="对象 2083">
                        <a:extLst>
                          <a:ext uri="{FF2B5EF4-FFF2-40B4-BE49-F238E27FC236}">
                            <a16:creationId xmlns:a16="http://schemas.microsoft.com/office/drawing/2014/main" id="{B2429651-D874-41FB-9A86-5875D2F78D71}"/>
                          </a:ext>
                        </a:extLst>
                      </p:cNvPr>
                      <p:cNvPicPr/>
                      <p:nvPr/>
                    </p:nvPicPr>
                    <p:blipFill>
                      <a:blip r:embed="rId17"/>
                      <a:stretch>
                        <a:fillRect/>
                      </a:stretch>
                    </p:blipFill>
                    <p:spPr>
                      <a:xfrm>
                        <a:off x="4236338" y="4900871"/>
                        <a:ext cx="360716" cy="463778"/>
                      </a:xfrm>
                      <a:prstGeom prst="rect">
                        <a:avLst/>
                      </a:prstGeom>
                    </p:spPr>
                  </p:pic>
                </p:oleObj>
              </mc:Fallback>
            </mc:AlternateContent>
          </a:graphicData>
        </a:graphic>
      </p:graphicFrame>
      <p:graphicFrame>
        <p:nvGraphicFramePr>
          <p:cNvPr id="2085" name="对象 2084">
            <a:extLst>
              <a:ext uri="{FF2B5EF4-FFF2-40B4-BE49-F238E27FC236}">
                <a16:creationId xmlns:a16="http://schemas.microsoft.com/office/drawing/2014/main" id="{3ECD06ED-DB39-4448-8D03-1F364488AD65}"/>
              </a:ext>
            </a:extLst>
          </p:cNvPr>
          <p:cNvGraphicFramePr>
            <a:graphicFrameLocks noChangeAspect="1"/>
          </p:cNvGraphicFramePr>
          <p:nvPr/>
        </p:nvGraphicFramePr>
        <p:xfrm>
          <a:off x="6177984" y="2906169"/>
          <a:ext cx="306284" cy="393794"/>
        </p:xfrm>
        <a:graphic>
          <a:graphicData uri="http://schemas.openxmlformats.org/presentationml/2006/ole">
            <mc:AlternateContent xmlns:mc="http://schemas.openxmlformats.org/markup-compatibility/2006">
              <mc:Choice xmlns:v="urn:schemas-microsoft-com:vml" Requires="v">
                <p:oleObj spid="_x0000_s12381" name="Equation" r:id="rId18" imgW="177480" imgH="228600" progId="Equation.DSMT4">
                  <p:embed/>
                </p:oleObj>
              </mc:Choice>
              <mc:Fallback>
                <p:oleObj name="Equation" r:id="rId18" imgW="177480" imgH="228600" progId="Equation.DSMT4">
                  <p:embed/>
                  <p:pic>
                    <p:nvPicPr>
                      <p:cNvPr id="2085" name="对象 2084">
                        <a:extLst>
                          <a:ext uri="{FF2B5EF4-FFF2-40B4-BE49-F238E27FC236}">
                            <a16:creationId xmlns:a16="http://schemas.microsoft.com/office/drawing/2014/main" id="{3ECD06ED-DB39-4448-8D03-1F364488AD65}"/>
                          </a:ext>
                        </a:extLst>
                      </p:cNvPr>
                      <p:cNvPicPr/>
                      <p:nvPr/>
                    </p:nvPicPr>
                    <p:blipFill>
                      <a:blip r:embed="rId19"/>
                      <a:stretch>
                        <a:fillRect/>
                      </a:stretch>
                    </p:blipFill>
                    <p:spPr>
                      <a:xfrm>
                        <a:off x="6177984" y="2906169"/>
                        <a:ext cx="306284" cy="393794"/>
                      </a:xfrm>
                      <a:prstGeom prst="rect">
                        <a:avLst/>
                      </a:prstGeom>
                    </p:spPr>
                  </p:pic>
                </p:oleObj>
              </mc:Fallback>
            </mc:AlternateContent>
          </a:graphicData>
        </a:graphic>
      </p:graphicFrame>
      <p:graphicFrame>
        <p:nvGraphicFramePr>
          <p:cNvPr id="2087" name="对象 2086">
            <a:extLst>
              <a:ext uri="{FF2B5EF4-FFF2-40B4-BE49-F238E27FC236}">
                <a16:creationId xmlns:a16="http://schemas.microsoft.com/office/drawing/2014/main" id="{98C27E65-7B1F-42FE-8C22-8138D98ADC1D}"/>
              </a:ext>
            </a:extLst>
          </p:cNvPr>
          <p:cNvGraphicFramePr>
            <a:graphicFrameLocks noChangeAspect="1"/>
          </p:cNvGraphicFramePr>
          <p:nvPr/>
        </p:nvGraphicFramePr>
        <p:xfrm>
          <a:off x="6121093" y="4356952"/>
          <a:ext cx="360716" cy="463778"/>
        </p:xfrm>
        <a:graphic>
          <a:graphicData uri="http://schemas.openxmlformats.org/presentationml/2006/ole">
            <mc:AlternateContent xmlns:mc="http://schemas.openxmlformats.org/markup-compatibility/2006">
              <mc:Choice xmlns:v="urn:schemas-microsoft-com:vml" Requires="v">
                <p:oleObj spid="_x0000_s12382" name="Equation" r:id="rId20" imgW="177480" imgH="228600" progId="Equation.DSMT4">
                  <p:embed/>
                </p:oleObj>
              </mc:Choice>
              <mc:Fallback>
                <p:oleObj name="Equation" r:id="rId20" imgW="177480" imgH="228600" progId="Equation.DSMT4">
                  <p:embed/>
                  <p:pic>
                    <p:nvPicPr>
                      <p:cNvPr id="2087" name="对象 2086">
                        <a:extLst>
                          <a:ext uri="{FF2B5EF4-FFF2-40B4-BE49-F238E27FC236}">
                            <a16:creationId xmlns:a16="http://schemas.microsoft.com/office/drawing/2014/main" id="{98C27E65-7B1F-42FE-8C22-8138D98ADC1D}"/>
                          </a:ext>
                        </a:extLst>
                      </p:cNvPr>
                      <p:cNvPicPr/>
                      <p:nvPr/>
                    </p:nvPicPr>
                    <p:blipFill>
                      <a:blip r:embed="rId21"/>
                      <a:stretch>
                        <a:fillRect/>
                      </a:stretch>
                    </p:blipFill>
                    <p:spPr>
                      <a:xfrm>
                        <a:off x="6121093" y="4356952"/>
                        <a:ext cx="360716" cy="463778"/>
                      </a:xfrm>
                      <a:prstGeom prst="rect">
                        <a:avLst/>
                      </a:prstGeom>
                    </p:spPr>
                  </p:pic>
                </p:oleObj>
              </mc:Fallback>
            </mc:AlternateContent>
          </a:graphicData>
        </a:graphic>
      </p:graphicFrame>
      <p:graphicFrame>
        <p:nvGraphicFramePr>
          <p:cNvPr id="2088" name="对象 2087">
            <a:extLst>
              <a:ext uri="{FF2B5EF4-FFF2-40B4-BE49-F238E27FC236}">
                <a16:creationId xmlns:a16="http://schemas.microsoft.com/office/drawing/2014/main" id="{C63E131E-8278-4F79-8CCC-2291AC8DCC87}"/>
              </a:ext>
            </a:extLst>
          </p:cNvPr>
          <p:cNvGraphicFramePr>
            <a:graphicFrameLocks noChangeAspect="1"/>
          </p:cNvGraphicFramePr>
          <p:nvPr/>
        </p:nvGraphicFramePr>
        <p:xfrm>
          <a:off x="7716678" y="3614854"/>
          <a:ext cx="360716" cy="463778"/>
        </p:xfrm>
        <a:graphic>
          <a:graphicData uri="http://schemas.openxmlformats.org/presentationml/2006/ole">
            <mc:AlternateContent xmlns:mc="http://schemas.openxmlformats.org/markup-compatibility/2006">
              <mc:Choice xmlns:v="urn:schemas-microsoft-com:vml" Requires="v">
                <p:oleObj spid="_x0000_s12383" name="Equation" r:id="rId22" imgW="177480" imgH="228600" progId="Equation.DSMT4">
                  <p:embed/>
                </p:oleObj>
              </mc:Choice>
              <mc:Fallback>
                <p:oleObj name="Equation" r:id="rId22" imgW="177480" imgH="228600" progId="Equation.DSMT4">
                  <p:embed/>
                  <p:pic>
                    <p:nvPicPr>
                      <p:cNvPr id="2088" name="对象 2087">
                        <a:extLst>
                          <a:ext uri="{FF2B5EF4-FFF2-40B4-BE49-F238E27FC236}">
                            <a16:creationId xmlns:a16="http://schemas.microsoft.com/office/drawing/2014/main" id="{C63E131E-8278-4F79-8CCC-2291AC8DCC87}"/>
                          </a:ext>
                        </a:extLst>
                      </p:cNvPr>
                      <p:cNvPicPr/>
                      <p:nvPr/>
                    </p:nvPicPr>
                    <p:blipFill>
                      <a:blip r:embed="rId23"/>
                      <a:stretch>
                        <a:fillRect/>
                      </a:stretch>
                    </p:blipFill>
                    <p:spPr>
                      <a:xfrm>
                        <a:off x="7716678" y="3614854"/>
                        <a:ext cx="360716" cy="463778"/>
                      </a:xfrm>
                      <a:prstGeom prst="rect">
                        <a:avLst/>
                      </a:prstGeom>
                    </p:spPr>
                  </p:pic>
                </p:oleObj>
              </mc:Fallback>
            </mc:AlternateContent>
          </a:graphicData>
        </a:graphic>
      </p:graphicFrame>
      <p:graphicFrame>
        <p:nvGraphicFramePr>
          <p:cNvPr id="8" name="对象 7">
            <a:extLst>
              <a:ext uri="{FF2B5EF4-FFF2-40B4-BE49-F238E27FC236}">
                <a16:creationId xmlns:a16="http://schemas.microsoft.com/office/drawing/2014/main" id="{06777939-00EE-4E63-A7C7-62CA141A7209}"/>
              </a:ext>
            </a:extLst>
          </p:cNvPr>
          <p:cNvGraphicFramePr>
            <a:graphicFrameLocks noChangeAspect="1"/>
          </p:cNvGraphicFramePr>
          <p:nvPr>
            <p:extLst>
              <p:ext uri="{D42A27DB-BD31-4B8C-83A1-F6EECF244321}">
                <p14:modId xmlns:p14="http://schemas.microsoft.com/office/powerpoint/2010/main" val="114118124"/>
              </p:ext>
            </p:extLst>
          </p:nvPr>
        </p:nvGraphicFramePr>
        <p:xfrm>
          <a:off x="3749047" y="4261933"/>
          <a:ext cx="379730" cy="379730"/>
        </p:xfrm>
        <a:graphic>
          <a:graphicData uri="http://schemas.openxmlformats.org/presentationml/2006/ole">
            <mc:AlternateContent xmlns:mc="http://schemas.openxmlformats.org/markup-compatibility/2006">
              <mc:Choice xmlns:v="urn:schemas-microsoft-com:vml" Requires="v">
                <p:oleObj spid="_x0000_s12384" name="Equation" r:id="rId24" imgW="228600" imgH="228600" progId="Equation.DSMT4">
                  <p:embed/>
                </p:oleObj>
              </mc:Choice>
              <mc:Fallback>
                <p:oleObj name="Equation" r:id="rId24" imgW="228600" imgH="228600" progId="Equation.DSMT4">
                  <p:embed/>
                  <p:pic>
                    <p:nvPicPr>
                      <p:cNvPr id="8" name="对象 7">
                        <a:extLst>
                          <a:ext uri="{FF2B5EF4-FFF2-40B4-BE49-F238E27FC236}">
                            <a16:creationId xmlns:a16="http://schemas.microsoft.com/office/drawing/2014/main" id="{06777939-00EE-4E63-A7C7-62CA141A7209}"/>
                          </a:ext>
                        </a:extLst>
                      </p:cNvPr>
                      <p:cNvPicPr/>
                      <p:nvPr/>
                    </p:nvPicPr>
                    <p:blipFill>
                      <a:blip r:embed="rId25"/>
                      <a:stretch>
                        <a:fillRect/>
                      </a:stretch>
                    </p:blipFill>
                    <p:spPr>
                      <a:xfrm>
                        <a:off x="3749047" y="4261933"/>
                        <a:ext cx="379730" cy="379730"/>
                      </a:xfrm>
                      <a:prstGeom prst="rect">
                        <a:avLst/>
                      </a:prstGeom>
                    </p:spPr>
                  </p:pic>
                </p:oleObj>
              </mc:Fallback>
            </mc:AlternateContent>
          </a:graphicData>
        </a:graphic>
      </p:graphicFrame>
      <p:graphicFrame>
        <p:nvGraphicFramePr>
          <p:cNvPr id="10" name="对象 9">
            <a:extLst>
              <a:ext uri="{FF2B5EF4-FFF2-40B4-BE49-F238E27FC236}">
                <a16:creationId xmlns:a16="http://schemas.microsoft.com/office/drawing/2014/main" id="{853142E1-CEA2-4C31-A1DC-C4DAF2F7B648}"/>
              </a:ext>
            </a:extLst>
          </p:cNvPr>
          <p:cNvGraphicFramePr>
            <a:graphicFrameLocks noChangeAspect="1"/>
          </p:cNvGraphicFramePr>
          <p:nvPr>
            <p:extLst>
              <p:ext uri="{D42A27DB-BD31-4B8C-83A1-F6EECF244321}">
                <p14:modId xmlns:p14="http://schemas.microsoft.com/office/powerpoint/2010/main" val="3851462126"/>
              </p:ext>
            </p:extLst>
          </p:nvPr>
        </p:nvGraphicFramePr>
        <p:xfrm>
          <a:off x="3276599" y="4691062"/>
          <a:ext cx="405277" cy="405277"/>
        </p:xfrm>
        <a:graphic>
          <a:graphicData uri="http://schemas.openxmlformats.org/presentationml/2006/ole">
            <mc:AlternateContent xmlns:mc="http://schemas.openxmlformats.org/markup-compatibility/2006">
              <mc:Choice xmlns:v="urn:schemas-microsoft-com:vml" Requires="v">
                <p:oleObj spid="_x0000_s12385" name="Equation" r:id="rId26" imgW="228600" imgH="228600" progId="Equation.DSMT4">
                  <p:embed/>
                </p:oleObj>
              </mc:Choice>
              <mc:Fallback>
                <p:oleObj name="Equation" r:id="rId26" imgW="228600" imgH="228600" progId="Equation.DSMT4">
                  <p:embed/>
                  <p:pic>
                    <p:nvPicPr>
                      <p:cNvPr id="10" name="对象 9">
                        <a:extLst>
                          <a:ext uri="{FF2B5EF4-FFF2-40B4-BE49-F238E27FC236}">
                            <a16:creationId xmlns:a16="http://schemas.microsoft.com/office/drawing/2014/main" id="{853142E1-CEA2-4C31-A1DC-C4DAF2F7B648}"/>
                          </a:ext>
                        </a:extLst>
                      </p:cNvPr>
                      <p:cNvPicPr/>
                      <p:nvPr/>
                    </p:nvPicPr>
                    <p:blipFill>
                      <a:blip r:embed="rId27"/>
                      <a:stretch>
                        <a:fillRect/>
                      </a:stretch>
                    </p:blipFill>
                    <p:spPr>
                      <a:xfrm>
                        <a:off x="3276599" y="4691062"/>
                        <a:ext cx="405277" cy="405277"/>
                      </a:xfrm>
                      <a:prstGeom prst="rect">
                        <a:avLst/>
                      </a:prstGeom>
                    </p:spPr>
                  </p:pic>
                </p:oleObj>
              </mc:Fallback>
            </mc:AlternateContent>
          </a:graphicData>
        </a:graphic>
      </p:graphicFrame>
    </p:spTree>
    <p:extLst>
      <p:ext uri="{BB962C8B-B14F-4D97-AF65-F5344CB8AC3E}">
        <p14:creationId xmlns:p14="http://schemas.microsoft.com/office/powerpoint/2010/main" val="3426666409"/>
      </p:ext>
    </p:extLst>
  </p:cSld>
  <p:clrMapOvr>
    <a:masterClrMapping/>
  </p:clrMapOvr>
  <mc:AlternateContent xmlns:mc="http://schemas.openxmlformats.org/markup-compatibility/2006">
    <mc:Choice xmlns:p14="http://schemas.microsoft.com/office/powerpoint/2010/main" Requires="p14">
      <p:transition p14:dur="10" advTm="13011"/>
    </mc:Choice>
    <mc:Fallback>
      <p:transition advTm="13011"/>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0"/>
            <a:ext cx="550139" cy="766618"/>
            <a:chOff x="1935426" y="1142067"/>
            <a:chExt cx="422193" cy="587375"/>
          </a:xfrm>
        </p:grpSpPr>
        <p:sp>
          <p:nvSpPr>
            <p:cNvPr id="2" name="等腰三角形 8">
              <a:extLst>
                <a:ext uri="{FF2B5EF4-FFF2-40B4-BE49-F238E27FC236}">
                  <a16:creationId xmlns:a16="http://schemas.microsoft.com/office/drawing/2014/main" id="{08B1C425-8377-49F6-AF5E-DB51366F1BFC}"/>
                </a:ext>
              </a:extLst>
            </p:cNvPr>
            <p:cNvSpPr/>
            <p:nvPr/>
          </p:nvSpPr>
          <p:spPr>
            <a:xfrm rot="5400000">
              <a:off x="1768534" y="1308959"/>
              <a:ext cx="587375" cy="253591"/>
            </a:xfrm>
            <a:prstGeom prst="triangle">
              <a:avLst>
                <a:gd name="adj" fmla="val 41052"/>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等线" panose="020F0502020204030204"/>
                <a:ea typeface="等线" panose="02010600030101010101" pitchFamily="2" charset="-122"/>
                <a:cs typeface="+mn-cs"/>
                <a:sym typeface="+mn-lt"/>
              </a:endParaRPr>
            </a:p>
          </p:txBody>
        </p:sp>
        <p:sp>
          <p:nvSpPr>
            <p:cNvPr id="3" name="等腰三角形 9">
              <a:extLst>
                <a:ext uri="{FF2B5EF4-FFF2-40B4-BE49-F238E27FC236}">
                  <a16:creationId xmlns:a16="http://schemas.microsoft.com/office/drawing/2014/main" id="{CD7F8B8D-27B3-49E5-BFC6-1725988C3769}"/>
                </a:ext>
              </a:extLst>
            </p:cNvPr>
            <p:cNvSpPr/>
            <p:nvPr/>
          </p:nvSpPr>
          <p:spPr>
            <a:xfrm rot="7213136">
              <a:off x="2106000" y="1337329"/>
              <a:ext cx="306388" cy="196850"/>
            </a:xfrm>
            <a:prstGeom prst="triangle">
              <a:avLst>
                <a:gd name="adj" fmla="val 39199"/>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等线" panose="020F0502020204030204"/>
                <a:ea typeface="等线" panose="02010600030101010101" pitchFamily="2" charset="-122"/>
                <a:cs typeface="+mn-cs"/>
                <a:sym typeface="+mn-lt"/>
              </a:endParaRPr>
            </a:p>
          </p:txBody>
        </p:sp>
      </p:grpSp>
      <p:cxnSp>
        <p:nvCxnSpPr>
          <p:cNvPr id="5" name="直接连接符 4"/>
          <p:cNvCxnSpPr/>
          <p:nvPr/>
        </p:nvCxnSpPr>
        <p:spPr>
          <a:xfrm flipV="1">
            <a:off x="0" y="766618"/>
            <a:ext cx="12192000" cy="1890"/>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633344" y="145986"/>
            <a:ext cx="5481129" cy="523220"/>
          </a:xfrm>
          <a:prstGeom prst="rect">
            <a:avLst/>
          </a:prstGeom>
          <a:noFill/>
        </p:spPr>
        <p:txBody>
          <a:bodyPr wrap="square" rtlCol="0">
            <a:spAutoFit/>
          </a:bodyPr>
          <a:lstStyle/>
          <a:p>
            <a:r>
              <a:rPr lang="en-US" altLang="zh-CN" sz="2800" b="1" dirty="0">
                <a:solidFill>
                  <a:srgbClr val="002060"/>
                </a:solidFill>
                <a:latin typeface="微软雅黑" panose="020B0503020204020204" pitchFamily="34" charset="-122"/>
                <a:ea typeface="微软雅黑" panose="020B0503020204020204" pitchFamily="34" charset="-122"/>
              </a:rPr>
              <a:t>1.2	</a:t>
            </a:r>
            <a:r>
              <a:rPr lang="zh-CN" altLang="en-US" sz="2800" b="1" dirty="0">
                <a:solidFill>
                  <a:srgbClr val="002060"/>
                </a:solidFill>
                <a:latin typeface="微软雅黑" panose="020B0503020204020204" pitchFamily="34" charset="-122"/>
                <a:ea typeface="微软雅黑" panose="020B0503020204020204" pitchFamily="34" charset="-122"/>
              </a:rPr>
              <a:t>前向传播</a:t>
            </a:r>
            <a:endParaRPr lang="zh-CN" altLang="en-US" dirty="0"/>
          </a:p>
        </p:txBody>
      </p:sp>
      <p:sp>
        <p:nvSpPr>
          <p:cNvPr id="9" name="灯片编号占位符 2">
            <a:extLst>
              <a:ext uri="{FF2B5EF4-FFF2-40B4-BE49-F238E27FC236}">
                <a16:creationId xmlns:a16="http://schemas.microsoft.com/office/drawing/2014/main" id="{D3DD63A9-5EF1-70F4-A51C-4E4C91786111}"/>
              </a:ext>
            </a:extLst>
          </p:cNvPr>
          <p:cNvSpPr txBox="1">
            <a:spLocks/>
          </p:cNvSpPr>
          <p:nvPr/>
        </p:nvSpPr>
        <p:spPr>
          <a:xfrm>
            <a:off x="8610600" y="6356350"/>
            <a:ext cx="2743200"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E90303BD-27E7-44B1-9354-C9A836F9E9C5}" type="slidenum">
              <a:rPr lang="zh-CN" altLang="en-US" sz="1200" smtClean="0">
                <a:solidFill>
                  <a:srgbClr val="898989"/>
                </a:solidFill>
              </a:rPr>
              <a:pPr algn="r"/>
              <a:t>7</a:t>
            </a:fld>
            <a:endParaRPr lang="zh-CN" altLang="en-US" sz="1200" dirty="0">
              <a:solidFill>
                <a:srgbClr val="898989"/>
              </a:solidFill>
            </a:endParaRPr>
          </a:p>
        </p:txBody>
      </p:sp>
      <p:sp>
        <p:nvSpPr>
          <p:cNvPr id="7" name="文本框 6">
            <a:extLst>
              <a:ext uri="{FF2B5EF4-FFF2-40B4-BE49-F238E27FC236}">
                <a16:creationId xmlns:a16="http://schemas.microsoft.com/office/drawing/2014/main" id="{DE405581-6B29-B92D-A92C-5B63460205B4}"/>
              </a:ext>
            </a:extLst>
          </p:cNvPr>
          <p:cNvSpPr txBox="1"/>
          <p:nvPr/>
        </p:nvSpPr>
        <p:spPr>
          <a:xfrm>
            <a:off x="633343" y="787880"/>
            <a:ext cx="8467195" cy="562590"/>
          </a:xfrm>
          <a:prstGeom prst="rect">
            <a:avLst/>
          </a:prstGeom>
          <a:noFill/>
        </p:spPr>
        <p:txBody>
          <a:bodyPr wrap="square">
            <a:spAutoFit/>
          </a:bodyPr>
          <a:lstStyle/>
          <a:p>
            <a:pPr marL="285750" indent="-285750">
              <a:lnSpc>
                <a:spcPct val="200000"/>
              </a:lnSpc>
              <a:buFont typeface="Wingdings" panose="05000000000000000000" pitchFamily="2" charset="2"/>
              <a:buChar char="p"/>
              <a:defRPr/>
            </a:pPr>
            <a:r>
              <a:rPr lang="zh-CN" altLang="en-US" b="1"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前向传播：按顺序（从输入层到输出层）计算和存储神经网络中每层的结果。</a:t>
            </a:r>
            <a:endParaRPr lang="en-US" altLang="zh-CN" b="1"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2076" name="对象 2075">
            <a:extLst>
              <a:ext uri="{FF2B5EF4-FFF2-40B4-BE49-F238E27FC236}">
                <a16:creationId xmlns:a16="http://schemas.microsoft.com/office/drawing/2014/main" id="{739006C3-E793-4A1D-8E3B-B718D4723EF6}"/>
              </a:ext>
            </a:extLst>
          </p:cNvPr>
          <p:cNvGraphicFramePr>
            <a:graphicFrameLocks noChangeAspect="1"/>
          </p:cNvGraphicFramePr>
          <p:nvPr>
            <p:extLst>
              <p:ext uri="{D42A27DB-BD31-4B8C-83A1-F6EECF244321}">
                <p14:modId xmlns:p14="http://schemas.microsoft.com/office/powerpoint/2010/main" val="334516057"/>
              </p:ext>
            </p:extLst>
          </p:nvPr>
        </p:nvGraphicFramePr>
        <p:xfrm>
          <a:off x="4864100" y="1898650"/>
          <a:ext cx="3757613" cy="466725"/>
        </p:xfrm>
        <a:graphic>
          <a:graphicData uri="http://schemas.openxmlformats.org/presentationml/2006/ole">
            <mc:AlternateContent xmlns:mc="http://schemas.openxmlformats.org/markup-compatibility/2006">
              <mc:Choice xmlns:v="urn:schemas-microsoft-com:vml" Requires="v">
                <p:oleObj spid="_x0000_s13417" name="Equation" r:id="rId4" imgW="1841400" imgH="228600" progId="Equation.DSMT4">
                  <p:embed/>
                </p:oleObj>
              </mc:Choice>
              <mc:Fallback>
                <p:oleObj name="Equation" r:id="rId4" imgW="1841400" imgH="228600" progId="Equation.DSMT4">
                  <p:embed/>
                  <p:pic>
                    <p:nvPicPr>
                      <p:cNvPr id="2076" name="对象 2075">
                        <a:extLst>
                          <a:ext uri="{FF2B5EF4-FFF2-40B4-BE49-F238E27FC236}">
                            <a16:creationId xmlns:a16="http://schemas.microsoft.com/office/drawing/2014/main" id="{739006C3-E793-4A1D-8E3B-B718D4723EF6}"/>
                          </a:ext>
                        </a:extLst>
                      </p:cNvPr>
                      <p:cNvPicPr/>
                      <p:nvPr/>
                    </p:nvPicPr>
                    <p:blipFill>
                      <a:blip r:embed="rId5"/>
                      <a:stretch>
                        <a:fillRect/>
                      </a:stretch>
                    </p:blipFill>
                    <p:spPr>
                      <a:xfrm>
                        <a:off x="4864100" y="1898650"/>
                        <a:ext cx="3757613" cy="466725"/>
                      </a:xfrm>
                      <a:prstGeom prst="rect">
                        <a:avLst/>
                      </a:prstGeom>
                    </p:spPr>
                  </p:pic>
                </p:oleObj>
              </mc:Fallback>
            </mc:AlternateContent>
          </a:graphicData>
        </a:graphic>
      </p:graphicFrame>
      <p:grpSp>
        <p:nvGrpSpPr>
          <p:cNvPr id="2082" name="组合 2081">
            <a:extLst>
              <a:ext uri="{FF2B5EF4-FFF2-40B4-BE49-F238E27FC236}">
                <a16:creationId xmlns:a16="http://schemas.microsoft.com/office/drawing/2014/main" id="{DD5B77E5-45FC-47A1-8982-9E781990DEEC}"/>
              </a:ext>
            </a:extLst>
          </p:cNvPr>
          <p:cNvGrpSpPr/>
          <p:nvPr/>
        </p:nvGrpSpPr>
        <p:grpSpPr>
          <a:xfrm>
            <a:off x="2750375" y="2189289"/>
            <a:ext cx="6691249" cy="3268743"/>
            <a:chOff x="3602794" y="2319017"/>
            <a:chExt cx="6691249" cy="3268743"/>
          </a:xfrm>
        </p:grpSpPr>
        <p:sp>
          <p:nvSpPr>
            <p:cNvPr id="16" name="椭圆 15">
              <a:extLst>
                <a:ext uri="{FF2B5EF4-FFF2-40B4-BE49-F238E27FC236}">
                  <a16:creationId xmlns:a16="http://schemas.microsoft.com/office/drawing/2014/main" id="{34512A81-CAAD-4730-9BB8-D7CA60F3C825}"/>
                </a:ext>
              </a:extLst>
            </p:cNvPr>
            <p:cNvSpPr/>
            <p:nvPr/>
          </p:nvSpPr>
          <p:spPr>
            <a:xfrm>
              <a:off x="4900909" y="2319017"/>
              <a:ext cx="728197" cy="650544"/>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椭圆 16">
              <a:extLst>
                <a:ext uri="{FF2B5EF4-FFF2-40B4-BE49-F238E27FC236}">
                  <a16:creationId xmlns:a16="http://schemas.microsoft.com/office/drawing/2014/main" id="{71167975-D91F-43F2-9072-3DB1CD35D679}"/>
                </a:ext>
              </a:extLst>
            </p:cNvPr>
            <p:cNvSpPr/>
            <p:nvPr/>
          </p:nvSpPr>
          <p:spPr>
            <a:xfrm>
              <a:off x="6784849" y="2941783"/>
              <a:ext cx="728197" cy="650544"/>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a:extLst>
                <a:ext uri="{FF2B5EF4-FFF2-40B4-BE49-F238E27FC236}">
                  <a16:creationId xmlns:a16="http://schemas.microsoft.com/office/drawing/2014/main" id="{0B4049E5-A7F6-42C9-8A45-1B4A04BD0C39}"/>
                </a:ext>
              </a:extLst>
            </p:cNvPr>
            <p:cNvSpPr/>
            <p:nvPr/>
          </p:nvSpPr>
          <p:spPr>
            <a:xfrm>
              <a:off x="8372341" y="3692544"/>
              <a:ext cx="728197" cy="650544"/>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19" name="直接箭头连接符 18">
              <a:extLst>
                <a:ext uri="{FF2B5EF4-FFF2-40B4-BE49-F238E27FC236}">
                  <a16:creationId xmlns:a16="http://schemas.microsoft.com/office/drawing/2014/main" id="{70014284-EA45-4182-8665-44ADA65727EC}"/>
                </a:ext>
              </a:extLst>
            </p:cNvPr>
            <p:cNvCxnSpPr>
              <a:cxnSpLocks/>
              <a:stCxn id="50" idx="6"/>
            </p:cNvCxnSpPr>
            <p:nvPr/>
          </p:nvCxnSpPr>
          <p:spPr>
            <a:xfrm flipV="1">
              <a:off x="5629105" y="4924191"/>
              <a:ext cx="1155744" cy="33829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直接箭头连接符 19">
              <a:extLst>
                <a:ext uri="{FF2B5EF4-FFF2-40B4-BE49-F238E27FC236}">
                  <a16:creationId xmlns:a16="http://schemas.microsoft.com/office/drawing/2014/main" id="{2D38168C-F9F0-4840-BF70-9E1643E7B8FD}"/>
                </a:ext>
              </a:extLst>
            </p:cNvPr>
            <p:cNvCxnSpPr>
              <a:cxnSpLocks/>
              <a:stCxn id="16" idx="6"/>
            </p:cNvCxnSpPr>
            <p:nvPr/>
          </p:nvCxnSpPr>
          <p:spPr>
            <a:xfrm>
              <a:off x="5629106" y="2644289"/>
              <a:ext cx="1155743" cy="466293"/>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1" name="直接箭头连接符 20">
              <a:extLst>
                <a:ext uri="{FF2B5EF4-FFF2-40B4-BE49-F238E27FC236}">
                  <a16:creationId xmlns:a16="http://schemas.microsoft.com/office/drawing/2014/main" id="{5E79DEA9-4BBD-4686-8246-5838F66A4A7A}"/>
                </a:ext>
              </a:extLst>
            </p:cNvPr>
            <p:cNvCxnSpPr>
              <a:cxnSpLocks/>
              <a:endCxn id="18" idx="1"/>
            </p:cNvCxnSpPr>
            <p:nvPr/>
          </p:nvCxnSpPr>
          <p:spPr>
            <a:xfrm>
              <a:off x="7513046" y="3429691"/>
              <a:ext cx="965937" cy="35812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9" name="椭圆 48">
              <a:extLst>
                <a:ext uri="{FF2B5EF4-FFF2-40B4-BE49-F238E27FC236}">
                  <a16:creationId xmlns:a16="http://schemas.microsoft.com/office/drawing/2014/main" id="{75336AF6-E4E8-4114-806B-C2BC113B03E3}"/>
                </a:ext>
              </a:extLst>
            </p:cNvPr>
            <p:cNvSpPr/>
            <p:nvPr/>
          </p:nvSpPr>
          <p:spPr>
            <a:xfrm>
              <a:off x="6784849" y="4455471"/>
              <a:ext cx="728197" cy="650544"/>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a:extLst>
                <a:ext uri="{FF2B5EF4-FFF2-40B4-BE49-F238E27FC236}">
                  <a16:creationId xmlns:a16="http://schemas.microsoft.com/office/drawing/2014/main" id="{260FBE5E-F442-48C0-AA44-9F32172F78D9}"/>
                </a:ext>
              </a:extLst>
            </p:cNvPr>
            <p:cNvSpPr/>
            <p:nvPr/>
          </p:nvSpPr>
          <p:spPr>
            <a:xfrm>
              <a:off x="4900908" y="4937216"/>
              <a:ext cx="728197" cy="650544"/>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a:extLst>
                <a:ext uri="{FF2B5EF4-FFF2-40B4-BE49-F238E27FC236}">
                  <a16:creationId xmlns:a16="http://schemas.microsoft.com/office/drawing/2014/main" id="{52C2C89B-5751-4064-999F-797B8B142B76}"/>
                </a:ext>
              </a:extLst>
            </p:cNvPr>
            <p:cNvSpPr/>
            <p:nvPr/>
          </p:nvSpPr>
          <p:spPr>
            <a:xfrm>
              <a:off x="4900907" y="3693951"/>
              <a:ext cx="728197" cy="650544"/>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4" name="直接箭头连接符 53">
              <a:extLst>
                <a:ext uri="{FF2B5EF4-FFF2-40B4-BE49-F238E27FC236}">
                  <a16:creationId xmlns:a16="http://schemas.microsoft.com/office/drawing/2014/main" id="{50C012B4-ABD3-48D6-A883-4861196CADC9}"/>
                </a:ext>
              </a:extLst>
            </p:cNvPr>
            <p:cNvCxnSpPr>
              <a:cxnSpLocks/>
              <a:endCxn id="18" idx="3"/>
            </p:cNvCxnSpPr>
            <p:nvPr/>
          </p:nvCxnSpPr>
          <p:spPr>
            <a:xfrm flipV="1">
              <a:off x="7513046" y="4247818"/>
              <a:ext cx="965937" cy="39942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3" name="直接箭头连接符 62">
              <a:extLst>
                <a:ext uri="{FF2B5EF4-FFF2-40B4-BE49-F238E27FC236}">
                  <a16:creationId xmlns:a16="http://schemas.microsoft.com/office/drawing/2014/main" id="{65BED80E-A929-4C2E-A2BA-29FE007B8982}"/>
                </a:ext>
              </a:extLst>
            </p:cNvPr>
            <p:cNvCxnSpPr>
              <a:cxnSpLocks/>
              <a:stCxn id="51" idx="6"/>
              <a:endCxn id="17" idx="2"/>
            </p:cNvCxnSpPr>
            <p:nvPr/>
          </p:nvCxnSpPr>
          <p:spPr>
            <a:xfrm flipV="1">
              <a:off x="5629104" y="3267055"/>
              <a:ext cx="1155745" cy="75216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66" name="直接箭头连接符 65">
              <a:extLst>
                <a:ext uri="{FF2B5EF4-FFF2-40B4-BE49-F238E27FC236}">
                  <a16:creationId xmlns:a16="http://schemas.microsoft.com/office/drawing/2014/main" id="{9D3B3A26-67B6-4A53-9FDC-783F8205A7FB}"/>
                </a:ext>
              </a:extLst>
            </p:cNvPr>
            <p:cNvCxnSpPr>
              <a:cxnSpLocks/>
              <a:stCxn id="16" idx="6"/>
              <a:endCxn id="49" idx="1"/>
            </p:cNvCxnSpPr>
            <p:nvPr/>
          </p:nvCxnSpPr>
          <p:spPr>
            <a:xfrm>
              <a:off x="5629106" y="2644289"/>
              <a:ext cx="1262385" cy="190645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9" name="直接箭头连接符 68">
              <a:extLst>
                <a:ext uri="{FF2B5EF4-FFF2-40B4-BE49-F238E27FC236}">
                  <a16:creationId xmlns:a16="http://schemas.microsoft.com/office/drawing/2014/main" id="{BD578849-4C96-4FBA-8FA3-3A6ED8C1A9E4}"/>
                </a:ext>
              </a:extLst>
            </p:cNvPr>
            <p:cNvCxnSpPr>
              <a:cxnSpLocks/>
              <a:stCxn id="51" idx="6"/>
              <a:endCxn id="49" idx="2"/>
            </p:cNvCxnSpPr>
            <p:nvPr/>
          </p:nvCxnSpPr>
          <p:spPr>
            <a:xfrm>
              <a:off x="5629104" y="4019223"/>
              <a:ext cx="1155745" cy="76152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2" name="直接箭头连接符 71">
              <a:extLst>
                <a:ext uri="{FF2B5EF4-FFF2-40B4-BE49-F238E27FC236}">
                  <a16:creationId xmlns:a16="http://schemas.microsoft.com/office/drawing/2014/main" id="{684F9B2C-3F3F-4193-8A02-785147F5D782}"/>
                </a:ext>
              </a:extLst>
            </p:cNvPr>
            <p:cNvCxnSpPr>
              <a:cxnSpLocks/>
              <a:stCxn id="50" idx="6"/>
              <a:endCxn id="17" idx="3"/>
            </p:cNvCxnSpPr>
            <p:nvPr/>
          </p:nvCxnSpPr>
          <p:spPr>
            <a:xfrm flipV="1">
              <a:off x="5629105" y="3497057"/>
              <a:ext cx="1262386" cy="176543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graphicFrame>
          <p:nvGraphicFramePr>
            <p:cNvPr id="2057" name="对象 2056">
              <a:extLst>
                <a:ext uri="{FF2B5EF4-FFF2-40B4-BE49-F238E27FC236}">
                  <a16:creationId xmlns:a16="http://schemas.microsoft.com/office/drawing/2014/main" id="{D97D96CB-E89A-4610-8264-5524FD91A6D0}"/>
                </a:ext>
              </a:extLst>
            </p:cNvPr>
            <p:cNvGraphicFramePr>
              <a:graphicFrameLocks noChangeAspect="1"/>
            </p:cNvGraphicFramePr>
            <p:nvPr/>
          </p:nvGraphicFramePr>
          <p:xfrm>
            <a:off x="3602794" y="4312717"/>
            <a:ext cx="339204" cy="469667"/>
          </p:xfrm>
          <a:graphic>
            <a:graphicData uri="http://schemas.openxmlformats.org/presentationml/2006/ole">
              <mc:AlternateContent xmlns:mc="http://schemas.openxmlformats.org/markup-compatibility/2006">
                <mc:Choice xmlns:v="urn:schemas-microsoft-com:vml" Requires="v">
                  <p:oleObj spid="_x0000_s13418" name="Equation" r:id="rId6" imgW="164880" imgH="228600" progId="Equation.DSMT4">
                    <p:embed/>
                  </p:oleObj>
                </mc:Choice>
                <mc:Fallback>
                  <p:oleObj name="Equation" r:id="rId6" imgW="164880" imgH="228600" progId="Equation.DSMT4">
                    <p:embed/>
                    <p:pic>
                      <p:nvPicPr>
                        <p:cNvPr id="2057" name="对象 2056">
                          <a:extLst>
                            <a:ext uri="{FF2B5EF4-FFF2-40B4-BE49-F238E27FC236}">
                              <a16:creationId xmlns:a16="http://schemas.microsoft.com/office/drawing/2014/main" id="{D97D96CB-E89A-4610-8264-5524FD91A6D0}"/>
                            </a:ext>
                          </a:extLst>
                        </p:cNvPr>
                        <p:cNvPicPr/>
                        <p:nvPr/>
                      </p:nvPicPr>
                      <p:blipFill>
                        <a:blip r:embed="rId7"/>
                        <a:stretch>
                          <a:fillRect/>
                        </a:stretch>
                      </p:blipFill>
                      <p:spPr>
                        <a:xfrm>
                          <a:off x="3602794" y="4312717"/>
                          <a:ext cx="339204" cy="469667"/>
                        </a:xfrm>
                        <a:prstGeom prst="rect">
                          <a:avLst/>
                        </a:prstGeom>
                      </p:spPr>
                    </p:pic>
                  </p:oleObj>
                </mc:Fallback>
              </mc:AlternateContent>
            </a:graphicData>
          </a:graphic>
        </p:graphicFrame>
        <p:graphicFrame>
          <p:nvGraphicFramePr>
            <p:cNvPr id="2058" name="对象 2057">
              <a:extLst>
                <a:ext uri="{FF2B5EF4-FFF2-40B4-BE49-F238E27FC236}">
                  <a16:creationId xmlns:a16="http://schemas.microsoft.com/office/drawing/2014/main" id="{5843C404-4E5D-4C28-BC2E-34D4AF43E3FA}"/>
                </a:ext>
              </a:extLst>
            </p:cNvPr>
            <p:cNvGraphicFramePr>
              <a:graphicFrameLocks noChangeAspect="1"/>
            </p:cNvGraphicFramePr>
            <p:nvPr/>
          </p:nvGraphicFramePr>
          <p:xfrm>
            <a:off x="3602794" y="3012652"/>
            <a:ext cx="339204" cy="508806"/>
          </p:xfrm>
          <a:graphic>
            <a:graphicData uri="http://schemas.openxmlformats.org/presentationml/2006/ole">
              <mc:AlternateContent xmlns:mc="http://schemas.openxmlformats.org/markup-compatibility/2006">
                <mc:Choice xmlns:v="urn:schemas-microsoft-com:vml" Requires="v">
                  <p:oleObj spid="_x0000_s13419" name="Equation" r:id="rId8" imgW="152280" imgH="228600" progId="Equation.DSMT4">
                    <p:embed/>
                  </p:oleObj>
                </mc:Choice>
                <mc:Fallback>
                  <p:oleObj name="Equation" r:id="rId8" imgW="152280" imgH="228600" progId="Equation.DSMT4">
                    <p:embed/>
                    <p:pic>
                      <p:nvPicPr>
                        <p:cNvPr id="2058" name="对象 2057">
                          <a:extLst>
                            <a:ext uri="{FF2B5EF4-FFF2-40B4-BE49-F238E27FC236}">
                              <a16:creationId xmlns:a16="http://schemas.microsoft.com/office/drawing/2014/main" id="{5843C404-4E5D-4C28-BC2E-34D4AF43E3FA}"/>
                            </a:ext>
                          </a:extLst>
                        </p:cNvPr>
                        <p:cNvPicPr/>
                        <p:nvPr/>
                      </p:nvPicPr>
                      <p:blipFill>
                        <a:blip r:embed="rId9"/>
                        <a:stretch>
                          <a:fillRect/>
                        </a:stretch>
                      </p:blipFill>
                      <p:spPr>
                        <a:xfrm>
                          <a:off x="3602794" y="3012652"/>
                          <a:ext cx="339204" cy="508806"/>
                        </a:xfrm>
                        <a:prstGeom prst="rect">
                          <a:avLst/>
                        </a:prstGeom>
                      </p:spPr>
                    </p:pic>
                  </p:oleObj>
                </mc:Fallback>
              </mc:AlternateContent>
            </a:graphicData>
          </a:graphic>
        </p:graphicFrame>
        <p:cxnSp>
          <p:nvCxnSpPr>
            <p:cNvPr id="78" name="直接箭头连接符 77">
              <a:extLst>
                <a:ext uri="{FF2B5EF4-FFF2-40B4-BE49-F238E27FC236}">
                  <a16:creationId xmlns:a16="http://schemas.microsoft.com/office/drawing/2014/main" id="{2594F462-E0AE-4D61-B2AD-1B04CA49C2DE}"/>
                </a:ext>
              </a:extLst>
            </p:cNvPr>
            <p:cNvCxnSpPr>
              <a:cxnSpLocks/>
              <a:endCxn id="16" idx="2"/>
            </p:cNvCxnSpPr>
            <p:nvPr/>
          </p:nvCxnSpPr>
          <p:spPr>
            <a:xfrm flipV="1">
              <a:off x="3958939" y="2644289"/>
              <a:ext cx="941970" cy="60710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1" name="直接箭头连接符 80">
              <a:extLst>
                <a:ext uri="{FF2B5EF4-FFF2-40B4-BE49-F238E27FC236}">
                  <a16:creationId xmlns:a16="http://schemas.microsoft.com/office/drawing/2014/main" id="{A0DE568A-E894-4BBD-A3EB-8ABDF1AB3576}"/>
                </a:ext>
              </a:extLst>
            </p:cNvPr>
            <p:cNvCxnSpPr>
              <a:cxnSpLocks/>
              <a:endCxn id="51" idx="2"/>
            </p:cNvCxnSpPr>
            <p:nvPr/>
          </p:nvCxnSpPr>
          <p:spPr>
            <a:xfrm>
              <a:off x="3958939" y="3323803"/>
              <a:ext cx="941968" cy="69542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5" name="直接箭头连接符 84">
              <a:extLst>
                <a:ext uri="{FF2B5EF4-FFF2-40B4-BE49-F238E27FC236}">
                  <a16:creationId xmlns:a16="http://schemas.microsoft.com/office/drawing/2014/main" id="{3DE62C30-D890-48D1-A743-CE416368ED86}"/>
                </a:ext>
              </a:extLst>
            </p:cNvPr>
            <p:cNvCxnSpPr>
              <a:cxnSpLocks/>
              <a:endCxn id="50" idx="2"/>
            </p:cNvCxnSpPr>
            <p:nvPr/>
          </p:nvCxnSpPr>
          <p:spPr>
            <a:xfrm>
              <a:off x="3958938" y="3429691"/>
              <a:ext cx="941970" cy="183279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8" name="直接箭头连接符 87">
              <a:extLst>
                <a:ext uri="{FF2B5EF4-FFF2-40B4-BE49-F238E27FC236}">
                  <a16:creationId xmlns:a16="http://schemas.microsoft.com/office/drawing/2014/main" id="{933C386C-04BC-4336-AD7F-A684B08F0476}"/>
                </a:ext>
              </a:extLst>
            </p:cNvPr>
            <p:cNvCxnSpPr>
              <a:cxnSpLocks/>
              <a:endCxn id="16" idx="3"/>
            </p:cNvCxnSpPr>
            <p:nvPr/>
          </p:nvCxnSpPr>
          <p:spPr>
            <a:xfrm flipV="1">
              <a:off x="3953981" y="2874291"/>
              <a:ext cx="1053570" cy="169557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1" name="直接箭头连接符 90">
              <a:extLst>
                <a:ext uri="{FF2B5EF4-FFF2-40B4-BE49-F238E27FC236}">
                  <a16:creationId xmlns:a16="http://schemas.microsoft.com/office/drawing/2014/main" id="{AD88D1DB-DBAD-46E7-98A0-97F3CF196A5C}"/>
                </a:ext>
              </a:extLst>
            </p:cNvPr>
            <p:cNvCxnSpPr>
              <a:cxnSpLocks/>
              <a:endCxn id="51" idx="2"/>
            </p:cNvCxnSpPr>
            <p:nvPr/>
          </p:nvCxnSpPr>
          <p:spPr>
            <a:xfrm flipV="1">
              <a:off x="3953980" y="4019223"/>
              <a:ext cx="946927" cy="56366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4" name="直接箭头连接符 93">
              <a:extLst>
                <a:ext uri="{FF2B5EF4-FFF2-40B4-BE49-F238E27FC236}">
                  <a16:creationId xmlns:a16="http://schemas.microsoft.com/office/drawing/2014/main" id="{1C966404-5336-44CC-8ECE-E012059D1C89}"/>
                </a:ext>
              </a:extLst>
            </p:cNvPr>
            <p:cNvCxnSpPr>
              <a:cxnSpLocks/>
              <a:endCxn id="50" idx="2"/>
            </p:cNvCxnSpPr>
            <p:nvPr/>
          </p:nvCxnSpPr>
          <p:spPr>
            <a:xfrm>
              <a:off x="3974650" y="4569864"/>
              <a:ext cx="926258" cy="69262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aphicFrame>
          <p:nvGraphicFramePr>
            <p:cNvPr id="2075" name="对象 2074">
              <a:extLst>
                <a:ext uri="{FF2B5EF4-FFF2-40B4-BE49-F238E27FC236}">
                  <a16:creationId xmlns:a16="http://schemas.microsoft.com/office/drawing/2014/main" id="{4225C39C-CB6B-4CF5-97F7-48FA01B4EB4A}"/>
                </a:ext>
              </a:extLst>
            </p:cNvPr>
            <p:cNvGraphicFramePr>
              <a:graphicFrameLocks noChangeAspect="1"/>
            </p:cNvGraphicFramePr>
            <p:nvPr/>
          </p:nvGraphicFramePr>
          <p:xfrm>
            <a:off x="5088757" y="2420559"/>
            <a:ext cx="309555" cy="428615"/>
          </p:xfrm>
          <a:graphic>
            <a:graphicData uri="http://schemas.openxmlformats.org/presentationml/2006/ole">
              <mc:AlternateContent xmlns:mc="http://schemas.openxmlformats.org/markup-compatibility/2006">
                <mc:Choice xmlns:v="urn:schemas-microsoft-com:vml" Requires="v">
                  <p:oleObj spid="_x0000_s13420" name="Equation" r:id="rId10" imgW="164880" imgH="228600" progId="Equation.DSMT4">
                    <p:embed/>
                  </p:oleObj>
                </mc:Choice>
                <mc:Fallback>
                  <p:oleObj name="Equation" r:id="rId10" imgW="164880" imgH="228600" progId="Equation.DSMT4">
                    <p:embed/>
                    <p:pic>
                      <p:nvPicPr>
                        <p:cNvPr id="2075" name="对象 2074">
                          <a:extLst>
                            <a:ext uri="{FF2B5EF4-FFF2-40B4-BE49-F238E27FC236}">
                              <a16:creationId xmlns:a16="http://schemas.microsoft.com/office/drawing/2014/main" id="{4225C39C-CB6B-4CF5-97F7-48FA01B4EB4A}"/>
                            </a:ext>
                          </a:extLst>
                        </p:cNvPr>
                        <p:cNvPicPr/>
                        <p:nvPr/>
                      </p:nvPicPr>
                      <p:blipFill>
                        <a:blip r:embed="rId11"/>
                        <a:stretch>
                          <a:fillRect/>
                        </a:stretch>
                      </p:blipFill>
                      <p:spPr>
                        <a:xfrm>
                          <a:off x="5088757" y="2420559"/>
                          <a:ext cx="309555" cy="428615"/>
                        </a:xfrm>
                        <a:prstGeom prst="rect">
                          <a:avLst/>
                        </a:prstGeom>
                      </p:spPr>
                    </p:pic>
                  </p:oleObj>
                </mc:Fallback>
              </mc:AlternateContent>
            </a:graphicData>
          </a:graphic>
        </p:graphicFrame>
        <p:cxnSp>
          <p:nvCxnSpPr>
            <p:cNvPr id="103" name="直接箭头连接符 102">
              <a:extLst>
                <a:ext uri="{FF2B5EF4-FFF2-40B4-BE49-F238E27FC236}">
                  <a16:creationId xmlns:a16="http://schemas.microsoft.com/office/drawing/2014/main" id="{30228BF0-EADF-42DD-92CB-9BDB2F355CE9}"/>
                </a:ext>
              </a:extLst>
            </p:cNvPr>
            <p:cNvCxnSpPr>
              <a:cxnSpLocks/>
              <a:stCxn id="18" idx="6"/>
            </p:cNvCxnSpPr>
            <p:nvPr/>
          </p:nvCxnSpPr>
          <p:spPr>
            <a:xfrm>
              <a:off x="9100538" y="4017816"/>
              <a:ext cx="75556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aphicFrame>
          <p:nvGraphicFramePr>
            <p:cNvPr id="2080" name="对象 2079">
              <a:extLst>
                <a:ext uri="{FF2B5EF4-FFF2-40B4-BE49-F238E27FC236}">
                  <a16:creationId xmlns:a16="http://schemas.microsoft.com/office/drawing/2014/main" id="{78596D37-4E98-419B-8F1F-10BADC439EF3}"/>
                </a:ext>
              </a:extLst>
            </p:cNvPr>
            <p:cNvGraphicFramePr>
              <a:graphicFrameLocks noChangeAspect="1"/>
            </p:cNvGraphicFramePr>
            <p:nvPr/>
          </p:nvGraphicFramePr>
          <p:xfrm>
            <a:off x="9982200" y="3879276"/>
            <a:ext cx="311843" cy="368542"/>
          </p:xfrm>
          <a:graphic>
            <a:graphicData uri="http://schemas.openxmlformats.org/presentationml/2006/ole">
              <mc:AlternateContent xmlns:mc="http://schemas.openxmlformats.org/markup-compatibility/2006">
                <mc:Choice xmlns:v="urn:schemas-microsoft-com:vml" Requires="v">
                  <p:oleObj spid="_x0000_s13421" name="Equation" r:id="rId12" imgW="139680" imgH="164880" progId="Equation.DSMT4">
                    <p:embed/>
                  </p:oleObj>
                </mc:Choice>
                <mc:Fallback>
                  <p:oleObj name="Equation" r:id="rId12" imgW="139680" imgH="164880" progId="Equation.DSMT4">
                    <p:embed/>
                    <p:pic>
                      <p:nvPicPr>
                        <p:cNvPr id="2080" name="对象 2079">
                          <a:extLst>
                            <a:ext uri="{FF2B5EF4-FFF2-40B4-BE49-F238E27FC236}">
                              <a16:creationId xmlns:a16="http://schemas.microsoft.com/office/drawing/2014/main" id="{78596D37-4E98-419B-8F1F-10BADC439EF3}"/>
                            </a:ext>
                          </a:extLst>
                        </p:cNvPr>
                        <p:cNvPicPr/>
                        <p:nvPr/>
                      </p:nvPicPr>
                      <p:blipFill>
                        <a:blip r:embed="rId13"/>
                        <a:stretch>
                          <a:fillRect/>
                        </a:stretch>
                      </p:blipFill>
                      <p:spPr>
                        <a:xfrm>
                          <a:off x="9982200" y="3879276"/>
                          <a:ext cx="311843" cy="368542"/>
                        </a:xfrm>
                        <a:prstGeom prst="rect">
                          <a:avLst/>
                        </a:prstGeom>
                      </p:spPr>
                    </p:pic>
                  </p:oleObj>
                </mc:Fallback>
              </mc:AlternateContent>
            </a:graphicData>
          </a:graphic>
        </p:graphicFrame>
      </p:grpSp>
      <p:graphicFrame>
        <p:nvGraphicFramePr>
          <p:cNvPr id="2083" name="对象 2082">
            <a:extLst>
              <a:ext uri="{FF2B5EF4-FFF2-40B4-BE49-F238E27FC236}">
                <a16:creationId xmlns:a16="http://schemas.microsoft.com/office/drawing/2014/main" id="{075264FF-409C-4CC3-A6A3-450470A16791}"/>
              </a:ext>
            </a:extLst>
          </p:cNvPr>
          <p:cNvGraphicFramePr>
            <a:graphicFrameLocks noChangeAspect="1"/>
          </p:cNvGraphicFramePr>
          <p:nvPr/>
        </p:nvGraphicFramePr>
        <p:xfrm>
          <a:off x="4273868" y="3678652"/>
          <a:ext cx="304800" cy="393700"/>
        </p:xfrm>
        <a:graphic>
          <a:graphicData uri="http://schemas.openxmlformats.org/presentationml/2006/ole">
            <mc:AlternateContent xmlns:mc="http://schemas.openxmlformats.org/markup-compatibility/2006">
              <mc:Choice xmlns:v="urn:schemas-microsoft-com:vml" Requires="v">
                <p:oleObj spid="_x0000_s13422" name="Equation" r:id="rId14" imgW="304698" imgH="393519" progId="Equation.DSMT4">
                  <p:embed/>
                </p:oleObj>
              </mc:Choice>
              <mc:Fallback>
                <p:oleObj name="Equation" r:id="rId14" imgW="304698" imgH="393519" progId="Equation.DSMT4">
                  <p:embed/>
                  <p:pic>
                    <p:nvPicPr>
                      <p:cNvPr id="2083" name="对象 2082">
                        <a:extLst>
                          <a:ext uri="{FF2B5EF4-FFF2-40B4-BE49-F238E27FC236}">
                            <a16:creationId xmlns:a16="http://schemas.microsoft.com/office/drawing/2014/main" id="{075264FF-409C-4CC3-A6A3-450470A16791}"/>
                          </a:ext>
                        </a:extLst>
                      </p:cNvPr>
                      <p:cNvPicPr/>
                      <p:nvPr/>
                    </p:nvPicPr>
                    <p:blipFill>
                      <a:blip r:embed="rId15"/>
                      <a:stretch>
                        <a:fillRect/>
                      </a:stretch>
                    </p:blipFill>
                    <p:spPr>
                      <a:xfrm>
                        <a:off x="4273868" y="3678652"/>
                        <a:ext cx="304800" cy="393700"/>
                      </a:xfrm>
                      <a:prstGeom prst="rect">
                        <a:avLst/>
                      </a:prstGeom>
                    </p:spPr>
                  </p:pic>
                </p:oleObj>
              </mc:Fallback>
            </mc:AlternateContent>
          </a:graphicData>
        </a:graphic>
      </p:graphicFrame>
      <p:graphicFrame>
        <p:nvGraphicFramePr>
          <p:cNvPr id="2084" name="对象 2083">
            <a:extLst>
              <a:ext uri="{FF2B5EF4-FFF2-40B4-BE49-F238E27FC236}">
                <a16:creationId xmlns:a16="http://schemas.microsoft.com/office/drawing/2014/main" id="{B2429651-D874-41FB-9A86-5875D2F78D71}"/>
              </a:ext>
            </a:extLst>
          </p:cNvPr>
          <p:cNvGraphicFramePr>
            <a:graphicFrameLocks noChangeAspect="1"/>
          </p:cNvGraphicFramePr>
          <p:nvPr/>
        </p:nvGraphicFramePr>
        <p:xfrm>
          <a:off x="4236338" y="4900871"/>
          <a:ext cx="360716" cy="463778"/>
        </p:xfrm>
        <a:graphic>
          <a:graphicData uri="http://schemas.openxmlformats.org/presentationml/2006/ole">
            <mc:AlternateContent xmlns:mc="http://schemas.openxmlformats.org/markup-compatibility/2006">
              <mc:Choice xmlns:v="urn:schemas-microsoft-com:vml" Requires="v">
                <p:oleObj spid="_x0000_s13423" name="Equation" r:id="rId16" imgW="177480" imgH="228600" progId="Equation.DSMT4">
                  <p:embed/>
                </p:oleObj>
              </mc:Choice>
              <mc:Fallback>
                <p:oleObj name="Equation" r:id="rId16" imgW="177480" imgH="228600" progId="Equation.DSMT4">
                  <p:embed/>
                  <p:pic>
                    <p:nvPicPr>
                      <p:cNvPr id="2084" name="对象 2083">
                        <a:extLst>
                          <a:ext uri="{FF2B5EF4-FFF2-40B4-BE49-F238E27FC236}">
                            <a16:creationId xmlns:a16="http://schemas.microsoft.com/office/drawing/2014/main" id="{B2429651-D874-41FB-9A86-5875D2F78D71}"/>
                          </a:ext>
                        </a:extLst>
                      </p:cNvPr>
                      <p:cNvPicPr/>
                      <p:nvPr/>
                    </p:nvPicPr>
                    <p:blipFill>
                      <a:blip r:embed="rId17"/>
                      <a:stretch>
                        <a:fillRect/>
                      </a:stretch>
                    </p:blipFill>
                    <p:spPr>
                      <a:xfrm>
                        <a:off x="4236338" y="4900871"/>
                        <a:ext cx="360716" cy="463778"/>
                      </a:xfrm>
                      <a:prstGeom prst="rect">
                        <a:avLst/>
                      </a:prstGeom>
                    </p:spPr>
                  </p:pic>
                </p:oleObj>
              </mc:Fallback>
            </mc:AlternateContent>
          </a:graphicData>
        </a:graphic>
      </p:graphicFrame>
      <p:graphicFrame>
        <p:nvGraphicFramePr>
          <p:cNvPr id="2085" name="对象 2084">
            <a:extLst>
              <a:ext uri="{FF2B5EF4-FFF2-40B4-BE49-F238E27FC236}">
                <a16:creationId xmlns:a16="http://schemas.microsoft.com/office/drawing/2014/main" id="{3ECD06ED-DB39-4448-8D03-1F364488AD65}"/>
              </a:ext>
            </a:extLst>
          </p:cNvPr>
          <p:cNvGraphicFramePr>
            <a:graphicFrameLocks noChangeAspect="1"/>
          </p:cNvGraphicFramePr>
          <p:nvPr/>
        </p:nvGraphicFramePr>
        <p:xfrm>
          <a:off x="6177984" y="2906169"/>
          <a:ext cx="306284" cy="393794"/>
        </p:xfrm>
        <a:graphic>
          <a:graphicData uri="http://schemas.openxmlformats.org/presentationml/2006/ole">
            <mc:AlternateContent xmlns:mc="http://schemas.openxmlformats.org/markup-compatibility/2006">
              <mc:Choice xmlns:v="urn:schemas-microsoft-com:vml" Requires="v">
                <p:oleObj spid="_x0000_s13424" name="Equation" r:id="rId18" imgW="177480" imgH="228600" progId="Equation.DSMT4">
                  <p:embed/>
                </p:oleObj>
              </mc:Choice>
              <mc:Fallback>
                <p:oleObj name="Equation" r:id="rId18" imgW="177480" imgH="228600" progId="Equation.DSMT4">
                  <p:embed/>
                  <p:pic>
                    <p:nvPicPr>
                      <p:cNvPr id="2085" name="对象 2084">
                        <a:extLst>
                          <a:ext uri="{FF2B5EF4-FFF2-40B4-BE49-F238E27FC236}">
                            <a16:creationId xmlns:a16="http://schemas.microsoft.com/office/drawing/2014/main" id="{3ECD06ED-DB39-4448-8D03-1F364488AD65}"/>
                          </a:ext>
                        </a:extLst>
                      </p:cNvPr>
                      <p:cNvPicPr/>
                      <p:nvPr/>
                    </p:nvPicPr>
                    <p:blipFill>
                      <a:blip r:embed="rId19"/>
                      <a:stretch>
                        <a:fillRect/>
                      </a:stretch>
                    </p:blipFill>
                    <p:spPr>
                      <a:xfrm>
                        <a:off x="6177984" y="2906169"/>
                        <a:ext cx="306284" cy="393794"/>
                      </a:xfrm>
                      <a:prstGeom prst="rect">
                        <a:avLst/>
                      </a:prstGeom>
                    </p:spPr>
                  </p:pic>
                </p:oleObj>
              </mc:Fallback>
            </mc:AlternateContent>
          </a:graphicData>
        </a:graphic>
      </p:graphicFrame>
      <p:graphicFrame>
        <p:nvGraphicFramePr>
          <p:cNvPr id="2087" name="对象 2086">
            <a:extLst>
              <a:ext uri="{FF2B5EF4-FFF2-40B4-BE49-F238E27FC236}">
                <a16:creationId xmlns:a16="http://schemas.microsoft.com/office/drawing/2014/main" id="{98C27E65-7B1F-42FE-8C22-8138D98ADC1D}"/>
              </a:ext>
            </a:extLst>
          </p:cNvPr>
          <p:cNvGraphicFramePr>
            <a:graphicFrameLocks noChangeAspect="1"/>
          </p:cNvGraphicFramePr>
          <p:nvPr/>
        </p:nvGraphicFramePr>
        <p:xfrm>
          <a:off x="6121093" y="4356952"/>
          <a:ext cx="360716" cy="463778"/>
        </p:xfrm>
        <a:graphic>
          <a:graphicData uri="http://schemas.openxmlformats.org/presentationml/2006/ole">
            <mc:AlternateContent xmlns:mc="http://schemas.openxmlformats.org/markup-compatibility/2006">
              <mc:Choice xmlns:v="urn:schemas-microsoft-com:vml" Requires="v">
                <p:oleObj spid="_x0000_s13425" name="Equation" r:id="rId20" imgW="177480" imgH="228600" progId="Equation.DSMT4">
                  <p:embed/>
                </p:oleObj>
              </mc:Choice>
              <mc:Fallback>
                <p:oleObj name="Equation" r:id="rId20" imgW="177480" imgH="228600" progId="Equation.DSMT4">
                  <p:embed/>
                  <p:pic>
                    <p:nvPicPr>
                      <p:cNvPr id="2087" name="对象 2086">
                        <a:extLst>
                          <a:ext uri="{FF2B5EF4-FFF2-40B4-BE49-F238E27FC236}">
                            <a16:creationId xmlns:a16="http://schemas.microsoft.com/office/drawing/2014/main" id="{98C27E65-7B1F-42FE-8C22-8138D98ADC1D}"/>
                          </a:ext>
                        </a:extLst>
                      </p:cNvPr>
                      <p:cNvPicPr/>
                      <p:nvPr/>
                    </p:nvPicPr>
                    <p:blipFill>
                      <a:blip r:embed="rId21"/>
                      <a:stretch>
                        <a:fillRect/>
                      </a:stretch>
                    </p:blipFill>
                    <p:spPr>
                      <a:xfrm>
                        <a:off x="6121093" y="4356952"/>
                        <a:ext cx="360716" cy="463778"/>
                      </a:xfrm>
                      <a:prstGeom prst="rect">
                        <a:avLst/>
                      </a:prstGeom>
                    </p:spPr>
                  </p:pic>
                </p:oleObj>
              </mc:Fallback>
            </mc:AlternateContent>
          </a:graphicData>
        </a:graphic>
      </p:graphicFrame>
      <p:graphicFrame>
        <p:nvGraphicFramePr>
          <p:cNvPr id="2088" name="对象 2087">
            <a:extLst>
              <a:ext uri="{FF2B5EF4-FFF2-40B4-BE49-F238E27FC236}">
                <a16:creationId xmlns:a16="http://schemas.microsoft.com/office/drawing/2014/main" id="{C63E131E-8278-4F79-8CCC-2291AC8DCC87}"/>
              </a:ext>
            </a:extLst>
          </p:cNvPr>
          <p:cNvGraphicFramePr>
            <a:graphicFrameLocks noChangeAspect="1"/>
          </p:cNvGraphicFramePr>
          <p:nvPr/>
        </p:nvGraphicFramePr>
        <p:xfrm>
          <a:off x="7716678" y="3614854"/>
          <a:ext cx="360716" cy="463778"/>
        </p:xfrm>
        <a:graphic>
          <a:graphicData uri="http://schemas.openxmlformats.org/presentationml/2006/ole">
            <mc:AlternateContent xmlns:mc="http://schemas.openxmlformats.org/markup-compatibility/2006">
              <mc:Choice xmlns:v="urn:schemas-microsoft-com:vml" Requires="v">
                <p:oleObj spid="_x0000_s13426" name="Equation" r:id="rId22" imgW="177480" imgH="228600" progId="Equation.DSMT4">
                  <p:embed/>
                </p:oleObj>
              </mc:Choice>
              <mc:Fallback>
                <p:oleObj name="Equation" r:id="rId22" imgW="177480" imgH="228600" progId="Equation.DSMT4">
                  <p:embed/>
                  <p:pic>
                    <p:nvPicPr>
                      <p:cNvPr id="2088" name="对象 2087">
                        <a:extLst>
                          <a:ext uri="{FF2B5EF4-FFF2-40B4-BE49-F238E27FC236}">
                            <a16:creationId xmlns:a16="http://schemas.microsoft.com/office/drawing/2014/main" id="{C63E131E-8278-4F79-8CCC-2291AC8DCC87}"/>
                          </a:ext>
                        </a:extLst>
                      </p:cNvPr>
                      <p:cNvPicPr/>
                      <p:nvPr/>
                    </p:nvPicPr>
                    <p:blipFill>
                      <a:blip r:embed="rId23"/>
                      <a:stretch>
                        <a:fillRect/>
                      </a:stretch>
                    </p:blipFill>
                    <p:spPr>
                      <a:xfrm>
                        <a:off x="7716678" y="3614854"/>
                        <a:ext cx="360716" cy="463778"/>
                      </a:xfrm>
                      <a:prstGeom prst="rect">
                        <a:avLst/>
                      </a:prstGeom>
                    </p:spPr>
                  </p:pic>
                </p:oleObj>
              </mc:Fallback>
            </mc:AlternateContent>
          </a:graphicData>
        </a:graphic>
      </p:graphicFrame>
      <p:graphicFrame>
        <p:nvGraphicFramePr>
          <p:cNvPr id="8" name="对象 7">
            <a:extLst>
              <a:ext uri="{FF2B5EF4-FFF2-40B4-BE49-F238E27FC236}">
                <a16:creationId xmlns:a16="http://schemas.microsoft.com/office/drawing/2014/main" id="{06777939-00EE-4E63-A7C7-62CA141A7209}"/>
              </a:ext>
            </a:extLst>
          </p:cNvPr>
          <p:cNvGraphicFramePr>
            <a:graphicFrameLocks noChangeAspect="1"/>
          </p:cNvGraphicFramePr>
          <p:nvPr>
            <p:extLst>
              <p:ext uri="{D42A27DB-BD31-4B8C-83A1-F6EECF244321}">
                <p14:modId xmlns:p14="http://schemas.microsoft.com/office/powerpoint/2010/main" val="2068075853"/>
              </p:ext>
            </p:extLst>
          </p:nvPr>
        </p:nvGraphicFramePr>
        <p:xfrm>
          <a:off x="5338927" y="2460074"/>
          <a:ext cx="379730" cy="379730"/>
        </p:xfrm>
        <a:graphic>
          <a:graphicData uri="http://schemas.openxmlformats.org/presentationml/2006/ole">
            <mc:AlternateContent xmlns:mc="http://schemas.openxmlformats.org/markup-compatibility/2006">
              <mc:Choice xmlns:v="urn:schemas-microsoft-com:vml" Requires="v">
                <p:oleObj spid="_x0000_s13427" name="Equation" r:id="rId24" imgW="228600" imgH="228600" progId="Equation.DSMT4">
                  <p:embed/>
                </p:oleObj>
              </mc:Choice>
              <mc:Fallback>
                <p:oleObj name="Equation" r:id="rId24" imgW="228600" imgH="228600" progId="Equation.DSMT4">
                  <p:embed/>
                  <p:pic>
                    <p:nvPicPr>
                      <p:cNvPr id="8" name="对象 7">
                        <a:extLst>
                          <a:ext uri="{FF2B5EF4-FFF2-40B4-BE49-F238E27FC236}">
                            <a16:creationId xmlns:a16="http://schemas.microsoft.com/office/drawing/2014/main" id="{06777939-00EE-4E63-A7C7-62CA141A7209}"/>
                          </a:ext>
                        </a:extLst>
                      </p:cNvPr>
                      <p:cNvPicPr/>
                      <p:nvPr/>
                    </p:nvPicPr>
                    <p:blipFill>
                      <a:blip r:embed="rId25"/>
                      <a:stretch>
                        <a:fillRect/>
                      </a:stretch>
                    </p:blipFill>
                    <p:spPr>
                      <a:xfrm>
                        <a:off x="5338927" y="2460074"/>
                        <a:ext cx="379730" cy="379730"/>
                      </a:xfrm>
                      <a:prstGeom prst="rect">
                        <a:avLst/>
                      </a:prstGeom>
                    </p:spPr>
                  </p:pic>
                </p:oleObj>
              </mc:Fallback>
            </mc:AlternateContent>
          </a:graphicData>
        </a:graphic>
      </p:graphicFrame>
      <p:graphicFrame>
        <p:nvGraphicFramePr>
          <p:cNvPr id="10" name="对象 9">
            <a:extLst>
              <a:ext uri="{FF2B5EF4-FFF2-40B4-BE49-F238E27FC236}">
                <a16:creationId xmlns:a16="http://schemas.microsoft.com/office/drawing/2014/main" id="{853142E1-CEA2-4C31-A1DC-C4DAF2F7B648}"/>
              </a:ext>
            </a:extLst>
          </p:cNvPr>
          <p:cNvGraphicFramePr>
            <a:graphicFrameLocks noChangeAspect="1"/>
          </p:cNvGraphicFramePr>
          <p:nvPr>
            <p:extLst>
              <p:ext uri="{D42A27DB-BD31-4B8C-83A1-F6EECF244321}">
                <p14:modId xmlns:p14="http://schemas.microsoft.com/office/powerpoint/2010/main" val="1621836644"/>
              </p:ext>
            </p:extLst>
          </p:nvPr>
        </p:nvGraphicFramePr>
        <p:xfrm>
          <a:off x="5299075" y="3152775"/>
          <a:ext cx="428625" cy="404813"/>
        </p:xfrm>
        <a:graphic>
          <a:graphicData uri="http://schemas.openxmlformats.org/presentationml/2006/ole">
            <mc:AlternateContent xmlns:mc="http://schemas.openxmlformats.org/markup-compatibility/2006">
              <mc:Choice xmlns:v="urn:schemas-microsoft-com:vml" Requires="v">
                <p:oleObj spid="_x0000_s13428" name="Equation" r:id="rId26" imgW="241200" imgH="228600" progId="Equation.DSMT4">
                  <p:embed/>
                </p:oleObj>
              </mc:Choice>
              <mc:Fallback>
                <p:oleObj name="Equation" r:id="rId26" imgW="241200" imgH="228600" progId="Equation.DSMT4">
                  <p:embed/>
                  <p:pic>
                    <p:nvPicPr>
                      <p:cNvPr id="10" name="对象 9">
                        <a:extLst>
                          <a:ext uri="{FF2B5EF4-FFF2-40B4-BE49-F238E27FC236}">
                            <a16:creationId xmlns:a16="http://schemas.microsoft.com/office/drawing/2014/main" id="{853142E1-CEA2-4C31-A1DC-C4DAF2F7B648}"/>
                          </a:ext>
                        </a:extLst>
                      </p:cNvPr>
                      <p:cNvPicPr/>
                      <p:nvPr/>
                    </p:nvPicPr>
                    <p:blipFill>
                      <a:blip r:embed="rId27"/>
                      <a:stretch>
                        <a:fillRect/>
                      </a:stretch>
                    </p:blipFill>
                    <p:spPr>
                      <a:xfrm>
                        <a:off x="5299075" y="3152775"/>
                        <a:ext cx="428625" cy="404813"/>
                      </a:xfrm>
                      <a:prstGeom prst="rect">
                        <a:avLst/>
                      </a:prstGeom>
                    </p:spPr>
                  </p:pic>
                </p:oleObj>
              </mc:Fallback>
            </mc:AlternateContent>
          </a:graphicData>
        </a:graphic>
      </p:graphicFrame>
      <p:graphicFrame>
        <p:nvGraphicFramePr>
          <p:cNvPr id="11" name="对象 10">
            <a:extLst>
              <a:ext uri="{FF2B5EF4-FFF2-40B4-BE49-F238E27FC236}">
                <a16:creationId xmlns:a16="http://schemas.microsoft.com/office/drawing/2014/main" id="{46CDD1E0-4D31-4A8B-9E9A-5028946E29C5}"/>
              </a:ext>
            </a:extLst>
          </p:cNvPr>
          <p:cNvGraphicFramePr>
            <a:graphicFrameLocks noChangeAspect="1"/>
          </p:cNvGraphicFramePr>
          <p:nvPr>
            <p:extLst>
              <p:ext uri="{D42A27DB-BD31-4B8C-83A1-F6EECF244321}">
                <p14:modId xmlns:p14="http://schemas.microsoft.com/office/powerpoint/2010/main" val="923654361"/>
              </p:ext>
            </p:extLst>
          </p:nvPr>
        </p:nvGraphicFramePr>
        <p:xfrm>
          <a:off x="5285717" y="3857056"/>
          <a:ext cx="438329" cy="438329"/>
        </p:xfrm>
        <a:graphic>
          <a:graphicData uri="http://schemas.openxmlformats.org/presentationml/2006/ole">
            <mc:AlternateContent xmlns:mc="http://schemas.openxmlformats.org/markup-compatibility/2006">
              <mc:Choice xmlns:v="urn:schemas-microsoft-com:vml" Requires="v">
                <p:oleObj spid="_x0000_s13429" name="Equation" r:id="rId28" imgW="228600" imgH="228600" progId="Equation.DSMT4">
                  <p:embed/>
                </p:oleObj>
              </mc:Choice>
              <mc:Fallback>
                <p:oleObj name="Equation" r:id="rId28" imgW="228600" imgH="228600" progId="Equation.DSMT4">
                  <p:embed/>
                  <p:pic>
                    <p:nvPicPr>
                      <p:cNvPr id="0" name=""/>
                      <p:cNvPicPr/>
                      <p:nvPr/>
                    </p:nvPicPr>
                    <p:blipFill>
                      <a:blip r:embed="rId29"/>
                      <a:stretch>
                        <a:fillRect/>
                      </a:stretch>
                    </p:blipFill>
                    <p:spPr>
                      <a:xfrm>
                        <a:off x="5285717" y="3857056"/>
                        <a:ext cx="438329" cy="438329"/>
                      </a:xfrm>
                      <a:prstGeom prst="rect">
                        <a:avLst/>
                      </a:prstGeom>
                    </p:spPr>
                  </p:pic>
                </p:oleObj>
              </mc:Fallback>
            </mc:AlternateContent>
          </a:graphicData>
        </a:graphic>
      </p:graphicFrame>
    </p:spTree>
    <p:extLst>
      <p:ext uri="{BB962C8B-B14F-4D97-AF65-F5344CB8AC3E}">
        <p14:creationId xmlns:p14="http://schemas.microsoft.com/office/powerpoint/2010/main" val="2549368558"/>
      </p:ext>
    </p:extLst>
  </p:cSld>
  <p:clrMapOvr>
    <a:masterClrMapping/>
  </p:clrMapOvr>
  <mc:AlternateContent xmlns:mc="http://schemas.openxmlformats.org/markup-compatibility/2006">
    <mc:Choice xmlns:p14="http://schemas.microsoft.com/office/powerpoint/2010/main" Requires="p14">
      <p:transition p14:dur="10" advTm="13011"/>
    </mc:Choice>
    <mc:Fallback>
      <p:transition advTm="13011"/>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0"/>
            <a:ext cx="550139" cy="766618"/>
            <a:chOff x="1935426" y="1142067"/>
            <a:chExt cx="422193" cy="587375"/>
          </a:xfrm>
        </p:grpSpPr>
        <p:sp>
          <p:nvSpPr>
            <p:cNvPr id="2" name="等腰三角形 8">
              <a:extLst>
                <a:ext uri="{FF2B5EF4-FFF2-40B4-BE49-F238E27FC236}">
                  <a16:creationId xmlns:a16="http://schemas.microsoft.com/office/drawing/2014/main" id="{08B1C425-8377-49F6-AF5E-DB51366F1BFC}"/>
                </a:ext>
              </a:extLst>
            </p:cNvPr>
            <p:cNvSpPr/>
            <p:nvPr/>
          </p:nvSpPr>
          <p:spPr>
            <a:xfrm rot="5400000">
              <a:off x="1768534" y="1308959"/>
              <a:ext cx="587375" cy="253591"/>
            </a:xfrm>
            <a:prstGeom prst="triangle">
              <a:avLst>
                <a:gd name="adj" fmla="val 41052"/>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等线" panose="020F0502020204030204"/>
                <a:ea typeface="等线" panose="02010600030101010101" pitchFamily="2" charset="-122"/>
                <a:cs typeface="+mn-cs"/>
                <a:sym typeface="+mn-lt"/>
              </a:endParaRPr>
            </a:p>
          </p:txBody>
        </p:sp>
        <p:sp>
          <p:nvSpPr>
            <p:cNvPr id="3" name="等腰三角形 9">
              <a:extLst>
                <a:ext uri="{FF2B5EF4-FFF2-40B4-BE49-F238E27FC236}">
                  <a16:creationId xmlns:a16="http://schemas.microsoft.com/office/drawing/2014/main" id="{CD7F8B8D-27B3-49E5-BFC6-1725988C3769}"/>
                </a:ext>
              </a:extLst>
            </p:cNvPr>
            <p:cNvSpPr/>
            <p:nvPr/>
          </p:nvSpPr>
          <p:spPr>
            <a:xfrm rot="7213136">
              <a:off x="2106000" y="1337329"/>
              <a:ext cx="306388" cy="196850"/>
            </a:xfrm>
            <a:prstGeom prst="triangle">
              <a:avLst>
                <a:gd name="adj" fmla="val 39199"/>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等线" panose="020F0502020204030204"/>
                <a:ea typeface="等线" panose="02010600030101010101" pitchFamily="2" charset="-122"/>
                <a:cs typeface="+mn-cs"/>
                <a:sym typeface="+mn-lt"/>
              </a:endParaRPr>
            </a:p>
          </p:txBody>
        </p:sp>
      </p:grpSp>
      <p:cxnSp>
        <p:nvCxnSpPr>
          <p:cNvPr id="5" name="直接连接符 4"/>
          <p:cNvCxnSpPr/>
          <p:nvPr/>
        </p:nvCxnSpPr>
        <p:spPr>
          <a:xfrm flipV="1">
            <a:off x="0" y="766618"/>
            <a:ext cx="12192000" cy="1890"/>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633344" y="145986"/>
            <a:ext cx="5481129" cy="523220"/>
          </a:xfrm>
          <a:prstGeom prst="rect">
            <a:avLst/>
          </a:prstGeom>
          <a:noFill/>
        </p:spPr>
        <p:txBody>
          <a:bodyPr wrap="square" rtlCol="0">
            <a:spAutoFit/>
          </a:bodyPr>
          <a:lstStyle/>
          <a:p>
            <a:r>
              <a:rPr lang="en-US" altLang="zh-CN" sz="2800" b="1" dirty="0">
                <a:solidFill>
                  <a:srgbClr val="002060"/>
                </a:solidFill>
                <a:latin typeface="微软雅黑" panose="020B0503020204020204" pitchFamily="34" charset="-122"/>
                <a:ea typeface="微软雅黑" panose="020B0503020204020204" pitchFamily="34" charset="-122"/>
              </a:rPr>
              <a:t>1.2	</a:t>
            </a:r>
            <a:r>
              <a:rPr lang="zh-CN" altLang="en-US" sz="2800" b="1" dirty="0">
                <a:solidFill>
                  <a:srgbClr val="002060"/>
                </a:solidFill>
                <a:latin typeface="微软雅黑" panose="020B0503020204020204" pitchFamily="34" charset="-122"/>
                <a:ea typeface="微软雅黑" panose="020B0503020204020204" pitchFamily="34" charset="-122"/>
              </a:rPr>
              <a:t>前向传播</a:t>
            </a:r>
            <a:endParaRPr lang="zh-CN" altLang="en-US" dirty="0"/>
          </a:p>
        </p:txBody>
      </p:sp>
      <p:sp>
        <p:nvSpPr>
          <p:cNvPr id="9" name="灯片编号占位符 2">
            <a:extLst>
              <a:ext uri="{FF2B5EF4-FFF2-40B4-BE49-F238E27FC236}">
                <a16:creationId xmlns:a16="http://schemas.microsoft.com/office/drawing/2014/main" id="{D3DD63A9-5EF1-70F4-A51C-4E4C91786111}"/>
              </a:ext>
            </a:extLst>
          </p:cNvPr>
          <p:cNvSpPr txBox="1">
            <a:spLocks/>
          </p:cNvSpPr>
          <p:nvPr/>
        </p:nvSpPr>
        <p:spPr>
          <a:xfrm>
            <a:off x="8610600" y="6356350"/>
            <a:ext cx="2743200"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E90303BD-27E7-44B1-9354-C9A836F9E9C5}" type="slidenum">
              <a:rPr lang="zh-CN" altLang="en-US" sz="1200" smtClean="0">
                <a:solidFill>
                  <a:srgbClr val="898989"/>
                </a:solidFill>
              </a:rPr>
              <a:pPr algn="r"/>
              <a:t>8</a:t>
            </a:fld>
            <a:endParaRPr lang="zh-CN" altLang="en-US" sz="1200" dirty="0">
              <a:solidFill>
                <a:srgbClr val="898989"/>
              </a:solidFill>
            </a:endParaRPr>
          </a:p>
        </p:txBody>
      </p:sp>
      <p:sp>
        <p:nvSpPr>
          <p:cNvPr id="7" name="文本框 6">
            <a:extLst>
              <a:ext uri="{FF2B5EF4-FFF2-40B4-BE49-F238E27FC236}">
                <a16:creationId xmlns:a16="http://schemas.microsoft.com/office/drawing/2014/main" id="{DE405581-6B29-B92D-A92C-5B63460205B4}"/>
              </a:ext>
            </a:extLst>
          </p:cNvPr>
          <p:cNvSpPr txBox="1"/>
          <p:nvPr/>
        </p:nvSpPr>
        <p:spPr>
          <a:xfrm>
            <a:off x="633343" y="787880"/>
            <a:ext cx="8467195" cy="562590"/>
          </a:xfrm>
          <a:prstGeom prst="rect">
            <a:avLst/>
          </a:prstGeom>
          <a:noFill/>
        </p:spPr>
        <p:txBody>
          <a:bodyPr wrap="square">
            <a:spAutoFit/>
          </a:bodyPr>
          <a:lstStyle/>
          <a:p>
            <a:pPr marL="285750" indent="-285750">
              <a:lnSpc>
                <a:spcPct val="200000"/>
              </a:lnSpc>
              <a:buFont typeface="Wingdings" panose="05000000000000000000" pitchFamily="2" charset="2"/>
              <a:buChar char="p"/>
              <a:defRPr/>
            </a:pPr>
            <a:r>
              <a:rPr lang="zh-CN" altLang="en-US" b="1"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前向传播：按顺序（从输入层到输出层）计算和存储神经网络中每层的结果。</a:t>
            </a:r>
            <a:endParaRPr lang="en-US" altLang="zh-CN" b="1"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2076" name="对象 2075">
            <a:extLst>
              <a:ext uri="{FF2B5EF4-FFF2-40B4-BE49-F238E27FC236}">
                <a16:creationId xmlns:a16="http://schemas.microsoft.com/office/drawing/2014/main" id="{739006C3-E793-4A1D-8E3B-B718D4723EF6}"/>
              </a:ext>
            </a:extLst>
          </p:cNvPr>
          <p:cNvGraphicFramePr>
            <a:graphicFrameLocks noChangeAspect="1"/>
          </p:cNvGraphicFramePr>
          <p:nvPr>
            <p:extLst>
              <p:ext uri="{D42A27DB-BD31-4B8C-83A1-F6EECF244321}">
                <p14:modId xmlns:p14="http://schemas.microsoft.com/office/powerpoint/2010/main" val="653541225"/>
              </p:ext>
            </p:extLst>
          </p:nvPr>
        </p:nvGraphicFramePr>
        <p:xfrm>
          <a:off x="4876800" y="1898650"/>
          <a:ext cx="3732213" cy="466725"/>
        </p:xfrm>
        <a:graphic>
          <a:graphicData uri="http://schemas.openxmlformats.org/presentationml/2006/ole">
            <mc:AlternateContent xmlns:mc="http://schemas.openxmlformats.org/markup-compatibility/2006">
              <mc:Choice xmlns:v="urn:schemas-microsoft-com:vml" Requires="v">
                <p:oleObj spid="_x0000_s14429" name="Equation" r:id="rId4" imgW="1828800" imgH="228600" progId="Equation.DSMT4">
                  <p:embed/>
                </p:oleObj>
              </mc:Choice>
              <mc:Fallback>
                <p:oleObj name="Equation" r:id="rId4" imgW="1828800" imgH="228600" progId="Equation.DSMT4">
                  <p:embed/>
                  <p:pic>
                    <p:nvPicPr>
                      <p:cNvPr id="2076" name="对象 2075">
                        <a:extLst>
                          <a:ext uri="{FF2B5EF4-FFF2-40B4-BE49-F238E27FC236}">
                            <a16:creationId xmlns:a16="http://schemas.microsoft.com/office/drawing/2014/main" id="{739006C3-E793-4A1D-8E3B-B718D4723EF6}"/>
                          </a:ext>
                        </a:extLst>
                      </p:cNvPr>
                      <p:cNvPicPr/>
                      <p:nvPr/>
                    </p:nvPicPr>
                    <p:blipFill>
                      <a:blip r:embed="rId5"/>
                      <a:stretch>
                        <a:fillRect/>
                      </a:stretch>
                    </p:blipFill>
                    <p:spPr>
                      <a:xfrm>
                        <a:off x="4876800" y="1898650"/>
                        <a:ext cx="3732213" cy="466725"/>
                      </a:xfrm>
                      <a:prstGeom prst="rect">
                        <a:avLst/>
                      </a:prstGeom>
                    </p:spPr>
                  </p:pic>
                </p:oleObj>
              </mc:Fallback>
            </mc:AlternateContent>
          </a:graphicData>
        </a:graphic>
      </p:graphicFrame>
      <p:grpSp>
        <p:nvGrpSpPr>
          <p:cNvPr id="2082" name="组合 2081">
            <a:extLst>
              <a:ext uri="{FF2B5EF4-FFF2-40B4-BE49-F238E27FC236}">
                <a16:creationId xmlns:a16="http://schemas.microsoft.com/office/drawing/2014/main" id="{DD5B77E5-45FC-47A1-8982-9E781990DEEC}"/>
              </a:ext>
            </a:extLst>
          </p:cNvPr>
          <p:cNvGrpSpPr/>
          <p:nvPr/>
        </p:nvGrpSpPr>
        <p:grpSpPr>
          <a:xfrm>
            <a:off x="2750375" y="2189289"/>
            <a:ext cx="6691249" cy="3268743"/>
            <a:chOff x="3602794" y="2319017"/>
            <a:chExt cx="6691249" cy="3268743"/>
          </a:xfrm>
        </p:grpSpPr>
        <p:sp>
          <p:nvSpPr>
            <p:cNvPr id="16" name="椭圆 15">
              <a:extLst>
                <a:ext uri="{FF2B5EF4-FFF2-40B4-BE49-F238E27FC236}">
                  <a16:creationId xmlns:a16="http://schemas.microsoft.com/office/drawing/2014/main" id="{34512A81-CAAD-4730-9BB8-D7CA60F3C825}"/>
                </a:ext>
              </a:extLst>
            </p:cNvPr>
            <p:cNvSpPr/>
            <p:nvPr/>
          </p:nvSpPr>
          <p:spPr>
            <a:xfrm>
              <a:off x="4900909" y="2319017"/>
              <a:ext cx="728197" cy="650544"/>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椭圆 16">
              <a:extLst>
                <a:ext uri="{FF2B5EF4-FFF2-40B4-BE49-F238E27FC236}">
                  <a16:creationId xmlns:a16="http://schemas.microsoft.com/office/drawing/2014/main" id="{71167975-D91F-43F2-9072-3DB1CD35D679}"/>
                </a:ext>
              </a:extLst>
            </p:cNvPr>
            <p:cNvSpPr/>
            <p:nvPr/>
          </p:nvSpPr>
          <p:spPr>
            <a:xfrm>
              <a:off x="6784849" y="2941783"/>
              <a:ext cx="728197" cy="650544"/>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a:extLst>
                <a:ext uri="{FF2B5EF4-FFF2-40B4-BE49-F238E27FC236}">
                  <a16:creationId xmlns:a16="http://schemas.microsoft.com/office/drawing/2014/main" id="{0B4049E5-A7F6-42C9-8A45-1B4A04BD0C39}"/>
                </a:ext>
              </a:extLst>
            </p:cNvPr>
            <p:cNvSpPr/>
            <p:nvPr/>
          </p:nvSpPr>
          <p:spPr>
            <a:xfrm>
              <a:off x="8372341" y="3692544"/>
              <a:ext cx="728197" cy="650544"/>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19" name="直接箭头连接符 18">
              <a:extLst>
                <a:ext uri="{FF2B5EF4-FFF2-40B4-BE49-F238E27FC236}">
                  <a16:creationId xmlns:a16="http://schemas.microsoft.com/office/drawing/2014/main" id="{70014284-EA45-4182-8665-44ADA65727EC}"/>
                </a:ext>
              </a:extLst>
            </p:cNvPr>
            <p:cNvCxnSpPr>
              <a:cxnSpLocks/>
              <a:stCxn id="50" idx="6"/>
            </p:cNvCxnSpPr>
            <p:nvPr/>
          </p:nvCxnSpPr>
          <p:spPr>
            <a:xfrm flipV="1">
              <a:off x="5629105" y="4924191"/>
              <a:ext cx="1155744" cy="33829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0" name="直接箭头连接符 19">
              <a:extLst>
                <a:ext uri="{FF2B5EF4-FFF2-40B4-BE49-F238E27FC236}">
                  <a16:creationId xmlns:a16="http://schemas.microsoft.com/office/drawing/2014/main" id="{2D38168C-F9F0-4840-BF70-9E1643E7B8FD}"/>
                </a:ext>
              </a:extLst>
            </p:cNvPr>
            <p:cNvCxnSpPr>
              <a:cxnSpLocks/>
              <a:stCxn id="16" idx="6"/>
            </p:cNvCxnSpPr>
            <p:nvPr/>
          </p:nvCxnSpPr>
          <p:spPr>
            <a:xfrm>
              <a:off x="5629106" y="2644289"/>
              <a:ext cx="1155743" cy="46629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1" name="直接箭头连接符 20">
              <a:extLst>
                <a:ext uri="{FF2B5EF4-FFF2-40B4-BE49-F238E27FC236}">
                  <a16:creationId xmlns:a16="http://schemas.microsoft.com/office/drawing/2014/main" id="{5E79DEA9-4BBD-4686-8246-5838F66A4A7A}"/>
                </a:ext>
              </a:extLst>
            </p:cNvPr>
            <p:cNvCxnSpPr>
              <a:cxnSpLocks/>
              <a:endCxn id="18" idx="1"/>
            </p:cNvCxnSpPr>
            <p:nvPr/>
          </p:nvCxnSpPr>
          <p:spPr>
            <a:xfrm>
              <a:off x="7513046" y="3429691"/>
              <a:ext cx="965937" cy="35812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9" name="椭圆 48">
              <a:extLst>
                <a:ext uri="{FF2B5EF4-FFF2-40B4-BE49-F238E27FC236}">
                  <a16:creationId xmlns:a16="http://schemas.microsoft.com/office/drawing/2014/main" id="{75336AF6-E4E8-4114-806B-C2BC113B03E3}"/>
                </a:ext>
              </a:extLst>
            </p:cNvPr>
            <p:cNvSpPr/>
            <p:nvPr/>
          </p:nvSpPr>
          <p:spPr>
            <a:xfrm>
              <a:off x="6784849" y="4455471"/>
              <a:ext cx="728197" cy="650544"/>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a:extLst>
                <a:ext uri="{FF2B5EF4-FFF2-40B4-BE49-F238E27FC236}">
                  <a16:creationId xmlns:a16="http://schemas.microsoft.com/office/drawing/2014/main" id="{260FBE5E-F442-48C0-AA44-9F32172F78D9}"/>
                </a:ext>
              </a:extLst>
            </p:cNvPr>
            <p:cNvSpPr/>
            <p:nvPr/>
          </p:nvSpPr>
          <p:spPr>
            <a:xfrm>
              <a:off x="4900908" y="4937216"/>
              <a:ext cx="728197" cy="650544"/>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a:extLst>
                <a:ext uri="{FF2B5EF4-FFF2-40B4-BE49-F238E27FC236}">
                  <a16:creationId xmlns:a16="http://schemas.microsoft.com/office/drawing/2014/main" id="{52C2C89B-5751-4064-999F-797B8B142B76}"/>
                </a:ext>
              </a:extLst>
            </p:cNvPr>
            <p:cNvSpPr/>
            <p:nvPr/>
          </p:nvSpPr>
          <p:spPr>
            <a:xfrm>
              <a:off x="4900907" y="3693951"/>
              <a:ext cx="728197" cy="650544"/>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4" name="直接箭头连接符 53">
              <a:extLst>
                <a:ext uri="{FF2B5EF4-FFF2-40B4-BE49-F238E27FC236}">
                  <a16:creationId xmlns:a16="http://schemas.microsoft.com/office/drawing/2014/main" id="{50C012B4-ABD3-48D6-A883-4861196CADC9}"/>
                </a:ext>
              </a:extLst>
            </p:cNvPr>
            <p:cNvCxnSpPr>
              <a:cxnSpLocks/>
              <a:endCxn id="18" idx="3"/>
            </p:cNvCxnSpPr>
            <p:nvPr/>
          </p:nvCxnSpPr>
          <p:spPr>
            <a:xfrm flipV="1">
              <a:off x="7513046" y="4247818"/>
              <a:ext cx="965937" cy="39942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3" name="直接箭头连接符 62">
              <a:extLst>
                <a:ext uri="{FF2B5EF4-FFF2-40B4-BE49-F238E27FC236}">
                  <a16:creationId xmlns:a16="http://schemas.microsoft.com/office/drawing/2014/main" id="{65BED80E-A929-4C2E-A2BA-29FE007B8982}"/>
                </a:ext>
              </a:extLst>
            </p:cNvPr>
            <p:cNvCxnSpPr>
              <a:cxnSpLocks/>
              <a:stCxn id="51" idx="6"/>
              <a:endCxn id="17" idx="2"/>
            </p:cNvCxnSpPr>
            <p:nvPr/>
          </p:nvCxnSpPr>
          <p:spPr>
            <a:xfrm flipV="1">
              <a:off x="5629104" y="3267055"/>
              <a:ext cx="1155745" cy="75216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6" name="直接箭头连接符 65">
              <a:extLst>
                <a:ext uri="{FF2B5EF4-FFF2-40B4-BE49-F238E27FC236}">
                  <a16:creationId xmlns:a16="http://schemas.microsoft.com/office/drawing/2014/main" id="{9D3B3A26-67B6-4A53-9FDC-783F8205A7FB}"/>
                </a:ext>
              </a:extLst>
            </p:cNvPr>
            <p:cNvCxnSpPr>
              <a:cxnSpLocks/>
              <a:stCxn id="16" idx="6"/>
              <a:endCxn id="49" idx="1"/>
            </p:cNvCxnSpPr>
            <p:nvPr/>
          </p:nvCxnSpPr>
          <p:spPr>
            <a:xfrm>
              <a:off x="5629106" y="2644289"/>
              <a:ext cx="1262385" cy="190645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69" name="直接箭头连接符 68">
              <a:extLst>
                <a:ext uri="{FF2B5EF4-FFF2-40B4-BE49-F238E27FC236}">
                  <a16:creationId xmlns:a16="http://schemas.microsoft.com/office/drawing/2014/main" id="{BD578849-4C96-4FBA-8FA3-3A6ED8C1A9E4}"/>
                </a:ext>
              </a:extLst>
            </p:cNvPr>
            <p:cNvCxnSpPr>
              <a:cxnSpLocks/>
              <a:stCxn id="51" idx="6"/>
              <a:endCxn id="49" idx="2"/>
            </p:cNvCxnSpPr>
            <p:nvPr/>
          </p:nvCxnSpPr>
          <p:spPr>
            <a:xfrm>
              <a:off x="5629104" y="4019223"/>
              <a:ext cx="1155745" cy="76152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72" name="直接箭头连接符 71">
              <a:extLst>
                <a:ext uri="{FF2B5EF4-FFF2-40B4-BE49-F238E27FC236}">
                  <a16:creationId xmlns:a16="http://schemas.microsoft.com/office/drawing/2014/main" id="{684F9B2C-3F3F-4193-8A02-785147F5D782}"/>
                </a:ext>
              </a:extLst>
            </p:cNvPr>
            <p:cNvCxnSpPr>
              <a:cxnSpLocks/>
              <a:stCxn id="50" idx="6"/>
              <a:endCxn id="17" idx="3"/>
            </p:cNvCxnSpPr>
            <p:nvPr/>
          </p:nvCxnSpPr>
          <p:spPr>
            <a:xfrm flipV="1">
              <a:off x="5629105" y="3497057"/>
              <a:ext cx="1262386" cy="176543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aphicFrame>
          <p:nvGraphicFramePr>
            <p:cNvPr id="2057" name="对象 2056">
              <a:extLst>
                <a:ext uri="{FF2B5EF4-FFF2-40B4-BE49-F238E27FC236}">
                  <a16:creationId xmlns:a16="http://schemas.microsoft.com/office/drawing/2014/main" id="{D97D96CB-E89A-4610-8264-5524FD91A6D0}"/>
                </a:ext>
              </a:extLst>
            </p:cNvPr>
            <p:cNvGraphicFramePr>
              <a:graphicFrameLocks noChangeAspect="1"/>
            </p:cNvGraphicFramePr>
            <p:nvPr/>
          </p:nvGraphicFramePr>
          <p:xfrm>
            <a:off x="3602794" y="4312717"/>
            <a:ext cx="339204" cy="469667"/>
          </p:xfrm>
          <a:graphic>
            <a:graphicData uri="http://schemas.openxmlformats.org/presentationml/2006/ole">
              <mc:AlternateContent xmlns:mc="http://schemas.openxmlformats.org/markup-compatibility/2006">
                <mc:Choice xmlns:v="urn:schemas-microsoft-com:vml" Requires="v">
                  <p:oleObj spid="_x0000_s14430" name="Equation" r:id="rId6" imgW="164880" imgH="228600" progId="Equation.DSMT4">
                    <p:embed/>
                  </p:oleObj>
                </mc:Choice>
                <mc:Fallback>
                  <p:oleObj name="Equation" r:id="rId6" imgW="164880" imgH="228600" progId="Equation.DSMT4">
                    <p:embed/>
                    <p:pic>
                      <p:nvPicPr>
                        <p:cNvPr id="2057" name="对象 2056">
                          <a:extLst>
                            <a:ext uri="{FF2B5EF4-FFF2-40B4-BE49-F238E27FC236}">
                              <a16:creationId xmlns:a16="http://schemas.microsoft.com/office/drawing/2014/main" id="{D97D96CB-E89A-4610-8264-5524FD91A6D0}"/>
                            </a:ext>
                          </a:extLst>
                        </p:cNvPr>
                        <p:cNvPicPr/>
                        <p:nvPr/>
                      </p:nvPicPr>
                      <p:blipFill>
                        <a:blip r:embed="rId7"/>
                        <a:stretch>
                          <a:fillRect/>
                        </a:stretch>
                      </p:blipFill>
                      <p:spPr>
                        <a:xfrm>
                          <a:off x="3602794" y="4312717"/>
                          <a:ext cx="339204" cy="469667"/>
                        </a:xfrm>
                        <a:prstGeom prst="rect">
                          <a:avLst/>
                        </a:prstGeom>
                      </p:spPr>
                    </p:pic>
                  </p:oleObj>
                </mc:Fallback>
              </mc:AlternateContent>
            </a:graphicData>
          </a:graphic>
        </p:graphicFrame>
        <p:graphicFrame>
          <p:nvGraphicFramePr>
            <p:cNvPr id="2058" name="对象 2057">
              <a:extLst>
                <a:ext uri="{FF2B5EF4-FFF2-40B4-BE49-F238E27FC236}">
                  <a16:creationId xmlns:a16="http://schemas.microsoft.com/office/drawing/2014/main" id="{5843C404-4E5D-4C28-BC2E-34D4AF43E3FA}"/>
                </a:ext>
              </a:extLst>
            </p:cNvPr>
            <p:cNvGraphicFramePr>
              <a:graphicFrameLocks noChangeAspect="1"/>
            </p:cNvGraphicFramePr>
            <p:nvPr/>
          </p:nvGraphicFramePr>
          <p:xfrm>
            <a:off x="3602794" y="3012652"/>
            <a:ext cx="339204" cy="508806"/>
          </p:xfrm>
          <a:graphic>
            <a:graphicData uri="http://schemas.openxmlformats.org/presentationml/2006/ole">
              <mc:AlternateContent xmlns:mc="http://schemas.openxmlformats.org/markup-compatibility/2006">
                <mc:Choice xmlns:v="urn:schemas-microsoft-com:vml" Requires="v">
                  <p:oleObj spid="_x0000_s14431" name="Equation" r:id="rId8" imgW="152280" imgH="228600" progId="Equation.DSMT4">
                    <p:embed/>
                  </p:oleObj>
                </mc:Choice>
                <mc:Fallback>
                  <p:oleObj name="Equation" r:id="rId8" imgW="152280" imgH="228600" progId="Equation.DSMT4">
                    <p:embed/>
                    <p:pic>
                      <p:nvPicPr>
                        <p:cNvPr id="2058" name="对象 2057">
                          <a:extLst>
                            <a:ext uri="{FF2B5EF4-FFF2-40B4-BE49-F238E27FC236}">
                              <a16:creationId xmlns:a16="http://schemas.microsoft.com/office/drawing/2014/main" id="{5843C404-4E5D-4C28-BC2E-34D4AF43E3FA}"/>
                            </a:ext>
                          </a:extLst>
                        </p:cNvPr>
                        <p:cNvPicPr/>
                        <p:nvPr/>
                      </p:nvPicPr>
                      <p:blipFill>
                        <a:blip r:embed="rId9"/>
                        <a:stretch>
                          <a:fillRect/>
                        </a:stretch>
                      </p:blipFill>
                      <p:spPr>
                        <a:xfrm>
                          <a:off x="3602794" y="3012652"/>
                          <a:ext cx="339204" cy="508806"/>
                        </a:xfrm>
                        <a:prstGeom prst="rect">
                          <a:avLst/>
                        </a:prstGeom>
                      </p:spPr>
                    </p:pic>
                  </p:oleObj>
                </mc:Fallback>
              </mc:AlternateContent>
            </a:graphicData>
          </a:graphic>
        </p:graphicFrame>
        <p:cxnSp>
          <p:nvCxnSpPr>
            <p:cNvPr id="78" name="直接箭头连接符 77">
              <a:extLst>
                <a:ext uri="{FF2B5EF4-FFF2-40B4-BE49-F238E27FC236}">
                  <a16:creationId xmlns:a16="http://schemas.microsoft.com/office/drawing/2014/main" id="{2594F462-E0AE-4D61-B2AD-1B04CA49C2DE}"/>
                </a:ext>
              </a:extLst>
            </p:cNvPr>
            <p:cNvCxnSpPr>
              <a:cxnSpLocks/>
              <a:endCxn id="16" idx="2"/>
            </p:cNvCxnSpPr>
            <p:nvPr/>
          </p:nvCxnSpPr>
          <p:spPr>
            <a:xfrm flipV="1">
              <a:off x="3958939" y="2644289"/>
              <a:ext cx="941970" cy="60710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1" name="直接箭头连接符 80">
              <a:extLst>
                <a:ext uri="{FF2B5EF4-FFF2-40B4-BE49-F238E27FC236}">
                  <a16:creationId xmlns:a16="http://schemas.microsoft.com/office/drawing/2014/main" id="{A0DE568A-E894-4BBD-A3EB-8ABDF1AB3576}"/>
                </a:ext>
              </a:extLst>
            </p:cNvPr>
            <p:cNvCxnSpPr>
              <a:cxnSpLocks/>
              <a:endCxn id="51" idx="2"/>
            </p:cNvCxnSpPr>
            <p:nvPr/>
          </p:nvCxnSpPr>
          <p:spPr>
            <a:xfrm>
              <a:off x="3958939" y="3323803"/>
              <a:ext cx="941968" cy="69542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5" name="直接箭头连接符 84">
              <a:extLst>
                <a:ext uri="{FF2B5EF4-FFF2-40B4-BE49-F238E27FC236}">
                  <a16:creationId xmlns:a16="http://schemas.microsoft.com/office/drawing/2014/main" id="{3DE62C30-D890-48D1-A743-CE416368ED86}"/>
                </a:ext>
              </a:extLst>
            </p:cNvPr>
            <p:cNvCxnSpPr>
              <a:cxnSpLocks/>
              <a:endCxn id="50" idx="2"/>
            </p:cNvCxnSpPr>
            <p:nvPr/>
          </p:nvCxnSpPr>
          <p:spPr>
            <a:xfrm>
              <a:off x="3958938" y="3429691"/>
              <a:ext cx="941970" cy="183279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8" name="直接箭头连接符 87">
              <a:extLst>
                <a:ext uri="{FF2B5EF4-FFF2-40B4-BE49-F238E27FC236}">
                  <a16:creationId xmlns:a16="http://schemas.microsoft.com/office/drawing/2014/main" id="{933C386C-04BC-4336-AD7F-A684B08F0476}"/>
                </a:ext>
              </a:extLst>
            </p:cNvPr>
            <p:cNvCxnSpPr>
              <a:cxnSpLocks/>
              <a:endCxn id="16" idx="3"/>
            </p:cNvCxnSpPr>
            <p:nvPr/>
          </p:nvCxnSpPr>
          <p:spPr>
            <a:xfrm flipV="1">
              <a:off x="3953981" y="2874291"/>
              <a:ext cx="1053570" cy="169557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1" name="直接箭头连接符 90">
              <a:extLst>
                <a:ext uri="{FF2B5EF4-FFF2-40B4-BE49-F238E27FC236}">
                  <a16:creationId xmlns:a16="http://schemas.microsoft.com/office/drawing/2014/main" id="{AD88D1DB-DBAD-46E7-98A0-97F3CF196A5C}"/>
                </a:ext>
              </a:extLst>
            </p:cNvPr>
            <p:cNvCxnSpPr>
              <a:cxnSpLocks/>
              <a:endCxn id="51" idx="2"/>
            </p:cNvCxnSpPr>
            <p:nvPr/>
          </p:nvCxnSpPr>
          <p:spPr>
            <a:xfrm flipV="1">
              <a:off x="3953980" y="4019223"/>
              <a:ext cx="946927" cy="56366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4" name="直接箭头连接符 93">
              <a:extLst>
                <a:ext uri="{FF2B5EF4-FFF2-40B4-BE49-F238E27FC236}">
                  <a16:creationId xmlns:a16="http://schemas.microsoft.com/office/drawing/2014/main" id="{1C966404-5336-44CC-8ECE-E012059D1C89}"/>
                </a:ext>
              </a:extLst>
            </p:cNvPr>
            <p:cNvCxnSpPr>
              <a:cxnSpLocks/>
              <a:endCxn id="50" idx="2"/>
            </p:cNvCxnSpPr>
            <p:nvPr/>
          </p:nvCxnSpPr>
          <p:spPr>
            <a:xfrm>
              <a:off x="3974650" y="4569864"/>
              <a:ext cx="926258" cy="69262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aphicFrame>
          <p:nvGraphicFramePr>
            <p:cNvPr id="2075" name="对象 2074">
              <a:extLst>
                <a:ext uri="{FF2B5EF4-FFF2-40B4-BE49-F238E27FC236}">
                  <a16:creationId xmlns:a16="http://schemas.microsoft.com/office/drawing/2014/main" id="{4225C39C-CB6B-4CF5-97F7-48FA01B4EB4A}"/>
                </a:ext>
              </a:extLst>
            </p:cNvPr>
            <p:cNvGraphicFramePr>
              <a:graphicFrameLocks noChangeAspect="1"/>
            </p:cNvGraphicFramePr>
            <p:nvPr/>
          </p:nvGraphicFramePr>
          <p:xfrm>
            <a:off x="5088757" y="2420559"/>
            <a:ext cx="309555" cy="428615"/>
          </p:xfrm>
          <a:graphic>
            <a:graphicData uri="http://schemas.openxmlformats.org/presentationml/2006/ole">
              <mc:AlternateContent xmlns:mc="http://schemas.openxmlformats.org/markup-compatibility/2006">
                <mc:Choice xmlns:v="urn:schemas-microsoft-com:vml" Requires="v">
                  <p:oleObj spid="_x0000_s14432" name="Equation" r:id="rId10" imgW="164880" imgH="228600" progId="Equation.DSMT4">
                    <p:embed/>
                  </p:oleObj>
                </mc:Choice>
                <mc:Fallback>
                  <p:oleObj name="Equation" r:id="rId10" imgW="164880" imgH="228600" progId="Equation.DSMT4">
                    <p:embed/>
                    <p:pic>
                      <p:nvPicPr>
                        <p:cNvPr id="2075" name="对象 2074">
                          <a:extLst>
                            <a:ext uri="{FF2B5EF4-FFF2-40B4-BE49-F238E27FC236}">
                              <a16:creationId xmlns:a16="http://schemas.microsoft.com/office/drawing/2014/main" id="{4225C39C-CB6B-4CF5-97F7-48FA01B4EB4A}"/>
                            </a:ext>
                          </a:extLst>
                        </p:cNvPr>
                        <p:cNvPicPr/>
                        <p:nvPr/>
                      </p:nvPicPr>
                      <p:blipFill>
                        <a:blip r:embed="rId11"/>
                        <a:stretch>
                          <a:fillRect/>
                        </a:stretch>
                      </p:blipFill>
                      <p:spPr>
                        <a:xfrm>
                          <a:off x="5088757" y="2420559"/>
                          <a:ext cx="309555" cy="428615"/>
                        </a:xfrm>
                        <a:prstGeom prst="rect">
                          <a:avLst/>
                        </a:prstGeom>
                      </p:spPr>
                    </p:pic>
                  </p:oleObj>
                </mc:Fallback>
              </mc:AlternateContent>
            </a:graphicData>
          </a:graphic>
        </p:graphicFrame>
        <p:cxnSp>
          <p:nvCxnSpPr>
            <p:cNvPr id="103" name="直接箭头连接符 102">
              <a:extLst>
                <a:ext uri="{FF2B5EF4-FFF2-40B4-BE49-F238E27FC236}">
                  <a16:creationId xmlns:a16="http://schemas.microsoft.com/office/drawing/2014/main" id="{30228BF0-EADF-42DD-92CB-9BDB2F355CE9}"/>
                </a:ext>
              </a:extLst>
            </p:cNvPr>
            <p:cNvCxnSpPr>
              <a:cxnSpLocks/>
              <a:stCxn id="18" idx="6"/>
            </p:cNvCxnSpPr>
            <p:nvPr/>
          </p:nvCxnSpPr>
          <p:spPr>
            <a:xfrm>
              <a:off x="9100538" y="4017816"/>
              <a:ext cx="75556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aphicFrame>
          <p:nvGraphicFramePr>
            <p:cNvPr id="2080" name="对象 2079">
              <a:extLst>
                <a:ext uri="{FF2B5EF4-FFF2-40B4-BE49-F238E27FC236}">
                  <a16:creationId xmlns:a16="http://schemas.microsoft.com/office/drawing/2014/main" id="{78596D37-4E98-419B-8F1F-10BADC439EF3}"/>
                </a:ext>
              </a:extLst>
            </p:cNvPr>
            <p:cNvGraphicFramePr>
              <a:graphicFrameLocks noChangeAspect="1"/>
            </p:cNvGraphicFramePr>
            <p:nvPr/>
          </p:nvGraphicFramePr>
          <p:xfrm>
            <a:off x="9982200" y="3879276"/>
            <a:ext cx="311843" cy="368542"/>
          </p:xfrm>
          <a:graphic>
            <a:graphicData uri="http://schemas.openxmlformats.org/presentationml/2006/ole">
              <mc:AlternateContent xmlns:mc="http://schemas.openxmlformats.org/markup-compatibility/2006">
                <mc:Choice xmlns:v="urn:schemas-microsoft-com:vml" Requires="v">
                  <p:oleObj spid="_x0000_s14433" name="Equation" r:id="rId12" imgW="139680" imgH="164880" progId="Equation.DSMT4">
                    <p:embed/>
                  </p:oleObj>
                </mc:Choice>
                <mc:Fallback>
                  <p:oleObj name="Equation" r:id="rId12" imgW="139680" imgH="164880" progId="Equation.DSMT4">
                    <p:embed/>
                    <p:pic>
                      <p:nvPicPr>
                        <p:cNvPr id="2080" name="对象 2079">
                          <a:extLst>
                            <a:ext uri="{FF2B5EF4-FFF2-40B4-BE49-F238E27FC236}">
                              <a16:creationId xmlns:a16="http://schemas.microsoft.com/office/drawing/2014/main" id="{78596D37-4E98-419B-8F1F-10BADC439EF3}"/>
                            </a:ext>
                          </a:extLst>
                        </p:cNvPr>
                        <p:cNvPicPr/>
                        <p:nvPr/>
                      </p:nvPicPr>
                      <p:blipFill>
                        <a:blip r:embed="rId13"/>
                        <a:stretch>
                          <a:fillRect/>
                        </a:stretch>
                      </p:blipFill>
                      <p:spPr>
                        <a:xfrm>
                          <a:off x="9982200" y="3879276"/>
                          <a:ext cx="311843" cy="368542"/>
                        </a:xfrm>
                        <a:prstGeom prst="rect">
                          <a:avLst/>
                        </a:prstGeom>
                      </p:spPr>
                    </p:pic>
                  </p:oleObj>
                </mc:Fallback>
              </mc:AlternateContent>
            </a:graphicData>
          </a:graphic>
        </p:graphicFrame>
      </p:grpSp>
      <p:graphicFrame>
        <p:nvGraphicFramePr>
          <p:cNvPr id="2083" name="对象 2082">
            <a:extLst>
              <a:ext uri="{FF2B5EF4-FFF2-40B4-BE49-F238E27FC236}">
                <a16:creationId xmlns:a16="http://schemas.microsoft.com/office/drawing/2014/main" id="{075264FF-409C-4CC3-A6A3-450470A16791}"/>
              </a:ext>
            </a:extLst>
          </p:cNvPr>
          <p:cNvGraphicFramePr>
            <a:graphicFrameLocks noChangeAspect="1"/>
          </p:cNvGraphicFramePr>
          <p:nvPr/>
        </p:nvGraphicFramePr>
        <p:xfrm>
          <a:off x="4273868" y="3678652"/>
          <a:ext cx="304800" cy="393700"/>
        </p:xfrm>
        <a:graphic>
          <a:graphicData uri="http://schemas.openxmlformats.org/presentationml/2006/ole">
            <mc:AlternateContent xmlns:mc="http://schemas.openxmlformats.org/markup-compatibility/2006">
              <mc:Choice xmlns:v="urn:schemas-microsoft-com:vml" Requires="v">
                <p:oleObj spid="_x0000_s14434" name="Equation" r:id="rId14" imgW="304698" imgH="393519" progId="Equation.DSMT4">
                  <p:embed/>
                </p:oleObj>
              </mc:Choice>
              <mc:Fallback>
                <p:oleObj name="Equation" r:id="rId14" imgW="304698" imgH="393519" progId="Equation.DSMT4">
                  <p:embed/>
                  <p:pic>
                    <p:nvPicPr>
                      <p:cNvPr id="2083" name="对象 2082">
                        <a:extLst>
                          <a:ext uri="{FF2B5EF4-FFF2-40B4-BE49-F238E27FC236}">
                            <a16:creationId xmlns:a16="http://schemas.microsoft.com/office/drawing/2014/main" id="{075264FF-409C-4CC3-A6A3-450470A16791}"/>
                          </a:ext>
                        </a:extLst>
                      </p:cNvPr>
                      <p:cNvPicPr/>
                      <p:nvPr/>
                    </p:nvPicPr>
                    <p:blipFill>
                      <a:blip r:embed="rId15"/>
                      <a:stretch>
                        <a:fillRect/>
                      </a:stretch>
                    </p:blipFill>
                    <p:spPr>
                      <a:xfrm>
                        <a:off x="4273868" y="3678652"/>
                        <a:ext cx="304800" cy="393700"/>
                      </a:xfrm>
                      <a:prstGeom prst="rect">
                        <a:avLst/>
                      </a:prstGeom>
                    </p:spPr>
                  </p:pic>
                </p:oleObj>
              </mc:Fallback>
            </mc:AlternateContent>
          </a:graphicData>
        </a:graphic>
      </p:graphicFrame>
      <p:graphicFrame>
        <p:nvGraphicFramePr>
          <p:cNvPr id="2084" name="对象 2083">
            <a:extLst>
              <a:ext uri="{FF2B5EF4-FFF2-40B4-BE49-F238E27FC236}">
                <a16:creationId xmlns:a16="http://schemas.microsoft.com/office/drawing/2014/main" id="{B2429651-D874-41FB-9A86-5875D2F78D71}"/>
              </a:ext>
            </a:extLst>
          </p:cNvPr>
          <p:cNvGraphicFramePr>
            <a:graphicFrameLocks noChangeAspect="1"/>
          </p:cNvGraphicFramePr>
          <p:nvPr/>
        </p:nvGraphicFramePr>
        <p:xfrm>
          <a:off x="4236338" y="4900871"/>
          <a:ext cx="360716" cy="463778"/>
        </p:xfrm>
        <a:graphic>
          <a:graphicData uri="http://schemas.openxmlformats.org/presentationml/2006/ole">
            <mc:AlternateContent xmlns:mc="http://schemas.openxmlformats.org/markup-compatibility/2006">
              <mc:Choice xmlns:v="urn:schemas-microsoft-com:vml" Requires="v">
                <p:oleObj spid="_x0000_s14435" name="Equation" r:id="rId16" imgW="177480" imgH="228600" progId="Equation.DSMT4">
                  <p:embed/>
                </p:oleObj>
              </mc:Choice>
              <mc:Fallback>
                <p:oleObj name="Equation" r:id="rId16" imgW="177480" imgH="228600" progId="Equation.DSMT4">
                  <p:embed/>
                  <p:pic>
                    <p:nvPicPr>
                      <p:cNvPr id="2084" name="对象 2083">
                        <a:extLst>
                          <a:ext uri="{FF2B5EF4-FFF2-40B4-BE49-F238E27FC236}">
                            <a16:creationId xmlns:a16="http://schemas.microsoft.com/office/drawing/2014/main" id="{B2429651-D874-41FB-9A86-5875D2F78D71}"/>
                          </a:ext>
                        </a:extLst>
                      </p:cNvPr>
                      <p:cNvPicPr/>
                      <p:nvPr/>
                    </p:nvPicPr>
                    <p:blipFill>
                      <a:blip r:embed="rId17"/>
                      <a:stretch>
                        <a:fillRect/>
                      </a:stretch>
                    </p:blipFill>
                    <p:spPr>
                      <a:xfrm>
                        <a:off x="4236338" y="4900871"/>
                        <a:ext cx="360716" cy="463778"/>
                      </a:xfrm>
                      <a:prstGeom prst="rect">
                        <a:avLst/>
                      </a:prstGeom>
                    </p:spPr>
                  </p:pic>
                </p:oleObj>
              </mc:Fallback>
            </mc:AlternateContent>
          </a:graphicData>
        </a:graphic>
      </p:graphicFrame>
      <p:graphicFrame>
        <p:nvGraphicFramePr>
          <p:cNvPr id="2085" name="对象 2084">
            <a:extLst>
              <a:ext uri="{FF2B5EF4-FFF2-40B4-BE49-F238E27FC236}">
                <a16:creationId xmlns:a16="http://schemas.microsoft.com/office/drawing/2014/main" id="{3ECD06ED-DB39-4448-8D03-1F364488AD65}"/>
              </a:ext>
            </a:extLst>
          </p:cNvPr>
          <p:cNvGraphicFramePr>
            <a:graphicFrameLocks noChangeAspect="1"/>
          </p:cNvGraphicFramePr>
          <p:nvPr/>
        </p:nvGraphicFramePr>
        <p:xfrm>
          <a:off x="6177984" y="2906169"/>
          <a:ext cx="306284" cy="393794"/>
        </p:xfrm>
        <a:graphic>
          <a:graphicData uri="http://schemas.openxmlformats.org/presentationml/2006/ole">
            <mc:AlternateContent xmlns:mc="http://schemas.openxmlformats.org/markup-compatibility/2006">
              <mc:Choice xmlns:v="urn:schemas-microsoft-com:vml" Requires="v">
                <p:oleObj spid="_x0000_s14436" name="Equation" r:id="rId18" imgW="177480" imgH="228600" progId="Equation.DSMT4">
                  <p:embed/>
                </p:oleObj>
              </mc:Choice>
              <mc:Fallback>
                <p:oleObj name="Equation" r:id="rId18" imgW="177480" imgH="228600" progId="Equation.DSMT4">
                  <p:embed/>
                  <p:pic>
                    <p:nvPicPr>
                      <p:cNvPr id="2085" name="对象 2084">
                        <a:extLst>
                          <a:ext uri="{FF2B5EF4-FFF2-40B4-BE49-F238E27FC236}">
                            <a16:creationId xmlns:a16="http://schemas.microsoft.com/office/drawing/2014/main" id="{3ECD06ED-DB39-4448-8D03-1F364488AD65}"/>
                          </a:ext>
                        </a:extLst>
                      </p:cNvPr>
                      <p:cNvPicPr/>
                      <p:nvPr/>
                    </p:nvPicPr>
                    <p:blipFill>
                      <a:blip r:embed="rId19"/>
                      <a:stretch>
                        <a:fillRect/>
                      </a:stretch>
                    </p:blipFill>
                    <p:spPr>
                      <a:xfrm>
                        <a:off x="6177984" y="2906169"/>
                        <a:ext cx="306284" cy="393794"/>
                      </a:xfrm>
                      <a:prstGeom prst="rect">
                        <a:avLst/>
                      </a:prstGeom>
                    </p:spPr>
                  </p:pic>
                </p:oleObj>
              </mc:Fallback>
            </mc:AlternateContent>
          </a:graphicData>
        </a:graphic>
      </p:graphicFrame>
      <p:graphicFrame>
        <p:nvGraphicFramePr>
          <p:cNvPr id="2087" name="对象 2086">
            <a:extLst>
              <a:ext uri="{FF2B5EF4-FFF2-40B4-BE49-F238E27FC236}">
                <a16:creationId xmlns:a16="http://schemas.microsoft.com/office/drawing/2014/main" id="{98C27E65-7B1F-42FE-8C22-8138D98ADC1D}"/>
              </a:ext>
            </a:extLst>
          </p:cNvPr>
          <p:cNvGraphicFramePr>
            <a:graphicFrameLocks noChangeAspect="1"/>
          </p:cNvGraphicFramePr>
          <p:nvPr/>
        </p:nvGraphicFramePr>
        <p:xfrm>
          <a:off x="6121093" y="4356952"/>
          <a:ext cx="360716" cy="463778"/>
        </p:xfrm>
        <a:graphic>
          <a:graphicData uri="http://schemas.openxmlformats.org/presentationml/2006/ole">
            <mc:AlternateContent xmlns:mc="http://schemas.openxmlformats.org/markup-compatibility/2006">
              <mc:Choice xmlns:v="urn:schemas-microsoft-com:vml" Requires="v">
                <p:oleObj spid="_x0000_s14437" name="Equation" r:id="rId20" imgW="177480" imgH="228600" progId="Equation.DSMT4">
                  <p:embed/>
                </p:oleObj>
              </mc:Choice>
              <mc:Fallback>
                <p:oleObj name="Equation" r:id="rId20" imgW="177480" imgH="228600" progId="Equation.DSMT4">
                  <p:embed/>
                  <p:pic>
                    <p:nvPicPr>
                      <p:cNvPr id="2087" name="对象 2086">
                        <a:extLst>
                          <a:ext uri="{FF2B5EF4-FFF2-40B4-BE49-F238E27FC236}">
                            <a16:creationId xmlns:a16="http://schemas.microsoft.com/office/drawing/2014/main" id="{98C27E65-7B1F-42FE-8C22-8138D98ADC1D}"/>
                          </a:ext>
                        </a:extLst>
                      </p:cNvPr>
                      <p:cNvPicPr/>
                      <p:nvPr/>
                    </p:nvPicPr>
                    <p:blipFill>
                      <a:blip r:embed="rId21"/>
                      <a:stretch>
                        <a:fillRect/>
                      </a:stretch>
                    </p:blipFill>
                    <p:spPr>
                      <a:xfrm>
                        <a:off x="6121093" y="4356952"/>
                        <a:ext cx="360716" cy="463778"/>
                      </a:xfrm>
                      <a:prstGeom prst="rect">
                        <a:avLst/>
                      </a:prstGeom>
                    </p:spPr>
                  </p:pic>
                </p:oleObj>
              </mc:Fallback>
            </mc:AlternateContent>
          </a:graphicData>
        </a:graphic>
      </p:graphicFrame>
      <p:graphicFrame>
        <p:nvGraphicFramePr>
          <p:cNvPr id="2088" name="对象 2087">
            <a:extLst>
              <a:ext uri="{FF2B5EF4-FFF2-40B4-BE49-F238E27FC236}">
                <a16:creationId xmlns:a16="http://schemas.microsoft.com/office/drawing/2014/main" id="{C63E131E-8278-4F79-8CCC-2291AC8DCC87}"/>
              </a:ext>
            </a:extLst>
          </p:cNvPr>
          <p:cNvGraphicFramePr>
            <a:graphicFrameLocks noChangeAspect="1"/>
          </p:cNvGraphicFramePr>
          <p:nvPr/>
        </p:nvGraphicFramePr>
        <p:xfrm>
          <a:off x="7716678" y="3614854"/>
          <a:ext cx="360716" cy="463778"/>
        </p:xfrm>
        <a:graphic>
          <a:graphicData uri="http://schemas.openxmlformats.org/presentationml/2006/ole">
            <mc:AlternateContent xmlns:mc="http://schemas.openxmlformats.org/markup-compatibility/2006">
              <mc:Choice xmlns:v="urn:schemas-microsoft-com:vml" Requires="v">
                <p:oleObj spid="_x0000_s14438" name="Equation" r:id="rId22" imgW="177480" imgH="228600" progId="Equation.DSMT4">
                  <p:embed/>
                </p:oleObj>
              </mc:Choice>
              <mc:Fallback>
                <p:oleObj name="Equation" r:id="rId22" imgW="177480" imgH="228600" progId="Equation.DSMT4">
                  <p:embed/>
                  <p:pic>
                    <p:nvPicPr>
                      <p:cNvPr id="2088" name="对象 2087">
                        <a:extLst>
                          <a:ext uri="{FF2B5EF4-FFF2-40B4-BE49-F238E27FC236}">
                            <a16:creationId xmlns:a16="http://schemas.microsoft.com/office/drawing/2014/main" id="{C63E131E-8278-4F79-8CCC-2291AC8DCC87}"/>
                          </a:ext>
                        </a:extLst>
                      </p:cNvPr>
                      <p:cNvPicPr/>
                      <p:nvPr/>
                    </p:nvPicPr>
                    <p:blipFill>
                      <a:blip r:embed="rId23"/>
                      <a:stretch>
                        <a:fillRect/>
                      </a:stretch>
                    </p:blipFill>
                    <p:spPr>
                      <a:xfrm>
                        <a:off x="7716678" y="3614854"/>
                        <a:ext cx="360716" cy="463778"/>
                      </a:xfrm>
                      <a:prstGeom prst="rect">
                        <a:avLst/>
                      </a:prstGeom>
                    </p:spPr>
                  </p:pic>
                </p:oleObj>
              </mc:Fallback>
            </mc:AlternateContent>
          </a:graphicData>
        </a:graphic>
      </p:graphicFrame>
      <p:graphicFrame>
        <p:nvGraphicFramePr>
          <p:cNvPr id="8" name="对象 7">
            <a:extLst>
              <a:ext uri="{FF2B5EF4-FFF2-40B4-BE49-F238E27FC236}">
                <a16:creationId xmlns:a16="http://schemas.microsoft.com/office/drawing/2014/main" id="{06777939-00EE-4E63-A7C7-62CA141A7209}"/>
              </a:ext>
            </a:extLst>
          </p:cNvPr>
          <p:cNvGraphicFramePr>
            <a:graphicFrameLocks noChangeAspect="1"/>
          </p:cNvGraphicFramePr>
          <p:nvPr>
            <p:extLst>
              <p:ext uri="{D42A27DB-BD31-4B8C-83A1-F6EECF244321}">
                <p14:modId xmlns:p14="http://schemas.microsoft.com/office/powerpoint/2010/main" val="4215691546"/>
              </p:ext>
            </p:extLst>
          </p:nvPr>
        </p:nvGraphicFramePr>
        <p:xfrm>
          <a:off x="4904480" y="3028020"/>
          <a:ext cx="379730" cy="379730"/>
        </p:xfrm>
        <a:graphic>
          <a:graphicData uri="http://schemas.openxmlformats.org/presentationml/2006/ole">
            <mc:AlternateContent xmlns:mc="http://schemas.openxmlformats.org/markup-compatibility/2006">
              <mc:Choice xmlns:v="urn:schemas-microsoft-com:vml" Requires="v">
                <p:oleObj spid="_x0000_s14439" name="Equation" r:id="rId24" imgW="228600" imgH="228600" progId="Equation.DSMT4">
                  <p:embed/>
                </p:oleObj>
              </mc:Choice>
              <mc:Fallback>
                <p:oleObj name="Equation" r:id="rId24" imgW="228600" imgH="228600" progId="Equation.DSMT4">
                  <p:embed/>
                  <p:pic>
                    <p:nvPicPr>
                      <p:cNvPr id="8" name="对象 7">
                        <a:extLst>
                          <a:ext uri="{FF2B5EF4-FFF2-40B4-BE49-F238E27FC236}">
                            <a16:creationId xmlns:a16="http://schemas.microsoft.com/office/drawing/2014/main" id="{06777939-00EE-4E63-A7C7-62CA141A7209}"/>
                          </a:ext>
                        </a:extLst>
                      </p:cNvPr>
                      <p:cNvPicPr/>
                      <p:nvPr/>
                    </p:nvPicPr>
                    <p:blipFill>
                      <a:blip r:embed="rId25"/>
                      <a:stretch>
                        <a:fillRect/>
                      </a:stretch>
                    </p:blipFill>
                    <p:spPr>
                      <a:xfrm>
                        <a:off x="4904480" y="3028020"/>
                        <a:ext cx="379730" cy="379730"/>
                      </a:xfrm>
                      <a:prstGeom prst="rect">
                        <a:avLst/>
                      </a:prstGeom>
                    </p:spPr>
                  </p:pic>
                </p:oleObj>
              </mc:Fallback>
            </mc:AlternateContent>
          </a:graphicData>
        </a:graphic>
      </p:graphicFrame>
      <p:graphicFrame>
        <p:nvGraphicFramePr>
          <p:cNvPr id="10" name="对象 9">
            <a:extLst>
              <a:ext uri="{FF2B5EF4-FFF2-40B4-BE49-F238E27FC236}">
                <a16:creationId xmlns:a16="http://schemas.microsoft.com/office/drawing/2014/main" id="{853142E1-CEA2-4C31-A1DC-C4DAF2F7B648}"/>
              </a:ext>
            </a:extLst>
          </p:cNvPr>
          <p:cNvGraphicFramePr>
            <a:graphicFrameLocks noChangeAspect="1"/>
          </p:cNvGraphicFramePr>
          <p:nvPr>
            <p:extLst>
              <p:ext uri="{D42A27DB-BD31-4B8C-83A1-F6EECF244321}">
                <p14:modId xmlns:p14="http://schemas.microsoft.com/office/powerpoint/2010/main" val="463793264"/>
              </p:ext>
            </p:extLst>
          </p:nvPr>
        </p:nvGraphicFramePr>
        <p:xfrm>
          <a:off x="5001479" y="3877183"/>
          <a:ext cx="406400" cy="404812"/>
        </p:xfrm>
        <a:graphic>
          <a:graphicData uri="http://schemas.openxmlformats.org/presentationml/2006/ole">
            <mc:AlternateContent xmlns:mc="http://schemas.openxmlformats.org/markup-compatibility/2006">
              <mc:Choice xmlns:v="urn:schemas-microsoft-com:vml" Requires="v">
                <p:oleObj spid="_x0000_s14440" name="Equation" r:id="rId26" imgW="228600" imgH="228600" progId="Equation.DSMT4">
                  <p:embed/>
                </p:oleObj>
              </mc:Choice>
              <mc:Fallback>
                <p:oleObj name="Equation" r:id="rId26" imgW="228600" imgH="228600" progId="Equation.DSMT4">
                  <p:embed/>
                  <p:pic>
                    <p:nvPicPr>
                      <p:cNvPr id="10" name="对象 9">
                        <a:extLst>
                          <a:ext uri="{FF2B5EF4-FFF2-40B4-BE49-F238E27FC236}">
                            <a16:creationId xmlns:a16="http://schemas.microsoft.com/office/drawing/2014/main" id="{853142E1-CEA2-4C31-A1DC-C4DAF2F7B648}"/>
                          </a:ext>
                        </a:extLst>
                      </p:cNvPr>
                      <p:cNvPicPr/>
                      <p:nvPr/>
                    </p:nvPicPr>
                    <p:blipFill>
                      <a:blip r:embed="rId27"/>
                      <a:stretch>
                        <a:fillRect/>
                      </a:stretch>
                    </p:blipFill>
                    <p:spPr>
                      <a:xfrm>
                        <a:off x="5001479" y="3877183"/>
                        <a:ext cx="406400" cy="404812"/>
                      </a:xfrm>
                      <a:prstGeom prst="rect">
                        <a:avLst/>
                      </a:prstGeom>
                    </p:spPr>
                  </p:pic>
                </p:oleObj>
              </mc:Fallback>
            </mc:AlternateContent>
          </a:graphicData>
        </a:graphic>
      </p:graphicFrame>
      <p:graphicFrame>
        <p:nvGraphicFramePr>
          <p:cNvPr id="11" name="对象 10">
            <a:extLst>
              <a:ext uri="{FF2B5EF4-FFF2-40B4-BE49-F238E27FC236}">
                <a16:creationId xmlns:a16="http://schemas.microsoft.com/office/drawing/2014/main" id="{46CDD1E0-4D31-4A8B-9E9A-5028946E29C5}"/>
              </a:ext>
            </a:extLst>
          </p:cNvPr>
          <p:cNvGraphicFramePr>
            <a:graphicFrameLocks noChangeAspect="1"/>
          </p:cNvGraphicFramePr>
          <p:nvPr>
            <p:extLst>
              <p:ext uri="{D42A27DB-BD31-4B8C-83A1-F6EECF244321}">
                <p14:modId xmlns:p14="http://schemas.microsoft.com/office/powerpoint/2010/main" val="1019213519"/>
              </p:ext>
            </p:extLst>
          </p:nvPr>
        </p:nvGraphicFramePr>
        <p:xfrm>
          <a:off x="5219492" y="4731650"/>
          <a:ext cx="438329" cy="438329"/>
        </p:xfrm>
        <a:graphic>
          <a:graphicData uri="http://schemas.openxmlformats.org/presentationml/2006/ole">
            <mc:AlternateContent xmlns:mc="http://schemas.openxmlformats.org/markup-compatibility/2006">
              <mc:Choice xmlns:v="urn:schemas-microsoft-com:vml" Requires="v">
                <p:oleObj spid="_x0000_s14441" name="Equation" r:id="rId28" imgW="228600" imgH="228600" progId="Equation.DSMT4">
                  <p:embed/>
                </p:oleObj>
              </mc:Choice>
              <mc:Fallback>
                <p:oleObj name="Equation" r:id="rId28" imgW="228600" imgH="228600" progId="Equation.DSMT4">
                  <p:embed/>
                  <p:pic>
                    <p:nvPicPr>
                      <p:cNvPr id="11" name="对象 10">
                        <a:extLst>
                          <a:ext uri="{FF2B5EF4-FFF2-40B4-BE49-F238E27FC236}">
                            <a16:creationId xmlns:a16="http://schemas.microsoft.com/office/drawing/2014/main" id="{46CDD1E0-4D31-4A8B-9E9A-5028946E29C5}"/>
                          </a:ext>
                        </a:extLst>
                      </p:cNvPr>
                      <p:cNvPicPr/>
                      <p:nvPr/>
                    </p:nvPicPr>
                    <p:blipFill>
                      <a:blip r:embed="rId29"/>
                      <a:stretch>
                        <a:fillRect/>
                      </a:stretch>
                    </p:blipFill>
                    <p:spPr>
                      <a:xfrm>
                        <a:off x="5219492" y="4731650"/>
                        <a:ext cx="438329" cy="438329"/>
                      </a:xfrm>
                      <a:prstGeom prst="rect">
                        <a:avLst/>
                      </a:prstGeom>
                    </p:spPr>
                  </p:pic>
                </p:oleObj>
              </mc:Fallback>
            </mc:AlternateContent>
          </a:graphicData>
        </a:graphic>
      </p:graphicFrame>
    </p:spTree>
    <p:extLst>
      <p:ext uri="{BB962C8B-B14F-4D97-AF65-F5344CB8AC3E}">
        <p14:creationId xmlns:p14="http://schemas.microsoft.com/office/powerpoint/2010/main" val="3287637156"/>
      </p:ext>
    </p:extLst>
  </p:cSld>
  <p:clrMapOvr>
    <a:masterClrMapping/>
  </p:clrMapOvr>
  <mc:AlternateContent xmlns:mc="http://schemas.openxmlformats.org/markup-compatibility/2006">
    <mc:Choice xmlns:p14="http://schemas.microsoft.com/office/powerpoint/2010/main" Requires="p14">
      <p:transition p14:dur="10" advTm="13011"/>
    </mc:Choice>
    <mc:Fallback>
      <p:transition advTm="13011"/>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0" y="0"/>
            <a:ext cx="550139" cy="766618"/>
            <a:chOff x="1935426" y="1142067"/>
            <a:chExt cx="422193" cy="587375"/>
          </a:xfrm>
        </p:grpSpPr>
        <p:sp>
          <p:nvSpPr>
            <p:cNvPr id="2" name="等腰三角形 8">
              <a:extLst>
                <a:ext uri="{FF2B5EF4-FFF2-40B4-BE49-F238E27FC236}">
                  <a16:creationId xmlns:a16="http://schemas.microsoft.com/office/drawing/2014/main" id="{08B1C425-8377-49F6-AF5E-DB51366F1BFC}"/>
                </a:ext>
              </a:extLst>
            </p:cNvPr>
            <p:cNvSpPr/>
            <p:nvPr/>
          </p:nvSpPr>
          <p:spPr>
            <a:xfrm rot="5400000">
              <a:off x="1768534" y="1308959"/>
              <a:ext cx="587375" cy="253591"/>
            </a:xfrm>
            <a:prstGeom prst="triangle">
              <a:avLst>
                <a:gd name="adj" fmla="val 41052"/>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等线" panose="020F0502020204030204"/>
                <a:ea typeface="等线" panose="02010600030101010101" pitchFamily="2" charset="-122"/>
                <a:cs typeface="+mn-cs"/>
                <a:sym typeface="+mn-lt"/>
              </a:endParaRPr>
            </a:p>
          </p:txBody>
        </p:sp>
        <p:sp>
          <p:nvSpPr>
            <p:cNvPr id="3" name="等腰三角形 9">
              <a:extLst>
                <a:ext uri="{FF2B5EF4-FFF2-40B4-BE49-F238E27FC236}">
                  <a16:creationId xmlns:a16="http://schemas.microsoft.com/office/drawing/2014/main" id="{CD7F8B8D-27B3-49E5-BFC6-1725988C3769}"/>
                </a:ext>
              </a:extLst>
            </p:cNvPr>
            <p:cNvSpPr/>
            <p:nvPr/>
          </p:nvSpPr>
          <p:spPr>
            <a:xfrm rot="7213136">
              <a:off x="2106000" y="1337329"/>
              <a:ext cx="306388" cy="196850"/>
            </a:xfrm>
            <a:prstGeom prst="triangle">
              <a:avLst>
                <a:gd name="adj" fmla="val 39199"/>
              </a:avLst>
            </a:prstGeom>
            <a:solidFill>
              <a:srgbClr val="D6E0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等线" panose="020F0502020204030204"/>
                <a:ea typeface="等线" panose="02010600030101010101" pitchFamily="2" charset="-122"/>
                <a:cs typeface="+mn-cs"/>
                <a:sym typeface="+mn-lt"/>
              </a:endParaRPr>
            </a:p>
          </p:txBody>
        </p:sp>
      </p:grpSp>
      <p:cxnSp>
        <p:nvCxnSpPr>
          <p:cNvPr id="5" name="直接连接符 4"/>
          <p:cNvCxnSpPr/>
          <p:nvPr/>
        </p:nvCxnSpPr>
        <p:spPr>
          <a:xfrm flipV="1">
            <a:off x="0" y="766618"/>
            <a:ext cx="12192000" cy="1890"/>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633344" y="145986"/>
            <a:ext cx="5481129" cy="523220"/>
          </a:xfrm>
          <a:prstGeom prst="rect">
            <a:avLst/>
          </a:prstGeom>
          <a:noFill/>
        </p:spPr>
        <p:txBody>
          <a:bodyPr wrap="square" rtlCol="0">
            <a:spAutoFit/>
          </a:bodyPr>
          <a:lstStyle/>
          <a:p>
            <a:r>
              <a:rPr lang="en-US" altLang="zh-CN" sz="2800" b="1" dirty="0">
                <a:solidFill>
                  <a:srgbClr val="002060"/>
                </a:solidFill>
                <a:latin typeface="微软雅黑" panose="020B0503020204020204" pitchFamily="34" charset="-122"/>
                <a:ea typeface="微软雅黑" panose="020B0503020204020204" pitchFamily="34" charset="-122"/>
              </a:rPr>
              <a:t>1.2	</a:t>
            </a:r>
            <a:r>
              <a:rPr lang="zh-CN" altLang="en-US" sz="2800" b="1" dirty="0">
                <a:solidFill>
                  <a:srgbClr val="002060"/>
                </a:solidFill>
                <a:latin typeface="微软雅黑" panose="020B0503020204020204" pitchFamily="34" charset="-122"/>
                <a:ea typeface="微软雅黑" panose="020B0503020204020204" pitchFamily="34" charset="-122"/>
              </a:rPr>
              <a:t>前向传播</a:t>
            </a:r>
            <a:endParaRPr lang="zh-CN" altLang="en-US" dirty="0"/>
          </a:p>
        </p:txBody>
      </p:sp>
      <p:sp>
        <p:nvSpPr>
          <p:cNvPr id="9" name="灯片编号占位符 2">
            <a:extLst>
              <a:ext uri="{FF2B5EF4-FFF2-40B4-BE49-F238E27FC236}">
                <a16:creationId xmlns:a16="http://schemas.microsoft.com/office/drawing/2014/main" id="{D3DD63A9-5EF1-70F4-A51C-4E4C91786111}"/>
              </a:ext>
            </a:extLst>
          </p:cNvPr>
          <p:cNvSpPr txBox="1">
            <a:spLocks/>
          </p:cNvSpPr>
          <p:nvPr/>
        </p:nvSpPr>
        <p:spPr>
          <a:xfrm>
            <a:off x="8610600" y="6356350"/>
            <a:ext cx="2743200"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E90303BD-27E7-44B1-9354-C9A836F9E9C5}" type="slidenum">
              <a:rPr lang="zh-CN" altLang="en-US" sz="1200" smtClean="0">
                <a:solidFill>
                  <a:srgbClr val="898989"/>
                </a:solidFill>
              </a:rPr>
              <a:pPr algn="r"/>
              <a:t>9</a:t>
            </a:fld>
            <a:endParaRPr lang="zh-CN" altLang="en-US" sz="1200" dirty="0">
              <a:solidFill>
                <a:srgbClr val="898989"/>
              </a:solidFill>
            </a:endParaRPr>
          </a:p>
        </p:txBody>
      </p:sp>
      <p:sp>
        <p:nvSpPr>
          <p:cNvPr id="7" name="文本框 6">
            <a:extLst>
              <a:ext uri="{FF2B5EF4-FFF2-40B4-BE49-F238E27FC236}">
                <a16:creationId xmlns:a16="http://schemas.microsoft.com/office/drawing/2014/main" id="{DE405581-6B29-B92D-A92C-5B63460205B4}"/>
              </a:ext>
            </a:extLst>
          </p:cNvPr>
          <p:cNvSpPr txBox="1"/>
          <p:nvPr/>
        </p:nvSpPr>
        <p:spPr>
          <a:xfrm>
            <a:off x="633343" y="787880"/>
            <a:ext cx="8467195" cy="562590"/>
          </a:xfrm>
          <a:prstGeom prst="rect">
            <a:avLst/>
          </a:prstGeom>
          <a:noFill/>
        </p:spPr>
        <p:txBody>
          <a:bodyPr wrap="square">
            <a:spAutoFit/>
          </a:bodyPr>
          <a:lstStyle/>
          <a:p>
            <a:pPr marL="285750" indent="-285750">
              <a:lnSpc>
                <a:spcPct val="200000"/>
              </a:lnSpc>
              <a:buFont typeface="Wingdings" panose="05000000000000000000" pitchFamily="2" charset="2"/>
              <a:buChar char="p"/>
              <a:defRPr/>
            </a:pPr>
            <a:r>
              <a:rPr lang="zh-CN" altLang="en-US" b="1"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rPr>
              <a:t>前向传播：按顺序（从输入层到输出层）计算和存储神经网络中每层的结果。</a:t>
            </a:r>
            <a:endParaRPr lang="en-US" altLang="zh-CN" b="1" dirty="0">
              <a:solidFill>
                <a:prstClr val="black"/>
              </a:solidFill>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2076" name="对象 2075">
            <a:extLst>
              <a:ext uri="{FF2B5EF4-FFF2-40B4-BE49-F238E27FC236}">
                <a16:creationId xmlns:a16="http://schemas.microsoft.com/office/drawing/2014/main" id="{739006C3-E793-4A1D-8E3B-B718D4723EF6}"/>
              </a:ext>
            </a:extLst>
          </p:cNvPr>
          <p:cNvGraphicFramePr>
            <a:graphicFrameLocks noChangeAspect="1"/>
          </p:cNvGraphicFramePr>
          <p:nvPr>
            <p:extLst>
              <p:ext uri="{D42A27DB-BD31-4B8C-83A1-F6EECF244321}">
                <p14:modId xmlns:p14="http://schemas.microsoft.com/office/powerpoint/2010/main" val="4153662682"/>
              </p:ext>
            </p:extLst>
          </p:nvPr>
        </p:nvGraphicFramePr>
        <p:xfrm>
          <a:off x="7212542" y="2505469"/>
          <a:ext cx="2851150" cy="466725"/>
        </p:xfrm>
        <a:graphic>
          <a:graphicData uri="http://schemas.openxmlformats.org/presentationml/2006/ole">
            <mc:AlternateContent xmlns:mc="http://schemas.openxmlformats.org/markup-compatibility/2006">
              <mc:Choice xmlns:v="urn:schemas-microsoft-com:vml" Requires="v">
                <p:oleObj spid="_x0000_s15459" name="Equation" r:id="rId4" imgW="1396800" imgH="228600" progId="Equation.DSMT4">
                  <p:embed/>
                </p:oleObj>
              </mc:Choice>
              <mc:Fallback>
                <p:oleObj name="Equation" r:id="rId4" imgW="1396800" imgH="228600" progId="Equation.DSMT4">
                  <p:embed/>
                  <p:pic>
                    <p:nvPicPr>
                      <p:cNvPr id="2076" name="对象 2075">
                        <a:extLst>
                          <a:ext uri="{FF2B5EF4-FFF2-40B4-BE49-F238E27FC236}">
                            <a16:creationId xmlns:a16="http://schemas.microsoft.com/office/drawing/2014/main" id="{739006C3-E793-4A1D-8E3B-B718D4723EF6}"/>
                          </a:ext>
                        </a:extLst>
                      </p:cNvPr>
                      <p:cNvPicPr/>
                      <p:nvPr/>
                    </p:nvPicPr>
                    <p:blipFill>
                      <a:blip r:embed="rId5"/>
                      <a:stretch>
                        <a:fillRect/>
                      </a:stretch>
                    </p:blipFill>
                    <p:spPr>
                      <a:xfrm>
                        <a:off x="7212542" y="2505469"/>
                        <a:ext cx="2851150" cy="466725"/>
                      </a:xfrm>
                      <a:prstGeom prst="rect">
                        <a:avLst/>
                      </a:prstGeom>
                    </p:spPr>
                  </p:pic>
                </p:oleObj>
              </mc:Fallback>
            </mc:AlternateContent>
          </a:graphicData>
        </a:graphic>
      </p:graphicFrame>
      <p:grpSp>
        <p:nvGrpSpPr>
          <p:cNvPr id="2082" name="组合 2081">
            <a:extLst>
              <a:ext uri="{FF2B5EF4-FFF2-40B4-BE49-F238E27FC236}">
                <a16:creationId xmlns:a16="http://schemas.microsoft.com/office/drawing/2014/main" id="{DD5B77E5-45FC-47A1-8982-9E781990DEEC}"/>
              </a:ext>
            </a:extLst>
          </p:cNvPr>
          <p:cNvGrpSpPr/>
          <p:nvPr/>
        </p:nvGrpSpPr>
        <p:grpSpPr>
          <a:xfrm>
            <a:off x="2750375" y="2189289"/>
            <a:ext cx="6691249" cy="3268743"/>
            <a:chOff x="3602794" y="2319017"/>
            <a:chExt cx="6691249" cy="3268743"/>
          </a:xfrm>
        </p:grpSpPr>
        <p:sp>
          <p:nvSpPr>
            <p:cNvPr id="16" name="椭圆 15">
              <a:extLst>
                <a:ext uri="{FF2B5EF4-FFF2-40B4-BE49-F238E27FC236}">
                  <a16:creationId xmlns:a16="http://schemas.microsoft.com/office/drawing/2014/main" id="{34512A81-CAAD-4730-9BB8-D7CA60F3C825}"/>
                </a:ext>
              </a:extLst>
            </p:cNvPr>
            <p:cNvSpPr/>
            <p:nvPr/>
          </p:nvSpPr>
          <p:spPr>
            <a:xfrm>
              <a:off x="4900909" y="2319017"/>
              <a:ext cx="728197" cy="650544"/>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椭圆 16">
              <a:extLst>
                <a:ext uri="{FF2B5EF4-FFF2-40B4-BE49-F238E27FC236}">
                  <a16:creationId xmlns:a16="http://schemas.microsoft.com/office/drawing/2014/main" id="{71167975-D91F-43F2-9072-3DB1CD35D679}"/>
                </a:ext>
              </a:extLst>
            </p:cNvPr>
            <p:cNvSpPr/>
            <p:nvPr/>
          </p:nvSpPr>
          <p:spPr>
            <a:xfrm>
              <a:off x="6784849" y="2941783"/>
              <a:ext cx="728197" cy="650544"/>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a:extLst>
                <a:ext uri="{FF2B5EF4-FFF2-40B4-BE49-F238E27FC236}">
                  <a16:creationId xmlns:a16="http://schemas.microsoft.com/office/drawing/2014/main" id="{0B4049E5-A7F6-42C9-8A45-1B4A04BD0C39}"/>
                </a:ext>
              </a:extLst>
            </p:cNvPr>
            <p:cNvSpPr/>
            <p:nvPr/>
          </p:nvSpPr>
          <p:spPr>
            <a:xfrm>
              <a:off x="8372341" y="3692544"/>
              <a:ext cx="728197" cy="650544"/>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19" name="直接箭头连接符 18">
              <a:extLst>
                <a:ext uri="{FF2B5EF4-FFF2-40B4-BE49-F238E27FC236}">
                  <a16:creationId xmlns:a16="http://schemas.microsoft.com/office/drawing/2014/main" id="{70014284-EA45-4182-8665-44ADA65727EC}"/>
                </a:ext>
              </a:extLst>
            </p:cNvPr>
            <p:cNvCxnSpPr>
              <a:cxnSpLocks/>
              <a:stCxn id="50" idx="6"/>
            </p:cNvCxnSpPr>
            <p:nvPr/>
          </p:nvCxnSpPr>
          <p:spPr>
            <a:xfrm flipV="1">
              <a:off x="5629105" y="4924191"/>
              <a:ext cx="1155744" cy="33829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直接箭头连接符 19">
              <a:extLst>
                <a:ext uri="{FF2B5EF4-FFF2-40B4-BE49-F238E27FC236}">
                  <a16:creationId xmlns:a16="http://schemas.microsoft.com/office/drawing/2014/main" id="{2D38168C-F9F0-4840-BF70-9E1643E7B8FD}"/>
                </a:ext>
              </a:extLst>
            </p:cNvPr>
            <p:cNvCxnSpPr>
              <a:cxnSpLocks/>
              <a:stCxn id="16" idx="6"/>
            </p:cNvCxnSpPr>
            <p:nvPr/>
          </p:nvCxnSpPr>
          <p:spPr>
            <a:xfrm>
              <a:off x="5629106" y="2644289"/>
              <a:ext cx="1155743" cy="46629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1" name="直接箭头连接符 20">
              <a:extLst>
                <a:ext uri="{FF2B5EF4-FFF2-40B4-BE49-F238E27FC236}">
                  <a16:creationId xmlns:a16="http://schemas.microsoft.com/office/drawing/2014/main" id="{5E79DEA9-4BBD-4686-8246-5838F66A4A7A}"/>
                </a:ext>
              </a:extLst>
            </p:cNvPr>
            <p:cNvCxnSpPr>
              <a:cxnSpLocks/>
              <a:endCxn id="18" idx="1"/>
            </p:cNvCxnSpPr>
            <p:nvPr/>
          </p:nvCxnSpPr>
          <p:spPr>
            <a:xfrm>
              <a:off x="7513046" y="3429691"/>
              <a:ext cx="965937" cy="358123"/>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49" name="椭圆 48">
              <a:extLst>
                <a:ext uri="{FF2B5EF4-FFF2-40B4-BE49-F238E27FC236}">
                  <a16:creationId xmlns:a16="http://schemas.microsoft.com/office/drawing/2014/main" id="{75336AF6-E4E8-4114-806B-C2BC113B03E3}"/>
                </a:ext>
              </a:extLst>
            </p:cNvPr>
            <p:cNvSpPr/>
            <p:nvPr/>
          </p:nvSpPr>
          <p:spPr>
            <a:xfrm>
              <a:off x="6784849" y="4455471"/>
              <a:ext cx="728197" cy="650544"/>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a:extLst>
                <a:ext uri="{FF2B5EF4-FFF2-40B4-BE49-F238E27FC236}">
                  <a16:creationId xmlns:a16="http://schemas.microsoft.com/office/drawing/2014/main" id="{260FBE5E-F442-48C0-AA44-9F32172F78D9}"/>
                </a:ext>
              </a:extLst>
            </p:cNvPr>
            <p:cNvSpPr/>
            <p:nvPr/>
          </p:nvSpPr>
          <p:spPr>
            <a:xfrm>
              <a:off x="4900908" y="4937216"/>
              <a:ext cx="728197" cy="650544"/>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a:extLst>
                <a:ext uri="{FF2B5EF4-FFF2-40B4-BE49-F238E27FC236}">
                  <a16:creationId xmlns:a16="http://schemas.microsoft.com/office/drawing/2014/main" id="{52C2C89B-5751-4064-999F-797B8B142B76}"/>
                </a:ext>
              </a:extLst>
            </p:cNvPr>
            <p:cNvSpPr/>
            <p:nvPr/>
          </p:nvSpPr>
          <p:spPr>
            <a:xfrm>
              <a:off x="4900907" y="3693951"/>
              <a:ext cx="728197" cy="650544"/>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4" name="直接箭头连接符 53">
              <a:extLst>
                <a:ext uri="{FF2B5EF4-FFF2-40B4-BE49-F238E27FC236}">
                  <a16:creationId xmlns:a16="http://schemas.microsoft.com/office/drawing/2014/main" id="{50C012B4-ABD3-48D6-A883-4861196CADC9}"/>
                </a:ext>
              </a:extLst>
            </p:cNvPr>
            <p:cNvCxnSpPr>
              <a:cxnSpLocks/>
              <a:endCxn id="18" idx="3"/>
            </p:cNvCxnSpPr>
            <p:nvPr/>
          </p:nvCxnSpPr>
          <p:spPr>
            <a:xfrm flipV="1">
              <a:off x="7513046" y="4247818"/>
              <a:ext cx="965937" cy="399423"/>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63" name="直接箭头连接符 62">
              <a:extLst>
                <a:ext uri="{FF2B5EF4-FFF2-40B4-BE49-F238E27FC236}">
                  <a16:creationId xmlns:a16="http://schemas.microsoft.com/office/drawing/2014/main" id="{65BED80E-A929-4C2E-A2BA-29FE007B8982}"/>
                </a:ext>
              </a:extLst>
            </p:cNvPr>
            <p:cNvCxnSpPr>
              <a:cxnSpLocks/>
              <a:stCxn id="51" idx="6"/>
              <a:endCxn id="17" idx="2"/>
            </p:cNvCxnSpPr>
            <p:nvPr/>
          </p:nvCxnSpPr>
          <p:spPr>
            <a:xfrm flipV="1">
              <a:off x="5629104" y="3267055"/>
              <a:ext cx="1155745" cy="75216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6" name="直接箭头连接符 65">
              <a:extLst>
                <a:ext uri="{FF2B5EF4-FFF2-40B4-BE49-F238E27FC236}">
                  <a16:creationId xmlns:a16="http://schemas.microsoft.com/office/drawing/2014/main" id="{9D3B3A26-67B6-4A53-9FDC-783F8205A7FB}"/>
                </a:ext>
              </a:extLst>
            </p:cNvPr>
            <p:cNvCxnSpPr>
              <a:cxnSpLocks/>
              <a:stCxn id="16" idx="6"/>
              <a:endCxn id="49" idx="1"/>
            </p:cNvCxnSpPr>
            <p:nvPr/>
          </p:nvCxnSpPr>
          <p:spPr>
            <a:xfrm>
              <a:off x="5629106" y="2644289"/>
              <a:ext cx="1262385" cy="190645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9" name="直接箭头连接符 68">
              <a:extLst>
                <a:ext uri="{FF2B5EF4-FFF2-40B4-BE49-F238E27FC236}">
                  <a16:creationId xmlns:a16="http://schemas.microsoft.com/office/drawing/2014/main" id="{BD578849-4C96-4FBA-8FA3-3A6ED8C1A9E4}"/>
                </a:ext>
              </a:extLst>
            </p:cNvPr>
            <p:cNvCxnSpPr>
              <a:cxnSpLocks/>
              <a:stCxn id="51" idx="6"/>
              <a:endCxn id="49" idx="2"/>
            </p:cNvCxnSpPr>
            <p:nvPr/>
          </p:nvCxnSpPr>
          <p:spPr>
            <a:xfrm>
              <a:off x="5629104" y="4019223"/>
              <a:ext cx="1155745" cy="76152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2" name="直接箭头连接符 71">
              <a:extLst>
                <a:ext uri="{FF2B5EF4-FFF2-40B4-BE49-F238E27FC236}">
                  <a16:creationId xmlns:a16="http://schemas.microsoft.com/office/drawing/2014/main" id="{684F9B2C-3F3F-4193-8A02-785147F5D782}"/>
                </a:ext>
              </a:extLst>
            </p:cNvPr>
            <p:cNvCxnSpPr>
              <a:cxnSpLocks/>
              <a:stCxn id="50" idx="6"/>
              <a:endCxn id="17" idx="3"/>
            </p:cNvCxnSpPr>
            <p:nvPr/>
          </p:nvCxnSpPr>
          <p:spPr>
            <a:xfrm flipV="1">
              <a:off x="5629105" y="3497057"/>
              <a:ext cx="1262386" cy="176543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aphicFrame>
          <p:nvGraphicFramePr>
            <p:cNvPr id="2057" name="对象 2056">
              <a:extLst>
                <a:ext uri="{FF2B5EF4-FFF2-40B4-BE49-F238E27FC236}">
                  <a16:creationId xmlns:a16="http://schemas.microsoft.com/office/drawing/2014/main" id="{D97D96CB-E89A-4610-8264-5524FD91A6D0}"/>
                </a:ext>
              </a:extLst>
            </p:cNvPr>
            <p:cNvGraphicFramePr>
              <a:graphicFrameLocks noChangeAspect="1"/>
            </p:cNvGraphicFramePr>
            <p:nvPr/>
          </p:nvGraphicFramePr>
          <p:xfrm>
            <a:off x="3602794" y="4312717"/>
            <a:ext cx="339204" cy="469667"/>
          </p:xfrm>
          <a:graphic>
            <a:graphicData uri="http://schemas.openxmlformats.org/presentationml/2006/ole">
              <mc:AlternateContent xmlns:mc="http://schemas.openxmlformats.org/markup-compatibility/2006">
                <mc:Choice xmlns:v="urn:schemas-microsoft-com:vml" Requires="v">
                  <p:oleObj spid="_x0000_s15460" name="Equation" r:id="rId6" imgW="164880" imgH="228600" progId="Equation.DSMT4">
                    <p:embed/>
                  </p:oleObj>
                </mc:Choice>
                <mc:Fallback>
                  <p:oleObj name="Equation" r:id="rId6" imgW="164880" imgH="228600" progId="Equation.DSMT4">
                    <p:embed/>
                    <p:pic>
                      <p:nvPicPr>
                        <p:cNvPr id="2057" name="对象 2056">
                          <a:extLst>
                            <a:ext uri="{FF2B5EF4-FFF2-40B4-BE49-F238E27FC236}">
                              <a16:creationId xmlns:a16="http://schemas.microsoft.com/office/drawing/2014/main" id="{D97D96CB-E89A-4610-8264-5524FD91A6D0}"/>
                            </a:ext>
                          </a:extLst>
                        </p:cNvPr>
                        <p:cNvPicPr/>
                        <p:nvPr/>
                      </p:nvPicPr>
                      <p:blipFill>
                        <a:blip r:embed="rId7"/>
                        <a:stretch>
                          <a:fillRect/>
                        </a:stretch>
                      </p:blipFill>
                      <p:spPr>
                        <a:xfrm>
                          <a:off x="3602794" y="4312717"/>
                          <a:ext cx="339204" cy="469667"/>
                        </a:xfrm>
                        <a:prstGeom prst="rect">
                          <a:avLst/>
                        </a:prstGeom>
                      </p:spPr>
                    </p:pic>
                  </p:oleObj>
                </mc:Fallback>
              </mc:AlternateContent>
            </a:graphicData>
          </a:graphic>
        </p:graphicFrame>
        <p:graphicFrame>
          <p:nvGraphicFramePr>
            <p:cNvPr id="2058" name="对象 2057">
              <a:extLst>
                <a:ext uri="{FF2B5EF4-FFF2-40B4-BE49-F238E27FC236}">
                  <a16:creationId xmlns:a16="http://schemas.microsoft.com/office/drawing/2014/main" id="{5843C404-4E5D-4C28-BC2E-34D4AF43E3FA}"/>
                </a:ext>
              </a:extLst>
            </p:cNvPr>
            <p:cNvGraphicFramePr>
              <a:graphicFrameLocks noChangeAspect="1"/>
            </p:cNvGraphicFramePr>
            <p:nvPr/>
          </p:nvGraphicFramePr>
          <p:xfrm>
            <a:off x="3602794" y="3012652"/>
            <a:ext cx="339204" cy="508806"/>
          </p:xfrm>
          <a:graphic>
            <a:graphicData uri="http://schemas.openxmlformats.org/presentationml/2006/ole">
              <mc:AlternateContent xmlns:mc="http://schemas.openxmlformats.org/markup-compatibility/2006">
                <mc:Choice xmlns:v="urn:schemas-microsoft-com:vml" Requires="v">
                  <p:oleObj spid="_x0000_s15461" name="Equation" r:id="rId8" imgW="152280" imgH="228600" progId="Equation.DSMT4">
                    <p:embed/>
                  </p:oleObj>
                </mc:Choice>
                <mc:Fallback>
                  <p:oleObj name="Equation" r:id="rId8" imgW="152280" imgH="228600" progId="Equation.DSMT4">
                    <p:embed/>
                    <p:pic>
                      <p:nvPicPr>
                        <p:cNvPr id="2058" name="对象 2057">
                          <a:extLst>
                            <a:ext uri="{FF2B5EF4-FFF2-40B4-BE49-F238E27FC236}">
                              <a16:creationId xmlns:a16="http://schemas.microsoft.com/office/drawing/2014/main" id="{5843C404-4E5D-4C28-BC2E-34D4AF43E3FA}"/>
                            </a:ext>
                          </a:extLst>
                        </p:cNvPr>
                        <p:cNvPicPr/>
                        <p:nvPr/>
                      </p:nvPicPr>
                      <p:blipFill>
                        <a:blip r:embed="rId9"/>
                        <a:stretch>
                          <a:fillRect/>
                        </a:stretch>
                      </p:blipFill>
                      <p:spPr>
                        <a:xfrm>
                          <a:off x="3602794" y="3012652"/>
                          <a:ext cx="339204" cy="508806"/>
                        </a:xfrm>
                        <a:prstGeom prst="rect">
                          <a:avLst/>
                        </a:prstGeom>
                      </p:spPr>
                    </p:pic>
                  </p:oleObj>
                </mc:Fallback>
              </mc:AlternateContent>
            </a:graphicData>
          </a:graphic>
        </p:graphicFrame>
        <p:cxnSp>
          <p:nvCxnSpPr>
            <p:cNvPr id="78" name="直接箭头连接符 77">
              <a:extLst>
                <a:ext uri="{FF2B5EF4-FFF2-40B4-BE49-F238E27FC236}">
                  <a16:creationId xmlns:a16="http://schemas.microsoft.com/office/drawing/2014/main" id="{2594F462-E0AE-4D61-B2AD-1B04CA49C2DE}"/>
                </a:ext>
              </a:extLst>
            </p:cNvPr>
            <p:cNvCxnSpPr>
              <a:cxnSpLocks/>
              <a:endCxn id="16" idx="2"/>
            </p:cNvCxnSpPr>
            <p:nvPr/>
          </p:nvCxnSpPr>
          <p:spPr>
            <a:xfrm flipV="1">
              <a:off x="3958939" y="2644289"/>
              <a:ext cx="941970" cy="60710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1" name="直接箭头连接符 80">
              <a:extLst>
                <a:ext uri="{FF2B5EF4-FFF2-40B4-BE49-F238E27FC236}">
                  <a16:creationId xmlns:a16="http://schemas.microsoft.com/office/drawing/2014/main" id="{A0DE568A-E894-4BBD-A3EB-8ABDF1AB3576}"/>
                </a:ext>
              </a:extLst>
            </p:cNvPr>
            <p:cNvCxnSpPr>
              <a:cxnSpLocks/>
              <a:endCxn id="51" idx="2"/>
            </p:cNvCxnSpPr>
            <p:nvPr/>
          </p:nvCxnSpPr>
          <p:spPr>
            <a:xfrm>
              <a:off x="3958939" y="3323803"/>
              <a:ext cx="941968" cy="69542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5" name="直接箭头连接符 84">
              <a:extLst>
                <a:ext uri="{FF2B5EF4-FFF2-40B4-BE49-F238E27FC236}">
                  <a16:creationId xmlns:a16="http://schemas.microsoft.com/office/drawing/2014/main" id="{3DE62C30-D890-48D1-A743-CE416368ED86}"/>
                </a:ext>
              </a:extLst>
            </p:cNvPr>
            <p:cNvCxnSpPr>
              <a:cxnSpLocks/>
              <a:endCxn id="50" idx="2"/>
            </p:cNvCxnSpPr>
            <p:nvPr/>
          </p:nvCxnSpPr>
          <p:spPr>
            <a:xfrm>
              <a:off x="3958938" y="3429691"/>
              <a:ext cx="941970" cy="183279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8" name="直接箭头连接符 87">
              <a:extLst>
                <a:ext uri="{FF2B5EF4-FFF2-40B4-BE49-F238E27FC236}">
                  <a16:creationId xmlns:a16="http://schemas.microsoft.com/office/drawing/2014/main" id="{933C386C-04BC-4336-AD7F-A684B08F0476}"/>
                </a:ext>
              </a:extLst>
            </p:cNvPr>
            <p:cNvCxnSpPr>
              <a:cxnSpLocks/>
              <a:endCxn id="16" idx="3"/>
            </p:cNvCxnSpPr>
            <p:nvPr/>
          </p:nvCxnSpPr>
          <p:spPr>
            <a:xfrm flipV="1">
              <a:off x="3953981" y="2874291"/>
              <a:ext cx="1053570" cy="169557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1" name="直接箭头连接符 90">
              <a:extLst>
                <a:ext uri="{FF2B5EF4-FFF2-40B4-BE49-F238E27FC236}">
                  <a16:creationId xmlns:a16="http://schemas.microsoft.com/office/drawing/2014/main" id="{AD88D1DB-DBAD-46E7-98A0-97F3CF196A5C}"/>
                </a:ext>
              </a:extLst>
            </p:cNvPr>
            <p:cNvCxnSpPr>
              <a:cxnSpLocks/>
              <a:endCxn id="51" idx="2"/>
            </p:cNvCxnSpPr>
            <p:nvPr/>
          </p:nvCxnSpPr>
          <p:spPr>
            <a:xfrm flipV="1">
              <a:off x="3953980" y="4019223"/>
              <a:ext cx="946927" cy="56366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4" name="直接箭头连接符 93">
              <a:extLst>
                <a:ext uri="{FF2B5EF4-FFF2-40B4-BE49-F238E27FC236}">
                  <a16:creationId xmlns:a16="http://schemas.microsoft.com/office/drawing/2014/main" id="{1C966404-5336-44CC-8ECE-E012059D1C89}"/>
                </a:ext>
              </a:extLst>
            </p:cNvPr>
            <p:cNvCxnSpPr>
              <a:cxnSpLocks/>
              <a:endCxn id="50" idx="2"/>
            </p:cNvCxnSpPr>
            <p:nvPr/>
          </p:nvCxnSpPr>
          <p:spPr>
            <a:xfrm>
              <a:off x="3974650" y="4569864"/>
              <a:ext cx="926258" cy="69262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aphicFrame>
          <p:nvGraphicFramePr>
            <p:cNvPr id="2075" name="对象 2074">
              <a:extLst>
                <a:ext uri="{FF2B5EF4-FFF2-40B4-BE49-F238E27FC236}">
                  <a16:creationId xmlns:a16="http://schemas.microsoft.com/office/drawing/2014/main" id="{4225C39C-CB6B-4CF5-97F7-48FA01B4EB4A}"/>
                </a:ext>
              </a:extLst>
            </p:cNvPr>
            <p:cNvGraphicFramePr>
              <a:graphicFrameLocks noChangeAspect="1"/>
            </p:cNvGraphicFramePr>
            <p:nvPr/>
          </p:nvGraphicFramePr>
          <p:xfrm>
            <a:off x="5088757" y="2420559"/>
            <a:ext cx="309555" cy="428615"/>
          </p:xfrm>
          <a:graphic>
            <a:graphicData uri="http://schemas.openxmlformats.org/presentationml/2006/ole">
              <mc:AlternateContent xmlns:mc="http://schemas.openxmlformats.org/markup-compatibility/2006">
                <mc:Choice xmlns:v="urn:schemas-microsoft-com:vml" Requires="v">
                  <p:oleObj spid="_x0000_s15462" name="Equation" r:id="rId10" imgW="164880" imgH="228600" progId="Equation.DSMT4">
                    <p:embed/>
                  </p:oleObj>
                </mc:Choice>
                <mc:Fallback>
                  <p:oleObj name="Equation" r:id="rId10" imgW="164880" imgH="228600" progId="Equation.DSMT4">
                    <p:embed/>
                    <p:pic>
                      <p:nvPicPr>
                        <p:cNvPr id="2075" name="对象 2074">
                          <a:extLst>
                            <a:ext uri="{FF2B5EF4-FFF2-40B4-BE49-F238E27FC236}">
                              <a16:creationId xmlns:a16="http://schemas.microsoft.com/office/drawing/2014/main" id="{4225C39C-CB6B-4CF5-97F7-48FA01B4EB4A}"/>
                            </a:ext>
                          </a:extLst>
                        </p:cNvPr>
                        <p:cNvPicPr/>
                        <p:nvPr/>
                      </p:nvPicPr>
                      <p:blipFill>
                        <a:blip r:embed="rId11"/>
                        <a:stretch>
                          <a:fillRect/>
                        </a:stretch>
                      </p:blipFill>
                      <p:spPr>
                        <a:xfrm>
                          <a:off x="5088757" y="2420559"/>
                          <a:ext cx="309555" cy="428615"/>
                        </a:xfrm>
                        <a:prstGeom prst="rect">
                          <a:avLst/>
                        </a:prstGeom>
                      </p:spPr>
                    </p:pic>
                  </p:oleObj>
                </mc:Fallback>
              </mc:AlternateContent>
            </a:graphicData>
          </a:graphic>
        </p:graphicFrame>
        <p:cxnSp>
          <p:nvCxnSpPr>
            <p:cNvPr id="103" name="直接箭头连接符 102">
              <a:extLst>
                <a:ext uri="{FF2B5EF4-FFF2-40B4-BE49-F238E27FC236}">
                  <a16:creationId xmlns:a16="http://schemas.microsoft.com/office/drawing/2014/main" id="{30228BF0-EADF-42DD-92CB-9BDB2F355CE9}"/>
                </a:ext>
              </a:extLst>
            </p:cNvPr>
            <p:cNvCxnSpPr>
              <a:cxnSpLocks/>
              <a:stCxn id="18" idx="6"/>
            </p:cNvCxnSpPr>
            <p:nvPr/>
          </p:nvCxnSpPr>
          <p:spPr>
            <a:xfrm>
              <a:off x="9100538" y="4017816"/>
              <a:ext cx="75556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aphicFrame>
          <p:nvGraphicFramePr>
            <p:cNvPr id="2080" name="对象 2079">
              <a:extLst>
                <a:ext uri="{FF2B5EF4-FFF2-40B4-BE49-F238E27FC236}">
                  <a16:creationId xmlns:a16="http://schemas.microsoft.com/office/drawing/2014/main" id="{78596D37-4E98-419B-8F1F-10BADC439EF3}"/>
                </a:ext>
              </a:extLst>
            </p:cNvPr>
            <p:cNvGraphicFramePr>
              <a:graphicFrameLocks noChangeAspect="1"/>
            </p:cNvGraphicFramePr>
            <p:nvPr/>
          </p:nvGraphicFramePr>
          <p:xfrm>
            <a:off x="9982200" y="3879276"/>
            <a:ext cx="311843" cy="368542"/>
          </p:xfrm>
          <a:graphic>
            <a:graphicData uri="http://schemas.openxmlformats.org/presentationml/2006/ole">
              <mc:AlternateContent xmlns:mc="http://schemas.openxmlformats.org/markup-compatibility/2006">
                <mc:Choice xmlns:v="urn:schemas-microsoft-com:vml" Requires="v">
                  <p:oleObj spid="_x0000_s15463" name="Equation" r:id="rId12" imgW="139680" imgH="164880" progId="Equation.DSMT4">
                    <p:embed/>
                  </p:oleObj>
                </mc:Choice>
                <mc:Fallback>
                  <p:oleObj name="Equation" r:id="rId12" imgW="139680" imgH="164880" progId="Equation.DSMT4">
                    <p:embed/>
                    <p:pic>
                      <p:nvPicPr>
                        <p:cNvPr id="2080" name="对象 2079">
                          <a:extLst>
                            <a:ext uri="{FF2B5EF4-FFF2-40B4-BE49-F238E27FC236}">
                              <a16:creationId xmlns:a16="http://schemas.microsoft.com/office/drawing/2014/main" id="{78596D37-4E98-419B-8F1F-10BADC439EF3}"/>
                            </a:ext>
                          </a:extLst>
                        </p:cNvPr>
                        <p:cNvPicPr/>
                        <p:nvPr/>
                      </p:nvPicPr>
                      <p:blipFill>
                        <a:blip r:embed="rId13"/>
                        <a:stretch>
                          <a:fillRect/>
                        </a:stretch>
                      </p:blipFill>
                      <p:spPr>
                        <a:xfrm>
                          <a:off x="9982200" y="3879276"/>
                          <a:ext cx="311843" cy="368542"/>
                        </a:xfrm>
                        <a:prstGeom prst="rect">
                          <a:avLst/>
                        </a:prstGeom>
                      </p:spPr>
                    </p:pic>
                  </p:oleObj>
                </mc:Fallback>
              </mc:AlternateContent>
            </a:graphicData>
          </a:graphic>
        </p:graphicFrame>
      </p:grpSp>
      <p:graphicFrame>
        <p:nvGraphicFramePr>
          <p:cNvPr id="2083" name="对象 2082">
            <a:extLst>
              <a:ext uri="{FF2B5EF4-FFF2-40B4-BE49-F238E27FC236}">
                <a16:creationId xmlns:a16="http://schemas.microsoft.com/office/drawing/2014/main" id="{075264FF-409C-4CC3-A6A3-450470A16791}"/>
              </a:ext>
            </a:extLst>
          </p:cNvPr>
          <p:cNvGraphicFramePr>
            <a:graphicFrameLocks noChangeAspect="1"/>
          </p:cNvGraphicFramePr>
          <p:nvPr/>
        </p:nvGraphicFramePr>
        <p:xfrm>
          <a:off x="4273868" y="3678652"/>
          <a:ext cx="304800" cy="393700"/>
        </p:xfrm>
        <a:graphic>
          <a:graphicData uri="http://schemas.openxmlformats.org/presentationml/2006/ole">
            <mc:AlternateContent xmlns:mc="http://schemas.openxmlformats.org/markup-compatibility/2006">
              <mc:Choice xmlns:v="urn:schemas-microsoft-com:vml" Requires="v">
                <p:oleObj spid="_x0000_s15464" name="Equation" r:id="rId14" imgW="304698" imgH="393519" progId="Equation.DSMT4">
                  <p:embed/>
                </p:oleObj>
              </mc:Choice>
              <mc:Fallback>
                <p:oleObj name="Equation" r:id="rId14" imgW="304698" imgH="393519" progId="Equation.DSMT4">
                  <p:embed/>
                  <p:pic>
                    <p:nvPicPr>
                      <p:cNvPr id="2083" name="对象 2082">
                        <a:extLst>
                          <a:ext uri="{FF2B5EF4-FFF2-40B4-BE49-F238E27FC236}">
                            <a16:creationId xmlns:a16="http://schemas.microsoft.com/office/drawing/2014/main" id="{075264FF-409C-4CC3-A6A3-450470A16791}"/>
                          </a:ext>
                        </a:extLst>
                      </p:cNvPr>
                      <p:cNvPicPr/>
                      <p:nvPr/>
                    </p:nvPicPr>
                    <p:blipFill>
                      <a:blip r:embed="rId15"/>
                      <a:stretch>
                        <a:fillRect/>
                      </a:stretch>
                    </p:blipFill>
                    <p:spPr>
                      <a:xfrm>
                        <a:off x="4273868" y="3678652"/>
                        <a:ext cx="304800" cy="393700"/>
                      </a:xfrm>
                      <a:prstGeom prst="rect">
                        <a:avLst/>
                      </a:prstGeom>
                    </p:spPr>
                  </p:pic>
                </p:oleObj>
              </mc:Fallback>
            </mc:AlternateContent>
          </a:graphicData>
        </a:graphic>
      </p:graphicFrame>
      <p:graphicFrame>
        <p:nvGraphicFramePr>
          <p:cNvPr id="2084" name="对象 2083">
            <a:extLst>
              <a:ext uri="{FF2B5EF4-FFF2-40B4-BE49-F238E27FC236}">
                <a16:creationId xmlns:a16="http://schemas.microsoft.com/office/drawing/2014/main" id="{B2429651-D874-41FB-9A86-5875D2F78D71}"/>
              </a:ext>
            </a:extLst>
          </p:cNvPr>
          <p:cNvGraphicFramePr>
            <a:graphicFrameLocks noChangeAspect="1"/>
          </p:cNvGraphicFramePr>
          <p:nvPr/>
        </p:nvGraphicFramePr>
        <p:xfrm>
          <a:off x="4236338" y="4900871"/>
          <a:ext cx="360716" cy="463778"/>
        </p:xfrm>
        <a:graphic>
          <a:graphicData uri="http://schemas.openxmlformats.org/presentationml/2006/ole">
            <mc:AlternateContent xmlns:mc="http://schemas.openxmlformats.org/markup-compatibility/2006">
              <mc:Choice xmlns:v="urn:schemas-microsoft-com:vml" Requires="v">
                <p:oleObj spid="_x0000_s15465" name="Equation" r:id="rId16" imgW="177480" imgH="228600" progId="Equation.DSMT4">
                  <p:embed/>
                </p:oleObj>
              </mc:Choice>
              <mc:Fallback>
                <p:oleObj name="Equation" r:id="rId16" imgW="177480" imgH="228600" progId="Equation.DSMT4">
                  <p:embed/>
                  <p:pic>
                    <p:nvPicPr>
                      <p:cNvPr id="2084" name="对象 2083">
                        <a:extLst>
                          <a:ext uri="{FF2B5EF4-FFF2-40B4-BE49-F238E27FC236}">
                            <a16:creationId xmlns:a16="http://schemas.microsoft.com/office/drawing/2014/main" id="{B2429651-D874-41FB-9A86-5875D2F78D71}"/>
                          </a:ext>
                        </a:extLst>
                      </p:cNvPr>
                      <p:cNvPicPr/>
                      <p:nvPr/>
                    </p:nvPicPr>
                    <p:blipFill>
                      <a:blip r:embed="rId17"/>
                      <a:stretch>
                        <a:fillRect/>
                      </a:stretch>
                    </p:blipFill>
                    <p:spPr>
                      <a:xfrm>
                        <a:off x="4236338" y="4900871"/>
                        <a:ext cx="360716" cy="463778"/>
                      </a:xfrm>
                      <a:prstGeom prst="rect">
                        <a:avLst/>
                      </a:prstGeom>
                    </p:spPr>
                  </p:pic>
                </p:oleObj>
              </mc:Fallback>
            </mc:AlternateContent>
          </a:graphicData>
        </a:graphic>
      </p:graphicFrame>
      <p:graphicFrame>
        <p:nvGraphicFramePr>
          <p:cNvPr id="2085" name="对象 2084">
            <a:extLst>
              <a:ext uri="{FF2B5EF4-FFF2-40B4-BE49-F238E27FC236}">
                <a16:creationId xmlns:a16="http://schemas.microsoft.com/office/drawing/2014/main" id="{3ECD06ED-DB39-4448-8D03-1F364488AD65}"/>
              </a:ext>
            </a:extLst>
          </p:cNvPr>
          <p:cNvGraphicFramePr>
            <a:graphicFrameLocks noChangeAspect="1"/>
          </p:cNvGraphicFramePr>
          <p:nvPr/>
        </p:nvGraphicFramePr>
        <p:xfrm>
          <a:off x="6177984" y="2906169"/>
          <a:ext cx="306284" cy="393794"/>
        </p:xfrm>
        <a:graphic>
          <a:graphicData uri="http://schemas.openxmlformats.org/presentationml/2006/ole">
            <mc:AlternateContent xmlns:mc="http://schemas.openxmlformats.org/markup-compatibility/2006">
              <mc:Choice xmlns:v="urn:schemas-microsoft-com:vml" Requires="v">
                <p:oleObj spid="_x0000_s15466" name="Equation" r:id="rId18" imgW="177480" imgH="228600" progId="Equation.DSMT4">
                  <p:embed/>
                </p:oleObj>
              </mc:Choice>
              <mc:Fallback>
                <p:oleObj name="Equation" r:id="rId18" imgW="177480" imgH="228600" progId="Equation.DSMT4">
                  <p:embed/>
                  <p:pic>
                    <p:nvPicPr>
                      <p:cNvPr id="2085" name="对象 2084">
                        <a:extLst>
                          <a:ext uri="{FF2B5EF4-FFF2-40B4-BE49-F238E27FC236}">
                            <a16:creationId xmlns:a16="http://schemas.microsoft.com/office/drawing/2014/main" id="{3ECD06ED-DB39-4448-8D03-1F364488AD65}"/>
                          </a:ext>
                        </a:extLst>
                      </p:cNvPr>
                      <p:cNvPicPr/>
                      <p:nvPr/>
                    </p:nvPicPr>
                    <p:blipFill>
                      <a:blip r:embed="rId19"/>
                      <a:stretch>
                        <a:fillRect/>
                      </a:stretch>
                    </p:blipFill>
                    <p:spPr>
                      <a:xfrm>
                        <a:off x="6177984" y="2906169"/>
                        <a:ext cx="306284" cy="393794"/>
                      </a:xfrm>
                      <a:prstGeom prst="rect">
                        <a:avLst/>
                      </a:prstGeom>
                    </p:spPr>
                  </p:pic>
                </p:oleObj>
              </mc:Fallback>
            </mc:AlternateContent>
          </a:graphicData>
        </a:graphic>
      </p:graphicFrame>
      <p:graphicFrame>
        <p:nvGraphicFramePr>
          <p:cNvPr id="2087" name="对象 2086">
            <a:extLst>
              <a:ext uri="{FF2B5EF4-FFF2-40B4-BE49-F238E27FC236}">
                <a16:creationId xmlns:a16="http://schemas.microsoft.com/office/drawing/2014/main" id="{98C27E65-7B1F-42FE-8C22-8138D98ADC1D}"/>
              </a:ext>
            </a:extLst>
          </p:cNvPr>
          <p:cNvGraphicFramePr>
            <a:graphicFrameLocks noChangeAspect="1"/>
          </p:cNvGraphicFramePr>
          <p:nvPr/>
        </p:nvGraphicFramePr>
        <p:xfrm>
          <a:off x="6121093" y="4356952"/>
          <a:ext cx="360716" cy="463778"/>
        </p:xfrm>
        <a:graphic>
          <a:graphicData uri="http://schemas.openxmlformats.org/presentationml/2006/ole">
            <mc:AlternateContent xmlns:mc="http://schemas.openxmlformats.org/markup-compatibility/2006">
              <mc:Choice xmlns:v="urn:schemas-microsoft-com:vml" Requires="v">
                <p:oleObj spid="_x0000_s15467" name="Equation" r:id="rId20" imgW="177480" imgH="228600" progId="Equation.DSMT4">
                  <p:embed/>
                </p:oleObj>
              </mc:Choice>
              <mc:Fallback>
                <p:oleObj name="Equation" r:id="rId20" imgW="177480" imgH="228600" progId="Equation.DSMT4">
                  <p:embed/>
                  <p:pic>
                    <p:nvPicPr>
                      <p:cNvPr id="2087" name="对象 2086">
                        <a:extLst>
                          <a:ext uri="{FF2B5EF4-FFF2-40B4-BE49-F238E27FC236}">
                            <a16:creationId xmlns:a16="http://schemas.microsoft.com/office/drawing/2014/main" id="{98C27E65-7B1F-42FE-8C22-8138D98ADC1D}"/>
                          </a:ext>
                        </a:extLst>
                      </p:cNvPr>
                      <p:cNvPicPr/>
                      <p:nvPr/>
                    </p:nvPicPr>
                    <p:blipFill>
                      <a:blip r:embed="rId21"/>
                      <a:stretch>
                        <a:fillRect/>
                      </a:stretch>
                    </p:blipFill>
                    <p:spPr>
                      <a:xfrm>
                        <a:off x="6121093" y="4356952"/>
                        <a:ext cx="360716" cy="463778"/>
                      </a:xfrm>
                      <a:prstGeom prst="rect">
                        <a:avLst/>
                      </a:prstGeom>
                    </p:spPr>
                  </p:pic>
                </p:oleObj>
              </mc:Fallback>
            </mc:AlternateContent>
          </a:graphicData>
        </a:graphic>
      </p:graphicFrame>
      <p:graphicFrame>
        <p:nvGraphicFramePr>
          <p:cNvPr id="2088" name="对象 2087">
            <a:extLst>
              <a:ext uri="{FF2B5EF4-FFF2-40B4-BE49-F238E27FC236}">
                <a16:creationId xmlns:a16="http://schemas.microsoft.com/office/drawing/2014/main" id="{C63E131E-8278-4F79-8CCC-2291AC8DCC87}"/>
              </a:ext>
            </a:extLst>
          </p:cNvPr>
          <p:cNvGraphicFramePr>
            <a:graphicFrameLocks noChangeAspect="1"/>
          </p:cNvGraphicFramePr>
          <p:nvPr/>
        </p:nvGraphicFramePr>
        <p:xfrm>
          <a:off x="7716678" y="3614854"/>
          <a:ext cx="360716" cy="463778"/>
        </p:xfrm>
        <a:graphic>
          <a:graphicData uri="http://schemas.openxmlformats.org/presentationml/2006/ole">
            <mc:AlternateContent xmlns:mc="http://schemas.openxmlformats.org/markup-compatibility/2006">
              <mc:Choice xmlns:v="urn:schemas-microsoft-com:vml" Requires="v">
                <p:oleObj spid="_x0000_s15468" name="Equation" r:id="rId22" imgW="177480" imgH="228600" progId="Equation.DSMT4">
                  <p:embed/>
                </p:oleObj>
              </mc:Choice>
              <mc:Fallback>
                <p:oleObj name="Equation" r:id="rId22" imgW="177480" imgH="228600" progId="Equation.DSMT4">
                  <p:embed/>
                  <p:pic>
                    <p:nvPicPr>
                      <p:cNvPr id="2088" name="对象 2087">
                        <a:extLst>
                          <a:ext uri="{FF2B5EF4-FFF2-40B4-BE49-F238E27FC236}">
                            <a16:creationId xmlns:a16="http://schemas.microsoft.com/office/drawing/2014/main" id="{C63E131E-8278-4F79-8CCC-2291AC8DCC87}"/>
                          </a:ext>
                        </a:extLst>
                      </p:cNvPr>
                      <p:cNvPicPr/>
                      <p:nvPr/>
                    </p:nvPicPr>
                    <p:blipFill>
                      <a:blip r:embed="rId23"/>
                      <a:stretch>
                        <a:fillRect/>
                      </a:stretch>
                    </p:blipFill>
                    <p:spPr>
                      <a:xfrm>
                        <a:off x="7716678" y="3614854"/>
                        <a:ext cx="360716" cy="463778"/>
                      </a:xfrm>
                      <a:prstGeom prst="rect">
                        <a:avLst/>
                      </a:prstGeom>
                    </p:spPr>
                  </p:pic>
                </p:oleObj>
              </mc:Fallback>
            </mc:AlternateContent>
          </a:graphicData>
        </a:graphic>
      </p:graphicFrame>
      <p:graphicFrame>
        <p:nvGraphicFramePr>
          <p:cNvPr id="8" name="对象 7">
            <a:extLst>
              <a:ext uri="{FF2B5EF4-FFF2-40B4-BE49-F238E27FC236}">
                <a16:creationId xmlns:a16="http://schemas.microsoft.com/office/drawing/2014/main" id="{06777939-00EE-4E63-A7C7-62CA141A7209}"/>
              </a:ext>
            </a:extLst>
          </p:cNvPr>
          <p:cNvGraphicFramePr>
            <a:graphicFrameLocks noChangeAspect="1"/>
          </p:cNvGraphicFramePr>
          <p:nvPr>
            <p:extLst>
              <p:ext uri="{D42A27DB-BD31-4B8C-83A1-F6EECF244321}">
                <p14:modId xmlns:p14="http://schemas.microsoft.com/office/powerpoint/2010/main" val="1950549731"/>
              </p:ext>
            </p:extLst>
          </p:nvPr>
        </p:nvGraphicFramePr>
        <p:xfrm>
          <a:off x="6994790" y="3121667"/>
          <a:ext cx="400050" cy="379412"/>
        </p:xfrm>
        <a:graphic>
          <a:graphicData uri="http://schemas.openxmlformats.org/presentationml/2006/ole">
            <mc:AlternateContent xmlns:mc="http://schemas.openxmlformats.org/markup-compatibility/2006">
              <mc:Choice xmlns:v="urn:schemas-microsoft-com:vml" Requires="v">
                <p:oleObj spid="_x0000_s15469" name="Equation" r:id="rId24" imgW="241200" imgH="228600" progId="Equation.DSMT4">
                  <p:embed/>
                </p:oleObj>
              </mc:Choice>
              <mc:Fallback>
                <p:oleObj name="Equation" r:id="rId24" imgW="241200" imgH="228600" progId="Equation.DSMT4">
                  <p:embed/>
                  <p:pic>
                    <p:nvPicPr>
                      <p:cNvPr id="8" name="对象 7">
                        <a:extLst>
                          <a:ext uri="{FF2B5EF4-FFF2-40B4-BE49-F238E27FC236}">
                            <a16:creationId xmlns:a16="http://schemas.microsoft.com/office/drawing/2014/main" id="{06777939-00EE-4E63-A7C7-62CA141A7209}"/>
                          </a:ext>
                        </a:extLst>
                      </p:cNvPr>
                      <p:cNvPicPr/>
                      <p:nvPr/>
                    </p:nvPicPr>
                    <p:blipFill>
                      <a:blip r:embed="rId25"/>
                      <a:stretch>
                        <a:fillRect/>
                      </a:stretch>
                    </p:blipFill>
                    <p:spPr>
                      <a:xfrm>
                        <a:off x="6994790" y="3121667"/>
                        <a:ext cx="400050" cy="379412"/>
                      </a:xfrm>
                      <a:prstGeom prst="rect">
                        <a:avLst/>
                      </a:prstGeom>
                    </p:spPr>
                  </p:pic>
                </p:oleObj>
              </mc:Fallback>
            </mc:AlternateContent>
          </a:graphicData>
        </a:graphic>
      </p:graphicFrame>
      <p:graphicFrame>
        <p:nvGraphicFramePr>
          <p:cNvPr id="10" name="对象 9">
            <a:extLst>
              <a:ext uri="{FF2B5EF4-FFF2-40B4-BE49-F238E27FC236}">
                <a16:creationId xmlns:a16="http://schemas.microsoft.com/office/drawing/2014/main" id="{853142E1-CEA2-4C31-A1DC-C4DAF2F7B648}"/>
              </a:ext>
            </a:extLst>
          </p:cNvPr>
          <p:cNvGraphicFramePr>
            <a:graphicFrameLocks noChangeAspect="1"/>
          </p:cNvGraphicFramePr>
          <p:nvPr>
            <p:extLst>
              <p:ext uri="{D42A27DB-BD31-4B8C-83A1-F6EECF244321}">
                <p14:modId xmlns:p14="http://schemas.microsoft.com/office/powerpoint/2010/main" val="3749777064"/>
              </p:ext>
            </p:extLst>
          </p:nvPr>
        </p:nvGraphicFramePr>
        <p:xfrm>
          <a:off x="6838576" y="3988987"/>
          <a:ext cx="406400" cy="404812"/>
        </p:xfrm>
        <a:graphic>
          <a:graphicData uri="http://schemas.openxmlformats.org/presentationml/2006/ole">
            <mc:AlternateContent xmlns:mc="http://schemas.openxmlformats.org/markup-compatibility/2006">
              <mc:Choice xmlns:v="urn:schemas-microsoft-com:vml" Requires="v">
                <p:oleObj spid="_x0000_s15470" name="Equation" r:id="rId26" imgW="228600" imgH="228600" progId="Equation.DSMT4">
                  <p:embed/>
                </p:oleObj>
              </mc:Choice>
              <mc:Fallback>
                <p:oleObj name="Equation" r:id="rId26" imgW="228600" imgH="228600" progId="Equation.DSMT4">
                  <p:embed/>
                  <p:pic>
                    <p:nvPicPr>
                      <p:cNvPr id="10" name="对象 9">
                        <a:extLst>
                          <a:ext uri="{FF2B5EF4-FFF2-40B4-BE49-F238E27FC236}">
                            <a16:creationId xmlns:a16="http://schemas.microsoft.com/office/drawing/2014/main" id="{853142E1-CEA2-4C31-A1DC-C4DAF2F7B648}"/>
                          </a:ext>
                        </a:extLst>
                      </p:cNvPr>
                      <p:cNvPicPr/>
                      <p:nvPr/>
                    </p:nvPicPr>
                    <p:blipFill>
                      <a:blip r:embed="rId27"/>
                      <a:stretch>
                        <a:fillRect/>
                      </a:stretch>
                    </p:blipFill>
                    <p:spPr>
                      <a:xfrm>
                        <a:off x="6838576" y="3988987"/>
                        <a:ext cx="406400" cy="404812"/>
                      </a:xfrm>
                      <a:prstGeom prst="rect">
                        <a:avLst/>
                      </a:prstGeom>
                    </p:spPr>
                  </p:pic>
                </p:oleObj>
              </mc:Fallback>
            </mc:AlternateContent>
          </a:graphicData>
        </a:graphic>
      </p:graphicFrame>
    </p:spTree>
    <p:extLst>
      <p:ext uri="{BB962C8B-B14F-4D97-AF65-F5344CB8AC3E}">
        <p14:creationId xmlns:p14="http://schemas.microsoft.com/office/powerpoint/2010/main" val="4135141821"/>
      </p:ext>
    </p:extLst>
  </p:cSld>
  <p:clrMapOvr>
    <a:masterClrMapping/>
  </p:clrMapOvr>
  <mc:AlternateContent xmlns:mc="http://schemas.openxmlformats.org/markup-compatibility/2006">
    <mc:Choice xmlns:p14="http://schemas.microsoft.com/office/powerpoint/2010/main" Requires="p14">
      <p:transition p14:dur="10" advTm="13011"/>
    </mc:Choice>
    <mc:Fallback>
      <p:transition advTm="13011"/>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8643</TotalTime>
  <Words>3711</Words>
  <Application>Microsoft Office PowerPoint</Application>
  <PresentationFormat>宽屏</PresentationFormat>
  <Paragraphs>212</Paragraphs>
  <Slides>20</Slides>
  <Notes>20</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2</vt:i4>
      </vt:variant>
      <vt:variant>
        <vt:lpstr>幻灯片标题</vt:lpstr>
      </vt:variant>
      <vt:variant>
        <vt:i4>20</vt:i4>
      </vt:variant>
    </vt:vector>
  </HeadingPairs>
  <TitlesOfParts>
    <vt:vector size="32" baseType="lpstr">
      <vt:lpstr>-apple-system</vt:lpstr>
      <vt:lpstr>等线</vt:lpstr>
      <vt:lpstr>等线 Light</vt:lpstr>
      <vt:lpstr>黑体</vt:lpstr>
      <vt:lpstr>微软雅黑</vt:lpstr>
      <vt:lpstr>Arial</vt:lpstr>
      <vt:lpstr>Roboto</vt:lpstr>
      <vt:lpstr>Times New Roman</vt:lpstr>
      <vt:lpstr>Wingdings</vt:lpstr>
      <vt:lpstr>Office 主题​​</vt:lpstr>
      <vt:lpstr>Equation</vt:lpstr>
      <vt:lpstr>MathType 7.0 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齐 阁</dc:creator>
  <cp:lastModifiedBy>齐 阁</cp:lastModifiedBy>
  <cp:revision>73</cp:revision>
  <dcterms:created xsi:type="dcterms:W3CDTF">2024-07-12T04:00:37Z</dcterms:created>
  <dcterms:modified xsi:type="dcterms:W3CDTF">2024-07-18T04:03:52Z</dcterms:modified>
</cp:coreProperties>
</file>