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81"/>
  </p:normalViewPr>
  <p:slideViewPr>
    <p:cSldViewPr snapToGrid="0" snapToObjects="1">
      <p:cViewPr>
        <p:scale>
          <a:sx n="125" d="100"/>
          <a:sy n="125" d="100"/>
        </p:scale>
        <p:origin x="-496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7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30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01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63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59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35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20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35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5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3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334C-65E9-854B-A321-61F0A685BE5D}" type="datetimeFigureOut">
              <a:rPr lang="de-DE" smtClean="0"/>
              <a:t>09.01.16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1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30614" y="2283072"/>
            <a:ext cx="2152026" cy="8679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Programming</a:t>
            </a:r>
            <a:endParaRPr lang="de-DE" dirty="0"/>
          </a:p>
        </p:txBody>
      </p:sp>
      <p:cxnSp>
        <p:nvCxnSpPr>
          <p:cNvPr id="4" name="Gerade Verbindung mit Pfeil 3"/>
          <p:cNvCxnSpPr>
            <a:endCxn id="2" idx="2"/>
          </p:cNvCxnSpPr>
          <p:nvPr/>
        </p:nvCxnSpPr>
        <p:spPr>
          <a:xfrm>
            <a:off x="2245360" y="2717024"/>
            <a:ext cx="14852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2" idx="6"/>
          </p:cNvCxnSpPr>
          <p:nvPr/>
        </p:nvCxnSpPr>
        <p:spPr>
          <a:xfrm flipV="1">
            <a:off x="5882640" y="2717024"/>
            <a:ext cx="1402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ylinder 6"/>
          <p:cNvSpPr/>
          <p:nvPr/>
        </p:nvSpPr>
        <p:spPr>
          <a:xfrm>
            <a:off x="1473200" y="2376664"/>
            <a:ext cx="601334" cy="68072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7433332" y="2376664"/>
            <a:ext cx="601334" cy="68072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022974" y="3057384"/>
            <a:ext cx="150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Requirements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6983106" y="3106607"/>
            <a:ext cx="150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Code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94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30614" y="2283072"/>
            <a:ext cx="2152026" cy="8679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Programming</a:t>
            </a:r>
            <a:endParaRPr lang="de-DE" dirty="0"/>
          </a:p>
        </p:txBody>
      </p:sp>
      <p:cxnSp>
        <p:nvCxnSpPr>
          <p:cNvPr id="4" name="Gerade Verbindung mit Pfeil 3"/>
          <p:cNvCxnSpPr>
            <a:endCxn id="2" idx="2"/>
          </p:cNvCxnSpPr>
          <p:nvPr/>
        </p:nvCxnSpPr>
        <p:spPr>
          <a:xfrm>
            <a:off x="2245360" y="2717024"/>
            <a:ext cx="14852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2" idx="6"/>
          </p:cNvCxnSpPr>
          <p:nvPr/>
        </p:nvCxnSpPr>
        <p:spPr>
          <a:xfrm flipV="1">
            <a:off x="5882640" y="2717024"/>
            <a:ext cx="1402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ylinder 6"/>
          <p:cNvSpPr/>
          <p:nvPr/>
        </p:nvSpPr>
        <p:spPr>
          <a:xfrm>
            <a:off x="1473200" y="2376664"/>
            <a:ext cx="601334" cy="68072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7433332" y="2376664"/>
            <a:ext cx="601334" cy="68072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022974" y="3057384"/>
            <a:ext cx="150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Requirements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6983106" y="3106607"/>
            <a:ext cx="150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Logic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670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Ein Microsoft Office-Anwender</dc:creator>
  <cp:lastModifiedBy>Ein Microsoft Office-Anwender</cp:lastModifiedBy>
  <cp:revision>3</cp:revision>
  <dcterms:created xsi:type="dcterms:W3CDTF">2016-01-09T17:25:22Z</dcterms:created>
  <dcterms:modified xsi:type="dcterms:W3CDTF">2016-01-09T17:29:35Z</dcterms:modified>
</cp:coreProperties>
</file>