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>
        <p:scale>
          <a:sx n="125" d="100"/>
          <a:sy n="125" d="100"/>
        </p:scale>
        <p:origin x="-912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3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6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5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5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0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35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334C-65E9-854B-A321-61F0A685BE5D}" type="datetimeFigureOut">
              <a:rPr lang="de-DE" smtClean="0"/>
              <a:t>10.01.16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4F92-6A7B-3A4B-A621-EC547520D7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0614" y="2283072"/>
            <a:ext cx="2152026" cy="8679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Programming</a:t>
            </a:r>
            <a:endParaRPr lang="de-DE" dirty="0"/>
          </a:p>
        </p:txBody>
      </p:sp>
      <p:cxnSp>
        <p:nvCxnSpPr>
          <p:cNvPr id="4" name="Gerade Verbindung mit Pfeil 3"/>
          <p:cNvCxnSpPr>
            <a:endCxn id="2" idx="2"/>
          </p:cNvCxnSpPr>
          <p:nvPr/>
        </p:nvCxnSpPr>
        <p:spPr>
          <a:xfrm>
            <a:off x="2245360" y="2717024"/>
            <a:ext cx="1485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" idx="6"/>
          </p:cNvCxnSpPr>
          <p:nvPr/>
        </p:nvCxnSpPr>
        <p:spPr>
          <a:xfrm flipV="1">
            <a:off x="5882640" y="2717024"/>
            <a:ext cx="1402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473200" y="2376664"/>
            <a:ext cx="601334" cy="68072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7433332" y="2376664"/>
            <a:ext cx="601334" cy="6807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22974" y="3057384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Requirements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3106" y="3106607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Code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9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30614" y="2283072"/>
            <a:ext cx="2152026" cy="8679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Programming</a:t>
            </a:r>
            <a:endParaRPr lang="de-DE" dirty="0"/>
          </a:p>
        </p:txBody>
      </p:sp>
      <p:cxnSp>
        <p:nvCxnSpPr>
          <p:cNvPr id="4" name="Gerade Verbindung mit Pfeil 3"/>
          <p:cNvCxnSpPr>
            <a:endCxn id="2" idx="2"/>
          </p:cNvCxnSpPr>
          <p:nvPr/>
        </p:nvCxnSpPr>
        <p:spPr>
          <a:xfrm>
            <a:off x="2245360" y="2717024"/>
            <a:ext cx="14852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" idx="6"/>
          </p:cNvCxnSpPr>
          <p:nvPr/>
        </p:nvCxnSpPr>
        <p:spPr>
          <a:xfrm flipV="1">
            <a:off x="5882640" y="2717024"/>
            <a:ext cx="1402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473200" y="2376664"/>
            <a:ext cx="601334" cy="68072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7433332" y="2376664"/>
            <a:ext cx="601334" cy="68072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022974" y="3057384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Requirements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3106" y="3106607"/>
            <a:ext cx="150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Logic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67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92320" y="2600960"/>
            <a:ext cx="3027680" cy="6502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592320" y="5384800"/>
            <a:ext cx="3027680" cy="6502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9045">
            <a:off x="5120641" y="3708400"/>
            <a:ext cx="1120523" cy="1046480"/>
          </a:xfrm>
          <a:prstGeom prst="rect">
            <a:avLst/>
          </a:prstGeom>
        </p:spPr>
      </p:pic>
      <p:sp>
        <p:nvSpPr>
          <p:cNvPr id="5" name="Legende mit Linie (1) 4"/>
          <p:cNvSpPr/>
          <p:nvPr/>
        </p:nvSpPr>
        <p:spPr>
          <a:xfrm>
            <a:off x="7620000" y="3865880"/>
            <a:ext cx="1981200" cy="365760"/>
          </a:xfrm>
          <a:prstGeom prst="borderCallout1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Gap!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Ein Microsoft Office-Anwender</dc:creator>
  <cp:lastModifiedBy>Ein Microsoft Office-Anwender</cp:lastModifiedBy>
  <cp:revision>4</cp:revision>
  <dcterms:created xsi:type="dcterms:W3CDTF">2016-01-09T17:25:22Z</dcterms:created>
  <dcterms:modified xsi:type="dcterms:W3CDTF">2016-01-10T11:05:25Z</dcterms:modified>
</cp:coreProperties>
</file>