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DB71-7DBF-EB43-85E8-4AF3DBFF6B59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0C59-9603-0E4F-9690-49997BC1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5559" y="690287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>
            <a:off x="4859314" y="1463409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9248" y="1063041"/>
            <a:ext cx="104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value 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2519" y="1063041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sum )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697803" y="1463409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7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5559" y="690287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FirstPage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4859314" y="1463409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14371" y="1063041"/>
            <a:ext cx="3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5446" y="1063041"/>
            <a:ext cx="115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err="1" smtClean="0"/>
              <a:t>pageNo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2"/>
          </p:cNvCxnSpPr>
          <p:nvPr/>
        </p:nvCxnSpPr>
        <p:spPr>
          <a:xfrm>
            <a:off x="1697803" y="1463409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85559" y="2719740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NextPage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4859314" y="3492862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4371" y="3092494"/>
            <a:ext cx="3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65446" y="3092494"/>
            <a:ext cx="115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err="1" smtClean="0"/>
              <a:t>pageNo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4" idx="2"/>
          </p:cNvCxnSpPr>
          <p:nvPr/>
        </p:nvCxnSpPr>
        <p:spPr>
          <a:xfrm>
            <a:off x="1697803" y="3492862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gnetic Disk 28"/>
          <p:cNvSpPr/>
          <p:nvPr/>
        </p:nvSpPr>
        <p:spPr>
          <a:xfrm>
            <a:off x="4417559" y="1849969"/>
            <a:ext cx="331316" cy="53842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agnetic Disk 29"/>
          <p:cNvSpPr/>
          <p:nvPr/>
        </p:nvSpPr>
        <p:spPr>
          <a:xfrm>
            <a:off x="4404301" y="3893755"/>
            <a:ext cx="331316" cy="53842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14262" y="4694497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PrevPage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4888017" y="5467619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43074" y="5067251"/>
            <a:ext cx="3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94149" y="5067251"/>
            <a:ext cx="115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err="1" smtClean="0"/>
              <a:t>pageNo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1" idx="2"/>
          </p:cNvCxnSpPr>
          <p:nvPr/>
        </p:nvCxnSpPr>
        <p:spPr>
          <a:xfrm>
            <a:off x="1726506" y="5467619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agnetic Disk 35"/>
          <p:cNvSpPr/>
          <p:nvPr/>
        </p:nvSpPr>
        <p:spPr>
          <a:xfrm>
            <a:off x="4433004" y="5868512"/>
            <a:ext cx="331316" cy="53842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85559" y="6600765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LastPage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4859314" y="7373887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14371" y="6973519"/>
            <a:ext cx="3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5446" y="6973519"/>
            <a:ext cx="115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</a:t>
            </a:r>
            <a:r>
              <a:rPr lang="en-US" dirty="0" err="1" smtClean="0"/>
              <a:t>pageNo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7" idx="2"/>
          </p:cNvCxnSpPr>
          <p:nvPr/>
        </p:nvCxnSpPr>
        <p:spPr>
          <a:xfrm>
            <a:off x="1697803" y="7373887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agnetic Disk 41"/>
          <p:cNvSpPr/>
          <p:nvPr/>
        </p:nvSpPr>
        <p:spPr>
          <a:xfrm>
            <a:off x="4404301" y="7774780"/>
            <a:ext cx="331316" cy="53842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Lieser</dc:creator>
  <cp:lastModifiedBy>Stefan Lieser</cp:lastModifiedBy>
  <cp:revision>3</cp:revision>
  <dcterms:created xsi:type="dcterms:W3CDTF">2015-08-11T07:34:36Z</dcterms:created>
  <dcterms:modified xsi:type="dcterms:W3CDTF">2015-08-11T07:52:53Z</dcterms:modified>
</cp:coreProperties>
</file>