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12C7-50BB-0446-A119-A1A8FA47E757}" type="datetimeFigureOut">
              <a:rPr lang="en-US" smtClean="0"/>
              <a:t>11.08.15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96A4-4C5E-9442-8B2C-604E6DAE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85559" y="690287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strings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>
          <a:xfrm>
            <a:off x="4859314" y="1463409"/>
            <a:ext cx="154614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31198" y="1063041"/>
            <a:ext cx="128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number*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2079" y="1063041"/>
            <a:ext cx="107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string* )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1697803" y="1463409"/>
            <a:ext cx="1587756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71142" y="3189662"/>
            <a:ext cx="1573755" cy="1546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string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4844897" y="3962784"/>
            <a:ext cx="154614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58196" y="3562416"/>
            <a:ext cx="117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number 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9077" y="3562416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string )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1683386" y="3962784"/>
            <a:ext cx="1587756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9" idx="0"/>
          </p:cNvCxnSpPr>
          <p:nvPr/>
        </p:nvCxnSpPr>
        <p:spPr>
          <a:xfrm flipH="1">
            <a:off x="4058020" y="2236530"/>
            <a:ext cx="14417" cy="953132"/>
          </a:xfrm>
          <a:prstGeom prst="straightConnector1">
            <a:avLst/>
          </a:prstGeom>
          <a:ln w="28575" cmpd="sng">
            <a:tailEnd type="oval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0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Lieser</dc:creator>
  <cp:lastModifiedBy>Stefan Lieser</cp:lastModifiedBy>
  <cp:revision>2</cp:revision>
  <dcterms:created xsi:type="dcterms:W3CDTF">2015-08-11T09:07:22Z</dcterms:created>
  <dcterms:modified xsi:type="dcterms:W3CDTF">2015-08-11T09:09:29Z</dcterms:modified>
</cp:coreProperties>
</file>