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12C9-141B-F642-894A-5897E0F3128B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AEFC-E9B1-D343-8893-11FC648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4331" y="1049236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>
            <a:off x="3478086" y="1822358"/>
            <a:ext cx="1546145" cy="0"/>
          </a:xfrm>
          <a:prstGeom prst="straightConnector1">
            <a:avLst/>
          </a:prstGeom>
          <a:ln w="28575" cmpd="sng"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143" y="1421990"/>
            <a:ext cx="3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4218" y="1421990"/>
            <a:ext cx="117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number )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316575" y="1822358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77314" y="96638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5977314" y="2043249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024231" y="869760"/>
            <a:ext cx="953083" cy="9525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5024231" y="1822358"/>
            <a:ext cx="953083" cy="99401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262552">
            <a:off x="3315168" y="2160918"/>
            <a:ext cx="10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OnResult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Lieser</dc:creator>
  <cp:lastModifiedBy>Stefan Lieser</cp:lastModifiedBy>
  <cp:revision>4</cp:revision>
  <dcterms:created xsi:type="dcterms:W3CDTF">2015-08-11T09:30:49Z</dcterms:created>
  <dcterms:modified xsi:type="dcterms:W3CDTF">2015-08-11T10:04:03Z</dcterms:modified>
</cp:coreProperties>
</file>