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4" autoAdjust="0"/>
    <p:restoredTop sz="95681" autoAdjust="0"/>
  </p:normalViewPr>
  <p:slideViewPr>
    <p:cSldViewPr>
      <p:cViewPr varScale="1">
        <p:scale>
          <a:sx n="76" d="100"/>
          <a:sy n="76" d="100"/>
        </p:scale>
        <p:origin x="-5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15616" y="148478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475656" y="1196752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ArrayList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563888" y="1700808"/>
            <a:ext cx="108012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283968" y="1381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Object[]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779912" y="1750750"/>
            <a:ext cx="648072" cy="31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779912" y="2062691"/>
            <a:ext cx="648072" cy="31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79912" y="2372789"/>
            <a:ext cx="648072" cy="31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779912" y="3140968"/>
            <a:ext cx="648072" cy="31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995936" y="27675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605369" y="1734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605369" y="2033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605369" y="2317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576639" y="309435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</a:t>
            </a:r>
            <a:endParaRPr lang="de-DE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2051720" y="1734120"/>
            <a:ext cx="1512168" cy="298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505145" y="116632"/>
            <a:ext cx="641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nötig, werden die add-Methoden das neue grössere interne </a:t>
            </a:r>
          </a:p>
          <a:p>
            <a:r>
              <a:rPr lang="de-DE" smtClean="0"/>
              <a:t>Array erzeugen und aus dem vollen alten Array die Elemente</a:t>
            </a:r>
          </a:p>
          <a:p>
            <a:r>
              <a:rPr lang="de-DE" smtClean="0"/>
              <a:t>in das neue Array kopieren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827584" y="4615308"/>
            <a:ext cx="5619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Exam:</a:t>
            </a:r>
          </a:p>
          <a:p>
            <a:r>
              <a:rPr lang="de-DE" b="1" smtClean="0"/>
              <a:t>Nachteil</a:t>
            </a:r>
            <a:r>
              <a:rPr lang="de-DE" smtClean="0"/>
              <a:t> (im Vergleich zu LinkedList) – wenn oft Elemente </a:t>
            </a:r>
          </a:p>
          <a:p>
            <a:r>
              <a:rPr lang="de-DE" smtClean="0"/>
              <a:t>vorne hinzugefügt werden – add(0, element)</a:t>
            </a:r>
          </a:p>
          <a:p>
            <a:r>
              <a:rPr lang="de-DE" b="1" smtClean="0"/>
              <a:t>Vorteil</a:t>
            </a:r>
            <a:r>
              <a:rPr lang="de-DE"/>
              <a:t> </a:t>
            </a:r>
            <a:r>
              <a:rPr lang="de-DE" smtClean="0"/>
              <a:t>- sehr schneller Index-Zugriff – get(index)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1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2476" y="2780928"/>
            <a:ext cx="9361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first</a:t>
            </a:r>
          </a:p>
          <a:p>
            <a:pPr algn="ctr"/>
            <a:r>
              <a:rPr lang="de-DE" smtClean="0"/>
              <a:t>last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44484" y="2348880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LinkedList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45074" y="1098741"/>
            <a:ext cx="936104" cy="90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prev = null</a:t>
            </a:r>
          </a:p>
          <a:p>
            <a:pPr algn="ctr"/>
            <a:r>
              <a:rPr lang="de-DE" sz="1200" smtClean="0"/>
              <a:t>next</a:t>
            </a:r>
          </a:p>
          <a:p>
            <a:pPr algn="ctr"/>
            <a:r>
              <a:rPr lang="de-DE" sz="1200" smtClean="0"/>
              <a:t>data</a:t>
            </a:r>
            <a:endParaRPr lang="de-DE" sz="1200"/>
          </a:p>
        </p:txBody>
      </p:sp>
      <p:sp>
        <p:nvSpPr>
          <p:cNvPr id="7" name="Textfeld 6"/>
          <p:cNvSpPr txBox="1"/>
          <p:nvPr/>
        </p:nvSpPr>
        <p:spPr>
          <a:xfrm>
            <a:off x="4114446" y="764704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Element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444208" y="75982"/>
            <a:ext cx="25531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LinkedList list = new LinkedList();</a:t>
            </a:r>
          </a:p>
          <a:p>
            <a:r>
              <a:rPr lang="de-DE" sz="1400" smtClean="0"/>
              <a:t>list.add(2000);</a:t>
            </a:r>
          </a:p>
          <a:p>
            <a:r>
              <a:rPr lang="de-DE" sz="1400" smtClean="0"/>
              <a:t>list.add(3000</a:t>
            </a:r>
            <a:r>
              <a:rPr lang="de-DE" sz="1400"/>
              <a:t>);</a:t>
            </a:r>
          </a:p>
          <a:p>
            <a:r>
              <a:rPr lang="de-DE" sz="1400" smtClean="0"/>
              <a:t>list.add(4000</a:t>
            </a:r>
            <a:r>
              <a:rPr lang="de-DE" sz="1400"/>
              <a:t>);</a:t>
            </a:r>
          </a:p>
          <a:p>
            <a:endParaRPr lang="de-DE" sz="1400"/>
          </a:p>
        </p:txBody>
      </p:sp>
      <p:sp>
        <p:nvSpPr>
          <p:cNvPr id="9" name="Rechteck 8"/>
          <p:cNvSpPr/>
          <p:nvPr/>
        </p:nvSpPr>
        <p:spPr>
          <a:xfrm>
            <a:off x="3501058" y="2790929"/>
            <a:ext cx="72008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2000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740658" y="296165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Integer</a:t>
            </a:r>
            <a:endParaRPr lang="de-DE"/>
          </a:p>
        </p:txBody>
      </p:sp>
      <p:cxnSp>
        <p:nvCxnSpPr>
          <p:cNvPr id="12" name="Gerade Verbindung mit Pfeil 11"/>
          <p:cNvCxnSpPr>
            <a:endCxn id="9" idx="0"/>
          </p:cNvCxnSpPr>
          <p:nvPr/>
        </p:nvCxnSpPr>
        <p:spPr>
          <a:xfrm flipH="1">
            <a:off x="3861098" y="1818821"/>
            <a:ext cx="306856" cy="97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6" idx="1"/>
          </p:cNvCxnSpPr>
          <p:nvPr/>
        </p:nvCxnSpPr>
        <p:spPr>
          <a:xfrm flipV="1">
            <a:off x="997488" y="1551114"/>
            <a:ext cx="2647586" cy="1595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38" idx="1"/>
          </p:cNvCxnSpPr>
          <p:nvPr/>
        </p:nvCxnSpPr>
        <p:spPr>
          <a:xfrm>
            <a:off x="1032782" y="3414031"/>
            <a:ext cx="2576975" cy="2118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64288" y="3422251"/>
            <a:ext cx="72008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3000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7403888" y="3592979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Integer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364058" y="3178598"/>
            <a:ext cx="936104" cy="90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prev</a:t>
            </a:r>
          </a:p>
          <a:p>
            <a:pPr algn="ctr"/>
            <a:r>
              <a:rPr lang="de-DE" sz="1200" smtClean="0"/>
              <a:t>next </a:t>
            </a:r>
          </a:p>
          <a:p>
            <a:pPr algn="ctr"/>
            <a:r>
              <a:rPr lang="de-DE" sz="1200" smtClean="0"/>
              <a:t>data</a:t>
            </a:r>
            <a:endParaRPr lang="de-DE" sz="1200"/>
          </a:p>
        </p:txBody>
      </p:sp>
      <p:sp>
        <p:nvSpPr>
          <p:cNvPr id="20" name="Textfeld 19"/>
          <p:cNvSpPr txBox="1"/>
          <p:nvPr/>
        </p:nvSpPr>
        <p:spPr>
          <a:xfrm>
            <a:off x="5833430" y="2844561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Element</a:t>
            </a:r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4427984" y="2003487"/>
            <a:ext cx="1224137" cy="1418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9" idx="0"/>
          </p:cNvCxnSpPr>
          <p:nvPr/>
        </p:nvCxnSpPr>
        <p:spPr>
          <a:xfrm>
            <a:off x="4355976" y="1551114"/>
            <a:ext cx="1476134" cy="16274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7" idx="1"/>
          </p:cNvCxnSpPr>
          <p:nvPr/>
        </p:nvCxnSpPr>
        <p:spPr>
          <a:xfrm flipV="1">
            <a:off x="6012160" y="3584269"/>
            <a:ext cx="1152128" cy="1933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5409987" y="5323779"/>
            <a:ext cx="72008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4000</a:t>
            </a:r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5649587" y="5494507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Integer</a:t>
            </a:r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609757" y="5080126"/>
            <a:ext cx="936104" cy="90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prev</a:t>
            </a:r>
          </a:p>
          <a:p>
            <a:pPr algn="ctr"/>
            <a:r>
              <a:rPr lang="de-DE" sz="1200" smtClean="0"/>
              <a:t>next = null</a:t>
            </a:r>
          </a:p>
          <a:p>
            <a:pPr algn="ctr"/>
            <a:r>
              <a:rPr lang="de-DE" sz="1200" smtClean="0"/>
              <a:t>data</a:t>
            </a:r>
            <a:endParaRPr lang="de-DE" sz="1200"/>
          </a:p>
        </p:txBody>
      </p:sp>
      <p:sp>
        <p:nvSpPr>
          <p:cNvPr id="39" name="Textfeld 38"/>
          <p:cNvSpPr txBox="1"/>
          <p:nvPr/>
        </p:nvSpPr>
        <p:spPr>
          <a:xfrm>
            <a:off x="4079129" y="4746089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Element</a:t>
            </a:r>
            <a:endParaRPr lang="de-DE"/>
          </a:p>
        </p:txBody>
      </p:sp>
      <p:cxnSp>
        <p:nvCxnSpPr>
          <p:cNvPr id="40" name="Gerade Verbindung mit Pfeil 39"/>
          <p:cNvCxnSpPr>
            <a:endCxn id="36" idx="1"/>
          </p:cNvCxnSpPr>
          <p:nvPr/>
        </p:nvCxnSpPr>
        <p:spPr>
          <a:xfrm flipV="1">
            <a:off x="4257859" y="5485797"/>
            <a:ext cx="1152128" cy="1933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19" idx="1"/>
          </p:cNvCxnSpPr>
          <p:nvPr/>
        </p:nvCxnSpPr>
        <p:spPr>
          <a:xfrm flipV="1">
            <a:off x="4167954" y="3630971"/>
            <a:ext cx="1196104" cy="1692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4581178" y="3630971"/>
            <a:ext cx="1070943" cy="1692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63365" y="5625793"/>
            <a:ext cx="7860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Exam:</a:t>
            </a:r>
          </a:p>
          <a:p>
            <a:r>
              <a:rPr lang="de-DE" b="1" smtClean="0"/>
              <a:t>Vorteil</a:t>
            </a:r>
            <a:r>
              <a:rPr lang="de-DE" smtClean="0"/>
              <a:t> (im Vergleich zu ArrayList) – wenn oft Elemente </a:t>
            </a:r>
          </a:p>
          <a:p>
            <a:r>
              <a:rPr lang="de-DE" smtClean="0"/>
              <a:t>vorne hinzugefügt werden – add(0, element)</a:t>
            </a:r>
          </a:p>
          <a:p>
            <a:r>
              <a:rPr lang="de-DE" b="1" smtClean="0"/>
              <a:t>Nachteil</a:t>
            </a:r>
            <a:r>
              <a:rPr lang="de-DE" smtClean="0"/>
              <a:t> – Zeit für den Index-Zugriff von der Größe der Liste abhängig – get(index)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8198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Patrin</dc:creator>
  <cp:lastModifiedBy>Windows-Benutzer</cp:lastModifiedBy>
  <cp:revision>6</cp:revision>
  <dcterms:created xsi:type="dcterms:W3CDTF">2018-06-04T09:37:29Z</dcterms:created>
  <dcterms:modified xsi:type="dcterms:W3CDTF">2018-06-04T09:59:24Z</dcterms:modified>
</cp:coreProperties>
</file>