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58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93F30-E53F-3B44-977C-5085FAB00360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3771F8-FF94-C743-AE5E-70D81563EFF1}">
      <dgm:prSet phldrT="[Text]"/>
      <dgm:spPr/>
      <dgm:t>
        <a:bodyPr/>
        <a:lstStyle/>
        <a:p>
          <a:r>
            <a:rPr lang="en-US" dirty="0"/>
            <a:t>Train/Fit Model</a:t>
          </a:r>
        </a:p>
      </dgm:t>
    </dgm:pt>
    <dgm:pt modelId="{F6B8BEBA-5F5F-BB4D-BD0B-277CA9C886B5}" type="parTrans" cxnId="{B04FF82E-31A2-4745-9123-99BED29E8FC8}">
      <dgm:prSet/>
      <dgm:spPr/>
      <dgm:t>
        <a:bodyPr/>
        <a:lstStyle/>
        <a:p>
          <a:endParaRPr lang="en-US"/>
        </a:p>
      </dgm:t>
    </dgm:pt>
    <dgm:pt modelId="{0084ACC2-05B0-CD44-A823-46887C9C2D53}" type="sibTrans" cxnId="{B04FF82E-31A2-4745-9123-99BED29E8FC8}">
      <dgm:prSet/>
      <dgm:spPr/>
      <dgm:t>
        <a:bodyPr/>
        <a:lstStyle/>
        <a:p>
          <a:endParaRPr lang="en-US"/>
        </a:p>
      </dgm:t>
    </dgm:pt>
    <dgm:pt modelId="{3C8C8E31-5466-8B42-A221-198C3E7F8D06}">
      <dgm:prSet phldrT="[Text]"/>
      <dgm:spPr/>
      <dgm:t>
        <a:bodyPr/>
        <a:lstStyle/>
        <a:p>
          <a:r>
            <a:rPr lang="en-US" dirty="0"/>
            <a:t>Predict Test Data</a:t>
          </a:r>
        </a:p>
      </dgm:t>
    </dgm:pt>
    <dgm:pt modelId="{18F93C2B-7C14-8744-938C-94131B3F9A68}" type="parTrans" cxnId="{47384EA3-99B4-824E-8B8C-B2BD81A15AFE}">
      <dgm:prSet/>
      <dgm:spPr/>
      <dgm:t>
        <a:bodyPr/>
        <a:lstStyle/>
        <a:p>
          <a:endParaRPr lang="en-US"/>
        </a:p>
      </dgm:t>
    </dgm:pt>
    <dgm:pt modelId="{E26C793C-7429-9C42-86E3-A0078803B893}" type="sibTrans" cxnId="{47384EA3-99B4-824E-8B8C-B2BD81A15AFE}">
      <dgm:prSet/>
      <dgm:spPr/>
      <dgm:t>
        <a:bodyPr/>
        <a:lstStyle/>
        <a:p>
          <a:endParaRPr lang="en-US"/>
        </a:p>
      </dgm:t>
    </dgm:pt>
    <dgm:pt modelId="{3D96A0B0-F804-B347-BDD1-F7F562B3A227}">
      <dgm:prSet phldrT="[Text]"/>
      <dgm:spPr/>
      <dgm:t>
        <a:bodyPr/>
        <a:lstStyle/>
        <a:p>
          <a:r>
            <a:rPr lang="en-US" dirty="0"/>
            <a:t>Evaluate Results</a:t>
          </a:r>
        </a:p>
      </dgm:t>
    </dgm:pt>
    <dgm:pt modelId="{47F945D8-FEF1-654A-8E6E-F1DE113F3FCF}" type="parTrans" cxnId="{5523F0AB-DFA0-E64F-BA4F-6BE755CA01B1}">
      <dgm:prSet/>
      <dgm:spPr/>
      <dgm:t>
        <a:bodyPr/>
        <a:lstStyle/>
        <a:p>
          <a:endParaRPr lang="en-US"/>
        </a:p>
      </dgm:t>
    </dgm:pt>
    <dgm:pt modelId="{6210C9E5-4E8C-5E41-A979-BD790C87C230}" type="sibTrans" cxnId="{5523F0AB-DFA0-E64F-BA4F-6BE755CA01B1}">
      <dgm:prSet/>
      <dgm:spPr/>
      <dgm:t>
        <a:bodyPr/>
        <a:lstStyle/>
        <a:p>
          <a:endParaRPr lang="en-US"/>
        </a:p>
      </dgm:t>
    </dgm:pt>
    <dgm:pt modelId="{C64BFC03-12F9-4C40-B16F-75E2474A5165}">
      <dgm:prSet phldrT="[Text]"/>
      <dgm:spPr/>
      <dgm:t>
        <a:bodyPr/>
        <a:lstStyle/>
        <a:p>
          <a:r>
            <a:rPr lang="en-US" dirty="0"/>
            <a:t>Optimize</a:t>
          </a:r>
        </a:p>
      </dgm:t>
    </dgm:pt>
    <dgm:pt modelId="{A7CC03B9-2F13-8B4A-A408-471DB6207776}" type="parTrans" cxnId="{C24C7BCB-23AD-3445-AA08-920C949CA995}">
      <dgm:prSet/>
      <dgm:spPr/>
      <dgm:t>
        <a:bodyPr/>
        <a:lstStyle/>
        <a:p>
          <a:endParaRPr lang="en-US"/>
        </a:p>
      </dgm:t>
    </dgm:pt>
    <dgm:pt modelId="{A57871D7-CDCE-D94E-BA58-8CE383507745}" type="sibTrans" cxnId="{C24C7BCB-23AD-3445-AA08-920C949CA995}">
      <dgm:prSet/>
      <dgm:spPr/>
      <dgm:t>
        <a:bodyPr/>
        <a:lstStyle/>
        <a:p>
          <a:endParaRPr lang="en-US"/>
        </a:p>
      </dgm:t>
    </dgm:pt>
    <dgm:pt modelId="{CC0F7A95-9AE7-4C42-9470-2E4179C0CDD2}" type="pres">
      <dgm:prSet presAssocID="{70593F30-E53F-3B44-977C-5085FAB00360}" presName="cycle" presStyleCnt="0">
        <dgm:presLayoutVars>
          <dgm:dir/>
          <dgm:resizeHandles val="exact"/>
        </dgm:presLayoutVars>
      </dgm:prSet>
      <dgm:spPr/>
    </dgm:pt>
    <dgm:pt modelId="{C42FA1FF-4A9A-EF4E-B6D1-F2C10584D3CC}" type="pres">
      <dgm:prSet presAssocID="{3C8C8E31-5466-8B42-A221-198C3E7F8D06}" presName="dummy" presStyleCnt="0"/>
      <dgm:spPr/>
    </dgm:pt>
    <dgm:pt modelId="{C16AB1C5-9403-7740-909A-050BBCD82541}" type="pres">
      <dgm:prSet presAssocID="{3C8C8E31-5466-8B42-A221-198C3E7F8D06}" presName="node" presStyleLbl="revTx" presStyleIdx="0" presStyleCnt="4">
        <dgm:presLayoutVars>
          <dgm:bulletEnabled val="1"/>
        </dgm:presLayoutVars>
      </dgm:prSet>
      <dgm:spPr/>
    </dgm:pt>
    <dgm:pt modelId="{FF603C91-3E8D-F442-9913-79329DBA37B3}" type="pres">
      <dgm:prSet presAssocID="{E26C793C-7429-9C42-86E3-A0078803B893}" presName="sibTrans" presStyleLbl="node1" presStyleIdx="0" presStyleCnt="4"/>
      <dgm:spPr/>
    </dgm:pt>
    <dgm:pt modelId="{F21B70D7-705C-D345-B1E4-5ADE27083F69}" type="pres">
      <dgm:prSet presAssocID="{3D96A0B0-F804-B347-BDD1-F7F562B3A227}" presName="dummy" presStyleCnt="0"/>
      <dgm:spPr/>
    </dgm:pt>
    <dgm:pt modelId="{A3E6EB79-F035-2049-91A6-8E0C36AD847A}" type="pres">
      <dgm:prSet presAssocID="{3D96A0B0-F804-B347-BDD1-F7F562B3A227}" presName="node" presStyleLbl="revTx" presStyleIdx="1" presStyleCnt="4">
        <dgm:presLayoutVars>
          <dgm:bulletEnabled val="1"/>
        </dgm:presLayoutVars>
      </dgm:prSet>
      <dgm:spPr/>
    </dgm:pt>
    <dgm:pt modelId="{71ACD9A9-D0AC-9A4A-B962-D9EA7DAD68AD}" type="pres">
      <dgm:prSet presAssocID="{6210C9E5-4E8C-5E41-A979-BD790C87C230}" presName="sibTrans" presStyleLbl="node1" presStyleIdx="1" presStyleCnt="4"/>
      <dgm:spPr/>
    </dgm:pt>
    <dgm:pt modelId="{2DA5F694-28D0-244E-9BDE-6256581D3178}" type="pres">
      <dgm:prSet presAssocID="{C64BFC03-12F9-4C40-B16F-75E2474A5165}" presName="dummy" presStyleCnt="0"/>
      <dgm:spPr/>
    </dgm:pt>
    <dgm:pt modelId="{679CD38B-1EB8-FF49-9E48-A402536ABCE4}" type="pres">
      <dgm:prSet presAssocID="{C64BFC03-12F9-4C40-B16F-75E2474A5165}" presName="node" presStyleLbl="revTx" presStyleIdx="2" presStyleCnt="4">
        <dgm:presLayoutVars>
          <dgm:bulletEnabled val="1"/>
        </dgm:presLayoutVars>
      </dgm:prSet>
      <dgm:spPr/>
    </dgm:pt>
    <dgm:pt modelId="{3016D67F-4FC4-084E-80ED-290E8D1B03CB}" type="pres">
      <dgm:prSet presAssocID="{A57871D7-CDCE-D94E-BA58-8CE383507745}" presName="sibTrans" presStyleLbl="node1" presStyleIdx="2" presStyleCnt="4"/>
      <dgm:spPr/>
    </dgm:pt>
    <dgm:pt modelId="{1AD7ED96-3D6A-0C4E-8272-0A79ECC5D2DB}" type="pres">
      <dgm:prSet presAssocID="{9D3771F8-FF94-C743-AE5E-70D81563EFF1}" presName="dummy" presStyleCnt="0"/>
      <dgm:spPr/>
    </dgm:pt>
    <dgm:pt modelId="{7C0BE695-5276-B34F-8193-E0349E4C2EBB}" type="pres">
      <dgm:prSet presAssocID="{9D3771F8-FF94-C743-AE5E-70D81563EFF1}" presName="node" presStyleLbl="revTx" presStyleIdx="3" presStyleCnt="4">
        <dgm:presLayoutVars>
          <dgm:bulletEnabled val="1"/>
        </dgm:presLayoutVars>
      </dgm:prSet>
      <dgm:spPr/>
    </dgm:pt>
    <dgm:pt modelId="{D4E581D6-9750-B94E-B724-1BA78B8CDAD6}" type="pres">
      <dgm:prSet presAssocID="{0084ACC2-05B0-CD44-A823-46887C9C2D53}" presName="sibTrans" presStyleLbl="node1" presStyleIdx="3" presStyleCnt="4"/>
      <dgm:spPr/>
    </dgm:pt>
  </dgm:ptLst>
  <dgm:cxnLst>
    <dgm:cxn modelId="{5C0C6610-0FF0-BB41-86EF-028E690D6B9F}" type="presOf" srcId="{3D96A0B0-F804-B347-BDD1-F7F562B3A227}" destId="{A3E6EB79-F035-2049-91A6-8E0C36AD847A}" srcOrd="0" destOrd="0" presId="urn:microsoft.com/office/officeart/2005/8/layout/cycle1"/>
    <dgm:cxn modelId="{2C97A826-5C6B-F947-BB02-7365CC772724}" type="presOf" srcId="{C64BFC03-12F9-4C40-B16F-75E2474A5165}" destId="{679CD38B-1EB8-FF49-9E48-A402536ABCE4}" srcOrd="0" destOrd="0" presId="urn:microsoft.com/office/officeart/2005/8/layout/cycle1"/>
    <dgm:cxn modelId="{B04FF82E-31A2-4745-9123-99BED29E8FC8}" srcId="{70593F30-E53F-3B44-977C-5085FAB00360}" destId="{9D3771F8-FF94-C743-AE5E-70D81563EFF1}" srcOrd="3" destOrd="0" parTransId="{F6B8BEBA-5F5F-BB4D-BD0B-277CA9C886B5}" sibTransId="{0084ACC2-05B0-CD44-A823-46887C9C2D53}"/>
    <dgm:cxn modelId="{12E6B640-5F4C-2347-98F8-361F762E5034}" type="presOf" srcId="{E26C793C-7429-9C42-86E3-A0078803B893}" destId="{FF603C91-3E8D-F442-9913-79329DBA37B3}" srcOrd="0" destOrd="0" presId="urn:microsoft.com/office/officeart/2005/8/layout/cycle1"/>
    <dgm:cxn modelId="{1D59E34B-1B97-5748-A9C6-758DAA76B9E4}" type="presOf" srcId="{9D3771F8-FF94-C743-AE5E-70D81563EFF1}" destId="{7C0BE695-5276-B34F-8193-E0349E4C2EBB}" srcOrd="0" destOrd="0" presId="urn:microsoft.com/office/officeart/2005/8/layout/cycle1"/>
    <dgm:cxn modelId="{01174C5B-602E-8746-A7B0-C593BD02710B}" type="presOf" srcId="{3C8C8E31-5466-8B42-A221-198C3E7F8D06}" destId="{C16AB1C5-9403-7740-909A-050BBCD82541}" srcOrd="0" destOrd="0" presId="urn:microsoft.com/office/officeart/2005/8/layout/cycle1"/>
    <dgm:cxn modelId="{A5E56C66-8560-184B-987B-659E328FF7A1}" type="presOf" srcId="{0084ACC2-05B0-CD44-A823-46887C9C2D53}" destId="{D4E581D6-9750-B94E-B724-1BA78B8CDAD6}" srcOrd="0" destOrd="0" presId="urn:microsoft.com/office/officeart/2005/8/layout/cycle1"/>
    <dgm:cxn modelId="{47384EA3-99B4-824E-8B8C-B2BD81A15AFE}" srcId="{70593F30-E53F-3B44-977C-5085FAB00360}" destId="{3C8C8E31-5466-8B42-A221-198C3E7F8D06}" srcOrd="0" destOrd="0" parTransId="{18F93C2B-7C14-8744-938C-94131B3F9A68}" sibTransId="{E26C793C-7429-9C42-86E3-A0078803B893}"/>
    <dgm:cxn modelId="{5523F0AB-DFA0-E64F-BA4F-6BE755CA01B1}" srcId="{70593F30-E53F-3B44-977C-5085FAB00360}" destId="{3D96A0B0-F804-B347-BDD1-F7F562B3A227}" srcOrd="1" destOrd="0" parTransId="{47F945D8-FEF1-654A-8E6E-F1DE113F3FCF}" sibTransId="{6210C9E5-4E8C-5E41-A979-BD790C87C230}"/>
    <dgm:cxn modelId="{69436AB5-89C8-E04F-A3B2-5CD4D1C351FC}" type="presOf" srcId="{6210C9E5-4E8C-5E41-A979-BD790C87C230}" destId="{71ACD9A9-D0AC-9A4A-B962-D9EA7DAD68AD}" srcOrd="0" destOrd="0" presId="urn:microsoft.com/office/officeart/2005/8/layout/cycle1"/>
    <dgm:cxn modelId="{547028BC-AC77-4747-AA87-F530235E1F63}" type="presOf" srcId="{70593F30-E53F-3B44-977C-5085FAB00360}" destId="{CC0F7A95-9AE7-4C42-9470-2E4179C0CDD2}" srcOrd="0" destOrd="0" presId="urn:microsoft.com/office/officeart/2005/8/layout/cycle1"/>
    <dgm:cxn modelId="{C24C7BCB-23AD-3445-AA08-920C949CA995}" srcId="{70593F30-E53F-3B44-977C-5085FAB00360}" destId="{C64BFC03-12F9-4C40-B16F-75E2474A5165}" srcOrd="2" destOrd="0" parTransId="{A7CC03B9-2F13-8B4A-A408-471DB6207776}" sibTransId="{A57871D7-CDCE-D94E-BA58-8CE383507745}"/>
    <dgm:cxn modelId="{BAF5A2FF-E6BB-CF42-A234-2035FFED5972}" type="presOf" srcId="{A57871D7-CDCE-D94E-BA58-8CE383507745}" destId="{3016D67F-4FC4-084E-80ED-290E8D1B03CB}" srcOrd="0" destOrd="0" presId="urn:microsoft.com/office/officeart/2005/8/layout/cycle1"/>
    <dgm:cxn modelId="{AFDB8E5A-9A89-3C43-BE8B-7DA66A4EEB32}" type="presParOf" srcId="{CC0F7A95-9AE7-4C42-9470-2E4179C0CDD2}" destId="{C42FA1FF-4A9A-EF4E-B6D1-F2C10584D3CC}" srcOrd="0" destOrd="0" presId="urn:microsoft.com/office/officeart/2005/8/layout/cycle1"/>
    <dgm:cxn modelId="{5F013FB7-C88A-AE40-944E-6127D1BA01AA}" type="presParOf" srcId="{CC0F7A95-9AE7-4C42-9470-2E4179C0CDD2}" destId="{C16AB1C5-9403-7740-909A-050BBCD82541}" srcOrd="1" destOrd="0" presId="urn:microsoft.com/office/officeart/2005/8/layout/cycle1"/>
    <dgm:cxn modelId="{4B0301FB-9E8A-EC40-889E-F76740641786}" type="presParOf" srcId="{CC0F7A95-9AE7-4C42-9470-2E4179C0CDD2}" destId="{FF603C91-3E8D-F442-9913-79329DBA37B3}" srcOrd="2" destOrd="0" presId="urn:microsoft.com/office/officeart/2005/8/layout/cycle1"/>
    <dgm:cxn modelId="{414EE204-39F6-3644-A0E6-BB1BD0CB19D8}" type="presParOf" srcId="{CC0F7A95-9AE7-4C42-9470-2E4179C0CDD2}" destId="{F21B70D7-705C-D345-B1E4-5ADE27083F69}" srcOrd="3" destOrd="0" presId="urn:microsoft.com/office/officeart/2005/8/layout/cycle1"/>
    <dgm:cxn modelId="{F7AE3420-FDE4-4A44-8EAC-86B13F1918B9}" type="presParOf" srcId="{CC0F7A95-9AE7-4C42-9470-2E4179C0CDD2}" destId="{A3E6EB79-F035-2049-91A6-8E0C36AD847A}" srcOrd="4" destOrd="0" presId="urn:microsoft.com/office/officeart/2005/8/layout/cycle1"/>
    <dgm:cxn modelId="{A90E4B74-83F0-E14F-BB22-163FC090C9CC}" type="presParOf" srcId="{CC0F7A95-9AE7-4C42-9470-2E4179C0CDD2}" destId="{71ACD9A9-D0AC-9A4A-B962-D9EA7DAD68AD}" srcOrd="5" destOrd="0" presId="urn:microsoft.com/office/officeart/2005/8/layout/cycle1"/>
    <dgm:cxn modelId="{BD2EDB90-165B-CA46-BC06-69EF5C78F9CE}" type="presParOf" srcId="{CC0F7A95-9AE7-4C42-9470-2E4179C0CDD2}" destId="{2DA5F694-28D0-244E-9BDE-6256581D3178}" srcOrd="6" destOrd="0" presId="urn:microsoft.com/office/officeart/2005/8/layout/cycle1"/>
    <dgm:cxn modelId="{09573A0C-4EE8-514D-9E8B-F7A092057826}" type="presParOf" srcId="{CC0F7A95-9AE7-4C42-9470-2E4179C0CDD2}" destId="{679CD38B-1EB8-FF49-9E48-A402536ABCE4}" srcOrd="7" destOrd="0" presId="urn:microsoft.com/office/officeart/2005/8/layout/cycle1"/>
    <dgm:cxn modelId="{B57F102C-71ED-A543-9747-153EF50A87B2}" type="presParOf" srcId="{CC0F7A95-9AE7-4C42-9470-2E4179C0CDD2}" destId="{3016D67F-4FC4-084E-80ED-290E8D1B03CB}" srcOrd="8" destOrd="0" presId="urn:microsoft.com/office/officeart/2005/8/layout/cycle1"/>
    <dgm:cxn modelId="{6F054EB5-5357-6748-B8BE-A9343DB49D06}" type="presParOf" srcId="{CC0F7A95-9AE7-4C42-9470-2E4179C0CDD2}" destId="{1AD7ED96-3D6A-0C4E-8272-0A79ECC5D2DB}" srcOrd="9" destOrd="0" presId="urn:microsoft.com/office/officeart/2005/8/layout/cycle1"/>
    <dgm:cxn modelId="{999481DD-C0C7-6D41-B68D-A3CF0C0115B9}" type="presParOf" srcId="{CC0F7A95-9AE7-4C42-9470-2E4179C0CDD2}" destId="{7C0BE695-5276-B34F-8193-E0349E4C2EBB}" srcOrd="10" destOrd="0" presId="urn:microsoft.com/office/officeart/2005/8/layout/cycle1"/>
    <dgm:cxn modelId="{EA1D4795-6B06-714A-AD4B-EC7729A712EE}" type="presParOf" srcId="{CC0F7A95-9AE7-4C42-9470-2E4179C0CDD2}" destId="{D4E581D6-9750-B94E-B724-1BA78B8CDAD6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B1C5-9403-7740-909A-050BBCD82541}">
      <dsp:nvSpPr>
        <dsp:cNvPr id="0" name=""/>
        <dsp:cNvSpPr/>
      </dsp:nvSpPr>
      <dsp:spPr>
        <a:xfrm>
          <a:off x="2711240" y="76332"/>
          <a:ext cx="1206575" cy="1206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 Test Data</a:t>
          </a:r>
        </a:p>
      </dsp:txBody>
      <dsp:txXfrm>
        <a:off x="2711240" y="76332"/>
        <a:ext cx="1206575" cy="1206575"/>
      </dsp:txXfrm>
    </dsp:sp>
    <dsp:sp modelId="{FF603C91-3E8D-F442-9913-79329DBA37B3}">
      <dsp:nvSpPr>
        <dsp:cNvPr id="0" name=""/>
        <dsp:cNvSpPr/>
      </dsp:nvSpPr>
      <dsp:spPr>
        <a:xfrm>
          <a:off x="581440" y="-460"/>
          <a:ext cx="3413168" cy="3413168"/>
        </a:xfrm>
        <a:prstGeom prst="circularArrow">
          <a:avLst>
            <a:gd name="adj1" fmla="val 6893"/>
            <a:gd name="adj2" fmla="val 464662"/>
            <a:gd name="adj3" fmla="val 552320"/>
            <a:gd name="adj4" fmla="val 20583018"/>
            <a:gd name="adj5" fmla="val 80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6EB79-F035-2049-91A6-8E0C36AD847A}">
      <dsp:nvSpPr>
        <dsp:cNvPr id="0" name=""/>
        <dsp:cNvSpPr/>
      </dsp:nvSpPr>
      <dsp:spPr>
        <a:xfrm>
          <a:off x="2711240" y="2129339"/>
          <a:ext cx="1206575" cy="1206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Results</a:t>
          </a:r>
        </a:p>
      </dsp:txBody>
      <dsp:txXfrm>
        <a:off x="2711240" y="2129339"/>
        <a:ext cx="1206575" cy="1206575"/>
      </dsp:txXfrm>
    </dsp:sp>
    <dsp:sp modelId="{71ACD9A9-D0AC-9A4A-B962-D9EA7DAD68AD}">
      <dsp:nvSpPr>
        <dsp:cNvPr id="0" name=""/>
        <dsp:cNvSpPr/>
      </dsp:nvSpPr>
      <dsp:spPr>
        <a:xfrm>
          <a:off x="581440" y="-460"/>
          <a:ext cx="3413168" cy="3413168"/>
        </a:xfrm>
        <a:prstGeom prst="circularArrow">
          <a:avLst>
            <a:gd name="adj1" fmla="val 6893"/>
            <a:gd name="adj2" fmla="val 464662"/>
            <a:gd name="adj3" fmla="val 5952320"/>
            <a:gd name="adj4" fmla="val 4383018"/>
            <a:gd name="adj5" fmla="val 80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CD38B-1EB8-FF49-9E48-A402536ABCE4}">
      <dsp:nvSpPr>
        <dsp:cNvPr id="0" name=""/>
        <dsp:cNvSpPr/>
      </dsp:nvSpPr>
      <dsp:spPr>
        <a:xfrm>
          <a:off x="658233" y="2129339"/>
          <a:ext cx="1206575" cy="1206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Optimize</a:t>
          </a:r>
        </a:p>
      </dsp:txBody>
      <dsp:txXfrm>
        <a:off x="658233" y="2129339"/>
        <a:ext cx="1206575" cy="1206575"/>
      </dsp:txXfrm>
    </dsp:sp>
    <dsp:sp modelId="{3016D67F-4FC4-084E-80ED-290E8D1B03CB}">
      <dsp:nvSpPr>
        <dsp:cNvPr id="0" name=""/>
        <dsp:cNvSpPr/>
      </dsp:nvSpPr>
      <dsp:spPr>
        <a:xfrm>
          <a:off x="581440" y="-460"/>
          <a:ext cx="3413168" cy="3413168"/>
        </a:xfrm>
        <a:prstGeom prst="circularArrow">
          <a:avLst>
            <a:gd name="adj1" fmla="val 6893"/>
            <a:gd name="adj2" fmla="val 464662"/>
            <a:gd name="adj3" fmla="val 11352320"/>
            <a:gd name="adj4" fmla="val 9783018"/>
            <a:gd name="adj5" fmla="val 80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BE695-5276-B34F-8193-E0349E4C2EBB}">
      <dsp:nvSpPr>
        <dsp:cNvPr id="0" name=""/>
        <dsp:cNvSpPr/>
      </dsp:nvSpPr>
      <dsp:spPr>
        <a:xfrm>
          <a:off x="658233" y="76332"/>
          <a:ext cx="1206575" cy="1206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Train/Fit Model</a:t>
          </a:r>
        </a:p>
      </dsp:txBody>
      <dsp:txXfrm>
        <a:off x="658233" y="76332"/>
        <a:ext cx="1206575" cy="1206575"/>
      </dsp:txXfrm>
    </dsp:sp>
    <dsp:sp modelId="{D4E581D6-9750-B94E-B724-1BA78B8CDAD6}">
      <dsp:nvSpPr>
        <dsp:cNvPr id="0" name=""/>
        <dsp:cNvSpPr/>
      </dsp:nvSpPr>
      <dsp:spPr>
        <a:xfrm>
          <a:off x="581440" y="-460"/>
          <a:ext cx="3413168" cy="3413168"/>
        </a:xfrm>
        <a:prstGeom prst="circularArrow">
          <a:avLst>
            <a:gd name="adj1" fmla="val 6893"/>
            <a:gd name="adj2" fmla="val 464662"/>
            <a:gd name="adj3" fmla="val 16752320"/>
            <a:gd name="adj4" fmla="val 15183018"/>
            <a:gd name="adj5" fmla="val 80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1A74-A56E-9B44-8A34-76651F6C4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65F82-9C6B-914D-9397-332AC21CF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A32C-6485-9D4A-938A-75AE28E5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1ED48-29E0-1F4B-A4E1-32816A3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53DA-728D-F44B-9AB3-5770355C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6356-A4F5-F24F-A3DA-5E1B785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054D6-F689-9E48-B3A8-4D66E8D75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6BEA-BA7E-544A-9219-993C1547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7727-2878-6D46-843E-604DA738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4245-E2AC-8C43-B1C5-CA87CAAC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B741A-0DC2-8545-8E02-A126F46B2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2162-C051-504B-875F-787DA9C4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AB41-97CC-304F-A156-82237D89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B6F2-DD5B-AB4B-B6B4-8F326AE4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8CAB-243F-464D-BFA9-F5D5158D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1045-4657-DF44-B1A1-118269F7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7D14-C61E-6743-981D-A3F11B61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9734-24DB-824B-AD79-ADB6FFDA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3783-7B78-8F46-911F-5E3642A2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399B-901D-2040-BF6D-8EB9049B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C05-EDAC-2A4E-B4E7-B4D0A5F5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A59C6-37E0-8E48-A18E-72EE20754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0D1E-CA4D-E04B-B357-AD1A9CB3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ACFC-8E26-564A-85CC-759C155F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4EAC-C88F-1F4B-A38B-6DF2879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E4E3-430D-234E-AB1C-0A248B86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4F52-A7E4-6E43-9F60-F882D6A6B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3064F-8C3B-E840-B2BD-5E71FA62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97378-8F01-3342-AAA7-FB9F92C8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246EC-5D35-A341-967B-2337B47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B3BA6-4F2B-6E4C-82DC-1C8D7D7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8D47-B5BF-6A49-BD90-9B1A81FF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BCDA6-275B-194E-B214-93912492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14A66-908E-8042-97A4-DCE3B8DE3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07BF4-DE50-1749-AF00-A8EC92190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B1A68-D3C6-1946-BEBE-06C81EF8B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C48C9-04D7-D042-9EDC-53EB9584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C9D3D-E1DD-C940-BA5F-A2D334E0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47C68-CD4C-964E-99BE-85B6CA73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9434-BC05-4F4A-80A4-A1A598C0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9FC9D-1972-C04D-8B62-26E0D8E0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600E-4CC9-4C48-817E-941235B1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4A889-E6A0-134A-94A5-F99A44B4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5556E-236E-A947-8813-8F2E868D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254DF-732A-CB4B-94DE-4A4D757F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C8CEF-37ED-1A4E-BE23-38CC2DDC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987-963C-1544-8B2A-5CB0B05F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8A68-0FB0-2546-86D0-9A328540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13DA1-CB2E-1640-994F-B755E2A1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CF2DD-F528-294C-AB8B-35D274B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CBA04-158C-FF4B-BCA4-AB16931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021D5-2BA6-AB4E-9180-27874CC1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F21C-A5EF-5246-A662-9894262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DD776-EE52-594B-8ED7-0CADCEE5B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B060A-E9D8-294C-A073-4131FC8A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6762-CE1C-3244-A028-2C15DB5D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D2C23-4469-BE44-8BC9-28402661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6E29C-B8DB-4641-B34F-A5619953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0D567-DE06-E94A-9F9E-D5E565CA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A95C-4C5C-A444-ABA8-364FA68B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47A7-4B48-364D-9DAE-0BBB263CF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0BA1-F53C-C849-8059-87CDB82C1C35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154F-55A3-4949-8648-CE1247171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E00F-040F-7B41-A705-FBDE2D431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32CF4-A41B-5345-BAAB-6504E7A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9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microsoft.com/office/2007/relationships/diagramDrawing" Target="../diagrams/drawing1.xml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24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svg"/><Relationship Id="rId10" Type="http://schemas.openxmlformats.org/officeDocument/2006/relationships/diagramQuickStyle" Target="../diagrams/quickStyle1.xml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30B663-6EEB-9246-82F9-8A7960261ACC}"/>
              </a:ext>
            </a:extLst>
          </p:cNvPr>
          <p:cNvSpPr/>
          <p:nvPr/>
        </p:nvSpPr>
        <p:spPr>
          <a:xfrm>
            <a:off x="1197399" y="2455869"/>
            <a:ext cx="1152017" cy="70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Load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98687C-C186-144B-B35C-4C634E129C98}"/>
              </a:ext>
            </a:extLst>
          </p:cNvPr>
          <p:cNvSpPr/>
          <p:nvPr/>
        </p:nvSpPr>
        <p:spPr>
          <a:xfrm>
            <a:off x="10175778" y="2298425"/>
            <a:ext cx="1823758" cy="101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and Industrialize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5C7DD0-7F82-9B43-A314-CFBBC4D8C34D}"/>
              </a:ext>
            </a:extLst>
          </p:cNvPr>
          <p:cNvSpPr/>
          <p:nvPr/>
        </p:nvSpPr>
        <p:spPr>
          <a:xfrm>
            <a:off x="4396472" y="2077065"/>
            <a:ext cx="1609397" cy="1457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 and split</a:t>
            </a:r>
          </a:p>
        </p:txBody>
      </p:sp>
      <p:pic>
        <p:nvPicPr>
          <p:cNvPr id="16" name="Graphic 15" descr="Paper">
            <a:extLst>
              <a:ext uri="{FF2B5EF4-FFF2-40B4-BE49-F238E27FC236}">
                <a16:creationId xmlns:a16="http://schemas.microsoft.com/office/drawing/2014/main" id="{3B214097-CC16-3944-9D59-7278C198D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32" y="3237295"/>
            <a:ext cx="646667" cy="646667"/>
          </a:xfrm>
          <a:prstGeom prst="rect">
            <a:avLst/>
          </a:prstGeom>
        </p:spPr>
      </p:pic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C38D6A2A-D80F-B241-BC60-03FBFC032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4392" y="2360674"/>
            <a:ext cx="876621" cy="876621"/>
          </a:xfrm>
          <a:prstGeom prst="rect">
            <a:avLst/>
          </a:prstGeom>
        </p:spPr>
      </p:pic>
      <p:sp>
        <p:nvSpPr>
          <p:cNvPr id="21" name="Can 20">
            <a:extLst>
              <a:ext uri="{FF2B5EF4-FFF2-40B4-BE49-F238E27FC236}">
                <a16:creationId xmlns:a16="http://schemas.microsoft.com/office/drawing/2014/main" id="{ED206435-7668-BC41-B5B4-EDA519E79867}"/>
              </a:ext>
            </a:extLst>
          </p:cNvPr>
          <p:cNvSpPr/>
          <p:nvPr/>
        </p:nvSpPr>
        <p:spPr>
          <a:xfrm>
            <a:off x="125596" y="1669360"/>
            <a:ext cx="506837" cy="6316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DA4DF6-7039-0A4D-80D4-54392D4675B5}"/>
              </a:ext>
            </a:extLst>
          </p:cNvPr>
          <p:cNvCxnSpPr>
            <a:cxnSpLocks/>
            <a:stCxn id="21" idx="4"/>
            <a:endCxn id="4" idx="1"/>
          </p:cNvCxnSpPr>
          <p:nvPr/>
        </p:nvCxnSpPr>
        <p:spPr>
          <a:xfrm>
            <a:off x="632433" y="1985171"/>
            <a:ext cx="564966" cy="82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30AAE6-A413-CF40-BC1C-4E0972184BEF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812229" y="2798985"/>
            <a:ext cx="385170" cy="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4EA27AB-B5C9-E74A-A1E0-F80130B70A27}"/>
              </a:ext>
            </a:extLst>
          </p:cNvPr>
          <p:cNvSpPr/>
          <p:nvPr/>
        </p:nvSpPr>
        <p:spPr>
          <a:xfrm>
            <a:off x="2739846" y="2419190"/>
            <a:ext cx="1345324" cy="777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Exploration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71BE43-D3A2-0940-BF4A-3EC6E1B2C2BD}"/>
              </a:ext>
            </a:extLst>
          </p:cNvPr>
          <p:cNvCxnSpPr>
            <a:stCxn id="4" idx="3"/>
            <a:endCxn id="31" idx="1"/>
          </p:cNvCxnSpPr>
          <p:nvPr/>
        </p:nvCxnSpPr>
        <p:spPr>
          <a:xfrm flipV="1">
            <a:off x="2349416" y="2808178"/>
            <a:ext cx="3904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r graph with upward trend">
            <a:extLst>
              <a:ext uri="{FF2B5EF4-FFF2-40B4-BE49-F238E27FC236}">
                <a16:creationId xmlns:a16="http://schemas.microsoft.com/office/drawing/2014/main" id="{550B9B5D-9C60-6C4E-BBDC-0D8146644F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3248" y="4738440"/>
            <a:ext cx="759725" cy="75972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FE7F47-FE31-4D4D-8E91-4B6994118E5A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4085170" y="2806035"/>
            <a:ext cx="311302" cy="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C76287-EB4D-2648-8CAA-0EC9973651D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005869" y="2798984"/>
            <a:ext cx="467785" cy="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34F1FE2-5E72-F74E-BF7E-4A6C3913961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739677" y="2808177"/>
            <a:ext cx="436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19B2A1AB-4E88-754B-A2A4-FBB22DC99504}"/>
              </a:ext>
            </a:extLst>
          </p:cNvPr>
          <p:cNvCxnSpPr>
            <a:cxnSpLocks/>
            <a:stCxn id="6" idx="2"/>
            <a:endCxn id="98" idx="2"/>
          </p:cNvCxnSpPr>
          <p:nvPr/>
        </p:nvCxnSpPr>
        <p:spPr>
          <a:xfrm rot="5400000">
            <a:off x="5391570" y="-1626090"/>
            <a:ext cx="752069" cy="10640106"/>
          </a:xfrm>
          <a:prstGeom prst="bentConnector3">
            <a:avLst>
              <a:gd name="adj1" fmla="val 3916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Diagram 92">
            <a:extLst>
              <a:ext uri="{FF2B5EF4-FFF2-40B4-BE49-F238E27FC236}">
                <a16:creationId xmlns:a16="http://schemas.microsoft.com/office/drawing/2014/main" id="{9769F421-1496-644D-A9EE-E538B913D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009986"/>
              </p:ext>
            </p:extLst>
          </p:nvPr>
        </p:nvGraphicFramePr>
        <p:xfrm>
          <a:off x="5768089" y="2024116"/>
          <a:ext cx="4576050" cy="3412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8" name="Graphic 97" descr="Open folder">
            <a:extLst>
              <a:ext uri="{FF2B5EF4-FFF2-40B4-BE49-F238E27FC236}">
                <a16:creationId xmlns:a16="http://schemas.microsoft.com/office/drawing/2014/main" id="{0D9CAFE4-36B4-8E4C-B649-358F717C78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649" y="3155598"/>
            <a:ext cx="914400" cy="914400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5573E45-3E31-5D48-BE57-16E0FF5CF95B}"/>
              </a:ext>
            </a:extLst>
          </p:cNvPr>
          <p:cNvCxnSpPr>
            <a:stCxn id="98" idx="3"/>
            <a:endCxn id="4" idx="1"/>
          </p:cNvCxnSpPr>
          <p:nvPr/>
        </p:nvCxnSpPr>
        <p:spPr>
          <a:xfrm flipV="1">
            <a:off x="904751" y="2808179"/>
            <a:ext cx="292648" cy="80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Brain in head">
            <a:extLst>
              <a:ext uri="{FF2B5EF4-FFF2-40B4-BE49-F238E27FC236}">
                <a16:creationId xmlns:a16="http://schemas.microsoft.com/office/drawing/2014/main" id="{AE0CE0E1-46E4-0044-A432-1B096B4FA7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38529" y="3078747"/>
            <a:ext cx="850937" cy="850937"/>
          </a:xfrm>
          <a:prstGeom prst="rect">
            <a:avLst/>
          </a:prstGeom>
        </p:spPr>
      </p:pic>
      <p:pic>
        <p:nvPicPr>
          <p:cNvPr id="108" name="Graphic 107" descr="Internet">
            <a:extLst>
              <a:ext uri="{FF2B5EF4-FFF2-40B4-BE49-F238E27FC236}">
                <a16:creationId xmlns:a16="http://schemas.microsoft.com/office/drawing/2014/main" id="{43EDD9F0-7FDF-0C40-8C29-06B5371AAD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959366" y="1135601"/>
            <a:ext cx="914400" cy="914400"/>
          </a:xfrm>
          <a:prstGeom prst="rect">
            <a:avLst/>
          </a:prstGeom>
        </p:spPr>
      </p:pic>
      <p:pic>
        <p:nvPicPr>
          <p:cNvPr id="110" name="Graphic 109" descr="Robot">
            <a:extLst>
              <a:ext uri="{FF2B5EF4-FFF2-40B4-BE49-F238E27FC236}">
                <a16:creationId xmlns:a16="http://schemas.microsoft.com/office/drawing/2014/main" id="{D0FBB0BB-8538-B44B-A01C-9BAA7A2404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50922" y="3541845"/>
            <a:ext cx="914400" cy="914400"/>
          </a:xfrm>
          <a:prstGeom prst="rect">
            <a:avLst/>
          </a:prstGeom>
        </p:spPr>
      </p:pic>
      <p:pic>
        <p:nvPicPr>
          <p:cNvPr id="112" name="Graphic 111" descr="Users">
            <a:extLst>
              <a:ext uri="{FF2B5EF4-FFF2-40B4-BE49-F238E27FC236}">
                <a16:creationId xmlns:a16="http://schemas.microsoft.com/office/drawing/2014/main" id="{DEF04A58-F139-9343-AE59-EDAC654400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02973" y="1146883"/>
            <a:ext cx="914400" cy="91440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0AB614-C374-DE4B-A622-152712E0AC30}"/>
              </a:ext>
            </a:extLst>
          </p:cNvPr>
          <p:cNvGrpSpPr/>
          <p:nvPr/>
        </p:nvGrpSpPr>
        <p:grpSpPr>
          <a:xfrm>
            <a:off x="2723495" y="3237295"/>
            <a:ext cx="1326816" cy="1372833"/>
            <a:chOff x="2723661" y="807406"/>
            <a:chExt cx="1326816" cy="1372833"/>
          </a:xfrm>
        </p:grpSpPr>
        <p:pic>
          <p:nvPicPr>
            <p:cNvPr id="37" name="Graphic 36" descr="Pie chart">
              <a:extLst>
                <a:ext uri="{FF2B5EF4-FFF2-40B4-BE49-F238E27FC236}">
                  <a16:creationId xmlns:a16="http://schemas.microsoft.com/office/drawing/2014/main" id="{3979164E-9C31-7E4A-9138-989496067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39846" y="866878"/>
              <a:ext cx="635661" cy="635661"/>
            </a:xfrm>
            <a:prstGeom prst="rect">
              <a:avLst/>
            </a:prstGeom>
          </p:spPr>
        </p:pic>
        <p:pic>
          <p:nvPicPr>
            <p:cNvPr id="39" name="Graphic 38" descr="Statistics">
              <a:extLst>
                <a:ext uri="{FF2B5EF4-FFF2-40B4-BE49-F238E27FC236}">
                  <a16:creationId xmlns:a16="http://schemas.microsoft.com/office/drawing/2014/main" id="{32075BF4-6C6C-8540-8A78-82DD4FAD4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29954" y="1459716"/>
              <a:ext cx="720523" cy="720523"/>
            </a:xfrm>
            <a:prstGeom prst="rect">
              <a:avLst/>
            </a:prstGeom>
          </p:spPr>
        </p:pic>
        <p:pic>
          <p:nvPicPr>
            <p:cNvPr id="41" name="Graphic 40" descr="Bar chart">
              <a:extLst>
                <a:ext uri="{FF2B5EF4-FFF2-40B4-BE49-F238E27FC236}">
                  <a16:creationId xmlns:a16="http://schemas.microsoft.com/office/drawing/2014/main" id="{3CD918C7-4D7B-BB48-89C7-0B8E9C0F0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23661" y="1440787"/>
              <a:ext cx="739449" cy="739449"/>
            </a:xfrm>
            <a:prstGeom prst="rect">
              <a:avLst/>
            </a:prstGeom>
          </p:spPr>
        </p:pic>
        <p:pic>
          <p:nvPicPr>
            <p:cNvPr id="114" name="Graphic 113" descr="Eye">
              <a:extLst>
                <a:ext uri="{FF2B5EF4-FFF2-40B4-BE49-F238E27FC236}">
                  <a16:creationId xmlns:a16="http://schemas.microsoft.com/office/drawing/2014/main" id="{8EA47E89-A33B-464F-B16A-A0317A061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3328403" y="807406"/>
              <a:ext cx="720523" cy="720523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EDCC43C-7BDD-0945-B74F-6C84DFF9C0FE}"/>
              </a:ext>
            </a:extLst>
          </p:cNvPr>
          <p:cNvGrpSpPr/>
          <p:nvPr/>
        </p:nvGrpSpPr>
        <p:grpSpPr>
          <a:xfrm>
            <a:off x="5091469" y="63272"/>
            <a:ext cx="914400" cy="914400"/>
            <a:chOff x="5091469" y="63272"/>
            <a:chExt cx="914400" cy="914400"/>
          </a:xfrm>
        </p:grpSpPr>
        <p:pic>
          <p:nvPicPr>
            <p:cNvPr id="17" name="Graphic 16" descr="Paper">
              <a:extLst>
                <a:ext uri="{FF2B5EF4-FFF2-40B4-BE49-F238E27FC236}">
                  <a16:creationId xmlns:a16="http://schemas.microsoft.com/office/drawing/2014/main" id="{14E61EB6-3AFE-B243-9B60-F300B9BE3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1469" y="63272"/>
              <a:ext cx="914400" cy="91440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49DB211-54CF-4341-98A0-253DB9DE7FBE}"/>
                </a:ext>
              </a:extLst>
            </p:cNvPr>
            <p:cNvSpPr txBox="1"/>
            <p:nvPr/>
          </p:nvSpPr>
          <p:spPr>
            <a:xfrm>
              <a:off x="5272853" y="381643"/>
              <a:ext cx="64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</p:grp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1E12AD4-0831-EC45-B049-921E69F0364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05869" y="520472"/>
            <a:ext cx="3212272" cy="1780510"/>
          </a:xfrm>
          <a:prstGeom prst="bentConnector3">
            <a:avLst>
              <a:gd name="adj1" fmla="val 9962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A6682D50-DF02-744D-937C-B497930A0A48}"/>
              </a:ext>
            </a:extLst>
          </p:cNvPr>
          <p:cNvCxnSpPr>
            <a:cxnSpLocks/>
          </p:cNvCxnSpPr>
          <p:nvPr/>
        </p:nvCxnSpPr>
        <p:spPr>
          <a:xfrm>
            <a:off x="6016649" y="1366881"/>
            <a:ext cx="756393" cy="8030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DE986BF-1BAC-944C-8A4B-F40CCFCE4D74}"/>
              </a:ext>
            </a:extLst>
          </p:cNvPr>
          <p:cNvGrpSpPr/>
          <p:nvPr/>
        </p:nvGrpSpPr>
        <p:grpSpPr>
          <a:xfrm>
            <a:off x="5091469" y="883019"/>
            <a:ext cx="914400" cy="914400"/>
            <a:chOff x="4199189" y="851129"/>
            <a:chExt cx="914400" cy="91440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E2D7FD-784D-8342-A48F-98C9DA8A6FFE}"/>
                </a:ext>
              </a:extLst>
            </p:cNvPr>
            <p:cNvSpPr txBox="1"/>
            <p:nvPr/>
          </p:nvSpPr>
          <p:spPr>
            <a:xfrm>
              <a:off x="4334150" y="1158582"/>
              <a:ext cx="64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pic>
          <p:nvPicPr>
            <p:cNvPr id="157" name="Graphic 156" descr="Paper">
              <a:extLst>
                <a:ext uri="{FF2B5EF4-FFF2-40B4-BE49-F238E27FC236}">
                  <a16:creationId xmlns:a16="http://schemas.microsoft.com/office/drawing/2014/main" id="{86B10440-1AD6-E048-AECA-A0FAE6A2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9189" y="851129"/>
              <a:ext cx="914400" cy="914400"/>
            </a:xfrm>
            <a:prstGeom prst="rect">
              <a:avLst/>
            </a:prstGeom>
          </p:spPr>
        </p:pic>
      </p:grp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0B06B4B5-59C0-4A42-AA42-5B8723EC3FD2}"/>
              </a:ext>
            </a:extLst>
          </p:cNvPr>
          <p:cNvCxnSpPr>
            <a:endCxn id="17" idx="1"/>
          </p:cNvCxnSpPr>
          <p:nvPr/>
        </p:nvCxnSpPr>
        <p:spPr>
          <a:xfrm rot="5400000" flipH="1" flipV="1">
            <a:off x="4158471" y="1144067"/>
            <a:ext cx="1556593" cy="309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C44D924E-CB71-9A4E-BC88-0B9BE9ECEDD4}"/>
              </a:ext>
            </a:extLst>
          </p:cNvPr>
          <p:cNvCxnSpPr>
            <a:cxnSpLocks/>
            <a:endCxn id="157" idx="1"/>
          </p:cNvCxnSpPr>
          <p:nvPr/>
        </p:nvCxnSpPr>
        <p:spPr>
          <a:xfrm rot="5400000" flipH="1" flipV="1">
            <a:off x="4556650" y="1563412"/>
            <a:ext cx="758011" cy="311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Lomonaco</dc:creator>
  <cp:lastModifiedBy>Eduardo Lomonaco</cp:lastModifiedBy>
  <cp:revision>8</cp:revision>
  <dcterms:created xsi:type="dcterms:W3CDTF">2019-05-26T21:14:02Z</dcterms:created>
  <dcterms:modified xsi:type="dcterms:W3CDTF">2019-05-26T21:44:43Z</dcterms:modified>
</cp:coreProperties>
</file>