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F8A96-1121-4EE8-8341-AA560A18A4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fr-FR" dirty="0"/>
              <a:t>Les Enfants D’Ihaggarene</a:t>
            </a:r>
          </a:p>
          <a:p>
            <a:pPr algn="ctr"/>
            <a:r>
              <a:rPr lang="fr-FR" dirty="0"/>
              <a:t>Membres fondateurs/Bureaux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87C9C0-655A-4EC0-B639-3C0B8A818A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ED7C3-6C00-414E-BAE4-C948FF7F0D3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686EEE-EC20-4A99-B007-258F55745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4D83B0-61D1-45D7-8625-F245309A73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123C-4652-4305-82B1-5E4C0C670E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668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613F6-853D-4F97-A407-F919F2201CB9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4BD94-33E2-41BC-9EE6-B6C08DADB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2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4BD94-33E2-41BC-9EE6-B6C08DADB4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8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73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37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9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6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85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7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36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68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2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43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4F2E-B661-4F28-B868-1DCF774623E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7005-2C97-44B2-A965-78A39FCE93E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7218EF-9B55-4235-B179-021383AFE5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410576" y="6705600"/>
            <a:ext cx="621506" cy="307777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133098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2.jp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48A276-B435-455F-8F6F-935AF2D5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89" y="1942063"/>
            <a:ext cx="5097621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Organigramme</a:t>
            </a:r>
            <a:b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Enfants D’Ihaggarene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74E6F3-5F3D-4855-B98B-750C83B00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7600" r="16600" b="20299"/>
          <a:stretch/>
        </p:blipFill>
        <p:spPr>
          <a:xfrm>
            <a:off x="3606730" y="1283423"/>
            <a:ext cx="1665182" cy="155485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CF238D9-A247-45A2-8798-F0CB50295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0" y="4174054"/>
            <a:ext cx="1901826" cy="11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6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texte, personne, homme&#10;&#10;Description générée automatiquement">
            <a:extLst>
              <a:ext uri="{FF2B5EF4-FFF2-40B4-BE49-F238E27FC236}">
                <a16:creationId xmlns:a16="http://schemas.microsoft.com/office/drawing/2014/main" id="{EC062D27-6409-48BA-9B4A-CC6C18302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" r="12085" b="17246"/>
          <a:stretch/>
        </p:blipFill>
        <p:spPr>
          <a:xfrm>
            <a:off x="318127" y="300456"/>
            <a:ext cx="1617342" cy="2004166"/>
          </a:xfrm>
          <a:prstGeom prst="rect">
            <a:avLst/>
          </a:prstGeom>
        </p:spPr>
      </p:pic>
      <p:pic>
        <p:nvPicPr>
          <p:cNvPr id="17" name="Image 16" descr="Une image contenant personne, homme, complet, cravate&#10;&#10;Description générée automatiquement">
            <a:extLst>
              <a:ext uri="{FF2B5EF4-FFF2-40B4-BE49-F238E27FC236}">
                <a16:creationId xmlns:a16="http://schemas.microsoft.com/office/drawing/2014/main" id="{6BC1C8E4-3BF2-4CD9-90E1-E9F5CB00AD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4" r="19437" b="18337"/>
          <a:stretch/>
        </p:blipFill>
        <p:spPr>
          <a:xfrm>
            <a:off x="7304547" y="3536280"/>
            <a:ext cx="1542623" cy="2013654"/>
          </a:xfrm>
          <a:prstGeom prst="rect">
            <a:avLst/>
          </a:prstGeom>
        </p:spPr>
      </p:pic>
      <p:pic>
        <p:nvPicPr>
          <p:cNvPr id="29" name="Image 28" descr="Une image contenant homme, personne, portant, posant&#10;&#10;Description générée automatiquement">
            <a:extLst>
              <a:ext uri="{FF2B5EF4-FFF2-40B4-BE49-F238E27FC236}">
                <a16:creationId xmlns:a16="http://schemas.microsoft.com/office/drawing/2014/main" id="{5DAACD57-04F0-4470-BAF2-481D51CE5D9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608" y="293393"/>
            <a:ext cx="1542624" cy="201365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4B0D6C73-77CC-437D-9E94-ADD575DBF389}"/>
              </a:ext>
            </a:extLst>
          </p:cNvPr>
          <p:cNvSpPr txBox="1"/>
          <p:nvPr/>
        </p:nvSpPr>
        <p:spPr>
          <a:xfrm>
            <a:off x="3984727" y="2314222"/>
            <a:ext cx="13837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MIKKICHE Kamel</a:t>
            </a:r>
          </a:p>
          <a:p>
            <a:pPr algn="ctr"/>
            <a:r>
              <a:rPr lang="fr-FR" sz="1000" dirty="0"/>
              <a:t>57 ans (Chef De Projet)</a:t>
            </a:r>
          </a:p>
          <a:p>
            <a:pPr algn="ctr"/>
            <a:r>
              <a:rPr lang="fr-FR" sz="1000" b="1" dirty="0"/>
              <a:t>Membre Fondateur</a:t>
            </a:r>
          </a:p>
          <a:p>
            <a:pPr algn="ctr"/>
            <a:r>
              <a:rPr lang="fr-FR" sz="1000" b="1" dirty="0"/>
              <a:t>Membre du Bureau</a:t>
            </a:r>
          </a:p>
          <a:p>
            <a:pPr algn="ctr"/>
            <a:r>
              <a:rPr lang="fr-FR" sz="1000" b="1" dirty="0"/>
              <a:t>Secrétaire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44027B7-7425-4AA8-82EA-5AA06B7D4EA6}"/>
              </a:ext>
            </a:extLst>
          </p:cNvPr>
          <p:cNvSpPr txBox="1"/>
          <p:nvPr/>
        </p:nvSpPr>
        <p:spPr>
          <a:xfrm>
            <a:off x="5717842" y="2314222"/>
            <a:ext cx="1330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HABBOUCHI Mouloud</a:t>
            </a:r>
          </a:p>
          <a:p>
            <a:pPr algn="ctr"/>
            <a:r>
              <a:rPr lang="fr-FR" sz="1000" dirty="0"/>
              <a:t> -</a:t>
            </a:r>
          </a:p>
          <a:p>
            <a:pPr algn="ctr"/>
            <a:r>
              <a:rPr lang="fr-FR" sz="1000" b="1" dirty="0"/>
              <a:t>Membre Fondateur</a:t>
            </a:r>
          </a:p>
          <a:p>
            <a:pPr algn="ctr"/>
            <a:r>
              <a:rPr lang="fr-FR" sz="1000" b="1" dirty="0"/>
              <a:t>Membre du Bureau</a:t>
            </a:r>
          </a:p>
          <a:p>
            <a:pPr algn="ctr"/>
            <a:r>
              <a:rPr lang="fr-FR" sz="1000" b="1" dirty="0"/>
              <a:t>Trésorier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329F09-A076-48A1-9CC9-45A057DB5C83}"/>
              </a:ext>
            </a:extLst>
          </p:cNvPr>
          <p:cNvSpPr txBox="1"/>
          <p:nvPr/>
        </p:nvSpPr>
        <p:spPr>
          <a:xfrm>
            <a:off x="4015051" y="5571066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MEKBICHE</a:t>
            </a:r>
          </a:p>
          <a:p>
            <a:pPr algn="ctr"/>
            <a:r>
              <a:rPr lang="fr-FR" sz="1000" dirty="0"/>
              <a:t>Ali</a:t>
            </a:r>
          </a:p>
          <a:p>
            <a:pPr algn="ctr"/>
            <a:r>
              <a:rPr lang="fr-FR" sz="1000" dirty="0"/>
              <a:t> -</a:t>
            </a:r>
          </a:p>
          <a:p>
            <a:pPr algn="ctr"/>
            <a:r>
              <a:rPr lang="fr-FR" sz="1000" b="1" dirty="0"/>
              <a:t>Membre Fondateur</a:t>
            </a:r>
          </a:p>
          <a:p>
            <a:pPr algn="ctr"/>
            <a:r>
              <a:rPr lang="fr-FR" sz="1000" b="1" dirty="0"/>
              <a:t>Membre du Bureau</a:t>
            </a:r>
          </a:p>
          <a:p>
            <a:pPr algn="ctr"/>
            <a:r>
              <a:rPr lang="fr-FR" sz="1000" b="1" dirty="0"/>
              <a:t>Secrétaire Adjoint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38FE742-C260-4B13-9476-5AB0875D2236}"/>
              </a:ext>
            </a:extLst>
          </p:cNvPr>
          <p:cNvSpPr txBox="1"/>
          <p:nvPr/>
        </p:nvSpPr>
        <p:spPr>
          <a:xfrm>
            <a:off x="5628071" y="5574182"/>
            <a:ext cx="15103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MAZIT</a:t>
            </a:r>
          </a:p>
          <a:p>
            <a:pPr algn="ctr"/>
            <a:r>
              <a:rPr lang="fr-FR" sz="1000" dirty="0"/>
              <a:t>Amar</a:t>
            </a:r>
          </a:p>
          <a:p>
            <a:pPr algn="ctr"/>
            <a:r>
              <a:rPr lang="fr-FR" sz="1000" dirty="0"/>
              <a:t>62 ans (Chauffeur de Car)</a:t>
            </a:r>
          </a:p>
          <a:p>
            <a:pPr algn="ctr"/>
            <a:r>
              <a:rPr lang="fr-FR" sz="1000" b="1" dirty="0"/>
              <a:t>Membre Fondateur</a:t>
            </a:r>
          </a:p>
          <a:p>
            <a:pPr algn="ctr"/>
            <a:r>
              <a:rPr lang="fr-FR" sz="1000" b="1" dirty="0"/>
              <a:t>Membre du Bureau</a:t>
            </a:r>
          </a:p>
          <a:p>
            <a:pPr algn="ctr"/>
            <a:r>
              <a:rPr lang="fr-FR" sz="1000" b="1" dirty="0"/>
              <a:t>Trésorier Adjoint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A290994-9210-48BF-B1B3-BFB87493A855}"/>
              </a:ext>
            </a:extLst>
          </p:cNvPr>
          <p:cNvSpPr txBox="1"/>
          <p:nvPr/>
        </p:nvSpPr>
        <p:spPr>
          <a:xfrm>
            <a:off x="7514319" y="2335241"/>
            <a:ext cx="12234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MEKBICHE Amar</a:t>
            </a:r>
          </a:p>
          <a:p>
            <a:pPr algn="ctr"/>
            <a:r>
              <a:rPr lang="fr-FR" sz="1000" dirty="0"/>
              <a:t>62 ans (Retraité)</a:t>
            </a:r>
          </a:p>
          <a:p>
            <a:pPr algn="ctr"/>
            <a:r>
              <a:rPr lang="fr-FR" sz="1000" b="1" dirty="0"/>
              <a:t>Membre Fondateur</a:t>
            </a:r>
          </a:p>
          <a:p>
            <a:pPr algn="ctr"/>
            <a:r>
              <a:rPr lang="fr-FR" sz="1000" b="1" dirty="0"/>
              <a:t> -</a:t>
            </a:r>
          </a:p>
          <a:p>
            <a:pPr algn="ctr"/>
            <a:r>
              <a:rPr lang="fr-FR" sz="1000" b="1" dirty="0"/>
              <a:t>Membre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4A0560-5729-48FF-BDE1-669DCF20F81B}"/>
              </a:ext>
            </a:extLst>
          </p:cNvPr>
          <p:cNvSpPr txBox="1"/>
          <p:nvPr/>
        </p:nvSpPr>
        <p:spPr>
          <a:xfrm>
            <a:off x="7354019" y="5549934"/>
            <a:ext cx="1383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MEKBICHE</a:t>
            </a:r>
          </a:p>
          <a:p>
            <a:pPr algn="ctr"/>
            <a:r>
              <a:rPr lang="fr-FR" sz="1000" dirty="0"/>
              <a:t>Mohamed</a:t>
            </a:r>
          </a:p>
          <a:p>
            <a:pPr algn="ctr"/>
            <a:r>
              <a:rPr lang="fr-FR" sz="1000" dirty="0"/>
              <a:t>47 ans (Chef De Projet)</a:t>
            </a:r>
          </a:p>
          <a:p>
            <a:pPr algn="ctr"/>
            <a:r>
              <a:rPr lang="fr-FR" sz="1000" b="1" dirty="0"/>
              <a:t>Membre Fondateur</a:t>
            </a:r>
          </a:p>
          <a:p>
            <a:pPr algn="ctr"/>
            <a:r>
              <a:rPr lang="fr-FR" sz="1000" b="1" dirty="0"/>
              <a:t>- </a:t>
            </a:r>
          </a:p>
          <a:p>
            <a:pPr algn="ctr"/>
            <a:r>
              <a:rPr lang="fr-FR" sz="1000" b="1" dirty="0"/>
              <a:t>-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643F48A-3749-45D7-80A0-E3981550365D}"/>
              </a:ext>
            </a:extLst>
          </p:cNvPr>
          <p:cNvSpPr txBox="1"/>
          <p:nvPr/>
        </p:nvSpPr>
        <p:spPr>
          <a:xfrm>
            <a:off x="358760" y="2314220"/>
            <a:ext cx="15327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HAMICHE Paul Djamal</a:t>
            </a:r>
          </a:p>
          <a:p>
            <a:pPr algn="ctr"/>
            <a:r>
              <a:rPr lang="fr-FR" sz="1000" dirty="0"/>
              <a:t>58 ans (Chef d’Entreprise)</a:t>
            </a:r>
          </a:p>
          <a:p>
            <a:pPr algn="ctr"/>
            <a:r>
              <a:rPr lang="fr-FR" sz="1000" b="1" dirty="0"/>
              <a:t>Membre Fondateur</a:t>
            </a:r>
          </a:p>
          <a:p>
            <a:pPr algn="ctr"/>
            <a:r>
              <a:rPr lang="fr-FR" sz="1000" b="1" dirty="0"/>
              <a:t>Membre du Bureau</a:t>
            </a:r>
          </a:p>
          <a:p>
            <a:pPr algn="ctr"/>
            <a:r>
              <a:rPr lang="fr-FR" sz="1000" b="1" dirty="0"/>
              <a:t>Président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719B87C-449C-4E54-87C9-71137F0B84ED}"/>
              </a:ext>
            </a:extLst>
          </p:cNvPr>
          <p:cNvSpPr txBox="1"/>
          <p:nvPr/>
        </p:nvSpPr>
        <p:spPr>
          <a:xfrm>
            <a:off x="239338" y="5578575"/>
            <a:ext cx="1771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MEKHICHE</a:t>
            </a:r>
          </a:p>
          <a:p>
            <a:pPr algn="ctr"/>
            <a:r>
              <a:rPr lang="fr-FR" sz="1000" dirty="0"/>
              <a:t>Abderhamane</a:t>
            </a:r>
          </a:p>
          <a:p>
            <a:pPr algn="ctr"/>
            <a:r>
              <a:rPr lang="fr-FR" sz="1000" dirty="0"/>
              <a:t>59 ans (Directeur Commercial)</a:t>
            </a:r>
          </a:p>
          <a:p>
            <a:pPr algn="ctr"/>
            <a:r>
              <a:rPr lang="fr-FR" sz="1000" b="1" dirty="0"/>
              <a:t>Membre Fondateur</a:t>
            </a:r>
          </a:p>
          <a:p>
            <a:pPr algn="ctr"/>
            <a:r>
              <a:rPr lang="fr-FR" sz="1000" b="1" dirty="0"/>
              <a:t>Membre du Bureau</a:t>
            </a:r>
          </a:p>
          <a:p>
            <a:pPr algn="ctr"/>
            <a:r>
              <a:rPr lang="fr-FR" sz="1000" b="1" dirty="0"/>
              <a:t>Vice-Président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1B330B-110C-4D23-9936-E766E7986D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5" b="12522"/>
          <a:stretch/>
        </p:blipFill>
        <p:spPr>
          <a:xfrm>
            <a:off x="5630870" y="300456"/>
            <a:ext cx="1455885" cy="2011658"/>
          </a:xfrm>
          <a:prstGeom prst="rect">
            <a:avLst/>
          </a:prstGeom>
        </p:spPr>
      </p:pic>
      <p:pic>
        <p:nvPicPr>
          <p:cNvPr id="7" name="Image 6" descr="Une image contenant personne, homme, mur, complet&#10;&#10;Description générée automatiquement">
            <a:extLst>
              <a:ext uri="{FF2B5EF4-FFF2-40B4-BE49-F238E27FC236}">
                <a16:creationId xmlns:a16="http://schemas.microsoft.com/office/drawing/2014/main" id="{60A7824F-98B7-4405-9BAF-2253F0AD9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47" y="300456"/>
            <a:ext cx="1543475" cy="2034785"/>
          </a:xfrm>
          <a:prstGeom prst="rect">
            <a:avLst/>
          </a:prstGeom>
        </p:spPr>
      </p:pic>
      <p:pic>
        <p:nvPicPr>
          <p:cNvPr id="4" name="Image 3" descr="Une image contenant homme, mur, personne, verres&#10;&#10;Description générée automatiquement">
            <a:extLst>
              <a:ext uri="{FF2B5EF4-FFF2-40B4-BE49-F238E27FC236}">
                <a16:creationId xmlns:a16="http://schemas.microsoft.com/office/drawing/2014/main" id="{16D15A3A-5493-4057-80E2-89F6FA17214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25" y="3536280"/>
            <a:ext cx="1623902" cy="2013655"/>
          </a:xfrm>
          <a:prstGeom prst="rect">
            <a:avLst/>
          </a:prstGeom>
        </p:spPr>
      </p:pic>
      <p:pic>
        <p:nvPicPr>
          <p:cNvPr id="15" name="Image 14" descr="Une image contenant personne, homme, mur, intérieur&#10;&#10;Description générée automatiquement">
            <a:extLst>
              <a:ext uri="{FF2B5EF4-FFF2-40B4-BE49-F238E27FC236}">
                <a16:creationId xmlns:a16="http://schemas.microsoft.com/office/drawing/2014/main" id="{43EE17D7-698B-4283-B8AF-0AAD3C3133C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09" y="3536281"/>
            <a:ext cx="1542624" cy="201365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2065CE6-925A-4696-9F1F-C38AEE017513}"/>
              </a:ext>
            </a:extLst>
          </p:cNvPr>
          <p:cNvSpPr txBox="1"/>
          <p:nvPr/>
        </p:nvSpPr>
        <p:spPr>
          <a:xfrm>
            <a:off x="2091393" y="5574182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SITE WEB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/>
              <a:t>MEKBICHE Ali</a:t>
            </a:r>
          </a:p>
          <a:p>
            <a:pPr algn="ctr"/>
            <a:r>
              <a:rPr lang="fr-FR" sz="1000" b="1" dirty="0"/>
              <a:t>Administrateur Fonctionnel</a:t>
            </a:r>
          </a:p>
          <a:p>
            <a:pPr algn="ctr"/>
            <a:r>
              <a:rPr lang="fr-FR" sz="1000" dirty="0"/>
              <a:t>MIKKICHE Kamel</a:t>
            </a:r>
          </a:p>
          <a:p>
            <a:pPr algn="ctr"/>
            <a:r>
              <a:rPr lang="fr-FR" sz="1000" b="1" dirty="0"/>
              <a:t>Administrateur Fonctionnel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15E0448-C4FF-4521-A65E-129387495B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4076" y="4696257"/>
            <a:ext cx="1567646" cy="83252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CD116DF-5236-4FB4-ABD3-03727074C96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7600" r="16600" b="20299"/>
          <a:stretch/>
        </p:blipFill>
        <p:spPr>
          <a:xfrm>
            <a:off x="2180014" y="621900"/>
            <a:ext cx="1482952" cy="1384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51A757-9C66-44E0-8637-E3D644E9F81F}"/>
              </a:ext>
            </a:extLst>
          </p:cNvPr>
          <p:cNvSpPr/>
          <p:nvPr/>
        </p:nvSpPr>
        <p:spPr>
          <a:xfrm>
            <a:off x="239338" y="226925"/>
            <a:ext cx="1784974" cy="651368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F659AB-5B58-4B30-89FD-2D7F6322FB03}"/>
              </a:ext>
            </a:extLst>
          </p:cNvPr>
          <p:cNvSpPr/>
          <p:nvPr/>
        </p:nvSpPr>
        <p:spPr>
          <a:xfrm>
            <a:off x="3804798" y="226928"/>
            <a:ext cx="1714188" cy="651368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B44AA4-2EFF-4146-AF66-08C91DD1C8C9}"/>
              </a:ext>
            </a:extLst>
          </p:cNvPr>
          <p:cNvSpPr/>
          <p:nvPr/>
        </p:nvSpPr>
        <p:spPr>
          <a:xfrm>
            <a:off x="5524897" y="226927"/>
            <a:ext cx="1694842" cy="651368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12438F-54DB-4BF6-A740-D9B8DFDADECE}"/>
              </a:ext>
            </a:extLst>
          </p:cNvPr>
          <p:cNvSpPr/>
          <p:nvPr/>
        </p:nvSpPr>
        <p:spPr>
          <a:xfrm>
            <a:off x="7212206" y="226926"/>
            <a:ext cx="1714188" cy="651368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C9B406-CC10-45DF-882C-D88BA2C1CB88}"/>
              </a:ext>
            </a:extLst>
          </p:cNvPr>
          <p:cNvSpPr/>
          <p:nvPr/>
        </p:nvSpPr>
        <p:spPr>
          <a:xfrm>
            <a:off x="2024962" y="226925"/>
            <a:ext cx="1784974" cy="651368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personne, homme, complet, mur&#10;&#10;Description générée automatiquement">
            <a:extLst>
              <a:ext uri="{FF2B5EF4-FFF2-40B4-BE49-F238E27FC236}">
                <a16:creationId xmlns:a16="http://schemas.microsoft.com/office/drawing/2014/main" id="{A81A58CF-2C8A-4811-A35F-5F376A40586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6" r="14833"/>
          <a:stretch/>
        </p:blipFill>
        <p:spPr>
          <a:xfrm>
            <a:off x="3893915" y="3536280"/>
            <a:ext cx="1538697" cy="2004731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E49824E-D0C9-4034-BE93-DE564CA896E2}"/>
              </a:ext>
            </a:extLst>
          </p:cNvPr>
          <p:cNvSpPr txBox="1"/>
          <p:nvPr/>
        </p:nvSpPr>
        <p:spPr>
          <a:xfrm>
            <a:off x="1672132" y="3074053"/>
            <a:ext cx="248484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 err="1"/>
              <a:t>ArhenfoucheNoscope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893703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123</Words>
  <Application>Microsoft Office PowerPoint</Application>
  <PresentationFormat>Affichage à l'écran (4:3)</PresentationFormat>
  <Paragraphs>53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Organigramme Les Enfants D’Ihaggarene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Organigramme Les Enfants D’Ihaggarene</dc:title>
  <dc:creator>MIKKICHE Kamel (renexter)</dc:creator>
  <cp:lastModifiedBy>MIKKICHE Kamel (renexter)</cp:lastModifiedBy>
  <cp:revision>23</cp:revision>
  <dcterms:created xsi:type="dcterms:W3CDTF">2021-01-07T12:45:14Z</dcterms:created>
  <dcterms:modified xsi:type="dcterms:W3CDTF">2021-01-08T19:04:34Z</dcterms:modified>
</cp:coreProperties>
</file>