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F0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362D0-CBE7-483F-83EB-8916AD9A7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EE848F-F57A-4F0D-8905-5B03BA398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4D5D99-191D-44D7-8021-7FE04F30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6531-8116-46F8-9CE2-8953381D19E4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CD445E-BCB5-46EC-9DDB-1D352453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50721-3700-4795-8D00-50404017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514-8553-47C1-ABE0-EDCDE9EC5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2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65BD7-DA56-4E23-A16A-3769EAB9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F4F4C9-BF1E-4A4A-8C4C-5D41DF380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F903DB-F7B4-4AEC-86C4-75A0C56E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6531-8116-46F8-9CE2-8953381D19E4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61F7B2-159C-4D0D-9207-88BC6A3B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6D513C-6483-41AB-B1AE-DD4DFC8E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514-8553-47C1-ABE0-EDCDE9EC5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78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048199-B419-4C32-9C2A-11C63D90F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E4CB4E-212F-4600-BFD2-D4AA0369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746C36-AF30-4134-87A0-D4571645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6531-8116-46F8-9CE2-8953381D19E4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11FE2-3765-4B79-AF27-346AFF56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9EA6D-6390-4BA9-9821-ADD8DF5F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514-8553-47C1-ABE0-EDCDE9EC5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48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2BC88-5916-4399-AFB7-2B228B12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C90FE0-5C5F-4C96-AF92-EC27947DA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999E7C-9281-4A90-9DCF-612EA298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6531-8116-46F8-9CE2-8953381D19E4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85CEEB-6988-459B-9491-2C1DA5E0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544ED6-0BAB-440E-93A1-5F78C1B7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514-8553-47C1-ABE0-EDCDE9EC5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8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4756D-C063-4223-BEC6-143335B5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C4825A-F2D4-4A1C-A958-4C37B8AB1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B1E6DC-6597-4756-8023-42282B32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6531-8116-46F8-9CE2-8953381D19E4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DF4D85-C716-47A9-A29F-AA0C02EF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1AD722-B21C-4E6B-B526-B873F9E7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514-8553-47C1-ABE0-EDCDE9EC5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0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C99FB-7A0D-4F3B-BADD-792E8A89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61CCB-88E7-4783-8DAE-E62DE2E37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2090DB-623B-44E9-9556-103FF966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B99A65-0B32-4BE1-BF60-725ECBDC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6531-8116-46F8-9CE2-8953381D19E4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F8580F-28F1-4933-8417-5C668126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0A113F-3929-4BB1-BFE6-22EF0CA1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514-8553-47C1-ABE0-EDCDE9EC5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54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D3118-D217-4A17-8B4C-318A7B8D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E5CD20-00A3-49AC-A750-DA7909DE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E847FD-6BB4-4FFD-B181-0712B585E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E9C2BC-8BEB-4291-AA50-5DFDFBDFB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98863B-C3C5-4051-9048-A16E1F3ED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5F87D-21B7-4795-A850-36391F95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6531-8116-46F8-9CE2-8953381D19E4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1BC376-387E-4DB7-B9AC-405FC2B8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F0A1E6-B25F-44B4-BAD1-DED0F6E7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514-8553-47C1-ABE0-EDCDE9EC5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64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8CCE0-ACE1-4B12-9DC7-99EF638E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100322-3169-49F1-A990-F89736FF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6531-8116-46F8-9CE2-8953381D19E4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98E07F-5654-47E2-8765-11B2A4A2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881FE3-A1A3-4955-B5E2-89C89CBF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514-8553-47C1-ABE0-EDCDE9EC5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9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8152E1-1895-429E-BE61-512DBA2A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6531-8116-46F8-9CE2-8953381D19E4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49B0FF-08D5-469F-B892-394A512C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806184-F019-4B9A-9D53-AC51872C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514-8553-47C1-ABE0-EDCDE9EC5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0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B2275-9C82-4B0F-BDEE-47D61D9D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67B1E-EAB0-4A18-88B5-B0E0FD84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85D38E-7F80-4F81-8735-6C06BF2A9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439993-4ECE-43A7-9F8B-A4BA24B7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6531-8116-46F8-9CE2-8953381D19E4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89D9C4-D7D8-42C9-B632-50BBC8A1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DFB73D-6932-423C-8330-3DF343AC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514-8553-47C1-ABE0-EDCDE9EC5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4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0E221-2ECE-448F-B9F9-444A027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270485-6F29-4870-92B0-EDB59B7F0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999FA3-96D2-4D6D-A284-B1EE7095E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E8561B-7AAF-43C8-8DC4-60AAAF4F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6531-8116-46F8-9CE2-8953381D19E4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F0F2E3-456C-4F8F-A6D2-CE2EDC56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E03E85-5E3B-4881-B645-DD22568B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514-8553-47C1-ABE0-EDCDE9EC5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0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A9C029-5259-41C1-B34C-C1B4B402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DAF746-43B4-46AD-ADD4-263FCB36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F0F90-4536-4F79-97F5-00DC88DF0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36531-8116-46F8-9CE2-8953381D19E4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C3404D-0254-498E-A869-7957EDE56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08157B-B244-40E3-BEDD-3ABCF8806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6514-8553-47C1-ABE0-EDCDE9EC5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61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senfantsdihaggarene.2020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FAB15-FD3C-4DBF-9A9C-E4DC044AA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7" y="2472860"/>
            <a:ext cx="2557868" cy="4135437"/>
          </a:xfrm>
          <a:solidFill>
            <a:srgbClr val="F25F0E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1600" b="1" dirty="0"/>
              <a:t>Dons</a:t>
            </a:r>
            <a:br>
              <a:rPr lang="fr-FR" sz="1600" b="1" dirty="0"/>
            </a:br>
            <a:br>
              <a:rPr lang="fr-FR" sz="1600" b="1" dirty="0"/>
            </a:br>
            <a:br>
              <a:rPr lang="fr-FR" sz="1600" b="1" dirty="0"/>
            </a:br>
            <a:r>
              <a:rPr lang="fr-FR" sz="1600" b="1" dirty="0">
                <a:solidFill>
                  <a:srgbClr val="FF0000"/>
                </a:solidFill>
              </a:rPr>
              <a:t>Actualité/Nouveauté/Infos</a:t>
            </a:r>
            <a:br>
              <a:rPr lang="fr-FR" sz="1600" b="1" dirty="0"/>
            </a:br>
            <a:br>
              <a:rPr lang="fr-FR" sz="1600" b="1" dirty="0"/>
            </a:br>
            <a:r>
              <a:rPr lang="fr-FR" sz="1600" dirty="0"/>
              <a:t>Condoléances</a:t>
            </a:r>
            <a:br>
              <a:rPr lang="fr-FR" sz="1600" dirty="0"/>
            </a:b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Appel de l’association</a:t>
            </a:r>
            <a:br>
              <a:rPr lang="fr-FR" sz="1600" b="1" dirty="0"/>
            </a:br>
            <a:br>
              <a:rPr lang="fr-FR" sz="1600" b="1" dirty="0"/>
            </a:br>
            <a:br>
              <a:rPr lang="fr-FR" sz="1600" b="1" dirty="0"/>
            </a:br>
            <a:br>
              <a:rPr lang="fr-FR" sz="1600" b="1" dirty="0"/>
            </a:br>
            <a:br>
              <a:rPr lang="fr-FR" sz="1600" b="1" dirty="0"/>
            </a:br>
            <a:br>
              <a:rPr lang="fr-FR" sz="1600" b="1" dirty="0"/>
            </a:br>
            <a:br>
              <a:rPr lang="fr-FR" sz="1600" b="1" dirty="0"/>
            </a:br>
            <a:r>
              <a:rPr lang="fr-FR" sz="1100" b="1" i="0" dirty="0">
                <a:effectLst/>
                <a:latin typeface="Inter"/>
                <a:hlinkClick r:id="rId2"/>
              </a:rPr>
              <a:t>lesenfantsdihaggarene.2020@gmail.com</a:t>
            </a:r>
            <a:br>
              <a:rPr lang="fr-FR" sz="1100" b="1" dirty="0"/>
            </a:br>
            <a:br>
              <a:rPr lang="fr-FR" sz="1100" b="1" dirty="0"/>
            </a:br>
            <a:r>
              <a:rPr lang="fr-FR" sz="1600" b="1" dirty="0"/>
              <a:t>Merci</a:t>
            </a:r>
            <a:br>
              <a:rPr lang="fr-FR" sz="1600" b="1" dirty="0"/>
            </a:br>
            <a:endParaRPr lang="fr-FR" sz="16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B16284-3E68-4BB7-8727-988C86FC1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6584" y="2472859"/>
            <a:ext cx="7036700" cy="41354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1200" dirty="0"/>
              <a:t>Lorsque l’on clic sur </a:t>
            </a:r>
            <a:r>
              <a:rPr lang="fr-FR" sz="1200" b="1" dirty="0">
                <a:solidFill>
                  <a:srgbClr val="FF0000"/>
                </a:solidFill>
              </a:rPr>
              <a:t>Evènements ou galerie</a:t>
            </a:r>
            <a:r>
              <a:rPr lang="fr-FR" sz="1200" dirty="0"/>
              <a:t>, le pavé en orange disparait</a:t>
            </a:r>
          </a:p>
          <a:p>
            <a:r>
              <a:rPr lang="fr-FR" sz="1200" dirty="0"/>
              <a:t>Lorsque que l’on clique sur le lien </a:t>
            </a:r>
            <a:r>
              <a:rPr lang="fr-FR" sz="1200" b="1" i="0" dirty="0">
                <a:effectLst/>
                <a:latin typeface="Inter"/>
                <a:hlinkClick r:id="rId2"/>
              </a:rPr>
              <a:t>lesenfantsdihaggarene.2020@gmail.com</a:t>
            </a:r>
            <a:r>
              <a:rPr lang="fr-FR" sz="1200" b="1" i="0" dirty="0">
                <a:effectLst/>
                <a:latin typeface="Inter"/>
              </a:rPr>
              <a:t> </a:t>
            </a:r>
            <a:r>
              <a:rPr lang="fr-FR" sz="1200" dirty="0"/>
              <a:t>= accès directement</a:t>
            </a:r>
          </a:p>
          <a:p>
            <a:r>
              <a:rPr lang="fr-FR" sz="1200" dirty="0"/>
              <a:t>Les pavés en bleu laissent moins de places aux autres pavées </a:t>
            </a:r>
          </a:p>
          <a:p>
            <a:r>
              <a:rPr lang="fr-FR" sz="1200" dirty="0"/>
              <a:t>Le pavé orange devrait avoir en haut de pavé, une annotation </a:t>
            </a:r>
            <a:r>
              <a:rPr lang="fr-FR" sz="1200" b="1" dirty="0">
                <a:solidFill>
                  <a:srgbClr val="FF0000"/>
                </a:solidFill>
              </a:rPr>
              <a:t>Actualité/Nouveauté/Infos</a:t>
            </a:r>
          </a:p>
          <a:p>
            <a:r>
              <a:rPr lang="fr-FR" sz="1200" dirty="0"/>
              <a:t>Qu'est devenu l'item "</a:t>
            </a:r>
            <a:r>
              <a:rPr lang="fr-FR" sz="1200" b="1" dirty="0"/>
              <a:t>Dons</a:t>
            </a:r>
            <a:r>
              <a:rPr lang="fr-FR" sz="1200" dirty="0"/>
              <a:t>"? Il faut aussi le voir apparaitre sur le pavé Orange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Ainsi est née «  Les  Enfants d’</a:t>
            </a:r>
            <a:r>
              <a:rPr lang="fr-FR" sz="1200" b="1" dirty="0" err="1">
                <a:solidFill>
                  <a:srgbClr val="0070C0"/>
                </a:solidFill>
              </a:rPr>
              <a:t>Ihaggarene</a:t>
            </a:r>
            <a:r>
              <a:rPr lang="fr-FR" sz="1200" b="1" dirty="0">
                <a:solidFill>
                  <a:srgbClr val="0070C0"/>
                </a:solidFill>
              </a:rPr>
              <a:t> » est à supprimer dans l’onglet Historique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Voter les premières photos a mettre sur le site qui devront être magnifique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F960D2B-C5EC-4624-97F9-7521CBFEA26E}"/>
              </a:ext>
            </a:extLst>
          </p:cNvPr>
          <p:cNvSpPr txBox="1">
            <a:spLocks/>
          </p:cNvSpPr>
          <p:nvPr/>
        </p:nvSpPr>
        <p:spPr>
          <a:xfrm>
            <a:off x="187569" y="1909644"/>
            <a:ext cx="11704320" cy="4492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200" b="1" dirty="0"/>
              <a:t>BOUTIQUE	CUISINE	PROJETS	</a:t>
            </a:r>
            <a:r>
              <a:rPr lang="fr-FR" sz="1200" b="1" dirty="0">
                <a:solidFill>
                  <a:srgbClr val="FF0000"/>
                </a:solidFill>
              </a:rPr>
              <a:t>EVENEMENTS	GALERIE</a:t>
            </a:r>
            <a:r>
              <a:rPr lang="fr-FR" sz="1200" b="1" dirty="0"/>
              <a:t>	</a:t>
            </a:r>
            <a:r>
              <a:rPr lang="fr-FR" sz="1200" b="1" dirty="0">
                <a:solidFill>
                  <a:srgbClr val="0070C0"/>
                </a:solidFill>
              </a:rPr>
              <a:t>HISTORIQUE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0E94EF2-2DE2-428B-9A60-0A4307B25348}"/>
              </a:ext>
            </a:extLst>
          </p:cNvPr>
          <p:cNvSpPr txBox="1">
            <a:spLocks/>
          </p:cNvSpPr>
          <p:nvPr/>
        </p:nvSpPr>
        <p:spPr>
          <a:xfrm>
            <a:off x="187569" y="204651"/>
            <a:ext cx="11704320" cy="4492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fr-FR" sz="1200" b="1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9A42BBB-BD26-4BEC-8094-3A089AA64CF2}"/>
              </a:ext>
            </a:extLst>
          </p:cNvPr>
          <p:cNvSpPr txBox="1">
            <a:spLocks/>
          </p:cNvSpPr>
          <p:nvPr/>
        </p:nvSpPr>
        <p:spPr>
          <a:xfrm>
            <a:off x="187568" y="746662"/>
            <a:ext cx="11704320" cy="104768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dirty="0">
                <a:latin typeface="+mn-lt"/>
                <a:ea typeface="+mn-ea"/>
                <a:cs typeface="+mn-cs"/>
              </a:rPr>
              <a:t>Les photos du pavé en vert défile trop lentement, 8 secondes </a:t>
            </a:r>
            <a:r>
              <a:rPr lang="fr-FR" sz="1200" dirty="0" err="1">
                <a:latin typeface="+mn-lt"/>
                <a:ea typeface="+mn-ea"/>
                <a:cs typeface="+mn-cs"/>
              </a:rPr>
              <a:t>ald</a:t>
            </a:r>
            <a:r>
              <a:rPr lang="fr-FR" sz="1200" dirty="0">
                <a:latin typeface="+mn-lt"/>
                <a:ea typeface="+mn-ea"/>
                <a:cs typeface="+mn-cs"/>
              </a:rPr>
              <a:t> 10 serait mieux</a:t>
            </a:r>
          </a:p>
          <a:p>
            <a:pPr algn="r"/>
            <a:endParaRPr lang="fr-FR" sz="1200" b="1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5CA13EC-1866-4760-991B-F4C59F7F96C9}"/>
              </a:ext>
            </a:extLst>
          </p:cNvPr>
          <p:cNvSpPr txBox="1">
            <a:spLocks/>
          </p:cNvSpPr>
          <p:nvPr/>
        </p:nvSpPr>
        <p:spPr>
          <a:xfrm>
            <a:off x="187569" y="2472859"/>
            <a:ext cx="905835" cy="4135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1200" b="1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49DFAD2-7422-455E-ADA8-ECA0D874AD46}"/>
              </a:ext>
            </a:extLst>
          </p:cNvPr>
          <p:cNvSpPr txBox="1">
            <a:spLocks/>
          </p:cNvSpPr>
          <p:nvPr/>
        </p:nvSpPr>
        <p:spPr>
          <a:xfrm>
            <a:off x="10986053" y="2474188"/>
            <a:ext cx="905835" cy="4135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1200" b="1" dirty="0"/>
          </a:p>
        </p:txBody>
      </p:sp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87AC4FDB-B802-45DF-BE94-5DD7738F6272}"/>
              </a:ext>
            </a:extLst>
          </p:cNvPr>
          <p:cNvSpPr/>
          <p:nvPr/>
        </p:nvSpPr>
        <p:spPr>
          <a:xfrm>
            <a:off x="243840" y="3034748"/>
            <a:ext cx="793292" cy="21733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igne de multiplication 10">
            <a:extLst>
              <a:ext uri="{FF2B5EF4-FFF2-40B4-BE49-F238E27FC236}">
                <a16:creationId xmlns:a16="http://schemas.microsoft.com/office/drawing/2014/main" id="{91361FC6-2DE5-4BEB-A475-7678CD5BA906}"/>
              </a:ext>
            </a:extLst>
          </p:cNvPr>
          <p:cNvSpPr/>
          <p:nvPr/>
        </p:nvSpPr>
        <p:spPr>
          <a:xfrm>
            <a:off x="11042324" y="3034748"/>
            <a:ext cx="793292" cy="21733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8AED34-B708-4188-8D4E-754040CE9627}"/>
              </a:ext>
            </a:extLst>
          </p:cNvPr>
          <p:cNvSpPr txBox="1"/>
          <p:nvPr/>
        </p:nvSpPr>
        <p:spPr>
          <a:xfrm>
            <a:off x="312258" y="24460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Enfants D’</a:t>
            </a:r>
            <a:r>
              <a:rPr lang="fr-FR" dirty="0" err="1"/>
              <a:t>Ihaggarene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342482A-E2B6-4FCF-BB3B-0EC5B207015E}"/>
              </a:ext>
            </a:extLst>
          </p:cNvPr>
          <p:cNvSpPr txBox="1"/>
          <p:nvPr/>
        </p:nvSpPr>
        <p:spPr>
          <a:xfrm rot="19256587">
            <a:off x="1155882" y="400484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0A855B-5A83-493B-83EC-948CA4BEA502}"/>
              </a:ext>
            </a:extLst>
          </p:cNvPr>
          <p:cNvSpPr txBox="1"/>
          <p:nvPr/>
        </p:nvSpPr>
        <p:spPr>
          <a:xfrm rot="19256587">
            <a:off x="9401331" y="185216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E207285-F2C4-463D-A60A-00FF8B2B9B67}"/>
              </a:ext>
            </a:extLst>
          </p:cNvPr>
          <p:cNvSpPr txBox="1"/>
          <p:nvPr/>
        </p:nvSpPr>
        <p:spPr>
          <a:xfrm rot="19256587">
            <a:off x="10145891" y="187822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6071860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170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Inter</vt:lpstr>
      <vt:lpstr>Thème Office</vt:lpstr>
      <vt:lpstr>Dons   Actualité/Nouveauté/Infos  Condoléances   Appel de l’association       lesenfantsdihaggarene.2020@gmail.com  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Dons   Actualité/Nouveauté/Infos  Condoléances   Appel de l’association   lesenfantsdihaggarene.2020@gmail.com Merci</dc:title>
  <dc:creator>Kamel MIKKICHE</dc:creator>
  <cp:lastModifiedBy>Kamel MIKKICHE</cp:lastModifiedBy>
  <cp:revision>7</cp:revision>
  <dcterms:created xsi:type="dcterms:W3CDTF">2021-03-30T08:13:22Z</dcterms:created>
  <dcterms:modified xsi:type="dcterms:W3CDTF">2021-03-30T09:30:48Z</dcterms:modified>
</cp:coreProperties>
</file>