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custDataLst>
    <p:tags r:id="rId5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57A0D-E3AF-45BC-9C9A-2ACDFCC0E0A4}" v="211" dt="2025-09-26T09:38:07.923"/>
    <p1510:client id="{D8CD10D4-55DE-4698-8A4D-7B60118D0C03}" v="17" dt="2025-09-26T10:02:18.927"/>
    <p1510:client id="{EF1AC1EC-E05B-4045-922E-D9E9F18AD977}" v="34" dt="2025-09-26T10:00:14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tags" Target="tags/tag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 Zarate Chaves" userId="88be0d42-4e71-412c-b4c9-d744c7937256" providerId="ADAL" clId="{D8CD10D4-55DE-4698-8A4D-7B60118D0C03}"/>
    <pc:docChg chg="custSel modSld">
      <pc:chgData name="Isabel Zarate Chaves" userId="88be0d42-4e71-412c-b4c9-d744c7937256" providerId="ADAL" clId="{D8CD10D4-55DE-4698-8A4D-7B60118D0C03}" dt="2025-09-26T10:02:18.927" v="16" actId="12"/>
      <pc:docMkLst>
        <pc:docMk/>
      </pc:docMkLst>
      <pc:sldChg chg="addSp modSp mod setBg">
        <pc:chgData name="Isabel Zarate Chaves" userId="88be0d42-4e71-412c-b4c9-d744c7937256" providerId="ADAL" clId="{D8CD10D4-55DE-4698-8A4D-7B60118D0C03}" dt="2025-09-26T10:01:51.824" v="14" actId="1076"/>
        <pc:sldMkLst>
          <pc:docMk/>
          <pc:sldMk cId="2086219817" sldId="256"/>
        </pc:sldMkLst>
        <pc:spChg chg="mod">
          <ac:chgData name="Isabel Zarate Chaves" userId="88be0d42-4e71-412c-b4c9-d744c7937256" providerId="ADAL" clId="{D8CD10D4-55DE-4698-8A4D-7B60118D0C03}" dt="2025-09-26T10:01:11.422" v="2" actId="26606"/>
          <ac:spMkLst>
            <pc:docMk/>
            <pc:sldMk cId="2086219817" sldId="256"/>
            <ac:spMk id="2" creationId="{BC798483-1613-E435-CF33-4F9FF27009F9}"/>
          </ac:spMkLst>
        </pc:spChg>
        <pc:spChg chg="mod">
          <ac:chgData name="Isabel Zarate Chaves" userId="88be0d42-4e71-412c-b4c9-d744c7937256" providerId="ADAL" clId="{D8CD10D4-55DE-4698-8A4D-7B60118D0C03}" dt="2025-09-26T10:01:51.824" v="14" actId="1076"/>
          <ac:spMkLst>
            <pc:docMk/>
            <pc:sldMk cId="2086219817" sldId="256"/>
            <ac:spMk id="3" creationId="{BD3712F8-6015-12CF-58D0-FAA57AF6958B}"/>
          </ac:spMkLst>
        </pc:spChg>
        <pc:spChg chg="add">
          <ac:chgData name="Isabel Zarate Chaves" userId="88be0d42-4e71-412c-b4c9-d744c7937256" providerId="ADAL" clId="{D8CD10D4-55DE-4698-8A4D-7B60118D0C03}" dt="2025-09-26T10:01:11.422" v="2" actId="26606"/>
          <ac:spMkLst>
            <pc:docMk/>
            <pc:sldMk cId="2086219817" sldId="256"/>
            <ac:spMk id="12" creationId="{74751229-0244-4FBB-BED1-407467F4C951}"/>
          </ac:spMkLst>
        </pc:spChg>
        <pc:picChg chg="add">
          <ac:chgData name="Isabel Zarate Chaves" userId="88be0d42-4e71-412c-b4c9-d744c7937256" providerId="ADAL" clId="{D8CD10D4-55DE-4698-8A4D-7B60118D0C03}" dt="2025-09-26T10:01:11.422" v="2" actId="26606"/>
          <ac:picMkLst>
            <pc:docMk/>
            <pc:sldMk cId="2086219817" sldId="256"/>
            <ac:picMk id="5" creationId="{BC1BC0C2-E329-42C9-B032-22AAD030D830}"/>
          </ac:picMkLst>
        </pc:picChg>
        <pc:picChg chg="add">
          <ac:chgData name="Isabel Zarate Chaves" userId="88be0d42-4e71-412c-b4c9-d744c7937256" providerId="ADAL" clId="{D8CD10D4-55DE-4698-8A4D-7B60118D0C03}" dt="2025-09-26T10:01:11.422" v="2" actId="26606"/>
          <ac:picMkLst>
            <pc:docMk/>
            <pc:sldMk cId="2086219817" sldId="256"/>
            <ac:picMk id="7" creationId="{8EA0ED6E-CC94-71BA-6167-9E3FF39B5EC9}"/>
          </ac:picMkLst>
        </pc:picChg>
      </pc:sldChg>
      <pc:sldChg chg="addSp modSp mod setBg">
        <pc:chgData name="Isabel Zarate Chaves" userId="88be0d42-4e71-412c-b4c9-d744c7937256" providerId="ADAL" clId="{D8CD10D4-55DE-4698-8A4D-7B60118D0C03}" dt="2025-09-26T10:02:18.927" v="16" actId="12"/>
        <pc:sldMkLst>
          <pc:docMk/>
          <pc:sldMk cId="1163177951" sldId="258"/>
        </pc:sldMkLst>
        <pc:spChg chg="mod">
          <ac:chgData name="Isabel Zarate Chaves" userId="88be0d42-4e71-412c-b4c9-d744c7937256" providerId="ADAL" clId="{D8CD10D4-55DE-4698-8A4D-7B60118D0C03}" dt="2025-09-26T10:02:08.392" v="15" actId="26606"/>
          <ac:spMkLst>
            <pc:docMk/>
            <pc:sldMk cId="1163177951" sldId="258"/>
            <ac:spMk id="2" creationId="{9D87DBA5-752D-33A6-453F-AA5A3C04CC6F}"/>
          </ac:spMkLst>
        </pc:spChg>
        <pc:spChg chg="mod">
          <ac:chgData name="Isabel Zarate Chaves" userId="88be0d42-4e71-412c-b4c9-d744c7937256" providerId="ADAL" clId="{D8CD10D4-55DE-4698-8A4D-7B60118D0C03}" dt="2025-09-26T10:02:18.927" v="16" actId="12"/>
          <ac:spMkLst>
            <pc:docMk/>
            <pc:sldMk cId="1163177951" sldId="258"/>
            <ac:spMk id="3" creationId="{6D3F4FA6-7169-6D81-A174-A1F78741F8A4}"/>
          </ac:spMkLst>
        </pc:spChg>
        <pc:spChg chg="add">
          <ac:chgData name="Isabel Zarate Chaves" userId="88be0d42-4e71-412c-b4c9-d744c7937256" providerId="ADAL" clId="{D8CD10D4-55DE-4698-8A4D-7B60118D0C03}" dt="2025-09-26T10:02:08.392" v="15" actId="26606"/>
          <ac:spMkLst>
            <pc:docMk/>
            <pc:sldMk cId="1163177951" sldId="258"/>
            <ac:spMk id="8" creationId="{B6CDA21F-E7AF-4C75-8395-33F58D5B0E45}"/>
          </ac:spMkLst>
        </pc:spChg>
        <pc:spChg chg="add">
          <ac:chgData name="Isabel Zarate Chaves" userId="88be0d42-4e71-412c-b4c9-d744c7937256" providerId="ADAL" clId="{D8CD10D4-55DE-4698-8A4D-7B60118D0C03}" dt="2025-09-26T10:02:08.392" v="15" actId="26606"/>
          <ac:spMkLst>
            <pc:docMk/>
            <pc:sldMk cId="1163177951" sldId="258"/>
            <ac:spMk id="15" creationId="{D5B0017B-2ECA-49AF-B397-DC140825DF8D}"/>
          </ac:spMkLst>
        </pc:spChg>
        <pc:grpChg chg="add">
          <ac:chgData name="Isabel Zarate Chaves" userId="88be0d42-4e71-412c-b4c9-d744c7937256" providerId="ADAL" clId="{D8CD10D4-55DE-4698-8A4D-7B60118D0C03}" dt="2025-09-26T10:02:08.392" v="15" actId="26606"/>
          <ac:grpSpMkLst>
            <pc:docMk/>
            <pc:sldMk cId="1163177951" sldId="258"/>
            <ac:grpSpMk id="10" creationId="{AE1C45F0-260A-458C-96ED-C1F6D2151219}"/>
          </ac:grpSpMkLst>
        </pc:grpChg>
        <pc:cxnChg chg="add">
          <ac:chgData name="Isabel Zarate Chaves" userId="88be0d42-4e71-412c-b4c9-d744c7937256" providerId="ADAL" clId="{D8CD10D4-55DE-4698-8A4D-7B60118D0C03}" dt="2025-09-26T10:02:08.392" v="15" actId="26606"/>
          <ac:cxnSpMkLst>
            <pc:docMk/>
            <pc:sldMk cId="1163177951" sldId="258"/>
            <ac:cxnSpMk id="17" creationId="{6CF1BAF6-AD41-4082-B212-8A1F9A2E8779}"/>
          </ac:cxnSpMkLst>
        </pc:cxnChg>
      </pc:sldChg>
    </pc:docChg>
  </pc:docChgLst>
  <pc:docChgLst>
    <pc:chgData name="Cristina Cerdeiras Lasala" userId="45fc088b-b629-49c0-ae16-409d3be26c79" providerId="ADAL" clId="{77957A0D-E3AF-45BC-9C9A-2ACDFCC0E0A4}"/>
    <pc:docChg chg="undo custSel addSld modSld addMainMaster delMainMaster">
      <pc:chgData name="Cristina Cerdeiras Lasala" userId="45fc088b-b629-49c0-ae16-409d3be26c79" providerId="ADAL" clId="{77957A0D-E3AF-45BC-9C9A-2ACDFCC0E0A4}" dt="2025-09-26T09:38:07.923" v="214" actId="14100"/>
      <pc:docMkLst>
        <pc:docMk/>
      </pc:docMkLst>
      <pc:sldChg chg="addSp delSp modSp mod setBg modClrScheme setClrOvrMap chgLayout">
        <pc:chgData name="Cristina Cerdeiras Lasala" userId="45fc088b-b629-49c0-ae16-409d3be26c79" providerId="ADAL" clId="{77957A0D-E3AF-45BC-9C9A-2ACDFCC0E0A4}" dt="2025-09-26T08:40:38.585" v="209" actId="20577"/>
        <pc:sldMkLst>
          <pc:docMk/>
          <pc:sldMk cId="2086219817" sldId="256"/>
        </pc:sldMkLst>
        <pc:spChg chg="mod">
          <ac:chgData name="Cristina Cerdeiras Lasala" userId="45fc088b-b629-49c0-ae16-409d3be26c79" providerId="ADAL" clId="{77957A0D-E3AF-45BC-9C9A-2ACDFCC0E0A4}" dt="2025-09-26T08:39:25.826" v="115" actId="20577"/>
          <ac:spMkLst>
            <pc:docMk/>
            <pc:sldMk cId="2086219817" sldId="256"/>
            <ac:spMk id="2" creationId="{BC798483-1613-E435-CF33-4F9FF27009F9}"/>
          </ac:spMkLst>
        </pc:spChg>
        <pc:spChg chg="mod">
          <ac:chgData name="Cristina Cerdeiras Lasala" userId="45fc088b-b629-49c0-ae16-409d3be26c79" providerId="ADAL" clId="{77957A0D-E3AF-45BC-9C9A-2ACDFCC0E0A4}" dt="2025-09-26T08:40:38.585" v="209" actId="20577"/>
          <ac:spMkLst>
            <pc:docMk/>
            <pc:sldMk cId="2086219817" sldId="256"/>
            <ac:spMk id="3" creationId="{BD3712F8-6015-12CF-58D0-FAA57AF6958B}"/>
          </ac:spMkLst>
        </pc:spChg>
        <pc:spChg chg="add del">
          <ac:chgData name="Cristina Cerdeiras Lasala" userId="45fc088b-b629-49c0-ae16-409d3be26c79" providerId="ADAL" clId="{77957A0D-E3AF-45BC-9C9A-2ACDFCC0E0A4}" dt="2025-09-26T08:27:23.586" v="1" actId="26606"/>
          <ac:spMkLst>
            <pc:docMk/>
            <pc:sldMk cId="2086219817" sldId="256"/>
            <ac:spMk id="9" creationId="{80B98925-0550-1AFB-C1DC-02792400FB71}"/>
          </ac:spMkLst>
        </pc:spChg>
        <pc:spChg chg="add del">
          <ac:chgData name="Cristina Cerdeiras Lasala" userId="45fc088b-b629-49c0-ae16-409d3be26c79" providerId="ADAL" clId="{77957A0D-E3AF-45BC-9C9A-2ACDFCC0E0A4}" dt="2025-09-26T08:27:23.586" v="1" actId="26606"/>
          <ac:spMkLst>
            <pc:docMk/>
            <pc:sldMk cId="2086219817" sldId="256"/>
            <ac:spMk id="11" creationId="{0DBFCB27-760B-5FF3-72F5-581461CE16FD}"/>
          </ac:spMkLst>
        </pc:spChg>
        <pc:picChg chg="add del">
          <ac:chgData name="Cristina Cerdeiras Lasala" userId="45fc088b-b629-49c0-ae16-409d3be26c79" providerId="ADAL" clId="{77957A0D-E3AF-45BC-9C9A-2ACDFCC0E0A4}" dt="2025-09-26T08:27:23.586" v="1" actId="26606"/>
          <ac:picMkLst>
            <pc:docMk/>
            <pc:sldMk cId="2086219817" sldId="256"/>
            <ac:picMk id="4" creationId="{AA7AAEC1-0723-4D31-3CB5-E12783F7AB22}"/>
          </ac:picMkLst>
        </pc:picChg>
      </pc:sldChg>
      <pc:sldChg chg="addSp delSp modSp new mod setBg">
        <pc:chgData name="Cristina Cerdeiras Lasala" userId="45fc088b-b629-49c0-ae16-409d3be26c79" providerId="ADAL" clId="{77957A0D-E3AF-45BC-9C9A-2ACDFCC0E0A4}" dt="2025-09-26T09:38:07.923" v="214" actId="14100"/>
        <pc:sldMkLst>
          <pc:docMk/>
          <pc:sldMk cId="59612787" sldId="257"/>
        </pc:sldMkLst>
        <pc:spChg chg="mod">
          <ac:chgData name="Cristina Cerdeiras Lasala" userId="45fc088b-b629-49c0-ae16-409d3be26c79" providerId="ADAL" clId="{77957A0D-E3AF-45BC-9C9A-2ACDFCC0E0A4}" dt="2025-09-26T08:38:37.627" v="83" actId="26606"/>
          <ac:spMkLst>
            <pc:docMk/>
            <pc:sldMk cId="59612787" sldId="257"/>
            <ac:spMk id="2" creationId="{76E3EA53-DDA4-8359-CC3B-4B2B06A07C75}"/>
          </ac:spMkLst>
        </pc:spChg>
        <pc:spChg chg="del">
          <ac:chgData name="Cristina Cerdeiras Lasala" userId="45fc088b-b629-49c0-ae16-409d3be26c79" providerId="ADAL" clId="{77957A0D-E3AF-45BC-9C9A-2ACDFCC0E0A4}" dt="2025-09-26T08:36:39.944" v="3" actId="478"/>
          <ac:spMkLst>
            <pc:docMk/>
            <pc:sldMk cId="59612787" sldId="257"/>
            <ac:spMk id="3" creationId="{342DFDD0-A144-3461-B178-9A0EDC0C15D2}"/>
          </ac:spMkLst>
        </pc:spChg>
        <pc:spChg chg="add del mod">
          <ac:chgData name="Cristina Cerdeiras Lasala" userId="45fc088b-b629-49c0-ae16-409d3be26c79" providerId="ADAL" clId="{77957A0D-E3AF-45BC-9C9A-2ACDFCC0E0A4}" dt="2025-09-26T08:38:31.853" v="81" actId="478"/>
          <ac:spMkLst>
            <pc:docMk/>
            <pc:sldMk cId="59612787" sldId="257"/>
            <ac:spMk id="4" creationId="{429ABBEB-7568-38F8-9BC7-12552C8A3DE9}"/>
          </ac:spMkLst>
        </pc:spChg>
        <pc:spChg chg="add del">
          <ac:chgData name="Cristina Cerdeiras Lasala" userId="45fc088b-b629-49c0-ae16-409d3be26c79" providerId="ADAL" clId="{77957A0D-E3AF-45BC-9C9A-2ACDFCC0E0A4}" dt="2025-09-26T09:37:49.952" v="212" actId="26606"/>
          <ac:spMkLst>
            <pc:docMk/>
            <pc:sldMk cId="59612787" sldId="257"/>
            <ac:spMk id="1031" creationId="{D4771268-CB57-404A-9271-370EB28F6090}"/>
          </ac:spMkLst>
        </pc:spChg>
        <pc:spChg chg="add">
          <ac:chgData name="Cristina Cerdeiras Lasala" userId="45fc088b-b629-49c0-ae16-409d3be26c79" providerId="ADAL" clId="{77957A0D-E3AF-45BC-9C9A-2ACDFCC0E0A4}" dt="2025-09-26T09:37:49.952" v="212" actId="26606"/>
          <ac:spMkLst>
            <pc:docMk/>
            <pc:sldMk cId="59612787" sldId="257"/>
            <ac:spMk id="1036" creationId="{D4771268-CB57-404A-9271-370EB28F6090}"/>
          </ac:spMkLst>
        </pc:spChg>
        <pc:picChg chg="add mod">
          <ac:chgData name="Cristina Cerdeiras Lasala" userId="45fc088b-b629-49c0-ae16-409d3be26c79" providerId="ADAL" clId="{77957A0D-E3AF-45BC-9C9A-2ACDFCC0E0A4}" dt="2025-09-26T09:38:07.923" v="214" actId="14100"/>
          <ac:picMkLst>
            <pc:docMk/>
            <pc:sldMk cId="59612787" sldId="257"/>
            <ac:picMk id="6" creationId="{60D0C0AD-5D52-1877-DF97-4FDDFDB3AB6A}"/>
          </ac:picMkLst>
        </pc:picChg>
        <pc:picChg chg="add mod">
          <ac:chgData name="Cristina Cerdeiras Lasala" userId="45fc088b-b629-49c0-ae16-409d3be26c79" providerId="ADAL" clId="{77957A0D-E3AF-45BC-9C9A-2ACDFCC0E0A4}" dt="2025-09-26T08:39:15.049" v="98" actId="1036"/>
          <ac:picMkLst>
            <pc:docMk/>
            <pc:sldMk cId="59612787" sldId="257"/>
            <ac:picMk id="1026" creationId="{B25F6496-41A7-0852-13EE-73A71B4223CF}"/>
          </ac:picMkLst>
        </pc:picChg>
      </pc:sldChg>
      <pc:sldChg chg="new">
        <pc:chgData name="Cristina Cerdeiras Lasala" userId="45fc088b-b629-49c0-ae16-409d3be26c79" providerId="ADAL" clId="{77957A0D-E3AF-45BC-9C9A-2ACDFCC0E0A4}" dt="2025-09-26T08:40:53.980" v="210" actId="680"/>
        <pc:sldMkLst>
          <pc:docMk/>
          <pc:sldMk cId="1163177951" sldId="258"/>
        </pc:sldMkLst>
      </pc:sldChg>
      <pc:sldMasterChg chg="add del addSldLayout delSldLayout">
        <pc:chgData name="Cristina Cerdeiras Lasala" userId="45fc088b-b629-49c0-ae16-409d3be26c79" providerId="ADAL" clId="{77957A0D-E3AF-45BC-9C9A-2ACDFCC0E0A4}" dt="2025-09-26T08:27:23.586" v="1" actId="26606"/>
        <pc:sldMasterMkLst>
          <pc:docMk/>
          <pc:sldMasterMk cId="39852665" sldId="2147483648"/>
        </pc:sldMasterMkLst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39852665" sldId="2147483648"/>
            <pc:sldLayoutMk cId="2924045477" sldId="2147483649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39852665" sldId="2147483648"/>
            <pc:sldLayoutMk cId="4096390465" sldId="2147483650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39852665" sldId="2147483648"/>
            <pc:sldLayoutMk cId="1171806134" sldId="2147483651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39852665" sldId="2147483648"/>
            <pc:sldLayoutMk cId="4176814788" sldId="2147483652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39852665" sldId="2147483648"/>
            <pc:sldLayoutMk cId="3827951279" sldId="2147483653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39852665" sldId="2147483648"/>
            <pc:sldLayoutMk cId="1430720174" sldId="2147483654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39852665" sldId="2147483648"/>
            <pc:sldLayoutMk cId="1781238491" sldId="2147483655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39852665" sldId="2147483648"/>
            <pc:sldLayoutMk cId="3300295253" sldId="2147483656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39852665" sldId="2147483648"/>
            <pc:sldLayoutMk cId="768096062" sldId="2147483657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39852665" sldId="2147483648"/>
            <pc:sldLayoutMk cId="137355522" sldId="2147483658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39852665" sldId="2147483648"/>
            <pc:sldLayoutMk cId="1137456896" sldId="2147483659"/>
          </pc:sldLayoutMkLst>
        </pc:sldLayoutChg>
      </pc:sldMasterChg>
      <pc:sldMasterChg chg="add del addSldLayout delSldLayout">
        <pc:chgData name="Cristina Cerdeiras Lasala" userId="45fc088b-b629-49c0-ae16-409d3be26c79" providerId="ADAL" clId="{77957A0D-E3AF-45BC-9C9A-2ACDFCC0E0A4}" dt="2025-09-26T08:27:23.586" v="1" actId="26606"/>
        <pc:sldMasterMkLst>
          <pc:docMk/>
          <pc:sldMasterMk cId="987362437" sldId="2147483673"/>
        </pc:sldMasterMkLst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987362437" sldId="2147483673"/>
            <pc:sldLayoutMk cId="2071921640" sldId="2147483662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987362437" sldId="2147483673"/>
            <pc:sldLayoutMk cId="3007075015" sldId="2147483663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987362437" sldId="2147483673"/>
            <pc:sldLayoutMk cId="2952296000" sldId="2147483664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987362437" sldId="2147483673"/>
            <pc:sldLayoutMk cId="807663959" sldId="2147483665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987362437" sldId="2147483673"/>
            <pc:sldLayoutMk cId="3001681389" sldId="2147483666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987362437" sldId="2147483673"/>
            <pc:sldLayoutMk cId="894231945" sldId="2147483667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987362437" sldId="2147483673"/>
            <pc:sldLayoutMk cId="1012222852" sldId="2147483668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987362437" sldId="2147483673"/>
            <pc:sldLayoutMk cId="1908756653" sldId="2147483669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987362437" sldId="2147483673"/>
            <pc:sldLayoutMk cId="1566057419" sldId="2147483670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987362437" sldId="2147483673"/>
            <pc:sldLayoutMk cId="2163355574" sldId="2147483671"/>
          </pc:sldLayoutMkLst>
        </pc:sldLayoutChg>
        <pc:sldLayoutChg chg="add del">
          <pc:chgData name="Cristina Cerdeiras Lasala" userId="45fc088b-b629-49c0-ae16-409d3be26c79" providerId="ADAL" clId="{77957A0D-E3AF-45BC-9C9A-2ACDFCC0E0A4}" dt="2025-09-26T08:27:23.586" v="1" actId="26606"/>
          <pc:sldLayoutMkLst>
            <pc:docMk/>
            <pc:sldMasterMk cId="987362437" sldId="2147483673"/>
            <pc:sldLayoutMk cId="2408595151" sldId="2147483672"/>
          </pc:sldLayoutMkLst>
        </pc:sldLayoutChg>
      </pc:sldMasterChg>
    </pc:docChg>
  </pc:docChgLst>
  <pc:docChgLst>
    <pc:chgData name="Adriana Aristegui Pedrazuela" userId="08a7ba79-bf63-4d19-acd9-a333cfa654da" providerId="ADAL" clId="{EF1AC1EC-E05B-4045-922E-D9E9F18AD977}"/>
    <pc:docChg chg="modSld">
      <pc:chgData name="Adriana Aristegui Pedrazuela" userId="08a7ba79-bf63-4d19-acd9-a333cfa654da" providerId="ADAL" clId="{EF1AC1EC-E05B-4045-922E-D9E9F18AD977}" dt="2025-09-26T10:00:14.280" v="33"/>
      <pc:docMkLst>
        <pc:docMk/>
      </pc:docMkLst>
      <pc:sldChg chg="delSp">
        <pc:chgData name="Adriana Aristegui Pedrazuela" userId="08a7ba79-bf63-4d19-acd9-a333cfa654da" providerId="ADAL" clId="{EF1AC1EC-E05B-4045-922E-D9E9F18AD977}" dt="2025-09-26T09:26:40.982" v="0" actId="478"/>
        <pc:sldMkLst>
          <pc:docMk/>
          <pc:sldMk cId="59612787" sldId="257"/>
        </pc:sldMkLst>
        <pc:picChg chg="del">
          <ac:chgData name="Adriana Aristegui Pedrazuela" userId="08a7ba79-bf63-4d19-acd9-a333cfa654da" providerId="ADAL" clId="{EF1AC1EC-E05B-4045-922E-D9E9F18AD977}" dt="2025-09-26T09:26:40.982" v="0" actId="478"/>
          <ac:picMkLst>
            <pc:docMk/>
            <pc:sldMk cId="59612787" sldId="257"/>
            <ac:picMk id="1026" creationId="{B25F6496-41A7-0852-13EE-73A71B4223CF}"/>
          </ac:picMkLst>
        </pc:picChg>
      </pc:sldChg>
      <pc:sldChg chg="modSp mod">
        <pc:chgData name="Adriana Aristegui Pedrazuela" userId="08a7ba79-bf63-4d19-acd9-a333cfa654da" providerId="ADAL" clId="{EF1AC1EC-E05B-4045-922E-D9E9F18AD977}" dt="2025-09-26T10:00:14.280" v="33"/>
        <pc:sldMkLst>
          <pc:docMk/>
          <pc:sldMk cId="1163177951" sldId="258"/>
        </pc:sldMkLst>
        <pc:spChg chg="mod">
          <ac:chgData name="Adriana Aristegui Pedrazuela" userId="08a7ba79-bf63-4d19-acd9-a333cfa654da" providerId="ADAL" clId="{EF1AC1EC-E05B-4045-922E-D9E9F18AD977}" dt="2025-09-26T10:00:06.047" v="32" actId="20577"/>
          <ac:spMkLst>
            <pc:docMk/>
            <pc:sldMk cId="1163177951" sldId="258"/>
            <ac:spMk id="2" creationId="{9D87DBA5-752D-33A6-453F-AA5A3C04CC6F}"/>
          </ac:spMkLst>
        </pc:spChg>
        <pc:spChg chg="mod">
          <ac:chgData name="Adriana Aristegui Pedrazuela" userId="08a7ba79-bf63-4d19-acd9-a333cfa654da" providerId="ADAL" clId="{EF1AC1EC-E05B-4045-922E-D9E9F18AD977}" dt="2025-09-26T10:00:14.280" v="33"/>
          <ac:spMkLst>
            <pc:docMk/>
            <pc:sldMk cId="1163177951" sldId="258"/>
            <ac:spMk id="3" creationId="{6D3F4FA6-7169-6D81-A174-A1F78741F8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715C-02A1-8354-90A4-1EC54DB16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4E394-80F4-A65F-48F0-91D633967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2592E-7757-6207-F364-E3D11811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B9EED-3104-9F4C-CC64-F064D8ED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15DD1-113C-6593-A44D-1B34D89E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04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9999-947B-A5F9-4797-18C07857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21ABC-7027-69E5-0810-BD6E2D416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59EDB-2E92-083F-AECE-BF370499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2606E-E12E-9387-3BE6-A9F39B69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7EC2E-0907-E41C-7E61-B842C738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5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F253E-205E-9BBB-DD97-8FDB1547D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EEC37-EB67-1BEB-27FB-9AEF95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C06A7-E2DE-47AD-9445-5B7F72B7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64C29-5018-9467-25DC-BC743501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05C92-1730-D186-08A0-2C107411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45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6C4C-C96F-94C1-5BC0-96F11DBF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15F43-EF9E-FBD2-5266-9E7927E1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E54EF-1EF4-1327-2377-D302C5A4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A8B90-1FE4-0D6A-AC70-39FEEEAD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F333-7A8E-4B6F-DCE5-0FEEB890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39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41C1-8883-7280-4FB9-AB5249C2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9FCF8-AD71-30E1-80F8-FE594FB0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08FC7-B6B0-B52C-BEB1-D0C9D889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C4B32-2432-24B8-5972-F8E0CB50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28864-FD36-EB55-CB3B-156D6F9F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80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B3A4-748B-F771-8D3F-F002D15F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2BAEF-021C-405B-E128-6D5428965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C189E-E1C3-9E6E-ED8C-22448CDBA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BB344-2705-3CBA-9331-DB0FE29C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169FF-8B64-3A4E-8F17-475C5700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DCFE2-3BD3-CCA6-9BBF-ED4A6B5A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81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62D0-34DA-5C68-26D7-EE6A11C5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4B8B-69FD-DD5F-C56D-00439C081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7BB63-1E56-4C3A-C016-2D3705463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E947E-7085-5979-7AAC-1AD117C87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C772F-7D16-4513-088C-52116098D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9238A-C512-0931-914B-6AB3EDB1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CE794-B8DA-C94C-C342-542E3ECD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3125C-5133-74AF-D376-725FE33A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95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7D97-1C46-C39A-A8C1-DD206615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1A0B9-4B43-1067-E9AF-56F93F08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8520B-E790-CA4F-F768-BAE9BB46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8C023-02FE-B578-DB95-63A9FFAA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72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2711B-0F70-1187-74D2-21BB818E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EE64A-BF54-9D34-E1E2-83F40249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70552-48EE-BFA9-0F11-87C63B67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2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E5AF-6A3D-CE72-4F58-C0CFDE34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2D15-BC71-079D-2DFF-EFF6F035B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0F401-E060-43C1-A5BC-BBB4BBE1D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F6B57-3D2C-8714-F762-2D1C94DB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7C1C6-8F39-771E-D76F-BF285665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3C77D-80D0-33E6-FE16-85166961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29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11BA-D319-827E-2802-2BC65D38D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A0CAF-A96F-4C94-5BC2-3E67F52CB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CED47-9272-B797-D136-05512AFD1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E4A1D-7766-3D47-EE3A-3CB920C8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4D962-5A7F-9CEE-DF1D-32019B92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4AC23-E678-BE5A-5460-2913B1C3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809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283D8-7530-FF46-6BB9-813F7FFD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1F7DF-95A0-9360-CCD8-56A36CC2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D5926-8532-530E-BCF4-24D3B1BDF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A02D1-DD85-9861-D136-4895F4DBD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BAFC5-AD3D-99CF-AFDA-8D26478C1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98483-1613-E435-CF33-4F9FF2700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MINI PROYECTO SQL</a:t>
            </a:r>
            <a:endParaRPr lang="es-ES" sz="5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712F8-6015-12CF-58D0-FAA57AF69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18" y="5908241"/>
            <a:ext cx="9961336" cy="466704"/>
          </a:xfrm>
        </p:spPr>
        <p:txBody>
          <a:bodyPr>
            <a:normAutofit/>
          </a:bodyPr>
          <a:lstStyle/>
          <a:p>
            <a:pPr algn="l"/>
            <a:r>
              <a:rPr lang="en-US" sz="1800"/>
              <a:t>Adriana Aristegui, Jose María Alonso, Cristina </a:t>
            </a:r>
            <a:r>
              <a:rPr lang="en-US" sz="1800" err="1"/>
              <a:t>Cerdeiras</a:t>
            </a:r>
            <a:r>
              <a:rPr lang="en-US" sz="1800"/>
              <a:t>, Pablo Madrid e Isabel Zárate</a:t>
            </a:r>
            <a:endParaRPr lang="es-ES" sz="180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EA0ED6E-CC94-71BA-6167-9E3FF39B5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BC1BC0C2-E329-42C9-B032-22AAD030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1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3EA53-DDA4-8359-CC3B-4B2B06A0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CREACIÓN BASE DE DATOS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D0C0AD-5D52-1877-DF97-4FDDFDB3A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643466"/>
            <a:ext cx="659777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7DBA5-752D-33A6-453F-AA5A3C04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ES" sz="4800"/>
              <a:t>MOST IMPORTANT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4FA6-7169-6D81-A174-A1F78741F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b="1"/>
              <a:t>Top 5 canciones más reproducidas → Q11</a:t>
            </a:r>
            <a:endParaRPr lang="es-ES" sz="2400"/>
          </a:p>
          <a:p>
            <a:pPr marL="457200" indent="-457200">
              <a:buFont typeface="+mj-lt"/>
              <a:buAutoNum type="arabicPeriod"/>
            </a:pPr>
            <a:r>
              <a:rPr lang="es-ES" sz="2400" b="1"/>
              <a:t>Número de usuarios suscritos a cada plan → Q14</a:t>
            </a:r>
            <a:endParaRPr lang="es-ES" sz="2400"/>
          </a:p>
          <a:p>
            <a:pPr marL="457200" indent="-457200">
              <a:buFont typeface="+mj-lt"/>
              <a:buAutoNum type="arabicPeriod"/>
            </a:pPr>
            <a:r>
              <a:rPr lang="es-ES" sz="2400" b="1"/>
              <a:t>Género musical más popular según reproducciones → Q23</a:t>
            </a:r>
            <a:endParaRPr lang="es-ES" sz="2400"/>
          </a:p>
          <a:p>
            <a:pPr marL="457200" indent="-457200">
              <a:buFont typeface="+mj-lt"/>
              <a:buAutoNum type="arabicPeriod"/>
            </a:pPr>
            <a:r>
              <a:rPr lang="es-ES" sz="2400" b="1"/>
              <a:t>Plan con mayor ingreso generado → Q29</a:t>
            </a:r>
            <a:endParaRPr lang="es-ES" sz="2400"/>
          </a:p>
          <a:p>
            <a:pPr marL="457200" indent="-457200">
              <a:buFont typeface="+mj-lt"/>
              <a:buAutoNum type="arabicPeriod"/>
            </a:pPr>
            <a:r>
              <a:rPr lang="es-ES" sz="2400" b="1"/>
              <a:t>Usuarios que escucharon canciones de al menos 3 artistas distintos → Q27</a:t>
            </a:r>
            <a:endParaRPr lang="es-ES" sz="2400"/>
          </a:p>
          <a:p>
            <a:endParaRPr lang="es-E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177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USTOMLAYOUT" val="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MINI PROYECTO SQL</vt:lpstr>
      <vt:lpstr>CREACIÓN BASE DE DATOS</vt:lpstr>
      <vt:lpstr>MOST IMPORTANT QUERIES</vt:lpstr>
    </vt:vector>
  </TitlesOfParts>
  <Company>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Cristina Cerdeiras Lasala</dc:creator>
  <cp:lastModifiedBy>Cristina Cerdeiras Lasala</cp:lastModifiedBy>
  <cp:revision>1</cp:revision>
  <dcterms:created xsi:type="dcterms:W3CDTF">2025-09-26T08:25:09Z</dcterms:created>
  <dcterms:modified xsi:type="dcterms:W3CDTF">2025-09-26T10:04:11Z</dcterms:modified>
</cp:coreProperties>
</file>