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1981-03D5-4DCC-ABAD-51F00E369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42104-85BB-4577-B079-1ADA81FAA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18570-603F-43BE-A465-D86A556D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600F-0A3B-40B0-A70E-A76C0DDB9B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16A9-A59A-4291-AF66-3F626660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DEA8A-2247-4917-A7E5-599329CD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1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146C-5057-47D6-B28B-913D0444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465E3-8785-476A-990E-A639399B0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967F0-E733-4365-A96E-4969671B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600F-0A3B-40B0-A70E-A76C0DDB9B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3888-E6C6-4F76-BCF0-9E68EB41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92B9C-2D45-4C65-8CAA-211D10F1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0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0EC27-6ECE-406A-855E-79CA13EE5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0457D-A8B6-45D8-8E1E-1CE0323F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C23F-B2E6-47BC-92A3-A26E1B90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600F-0A3B-40B0-A70E-A76C0DDB9B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C2B76-1E7E-4D7A-9786-59A3DF3D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792A-E74E-4D4B-BB5E-A84F7265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C6FC-C7BE-43A4-9691-3FC05EF3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7319-15F0-499C-9FDE-10C49998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FE28-CC15-41EE-9F4D-432E93F8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600F-0A3B-40B0-A70E-A76C0DDB9B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2CFD-39C8-4C60-98E6-79DC6EE1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7B89A-73D1-456C-9CE4-CB78A1D4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3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33AB-C4B1-4314-9954-0D03A51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DBA5-807F-4C12-B4AC-CBDB4FE68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847E-D39E-4041-8652-968E510D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600F-0A3B-40B0-A70E-A76C0DDB9B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C4F18-6671-477B-8057-8F9B4AD5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DE2E9-0210-4BB3-8CCA-608CEB8A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0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682D-9F85-4D38-A804-76CE2C36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93B2-BE51-48BA-8C28-CB67703BE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06B97-6D4F-449F-8B9B-888DBE4DD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CFBF9-8B35-4FFE-92D4-8CDEA7DA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600F-0A3B-40B0-A70E-A76C0DDB9B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A0EF1-82A3-4D8A-A18B-5E8A9D3C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41062-140E-4EFB-A097-2100B6E7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4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A70-4ADF-47C3-BFA0-96686646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F07E5-625C-4107-BFC3-D62029D4F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F5870-9F4E-4DA6-9E44-3D56AA7C6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2A05E-FC3B-4855-9F45-C17BD1C9C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3935A-B1A1-4DAF-BAE4-2FAB84FB3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FE69B-6F60-4C43-BCBE-EDBDBFFC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600F-0A3B-40B0-A70E-A76C0DDB9B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16799-B0B2-4A25-99D0-7DDD0D41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F3FFC-8AC0-4CE2-A4BC-A829A8C8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9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EAA1-24A9-4341-A1E9-87B09B9A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20D97-2230-42C6-9AB6-B7E753D1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600F-0A3B-40B0-A70E-A76C0DDB9B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E550-151E-4C1F-855D-4B94198B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1238F-2DB0-4666-B1D1-31E80008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1823C-5DAE-4EDA-B498-54B06373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600F-0A3B-40B0-A70E-A76C0DDB9B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2E48C-8E80-4890-8FFF-9B544E65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5F94B-A171-4A4C-9DFD-3E766491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3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5D56-8D47-4596-AB23-9229023F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9406C-B9D7-461B-94FB-1BEE1991E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36347-1268-4A9B-9F3E-D9CFA9ACA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3B5F3-1115-4640-8DA9-570DFCE0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600F-0A3B-40B0-A70E-A76C0DDB9B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15AC8-DBA4-432A-BF57-6F065F27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DF461-58AD-46DB-8F97-CA804E43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7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7883-BF41-4677-AACD-0ACAC2EE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A7CB3-D809-4DC5-811B-EFDE9A9AC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BC748-D2DC-4E69-A11E-AB7DED5AF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CCDEB-501F-4B2F-8092-565863BC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600F-0A3B-40B0-A70E-A76C0DDB9B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FDC5A-6B5D-41D9-96D3-3020177B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F1DEF-D688-48A6-89BC-D25F42E3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4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5CDEC-76C8-4611-A66E-28FD5D59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0ED5F-DBE3-4BA4-90B8-2707F1056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6513D-6E00-446A-B51D-A555EB242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2600F-0A3B-40B0-A70E-A76C0DDB9B1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709BB-991C-414B-A80F-4FCBDD9C7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BCC1D-3BAE-490E-B1DD-E8830C40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C7F4-09EB-4665-952E-2732CF9D8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BF1F9-5491-4D63-831B-9A12F0A91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Microservice Architecture</a:t>
            </a:r>
          </a:p>
          <a:p>
            <a:r>
              <a:rPr lang="en-US" dirty="0"/>
              <a:t>Independent </a:t>
            </a:r>
          </a:p>
          <a:p>
            <a:r>
              <a:rPr lang="en-US" dirty="0"/>
              <a:t>Http verbs</a:t>
            </a:r>
          </a:p>
          <a:p>
            <a:r>
              <a:rPr lang="en-US" dirty="0"/>
              <a:t>Raise Event – Event Bus</a:t>
            </a:r>
          </a:p>
          <a:p>
            <a:r>
              <a:rPr lang="en-US" dirty="0" err="1"/>
              <a:t>Secuirity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5111-7783-4C68-AB2A-58F9EA37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107BD-4655-42B8-88FF-29987B9EE379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143577-CCD7-4481-A187-93CA080CB0AD}"/>
              </a:ext>
            </a:extLst>
          </p:cNvPr>
          <p:cNvSpPr/>
          <p:nvPr/>
        </p:nvSpPr>
        <p:spPr>
          <a:xfrm>
            <a:off x="4630882" y="2057400"/>
            <a:ext cx="1465118" cy="6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01388-F882-40C3-B611-8C331CA418F6}"/>
              </a:ext>
            </a:extLst>
          </p:cNvPr>
          <p:cNvSpPr/>
          <p:nvPr/>
        </p:nvSpPr>
        <p:spPr>
          <a:xfrm>
            <a:off x="4686300" y="3117273"/>
            <a:ext cx="1548245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78E76-345F-4E57-8B2D-F19F69988306}"/>
              </a:ext>
            </a:extLst>
          </p:cNvPr>
          <p:cNvSpPr/>
          <p:nvPr/>
        </p:nvSpPr>
        <p:spPr>
          <a:xfrm>
            <a:off x="7719580" y="3982099"/>
            <a:ext cx="1797627" cy="69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 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48AA2A-2F6D-4A58-B384-4A174EF1935A}"/>
              </a:ext>
            </a:extLst>
          </p:cNvPr>
          <p:cNvSpPr/>
          <p:nvPr/>
        </p:nvSpPr>
        <p:spPr>
          <a:xfrm>
            <a:off x="5499389" y="3993283"/>
            <a:ext cx="2029691" cy="69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FA210E-2987-4F1B-AFCF-D35FCB80F65B}"/>
              </a:ext>
            </a:extLst>
          </p:cNvPr>
          <p:cNvSpPr/>
          <p:nvPr/>
        </p:nvSpPr>
        <p:spPr>
          <a:xfrm>
            <a:off x="3395230" y="4077205"/>
            <a:ext cx="190153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A53279-DA21-4F8E-807D-4AFAE1D3D414}"/>
              </a:ext>
            </a:extLst>
          </p:cNvPr>
          <p:cNvSpPr/>
          <p:nvPr/>
        </p:nvSpPr>
        <p:spPr>
          <a:xfrm>
            <a:off x="1130877" y="4050433"/>
            <a:ext cx="20296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 Service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D97FDD-45BC-449F-859B-5FA9B201CB56}"/>
              </a:ext>
            </a:extLst>
          </p:cNvPr>
          <p:cNvCxnSpPr/>
          <p:nvPr/>
        </p:nvCxnSpPr>
        <p:spPr>
          <a:xfrm>
            <a:off x="2296391" y="2899064"/>
            <a:ext cx="1974273" cy="11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E01002-DD1B-49B8-A5D7-C678277079A3}"/>
              </a:ext>
            </a:extLst>
          </p:cNvPr>
          <p:cNvCxnSpPr>
            <a:endCxn id="9" idx="1"/>
          </p:cNvCxnSpPr>
          <p:nvPr/>
        </p:nvCxnSpPr>
        <p:spPr>
          <a:xfrm flipV="1">
            <a:off x="2818534" y="4341379"/>
            <a:ext cx="2680855" cy="1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E19DD6-09F8-4EB2-812B-E2B94703FB2F}"/>
              </a:ext>
            </a:extLst>
          </p:cNvPr>
          <p:cNvCxnSpPr>
            <a:endCxn id="10" idx="1"/>
          </p:cNvCxnSpPr>
          <p:nvPr/>
        </p:nvCxnSpPr>
        <p:spPr>
          <a:xfrm>
            <a:off x="464993" y="3458947"/>
            <a:ext cx="2930237" cy="90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F6C96E-BA9B-4390-B9F1-94665ECD60D7}"/>
              </a:ext>
            </a:extLst>
          </p:cNvPr>
          <p:cNvCxnSpPr>
            <a:endCxn id="11" idx="1"/>
          </p:cNvCxnSpPr>
          <p:nvPr/>
        </p:nvCxnSpPr>
        <p:spPr>
          <a:xfrm>
            <a:off x="-2280805" y="2424257"/>
            <a:ext cx="3411682" cy="191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38067C-2919-4B76-89F7-4DDF04B8C491}"/>
              </a:ext>
            </a:extLst>
          </p:cNvPr>
          <p:cNvCxnSpPr/>
          <p:nvPr/>
        </p:nvCxnSpPr>
        <p:spPr>
          <a:xfrm flipV="1">
            <a:off x="6234545" y="2358736"/>
            <a:ext cx="2483428" cy="82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8860432A-844C-4002-90C9-661120FFB6BD}"/>
              </a:ext>
            </a:extLst>
          </p:cNvPr>
          <p:cNvSpPr/>
          <p:nvPr/>
        </p:nvSpPr>
        <p:spPr>
          <a:xfrm>
            <a:off x="4408776" y="5277354"/>
            <a:ext cx="2854469" cy="4758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9888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Architecture</vt:lpstr>
      <vt:lpstr>Overall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Rodriguez, Cesar</dc:creator>
  <cp:lastModifiedBy>Rodriguez, Cesar</cp:lastModifiedBy>
  <cp:revision>3</cp:revision>
  <dcterms:created xsi:type="dcterms:W3CDTF">2020-04-14T21:46:27Z</dcterms:created>
  <dcterms:modified xsi:type="dcterms:W3CDTF">2020-04-14T22:05:49Z</dcterms:modified>
</cp:coreProperties>
</file>