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z, Cesar" initials="RC" lastIdx="1" clrIdx="0">
    <p:extLst>
      <p:ext uri="{19B8F6BF-5375-455C-9EA6-DF929625EA0E}">
        <p15:presenceInfo xmlns:p15="http://schemas.microsoft.com/office/powerpoint/2012/main" userId="S::cesrodriguez@deloitte.com::abd8db0c-ccc7-4635-b453-70eb5eb82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3T18:04:13.418" idx="1">
    <p:pos x="5391" y="107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1981-03D5-4DCC-ABAD-51F00E36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2104-85BB-4577-B079-1ADA81FA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8570-603F-43BE-A465-D86A556D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16A9-A59A-4291-AF66-3F62666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EA8A-2247-4917-A7E5-599329CD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146C-5057-47D6-B28B-913D0444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465E3-8785-476A-990E-A639399B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67F0-E733-4365-A96E-4969671B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3888-E6C6-4F76-BCF0-9E68EB41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2B9C-2D45-4C65-8CAA-211D10F1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0EC27-6ECE-406A-855E-79CA13EE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457D-A8B6-45D8-8E1E-1CE0323F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C23F-B2E6-47BC-92A3-A26E1B90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2B76-1E7E-4D7A-9786-59A3DF3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792A-E74E-4D4B-BB5E-A84F7265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6FC-C7BE-43A4-9691-3FC05EF3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7319-15F0-499C-9FDE-10C49998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E28-CC15-41EE-9F4D-432E93F8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2CFD-39C8-4C60-98E6-79DC6EE1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B89A-73D1-456C-9CE4-CB78A1D4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33AB-C4B1-4314-9954-0D03A51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DBA5-807F-4C12-B4AC-CBDB4FE6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847E-D39E-4041-8652-968E510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4F18-6671-477B-8057-8F9B4AD5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E2E9-0210-4BB3-8CCA-608CEB8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682D-9F85-4D38-A804-76CE2C3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93B2-BE51-48BA-8C28-CB67703B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6B97-6D4F-449F-8B9B-888DBE4DD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CFBF9-8B35-4FFE-92D4-8CDEA7DA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A0EF1-82A3-4D8A-A18B-5E8A9D3C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41062-140E-4EFB-A097-2100B6E7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A70-4ADF-47C3-BFA0-96686646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07E5-625C-4107-BFC3-D62029D4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5870-9F4E-4DA6-9E44-3D56AA7C6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2A05E-FC3B-4855-9F45-C17BD1C9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3935A-B1A1-4DAF-BAE4-2FAB84FB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E69B-6F60-4C43-BCBE-EDBDBFF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16799-B0B2-4A25-99D0-7DDD0D41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F3FFC-8AC0-4CE2-A4BC-A829A8C8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AA1-24A9-4341-A1E9-87B09B9A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20D97-2230-42C6-9AB6-B7E753D1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E550-151E-4C1F-855D-4B94198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238F-2DB0-4666-B1D1-31E8000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1823C-5DAE-4EDA-B498-54B0637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2E48C-8E80-4890-8FFF-9B544E65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F94B-A171-4A4C-9DFD-3E76649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D56-8D47-4596-AB23-9229023F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406C-B9D7-461B-94FB-1BEE1991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6347-1268-4A9B-9F3E-D9CFA9AC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B5F3-1115-4640-8DA9-570DFCE0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15AC8-DBA4-432A-BF57-6F065F27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F461-58AD-46DB-8F97-CA804E43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883-BF41-4677-AACD-0ACAC2EE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7CB3-D809-4DC5-811B-EFDE9A9A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BC748-D2DC-4E69-A11E-AB7DED5A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CDEB-501F-4B2F-8092-565863BC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FDC5A-6B5D-41D9-96D3-3020177B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1DEF-D688-48A6-89BC-D25F42E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5CDEC-76C8-4611-A66E-28FD5D59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ED5F-DBE3-4BA4-90B8-2707F105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513D-6E00-446A-B51D-A555EB242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600F-0A3B-40B0-A70E-A76C0DDB9B1E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09BB-991C-414B-A80F-4FCBDD9C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CC1D-3BAE-490E-B1DD-E8830C40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CEE1-5935-4BB1-ADEA-A442A355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C7F4-09EB-4665-952E-2732CF9D8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BF1F9-5491-4D63-831B-9A12F0A91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Microservice Architecture</a:t>
            </a:r>
          </a:p>
          <a:p>
            <a:r>
              <a:rPr lang="en-US" dirty="0"/>
              <a:t>Independent </a:t>
            </a:r>
          </a:p>
          <a:p>
            <a:r>
              <a:rPr lang="en-US" dirty="0"/>
              <a:t>Http verbs</a:t>
            </a:r>
          </a:p>
          <a:p>
            <a:r>
              <a:rPr lang="en-US" dirty="0"/>
              <a:t>Raise Event – Event Bus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78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5111-7783-4C68-AB2A-58F9EA37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07BD-4655-42B8-88FF-29987B9EE3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43577-CCD7-4481-A187-93CA080CB0AD}"/>
              </a:ext>
            </a:extLst>
          </p:cNvPr>
          <p:cNvSpPr/>
          <p:nvPr/>
        </p:nvSpPr>
        <p:spPr>
          <a:xfrm>
            <a:off x="4630882" y="2057400"/>
            <a:ext cx="1465118" cy="6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01388-F882-40C3-B611-8C331CA418F6}"/>
              </a:ext>
            </a:extLst>
          </p:cNvPr>
          <p:cNvSpPr/>
          <p:nvPr/>
        </p:nvSpPr>
        <p:spPr>
          <a:xfrm>
            <a:off x="4686300" y="3117273"/>
            <a:ext cx="1548245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78E76-345F-4E57-8B2D-F19F69988306}"/>
              </a:ext>
            </a:extLst>
          </p:cNvPr>
          <p:cNvSpPr/>
          <p:nvPr/>
        </p:nvSpPr>
        <p:spPr>
          <a:xfrm>
            <a:off x="5496790" y="4249374"/>
            <a:ext cx="1797627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8AA2A-2F6D-4A58-B384-4A174EF1935A}"/>
              </a:ext>
            </a:extLst>
          </p:cNvPr>
          <p:cNvSpPr/>
          <p:nvPr/>
        </p:nvSpPr>
        <p:spPr>
          <a:xfrm>
            <a:off x="8638311" y="2019842"/>
            <a:ext cx="2029691" cy="696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A210E-2987-4F1B-AFCF-D35FCB80F65B}"/>
              </a:ext>
            </a:extLst>
          </p:cNvPr>
          <p:cNvSpPr/>
          <p:nvPr/>
        </p:nvSpPr>
        <p:spPr>
          <a:xfrm>
            <a:off x="3395230" y="4077205"/>
            <a:ext cx="190153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53279-DA21-4F8E-807D-4AFAE1D3D414}"/>
              </a:ext>
            </a:extLst>
          </p:cNvPr>
          <p:cNvSpPr/>
          <p:nvPr/>
        </p:nvSpPr>
        <p:spPr>
          <a:xfrm>
            <a:off x="1130877" y="4050433"/>
            <a:ext cx="20296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D97FDD-45BC-449F-859B-5FA9B201CB56}"/>
              </a:ext>
            </a:extLst>
          </p:cNvPr>
          <p:cNvCxnSpPr>
            <a:cxnSpLocks/>
          </p:cNvCxnSpPr>
          <p:nvPr/>
        </p:nvCxnSpPr>
        <p:spPr>
          <a:xfrm>
            <a:off x="5957456" y="3871733"/>
            <a:ext cx="0" cy="37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E01002-DD1B-49B8-A5D7-C678277079A3}"/>
              </a:ext>
            </a:extLst>
          </p:cNvPr>
          <p:cNvCxnSpPr>
            <a:cxnSpLocks/>
          </p:cNvCxnSpPr>
          <p:nvPr/>
        </p:nvCxnSpPr>
        <p:spPr>
          <a:xfrm>
            <a:off x="5363441" y="2722239"/>
            <a:ext cx="0" cy="42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F6C96E-BA9B-4390-B9F1-94665ECD60D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345998" y="3721932"/>
            <a:ext cx="284884" cy="35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8067C-2919-4B76-89F7-4DDF04B8C491}"/>
              </a:ext>
            </a:extLst>
          </p:cNvPr>
          <p:cNvCxnSpPr/>
          <p:nvPr/>
        </p:nvCxnSpPr>
        <p:spPr>
          <a:xfrm flipV="1">
            <a:off x="6191250" y="2627058"/>
            <a:ext cx="2483428" cy="82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860432A-844C-4002-90C9-661120FFB6BD}"/>
              </a:ext>
            </a:extLst>
          </p:cNvPr>
          <p:cNvSpPr/>
          <p:nvPr/>
        </p:nvSpPr>
        <p:spPr>
          <a:xfrm>
            <a:off x="4336473" y="5494321"/>
            <a:ext cx="2854469" cy="4758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02208E-EC2F-4772-92D8-F089F307118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305050" y="3470564"/>
            <a:ext cx="2381250" cy="5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5C84FE6F-34EB-4F5F-834E-5428824C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localhost\\SQLExpress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D700B5-DD19-40ED-92AD-B32FD4F82136}"/>
              </a:ext>
            </a:extLst>
          </p:cNvPr>
          <p:cNvSpPr/>
          <p:nvPr/>
        </p:nvSpPr>
        <p:spPr>
          <a:xfrm>
            <a:off x="7655505" y="4249374"/>
            <a:ext cx="1381986" cy="696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F4351A-1D63-4C4F-8462-907A852FA440}"/>
              </a:ext>
            </a:extLst>
          </p:cNvPr>
          <p:cNvCxnSpPr>
            <a:cxnSpLocks/>
          </p:cNvCxnSpPr>
          <p:nvPr/>
        </p:nvCxnSpPr>
        <p:spPr>
          <a:xfrm flipH="1">
            <a:off x="6234545" y="2297904"/>
            <a:ext cx="2381250" cy="85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01316-85CE-4639-9D7B-A65561A8439D}"/>
              </a:ext>
            </a:extLst>
          </p:cNvPr>
          <p:cNvCxnSpPr/>
          <p:nvPr/>
        </p:nvCxnSpPr>
        <p:spPr>
          <a:xfrm>
            <a:off x="6234545" y="3597965"/>
            <a:ext cx="1766455" cy="65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5E987-F8DB-43E7-A53E-5C5D18D9CB4E}"/>
              </a:ext>
            </a:extLst>
          </p:cNvPr>
          <p:cNvCxnSpPr/>
          <p:nvPr/>
        </p:nvCxnSpPr>
        <p:spPr>
          <a:xfrm>
            <a:off x="1708872" y="4739589"/>
            <a:ext cx="2702070" cy="11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FBFAE-1017-4BE6-A75C-81CDEF5A9442}"/>
              </a:ext>
            </a:extLst>
          </p:cNvPr>
          <p:cNvCxnSpPr/>
          <p:nvPr/>
        </p:nvCxnSpPr>
        <p:spPr>
          <a:xfrm>
            <a:off x="4104861" y="4739589"/>
            <a:ext cx="755374" cy="75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CFF281-C566-44DA-912C-FB6535923EE1}"/>
              </a:ext>
            </a:extLst>
          </p:cNvPr>
          <p:cNvCxnSpPr>
            <a:cxnSpLocks/>
          </p:cNvCxnSpPr>
          <p:nvPr/>
        </p:nvCxnSpPr>
        <p:spPr>
          <a:xfrm flipH="1">
            <a:off x="7188466" y="4982531"/>
            <a:ext cx="1625068" cy="70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22579D-737C-42B7-B8DF-AF307F4DAC2C}"/>
              </a:ext>
            </a:extLst>
          </p:cNvPr>
          <p:cNvCxnSpPr>
            <a:cxnSpLocks/>
          </p:cNvCxnSpPr>
          <p:nvPr/>
        </p:nvCxnSpPr>
        <p:spPr>
          <a:xfrm flipH="1">
            <a:off x="6234545" y="5004106"/>
            <a:ext cx="504628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8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9380-384D-4619-8260-0E600F2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7CCE-ED8F-47D7-A286-40705BEC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Order event</a:t>
            </a:r>
          </a:p>
          <a:p>
            <a:r>
              <a:rPr lang="en-US" dirty="0"/>
              <a:t>Product service </a:t>
            </a:r>
          </a:p>
          <a:p>
            <a:r>
              <a:rPr lang="en-US" dirty="0"/>
              <a:t>Subscribe to the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Updates inventory</a:t>
            </a:r>
          </a:p>
          <a:p>
            <a:r>
              <a:rPr lang="en-US" dirty="0"/>
              <a:t>Publish event</a:t>
            </a:r>
          </a:p>
          <a:p>
            <a:r>
              <a:rPr lang="en-US" dirty="0"/>
              <a:t>Catalog service </a:t>
            </a:r>
          </a:p>
          <a:p>
            <a:r>
              <a:rPr lang="en-US" dirty="0"/>
              <a:t>Subscribes to the event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7715E0-98B4-4358-AB89-85248AAF30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28C646F-CA7D-4AC8-BB5D-4ADFBB60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inherit"/>
              </a:rPr>
              <a:t>localhost\\SQLExpress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BC42725-4DD6-4065-B2AA-7E3D6C120DE8}"/>
              </a:ext>
            </a:extLst>
          </p:cNvPr>
          <p:cNvSpPr/>
          <p:nvPr/>
        </p:nvSpPr>
        <p:spPr>
          <a:xfrm>
            <a:off x="8557591" y="1113183"/>
            <a:ext cx="1093305" cy="4509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Bus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E3D8C1E8-E8C4-4D97-A1B1-7534234569BA}"/>
              </a:ext>
            </a:extLst>
          </p:cNvPr>
          <p:cNvSpPr/>
          <p:nvPr/>
        </p:nvSpPr>
        <p:spPr>
          <a:xfrm>
            <a:off x="4124739" y="1326386"/>
            <a:ext cx="2315818" cy="8304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E78BFE09-DE1C-46D7-99A3-32883F2DBF6C}"/>
              </a:ext>
            </a:extLst>
          </p:cNvPr>
          <p:cNvSpPr/>
          <p:nvPr/>
        </p:nvSpPr>
        <p:spPr>
          <a:xfrm>
            <a:off x="3782530" y="2559874"/>
            <a:ext cx="2633870" cy="7056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Service</a:t>
            </a:r>
          </a:p>
        </p:txBody>
      </p:sp>
      <p:cxnSp>
        <p:nvCxnSpPr>
          <p:cNvPr id="30" name="Straight Arrow Connector 29" descr="test">
            <a:extLst>
              <a:ext uri="{FF2B5EF4-FFF2-40B4-BE49-F238E27FC236}">
                <a16:creationId xmlns:a16="http://schemas.microsoft.com/office/drawing/2014/main" id="{003C06D8-98C7-4E68-97C2-CC3359699B19}"/>
              </a:ext>
            </a:extLst>
          </p:cNvPr>
          <p:cNvCxnSpPr/>
          <p:nvPr/>
        </p:nvCxnSpPr>
        <p:spPr>
          <a:xfrm>
            <a:off x="1729409" y="1690688"/>
            <a:ext cx="239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068363-D973-4BE0-9E2E-05A1792FA02D}"/>
              </a:ext>
            </a:extLst>
          </p:cNvPr>
          <p:cNvCxnSpPr>
            <a:cxnSpLocks/>
          </p:cNvCxnSpPr>
          <p:nvPr/>
        </p:nvCxnSpPr>
        <p:spPr>
          <a:xfrm>
            <a:off x="6590061" y="1703539"/>
            <a:ext cx="1967529" cy="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4E57A4-E7AC-4906-82D2-97857B2EA829}"/>
              </a:ext>
            </a:extLst>
          </p:cNvPr>
          <p:cNvCxnSpPr>
            <a:cxnSpLocks/>
          </p:cNvCxnSpPr>
          <p:nvPr/>
        </p:nvCxnSpPr>
        <p:spPr>
          <a:xfrm flipH="1">
            <a:off x="6440557" y="2812026"/>
            <a:ext cx="209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7A4F74-E8EE-4DA6-BAF1-253E97006C69}"/>
              </a:ext>
            </a:extLst>
          </p:cNvPr>
          <p:cNvCxnSpPr/>
          <p:nvPr/>
        </p:nvCxnSpPr>
        <p:spPr>
          <a:xfrm>
            <a:off x="6233652" y="3146323"/>
            <a:ext cx="229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D10B6-60A2-49E5-8964-382072EDEB2A}"/>
              </a:ext>
            </a:extLst>
          </p:cNvPr>
          <p:cNvCxnSpPr>
            <a:cxnSpLocks/>
          </p:cNvCxnSpPr>
          <p:nvPr/>
        </p:nvCxnSpPr>
        <p:spPr>
          <a:xfrm flipH="1">
            <a:off x="6854687" y="4216342"/>
            <a:ext cx="167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5BF47124-C4CF-422F-A066-E1A71DE714AD}"/>
              </a:ext>
            </a:extLst>
          </p:cNvPr>
          <p:cNvSpPr/>
          <p:nvPr/>
        </p:nvSpPr>
        <p:spPr>
          <a:xfrm>
            <a:off x="4072688" y="3837764"/>
            <a:ext cx="2720013" cy="7571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 Service</a:t>
            </a:r>
          </a:p>
        </p:txBody>
      </p:sp>
    </p:spTree>
    <p:extLst>
      <p:ext uri="{BB962C8B-B14F-4D97-AF65-F5344CB8AC3E}">
        <p14:creationId xmlns:p14="http://schemas.microsoft.com/office/powerpoint/2010/main" val="42363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76D3-4C98-47AB-AF82-8CDE4864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60DC-799A-42DD-9782-F79F20F7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Saga Pattern to implement transactions </a:t>
            </a:r>
            <a:r>
              <a:rPr lang="en-US" dirty="0" err="1"/>
              <a:t>accros</a:t>
            </a:r>
            <a:r>
              <a:rPr lang="en-US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219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Office Theme</vt:lpstr>
      <vt:lpstr>Architecture</vt:lpstr>
      <vt:lpstr>Overall Architecture</vt:lpstr>
      <vt:lpstr>Event Driven</vt:lpstr>
      <vt:lpstr>Data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Rodriguez, Cesar</dc:creator>
  <cp:lastModifiedBy>Rodriguez, Cesar</cp:lastModifiedBy>
  <cp:revision>12</cp:revision>
  <dcterms:created xsi:type="dcterms:W3CDTF">2020-04-14T21:46:27Z</dcterms:created>
  <dcterms:modified xsi:type="dcterms:W3CDTF">2020-04-27T14:34:53Z</dcterms:modified>
</cp:coreProperties>
</file>