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62" r:id="rId5"/>
    <p:sldId id="257" r:id="rId6"/>
    <p:sldId id="259" r:id="rId7"/>
    <p:sldId id="265" r:id="rId8"/>
    <p:sldId id="260" r:id="rId9"/>
    <p:sldId id="263" r:id="rId10"/>
    <p:sldId id="261" r:id="rId11"/>
    <p:sldId id="2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D14"/>
    <a:srgbClr val="E9CA4E"/>
    <a:srgbClr val="F3F0C8"/>
    <a:srgbClr val="FFD579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F01D7-CC29-724D-AB2F-9C8A347B394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A70D-4219-D74B-8D13-490518DC5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A70D-4219-D74B-8D13-490518DC5F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85371-A77D-784F-AB49-E970F827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AE1277-61B2-3F41-9B6A-FE20DF58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C7908-88D6-BE4B-934F-EC33B64D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E8917-62CD-DB48-83E6-24E39B8E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B4A0F-459F-144F-813A-8C606FE6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5F2B1-950D-334B-9B0A-DB234CFF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2433C9-C479-B54F-82D3-CB5735FA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B9562-C12A-0E4B-8AAA-78EFBDF1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E8238-5259-8D42-997B-4E2387C5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AF8CB-A50F-8C45-99B3-CF6AAA4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7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87580A-A69D-0844-AE6C-7A3A500D0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2BD23D-96C6-C749-B343-9C553E95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16B54-773B-BF4D-AF24-7468463D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E4C8D-FE4D-8A4B-9D52-E8ADA65C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00311-01F9-3043-BD3A-69D02535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4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A90B8-7B3E-B84A-944F-FE633D6F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EC95E-F410-AB40-9ABF-DF6D7D02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9FA9F-934A-C44E-BEA3-976AEA55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24A08-E929-F243-8BF9-EAE6C626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40F8F-EA59-AE4B-A05D-D4DF88FC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76C1B-7949-B246-BBDE-C0DBDB9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612BED-4AAA-D84E-9061-657AAC8E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F60B1-9F91-C246-ABBE-01F883E6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7EC2E-72B9-6B46-A454-298EF27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C4C94-8EE3-B84E-B6E6-14277EB6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5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76D48-AD7D-8246-91ED-DCF5D600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17F96-0DB4-044D-A3C9-CF0F9D53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EBD02F-5CB8-B744-B9C2-658E0F4F8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CF3F6-BC58-3047-9769-6EF78C60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172318-80C5-B348-A472-0A6017E5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7AB7BC-A2AC-5945-AC66-DB64E50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A629-D7EF-FC45-A50A-5056226B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8090A-6A7C-C749-8813-6FE090B3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CA5AA-12FD-3944-83BC-2062993E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3E40C-F04F-A343-AB11-1BAAB1C97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3EB3C9-0F42-C748-9C80-E62A225A0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7B8694-863A-5149-8FD3-4CB69885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6CF01F-9576-304E-B2FF-444D30AD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D674D3-E1C2-3448-A0E6-2105A0EE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D4DF2-F68A-3D41-BCDB-8337F106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F4C7A-A71F-B448-AD36-1EC970A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17A5E4-9A5C-3B4D-96B6-004AD842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D125E6-785A-5941-8204-8BA8356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8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DF78D-5BB0-8341-BD66-DCB31C0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E18E4A-1562-D84C-BEA6-6F23C77D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BE7FB-67D1-A146-8D2C-E661B466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1FB6A-CCC8-9946-AD9E-6B9C819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C1E80-014A-B645-AC2B-79A3E2CB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BD6E31-B31D-4240-AE0A-A9110DFA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577EC-39FD-7B4D-BFA4-34D45E06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A4BB0-4123-984C-98EF-CE4FDBF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F7E86-EDFF-014C-95DA-07080AE7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9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88339-A033-E447-A308-2405B89D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41E82A-277A-6A4E-AEF0-CBE655818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135844-6BE5-934E-A834-8153BDF8B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747DE-DB67-F949-9EE0-4D487F9F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126EE5-6A13-FC42-88A8-5A67B78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483093-F1FA-E949-A25E-915E264A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D0718A-4450-2A4C-8FDF-6FE55B3A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B98E8-85B7-1C47-B786-75FE4471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054E7-9FF3-2242-B03B-D948BCCDD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5C41-4E20-E84D-B894-9AE57BBBDAE7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2E351-9BC4-8346-B2B1-9498BFB9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35C62-8A68-7443-81AB-16699CD8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F7ED-57DA-5D4C-AF6A-57B4ABA40B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8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23AF9E-5BF7-7147-85A1-B268933B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2" b="9334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96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D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1A5631-47E6-A14C-B081-E1AF6DF8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2565400"/>
            <a:ext cx="12315825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BBD259B-E197-C14A-9B0D-F0313BC7F7EE}"/>
              </a:ext>
            </a:extLst>
          </p:cNvPr>
          <p:cNvSpPr txBox="1"/>
          <p:nvPr/>
        </p:nvSpPr>
        <p:spPr>
          <a:xfrm>
            <a:off x="3983783" y="2921168"/>
            <a:ext cx="4590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rgbClr val="C00000"/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You</a:t>
            </a:r>
            <a:r>
              <a:rPr lang="de-DE" sz="6000" dirty="0">
                <a:solidFill>
                  <a:srgbClr val="C00000"/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000" dirty="0" err="1">
                <a:solidFill>
                  <a:srgbClr val="C00000"/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are</a:t>
            </a:r>
            <a:r>
              <a:rPr lang="de-DE" sz="6000" dirty="0">
                <a:solidFill>
                  <a:srgbClr val="C00000"/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000" dirty="0" err="1">
                <a:solidFill>
                  <a:srgbClr val="C00000"/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late</a:t>
            </a:r>
            <a:endParaRPr lang="de-DE" sz="6000" dirty="0">
              <a:solidFill>
                <a:srgbClr val="C00000"/>
              </a:solidFill>
              <a:latin typeface="Helvetica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286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8154418-1974-5643-8A67-67CC37C73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94" b="17054"/>
          <a:stretch/>
        </p:blipFill>
        <p:spPr>
          <a:xfrm>
            <a:off x="-357188" y="0"/>
            <a:ext cx="1287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6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BBD259B-E197-C14A-9B0D-F0313BC7F7EE}"/>
              </a:ext>
            </a:extLst>
          </p:cNvPr>
          <p:cNvSpPr txBox="1"/>
          <p:nvPr/>
        </p:nvSpPr>
        <p:spPr>
          <a:xfrm>
            <a:off x="6467475" y="4229101"/>
            <a:ext cx="4633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early</a:t>
            </a:r>
            <a:r>
              <a:rPr lang="de-DE" sz="6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000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bird</a:t>
            </a:r>
            <a:endParaRPr lang="de-DE" sz="60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14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E60183-A209-FD48-8489-A0C4F91BD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2"/>
          <a:stretch/>
        </p:blipFill>
        <p:spPr>
          <a:xfrm>
            <a:off x="0" y="2508668"/>
            <a:ext cx="9972676" cy="2177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8465C2-72E4-C248-B03D-ED7546153D17}"/>
              </a:ext>
            </a:extLst>
          </p:cNvPr>
          <p:cNvSpPr txBox="1"/>
          <p:nvPr/>
        </p:nvSpPr>
        <p:spPr>
          <a:xfrm>
            <a:off x="5843589" y="2686050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120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208CC7-50E4-9041-AD01-0B6BA2A828D2}"/>
              </a:ext>
            </a:extLst>
          </p:cNvPr>
          <p:cNvSpPr txBox="1"/>
          <p:nvPr/>
        </p:nvSpPr>
        <p:spPr>
          <a:xfrm>
            <a:off x="8467724" y="3429000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184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8A286-8927-4A45-A236-46A7CBF23B18}"/>
              </a:ext>
            </a:extLst>
          </p:cNvPr>
          <p:cNvSpPr txBox="1"/>
          <p:nvPr/>
        </p:nvSpPr>
        <p:spPr>
          <a:xfrm>
            <a:off x="8148638" y="4138611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176</a:t>
            </a:r>
          </a:p>
        </p:txBody>
      </p:sp>
    </p:spTree>
    <p:extLst>
      <p:ext uri="{BB962C8B-B14F-4D97-AF65-F5344CB8AC3E}">
        <p14:creationId xmlns:p14="http://schemas.microsoft.com/office/powerpoint/2010/main" val="37883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327B49A-46FA-1247-A5A8-C81DAD492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2" r="8705" b="1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34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BBD259B-E197-C14A-9B0D-F0313BC7F7EE}"/>
              </a:ext>
            </a:extLst>
          </p:cNvPr>
          <p:cNvSpPr txBox="1"/>
          <p:nvPr/>
        </p:nvSpPr>
        <p:spPr>
          <a:xfrm>
            <a:off x="1166812" y="3057526"/>
            <a:ext cx="9858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you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are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the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12000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100.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visitor</a:t>
            </a:r>
            <a:endParaRPr lang="de-DE" sz="6000" dirty="0">
              <a:solidFill>
                <a:schemeClr val="accent6">
                  <a:lumMod val="50000"/>
                </a:schemeClr>
              </a:solidFill>
              <a:latin typeface="Helvetica" pitchFamily="2" charset="0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00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A4846FD-A0C0-524C-B43D-B4EFC866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650" y="247650"/>
            <a:ext cx="6362700" cy="63627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D6D55E6-FF8D-6048-A36D-FBA74EA41EB5}"/>
              </a:ext>
            </a:extLst>
          </p:cNvPr>
          <p:cNvSpPr txBox="1"/>
          <p:nvPr/>
        </p:nvSpPr>
        <p:spPr>
          <a:xfrm>
            <a:off x="6424614" y="1504414"/>
            <a:ext cx="164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25%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712410-7762-9E43-99EF-67D8927E245D}"/>
              </a:ext>
            </a:extLst>
          </p:cNvPr>
          <p:cNvSpPr txBox="1"/>
          <p:nvPr/>
        </p:nvSpPr>
        <p:spPr>
          <a:xfrm>
            <a:off x="5776916" y="4968865"/>
            <a:ext cx="164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38%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D05282-3CF8-1145-8A35-CB1E190F5208}"/>
              </a:ext>
            </a:extLst>
          </p:cNvPr>
          <p:cNvSpPr txBox="1"/>
          <p:nvPr/>
        </p:nvSpPr>
        <p:spPr>
          <a:xfrm>
            <a:off x="3429003" y="1735127"/>
            <a:ext cx="164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>
                    <a:lumMod val="95000"/>
                  </a:schemeClr>
                </a:solidFill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74667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BBD259B-E197-C14A-9B0D-F0313BC7F7EE}"/>
              </a:ext>
            </a:extLst>
          </p:cNvPr>
          <p:cNvSpPr txBox="1"/>
          <p:nvPr/>
        </p:nvSpPr>
        <p:spPr>
          <a:xfrm>
            <a:off x="1166812" y="3857626"/>
            <a:ext cx="985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you</a:t>
            </a:r>
            <a:r>
              <a:rPr lang="de-DE" sz="6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000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are</a:t>
            </a:r>
            <a:r>
              <a:rPr lang="de-DE" sz="6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yuthaya" pitchFamily="2" charset="-34"/>
                <a:cs typeface="Ayuthaya" pitchFamily="2" charset="-34"/>
              </a:rPr>
              <a:t> just in time</a:t>
            </a:r>
          </a:p>
        </p:txBody>
      </p:sp>
    </p:spTree>
    <p:extLst>
      <p:ext uri="{BB962C8B-B14F-4D97-AF65-F5344CB8AC3E}">
        <p14:creationId xmlns:p14="http://schemas.microsoft.com/office/powerpoint/2010/main" val="150324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6AC659-7E07-E542-8EBC-C74A55E9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70041"/>
            <a:ext cx="12458699" cy="70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F3DA99E-D187-0546-99D2-B105A7BBC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9" t="20037" r="1" b="11064"/>
          <a:stretch/>
        </p:blipFill>
        <p:spPr>
          <a:xfrm rot="21480000">
            <a:off x="2772617" y="1063129"/>
            <a:ext cx="6911119" cy="46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11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Impact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Yvonne Schärli</dc:creator>
  <cp:lastModifiedBy>Yvonne Schärli</cp:lastModifiedBy>
  <cp:revision>2</cp:revision>
  <cp:lastPrinted>2020-11-28T10:36:42Z</cp:lastPrinted>
  <dcterms:created xsi:type="dcterms:W3CDTF">2020-11-28T09:59:30Z</dcterms:created>
  <dcterms:modified xsi:type="dcterms:W3CDTF">2020-11-28T10:37:56Z</dcterms:modified>
</cp:coreProperties>
</file>