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7460B-EAE1-41EE-99EF-461A36D6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88F6B0-546F-448A-B36A-A7367E8D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0679D-3375-4AB9-9B94-3154CFB5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CC29-0D3D-4DB5-A740-86C62FF9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03733-D1C7-43C0-B358-C1E62274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1B899-7DE5-4B39-9F48-BB28EEF5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F77FC-8C02-4444-8E79-63AD5166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24B40-3397-4542-902A-972FC509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35A6E-B70B-4A10-A77E-FD1B2AAC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F1C04-C97E-4200-9B98-CC70C3D8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6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B8703D-8137-4FAC-A540-D78E16AB5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70C135-E3BF-4A0D-81E7-F48A332A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141BC-993C-4FEF-BD02-2D690BD2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7A8A9-AC85-4AFD-9A73-CAD9407E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BD7F8-3827-4344-9E27-E45313E6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F3DE-56F9-4FA9-A21B-4898A4E7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7AF1D-B9A1-40CB-BAF3-7BCD57F6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930BD-CB2D-468E-8571-AFEA73C8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E69A0-84BA-4228-B932-D2E05149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0B827-150F-4C48-B1D7-2DFB6A6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467C8-C8C2-43BC-90B3-8FF044B3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B5D20-7642-4897-A2CA-49FCA73F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57BE9-FE0B-4C62-8AA0-3409428D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B1D6E-5B7C-4911-B1B0-C63FC90D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5389-F106-4A20-8427-ECC117ED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4EAEE-5941-4BF4-94E1-B6276F80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F5AA1-D022-4D31-944A-89B64EBDE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FDBA4-AC78-4C5F-964C-F29410C6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70884-EAEE-4148-93B4-6379EFE3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E847A-D620-4674-ADCC-CA008DDF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6480B-B77A-4818-9109-1F57F131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9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7A12B-DA50-438B-898A-BBE08838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65A28-7168-403B-AA29-8AFFB4B4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FC06A-687F-453C-BE86-B91C83EC3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F51386-A46E-4A19-96DF-0463C3E68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20EE0D-8D26-45D1-881B-23A5554BF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90FC1B-0A0B-4771-9632-6F51BB9A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B843E6-D023-4EBB-A5F8-BA856B6E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22D10-6453-4E4C-91A1-71860820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337AB-F2BD-46C2-A99F-068432AD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68BE40-E3B0-4015-9D17-7E87E835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C176E8-C136-4BB2-8989-8BE9142F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A940E-305B-4FCA-A9C2-1C62EF5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EA4F9-C0EC-4CF6-89EE-CFDECD2F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19E086-732D-40C2-982F-B2955B92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A2AC3-9FCE-4FE0-9BB5-812C32AB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6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65097-6F3B-444D-9F18-07BD4448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EE218-FF3A-47E7-9292-D6FCF064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FC88E-8A12-47B4-9427-40AB8BE06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98EA7-4054-4056-A3E8-E6950245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A50351-17ED-4C6A-8C01-436BEB1F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5B1D2-2ACD-4947-AE92-5C5858B5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3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33F73-9A3B-41D1-91F7-B4B85558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7C6A9A-F1C7-4E70-BBB9-346E671DD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3BEEC-FC5A-4454-9EEC-94947163A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B100E-98B0-4599-A4AA-CA5AB409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C503D-03BB-4F9D-BE05-45AA10DF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BCB28-B25B-4F25-B57D-CFC155C9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C5776E-7D6F-4921-AAFE-6985295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A28EE-F470-4135-91DB-7854444E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D220D-B5C8-420E-9946-72A0652CD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7C33-2024-46E5-A1A4-8C105FFA31E8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C38CD-4051-415A-AD12-7D832DA38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E8152-4E14-4925-AF20-4C416CA30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3059-CCDA-4BAF-A330-EBAACEF42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09E8DD1-18AC-403F-8716-42C60E91C85F}"/>
              </a:ext>
            </a:extLst>
          </p:cNvPr>
          <p:cNvSpPr/>
          <p:nvPr/>
        </p:nvSpPr>
        <p:spPr>
          <a:xfrm>
            <a:off x="5015830" y="2610853"/>
            <a:ext cx="1604210" cy="81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Alarm Class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AE99D9-8549-4981-A785-A5B88C21712D}"/>
              </a:ext>
            </a:extLst>
          </p:cNvPr>
          <p:cNvSpPr/>
          <p:nvPr/>
        </p:nvSpPr>
        <p:spPr>
          <a:xfrm>
            <a:off x="3411620" y="4636168"/>
            <a:ext cx="1604210" cy="81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TimeChecker</a:t>
            </a:r>
            <a:r>
              <a:rPr lang="en-US" altLang="ko-KR" dirty="0"/>
              <a:t> Class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A4BCE9-1FA2-4AA4-A1E9-7872DE2FDACB}"/>
              </a:ext>
            </a:extLst>
          </p:cNvPr>
          <p:cNvSpPr/>
          <p:nvPr/>
        </p:nvSpPr>
        <p:spPr>
          <a:xfrm>
            <a:off x="6620040" y="4640179"/>
            <a:ext cx="1604210" cy="81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LocationChecker</a:t>
            </a:r>
            <a:r>
              <a:rPr lang="en-US" altLang="ko-KR" dirty="0"/>
              <a:t> Class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15493E-B327-430A-9F8E-CF77A7DC008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213725" y="3426995"/>
            <a:ext cx="1065795" cy="120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921328-1745-4017-B7AA-009CC6F029B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356350" y="3426995"/>
            <a:ext cx="1065795" cy="12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051D00-FFCC-44D6-B2CF-9E62FA98ECE6}"/>
              </a:ext>
            </a:extLst>
          </p:cNvPr>
          <p:cNvSpPr txBox="1"/>
          <p:nvPr/>
        </p:nvSpPr>
        <p:spPr>
          <a:xfrm>
            <a:off x="0" y="3048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상속</a:t>
            </a:r>
          </a:p>
        </p:txBody>
      </p:sp>
    </p:spTree>
    <p:extLst>
      <p:ext uri="{BB962C8B-B14F-4D97-AF65-F5344CB8AC3E}">
        <p14:creationId xmlns:p14="http://schemas.microsoft.com/office/powerpoint/2010/main" val="219772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939125-A0C0-4630-B4D2-713C034F3590}"/>
              </a:ext>
            </a:extLst>
          </p:cNvPr>
          <p:cNvSpPr txBox="1"/>
          <p:nvPr/>
        </p:nvSpPr>
        <p:spPr>
          <a:xfrm>
            <a:off x="0" y="30480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 다이어그램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9275AE-C7BD-4A01-9DBC-96ED75CCE4AB}"/>
              </a:ext>
            </a:extLst>
          </p:cNvPr>
          <p:cNvGrpSpPr/>
          <p:nvPr/>
        </p:nvGrpSpPr>
        <p:grpSpPr>
          <a:xfrm>
            <a:off x="1056539" y="889391"/>
            <a:ext cx="10276112" cy="4974380"/>
            <a:chOff x="1056539" y="889391"/>
            <a:chExt cx="10276112" cy="49743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33EC60-56AF-4182-99A1-43AA7A50E566}"/>
                </a:ext>
              </a:extLst>
            </p:cNvPr>
            <p:cNvSpPr/>
            <p:nvPr/>
          </p:nvSpPr>
          <p:spPr>
            <a:xfrm>
              <a:off x="1056539" y="889391"/>
              <a:ext cx="159657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사용자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D093A2-67E6-4AAA-9926-35805CB58A64}"/>
                </a:ext>
              </a:extLst>
            </p:cNvPr>
            <p:cNvSpPr/>
            <p:nvPr/>
          </p:nvSpPr>
          <p:spPr>
            <a:xfrm>
              <a:off x="3226424" y="889391"/>
              <a:ext cx="159657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UI Manager</a:t>
              </a:r>
              <a:endParaRPr lang="ko-KR" altLang="en-US" sz="1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2712B4-294A-4A45-9182-821013C37BAF}"/>
                </a:ext>
              </a:extLst>
            </p:cNvPr>
            <p:cNvSpPr/>
            <p:nvPr/>
          </p:nvSpPr>
          <p:spPr>
            <a:xfrm>
              <a:off x="5396309" y="889391"/>
              <a:ext cx="159657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Alarm Manager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BA4AB2-003E-4923-9602-32CB7D1374FA}"/>
                </a:ext>
              </a:extLst>
            </p:cNvPr>
            <p:cNvSpPr/>
            <p:nvPr/>
          </p:nvSpPr>
          <p:spPr>
            <a:xfrm>
              <a:off x="7566194" y="889391"/>
              <a:ext cx="159657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TimeChecker</a:t>
              </a:r>
              <a:endParaRPr lang="ko-KR" altLang="en-US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C9DC295-4A71-4CD8-A547-5A182D7AD0A3}"/>
                </a:ext>
              </a:extLst>
            </p:cNvPr>
            <p:cNvSpPr/>
            <p:nvPr/>
          </p:nvSpPr>
          <p:spPr>
            <a:xfrm>
              <a:off x="9736079" y="889391"/>
              <a:ext cx="159657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LocationChecker</a:t>
              </a:r>
              <a:r>
                <a:rPr lang="en-US" altLang="ko-KR" sz="1400" dirty="0"/>
                <a:t> </a:t>
              </a:r>
              <a:endParaRPr lang="ko-KR" altLang="en-US" sz="14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B73FFA8-E3A6-431C-966B-60AF5F3E1BB5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1854825" y="1258723"/>
              <a:ext cx="32032" cy="4605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F513A59-332E-4B21-BB95-229FCC73DE95}"/>
                </a:ext>
              </a:extLst>
            </p:cNvPr>
            <p:cNvCxnSpPr/>
            <p:nvPr/>
          </p:nvCxnSpPr>
          <p:spPr>
            <a:xfrm>
              <a:off x="4024710" y="1258723"/>
              <a:ext cx="32032" cy="4605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5316ADC-12FE-4B02-8260-3D087C20A238}"/>
                </a:ext>
              </a:extLst>
            </p:cNvPr>
            <p:cNvCxnSpPr/>
            <p:nvPr/>
          </p:nvCxnSpPr>
          <p:spPr>
            <a:xfrm>
              <a:off x="6184330" y="1258723"/>
              <a:ext cx="32032" cy="4605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2CEB4B4-A9EF-4EC1-A731-3A88540FF8D9}"/>
                </a:ext>
              </a:extLst>
            </p:cNvPr>
            <p:cNvCxnSpPr/>
            <p:nvPr/>
          </p:nvCxnSpPr>
          <p:spPr>
            <a:xfrm>
              <a:off x="8368731" y="1258723"/>
              <a:ext cx="32032" cy="4605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8E0937-34DD-49CE-9028-D65B862DEE2E}"/>
                </a:ext>
              </a:extLst>
            </p:cNvPr>
            <p:cNvCxnSpPr/>
            <p:nvPr/>
          </p:nvCxnSpPr>
          <p:spPr>
            <a:xfrm>
              <a:off x="10502333" y="1258723"/>
              <a:ext cx="32032" cy="4605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6504FD-5677-435E-9F62-68234D7E95FA}"/>
              </a:ext>
            </a:extLst>
          </p:cNvPr>
          <p:cNvCxnSpPr/>
          <p:nvPr/>
        </p:nvCxnSpPr>
        <p:spPr>
          <a:xfrm>
            <a:off x="1870841" y="1799771"/>
            <a:ext cx="2137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52EE7-5A43-42E4-9764-4FCE62F018C8}"/>
              </a:ext>
            </a:extLst>
          </p:cNvPr>
          <p:cNvCxnSpPr/>
          <p:nvPr/>
        </p:nvCxnSpPr>
        <p:spPr>
          <a:xfrm>
            <a:off x="4056742" y="2213429"/>
            <a:ext cx="2137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1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 hyun choi</dc:creator>
  <cp:lastModifiedBy>chung hyun choi</cp:lastModifiedBy>
  <cp:revision>6</cp:revision>
  <dcterms:created xsi:type="dcterms:W3CDTF">2017-11-28T14:56:56Z</dcterms:created>
  <dcterms:modified xsi:type="dcterms:W3CDTF">2017-11-28T15:37:22Z</dcterms:modified>
</cp:coreProperties>
</file>