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9960E-31A5-4E1B-AB95-22BF1BC30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11F880-FA0B-41D3-98E0-1F64EA64D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A28E2-8869-4EFE-986E-4137DF08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7766-6160-4511-B38F-185A2FCA9915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06E8D-B539-4E50-9C75-E066EC16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B6157-69C1-4811-9885-8B6B804C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0363-72EB-4363-98E9-696B23820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30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72636-460F-4050-BC7F-D4F8A317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B834D7-11AE-4920-8403-9E7DD667F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B6090-E8E6-4F60-A453-9ECD5B5E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7766-6160-4511-B38F-185A2FCA9915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0AD8B-DEEC-4B86-8D4D-FA5C9598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EDF33-61CD-434A-B027-758D5779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0363-72EB-4363-98E9-696B23820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24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E0BCAC-A24F-49FD-BC9D-B82FE6430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C5C0A7-591C-47AA-8131-4B34D6188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065F7-3460-4534-9A03-469157C9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7766-6160-4511-B38F-185A2FCA9915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429D2-4ACF-468B-A23F-8D946C2B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02253-5897-4A54-A6EA-81900472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0363-72EB-4363-98E9-696B23820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6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FB71B-B324-4341-BD1D-17D7B01F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D8FA0-B35C-40D3-B25B-54E5AC6D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74E12-599C-4650-9150-771375B3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7766-6160-4511-B38F-185A2FCA9915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D1F3A-51AF-4DA2-8CF7-D36131D7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21FAB-A18A-477F-B854-A121D8DD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0363-72EB-4363-98E9-696B23820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8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0FC42-8108-4DEA-83E3-DD16A27C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D02E0-428E-4313-8728-55F6BC331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770A9-E05D-42F4-87DF-E73F4722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7766-6160-4511-B38F-185A2FCA9915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FCF6A2-A6CA-4925-A6C9-D7422DB7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7B745-2FB1-4AB6-B63E-BBDB9AD6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0363-72EB-4363-98E9-696B23820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90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149DC-674D-437C-B7CD-A10A9EA6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AE38B-361D-4D8C-89F2-EE2A92E70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2B2AA-111C-4E35-B5B8-B17953AF6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65FA1E-8FE7-407B-AB20-9AEFFAB0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7766-6160-4511-B38F-185A2FCA9915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3D7B5F-B29D-4292-824A-B328B326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03DFCE-53C0-45BD-AE07-F7141FB7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0363-72EB-4363-98E9-696B23820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23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13909-FED2-42B0-B184-2115C12CD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868B27-0D66-4C9E-9431-510E60C71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3FE68E-8E45-4AB1-BCE0-358238AB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A81F59-9527-46C4-9859-2747C2FC5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A8C686-6031-4EAD-A0D7-FA50DB0CD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4FB39C-2297-46C2-ADE0-6F53828D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7766-6160-4511-B38F-185A2FCA9915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F0BEBA-5AB6-41E4-AEA2-5232D910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AD88CF-9B61-4AD5-B9FA-0C8EF486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0363-72EB-4363-98E9-696B23820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55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ACCAE-621F-4559-AF18-19FB4B88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FE19C2-529A-4936-AFEE-091FB684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7766-6160-4511-B38F-185A2FCA9915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F1472D-0081-4E65-83CE-03339F3F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06D97-2FC4-4DC4-91C2-B01A47C2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0363-72EB-4363-98E9-696B23820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3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333773-65CD-4C59-89A2-23F477AD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7766-6160-4511-B38F-185A2FCA9915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5F50D1-DE07-4AB0-9BCE-DDB52D78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8400C0-06C0-4ABC-8390-8EC9A9DF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0363-72EB-4363-98E9-696B23820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30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BFC3-CDB1-4F00-9252-06DFABCB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E1BD2-19AA-4BC6-97D9-32FC03642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00C126-DDEC-4670-B4DC-AFE8855A3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F9DC01-1A3C-4FE1-B35F-E0C8070F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7766-6160-4511-B38F-185A2FCA9915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3DF9C5-ED93-41E3-BC7E-4C024BBA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87191-C5DD-4CD0-BA4A-677A331B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0363-72EB-4363-98E9-696B23820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5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7D2EE-A42C-485B-86C0-D0561666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B12747-CC11-46BF-BCB4-520C7C0DA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5BB188-433A-4680-A1AC-B6078C6BB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B0B5DC-2C23-45B0-BED7-59785D8B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7766-6160-4511-B38F-185A2FCA9915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311B8-95CD-4860-B13A-C3476B6F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0FC244-A479-4CB2-BF16-A50C3EA1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0363-72EB-4363-98E9-696B23820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91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A0E98A-B817-4DA9-872D-291C66EC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4410B-77B1-48FE-9857-AF4634DAF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BFDB3-D12B-4F89-BD6D-CCE6D4DD6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E7766-6160-4511-B38F-185A2FCA9915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49215-3AD3-48D2-8C6A-6BDAFD2D1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8838C-5A97-4D41-A41A-0AABD396B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00363-72EB-4363-98E9-696B23820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0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6B97C-2943-49EC-8BA8-E44174D3886E}"/>
              </a:ext>
            </a:extLst>
          </p:cNvPr>
          <p:cNvSpPr txBox="1"/>
          <p:nvPr/>
        </p:nvSpPr>
        <p:spPr>
          <a:xfrm>
            <a:off x="58723" y="15100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화면 구성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826E237-1D2B-4096-B1E5-E85F4D350D16}"/>
              </a:ext>
            </a:extLst>
          </p:cNvPr>
          <p:cNvGrpSpPr/>
          <p:nvPr/>
        </p:nvGrpSpPr>
        <p:grpSpPr>
          <a:xfrm>
            <a:off x="4962525" y="974827"/>
            <a:ext cx="2266950" cy="4086225"/>
            <a:chOff x="4962525" y="1385887"/>
            <a:chExt cx="2266950" cy="40862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21B1905-8499-4683-BC4E-364155514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2525" y="1385887"/>
              <a:ext cx="2266950" cy="408622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C655844-89BB-443B-97A7-95A84980F382}"/>
                </a:ext>
              </a:extLst>
            </p:cNvPr>
            <p:cNvSpPr/>
            <p:nvPr/>
          </p:nvSpPr>
          <p:spPr>
            <a:xfrm>
              <a:off x="5217952" y="1946246"/>
              <a:ext cx="1778466" cy="28774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2BF92DE-2772-410D-A2AD-71DFAC6F3819}"/>
              </a:ext>
            </a:extLst>
          </p:cNvPr>
          <p:cNvSpPr/>
          <p:nvPr/>
        </p:nvSpPr>
        <p:spPr>
          <a:xfrm>
            <a:off x="5276675" y="1694576"/>
            <a:ext cx="1652631" cy="4278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알람 이름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4B76761-FEEE-4E6D-ACC2-7F170D09BC7C}"/>
              </a:ext>
            </a:extLst>
          </p:cNvPr>
          <p:cNvSpPr/>
          <p:nvPr/>
        </p:nvSpPr>
        <p:spPr>
          <a:xfrm>
            <a:off x="5269684" y="2217336"/>
            <a:ext cx="1652631" cy="4278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알람 이름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B8E9811-E6A6-4BCB-92B7-25B909B75C6A}"/>
              </a:ext>
            </a:extLst>
          </p:cNvPr>
          <p:cNvSpPr/>
          <p:nvPr/>
        </p:nvSpPr>
        <p:spPr>
          <a:xfrm>
            <a:off x="5269684" y="2743200"/>
            <a:ext cx="1652631" cy="4278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알람 이름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64EE541-2638-49A5-90D9-E76A5D73D321}"/>
              </a:ext>
            </a:extLst>
          </p:cNvPr>
          <p:cNvSpPr/>
          <p:nvPr/>
        </p:nvSpPr>
        <p:spPr>
          <a:xfrm>
            <a:off x="5269683" y="3919057"/>
            <a:ext cx="1652631" cy="4278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54E00-0B99-4E3E-B5F5-3C63A002826B}"/>
              </a:ext>
            </a:extLst>
          </p:cNvPr>
          <p:cNvSpPr txBox="1"/>
          <p:nvPr/>
        </p:nvSpPr>
        <p:spPr>
          <a:xfrm>
            <a:off x="7868874" y="1350520"/>
            <a:ext cx="22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설정된 알람 리스트 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2B60FD2-EFD3-4024-BFFB-053AE5355C27}"/>
              </a:ext>
            </a:extLst>
          </p:cNvPr>
          <p:cNvCxnSpPr>
            <a:stCxn id="12" idx="1"/>
          </p:cNvCxnSpPr>
          <p:nvPr/>
        </p:nvCxnSpPr>
        <p:spPr>
          <a:xfrm flipH="1">
            <a:off x="7288198" y="1535186"/>
            <a:ext cx="580676" cy="25166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8D600D-D024-41F4-AE10-CD0EB344B7F2}"/>
              </a:ext>
            </a:extLst>
          </p:cNvPr>
          <p:cNvSpPr/>
          <p:nvPr/>
        </p:nvSpPr>
        <p:spPr>
          <a:xfrm>
            <a:off x="4962524" y="1216404"/>
            <a:ext cx="2325673" cy="221259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413B0F-E2DF-4E4E-B412-4AA7F7B545D9}"/>
              </a:ext>
            </a:extLst>
          </p:cNvPr>
          <p:cNvSpPr/>
          <p:nvPr/>
        </p:nvSpPr>
        <p:spPr>
          <a:xfrm>
            <a:off x="4933161" y="3747782"/>
            <a:ext cx="2325673" cy="891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BCAEC5-DF86-49BE-943D-E2631E6B769F}"/>
              </a:ext>
            </a:extLst>
          </p:cNvPr>
          <p:cNvSpPr txBox="1"/>
          <p:nvPr/>
        </p:nvSpPr>
        <p:spPr>
          <a:xfrm>
            <a:off x="7868874" y="3549725"/>
            <a:ext cx="22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알람 추가 버튼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793BF4-4B00-48EE-B070-6EBDEB64B6CE}"/>
              </a:ext>
            </a:extLst>
          </p:cNvPr>
          <p:cNvCxnSpPr>
            <a:stCxn id="17" idx="1"/>
          </p:cNvCxnSpPr>
          <p:nvPr/>
        </p:nvCxnSpPr>
        <p:spPr>
          <a:xfrm flipH="1">
            <a:off x="7288198" y="3734391"/>
            <a:ext cx="580676" cy="25166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25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E51813-4223-4E0F-B096-7B6ADD855A90}"/>
              </a:ext>
            </a:extLst>
          </p:cNvPr>
          <p:cNvSpPr txBox="1"/>
          <p:nvPr/>
        </p:nvSpPr>
        <p:spPr>
          <a:xfrm>
            <a:off x="58723" y="15100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알람 추가</a:t>
            </a:r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52B24E-E142-44D1-A688-ABFF674AD1C0}"/>
              </a:ext>
            </a:extLst>
          </p:cNvPr>
          <p:cNvGrpSpPr/>
          <p:nvPr/>
        </p:nvGrpSpPr>
        <p:grpSpPr>
          <a:xfrm>
            <a:off x="4962525" y="974827"/>
            <a:ext cx="2266950" cy="4086225"/>
            <a:chOff x="4962525" y="1385887"/>
            <a:chExt cx="2266950" cy="40862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37F009E-CA80-4DD8-BEF8-9E0412B22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2525" y="1385887"/>
              <a:ext cx="2266950" cy="408622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51F5BDB-C875-46D1-A266-C88751D5379C}"/>
                </a:ext>
              </a:extLst>
            </p:cNvPr>
            <p:cNvSpPr/>
            <p:nvPr/>
          </p:nvSpPr>
          <p:spPr>
            <a:xfrm>
              <a:off x="5217952" y="1946246"/>
              <a:ext cx="1778466" cy="28774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127C71-730A-4207-995B-931E4CC37DB8}"/>
              </a:ext>
            </a:extLst>
          </p:cNvPr>
          <p:cNvSpPr/>
          <p:nvPr/>
        </p:nvSpPr>
        <p:spPr>
          <a:xfrm>
            <a:off x="5269683" y="3919058"/>
            <a:ext cx="1652631" cy="2139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0BC40C-8650-412E-A68C-7AFC59045C50}"/>
              </a:ext>
            </a:extLst>
          </p:cNvPr>
          <p:cNvSpPr/>
          <p:nvPr/>
        </p:nvSpPr>
        <p:spPr>
          <a:xfrm>
            <a:off x="4933161" y="3885231"/>
            <a:ext cx="2325673" cy="5775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869F58-25D0-47FE-9474-2CDDEA2C1E61}"/>
              </a:ext>
            </a:extLst>
          </p:cNvPr>
          <p:cNvSpPr txBox="1"/>
          <p:nvPr/>
        </p:nvSpPr>
        <p:spPr>
          <a:xfrm>
            <a:off x="7891241" y="3913553"/>
            <a:ext cx="232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 알람 추가</a:t>
            </a:r>
            <a:r>
              <a:rPr lang="en-US" altLang="ko-KR" dirty="0"/>
              <a:t>,</a:t>
            </a:r>
            <a:r>
              <a:rPr lang="ko-KR" altLang="en-US" dirty="0"/>
              <a:t>삭제 버튼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2584FF6-D6D2-43B7-BB94-E498E57937E8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7310565" y="4098219"/>
            <a:ext cx="580676" cy="1385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D4E0A61-2799-4E3A-9D57-E5F18177FE62}"/>
              </a:ext>
            </a:extLst>
          </p:cNvPr>
          <p:cNvSpPr/>
          <p:nvPr/>
        </p:nvSpPr>
        <p:spPr>
          <a:xfrm>
            <a:off x="5584272" y="1744910"/>
            <a:ext cx="520117" cy="4697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40E3FA3-6572-4DB7-95AF-5AAFBA7634A8}"/>
              </a:ext>
            </a:extLst>
          </p:cNvPr>
          <p:cNvSpPr/>
          <p:nvPr/>
        </p:nvSpPr>
        <p:spPr>
          <a:xfrm>
            <a:off x="6133753" y="1744910"/>
            <a:ext cx="520117" cy="4697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5D533B-F93D-4A97-ABCE-20FCDD4EC973}"/>
              </a:ext>
            </a:extLst>
          </p:cNvPr>
          <p:cNvSpPr/>
          <p:nvPr/>
        </p:nvSpPr>
        <p:spPr>
          <a:xfrm>
            <a:off x="5584272" y="2320802"/>
            <a:ext cx="511727" cy="2097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↑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21EBC45-152B-4D9B-A811-30FC1A5BE257}"/>
              </a:ext>
            </a:extLst>
          </p:cNvPr>
          <p:cNvSpPr/>
          <p:nvPr/>
        </p:nvSpPr>
        <p:spPr>
          <a:xfrm>
            <a:off x="5584273" y="2547303"/>
            <a:ext cx="511727" cy="2097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↓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F28C252-1F62-43D7-8292-C3C44567978B}"/>
              </a:ext>
            </a:extLst>
          </p:cNvPr>
          <p:cNvSpPr/>
          <p:nvPr/>
        </p:nvSpPr>
        <p:spPr>
          <a:xfrm>
            <a:off x="6139343" y="2323293"/>
            <a:ext cx="511727" cy="2097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↑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16E553B-8000-4D3D-8EA7-FF44C87C298C}"/>
              </a:ext>
            </a:extLst>
          </p:cNvPr>
          <p:cNvSpPr/>
          <p:nvPr/>
        </p:nvSpPr>
        <p:spPr>
          <a:xfrm>
            <a:off x="6139344" y="2549794"/>
            <a:ext cx="511727" cy="2097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↓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4E91C1-0677-4527-9A38-0CBE0EA93AC0}"/>
              </a:ext>
            </a:extLst>
          </p:cNvPr>
          <p:cNvSpPr/>
          <p:nvPr/>
        </p:nvSpPr>
        <p:spPr>
          <a:xfrm>
            <a:off x="4962522" y="1719851"/>
            <a:ext cx="2266950" cy="52861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27049E-39CE-4272-A9BF-974C15E8D2DB}"/>
              </a:ext>
            </a:extLst>
          </p:cNvPr>
          <p:cNvSpPr txBox="1"/>
          <p:nvPr/>
        </p:nvSpPr>
        <p:spPr>
          <a:xfrm>
            <a:off x="7810151" y="1350519"/>
            <a:ext cx="232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 시간</a:t>
            </a:r>
            <a:r>
              <a:rPr lang="en-US" altLang="ko-KR" dirty="0"/>
              <a:t>, </a:t>
            </a:r>
            <a:r>
              <a:rPr lang="ko-KR" altLang="en-US" dirty="0"/>
              <a:t>분 표시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319E8DB-0AD5-49BC-A8E8-148F6F7C717B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7229475" y="1535185"/>
            <a:ext cx="580676" cy="25166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239048F-57A5-4DE3-8829-4E2910C49280}"/>
              </a:ext>
            </a:extLst>
          </p:cNvPr>
          <p:cNvSpPr/>
          <p:nvPr/>
        </p:nvSpPr>
        <p:spPr>
          <a:xfrm>
            <a:off x="4962522" y="2298585"/>
            <a:ext cx="2266950" cy="50856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7A2C85-C97E-4FBB-BC31-64094C13CDAA}"/>
              </a:ext>
            </a:extLst>
          </p:cNvPr>
          <p:cNvSpPr txBox="1"/>
          <p:nvPr/>
        </p:nvSpPr>
        <p:spPr>
          <a:xfrm>
            <a:off x="7810151" y="2095543"/>
            <a:ext cx="232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분 설정 버튼 </a:t>
            </a:r>
            <a:endParaRPr lang="en-US" altLang="ko-KR" dirty="0"/>
          </a:p>
          <a:p>
            <a:r>
              <a:rPr lang="ko-KR" altLang="en-US" dirty="0"/>
              <a:t>분은 </a:t>
            </a:r>
            <a:r>
              <a:rPr lang="en-US" altLang="ko-KR" dirty="0"/>
              <a:t>5</a:t>
            </a:r>
            <a:r>
              <a:rPr lang="ko-KR" altLang="en-US" dirty="0"/>
              <a:t>분 단위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EC35F9F-0334-41CE-96E9-51D3B39B0C2C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7229475" y="2418709"/>
            <a:ext cx="580676" cy="11316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B0155E1-278C-4EE1-BB5B-C7985C250863}"/>
              </a:ext>
            </a:extLst>
          </p:cNvPr>
          <p:cNvGrpSpPr/>
          <p:nvPr/>
        </p:nvGrpSpPr>
        <p:grpSpPr>
          <a:xfrm>
            <a:off x="5397813" y="2886295"/>
            <a:ext cx="1435031" cy="309427"/>
            <a:chOff x="1451295" y="3017939"/>
            <a:chExt cx="2167134" cy="251670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135D93F-E053-4892-95C2-55E70C0C61EE}"/>
                </a:ext>
              </a:extLst>
            </p:cNvPr>
            <p:cNvSpPr/>
            <p:nvPr/>
          </p:nvSpPr>
          <p:spPr>
            <a:xfrm>
              <a:off x="1451295" y="3017939"/>
              <a:ext cx="251670" cy="2516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월</a:t>
              </a:r>
              <a:endParaRPr lang="en-US" altLang="ko-KR" dirty="0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C686C3C2-097E-494B-A8E7-9B40EC1D5D9C}"/>
                </a:ext>
              </a:extLst>
            </p:cNvPr>
            <p:cNvSpPr/>
            <p:nvPr/>
          </p:nvSpPr>
          <p:spPr>
            <a:xfrm>
              <a:off x="1770994" y="3017939"/>
              <a:ext cx="251670" cy="2516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화</a:t>
              </a:r>
              <a:endParaRPr lang="en-US" altLang="ko-KR" dirty="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361644E3-8B40-4B71-8ACC-F6B1609A4AD5}"/>
                </a:ext>
              </a:extLst>
            </p:cNvPr>
            <p:cNvSpPr/>
            <p:nvPr/>
          </p:nvSpPr>
          <p:spPr>
            <a:xfrm>
              <a:off x="2090693" y="3017939"/>
              <a:ext cx="251670" cy="2516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수</a:t>
              </a:r>
              <a:endParaRPr lang="en-US" altLang="ko-KR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EFE7C798-EBB0-48ED-8181-19FF4BA89266}"/>
                </a:ext>
              </a:extLst>
            </p:cNvPr>
            <p:cNvSpPr/>
            <p:nvPr/>
          </p:nvSpPr>
          <p:spPr>
            <a:xfrm>
              <a:off x="2410392" y="3017939"/>
              <a:ext cx="251670" cy="2516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목</a:t>
              </a:r>
              <a:endParaRPr lang="en-US" altLang="ko-KR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225D72D2-CB7B-4473-BF3F-AA8F55246CAE}"/>
                </a:ext>
              </a:extLst>
            </p:cNvPr>
            <p:cNvSpPr/>
            <p:nvPr/>
          </p:nvSpPr>
          <p:spPr>
            <a:xfrm>
              <a:off x="2727361" y="3017939"/>
              <a:ext cx="251670" cy="2516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금</a:t>
              </a:r>
              <a:endParaRPr lang="en-US" altLang="ko-KR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CA72D4D0-7365-46F6-8CE1-894AD5FC9F69}"/>
                </a:ext>
              </a:extLst>
            </p:cNvPr>
            <p:cNvSpPr/>
            <p:nvPr/>
          </p:nvSpPr>
          <p:spPr>
            <a:xfrm>
              <a:off x="3047060" y="3017939"/>
              <a:ext cx="251670" cy="25167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토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278C02FC-AA2E-4A24-B423-DD12C093F07C}"/>
                </a:ext>
              </a:extLst>
            </p:cNvPr>
            <p:cNvSpPr/>
            <p:nvPr/>
          </p:nvSpPr>
          <p:spPr>
            <a:xfrm>
              <a:off x="3366759" y="3017939"/>
              <a:ext cx="251670" cy="25167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일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2F99575-0FBE-4FD2-BF0B-5E5AF5CDABD1}"/>
              </a:ext>
            </a:extLst>
          </p:cNvPr>
          <p:cNvSpPr/>
          <p:nvPr/>
        </p:nvSpPr>
        <p:spPr>
          <a:xfrm>
            <a:off x="4962522" y="2872561"/>
            <a:ext cx="2266950" cy="38857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6A9426-D98F-47E0-8552-6182D51E0660}"/>
              </a:ext>
            </a:extLst>
          </p:cNvPr>
          <p:cNvSpPr txBox="1"/>
          <p:nvPr/>
        </p:nvSpPr>
        <p:spPr>
          <a:xfrm>
            <a:off x="7810151" y="2824527"/>
            <a:ext cx="3326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요일 설정</a:t>
            </a:r>
            <a:r>
              <a:rPr lang="en-US" altLang="ko-KR" dirty="0"/>
              <a:t>, </a:t>
            </a:r>
            <a:r>
              <a:rPr lang="ko-KR" altLang="en-US" dirty="0"/>
              <a:t>색상 추가를 통한 구분 가능 음영이 들어가면 해당 요일에만 알람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E7BBA53-8E13-4420-8DC7-ED354A1B0447}"/>
              </a:ext>
            </a:extLst>
          </p:cNvPr>
          <p:cNvCxnSpPr>
            <a:cxnSpLocks/>
            <a:stCxn id="50" idx="1"/>
            <a:endCxn id="49" idx="3"/>
          </p:cNvCxnSpPr>
          <p:nvPr/>
        </p:nvCxnSpPr>
        <p:spPr>
          <a:xfrm flipH="1" flipV="1">
            <a:off x="7229472" y="3066849"/>
            <a:ext cx="580679" cy="21934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EF360C0-38D4-4826-ABFC-27AB868AD39C}"/>
              </a:ext>
            </a:extLst>
          </p:cNvPr>
          <p:cNvSpPr/>
          <p:nvPr/>
        </p:nvSpPr>
        <p:spPr>
          <a:xfrm>
            <a:off x="7810151" y="1350519"/>
            <a:ext cx="2063692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4675A73-9182-4100-B984-F7027E4F2EC5}"/>
              </a:ext>
            </a:extLst>
          </p:cNvPr>
          <p:cNvSpPr/>
          <p:nvPr/>
        </p:nvSpPr>
        <p:spPr>
          <a:xfrm>
            <a:off x="7818103" y="2136024"/>
            <a:ext cx="2063692" cy="60584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670BE49-C076-4CE4-B4A8-11296B102D71}"/>
              </a:ext>
            </a:extLst>
          </p:cNvPr>
          <p:cNvSpPr/>
          <p:nvPr/>
        </p:nvSpPr>
        <p:spPr>
          <a:xfrm>
            <a:off x="7891241" y="2860238"/>
            <a:ext cx="3089948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B4A1C93-9D7E-431E-A0E6-608BF5D9CC7C}"/>
              </a:ext>
            </a:extLst>
          </p:cNvPr>
          <p:cNvSpPr/>
          <p:nvPr/>
        </p:nvSpPr>
        <p:spPr>
          <a:xfrm>
            <a:off x="7942972" y="3885231"/>
            <a:ext cx="2192852" cy="64633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0827C44-4B37-4620-BF85-8328900D78DC}"/>
              </a:ext>
            </a:extLst>
          </p:cNvPr>
          <p:cNvGrpSpPr/>
          <p:nvPr/>
        </p:nvGrpSpPr>
        <p:grpSpPr>
          <a:xfrm>
            <a:off x="5460428" y="3359146"/>
            <a:ext cx="1346650" cy="389891"/>
            <a:chOff x="2239861" y="4098219"/>
            <a:chExt cx="1346650" cy="389891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76179EE4-0397-458B-B0C0-84E1F9CAC7EB}"/>
                </a:ext>
              </a:extLst>
            </p:cNvPr>
            <p:cNvSpPr/>
            <p:nvPr/>
          </p:nvSpPr>
          <p:spPr>
            <a:xfrm>
              <a:off x="2239861" y="4098219"/>
              <a:ext cx="578840" cy="38989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기본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98A25275-D08F-4112-A5D9-1A9684010C8F}"/>
                </a:ext>
              </a:extLst>
            </p:cNvPr>
            <p:cNvSpPr/>
            <p:nvPr/>
          </p:nvSpPr>
          <p:spPr>
            <a:xfrm>
              <a:off x="3007671" y="4098219"/>
              <a:ext cx="578840" cy="3898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비콘</a:t>
              </a:r>
              <a:endParaRPr lang="ko-KR" altLang="en-US" sz="1400" dirty="0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4E5B43A-FEB4-4079-8166-724FABE37327}"/>
              </a:ext>
            </a:extLst>
          </p:cNvPr>
          <p:cNvSpPr/>
          <p:nvPr/>
        </p:nvSpPr>
        <p:spPr>
          <a:xfrm>
            <a:off x="4962522" y="3334187"/>
            <a:ext cx="2266950" cy="460573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9D01D0B-A68B-4B3E-B069-C3A1A06C0854}"/>
              </a:ext>
            </a:extLst>
          </p:cNvPr>
          <p:cNvSpPr txBox="1"/>
          <p:nvPr/>
        </p:nvSpPr>
        <p:spPr>
          <a:xfrm>
            <a:off x="1248472" y="3209649"/>
            <a:ext cx="3285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알람 기능 설정</a:t>
            </a:r>
            <a:r>
              <a:rPr lang="en-US" altLang="ko-KR" dirty="0"/>
              <a:t>, </a:t>
            </a:r>
            <a:r>
              <a:rPr lang="ko-KR" altLang="en-US" dirty="0"/>
              <a:t>기본의 경우 시간되면 울리고</a:t>
            </a:r>
            <a:r>
              <a:rPr lang="en-US" altLang="ko-KR" dirty="0"/>
              <a:t>, </a:t>
            </a:r>
            <a:r>
              <a:rPr lang="ko-KR" altLang="en-US" dirty="0" err="1"/>
              <a:t>비콘의</a:t>
            </a:r>
            <a:r>
              <a:rPr lang="ko-KR" altLang="en-US" dirty="0"/>
              <a:t> 경우 설치된 </a:t>
            </a:r>
            <a:r>
              <a:rPr lang="ko-KR" altLang="en-US" dirty="0" err="1"/>
              <a:t>비콘</a:t>
            </a:r>
            <a:r>
              <a:rPr lang="ko-KR" altLang="en-US" dirty="0"/>
              <a:t> 위치로 가야 됨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758C7E7-F53B-4578-BB2C-EFF4368B7265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4344532" y="3553055"/>
            <a:ext cx="619350" cy="111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8992FA0-7792-4592-AF88-A3BDF75CE71A}"/>
              </a:ext>
            </a:extLst>
          </p:cNvPr>
          <p:cNvSpPr/>
          <p:nvPr/>
        </p:nvSpPr>
        <p:spPr>
          <a:xfrm>
            <a:off x="1325461" y="3195722"/>
            <a:ext cx="3019071" cy="93725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C8F3E7ED-C8E6-4B0A-BF25-B44D2145F383}"/>
              </a:ext>
            </a:extLst>
          </p:cNvPr>
          <p:cNvSpPr/>
          <p:nvPr/>
        </p:nvSpPr>
        <p:spPr>
          <a:xfrm>
            <a:off x="5269683" y="4163818"/>
            <a:ext cx="1652631" cy="2139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26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F28772-9ADA-49BA-98D8-B2522FAEA51F}"/>
              </a:ext>
            </a:extLst>
          </p:cNvPr>
          <p:cNvSpPr txBox="1"/>
          <p:nvPr/>
        </p:nvSpPr>
        <p:spPr>
          <a:xfrm>
            <a:off x="58723" y="15100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비콘</a:t>
            </a:r>
            <a:r>
              <a:rPr lang="ko-KR" altLang="en-US" dirty="0"/>
              <a:t> 설정</a:t>
            </a:r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E1E504B-84C3-4877-9D25-49860DB5F316}"/>
              </a:ext>
            </a:extLst>
          </p:cNvPr>
          <p:cNvGrpSpPr/>
          <p:nvPr/>
        </p:nvGrpSpPr>
        <p:grpSpPr>
          <a:xfrm>
            <a:off x="4962525" y="974827"/>
            <a:ext cx="2266950" cy="4086225"/>
            <a:chOff x="4962525" y="1385887"/>
            <a:chExt cx="2266950" cy="4086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A71485F-775A-4320-93D7-B14DDB936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2525" y="1385887"/>
              <a:ext cx="2266950" cy="408622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B8A8B7C-8323-4F22-A9A7-65FD975B5F7A}"/>
                </a:ext>
              </a:extLst>
            </p:cNvPr>
            <p:cNvSpPr/>
            <p:nvPr/>
          </p:nvSpPr>
          <p:spPr>
            <a:xfrm>
              <a:off x="5217952" y="1946246"/>
              <a:ext cx="1778466" cy="28774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E8C131A-31EB-4593-A6AD-56CC4F68B69E}"/>
              </a:ext>
            </a:extLst>
          </p:cNvPr>
          <p:cNvSpPr/>
          <p:nvPr/>
        </p:nvSpPr>
        <p:spPr>
          <a:xfrm>
            <a:off x="5280869" y="1669409"/>
            <a:ext cx="1652631" cy="4278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비콘</a:t>
            </a:r>
            <a:r>
              <a:rPr lang="ko-KR" altLang="en-US" dirty="0"/>
              <a:t> 설정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65A9A96-3B00-4D62-B823-167021C8F700}"/>
              </a:ext>
            </a:extLst>
          </p:cNvPr>
          <p:cNvSpPr/>
          <p:nvPr/>
        </p:nvSpPr>
        <p:spPr>
          <a:xfrm>
            <a:off x="5266246" y="3646305"/>
            <a:ext cx="1652631" cy="4278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6A9C86-5C67-406E-9F4F-1DC3FB07D227}"/>
              </a:ext>
            </a:extLst>
          </p:cNvPr>
          <p:cNvSpPr txBox="1"/>
          <p:nvPr/>
        </p:nvSpPr>
        <p:spPr>
          <a:xfrm>
            <a:off x="7839508" y="2732712"/>
            <a:ext cx="2206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비콘</a:t>
            </a:r>
            <a:r>
              <a:rPr lang="ko-KR" altLang="en-US" dirty="0"/>
              <a:t> 아이디 설정 및 거리 설정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E0EFED7-CEDE-4C02-93AA-B88C8ADB6F84}"/>
              </a:ext>
            </a:extLst>
          </p:cNvPr>
          <p:cNvCxnSpPr>
            <a:stCxn id="13" idx="1"/>
          </p:cNvCxnSpPr>
          <p:nvPr/>
        </p:nvCxnSpPr>
        <p:spPr>
          <a:xfrm flipH="1">
            <a:off x="7258832" y="3055878"/>
            <a:ext cx="580676" cy="11316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E89C65-8B8F-44B1-8FFB-8E5948D910C8}"/>
              </a:ext>
            </a:extLst>
          </p:cNvPr>
          <p:cNvSpPr/>
          <p:nvPr/>
        </p:nvSpPr>
        <p:spPr>
          <a:xfrm>
            <a:off x="4917221" y="3573009"/>
            <a:ext cx="2325673" cy="86804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F6E709-FBE0-4D0D-80A6-176BC94A36F4}"/>
              </a:ext>
            </a:extLst>
          </p:cNvPr>
          <p:cNvSpPr txBox="1"/>
          <p:nvPr/>
        </p:nvSpPr>
        <p:spPr>
          <a:xfrm>
            <a:off x="7868874" y="3549725"/>
            <a:ext cx="2206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비콘</a:t>
            </a:r>
            <a:r>
              <a:rPr lang="ko-KR" altLang="en-US" dirty="0"/>
              <a:t> 설정 완료 및 취소 버튼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1D82D5-B21A-4125-B842-163C0E9204B7}"/>
              </a:ext>
            </a:extLst>
          </p:cNvPr>
          <p:cNvCxnSpPr>
            <a:stCxn id="17" idx="1"/>
          </p:cNvCxnSpPr>
          <p:nvPr/>
        </p:nvCxnSpPr>
        <p:spPr>
          <a:xfrm flipH="1">
            <a:off x="7288198" y="3872891"/>
            <a:ext cx="580676" cy="11316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8BD3BCC-8FCC-411B-B2D2-CCC6276E8292}"/>
              </a:ext>
            </a:extLst>
          </p:cNvPr>
          <p:cNvSpPr/>
          <p:nvPr/>
        </p:nvSpPr>
        <p:spPr>
          <a:xfrm>
            <a:off x="5274157" y="4116789"/>
            <a:ext cx="1652631" cy="2317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98E3262-F51A-4A97-BFC7-37C04A7E66F9}"/>
              </a:ext>
            </a:extLst>
          </p:cNvPr>
          <p:cNvSpPr/>
          <p:nvPr/>
        </p:nvSpPr>
        <p:spPr>
          <a:xfrm>
            <a:off x="5274156" y="2139893"/>
            <a:ext cx="1652631" cy="6116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비콘</a:t>
            </a:r>
            <a:r>
              <a:rPr lang="ko-KR" altLang="en-US" dirty="0"/>
              <a:t> 리스트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06E53A1-4751-4F78-9E74-076355B6037B}"/>
              </a:ext>
            </a:extLst>
          </p:cNvPr>
          <p:cNvSpPr/>
          <p:nvPr/>
        </p:nvSpPr>
        <p:spPr>
          <a:xfrm>
            <a:off x="5416491" y="2848169"/>
            <a:ext cx="1359017" cy="2684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비콘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ID </a:t>
            </a:r>
            <a:r>
              <a:rPr lang="ko-KR" altLang="en-US" sz="10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170B169-51AA-4C8D-A3EB-D1D2E1988020}"/>
              </a:ext>
            </a:extLst>
          </p:cNvPr>
          <p:cNvSpPr/>
          <p:nvPr/>
        </p:nvSpPr>
        <p:spPr>
          <a:xfrm>
            <a:off x="5416490" y="3169047"/>
            <a:ext cx="1359017" cy="2684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비콘</a:t>
            </a:r>
            <a:r>
              <a:rPr lang="ko-KR" altLang="en-US" sz="1000" dirty="0">
                <a:solidFill>
                  <a:schemeClr val="tx1"/>
                </a:solidFill>
              </a:rPr>
              <a:t> 거리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40391D-36D7-432E-AE96-A45558016B99}"/>
              </a:ext>
            </a:extLst>
          </p:cNvPr>
          <p:cNvSpPr/>
          <p:nvPr/>
        </p:nvSpPr>
        <p:spPr>
          <a:xfrm>
            <a:off x="4917221" y="2794234"/>
            <a:ext cx="2325673" cy="68219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1AF91C-A65A-4497-AE1D-55E362D1782B}"/>
              </a:ext>
            </a:extLst>
          </p:cNvPr>
          <p:cNvSpPr/>
          <p:nvPr/>
        </p:nvSpPr>
        <p:spPr>
          <a:xfrm>
            <a:off x="4917221" y="2083595"/>
            <a:ext cx="2325673" cy="68219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6FDCF2-7397-41CB-996E-76623CBE9270}"/>
              </a:ext>
            </a:extLst>
          </p:cNvPr>
          <p:cNvSpPr/>
          <p:nvPr/>
        </p:nvSpPr>
        <p:spPr>
          <a:xfrm>
            <a:off x="7868874" y="2714779"/>
            <a:ext cx="1879133" cy="68219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AE0EDE-B277-4743-8031-DAE303A7FD43}"/>
              </a:ext>
            </a:extLst>
          </p:cNvPr>
          <p:cNvSpPr/>
          <p:nvPr/>
        </p:nvSpPr>
        <p:spPr>
          <a:xfrm>
            <a:off x="7882293" y="3512383"/>
            <a:ext cx="1949604" cy="68219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6E273D-BD6C-416A-938C-52C32B69583E}"/>
              </a:ext>
            </a:extLst>
          </p:cNvPr>
          <p:cNvSpPr txBox="1"/>
          <p:nvPr/>
        </p:nvSpPr>
        <p:spPr>
          <a:xfrm>
            <a:off x="7823570" y="1761622"/>
            <a:ext cx="211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비콘</a:t>
            </a:r>
            <a:r>
              <a:rPr lang="ko-KR" altLang="en-US" dirty="0"/>
              <a:t> 목록 및 선택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D32EB07-620B-4CB6-BA1A-7B4C99B4C132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242894" y="1946288"/>
            <a:ext cx="580676" cy="25166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C59FA3-3DFB-42FC-9BC8-37285C608324}"/>
              </a:ext>
            </a:extLst>
          </p:cNvPr>
          <p:cNvSpPr/>
          <p:nvPr/>
        </p:nvSpPr>
        <p:spPr>
          <a:xfrm>
            <a:off x="7852936" y="1743689"/>
            <a:ext cx="2008327" cy="39620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4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28818C1-3F31-45AD-92C0-9F2AE5EEA8D0}"/>
              </a:ext>
            </a:extLst>
          </p:cNvPr>
          <p:cNvGrpSpPr/>
          <p:nvPr/>
        </p:nvGrpSpPr>
        <p:grpSpPr>
          <a:xfrm>
            <a:off x="4962525" y="974827"/>
            <a:ext cx="2266950" cy="4086225"/>
            <a:chOff x="4962525" y="1385887"/>
            <a:chExt cx="2266950" cy="40862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91D8D64-BEF0-44DC-91FE-6F4981ADF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2525" y="1385887"/>
              <a:ext cx="2266950" cy="408622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8A39F9E-B26A-4588-9508-296442427E53}"/>
                </a:ext>
              </a:extLst>
            </p:cNvPr>
            <p:cNvSpPr/>
            <p:nvPr/>
          </p:nvSpPr>
          <p:spPr>
            <a:xfrm>
              <a:off x="5217952" y="1946246"/>
              <a:ext cx="1778466" cy="28774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75D0F2-A446-4064-909A-CF2F896B16AA}"/>
              </a:ext>
            </a:extLst>
          </p:cNvPr>
          <p:cNvSpPr/>
          <p:nvPr/>
        </p:nvSpPr>
        <p:spPr>
          <a:xfrm>
            <a:off x="5276675" y="1694576"/>
            <a:ext cx="1652631" cy="4278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알람 이름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98C1765-4EB6-4F3F-8A8A-AB1E31AC2F7C}"/>
              </a:ext>
            </a:extLst>
          </p:cNvPr>
          <p:cNvSpPr/>
          <p:nvPr/>
        </p:nvSpPr>
        <p:spPr>
          <a:xfrm>
            <a:off x="5269684" y="2217336"/>
            <a:ext cx="1652631" cy="4278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알람 이름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9C07D37-4073-470B-BCCA-A415C5850E4C}"/>
              </a:ext>
            </a:extLst>
          </p:cNvPr>
          <p:cNvSpPr/>
          <p:nvPr/>
        </p:nvSpPr>
        <p:spPr>
          <a:xfrm>
            <a:off x="5269684" y="2743200"/>
            <a:ext cx="1652631" cy="4278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알람 이름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19127CC-B536-4DA5-92CE-108BF914B893}"/>
              </a:ext>
            </a:extLst>
          </p:cNvPr>
          <p:cNvSpPr/>
          <p:nvPr/>
        </p:nvSpPr>
        <p:spPr>
          <a:xfrm>
            <a:off x="5269683" y="3919057"/>
            <a:ext cx="1652631" cy="4278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98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D814844-9202-4B69-BC81-2EA0D6E30AF3}"/>
              </a:ext>
            </a:extLst>
          </p:cNvPr>
          <p:cNvGrpSpPr/>
          <p:nvPr/>
        </p:nvGrpSpPr>
        <p:grpSpPr>
          <a:xfrm>
            <a:off x="4962525" y="974827"/>
            <a:ext cx="2266950" cy="4086225"/>
            <a:chOff x="4962525" y="1385887"/>
            <a:chExt cx="2266950" cy="40862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032E72E-2FE6-46F0-AEBE-CF7C931D0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2525" y="1385887"/>
              <a:ext cx="2266950" cy="408622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D40DA20-9CFD-4C97-A561-20592A9988B7}"/>
                </a:ext>
              </a:extLst>
            </p:cNvPr>
            <p:cNvSpPr/>
            <p:nvPr/>
          </p:nvSpPr>
          <p:spPr>
            <a:xfrm>
              <a:off x="5217952" y="1946246"/>
              <a:ext cx="1778466" cy="28774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B1E21D-C766-4371-A443-E2ADC8519DCD}"/>
              </a:ext>
            </a:extLst>
          </p:cNvPr>
          <p:cNvSpPr/>
          <p:nvPr/>
        </p:nvSpPr>
        <p:spPr>
          <a:xfrm>
            <a:off x="5269683" y="3919058"/>
            <a:ext cx="1652631" cy="2139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71FC834-6CA4-4AA2-8ED6-FF1EEC4200FA}"/>
              </a:ext>
            </a:extLst>
          </p:cNvPr>
          <p:cNvSpPr/>
          <p:nvPr/>
        </p:nvSpPr>
        <p:spPr>
          <a:xfrm>
            <a:off x="5584272" y="1744910"/>
            <a:ext cx="520117" cy="4697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95B493-DCCA-4343-BC92-8BA83CF6BFA7}"/>
              </a:ext>
            </a:extLst>
          </p:cNvPr>
          <p:cNvSpPr/>
          <p:nvPr/>
        </p:nvSpPr>
        <p:spPr>
          <a:xfrm>
            <a:off x="6133753" y="1744910"/>
            <a:ext cx="520117" cy="4697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AB6159F-E72B-409F-95CE-E0ECA115417E}"/>
              </a:ext>
            </a:extLst>
          </p:cNvPr>
          <p:cNvSpPr/>
          <p:nvPr/>
        </p:nvSpPr>
        <p:spPr>
          <a:xfrm>
            <a:off x="5584272" y="2320802"/>
            <a:ext cx="511727" cy="2097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↑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CFCA31A-FD70-4CD1-BFC6-AA159E8592D3}"/>
              </a:ext>
            </a:extLst>
          </p:cNvPr>
          <p:cNvSpPr/>
          <p:nvPr/>
        </p:nvSpPr>
        <p:spPr>
          <a:xfrm>
            <a:off x="5584273" y="2547303"/>
            <a:ext cx="511727" cy="2097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↓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766CCF4-C847-493A-8C69-EBBEE414E6D9}"/>
              </a:ext>
            </a:extLst>
          </p:cNvPr>
          <p:cNvSpPr/>
          <p:nvPr/>
        </p:nvSpPr>
        <p:spPr>
          <a:xfrm>
            <a:off x="6139343" y="2323293"/>
            <a:ext cx="511727" cy="2097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↑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2FCA12-BF1B-40A7-9CBF-130681D150A0}"/>
              </a:ext>
            </a:extLst>
          </p:cNvPr>
          <p:cNvSpPr/>
          <p:nvPr/>
        </p:nvSpPr>
        <p:spPr>
          <a:xfrm>
            <a:off x="6139344" y="2549794"/>
            <a:ext cx="511727" cy="2097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↓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6234BEE-C04C-4093-B40C-05227A2B25FD}"/>
              </a:ext>
            </a:extLst>
          </p:cNvPr>
          <p:cNvGrpSpPr/>
          <p:nvPr/>
        </p:nvGrpSpPr>
        <p:grpSpPr>
          <a:xfrm>
            <a:off x="5397813" y="2886295"/>
            <a:ext cx="1435031" cy="309427"/>
            <a:chOff x="1451295" y="3017939"/>
            <a:chExt cx="2167134" cy="25167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765A4CC3-94F5-47CC-88FD-8203DD92666A}"/>
                </a:ext>
              </a:extLst>
            </p:cNvPr>
            <p:cNvSpPr/>
            <p:nvPr/>
          </p:nvSpPr>
          <p:spPr>
            <a:xfrm>
              <a:off x="1451295" y="3017939"/>
              <a:ext cx="251670" cy="2516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월</a:t>
              </a:r>
              <a:endParaRPr lang="en-US" altLang="ko-KR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A266F70-2CC0-4096-8D0A-E682C14F4C86}"/>
                </a:ext>
              </a:extLst>
            </p:cNvPr>
            <p:cNvSpPr/>
            <p:nvPr/>
          </p:nvSpPr>
          <p:spPr>
            <a:xfrm>
              <a:off x="1770994" y="3017939"/>
              <a:ext cx="251670" cy="2516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화</a:t>
              </a:r>
              <a:endParaRPr lang="en-US" altLang="ko-KR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5C04B81-82A9-4D59-8681-49E0394913B6}"/>
                </a:ext>
              </a:extLst>
            </p:cNvPr>
            <p:cNvSpPr/>
            <p:nvPr/>
          </p:nvSpPr>
          <p:spPr>
            <a:xfrm>
              <a:off x="2090693" y="3017939"/>
              <a:ext cx="251670" cy="2516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수</a:t>
              </a:r>
              <a:endParaRPr lang="en-US" altLang="ko-KR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8449CD9-6BA6-4C7B-9D7A-E3C3E424CA46}"/>
                </a:ext>
              </a:extLst>
            </p:cNvPr>
            <p:cNvSpPr/>
            <p:nvPr/>
          </p:nvSpPr>
          <p:spPr>
            <a:xfrm>
              <a:off x="2410392" y="3017939"/>
              <a:ext cx="251670" cy="2516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목</a:t>
              </a:r>
              <a:endParaRPr lang="en-US" altLang="ko-KR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0492AE8-CAB8-479A-8555-E5C9ECAAFFF7}"/>
                </a:ext>
              </a:extLst>
            </p:cNvPr>
            <p:cNvSpPr/>
            <p:nvPr/>
          </p:nvSpPr>
          <p:spPr>
            <a:xfrm>
              <a:off x="2727361" y="3017939"/>
              <a:ext cx="251670" cy="2516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금</a:t>
              </a:r>
              <a:endParaRPr lang="en-US" altLang="ko-KR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3AE1EFE-F872-4DF6-A301-0A16415B3671}"/>
                </a:ext>
              </a:extLst>
            </p:cNvPr>
            <p:cNvSpPr/>
            <p:nvPr/>
          </p:nvSpPr>
          <p:spPr>
            <a:xfrm>
              <a:off x="3047060" y="3017939"/>
              <a:ext cx="251670" cy="25167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토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4F02DA1-B2FD-4CA7-A178-7DA7F5BB5C4C}"/>
                </a:ext>
              </a:extLst>
            </p:cNvPr>
            <p:cNvSpPr/>
            <p:nvPr/>
          </p:nvSpPr>
          <p:spPr>
            <a:xfrm>
              <a:off x="3366759" y="3017939"/>
              <a:ext cx="251670" cy="25167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일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82EF3F2-C46A-4F22-B77A-CAA48B4AD2B8}"/>
              </a:ext>
            </a:extLst>
          </p:cNvPr>
          <p:cNvGrpSpPr/>
          <p:nvPr/>
        </p:nvGrpSpPr>
        <p:grpSpPr>
          <a:xfrm>
            <a:off x="5460428" y="3359146"/>
            <a:ext cx="1346650" cy="389891"/>
            <a:chOff x="2239861" y="4098219"/>
            <a:chExt cx="1346650" cy="38989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7D85904-EBE4-4F39-BB12-99E40E8FC523}"/>
                </a:ext>
              </a:extLst>
            </p:cNvPr>
            <p:cNvSpPr/>
            <p:nvPr/>
          </p:nvSpPr>
          <p:spPr>
            <a:xfrm>
              <a:off x="2239861" y="4098219"/>
              <a:ext cx="578840" cy="38989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기본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6C6D45B-F765-46F6-8EFC-80ADC953F7C7}"/>
                </a:ext>
              </a:extLst>
            </p:cNvPr>
            <p:cNvSpPr/>
            <p:nvPr/>
          </p:nvSpPr>
          <p:spPr>
            <a:xfrm>
              <a:off x="3007671" y="4098219"/>
              <a:ext cx="578840" cy="3898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비콘</a:t>
              </a:r>
              <a:endParaRPr lang="ko-KR" altLang="en-US" sz="1400" dirty="0"/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B0263A6-9039-4705-9659-BAE3B7AA8B60}"/>
              </a:ext>
            </a:extLst>
          </p:cNvPr>
          <p:cNvSpPr/>
          <p:nvPr/>
        </p:nvSpPr>
        <p:spPr>
          <a:xfrm>
            <a:off x="5269683" y="4163818"/>
            <a:ext cx="1652631" cy="2139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73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CF83D3E-3082-4B48-B0A2-F4F0A1C442C4}"/>
              </a:ext>
            </a:extLst>
          </p:cNvPr>
          <p:cNvGrpSpPr/>
          <p:nvPr/>
        </p:nvGrpSpPr>
        <p:grpSpPr>
          <a:xfrm>
            <a:off x="4962525" y="974827"/>
            <a:ext cx="2266950" cy="4086225"/>
            <a:chOff x="4962525" y="1385887"/>
            <a:chExt cx="2266950" cy="40862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36E1535-58A1-4084-91E3-39F55B5CD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2525" y="1385887"/>
              <a:ext cx="2266950" cy="408622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8E4CB19-5753-4821-ABDF-9C2DA889275C}"/>
                </a:ext>
              </a:extLst>
            </p:cNvPr>
            <p:cNvSpPr/>
            <p:nvPr/>
          </p:nvSpPr>
          <p:spPr>
            <a:xfrm>
              <a:off x="5217952" y="1946246"/>
              <a:ext cx="1778466" cy="28774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8C4C2F4-3D8B-47BF-876A-3928F1EA7ED2}"/>
              </a:ext>
            </a:extLst>
          </p:cNvPr>
          <p:cNvSpPr/>
          <p:nvPr/>
        </p:nvSpPr>
        <p:spPr>
          <a:xfrm>
            <a:off x="5280869" y="1669409"/>
            <a:ext cx="1652631" cy="4278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비콘</a:t>
            </a:r>
            <a:r>
              <a:rPr lang="ko-KR" altLang="en-US" dirty="0"/>
              <a:t> 설정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1A6C3C7-FB97-4E30-85E1-1807AAE39384}"/>
              </a:ext>
            </a:extLst>
          </p:cNvPr>
          <p:cNvSpPr/>
          <p:nvPr/>
        </p:nvSpPr>
        <p:spPr>
          <a:xfrm>
            <a:off x="5266246" y="3646305"/>
            <a:ext cx="1652631" cy="4278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94F53A-BDB6-423A-A783-DE2BCBA139E4}"/>
              </a:ext>
            </a:extLst>
          </p:cNvPr>
          <p:cNvSpPr/>
          <p:nvPr/>
        </p:nvSpPr>
        <p:spPr>
          <a:xfrm>
            <a:off x="5274157" y="4116789"/>
            <a:ext cx="1652631" cy="2317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A14C906-027B-4E83-B45D-43B2C604B9AD}"/>
              </a:ext>
            </a:extLst>
          </p:cNvPr>
          <p:cNvSpPr/>
          <p:nvPr/>
        </p:nvSpPr>
        <p:spPr>
          <a:xfrm>
            <a:off x="5274156" y="2139893"/>
            <a:ext cx="1652631" cy="6116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비콘</a:t>
            </a:r>
            <a:r>
              <a:rPr lang="ko-KR" altLang="en-US" dirty="0"/>
              <a:t> 리스트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6DAE6AD-FBE2-438B-88F1-F71812D9A9F4}"/>
              </a:ext>
            </a:extLst>
          </p:cNvPr>
          <p:cNvSpPr/>
          <p:nvPr/>
        </p:nvSpPr>
        <p:spPr>
          <a:xfrm>
            <a:off x="5416491" y="2848169"/>
            <a:ext cx="1359017" cy="2684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비콘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ID </a:t>
            </a:r>
            <a:r>
              <a:rPr lang="ko-KR" altLang="en-US" sz="10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E01F902-7055-49B9-9F93-7D1DE77B5E65}"/>
              </a:ext>
            </a:extLst>
          </p:cNvPr>
          <p:cNvSpPr/>
          <p:nvPr/>
        </p:nvSpPr>
        <p:spPr>
          <a:xfrm>
            <a:off x="5416490" y="3169047"/>
            <a:ext cx="1359017" cy="2684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비콘</a:t>
            </a:r>
            <a:r>
              <a:rPr lang="ko-KR" altLang="en-US" sz="1000" dirty="0">
                <a:solidFill>
                  <a:schemeClr val="tx1"/>
                </a:solidFill>
              </a:rPr>
              <a:t> 거리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2172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150</Words>
  <Application>Microsoft Office PowerPoint</Application>
  <PresentationFormat>와이드스크린</PresentationFormat>
  <Paragraphs>68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chung hyun choi</dc:creator>
  <cp:lastModifiedBy>chung hyun choi</cp:lastModifiedBy>
  <cp:revision>12</cp:revision>
  <dcterms:created xsi:type="dcterms:W3CDTF">2017-11-28T13:16:43Z</dcterms:created>
  <dcterms:modified xsi:type="dcterms:W3CDTF">2017-11-28T14:56:52Z</dcterms:modified>
</cp:coreProperties>
</file>