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5565" autoAdjust="0"/>
  </p:normalViewPr>
  <p:slideViewPr>
    <p:cSldViewPr snapToGrid="0">
      <p:cViewPr varScale="1">
        <p:scale>
          <a:sx n="65" d="100"/>
          <a:sy n="65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0CEF-6B3D-4D86-9EE3-8B0880CDA21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B862-8E58-489F-ADEA-6B3DC1F0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7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Tuning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3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pSp>
        <p:nvGrpSpPr>
          <p:cNvPr id="7" name="Data"/>
          <p:cNvGrpSpPr/>
          <p:nvPr/>
        </p:nvGrpSpPr>
        <p:grpSpPr>
          <a:xfrm>
            <a:off x="8359699" y="842701"/>
            <a:ext cx="1316386" cy="1592303"/>
            <a:chOff x="8409285" y="376375"/>
            <a:chExt cx="1316386" cy="1592303"/>
          </a:xfrm>
        </p:grpSpPr>
        <p:grpSp>
          <p:nvGrpSpPr>
            <p:cNvPr id="8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409285" y="735501"/>
              <a:ext cx="13163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042859" y="3877281"/>
            <a:ext cx="1918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regParam</a:t>
            </a:r>
            <a:r>
              <a:rPr lang="en-US" sz="2400" dirty="0"/>
              <a:t>: 0.3</a:t>
            </a:r>
          </a:p>
          <a:p>
            <a:r>
              <a:rPr lang="en-US" sz="2400" dirty="0" err="1"/>
              <a:t>maxIter</a:t>
            </a:r>
            <a:r>
              <a:rPr lang="en-US" sz="2400" dirty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39207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347 L -0.15911 0.00255 C -0.15898 0.08403 -0.15885 0.16551 -0.15859 0.24699 L -0.00807 0.24583 " pathEditMode="relative" ptsTypes="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" name="Data"/>
          <p:cNvGrpSpPr/>
          <p:nvPr/>
        </p:nvGrpSpPr>
        <p:grpSpPr>
          <a:xfrm>
            <a:off x="8359699" y="842701"/>
            <a:ext cx="1316386" cy="1592303"/>
            <a:chOff x="8409285" y="376375"/>
            <a:chExt cx="1316386" cy="1592303"/>
          </a:xfrm>
        </p:grpSpPr>
        <p:grpSp>
          <p:nvGrpSpPr>
            <p:cNvPr id="8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409285" y="735501"/>
              <a:ext cx="13163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63245"/>
              </p:ext>
            </p:extLst>
          </p:nvPr>
        </p:nvGraphicFramePr>
        <p:xfrm>
          <a:off x="7421210" y="4255770"/>
          <a:ext cx="3894336" cy="1458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125">
                  <a:extLst>
                    <a:ext uri="{9D8B030D-6E8A-4147-A177-3AD203B41FA5}">
                      <a16:colId xmlns:a16="http://schemas.microsoft.com/office/drawing/2014/main" val="325205820"/>
                    </a:ext>
                  </a:extLst>
                </a:gridCol>
                <a:gridCol w="2015211">
                  <a:extLst>
                    <a:ext uri="{9D8B030D-6E8A-4147-A177-3AD203B41FA5}">
                      <a16:colId xmlns:a16="http://schemas.microsoft.com/office/drawing/2014/main" val="3583554034"/>
                    </a:ext>
                  </a:extLst>
                </a:gridCol>
              </a:tblGrid>
              <a:tr h="486141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regParam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maxIter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extLst>
                  <a:ext uri="{0D108BD9-81ED-4DB2-BD59-A6C34878D82A}">
                    <a16:rowId xmlns:a16="http://schemas.microsoft.com/office/drawing/2014/main" val="3401942710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0.3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10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69961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0.1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2115867"/>
                  </a:ext>
                </a:extLst>
              </a:tr>
            </a:tbl>
          </a:graphicData>
        </a:graphic>
      </p:graphicFrame>
      <p:grpSp>
        <p:nvGrpSpPr>
          <p:cNvPr id="15" name="Data"/>
          <p:cNvGrpSpPr/>
          <p:nvPr/>
        </p:nvGrpSpPr>
        <p:grpSpPr>
          <a:xfrm>
            <a:off x="7868785" y="842700"/>
            <a:ext cx="1316386" cy="1592303"/>
            <a:chOff x="8409285" y="376375"/>
            <a:chExt cx="1316386" cy="1592303"/>
          </a:xfrm>
        </p:grpSpPr>
        <p:grpSp>
          <p:nvGrpSpPr>
            <p:cNvPr id="1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409285" y="735501"/>
              <a:ext cx="13163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pSp>
        <p:nvGrpSpPr>
          <p:cNvPr id="30" name="Data"/>
          <p:cNvGrpSpPr/>
          <p:nvPr/>
        </p:nvGrpSpPr>
        <p:grpSpPr>
          <a:xfrm>
            <a:off x="9128554" y="842700"/>
            <a:ext cx="1316386" cy="1592303"/>
            <a:chOff x="8409285" y="376375"/>
            <a:chExt cx="1316386" cy="1592303"/>
          </a:xfrm>
        </p:grpSpPr>
        <p:grpSp>
          <p:nvGrpSpPr>
            <p:cNvPr id="31" name="Group 3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2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3641"/>
              </p:ext>
            </p:extLst>
          </p:nvPr>
        </p:nvGraphicFramePr>
        <p:xfrm>
          <a:off x="7421210" y="4255770"/>
          <a:ext cx="3894336" cy="1458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125">
                  <a:extLst>
                    <a:ext uri="{9D8B030D-6E8A-4147-A177-3AD203B41FA5}">
                      <a16:colId xmlns:a16="http://schemas.microsoft.com/office/drawing/2014/main" val="325205820"/>
                    </a:ext>
                  </a:extLst>
                </a:gridCol>
                <a:gridCol w="2015211">
                  <a:extLst>
                    <a:ext uri="{9D8B030D-6E8A-4147-A177-3AD203B41FA5}">
                      <a16:colId xmlns:a16="http://schemas.microsoft.com/office/drawing/2014/main" val="3583554034"/>
                    </a:ext>
                  </a:extLst>
                </a:gridCol>
              </a:tblGrid>
              <a:tr h="486141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regParam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maxIter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extLst>
                  <a:ext uri="{0D108BD9-81ED-4DB2-BD59-A6C34878D82A}">
                    <a16:rowId xmlns:a16="http://schemas.microsoft.com/office/drawing/2014/main" val="3401942710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0.3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10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69961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0.1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2115867"/>
                  </a:ext>
                </a:extLst>
              </a:tr>
            </a:tbl>
          </a:graphicData>
        </a:graphic>
      </p:graphicFrame>
      <p:grpSp>
        <p:nvGrpSpPr>
          <p:cNvPr id="15" name="Data"/>
          <p:cNvGrpSpPr/>
          <p:nvPr/>
        </p:nvGrpSpPr>
        <p:grpSpPr>
          <a:xfrm>
            <a:off x="7868785" y="842700"/>
            <a:ext cx="1316386" cy="1592303"/>
            <a:chOff x="8409285" y="376375"/>
            <a:chExt cx="1316386" cy="1592303"/>
          </a:xfrm>
        </p:grpSpPr>
        <p:grpSp>
          <p:nvGrpSpPr>
            <p:cNvPr id="1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409285" y="735501"/>
              <a:ext cx="13163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pSp>
        <p:nvGrpSpPr>
          <p:cNvPr id="30" name="Data"/>
          <p:cNvGrpSpPr/>
          <p:nvPr/>
        </p:nvGrpSpPr>
        <p:grpSpPr>
          <a:xfrm>
            <a:off x="9128554" y="842700"/>
            <a:ext cx="1316386" cy="1592303"/>
            <a:chOff x="8409285" y="376375"/>
            <a:chExt cx="1316386" cy="1592303"/>
          </a:xfrm>
        </p:grpSpPr>
        <p:grpSp>
          <p:nvGrpSpPr>
            <p:cNvPr id="31" name="Group 3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24" name="Data"/>
          <p:cNvGrpSpPr/>
          <p:nvPr/>
        </p:nvGrpSpPr>
        <p:grpSpPr>
          <a:xfrm>
            <a:off x="7868785" y="835512"/>
            <a:ext cx="1316386" cy="1592303"/>
            <a:chOff x="8409285" y="376375"/>
            <a:chExt cx="1316386" cy="1592303"/>
          </a:xfrm>
        </p:grpSpPr>
        <p:grpSp>
          <p:nvGrpSpPr>
            <p:cNvPr id="25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8409285" y="735501"/>
              <a:ext cx="13163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pSp>
        <p:nvGrpSpPr>
          <p:cNvPr id="29" name="Data"/>
          <p:cNvGrpSpPr/>
          <p:nvPr/>
        </p:nvGrpSpPr>
        <p:grpSpPr>
          <a:xfrm>
            <a:off x="9120837" y="835512"/>
            <a:ext cx="1316386" cy="1592303"/>
            <a:chOff x="8409285" y="376375"/>
            <a:chExt cx="1316386" cy="1592303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8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0.00671 L -0.15638 -0.00579 L -0.15378 0.24028 L 0.03268 0.2414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0486 L 0.07019 -0.00393 L 0.06849 0.27639 " pathEditMode="relative" ptsTypes="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79195"/>
              </p:ext>
            </p:extLst>
          </p:nvPr>
        </p:nvGraphicFramePr>
        <p:xfrm>
          <a:off x="7421210" y="4255770"/>
          <a:ext cx="3894336" cy="1458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125">
                  <a:extLst>
                    <a:ext uri="{9D8B030D-6E8A-4147-A177-3AD203B41FA5}">
                      <a16:colId xmlns:a16="http://schemas.microsoft.com/office/drawing/2014/main" val="325205820"/>
                    </a:ext>
                  </a:extLst>
                </a:gridCol>
                <a:gridCol w="2015211">
                  <a:extLst>
                    <a:ext uri="{9D8B030D-6E8A-4147-A177-3AD203B41FA5}">
                      <a16:colId xmlns:a16="http://schemas.microsoft.com/office/drawing/2014/main" val="3583554034"/>
                    </a:ext>
                  </a:extLst>
                </a:gridCol>
              </a:tblGrid>
              <a:tr h="486141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regParam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maxIter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extLst>
                  <a:ext uri="{0D108BD9-81ED-4DB2-BD59-A6C34878D82A}">
                    <a16:rowId xmlns:a16="http://schemas.microsoft.com/office/drawing/2014/main" val="3401942710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0.3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10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69961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0.1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15867"/>
                  </a:ext>
                </a:extLst>
              </a:tr>
            </a:tbl>
          </a:graphicData>
        </a:graphic>
      </p:graphicFrame>
      <p:grpSp>
        <p:nvGrpSpPr>
          <p:cNvPr id="15" name="Data"/>
          <p:cNvGrpSpPr/>
          <p:nvPr/>
        </p:nvGrpSpPr>
        <p:grpSpPr>
          <a:xfrm>
            <a:off x="7868785" y="842700"/>
            <a:ext cx="1316386" cy="1592303"/>
            <a:chOff x="8409285" y="376375"/>
            <a:chExt cx="1316386" cy="1592303"/>
          </a:xfrm>
        </p:grpSpPr>
        <p:grpSp>
          <p:nvGrpSpPr>
            <p:cNvPr id="1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409285" y="735501"/>
              <a:ext cx="13163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pSp>
        <p:nvGrpSpPr>
          <p:cNvPr id="30" name="Data"/>
          <p:cNvGrpSpPr/>
          <p:nvPr/>
        </p:nvGrpSpPr>
        <p:grpSpPr>
          <a:xfrm>
            <a:off x="9128554" y="842700"/>
            <a:ext cx="1316386" cy="1592303"/>
            <a:chOff x="8409285" y="376375"/>
            <a:chExt cx="1316386" cy="1592303"/>
          </a:xfrm>
        </p:grpSpPr>
        <p:grpSp>
          <p:nvGrpSpPr>
            <p:cNvPr id="31" name="Group 3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24" name="Data"/>
          <p:cNvGrpSpPr/>
          <p:nvPr/>
        </p:nvGrpSpPr>
        <p:grpSpPr>
          <a:xfrm>
            <a:off x="7868785" y="835512"/>
            <a:ext cx="1316386" cy="1592303"/>
            <a:chOff x="8409285" y="376375"/>
            <a:chExt cx="1316386" cy="1592303"/>
          </a:xfrm>
        </p:grpSpPr>
        <p:grpSp>
          <p:nvGrpSpPr>
            <p:cNvPr id="25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8409285" y="735501"/>
              <a:ext cx="13163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pSp>
        <p:nvGrpSpPr>
          <p:cNvPr id="29" name="Data"/>
          <p:cNvGrpSpPr/>
          <p:nvPr/>
        </p:nvGrpSpPr>
        <p:grpSpPr>
          <a:xfrm>
            <a:off x="9120837" y="835512"/>
            <a:ext cx="1316386" cy="1592303"/>
            <a:chOff x="8409285" y="376375"/>
            <a:chExt cx="1316386" cy="1592303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31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0.00671 L -0.15638 -0.00579 L -0.15378 0.24028 L 0.03268 0.2414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0486 L 0.07019 -0.00393 L 0.06849 0.27639 " pathEditMode="relative" ptsTypes="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99406"/>
              </p:ext>
            </p:extLst>
          </p:nvPr>
        </p:nvGraphicFramePr>
        <p:xfrm>
          <a:off x="7421210" y="4255770"/>
          <a:ext cx="3894336" cy="1458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125">
                  <a:extLst>
                    <a:ext uri="{9D8B030D-6E8A-4147-A177-3AD203B41FA5}">
                      <a16:colId xmlns:a16="http://schemas.microsoft.com/office/drawing/2014/main" val="325205820"/>
                    </a:ext>
                  </a:extLst>
                </a:gridCol>
                <a:gridCol w="2015211">
                  <a:extLst>
                    <a:ext uri="{9D8B030D-6E8A-4147-A177-3AD203B41FA5}">
                      <a16:colId xmlns:a16="http://schemas.microsoft.com/office/drawing/2014/main" val="3583554034"/>
                    </a:ext>
                  </a:extLst>
                </a:gridCol>
              </a:tblGrid>
              <a:tr h="486141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regParam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maxIter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extLst>
                  <a:ext uri="{0D108BD9-81ED-4DB2-BD59-A6C34878D82A}">
                    <a16:rowId xmlns:a16="http://schemas.microsoft.com/office/drawing/2014/main" val="3401942710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0.3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10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69961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0.1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15867"/>
                  </a:ext>
                </a:extLst>
              </a:tr>
            </a:tbl>
          </a:graphicData>
        </a:graphic>
      </p:graphicFrame>
      <p:grpSp>
        <p:nvGrpSpPr>
          <p:cNvPr id="15" name="Data"/>
          <p:cNvGrpSpPr/>
          <p:nvPr/>
        </p:nvGrpSpPr>
        <p:grpSpPr>
          <a:xfrm>
            <a:off x="7868785" y="842700"/>
            <a:ext cx="1316386" cy="1592303"/>
            <a:chOff x="8409285" y="376375"/>
            <a:chExt cx="1316386" cy="1592303"/>
          </a:xfrm>
        </p:grpSpPr>
        <p:grpSp>
          <p:nvGrpSpPr>
            <p:cNvPr id="1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409285" y="735501"/>
              <a:ext cx="13163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pSp>
        <p:nvGrpSpPr>
          <p:cNvPr id="30" name="Data"/>
          <p:cNvGrpSpPr/>
          <p:nvPr/>
        </p:nvGrpSpPr>
        <p:grpSpPr>
          <a:xfrm>
            <a:off x="9128554" y="842700"/>
            <a:ext cx="1316386" cy="1592303"/>
            <a:chOff x="8409285" y="376375"/>
            <a:chExt cx="1316386" cy="1592303"/>
          </a:xfrm>
        </p:grpSpPr>
        <p:grpSp>
          <p:nvGrpSpPr>
            <p:cNvPr id="31" name="Group 3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24" name="Data"/>
          <p:cNvGrpSpPr/>
          <p:nvPr/>
        </p:nvGrpSpPr>
        <p:grpSpPr>
          <a:xfrm>
            <a:off x="7868785" y="835512"/>
            <a:ext cx="1316386" cy="1592303"/>
            <a:chOff x="8409285" y="376375"/>
            <a:chExt cx="1316386" cy="1592303"/>
          </a:xfrm>
        </p:grpSpPr>
        <p:grpSp>
          <p:nvGrpSpPr>
            <p:cNvPr id="25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8409285" y="735501"/>
              <a:ext cx="13163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pSp>
        <p:nvGrpSpPr>
          <p:cNvPr id="29" name="Data"/>
          <p:cNvGrpSpPr/>
          <p:nvPr/>
        </p:nvGrpSpPr>
        <p:grpSpPr>
          <a:xfrm>
            <a:off x="9120837" y="835512"/>
            <a:ext cx="1316386" cy="1592303"/>
            <a:chOff x="8409285" y="376375"/>
            <a:chExt cx="1316386" cy="1592303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4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0.00671 L -0.15638 -0.00579 L -0.15378 0.24028 L 0.03268 0.2414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0486 L 0.07019 -0.00393 L 0.06849 0.27639 " pathEditMode="relative" ptsTypes="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26451"/>
              </p:ext>
            </p:extLst>
          </p:nvPr>
        </p:nvGraphicFramePr>
        <p:xfrm>
          <a:off x="7421210" y="4255770"/>
          <a:ext cx="3894336" cy="1458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125">
                  <a:extLst>
                    <a:ext uri="{9D8B030D-6E8A-4147-A177-3AD203B41FA5}">
                      <a16:colId xmlns:a16="http://schemas.microsoft.com/office/drawing/2014/main" val="325205820"/>
                    </a:ext>
                  </a:extLst>
                </a:gridCol>
                <a:gridCol w="2015211">
                  <a:extLst>
                    <a:ext uri="{9D8B030D-6E8A-4147-A177-3AD203B41FA5}">
                      <a16:colId xmlns:a16="http://schemas.microsoft.com/office/drawing/2014/main" val="3583554034"/>
                    </a:ext>
                  </a:extLst>
                </a:gridCol>
              </a:tblGrid>
              <a:tr h="486141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regParam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maxIter</a:t>
                      </a:r>
                      <a:endParaRPr lang="en-US" sz="2300" dirty="0"/>
                    </a:p>
                  </a:txBody>
                  <a:tcPr marL="119870" marR="119870" marT="59936" marB="59936"/>
                </a:tc>
                <a:extLst>
                  <a:ext uri="{0D108BD9-81ED-4DB2-BD59-A6C34878D82A}">
                    <a16:rowId xmlns:a16="http://schemas.microsoft.com/office/drawing/2014/main" val="3401942710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0.3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10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69961"/>
                  </a:ext>
                </a:extLst>
              </a:tr>
              <a:tr h="486141">
                <a:tc>
                  <a:txBody>
                    <a:bodyPr/>
                    <a:lstStyle/>
                    <a:p>
                      <a:r>
                        <a:rPr lang="en-US" sz="2300" dirty="0"/>
                        <a:t>0.1</a:t>
                      </a:r>
                    </a:p>
                  </a:txBody>
                  <a:tcPr marL="119870" marR="119870" marT="59936" marB="599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870" marR="119870" marT="59936" marB="599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2115867"/>
                  </a:ext>
                </a:extLst>
              </a:tr>
            </a:tbl>
          </a:graphicData>
        </a:graphic>
      </p:graphicFrame>
      <p:grpSp>
        <p:nvGrpSpPr>
          <p:cNvPr id="15" name="Data"/>
          <p:cNvGrpSpPr/>
          <p:nvPr/>
        </p:nvGrpSpPr>
        <p:grpSpPr>
          <a:xfrm>
            <a:off x="7868785" y="842700"/>
            <a:ext cx="1316386" cy="1592303"/>
            <a:chOff x="8409285" y="376375"/>
            <a:chExt cx="1316386" cy="1592303"/>
          </a:xfrm>
        </p:grpSpPr>
        <p:grpSp>
          <p:nvGrpSpPr>
            <p:cNvPr id="16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409285" y="735501"/>
              <a:ext cx="13163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pSp>
        <p:nvGrpSpPr>
          <p:cNvPr id="30" name="Data"/>
          <p:cNvGrpSpPr/>
          <p:nvPr/>
        </p:nvGrpSpPr>
        <p:grpSpPr>
          <a:xfrm>
            <a:off x="9128554" y="842700"/>
            <a:ext cx="1316386" cy="1592303"/>
            <a:chOff x="8409285" y="376375"/>
            <a:chExt cx="1316386" cy="1592303"/>
          </a:xfrm>
        </p:grpSpPr>
        <p:grpSp>
          <p:nvGrpSpPr>
            <p:cNvPr id="31" name="Group 3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24" name="Data"/>
          <p:cNvGrpSpPr/>
          <p:nvPr/>
        </p:nvGrpSpPr>
        <p:grpSpPr>
          <a:xfrm>
            <a:off x="7868785" y="835512"/>
            <a:ext cx="1316386" cy="1592303"/>
            <a:chOff x="8409285" y="376375"/>
            <a:chExt cx="1316386" cy="1592303"/>
          </a:xfrm>
        </p:grpSpPr>
        <p:grpSp>
          <p:nvGrpSpPr>
            <p:cNvPr id="25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8409285" y="735501"/>
              <a:ext cx="13163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  <a:p>
              <a:endParaRPr lang="en-US" dirty="0"/>
            </a:p>
          </p:txBody>
        </p:sp>
      </p:grpSp>
      <p:grpSp>
        <p:nvGrpSpPr>
          <p:cNvPr id="29" name="Data"/>
          <p:cNvGrpSpPr/>
          <p:nvPr/>
        </p:nvGrpSpPr>
        <p:grpSpPr>
          <a:xfrm>
            <a:off x="9120837" y="835512"/>
            <a:ext cx="1316386" cy="1592303"/>
            <a:chOff x="8409285" y="376375"/>
            <a:chExt cx="1316386" cy="1592303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409285" y="735501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41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0.00671 L -0.15638 -0.00579 L -0.15378 0.24028 L 0.03268 0.2414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0486 L 0.07019 -0.00393 L 0.06849 0.27639 " pathEditMode="relative" ptsTypes="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042859" y="3877281"/>
            <a:ext cx="1918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regParam</a:t>
            </a:r>
            <a:r>
              <a:rPr lang="en-US" sz="2400" dirty="0"/>
              <a:t>: 0.1</a:t>
            </a:r>
          </a:p>
          <a:p>
            <a:r>
              <a:rPr lang="en-US" sz="2400" dirty="0" err="1"/>
              <a:t>maxIter</a:t>
            </a:r>
            <a:r>
              <a:rPr lang="en-US" sz="2400" dirty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148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257</Words>
  <Application>Microsoft Office PowerPoint</Application>
  <PresentationFormat>Widescreen</PresentationFormat>
  <Paragraphs>98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Blackadder ITC</vt:lpstr>
      <vt:lpstr>Calibri</vt:lpstr>
      <vt:lpstr>Calibri Light</vt:lpstr>
      <vt:lpstr>Office Theme</vt:lpstr>
      <vt:lpstr>Tuning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</dc:title>
  <dc:creator>Graeme Malcolm</dc:creator>
  <cp:lastModifiedBy>Graeme Malcolm</cp:lastModifiedBy>
  <cp:revision>51</cp:revision>
  <dcterms:created xsi:type="dcterms:W3CDTF">2016-11-09T01:08:37Z</dcterms:created>
  <dcterms:modified xsi:type="dcterms:W3CDTF">2016-12-07T21:20:55Z</dcterms:modified>
</cp:coreProperties>
</file>