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5" r:id="rId6"/>
    <p:sldId id="266" r:id="rId7"/>
    <p:sldId id="267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996633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5565" autoAdjust="0"/>
  </p:normalViewPr>
  <p:slideViewPr>
    <p:cSldViewPr snapToGrid="0">
      <p:cViewPr varScale="1">
        <p:scale>
          <a:sx n="65" d="100"/>
          <a:sy n="65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40CEF-6B3D-4D86-9EE3-8B0880CDA21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8B862-8E58-489F-ADEA-6B3DC1F0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3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B862-8E58-489F-ADEA-6B3DC1F039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4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B862-8E58-489F-ADEA-6B3DC1F039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5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B862-8E58-489F-ADEA-6B3DC1F039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18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B862-8E58-489F-ADEA-6B3DC1F039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83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B862-8E58-489F-ADEA-6B3DC1F039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91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B862-8E58-489F-ADEA-6B3DC1F039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7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3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6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3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9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8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7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0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3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1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3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g 2"/>
          <p:cNvSpPr>
            <a:spLocks noEditPoints="1"/>
          </p:cNvSpPr>
          <p:nvPr/>
        </p:nvSpPr>
        <p:spPr bwMode="auto">
          <a:xfrm>
            <a:off x="8173784" y="3452501"/>
            <a:ext cx="441325" cy="444500"/>
          </a:xfrm>
          <a:custGeom>
            <a:avLst/>
            <a:gdLst>
              <a:gd name="T0" fmla="*/ 27 w 132"/>
              <a:gd name="T1" fmla="*/ 32 h 132"/>
              <a:gd name="T2" fmla="*/ 27 w 132"/>
              <a:gd name="T3" fmla="*/ 40 h 132"/>
              <a:gd name="T4" fmla="*/ 17 w 132"/>
              <a:gd name="T5" fmla="*/ 50 h 132"/>
              <a:gd name="T6" fmla="*/ 1 w 132"/>
              <a:gd name="T7" fmla="*/ 53 h 132"/>
              <a:gd name="T8" fmla="*/ 3 w 132"/>
              <a:gd name="T9" fmla="*/ 67 h 132"/>
              <a:gd name="T10" fmla="*/ 20 w 132"/>
              <a:gd name="T11" fmla="*/ 75 h 132"/>
              <a:gd name="T12" fmla="*/ 20 w 132"/>
              <a:gd name="T13" fmla="*/ 89 h 132"/>
              <a:gd name="T14" fmla="*/ 11 w 132"/>
              <a:gd name="T15" fmla="*/ 102 h 132"/>
              <a:gd name="T16" fmla="*/ 22 w 132"/>
              <a:gd name="T17" fmla="*/ 111 h 132"/>
              <a:gd name="T18" fmla="*/ 40 w 132"/>
              <a:gd name="T19" fmla="*/ 104 h 132"/>
              <a:gd name="T20" fmla="*/ 49 w 132"/>
              <a:gd name="T21" fmla="*/ 114 h 132"/>
              <a:gd name="T22" fmla="*/ 52 w 132"/>
              <a:gd name="T23" fmla="*/ 131 h 132"/>
              <a:gd name="T24" fmla="*/ 67 w 132"/>
              <a:gd name="T25" fmla="*/ 129 h 132"/>
              <a:gd name="T26" fmla="*/ 75 w 132"/>
              <a:gd name="T27" fmla="*/ 111 h 132"/>
              <a:gd name="T28" fmla="*/ 81 w 132"/>
              <a:gd name="T29" fmla="*/ 110 h 132"/>
              <a:gd name="T30" fmla="*/ 88 w 132"/>
              <a:gd name="T31" fmla="*/ 112 h 132"/>
              <a:gd name="T32" fmla="*/ 102 w 132"/>
              <a:gd name="T33" fmla="*/ 121 h 132"/>
              <a:gd name="T34" fmla="*/ 111 w 132"/>
              <a:gd name="T35" fmla="*/ 110 h 132"/>
              <a:gd name="T36" fmla="*/ 104 w 132"/>
              <a:gd name="T37" fmla="*/ 92 h 132"/>
              <a:gd name="T38" fmla="*/ 107 w 132"/>
              <a:gd name="T39" fmla="*/ 86 h 132"/>
              <a:gd name="T40" fmla="*/ 114 w 132"/>
              <a:gd name="T41" fmla="*/ 82 h 132"/>
              <a:gd name="T42" fmla="*/ 130 w 132"/>
              <a:gd name="T43" fmla="*/ 79 h 132"/>
              <a:gd name="T44" fmla="*/ 128 w 132"/>
              <a:gd name="T45" fmla="*/ 65 h 132"/>
              <a:gd name="T46" fmla="*/ 111 w 132"/>
              <a:gd name="T47" fmla="*/ 57 h 132"/>
              <a:gd name="T48" fmla="*/ 110 w 132"/>
              <a:gd name="T49" fmla="*/ 51 h 132"/>
              <a:gd name="T50" fmla="*/ 112 w 132"/>
              <a:gd name="T51" fmla="*/ 43 h 132"/>
              <a:gd name="T52" fmla="*/ 121 w 132"/>
              <a:gd name="T53" fmla="*/ 30 h 132"/>
              <a:gd name="T54" fmla="*/ 109 w 132"/>
              <a:gd name="T55" fmla="*/ 21 h 132"/>
              <a:gd name="T56" fmla="*/ 91 w 132"/>
              <a:gd name="T57" fmla="*/ 27 h 132"/>
              <a:gd name="T58" fmla="*/ 86 w 132"/>
              <a:gd name="T59" fmla="*/ 25 h 132"/>
              <a:gd name="T60" fmla="*/ 82 w 132"/>
              <a:gd name="T61" fmla="*/ 18 h 132"/>
              <a:gd name="T62" fmla="*/ 79 w 132"/>
              <a:gd name="T63" fmla="*/ 1 h 132"/>
              <a:gd name="T64" fmla="*/ 65 w 132"/>
              <a:gd name="T65" fmla="*/ 3 h 132"/>
              <a:gd name="T66" fmla="*/ 57 w 132"/>
              <a:gd name="T67" fmla="*/ 21 h 132"/>
              <a:gd name="T68" fmla="*/ 51 w 132"/>
              <a:gd name="T69" fmla="*/ 22 h 132"/>
              <a:gd name="T70" fmla="*/ 43 w 132"/>
              <a:gd name="T71" fmla="*/ 20 h 132"/>
              <a:gd name="T72" fmla="*/ 29 w 132"/>
              <a:gd name="T73" fmla="*/ 11 h 132"/>
              <a:gd name="T74" fmla="*/ 21 w 132"/>
              <a:gd name="T75" fmla="*/ 22 h 132"/>
              <a:gd name="T76" fmla="*/ 80 w 132"/>
              <a:gd name="T77" fmla="*/ 85 h 132"/>
              <a:gd name="T78" fmla="*/ 51 w 132"/>
              <a:gd name="T79" fmla="*/ 4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2" h="132">
                <a:moveTo>
                  <a:pt x="21" y="22"/>
                </a:moveTo>
                <a:cubicBezTo>
                  <a:pt x="27" y="32"/>
                  <a:pt x="27" y="32"/>
                  <a:pt x="27" y="32"/>
                </a:cubicBezTo>
                <a:cubicBezTo>
                  <a:pt x="29" y="36"/>
                  <a:pt x="29" y="38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6" y="42"/>
                  <a:pt x="25" y="44"/>
                  <a:pt x="24" y="46"/>
                </a:cubicBezTo>
                <a:cubicBezTo>
                  <a:pt x="23" y="48"/>
                  <a:pt x="21" y="50"/>
                  <a:pt x="17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3" y="49"/>
                  <a:pt x="1" y="51"/>
                  <a:pt x="1" y="5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1" y="66"/>
                  <a:pt x="3" y="67"/>
                </a:cubicBezTo>
                <a:cubicBezTo>
                  <a:pt x="15" y="69"/>
                  <a:pt x="15" y="69"/>
                  <a:pt x="15" y="69"/>
                </a:cubicBezTo>
                <a:cubicBezTo>
                  <a:pt x="18" y="70"/>
                  <a:pt x="20" y="72"/>
                  <a:pt x="20" y="75"/>
                </a:cubicBezTo>
                <a:cubicBezTo>
                  <a:pt x="21" y="77"/>
                  <a:pt x="21" y="79"/>
                  <a:pt x="22" y="82"/>
                </a:cubicBezTo>
                <a:cubicBezTo>
                  <a:pt x="23" y="84"/>
                  <a:pt x="23" y="86"/>
                  <a:pt x="20" y="89"/>
                </a:cubicBezTo>
                <a:cubicBezTo>
                  <a:pt x="11" y="97"/>
                  <a:pt x="11" y="97"/>
                  <a:pt x="11" y="97"/>
                </a:cubicBezTo>
                <a:cubicBezTo>
                  <a:pt x="10" y="98"/>
                  <a:pt x="10" y="101"/>
                  <a:pt x="11" y="102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8" y="111"/>
                  <a:pt x="20" y="112"/>
                  <a:pt x="22" y="111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6" y="102"/>
                  <a:pt x="38" y="103"/>
                  <a:pt x="40" y="104"/>
                </a:cubicBezTo>
                <a:cubicBezTo>
                  <a:pt x="42" y="106"/>
                  <a:pt x="44" y="107"/>
                  <a:pt x="45" y="108"/>
                </a:cubicBezTo>
                <a:cubicBezTo>
                  <a:pt x="48" y="108"/>
                  <a:pt x="49" y="110"/>
                  <a:pt x="49" y="114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9"/>
                  <a:pt x="51" y="130"/>
                  <a:pt x="52" y="131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64" y="132"/>
                  <a:pt x="66" y="131"/>
                  <a:pt x="67" y="129"/>
                </a:cubicBezTo>
                <a:cubicBezTo>
                  <a:pt x="69" y="117"/>
                  <a:pt x="69" y="117"/>
                  <a:pt x="69" y="117"/>
                </a:cubicBezTo>
                <a:cubicBezTo>
                  <a:pt x="70" y="113"/>
                  <a:pt x="72" y="112"/>
                  <a:pt x="75" y="111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7" y="111"/>
                  <a:pt x="79" y="110"/>
                  <a:pt x="81" y="110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3" y="109"/>
                  <a:pt x="85" y="109"/>
                  <a:pt x="88" y="112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98" y="122"/>
                  <a:pt x="101" y="122"/>
                  <a:pt x="102" y="121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1" y="114"/>
                  <a:pt x="112" y="112"/>
                  <a:pt x="111" y="11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02" y="96"/>
                  <a:pt x="103" y="94"/>
                  <a:pt x="104" y="92"/>
                </a:cubicBezTo>
                <a:cubicBezTo>
                  <a:pt x="104" y="92"/>
                  <a:pt x="104" y="91"/>
                  <a:pt x="104" y="91"/>
                </a:cubicBezTo>
                <a:cubicBezTo>
                  <a:pt x="105" y="90"/>
                  <a:pt x="106" y="88"/>
                  <a:pt x="107" y="86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8" y="84"/>
                  <a:pt x="110" y="82"/>
                  <a:pt x="114" y="82"/>
                </a:cubicBezTo>
                <a:cubicBezTo>
                  <a:pt x="126" y="83"/>
                  <a:pt x="126" y="83"/>
                  <a:pt x="126" y="83"/>
                </a:cubicBezTo>
                <a:cubicBezTo>
                  <a:pt x="128" y="83"/>
                  <a:pt x="130" y="81"/>
                  <a:pt x="130" y="79"/>
                </a:cubicBezTo>
                <a:cubicBezTo>
                  <a:pt x="132" y="70"/>
                  <a:pt x="132" y="70"/>
                  <a:pt x="132" y="70"/>
                </a:cubicBezTo>
                <a:cubicBezTo>
                  <a:pt x="132" y="68"/>
                  <a:pt x="131" y="66"/>
                  <a:pt x="128" y="65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113" y="61"/>
                  <a:pt x="112" y="59"/>
                  <a:pt x="111" y="57"/>
                </a:cubicBezTo>
                <a:cubicBezTo>
                  <a:pt x="111" y="57"/>
                  <a:pt x="111" y="57"/>
                  <a:pt x="111" y="57"/>
                </a:cubicBezTo>
                <a:cubicBezTo>
                  <a:pt x="111" y="55"/>
                  <a:pt x="110" y="53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09" y="49"/>
                  <a:pt x="109" y="46"/>
                  <a:pt x="112" y="43"/>
                </a:cubicBezTo>
                <a:cubicBezTo>
                  <a:pt x="120" y="35"/>
                  <a:pt x="120" y="35"/>
                  <a:pt x="120" y="35"/>
                </a:cubicBezTo>
                <a:cubicBezTo>
                  <a:pt x="122" y="34"/>
                  <a:pt x="122" y="31"/>
                  <a:pt x="121" y="30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4" y="21"/>
                  <a:pt x="112" y="20"/>
                  <a:pt x="109" y="21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96" y="30"/>
                  <a:pt x="93" y="29"/>
                  <a:pt x="91" y="27"/>
                </a:cubicBezTo>
                <a:cubicBezTo>
                  <a:pt x="91" y="27"/>
                  <a:pt x="91" y="27"/>
                  <a:pt x="91" y="27"/>
                </a:cubicBezTo>
                <a:cubicBezTo>
                  <a:pt x="90" y="26"/>
                  <a:pt x="88" y="25"/>
                  <a:pt x="86" y="25"/>
                </a:cubicBezTo>
                <a:cubicBezTo>
                  <a:pt x="86" y="25"/>
                  <a:pt x="86" y="24"/>
                  <a:pt x="86" y="24"/>
                </a:cubicBezTo>
                <a:cubicBezTo>
                  <a:pt x="84" y="23"/>
                  <a:pt x="82" y="22"/>
                  <a:pt x="82" y="18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3"/>
                  <a:pt x="80" y="1"/>
                  <a:pt x="79" y="1"/>
                </a:cubicBezTo>
                <a:cubicBezTo>
                  <a:pt x="69" y="0"/>
                  <a:pt x="69" y="0"/>
                  <a:pt x="69" y="0"/>
                </a:cubicBezTo>
                <a:cubicBezTo>
                  <a:pt x="68" y="0"/>
                  <a:pt x="66" y="1"/>
                  <a:pt x="65" y="3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19"/>
                  <a:pt x="59" y="20"/>
                  <a:pt x="57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55" y="21"/>
                  <a:pt x="53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48" y="23"/>
                  <a:pt x="46" y="23"/>
                  <a:pt x="43" y="20"/>
                </a:cubicBezTo>
                <a:cubicBezTo>
                  <a:pt x="35" y="12"/>
                  <a:pt x="35" y="12"/>
                  <a:pt x="35" y="12"/>
                </a:cubicBezTo>
                <a:cubicBezTo>
                  <a:pt x="33" y="10"/>
                  <a:pt x="31" y="10"/>
                  <a:pt x="29" y="11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8"/>
                  <a:pt x="20" y="20"/>
                  <a:pt x="21" y="22"/>
                </a:cubicBezTo>
                <a:close/>
                <a:moveTo>
                  <a:pt x="85" y="51"/>
                </a:moveTo>
                <a:cubicBezTo>
                  <a:pt x="93" y="62"/>
                  <a:pt x="91" y="77"/>
                  <a:pt x="80" y="85"/>
                </a:cubicBezTo>
                <a:cubicBezTo>
                  <a:pt x="70" y="93"/>
                  <a:pt x="55" y="91"/>
                  <a:pt x="47" y="81"/>
                </a:cubicBezTo>
                <a:cubicBezTo>
                  <a:pt x="38" y="70"/>
                  <a:pt x="40" y="55"/>
                  <a:pt x="51" y="47"/>
                </a:cubicBezTo>
                <a:cubicBezTo>
                  <a:pt x="62" y="39"/>
                  <a:pt x="77" y="41"/>
                  <a:pt x="85" y="51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Cog 3"/>
          <p:cNvSpPr>
            <a:spLocks noEditPoints="1"/>
          </p:cNvSpPr>
          <p:nvPr/>
        </p:nvSpPr>
        <p:spPr bwMode="auto">
          <a:xfrm>
            <a:off x="8470646" y="2858776"/>
            <a:ext cx="887413" cy="893763"/>
          </a:xfrm>
          <a:custGeom>
            <a:avLst/>
            <a:gdLst>
              <a:gd name="T0" fmla="*/ 238 w 265"/>
              <a:gd name="T1" fmla="*/ 106 h 265"/>
              <a:gd name="T2" fmla="*/ 253 w 265"/>
              <a:gd name="T3" fmla="*/ 77 h 265"/>
              <a:gd name="T4" fmla="*/ 219 w 265"/>
              <a:gd name="T5" fmla="*/ 67 h 265"/>
              <a:gd name="T6" fmla="*/ 221 w 265"/>
              <a:gd name="T7" fmla="*/ 34 h 265"/>
              <a:gd name="T8" fmla="*/ 188 w 265"/>
              <a:gd name="T9" fmla="*/ 39 h 265"/>
              <a:gd name="T10" fmla="*/ 177 w 265"/>
              <a:gd name="T11" fmla="*/ 8 h 265"/>
              <a:gd name="T12" fmla="*/ 147 w 265"/>
              <a:gd name="T13" fmla="*/ 25 h 265"/>
              <a:gd name="T14" fmla="*/ 126 w 265"/>
              <a:gd name="T15" fmla="*/ 0 h 265"/>
              <a:gd name="T16" fmla="*/ 105 w 265"/>
              <a:gd name="T17" fmla="*/ 27 h 265"/>
              <a:gd name="T18" fmla="*/ 76 w 265"/>
              <a:gd name="T19" fmla="*/ 13 h 265"/>
              <a:gd name="T20" fmla="*/ 66 w 265"/>
              <a:gd name="T21" fmla="*/ 46 h 265"/>
              <a:gd name="T22" fmla="*/ 34 w 265"/>
              <a:gd name="T23" fmla="*/ 44 h 265"/>
              <a:gd name="T24" fmla="*/ 38 w 265"/>
              <a:gd name="T25" fmla="*/ 77 h 265"/>
              <a:gd name="T26" fmla="*/ 8 w 265"/>
              <a:gd name="T27" fmla="*/ 88 h 265"/>
              <a:gd name="T28" fmla="*/ 24 w 265"/>
              <a:gd name="T29" fmla="*/ 118 h 265"/>
              <a:gd name="T30" fmla="*/ 0 w 265"/>
              <a:gd name="T31" fmla="*/ 140 h 265"/>
              <a:gd name="T32" fmla="*/ 27 w 265"/>
              <a:gd name="T33" fmla="*/ 160 h 265"/>
              <a:gd name="T34" fmla="*/ 12 w 265"/>
              <a:gd name="T35" fmla="*/ 189 h 265"/>
              <a:gd name="T36" fmla="*/ 46 w 265"/>
              <a:gd name="T37" fmla="*/ 199 h 265"/>
              <a:gd name="T38" fmla="*/ 43 w 265"/>
              <a:gd name="T39" fmla="*/ 231 h 265"/>
              <a:gd name="T40" fmla="*/ 77 w 265"/>
              <a:gd name="T41" fmla="*/ 227 h 265"/>
              <a:gd name="T42" fmla="*/ 87 w 265"/>
              <a:gd name="T43" fmla="*/ 258 h 265"/>
              <a:gd name="T44" fmla="*/ 118 w 265"/>
              <a:gd name="T45" fmla="*/ 241 h 265"/>
              <a:gd name="T46" fmla="*/ 139 w 265"/>
              <a:gd name="T47" fmla="*/ 265 h 265"/>
              <a:gd name="T48" fmla="*/ 160 w 265"/>
              <a:gd name="T49" fmla="*/ 239 h 265"/>
              <a:gd name="T50" fmla="*/ 189 w 265"/>
              <a:gd name="T51" fmla="*/ 253 h 265"/>
              <a:gd name="T52" fmla="*/ 198 w 265"/>
              <a:gd name="T53" fmla="*/ 220 h 265"/>
              <a:gd name="T54" fmla="*/ 231 w 265"/>
              <a:gd name="T55" fmla="*/ 222 h 265"/>
              <a:gd name="T56" fmla="*/ 226 w 265"/>
              <a:gd name="T57" fmla="*/ 188 h 265"/>
              <a:gd name="T58" fmla="*/ 257 w 265"/>
              <a:gd name="T59" fmla="*/ 178 h 265"/>
              <a:gd name="T60" fmla="*/ 241 w 265"/>
              <a:gd name="T61" fmla="*/ 148 h 265"/>
              <a:gd name="T62" fmla="*/ 265 w 265"/>
              <a:gd name="T63" fmla="*/ 126 h 265"/>
              <a:gd name="T64" fmla="*/ 204 w 265"/>
              <a:gd name="T65" fmla="*/ 158 h 265"/>
              <a:gd name="T66" fmla="*/ 204 w 265"/>
              <a:gd name="T67" fmla="*/ 108 h 265"/>
              <a:gd name="T68" fmla="*/ 214 w 265"/>
              <a:gd name="T69" fmla="*/ 154 h 265"/>
              <a:gd name="T70" fmla="*/ 163 w 265"/>
              <a:gd name="T71" fmla="*/ 109 h 265"/>
              <a:gd name="T72" fmla="*/ 175 w 265"/>
              <a:gd name="T73" fmla="*/ 60 h 265"/>
              <a:gd name="T74" fmla="*/ 111 w 265"/>
              <a:gd name="T75" fmla="*/ 50 h 265"/>
              <a:gd name="T76" fmla="*/ 158 w 265"/>
              <a:gd name="T77" fmla="*/ 60 h 265"/>
              <a:gd name="T78" fmla="*/ 107 w 265"/>
              <a:gd name="T79" fmla="*/ 60 h 265"/>
              <a:gd name="T80" fmla="*/ 132 w 265"/>
              <a:gd name="T81" fmla="*/ 154 h 265"/>
              <a:gd name="T82" fmla="*/ 153 w 265"/>
              <a:gd name="T83" fmla="*/ 133 h 265"/>
              <a:gd name="T84" fmla="*/ 108 w 265"/>
              <a:gd name="T85" fmla="*/ 101 h 265"/>
              <a:gd name="T86" fmla="*/ 59 w 265"/>
              <a:gd name="T87" fmla="*/ 89 h 265"/>
              <a:gd name="T88" fmla="*/ 50 w 265"/>
              <a:gd name="T89" fmla="*/ 153 h 265"/>
              <a:gd name="T90" fmla="*/ 60 w 265"/>
              <a:gd name="T91" fmla="*/ 107 h 265"/>
              <a:gd name="T92" fmla="*/ 60 w 265"/>
              <a:gd name="T93" fmla="*/ 157 h 265"/>
              <a:gd name="T94" fmla="*/ 63 w 265"/>
              <a:gd name="T95" fmla="*/ 165 h 265"/>
              <a:gd name="T96" fmla="*/ 98 w 265"/>
              <a:gd name="T97" fmla="*/ 201 h 265"/>
              <a:gd name="T98" fmla="*/ 58 w 265"/>
              <a:gd name="T99" fmla="*/ 175 h 265"/>
              <a:gd name="T100" fmla="*/ 110 w 265"/>
              <a:gd name="T101" fmla="*/ 214 h 265"/>
              <a:gd name="T102" fmla="*/ 136 w 265"/>
              <a:gd name="T103" fmla="*/ 171 h 265"/>
              <a:gd name="T104" fmla="*/ 174 w 265"/>
              <a:gd name="T105" fmla="*/ 206 h 265"/>
              <a:gd name="T106" fmla="*/ 162 w 265"/>
              <a:gd name="T107" fmla="*/ 157 h 265"/>
              <a:gd name="T108" fmla="*/ 192 w 265"/>
              <a:gd name="T109" fmla="*/ 193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" h="265">
                <a:moveTo>
                  <a:pt x="260" y="121"/>
                </a:moveTo>
                <a:cubicBezTo>
                  <a:pt x="241" y="118"/>
                  <a:pt x="241" y="118"/>
                  <a:pt x="241" y="118"/>
                </a:cubicBezTo>
                <a:cubicBezTo>
                  <a:pt x="240" y="114"/>
                  <a:pt x="239" y="110"/>
                  <a:pt x="238" y="106"/>
                </a:cubicBezTo>
                <a:cubicBezTo>
                  <a:pt x="255" y="95"/>
                  <a:pt x="255" y="95"/>
                  <a:pt x="255" y="95"/>
                </a:cubicBezTo>
                <a:cubicBezTo>
                  <a:pt x="258" y="94"/>
                  <a:pt x="259" y="91"/>
                  <a:pt x="258" y="89"/>
                </a:cubicBezTo>
                <a:cubicBezTo>
                  <a:pt x="253" y="77"/>
                  <a:pt x="253" y="77"/>
                  <a:pt x="253" y="77"/>
                </a:cubicBezTo>
                <a:cubicBezTo>
                  <a:pt x="252" y="74"/>
                  <a:pt x="249" y="73"/>
                  <a:pt x="246" y="74"/>
                </a:cubicBezTo>
                <a:cubicBezTo>
                  <a:pt x="227" y="78"/>
                  <a:pt x="227" y="78"/>
                  <a:pt x="227" y="78"/>
                </a:cubicBezTo>
                <a:cubicBezTo>
                  <a:pt x="225" y="74"/>
                  <a:pt x="222" y="71"/>
                  <a:pt x="219" y="67"/>
                </a:cubicBezTo>
                <a:cubicBezTo>
                  <a:pt x="231" y="51"/>
                  <a:pt x="231" y="51"/>
                  <a:pt x="231" y="51"/>
                </a:cubicBezTo>
                <a:cubicBezTo>
                  <a:pt x="233" y="49"/>
                  <a:pt x="233" y="46"/>
                  <a:pt x="231" y="4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20" y="33"/>
                  <a:pt x="217" y="33"/>
                  <a:pt x="215" y="34"/>
                </a:cubicBezTo>
                <a:cubicBezTo>
                  <a:pt x="198" y="46"/>
                  <a:pt x="198" y="46"/>
                  <a:pt x="198" y="46"/>
                </a:cubicBezTo>
                <a:cubicBezTo>
                  <a:pt x="195" y="43"/>
                  <a:pt x="192" y="41"/>
                  <a:pt x="188" y="39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3" y="17"/>
                  <a:pt x="192" y="14"/>
                  <a:pt x="190" y="13"/>
                </a:cubicBezTo>
                <a:cubicBezTo>
                  <a:pt x="177" y="8"/>
                  <a:pt x="177" y="8"/>
                  <a:pt x="177" y="8"/>
                </a:cubicBezTo>
                <a:cubicBezTo>
                  <a:pt x="175" y="7"/>
                  <a:pt x="172" y="8"/>
                  <a:pt x="171" y="10"/>
                </a:cubicBezTo>
                <a:cubicBezTo>
                  <a:pt x="161" y="28"/>
                  <a:pt x="161" y="28"/>
                  <a:pt x="161" y="28"/>
                </a:cubicBezTo>
                <a:cubicBezTo>
                  <a:pt x="156" y="26"/>
                  <a:pt x="152" y="25"/>
                  <a:pt x="147" y="25"/>
                </a:cubicBezTo>
                <a:cubicBezTo>
                  <a:pt x="144" y="5"/>
                  <a:pt x="144" y="5"/>
                  <a:pt x="144" y="5"/>
                </a:cubicBezTo>
                <a:cubicBezTo>
                  <a:pt x="144" y="2"/>
                  <a:pt x="142" y="0"/>
                  <a:pt x="13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3" y="0"/>
                  <a:pt x="121" y="2"/>
                  <a:pt x="121" y="5"/>
                </a:cubicBezTo>
                <a:cubicBezTo>
                  <a:pt x="118" y="25"/>
                  <a:pt x="118" y="25"/>
                  <a:pt x="118" y="25"/>
                </a:cubicBezTo>
                <a:cubicBezTo>
                  <a:pt x="113" y="25"/>
                  <a:pt x="109" y="26"/>
                  <a:pt x="105" y="27"/>
                </a:cubicBezTo>
                <a:cubicBezTo>
                  <a:pt x="95" y="10"/>
                  <a:pt x="95" y="10"/>
                  <a:pt x="95" y="10"/>
                </a:cubicBezTo>
                <a:cubicBezTo>
                  <a:pt x="94" y="8"/>
                  <a:pt x="91" y="7"/>
                  <a:pt x="88" y="8"/>
                </a:cubicBezTo>
                <a:cubicBezTo>
                  <a:pt x="76" y="13"/>
                  <a:pt x="76" y="13"/>
                  <a:pt x="76" y="13"/>
                </a:cubicBezTo>
                <a:cubicBezTo>
                  <a:pt x="74" y="14"/>
                  <a:pt x="72" y="16"/>
                  <a:pt x="73" y="19"/>
                </a:cubicBezTo>
                <a:cubicBezTo>
                  <a:pt x="78" y="38"/>
                  <a:pt x="78" y="38"/>
                  <a:pt x="78" y="38"/>
                </a:cubicBezTo>
                <a:cubicBezTo>
                  <a:pt x="74" y="41"/>
                  <a:pt x="70" y="43"/>
                  <a:pt x="66" y="46"/>
                </a:cubicBezTo>
                <a:cubicBezTo>
                  <a:pt x="50" y="34"/>
                  <a:pt x="50" y="34"/>
                  <a:pt x="50" y="34"/>
                </a:cubicBezTo>
                <a:cubicBezTo>
                  <a:pt x="48" y="33"/>
                  <a:pt x="45" y="33"/>
                  <a:pt x="43" y="34"/>
                </a:cubicBezTo>
                <a:cubicBezTo>
                  <a:pt x="34" y="44"/>
                  <a:pt x="34" y="44"/>
                  <a:pt x="34" y="44"/>
                </a:cubicBezTo>
                <a:cubicBezTo>
                  <a:pt x="32" y="46"/>
                  <a:pt x="32" y="49"/>
                  <a:pt x="33" y="51"/>
                </a:cubicBezTo>
                <a:cubicBezTo>
                  <a:pt x="46" y="67"/>
                  <a:pt x="46" y="67"/>
                  <a:pt x="46" y="67"/>
                </a:cubicBezTo>
                <a:cubicBezTo>
                  <a:pt x="43" y="70"/>
                  <a:pt x="41" y="74"/>
                  <a:pt x="38" y="77"/>
                </a:cubicBezTo>
                <a:cubicBezTo>
                  <a:pt x="19" y="72"/>
                  <a:pt x="19" y="72"/>
                  <a:pt x="19" y="72"/>
                </a:cubicBezTo>
                <a:cubicBezTo>
                  <a:pt x="16" y="72"/>
                  <a:pt x="14" y="73"/>
                  <a:pt x="13" y="75"/>
                </a:cubicBezTo>
                <a:cubicBezTo>
                  <a:pt x="8" y="88"/>
                  <a:pt x="8" y="88"/>
                  <a:pt x="8" y="88"/>
                </a:cubicBezTo>
                <a:cubicBezTo>
                  <a:pt x="7" y="90"/>
                  <a:pt x="8" y="93"/>
                  <a:pt x="10" y="94"/>
                </a:cubicBezTo>
                <a:cubicBezTo>
                  <a:pt x="27" y="105"/>
                  <a:pt x="27" y="105"/>
                  <a:pt x="27" y="105"/>
                </a:cubicBezTo>
                <a:cubicBezTo>
                  <a:pt x="26" y="109"/>
                  <a:pt x="25" y="114"/>
                  <a:pt x="24" y="118"/>
                </a:cubicBezTo>
                <a:cubicBezTo>
                  <a:pt x="4" y="121"/>
                  <a:pt x="4" y="121"/>
                  <a:pt x="4" y="121"/>
                </a:cubicBezTo>
                <a:cubicBezTo>
                  <a:pt x="2" y="121"/>
                  <a:pt x="0" y="124"/>
                  <a:pt x="0" y="126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5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5" y="152"/>
                  <a:pt x="26" y="156"/>
                  <a:pt x="27" y="160"/>
                </a:cubicBezTo>
                <a:cubicBezTo>
                  <a:pt x="9" y="170"/>
                  <a:pt x="9" y="170"/>
                  <a:pt x="9" y="170"/>
                </a:cubicBezTo>
                <a:cubicBezTo>
                  <a:pt x="7" y="172"/>
                  <a:pt x="6" y="175"/>
                  <a:pt x="7" y="177"/>
                </a:cubicBezTo>
                <a:cubicBezTo>
                  <a:pt x="12" y="189"/>
                  <a:pt x="12" y="189"/>
                  <a:pt x="12" y="189"/>
                </a:cubicBezTo>
                <a:cubicBezTo>
                  <a:pt x="13" y="192"/>
                  <a:pt x="16" y="193"/>
                  <a:pt x="18" y="192"/>
                </a:cubicBezTo>
                <a:cubicBezTo>
                  <a:pt x="38" y="187"/>
                  <a:pt x="38" y="187"/>
                  <a:pt x="38" y="187"/>
                </a:cubicBezTo>
                <a:cubicBezTo>
                  <a:pt x="40" y="191"/>
                  <a:pt x="43" y="195"/>
                  <a:pt x="46" y="199"/>
                </a:cubicBezTo>
                <a:cubicBezTo>
                  <a:pt x="33" y="215"/>
                  <a:pt x="33" y="215"/>
                  <a:pt x="33" y="215"/>
                </a:cubicBezTo>
                <a:cubicBezTo>
                  <a:pt x="32" y="217"/>
                  <a:pt x="32" y="220"/>
                  <a:pt x="34" y="222"/>
                </a:cubicBezTo>
                <a:cubicBezTo>
                  <a:pt x="43" y="231"/>
                  <a:pt x="43" y="231"/>
                  <a:pt x="43" y="231"/>
                </a:cubicBezTo>
                <a:cubicBezTo>
                  <a:pt x="45" y="233"/>
                  <a:pt x="48" y="233"/>
                  <a:pt x="50" y="232"/>
                </a:cubicBezTo>
                <a:cubicBezTo>
                  <a:pt x="66" y="220"/>
                  <a:pt x="66" y="220"/>
                  <a:pt x="66" y="220"/>
                </a:cubicBezTo>
                <a:cubicBezTo>
                  <a:pt x="70" y="222"/>
                  <a:pt x="73" y="225"/>
                  <a:pt x="77" y="227"/>
                </a:cubicBezTo>
                <a:cubicBezTo>
                  <a:pt x="72" y="246"/>
                  <a:pt x="72" y="246"/>
                  <a:pt x="72" y="246"/>
                </a:cubicBezTo>
                <a:cubicBezTo>
                  <a:pt x="71" y="249"/>
                  <a:pt x="73" y="252"/>
                  <a:pt x="75" y="253"/>
                </a:cubicBezTo>
                <a:cubicBezTo>
                  <a:pt x="87" y="258"/>
                  <a:pt x="87" y="258"/>
                  <a:pt x="87" y="258"/>
                </a:cubicBezTo>
                <a:cubicBezTo>
                  <a:pt x="90" y="259"/>
                  <a:pt x="92" y="258"/>
                  <a:pt x="94" y="256"/>
                </a:cubicBezTo>
                <a:cubicBezTo>
                  <a:pt x="104" y="238"/>
                  <a:pt x="104" y="238"/>
                  <a:pt x="104" y="238"/>
                </a:cubicBezTo>
                <a:cubicBezTo>
                  <a:pt x="108" y="240"/>
                  <a:pt x="113" y="240"/>
                  <a:pt x="118" y="241"/>
                </a:cubicBezTo>
                <a:cubicBezTo>
                  <a:pt x="121" y="261"/>
                  <a:pt x="121" y="261"/>
                  <a:pt x="121" y="261"/>
                </a:cubicBezTo>
                <a:cubicBezTo>
                  <a:pt x="121" y="263"/>
                  <a:pt x="123" y="265"/>
                  <a:pt x="126" y="265"/>
                </a:cubicBezTo>
                <a:cubicBezTo>
                  <a:pt x="139" y="265"/>
                  <a:pt x="139" y="265"/>
                  <a:pt x="139" y="265"/>
                </a:cubicBezTo>
                <a:cubicBezTo>
                  <a:pt x="142" y="265"/>
                  <a:pt x="144" y="263"/>
                  <a:pt x="144" y="261"/>
                </a:cubicBezTo>
                <a:cubicBezTo>
                  <a:pt x="147" y="241"/>
                  <a:pt x="147" y="241"/>
                  <a:pt x="147" y="241"/>
                </a:cubicBezTo>
                <a:cubicBezTo>
                  <a:pt x="151" y="240"/>
                  <a:pt x="156" y="240"/>
                  <a:pt x="160" y="239"/>
                </a:cubicBezTo>
                <a:cubicBezTo>
                  <a:pt x="170" y="256"/>
                  <a:pt x="170" y="256"/>
                  <a:pt x="170" y="256"/>
                </a:cubicBezTo>
                <a:cubicBezTo>
                  <a:pt x="171" y="258"/>
                  <a:pt x="174" y="259"/>
                  <a:pt x="176" y="258"/>
                </a:cubicBezTo>
                <a:cubicBezTo>
                  <a:pt x="189" y="253"/>
                  <a:pt x="189" y="253"/>
                  <a:pt x="189" y="253"/>
                </a:cubicBezTo>
                <a:cubicBezTo>
                  <a:pt x="191" y="252"/>
                  <a:pt x="192" y="249"/>
                  <a:pt x="192" y="247"/>
                </a:cubicBezTo>
                <a:cubicBezTo>
                  <a:pt x="187" y="227"/>
                  <a:pt x="187" y="227"/>
                  <a:pt x="187" y="227"/>
                </a:cubicBezTo>
                <a:cubicBezTo>
                  <a:pt x="191" y="225"/>
                  <a:pt x="195" y="223"/>
                  <a:pt x="198" y="220"/>
                </a:cubicBezTo>
                <a:cubicBezTo>
                  <a:pt x="215" y="232"/>
                  <a:pt x="215" y="232"/>
                  <a:pt x="215" y="232"/>
                </a:cubicBezTo>
                <a:cubicBezTo>
                  <a:pt x="217" y="233"/>
                  <a:pt x="220" y="233"/>
                  <a:pt x="221" y="231"/>
                </a:cubicBezTo>
                <a:cubicBezTo>
                  <a:pt x="231" y="222"/>
                  <a:pt x="231" y="222"/>
                  <a:pt x="231" y="222"/>
                </a:cubicBezTo>
                <a:cubicBezTo>
                  <a:pt x="233" y="220"/>
                  <a:pt x="233" y="217"/>
                  <a:pt x="231" y="215"/>
                </a:cubicBezTo>
                <a:cubicBezTo>
                  <a:pt x="219" y="199"/>
                  <a:pt x="219" y="199"/>
                  <a:pt x="219" y="199"/>
                </a:cubicBezTo>
                <a:cubicBezTo>
                  <a:pt x="222" y="196"/>
                  <a:pt x="224" y="192"/>
                  <a:pt x="226" y="188"/>
                </a:cubicBezTo>
                <a:cubicBezTo>
                  <a:pt x="246" y="193"/>
                  <a:pt x="246" y="193"/>
                  <a:pt x="246" y="193"/>
                </a:cubicBezTo>
                <a:cubicBezTo>
                  <a:pt x="248" y="194"/>
                  <a:pt x="251" y="193"/>
                  <a:pt x="252" y="190"/>
                </a:cubicBezTo>
                <a:cubicBezTo>
                  <a:pt x="257" y="178"/>
                  <a:pt x="257" y="178"/>
                  <a:pt x="257" y="178"/>
                </a:cubicBezTo>
                <a:cubicBezTo>
                  <a:pt x="258" y="176"/>
                  <a:pt x="257" y="173"/>
                  <a:pt x="255" y="172"/>
                </a:cubicBezTo>
                <a:cubicBezTo>
                  <a:pt x="238" y="161"/>
                  <a:pt x="238" y="161"/>
                  <a:pt x="238" y="161"/>
                </a:cubicBezTo>
                <a:cubicBezTo>
                  <a:pt x="239" y="157"/>
                  <a:pt x="240" y="152"/>
                  <a:pt x="241" y="148"/>
                </a:cubicBezTo>
                <a:cubicBezTo>
                  <a:pt x="260" y="145"/>
                  <a:pt x="260" y="145"/>
                  <a:pt x="260" y="145"/>
                </a:cubicBezTo>
                <a:cubicBezTo>
                  <a:pt x="263" y="144"/>
                  <a:pt x="265" y="142"/>
                  <a:pt x="265" y="140"/>
                </a:cubicBezTo>
                <a:cubicBezTo>
                  <a:pt x="265" y="126"/>
                  <a:pt x="265" y="126"/>
                  <a:pt x="265" y="126"/>
                </a:cubicBezTo>
                <a:cubicBezTo>
                  <a:pt x="265" y="124"/>
                  <a:pt x="263" y="121"/>
                  <a:pt x="260" y="121"/>
                </a:cubicBezTo>
                <a:close/>
                <a:moveTo>
                  <a:pt x="214" y="154"/>
                </a:moveTo>
                <a:cubicBezTo>
                  <a:pt x="213" y="159"/>
                  <a:pt x="208" y="161"/>
                  <a:pt x="204" y="158"/>
                </a:cubicBezTo>
                <a:cubicBezTo>
                  <a:pt x="170" y="138"/>
                  <a:pt x="170" y="138"/>
                  <a:pt x="170" y="138"/>
                </a:cubicBezTo>
                <a:cubicBezTo>
                  <a:pt x="166" y="135"/>
                  <a:pt x="166" y="131"/>
                  <a:pt x="170" y="128"/>
                </a:cubicBezTo>
                <a:cubicBezTo>
                  <a:pt x="204" y="108"/>
                  <a:pt x="204" y="108"/>
                  <a:pt x="204" y="108"/>
                </a:cubicBezTo>
                <a:cubicBezTo>
                  <a:pt x="208" y="105"/>
                  <a:pt x="213" y="107"/>
                  <a:pt x="214" y="112"/>
                </a:cubicBezTo>
                <a:cubicBezTo>
                  <a:pt x="214" y="112"/>
                  <a:pt x="217" y="122"/>
                  <a:pt x="217" y="133"/>
                </a:cubicBezTo>
                <a:cubicBezTo>
                  <a:pt x="217" y="143"/>
                  <a:pt x="214" y="154"/>
                  <a:pt x="214" y="154"/>
                </a:cubicBezTo>
                <a:close/>
                <a:moveTo>
                  <a:pt x="205" y="90"/>
                </a:moveTo>
                <a:cubicBezTo>
                  <a:pt x="208" y="94"/>
                  <a:pt x="206" y="99"/>
                  <a:pt x="201" y="100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58" y="110"/>
                  <a:pt x="155" y="107"/>
                  <a:pt x="156" y="102"/>
                </a:cubicBezTo>
                <a:cubicBezTo>
                  <a:pt x="165" y="64"/>
                  <a:pt x="165" y="64"/>
                  <a:pt x="165" y="64"/>
                </a:cubicBezTo>
                <a:cubicBezTo>
                  <a:pt x="166" y="59"/>
                  <a:pt x="171" y="57"/>
                  <a:pt x="175" y="60"/>
                </a:cubicBezTo>
                <a:cubicBezTo>
                  <a:pt x="175" y="60"/>
                  <a:pt x="185" y="65"/>
                  <a:pt x="192" y="73"/>
                </a:cubicBezTo>
                <a:cubicBezTo>
                  <a:pt x="200" y="80"/>
                  <a:pt x="205" y="90"/>
                  <a:pt x="205" y="90"/>
                </a:cubicBezTo>
                <a:close/>
                <a:moveTo>
                  <a:pt x="111" y="50"/>
                </a:moveTo>
                <a:cubicBezTo>
                  <a:pt x="111" y="50"/>
                  <a:pt x="122" y="47"/>
                  <a:pt x="132" y="47"/>
                </a:cubicBezTo>
                <a:cubicBezTo>
                  <a:pt x="143" y="47"/>
                  <a:pt x="154" y="50"/>
                  <a:pt x="154" y="50"/>
                </a:cubicBezTo>
                <a:cubicBezTo>
                  <a:pt x="158" y="52"/>
                  <a:pt x="160" y="56"/>
                  <a:pt x="158" y="60"/>
                </a:cubicBezTo>
                <a:cubicBezTo>
                  <a:pt x="137" y="94"/>
                  <a:pt x="137" y="94"/>
                  <a:pt x="137" y="94"/>
                </a:cubicBezTo>
                <a:cubicBezTo>
                  <a:pt x="134" y="98"/>
                  <a:pt x="130" y="98"/>
                  <a:pt x="128" y="94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5" y="56"/>
                  <a:pt x="106" y="52"/>
                  <a:pt x="111" y="50"/>
                </a:cubicBezTo>
                <a:close/>
                <a:moveTo>
                  <a:pt x="153" y="133"/>
                </a:moveTo>
                <a:cubicBezTo>
                  <a:pt x="153" y="144"/>
                  <a:pt x="144" y="154"/>
                  <a:pt x="132" y="154"/>
                </a:cubicBezTo>
                <a:cubicBezTo>
                  <a:pt x="121" y="154"/>
                  <a:pt x="112" y="144"/>
                  <a:pt x="112" y="133"/>
                </a:cubicBezTo>
                <a:cubicBezTo>
                  <a:pt x="112" y="121"/>
                  <a:pt x="121" y="112"/>
                  <a:pt x="132" y="112"/>
                </a:cubicBezTo>
                <a:cubicBezTo>
                  <a:pt x="144" y="112"/>
                  <a:pt x="153" y="121"/>
                  <a:pt x="153" y="133"/>
                </a:cubicBezTo>
                <a:close/>
                <a:moveTo>
                  <a:pt x="89" y="59"/>
                </a:moveTo>
                <a:cubicBezTo>
                  <a:pt x="94" y="56"/>
                  <a:pt x="98" y="58"/>
                  <a:pt x="99" y="63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109" y="106"/>
                  <a:pt x="107" y="109"/>
                  <a:pt x="102" y="108"/>
                </a:cubicBezTo>
                <a:cubicBezTo>
                  <a:pt x="63" y="99"/>
                  <a:pt x="63" y="99"/>
                  <a:pt x="63" y="99"/>
                </a:cubicBezTo>
                <a:cubicBezTo>
                  <a:pt x="59" y="98"/>
                  <a:pt x="57" y="93"/>
                  <a:pt x="59" y="89"/>
                </a:cubicBezTo>
                <a:cubicBezTo>
                  <a:pt x="59" y="89"/>
                  <a:pt x="65" y="79"/>
                  <a:pt x="72" y="72"/>
                </a:cubicBezTo>
                <a:cubicBezTo>
                  <a:pt x="80" y="64"/>
                  <a:pt x="89" y="59"/>
                  <a:pt x="89" y="59"/>
                </a:cubicBezTo>
                <a:close/>
                <a:moveTo>
                  <a:pt x="50" y="153"/>
                </a:moveTo>
                <a:cubicBezTo>
                  <a:pt x="50" y="153"/>
                  <a:pt x="47" y="142"/>
                  <a:pt x="47" y="132"/>
                </a:cubicBezTo>
                <a:cubicBezTo>
                  <a:pt x="47" y="121"/>
                  <a:pt x="50" y="110"/>
                  <a:pt x="50" y="110"/>
                </a:cubicBezTo>
                <a:cubicBezTo>
                  <a:pt x="51" y="106"/>
                  <a:pt x="56" y="104"/>
                  <a:pt x="60" y="107"/>
                </a:cubicBezTo>
                <a:cubicBezTo>
                  <a:pt x="93" y="127"/>
                  <a:pt x="93" y="127"/>
                  <a:pt x="93" y="127"/>
                </a:cubicBezTo>
                <a:cubicBezTo>
                  <a:pt x="98" y="130"/>
                  <a:pt x="98" y="134"/>
                  <a:pt x="93" y="136"/>
                </a:cubicBezTo>
                <a:cubicBezTo>
                  <a:pt x="60" y="157"/>
                  <a:pt x="60" y="157"/>
                  <a:pt x="60" y="157"/>
                </a:cubicBezTo>
                <a:cubicBezTo>
                  <a:pt x="56" y="160"/>
                  <a:pt x="51" y="158"/>
                  <a:pt x="50" y="153"/>
                </a:cubicBezTo>
                <a:close/>
                <a:moveTo>
                  <a:pt x="58" y="175"/>
                </a:moveTo>
                <a:cubicBezTo>
                  <a:pt x="56" y="171"/>
                  <a:pt x="58" y="166"/>
                  <a:pt x="63" y="16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6" y="155"/>
                  <a:pt x="109" y="158"/>
                  <a:pt x="108" y="162"/>
                </a:cubicBezTo>
                <a:cubicBezTo>
                  <a:pt x="98" y="201"/>
                  <a:pt x="98" y="201"/>
                  <a:pt x="98" y="201"/>
                </a:cubicBezTo>
                <a:cubicBezTo>
                  <a:pt x="97" y="206"/>
                  <a:pt x="93" y="207"/>
                  <a:pt x="89" y="205"/>
                </a:cubicBezTo>
                <a:cubicBezTo>
                  <a:pt x="89" y="205"/>
                  <a:pt x="79" y="200"/>
                  <a:pt x="71" y="192"/>
                </a:cubicBezTo>
                <a:cubicBezTo>
                  <a:pt x="64" y="185"/>
                  <a:pt x="58" y="175"/>
                  <a:pt x="58" y="175"/>
                </a:cubicBezTo>
                <a:close/>
                <a:moveTo>
                  <a:pt x="153" y="214"/>
                </a:moveTo>
                <a:cubicBezTo>
                  <a:pt x="153" y="214"/>
                  <a:pt x="142" y="217"/>
                  <a:pt x="131" y="217"/>
                </a:cubicBezTo>
                <a:cubicBezTo>
                  <a:pt x="121" y="217"/>
                  <a:pt x="110" y="214"/>
                  <a:pt x="110" y="214"/>
                </a:cubicBezTo>
                <a:cubicBezTo>
                  <a:pt x="105" y="213"/>
                  <a:pt x="103" y="209"/>
                  <a:pt x="106" y="204"/>
                </a:cubicBezTo>
                <a:cubicBezTo>
                  <a:pt x="127" y="171"/>
                  <a:pt x="127" y="171"/>
                  <a:pt x="127" y="171"/>
                </a:cubicBezTo>
                <a:cubicBezTo>
                  <a:pt x="129" y="167"/>
                  <a:pt x="133" y="167"/>
                  <a:pt x="136" y="171"/>
                </a:cubicBezTo>
                <a:cubicBezTo>
                  <a:pt x="157" y="204"/>
                  <a:pt x="157" y="204"/>
                  <a:pt x="157" y="204"/>
                </a:cubicBezTo>
                <a:cubicBezTo>
                  <a:pt x="159" y="209"/>
                  <a:pt x="157" y="213"/>
                  <a:pt x="153" y="214"/>
                </a:cubicBezTo>
                <a:close/>
                <a:moveTo>
                  <a:pt x="174" y="206"/>
                </a:moveTo>
                <a:cubicBezTo>
                  <a:pt x="170" y="208"/>
                  <a:pt x="166" y="206"/>
                  <a:pt x="164" y="202"/>
                </a:cubicBezTo>
                <a:cubicBezTo>
                  <a:pt x="155" y="163"/>
                  <a:pt x="155" y="163"/>
                  <a:pt x="155" y="163"/>
                </a:cubicBezTo>
                <a:cubicBezTo>
                  <a:pt x="154" y="158"/>
                  <a:pt x="157" y="155"/>
                  <a:pt x="162" y="157"/>
                </a:cubicBezTo>
                <a:cubicBezTo>
                  <a:pt x="200" y="166"/>
                  <a:pt x="200" y="166"/>
                  <a:pt x="200" y="166"/>
                </a:cubicBezTo>
                <a:cubicBezTo>
                  <a:pt x="205" y="167"/>
                  <a:pt x="207" y="171"/>
                  <a:pt x="205" y="176"/>
                </a:cubicBezTo>
                <a:cubicBezTo>
                  <a:pt x="205" y="176"/>
                  <a:pt x="199" y="185"/>
                  <a:pt x="192" y="193"/>
                </a:cubicBezTo>
                <a:cubicBezTo>
                  <a:pt x="184" y="200"/>
                  <a:pt x="174" y="206"/>
                  <a:pt x="174" y="20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Cog 4"/>
          <p:cNvSpPr>
            <a:spLocks noEditPoints="1"/>
          </p:cNvSpPr>
          <p:nvPr/>
        </p:nvSpPr>
        <p:spPr bwMode="auto">
          <a:xfrm>
            <a:off x="9164384" y="3536639"/>
            <a:ext cx="407988" cy="411163"/>
          </a:xfrm>
          <a:custGeom>
            <a:avLst/>
            <a:gdLst>
              <a:gd name="T0" fmla="*/ 118 w 122"/>
              <a:gd name="T1" fmla="*/ 74 h 122"/>
              <a:gd name="T2" fmla="*/ 102 w 122"/>
              <a:gd name="T3" fmla="*/ 64 h 122"/>
              <a:gd name="T4" fmla="*/ 102 w 122"/>
              <a:gd name="T5" fmla="*/ 64 h 122"/>
              <a:gd name="T6" fmla="*/ 101 w 122"/>
              <a:gd name="T7" fmla="*/ 54 h 122"/>
              <a:gd name="T8" fmla="*/ 101 w 122"/>
              <a:gd name="T9" fmla="*/ 53 h 122"/>
              <a:gd name="T10" fmla="*/ 116 w 122"/>
              <a:gd name="T11" fmla="*/ 41 h 122"/>
              <a:gd name="T12" fmla="*/ 118 w 122"/>
              <a:gd name="T13" fmla="*/ 34 h 122"/>
              <a:gd name="T14" fmla="*/ 111 w 122"/>
              <a:gd name="T15" fmla="*/ 30 h 122"/>
              <a:gd name="T16" fmla="*/ 92 w 122"/>
              <a:gd name="T17" fmla="*/ 34 h 122"/>
              <a:gd name="T18" fmla="*/ 92 w 122"/>
              <a:gd name="T19" fmla="*/ 35 h 122"/>
              <a:gd name="T20" fmla="*/ 84 w 122"/>
              <a:gd name="T21" fmla="*/ 28 h 122"/>
              <a:gd name="T22" fmla="*/ 84 w 122"/>
              <a:gd name="T23" fmla="*/ 27 h 122"/>
              <a:gd name="T24" fmla="*/ 86 w 122"/>
              <a:gd name="T25" fmla="*/ 8 h 122"/>
              <a:gd name="T26" fmla="*/ 82 w 122"/>
              <a:gd name="T27" fmla="*/ 1 h 122"/>
              <a:gd name="T28" fmla="*/ 74 w 122"/>
              <a:gd name="T29" fmla="*/ 4 h 122"/>
              <a:gd name="T30" fmla="*/ 64 w 122"/>
              <a:gd name="T31" fmla="*/ 20 h 122"/>
              <a:gd name="T32" fmla="*/ 64 w 122"/>
              <a:gd name="T33" fmla="*/ 21 h 122"/>
              <a:gd name="T34" fmla="*/ 53 w 122"/>
              <a:gd name="T35" fmla="*/ 21 h 122"/>
              <a:gd name="T36" fmla="*/ 53 w 122"/>
              <a:gd name="T37" fmla="*/ 21 h 122"/>
              <a:gd name="T38" fmla="*/ 41 w 122"/>
              <a:gd name="T39" fmla="*/ 6 h 122"/>
              <a:gd name="T40" fmla="*/ 33 w 122"/>
              <a:gd name="T41" fmla="*/ 4 h 122"/>
              <a:gd name="T42" fmla="*/ 30 w 122"/>
              <a:gd name="T43" fmla="*/ 12 h 122"/>
              <a:gd name="T44" fmla="*/ 34 w 122"/>
              <a:gd name="T45" fmla="*/ 30 h 122"/>
              <a:gd name="T46" fmla="*/ 34 w 122"/>
              <a:gd name="T47" fmla="*/ 30 h 122"/>
              <a:gd name="T48" fmla="*/ 27 w 122"/>
              <a:gd name="T49" fmla="*/ 38 h 122"/>
              <a:gd name="T50" fmla="*/ 27 w 122"/>
              <a:gd name="T51" fmla="*/ 38 h 122"/>
              <a:gd name="T52" fmla="*/ 8 w 122"/>
              <a:gd name="T53" fmla="*/ 36 h 122"/>
              <a:gd name="T54" fmla="*/ 1 w 122"/>
              <a:gd name="T55" fmla="*/ 40 h 122"/>
              <a:gd name="T56" fmla="*/ 4 w 122"/>
              <a:gd name="T57" fmla="*/ 48 h 122"/>
              <a:gd name="T58" fmla="*/ 20 w 122"/>
              <a:gd name="T59" fmla="*/ 58 h 122"/>
              <a:gd name="T60" fmla="*/ 21 w 122"/>
              <a:gd name="T61" fmla="*/ 69 h 122"/>
              <a:gd name="T62" fmla="*/ 6 w 122"/>
              <a:gd name="T63" fmla="*/ 81 h 122"/>
              <a:gd name="T64" fmla="*/ 4 w 122"/>
              <a:gd name="T65" fmla="*/ 89 h 122"/>
              <a:gd name="T66" fmla="*/ 11 w 122"/>
              <a:gd name="T67" fmla="*/ 92 h 122"/>
              <a:gd name="T68" fmla="*/ 30 w 122"/>
              <a:gd name="T69" fmla="*/ 88 h 122"/>
              <a:gd name="T70" fmla="*/ 38 w 122"/>
              <a:gd name="T71" fmla="*/ 96 h 122"/>
              <a:gd name="T72" fmla="*/ 36 w 122"/>
              <a:gd name="T73" fmla="*/ 114 h 122"/>
              <a:gd name="T74" fmla="*/ 40 w 122"/>
              <a:gd name="T75" fmla="*/ 121 h 122"/>
              <a:gd name="T76" fmla="*/ 48 w 122"/>
              <a:gd name="T77" fmla="*/ 118 h 122"/>
              <a:gd name="T78" fmla="*/ 58 w 122"/>
              <a:gd name="T79" fmla="*/ 102 h 122"/>
              <a:gd name="T80" fmla="*/ 69 w 122"/>
              <a:gd name="T81" fmla="*/ 102 h 122"/>
              <a:gd name="T82" fmla="*/ 81 w 122"/>
              <a:gd name="T83" fmla="*/ 116 h 122"/>
              <a:gd name="T84" fmla="*/ 89 w 122"/>
              <a:gd name="T85" fmla="*/ 118 h 122"/>
              <a:gd name="T86" fmla="*/ 92 w 122"/>
              <a:gd name="T87" fmla="*/ 111 h 122"/>
              <a:gd name="T88" fmla="*/ 88 w 122"/>
              <a:gd name="T89" fmla="*/ 92 h 122"/>
              <a:gd name="T90" fmla="*/ 95 w 122"/>
              <a:gd name="T91" fmla="*/ 84 h 122"/>
              <a:gd name="T92" fmla="*/ 114 w 122"/>
              <a:gd name="T93" fmla="*/ 86 h 122"/>
              <a:gd name="T94" fmla="*/ 121 w 122"/>
              <a:gd name="T95" fmla="*/ 82 h 122"/>
              <a:gd name="T96" fmla="*/ 118 w 122"/>
              <a:gd name="T97" fmla="*/ 74 h 122"/>
              <a:gd name="T98" fmla="*/ 52 w 122"/>
              <a:gd name="T99" fmla="*/ 86 h 122"/>
              <a:gd name="T100" fmla="*/ 36 w 122"/>
              <a:gd name="T101" fmla="*/ 53 h 122"/>
              <a:gd name="T102" fmla="*/ 69 w 122"/>
              <a:gd name="T103" fmla="*/ 37 h 122"/>
              <a:gd name="T104" fmla="*/ 86 w 122"/>
              <a:gd name="T105" fmla="*/ 70 h 122"/>
              <a:gd name="T106" fmla="*/ 52 w 122"/>
              <a:gd name="T107" fmla="*/ 8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2" h="122">
                <a:moveTo>
                  <a:pt x="118" y="74"/>
                </a:moveTo>
                <a:cubicBezTo>
                  <a:pt x="102" y="64"/>
                  <a:pt x="102" y="64"/>
                  <a:pt x="102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2" y="61"/>
                  <a:pt x="102" y="57"/>
                  <a:pt x="101" y="54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118" y="40"/>
                  <a:pt x="119" y="36"/>
                  <a:pt x="118" y="34"/>
                </a:cubicBezTo>
                <a:cubicBezTo>
                  <a:pt x="117" y="31"/>
                  <a:pt x="113" y="29"/>
                  <a:pt x="111" y="30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4"/>
                  <a:pt x="92" y="35"/>
                  <a:pt x="92" y="35"/>
                </a:cubicBezTo>
                <a:cubicBezTo>
                  <a:pt x="89" y="32"/>
                  <a:pt x="87" y="30"/>
                  <a:pt x="84" y="28"/>
                </a:cubicBezTo>
                <a:cubicBezTo>
                  <a:pt x="84" y="28"/>
                  <a:pt x="84" y="27"/>
                  <a:pt x="84" y="27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5"/>
                  <a:pt x="84" y="2"/>
                  <a:pt x="82" y="1"/>
                </a:cubicBezTo>
                <a:cubicBezTo>
                  <a:pt x="79" y="0"/>
                  <a:pt x="76" y="2"/>
                  <a:pt x="74" y="4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21"/>
                  <a:pt x="64" y="21"/>
                  <a:pt x="64" y="21"/>
                </a:cubicBezTo>
                <a:cubicBezTo>
                  <a:pt x="60" y="21"/>
                  <a:pt x="57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41" y="6"/>
                  <a:pt x="41" y="6"/>
                  <a:pt x="41" y="6"/>
                </a:cubicBezTo>
                <a:cubicBezTo>
                  <a:pt x="40" y="4"/>
                  <a:pt x="36" y="3"/>
                  <a:pt x="33" y="4"/>
                </a:cubicBezTo>
                <a:cubicBezTo>
                  <a:pt x="31" y="6"/>
                  <a:pt x="29" y="9"/>
                  <a:pt x="30" y="12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2" y="33"/>
                  <a:pt x="29" y="35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8" y="36"/>
                  <a:pt x="8" y="36"/>
                  <a:pt x="8" y="36"/>
                </a:cubicBezTo>
                <a:cubicBezTo>
                  <a:pt x="5" y="36"/>
                  <a:pt x="2" y="38"/>
                  <a:pt x="1" y="40"/>
                </a:cubicBezTo>
                <a:cubicBezTo>
                  <a:pt x="0" y="43"/>
                  <a:pt x="2" y="47"/>
                  <a:pt x="4" y="48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62"/>
                  <a:pt x="20" y="66"/>
                  <a:pt x="21" y="69"/>
                </a:cubicBezTo>
                <a:cubicBezTo>
                  <a:pt x="6" y="81"/>
                  <a:pt x="6" y="81"/>
                  <a:pt x="6" y="81"/>
                </a:cubicBezTo>
                <a:cubicBezTo>
                  <a:pt x="4" y="83"/>
                  <a:pt x="3" y="86"/>
                  <a:pt x="4" y="89"/>
                </a:cubicBezTo>
                <a:cubicBezTo>
                  <a:pt x="5" y="91"/>
                  <a:pt x="9" y="93"/>
                  <a:pt x="11" y="92"/>
                </a:cubicBezTo>
                <a:cubicBezTo>
                  <a:pt x="30" y="88"/>
                  <a:pt x="30" y="88"/>
                  <a:pt x="30" y="88"/>
                </a:cubicBezTo>
                <a:cubicBezTo>
                  <a:pt x="32" y="91"/>
                  <a:pt x="35" y="93"/>
                  <a:pt x="38" y="96"/>
                </a:cubicBezTo>
                <a:cubicBezTo>
                  <a:pt x="36" y="114"/>
                  <a:pt x="36" y="114"/>
                  <a:pt x="36" y="114"/>
                </a:cubicBezTo>
                <a:cubicBezTo>
                  <a:pt x="36" y="117"/>
                  <a:pt x="38" y="120"/>
                  <a:pt x="40" y="121"/>
                </a:cubicBezTo>
                <a:cubicBezTo>
                  <a:pt x="43" y="122"/>
                  <a:pt x="46" y="121"/>
                  <a:pt x="48" y="118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62" y="103"/>
                  <a:pt x="65" y="102"/>
                  <a:pt x="69" y="102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83" y="118"/>
                  <a:pt x="86" y="119"/>
                  <a:pt x="89" y="118"/>
                </a:cubicBezTo>
                <a:cubicBezTo>
                  <a:pt x="91" y="117"/>
                  <a:pt x="93" y="113"/>
                  <a:pt x="92" y="111"/>
                </a:cubicBezTo>
                <a:cubicBezTo>
                  <a:pt x="88" y="92"/>
                  <a:pt x="88" y="92"/>
                  <a:pt x="88" y="92"/>
                </a:cubicBezTo>
                <a:cubicBezTo>
                  <a:pt x="91" y="90"/>
                  <a:pt x="93" y="87"/>
                  <a:pt x="95" y="84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7" y="86"/>
                  <a:pt x="120" y="85"/>
                  <a:pt x="121" y="82"/>
                </a:cubicBezTo>
                <a:cubicBezTo>
                  <a:pt x="122" y="79"/>
                  <a:pt x="120" y="76"/>
                  <a:pt x="118" y="74"/>
                </a:cubicBezTo>
                <a:close/>
                <a:moveTo>
                  <a:pt x="52" y="86"/>
                </a:moveTo>
                <a:cubicBezTo>
                  <a:pt x="39" y="82"/>
                  <a:pt x="31" y="67"/>
                  <a:pt x="36" y="53"/>
                </a:cubicBezTo>
                <a:cubicBezTo>
                  <a:pt x="41" y="39"/>
                  <a:pt x="56" y="32"/>
                  <a:pt x="69" y="37"/>
                </a:cubicBezTo>
                <a:cubicBezTo>
                  <a:pt x="83" y="41"/>
                  <a:pt x="90" y="56"/>
                  <a:pt x="86" y="70"/>
                </a:cubicBezTo>
                <a:cubicBezTo>
                  <a:pt x="81" y="84"/>
                  <a:pt x="66" y="91"/>
                  <a:pt x="52" y="86"/>
                </a:cubicBezTo>
                <a:close/>
              </a:path>
            </a:pathLst>
          </a:custGeom>
          <a:solidFill>
            <a:srgbClr val="6D6E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" name="Data"/>
          <p:cNvGrpSpPr/>
          <p:nvPr/>
        </p:nvGrpSpPr>
        <p:grpSpPr>
          <a:xfrm>
            <a:off x="8359699" y="842701"/>
            <a:ext cx="1316386" cy="1592303"/>
            <a:chOff x="8409285" y="376375"/>
            <a:chExt cx="1316386" cy="1592303"/>
          </a:xfrm>
        </p:grpSpPr>
        <p:grpSp>
          <p:nvGrpSpPr>
            <p:cNvPr id="8" name="Group 2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9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8409285" y="735501"/>
              <a:ext cx="13163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[1,2,1,4,5],1</a:t>
              </a:r>
            </a:p>
            <a:p>
              <a:r>
                <a:rPr lang="en-US" dirty="0"/>
                <a:t>[2,1,3,2,3],0</a:t>
              </a:r>
            </a:p>
            <a:p>
              <a:r>
                <a:rPr lang="en-US" dirty="0"/>
                <a:t>[1,3,1,2,2],1</a:t>
              </a:r>
            </a:p>
            <a:p>
              <a:r>
                <a:rPr lang="en-US" dirty="0"/>
                <a:t>[4,2,3,1,6],0</a:t>
              </a:r>
            </a:p>
          </p:txBody>
        </p:sp>
      </p:grpSp>
      <p:grpSp>
        <p:nvGrpSpPr>
          <p:cNvPr id="30" name="Data"/>
          <p:cNvGrpSpPr/>
          <p:nvPr/>
        </p:nvGrpSpPr>
        <p:grpSpPr>
          <a:xfrm>
            <a:off x="9135180" y="743310"/>
            <a:ext cx="1316386" cy="1592303"/>
            <a:chOff x="8409285" y="376375"/>
            <a:chExt cx="1316386" cy="1592303"/>
          </a:xfrm>
        </p:grpSpPr>
        <p:grpSp>
          <p:nvGrpSpPr>
            <p:cNvPr id="31" name="Group 3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8409285" y="735501"/>
              <a:ext cx="131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[1,3,1,2,2],1</a:t>
              </a:r>
            </a:p>
          </p:txBody>
        </p:sp>
      </p:grpSp>
      <p:grpSp>
        <p:nvGrpSpPr>
          <p:cNvPr id="46" name="Data"/>
          <p:cNvGrpSpPr/>
          <p:nvPr/>
        </p:nvGrpSpPr>
        <p:grpSpPr>
          <a:xfrm>
            <a:off x="9247436" y="857102"/>
            <a:ext cx="1316386" cy="1592303"/>
            <a:chOff x="8409285" y="376375"/>
            <a:chExt cx="1316386" cy="1592303"/>
          </a:xfrm>
        </p:grpSpPr>
        <p:grpSp>
          <p:nvGrpSpPr>
            <p:cNvPr id="47" name="Group 46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49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8409285" y="735501"/>
              <a:ext cx="131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[4,2,3,1,6],0</a:t>
              </a:r>
            </a:p>
          </p:txBody>
        </p:sp>
      </p:grpSp>
      <p:grpSp>
        <p:nvGrpSpPr>
          <p:cNvPr id="15" name="Data"/>
          <p:cNvGrpSpPr/>
          <p:nvPr/>
        </p:nvGrpSpPr>
        <p:grpSpPr>
          <a:xfrm>
            <a:off x="7717237" y="729451"/>
            <a:ext cx="1316386" cy="1592303"/>
            <a:chOff x="8409285" y="376375"/>
            <a:chExt cx="1316386" cy="1592303"/>
          </a:xfrm>
        </p:grpSpPr>
        <p:grpSp>
          <p:nvGrpSpPr>
            <p:cNvPr id="16" name="Group 2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8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8409285" y="735501"/>
              <a:ext cx="13163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[1,2,1,4,5],1</a:t>
              </a:r>
            </a:p>
            <a:p>
              <a:endParaRPr lang="en-US" dirty="0"/>
            </a:p>
          </p:txBody>
        </p:sp>
      </p:grpSp>
      <p:grpSp>
        <p:nvGrpSpPr>
          <p:cNvPr id="35" name="Data"/>
          <p:cNvGrpSpPr/>
          <p:nvPr/>
        </p:nvGrpSpPr>
        <p:grpSpPr>
          <a:xfrm>
            <a:off x="7818794" y="857102"/>
            <a:ext cx="1316386" cy="1592303"/>
            <a:chOff x="8409285" y="376375"/>
            <a:chExt cx="1316386" cy="1592303"/>
          </a:xfrm>
        </p:grpSpPr>
        <p:grpSp>
          <p:nvGrpSpPr>
            <p:cNvPr id="36" name="Group 2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44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8409285" y="735501"/>
              <a:ext cx="13163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[2,1,3,2,3],0</a:t>
              </a:r>
            </a:p>
            <a:p>
              <a:endParaRPr lang="en-US" dirty="0"/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563245"/>
              </p:ext>
            </p:extLst>
          </p:nvPr>
        </p:nvGraphicFramePr>
        <p:xfrm>
          <a:off x="7421210" y="4255770"/>
          <a:ext cx="3894336" cy="145842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79125">
                  <a:extLst>
                    <a:ext uri="{9D8B030D-6E8A-4147-A177-3AD203B41FA5}">
                      <a16:colId xmlns:a16="http://schemas.microsoft.com/office/drawing/2014/main" val="325205820"/>
                    </a:ext>
                  </a:extLst>
                </a:gridCol>
                <a:gridCol w="2015211">
                  <a:extLst>
                    <a:ext uri="{9D8B030D-6E8A-4147-A177-3AD203B41FA5}">
                      <a16:colId xmlns:a16="http://schemas.microsoft.com/office/drawing/2014/main" val="3583554034"/>
                    </a:ext>
                  </a:extLst>
                </a:gridCol>
              </a:tblGrid>
              <a:tr h="486141">
                <a:tc>
                  <a:txBody>
                    <a:bodyPr/>
                    <a:lstStyle/>
                    <a:p>
                      <a:r>
                        <a:rPr lang="en-US" sz="2300" dirty="0" err="1"/>
                        <a:t>regParam</a:t>
                      </a:r>
                      <a:endParaRPr lang="en-US" sz="2300" dirty="0"/>
                    </a:p>
                  </a:txBody>
                  <a:tcPr marL="119870" marR="119870" marT="59936" marB="59936"/>
                </a:tc>
                <a:tc>
                  <a:txBody>
                    <a:bodyPr/>
                    <a:lstStyle/>
                    <a:p>
                      <a:r>
                        <a:rPr lang="en-US" sz="2300" dirty="0" err="1"/>
                        <a:t>maxIter</a:t>
                      </a:r>
                      <a:endParaRPr lang="en-US" sz="2300" dirty="0"/>
                    </a:p>
                  </a:txBody>
                  <a:tcPr marL="119870" marR="119870" marT="59936" marB="59936"/>
                </a:tc>
                <a:extLst>
                  <a:ext uri="{0D108BD9-81ED-4DB2-BD59-A6C34878D82A}">
                    <a16:rowId xmlns:a16="http://schemas.microsoft.com/office/drawing/2014/main" val="3401942710"/>
                  </a:ext>
                </a:extLst>
              </a:tr>
              <a:tr h="486141">
                <a:tc>
                  <a:txBody>
                    <a:bodyPr/>
                    <a:lstStyle/>
                    <a:p>
                      <a:r>
                        <a:rPr lang="en-US" sz="2300" dirty="0"/>
                        <a:t>0.3</a:t>
                      </a:r>
                    </a:p>
                  </a:txBody>
                  <a:tcPr marL="119870" marR="119870" marT="59936" marB="599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10</a:t>
                      </a:r>
                    </a:p>
                  </a:txBody>
                  <a:tcPr marL="119870" marR="119870" marT="59936" marB="599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069961"/>
                  </a:ext>
                </a:extLst>
              </a:tr>
              <a:tr h="486141">
                <a:tc>
                  <a:txBody>
                    <a:bodyPr/>
                    <a:lstStyle/>
                    <a:p>
                      <a:r>
                        <a:rPr lang="en-US" sz="2300" dirty="0"/>
                        <a:t>0.1</a:t>
                      </a:r>
                    </a:p>
                  </a:txBody>
                  <a:tcPr marL="119870" marR="119870" marT="59936" marB="599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</a:p>
                  </a:txBody>
                  <a:tcPr marL="119870" marR="119870" marT="59936" marB="599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2115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2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g 2"/>
          <p:cNvSpPr>
            <a:spLocks noEditPoints="1"/>
          </p:cNvSpPr>
          <p:nvPr/>
        </p:nvSpPr>
        <p:spPr bwMode="auto">
          <a:xfrm>
            <a:off x="8173784" y="3452501"/>
            <a:ext cx="441325" cy="444500"/>
          </a:xfrm>
          <a:custGeom>
            <a:avLst/>
            <a:gdLst>
              <a:gd name="T0" fmla="*/ 27 w 132"/>
              <a:gd name="T1" fmla="*/ 32 h 132"/>
              <a:gd name="T2" fmla="*/ 27 w 132"/>
              <a:gd name="T3" fmla="*/ 40 h 132"/>
              <a:gd name="T4" fmla="*/ 17 w 132"/>
              <a:gd name="T5" fmla="*/ 50 h 132"/>
              <a:gd name="T6" fmla="*/ 1 w 132"/>
              <a:gd name="T7" fmla="*/ 53 h 132"/>
              <a:gd name="T8" fmla="*/ 3 w 132"/>
              <a:gd name="T9" fmla="*/ 67 h 132"/>
              <a:gd name="T10" fmla="*/ 20 w 132"/>
              <a:gd name="T11" fmla="*/ 75 h 132"/>
              <a:gd name="T12" fmla="*/ 20 w 132"/>
              <a:gd name="T13" fmla="*/ 89 h 132"/>
              <a:gd name="T14" fmla="*/ 11 w 132"/>
              <a:gd name="T15" fmla="*/ 102 h 132"/>
              <a:gd name="T16" fmla="*/ 22 w 132"/>
              <a:gd name="T17" fmla="*/ 111 h 132"/>
              <a:gd name="T18" fmla="*/ 40 w 132"/>
              <a:gd name="T19" fmla="*/ 104 h 132"/>
              <a:gd name="T20" fmla="*/ 49 w 132"/>
              <a:gd name="T21" fmla="*/ 114 h 132"/>
              <a:gd name="T22" fmla="*/ 52 w 132"/>
              <a:gd name="T23" fmla="*/ 131 h 132"/>
              <a:gd name="T24" fmla="*/ 67 w 132"/>
              <a:gd name="T25" fmla="*/ 129 h 132"/>
              <a:gd name="T26" fmla="*/ 75 w 132"/>
              <a:gd name="T27" fmla="*/ 111 h 132"/>
              <a:gd name="T28" fmla="*/ 81 w 132"/>
              <a:gd name="T29" fmla="*/ 110 h 132"/>
              <a:gd name="T30" fmla="*/ 88 w 132"/>
              <a:gd name="T31" fmla="*/ 112 h 132"/>
              <a:gd name="T32" fmla="*/ 102 w 132"/>
              <a:gd name="T33" fmla="*/ 121 h 132"/>
              <a:gd name="T34" fmla="*/ 111 w 132"/>
              <a:gd name="T35" fmla="*/ 110 h 132"/>
              <a:gd name="T36" fmla="*/ 104 w 132"/>
              <a:gd name="T37" fmla="*/ 92 h 132"/>
              <a:gd name="T38" fmla="*/ 107 w 132"/>
              <a:gd name="T39" fmla="*/ 86 h 132"/>
              <a:gd name="T40" fmla="*/ 114 w 132"/>
              <a:gd name="T41" fmla="*/ 82 h 132"/>
              <a:gd name="T42" fmla="*/ 130 w 132"/>
              <a:gd name="T43" fmla="*/ 79 h 132"/>
              <a:gd name="T44" fmla="*/ 128 w 132"/>
              <a:gd name="T45" fmla="*/ 65 h 132"/>
              <a:gd name="T46" fmla="*/ 111 w 132"/>
              <a:gd name="T47" fmla="*/ 57 h 132"/>
              <a:gd name="T48" fmla="*/ 110 w 132"/>
              <a:gd name="T49" fmla="*/ 51 h 132"/>
              <a:gd name="T50" fmla="*/ 112 w 132"/>
              <a:gd name="T51" fmla="*/ 43 h 132"/>
              <a:gd name="T52" fmla="*/ 121 w 132"/>
              <a:gd name="T53" fmla="*/ 30 h 132"/>
              <a:gd name="T54" fmla="*/ 109 w 132"/>
              <a:gd name="T55" fmla="*/ 21 h 132"/>
              <a:gd name="T56" fmla="*/ 91 w 132"/>
              <a:gd name="T57" fmla="*/ 27 h 132"/>
              <a:gd name="T58" fmla="*/ 86 w 132"/>
              <a:gd name="T59" fmla="*/ 25 h 132"/>
              <a:gd name="T60" fmla="*/ 82 w 132"/>
              <a:gd name="T61" fmla="*/ 18 h 132"/>
              <a:gd name="T62" fmla="*/ 79 w 132"/>
              <a:gd name="T63" fmla="*/ 1 h 132"/>
              <a:gd name="T64" fmla="*/ 65 w 132"/>
              <a:gd name="T65" fmla="*/ 3 h 132"/>
              <a:gd name="T66" fmla="*/ 57 w 132"/>
              <a:gd name="T67" fmla="*/ 21 h 132"/>
              <a:gd name="T68" fmla="*/ 51 w 132"/>
              <a:gd name="T69" fmla="*/ 22 h 132"/>
              <a:gd name="T70" fmla="*/ 43 w 132"/>
              <a:gd name="T71" fmla="*/ 20 h 132"/>
              <a:gd name="T72" fmla="*/ 29 w 132"/>
              <a:gd name="T73" fmla="*/ 11 h 132"/>
              <a:gd name="T74" fmla="*/ 21 w 132"/>
              <a:gd name="T75" fmla="*/ 22 h 132"/>
              <a:gd name="T76" fmla="*/ 80 w 132"/>
              <a:gd name="T77" fmla="*/ 85 h 132"/>
              <a:gd name="T78" fmla="*/ 51 w 132"/>
              <a:gd name="T79" fmla="*/ 4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2" h="132">
                <a:moveTo>
                  <a:pt x="21" y="22"/>
                </a:moveTo>
                <a:cubicBezTo>
                  <a:pt x="27" y="32"/>
                  <a:pt x="27" y="32"/>
                  <a:pt x="27" y="32"/>
                </a:cubicBezTo>
                <a:cubicBezTo>
                  <a:pt x="29" y="36"/>
                  <a:pt x="29" y="38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6" y="42"/>
                  <a:pt x="25" y="44"/>
                  <a:pt x="24" y="46"/>
                </a:cubicBezTo>
                <a:cubicBezTo>
                  <a:pt x="23" y="48"/>
                  <a:pt x="21" y="50"/>
                  <a:pt x="17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3" y="49"/>
                  <a:pt x="1" y="51"/>
                  <a:pt x="1" y="5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1" y="66"/>
                  <a:pt x="3" y="67"/>
                </a:cubicBezTo>
                <a:cubicBezTo>
                  <a:pt x="15" y="69"/>
                  <a:pt x="15" y="69"/>
                  <a:pt x="15" y="69"/>
                </a:cubicBezTo>
                <a:cubicBezTo>
                  <a:pt x="18" y="70"/>
                  <a:pt x="20" y="72"/>
                  <a:pt x="20" y="75"/>
                </a:cubicBezTo>
                <a:cubicBezTo>
                  <a:pt x="21" y="77"/>
                  <a:pt x="21" y="79"/>
                  <a:pt x="22" y="82"/>
                </a:cubicBezTo>
                <a:cubicBezTo>
                  <a:pt x="23" y="84"/>
                  <a:pt x="23" y="86"/>
                  <a:pt x="20" y="89"/>
                </a:cubicBezTo>
                <a:cubicBezTo>
                  <a:pt x="11" y="97"/>
                  <a:pt x="11" y="97"/>
                  <a:pt x="11" y="97"/>
                </a:cubicBezTo>
                <a:cubicBezTo>
                  <a:pt x="10" y="98"/>
                  <a:pt x="10" y="101"/>
                  <a:pt x="11" y="102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8" y="111"/>
                  <a:pt x="20" y="112"/>
                  <a:pt x="22" y="111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6" y="102"/>
                  <a:pt x="38" y="103"/>
                  <a:pt x="40" y="104"/>
                </a:cubicBezTo>
                <a:cubicBezTo>
                  <a:pt x="42" y="106"/>
                  <a:pt x="44" y="107"/>
                  <a:pt x="45" y="108"/>
                </a:cubicBezTo>
                <a:cubicBezTo>
                  <a:pt x="48" y="108"/>
                  <a:pt x="49" y="110"/>
                  <a:pt x="49" y="114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9"/>
                  <a:pt x="51" y="130"/>
                  <a:pt x="52" y="131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64" y="132"/>
                  <a:pt x="66" y="131"/>
                  <a:pt x="67" y="129"/>
                </a:cubicBezTo>
                <a:cubicBezTo>
                  <a:pt x="69" y="117"/>
                  <a:pt x="69" y="117"/>
                  <a:pt x="69" y="117"/>
                </a:cubicBezTo>
                <a:cubicBezTo>
                  <a:pt x="70" y="113"/>
                  <a:pt x="72" y="112"/>
                  <a:pt x="75" y="111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7" y="111"/>
                  <a:pt x="79" y="110"/>
                  <a:pt x="81" y="110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3" y="109"/>
                  <a:pt x="85" y="109"/>
                  <a:pt x="88" y="112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98" y="122"/>
                  <a:pt x="101" y="122"/>
                  <a:pt x="102" y="121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1" y="114"/>
                  <a:pt x="112" y="112"/>
                  <a:pt x="111" y="11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02" y="96"/>
                  <a:pt x="103" y="94"/>
                  <a:pt x="104" y="92"/>
                </a:cubicBezTo>
                <a:cubicBezTo>
                  <a:pt x="104" y="92"/>
                  <a:pt x="104" y="91"/>
                  <a:pt x="104" y="91"/>
                </a:cubicBezTo>
                <a:cubicBezTo>
                  <a:pt x="105" y="90"/>
                  <a:pt x="106" y="88"/>
                  <a:pt x="107" y="86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8" y="84"/>
                  <a:pt x="110" y="82"/>
                  <a:pt x="114" y="82"/>
                </a:cubicBezTo>
                <a:cubicBezTo>
                  <a:pt x="126" y="83"/>
                  <a:pt x="126" y="83"/>
                  <a:pt x="126" y="83"/>
                </a:cubicBezTo>
                <a:cubicBezTo>
                  <a:pt x="128" y="83"/>
                  <a:pt x="130" y="81"/>
                  <a:pt x="130" y="79"/>
                </a:cubicBezTo>
                <a:cubicBezTo>
                  <a:pt x="132" y="70"/>
                  <a:pt x="132" y="70"/>
                  <a:pt x="132" y="70"/>
                </a:cubicBezTo>
                <a:cubicBezTo>
                  <a:pt x="132" y="68"/>
                  <a:pt x="131" y="66"/>
                  <a:pt x="128" y="65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113" y="61"/>
                  <a:pt x="112" y="59"/>
                  <a:pt x="111" y="57"/>
                </a:cubicBezTo>
                <a:cubicBezTo>
                  <a:pt x="111" y="57"/>
                  <a:pt x="111" y="57"/>
                  <a:pt x="111" y="57"/>
                </a:cubicBezTo>
                <a:cubicBezTo>
                  <a:pt x="111" y="55"/>
                  <a:pt x="110" y="53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09" y="49"/>
                  <a:pt x="109" y="46"/>
                  <a:pt x="112" y="43"/>
                </a:cubicBezTo>
                <a:cubicBezTo>
                  <a:pt x="120" y="35"/>
                  <a:pt x="120" y="35"/>
                  <a:pt x="120" y="35"/>
                </a:cubicBezTo>
                <a:cubicBezTo>
                  <a:pt x="122" y="34"/>
                  <a:pt x="122" y="31"/>
                  <a:pt x="121" y="30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4" y="21"/>
                  <a:pt x="112" y="20"/>
                  <a:pt x="109" y="21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96" y="30"/>
                  <a:pt x="93" y="29"/>
                  <a:pt x="91" y="27"/>
                </a:cubicBezTo>
                <a:cubicBezTo>
                  <a:pt x="91" y="27"/>
                  <a:pt x="91" y="27"/>
                  <a:pt x="91" y="27"/>
                </a:cubicBezTo>
                <a:cubicBezTo>
                  <a:pt x="90" y="26"/>
                  <a:pt x="88" y="25"/>
                  <a:pt x="86" y="25"/>
                </a:cubicBezTo>
                <a:cubicBezTo>
                  <a:pt x="86" y="25"/>
                  <a:pt x="86" y="24"/>
                  <a:pt x="86" y="24"/>
                </a:cubicBezTo>
                <a:cubicBezTo>
                  <a:pt x="84" y="23"/>
                  <a:pt x="82" y="22"/>
                  <a:pt x="82" y="18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3"/>
                  <a:pt x="80" y="1"/>
                  <a:pt x="79" y="1"/>
                </a:cubicBezTo>
                <a:cubicBezTo>
                  <a:pt x="69" y="0"/>
                  <a:pt x="69" y="0"/>
                  <a:pt x="69" y="0"/>
                </a:cubicBezTo>
                <a:cubicBezTo>
                  <a:pt x="68" y="0"/>
                  <a:pt x="66" y="1"/>
                  <a:pt x="65" y="3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19"/>
                  <a:pt x="59" y="20"/>
                  <a:pt x="57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55" y="21"/>
                  <a:pt x="53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48" y="23"/>
                  <a:pt x="46" y="23"/>
                  <a:pt x="43" y="20"/>
                </a:cubicBezTo>
                <a:cubicBezTo>
                  <a:pt x="35" y="12"/>
                  <a:pt x="35" y="12"/>
                  <a:pt x="35" y="12"/>
                </a:cubicBezTo>
                <a:cubicBezTo>
                  <a:pt x="33" y="10"/>
                  <a:pt x="31" y="10"/>
                  <a:pt x="29" y="11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8"/>
                  <a:pt x="20" y="20"/>
                  <a:pt x="21" y="22"/>
                </a:cubicBezTo>
                <a:close/>
                <a:moveTo>
                  <a:pt x="85" y="51"/>
                </a:moveTo>
                <a:cubicBezTo>
                  <a:pt x="93" y="62"/>
                  <a:pt x="91" y="77"/>
                  <a:pt x="80" y="85"/>
                </a:cubicBezTo>
                <a:cubicBezTo>
                  <a:pt x="70" y="93"/>
                  <a:pt x="55" y="91"/>
                  <a:pt x="47" y="81"/>
                </a:cubicBezTo>
                <a:cubicBezTo>
                  <a:pt x="38" y="70"/>
                  <a:pt x="40" y="55"/>
                  <a:pt x="51" y="47"/>
                </a:cubicBezTo>
                <a:cubicBezTo>
                  <a:pt x="62" y="39"/>
                  <a:pt x="77" y="41"/>
                  <a:pt x="85" y="51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Cog 3"/>
          <p:cNvSpPr>
            <a:spLocks noEditPoints="1"/>
          </p:cNvSpPr>
          <p:nvPr/>
        </p:nvSpPr>
        <p:spPr bwMode="auto">
          <a:xfrm>
            <a:off x="8470646" y="2858776"/>
            <a:ext cx="887413" cy="893763"/>
          </a:xfrm>
          <a:custGeom>
            <a:avLst/>
            <a:gdLst>
              <a:gd name="T0" fmla="*/ 238 w 265"/>
              <a:gd name="T1" fmla="*/ 106 h 265"/>
              <a:gd name="T2" fmla="*/ 253 w 265"/>
              <a:gd name="T3" fmla="*/ 77 h 265"/>
              <a:gd name="T4" fmla="*/ 219 w 265"/>
              <a:gd name="T5" fmla="*/ 67 h 265"/>
              <a:gd name="T6" fmla="*/ 221 w 265"/>
              <a:gd name="T7" fmla="*/ 34 h 265"/>
              <a:gd name="T8" fmla="*/ 188 w 265"/>
              <a:gd name="T9" fmla="*/ 39 h 265"/>
              <a:gd name="T10" fmla="*/ 177 w 265"/>
              <a:gd name="T11" fmla="*/ 8 h 265"/>
              <a:gd name="T12" fmla="*/ 147 w 265"/>
              <a:gd name="T13" fmla="*/ 25 h 265"/>
              <a:gd name="T14" fmla="*/ 126 w 265"/>
              <a:gd name="T15" fmla="*/ 0 h 265"/>
              <a:gd name="T16" fmla="*/ 105 w 265"/>
              <a:gd name="T17" fmla="*/ 27 h 265"/>
              <a:gd name="T18" fmla="*/ 76 w 265"/>
              <a:gd name="T19" fmla="*/ 13 h 265"/>
              <a:gd name="T20" fmla="*/ 66 w 265"/>
              <a:gd name="T21" fmla="*/ 46 h 265"/>
              <a:gd name="T22" fmla="*/ 34 w 265"/>
              <a:gd name="T23" fmla="*/ 44 h 265"/>
              <a:gd name="T24" fmla="*/ 38 w 265"/>
              <a:gd name="T25" fmla="*/ 77 h 265"/>
              <a:gd name="T26" fmla="*/ 8 w 265"/>
              <a:gd name="T27" fmla="*/ 88 h 265"/>
              <a:gd name="T28" fmla="*/ 24 w 265"/>
              <a:gd name="T29" fmla="*/ 118 h 265"/>
              <a:gd name="T30" fmla="*/ 0 w 265"/>
              <a:gd name="T31" fmla="*/ 140 h 265"/>
              <a:gd name="T32" fmla="*/ 27 w 265"/>
              <a:gd name="T33" fmla="*/ 160 h 265"/>
              <a:gd name="T34" fmla="*/ 12 w 265"/>
              <a:gd name="T35" fmla="*/ 189 h 265"/>
              <a:gd name="T36" fmla="*/ 46 w 265"/>
              <a:gd name="T37" fmla="*/ 199 h 265"/>
              <a:gd name="T38" fmla="*/ 43 w 265"/>
              <a:gd name="T39" fmla="*/ 231 h 265"/>
              <a:gd name="T40" fmla="*/ 77 w 265"/>
              <a:gd name="T41" fmla="*/ 227 h 265"/>
              <a:gd name="T42" fmla="*/ 87 w 265"/>
              <a:gd name="T43" fmla="*/ 258 h 265"/>
              <a:gd name="T44" fmla="*/ 118 w 265"/>
              <a:gd name="T45" fmla="*/ 241 h 265"/>
              <a:gd name="T46" fmla="*/ 139 w 265"/>
              <a:gd name="T47" fmla="*/ 265 h 265"/>
              <a:gd name="T48" fmla="*/ 160 w 265"/>
              <a:gd name="T49" fmla="*/ 239 h 265"/>
              <a:gd name="T50" fmla="*/ 189 w 265"/>
              <a:gd name="T51" fmla="*/ 253 h 265"/>
              <a:gd name="T52" fmla="*/ 198 w 265"/>
              <a:gd name="T53" fmla="*/ 220 h 265"/>
              <a:gd name="T54" fmla="*/ 231 w 265"/>
              <a:gd name="T55" fmla="*/ 222 h 265"/>
              <a:gd name="T56" fmla="*/ 226 w 265"/>
              <a:gd name="T57" fmla="*/ 188 h 265"/>
              <a:gd name="T58" fmla="*/ 257 w 265"/>
              <a:gd name="T59" fmla="*/ 178 h 265"/>
              <a:gd name="T60" fmla="*/ 241 w 265"/>
              <a:gd name="T61" fmla="*/ 148 h 265"/>
              <a:gd name="T62" fmla="*/ 265 w 265"/>
              <a:gd name="T63" fmla="*/ 126 h 265"/>
              <a:gd name="T64" fmla="*/ 204 w 265"/>
              <a:gd name="T65" fmla="*/ 158 h 265"/>
              <a:gd name="T66" fmla="*/ 204 w 265"/>
              <a:gd name="T67" fmla="*/ 108 h 265"/>
              <a:gd name="T68" fmla="*/ 214 w 265"/>
              <a:gd name="T69" fmla="*/ 154 h 265"/>
              <a:gd name="T70" fmla="*/ 163 w 265"/>
              <a:gd name="T71" fmla="*/ 109 h 265"/>
              <a:gd name="T72" fmla="*/ 175 w 265"/>
              <a:gd name="T73" fmla="*/ 60 h 265"/>
              <a:gd name="T74" fmla="*/ 111 w 265"/>
              <a:gd name="T75" fmla="*/ 50 h 265"/>
              <a:gd name="T76" fmla="*/ 158 w 265"/>
              <a:gd name="T77" fmla="*/ 60 h 265"/>
              <a:gd name="T78" fmla="*/ 107 w 265"/>
              <a:gd name="T79" fmla="*/ 60 h 265"/>
              <a:gd name="T80" fmla="*/ 132 w 265"/>
              <a:gd name="T81" fmla="*/ 154 h 265"/>
              <a:gd name="T82" fmla="*/ 153 w 265"/>
              <a:gd name="T83" fmla="*/ 133 h 265"/>
              <a:gd name="T84" fmla="*/ 108 w 265"/>
              <a:gd name="T85" fmla="*/ 101 h 265"/>
              <a:gd name="T86" fmla="*/ 59 w 265"/>
              <a:gd name="T87" fmla="*/ 89 h 265"/>
              <a:gd name="T88" fmla="*/ 50 w 265"/>
              <a:gd name="T89" fmla="*/ 153 h 265"/>
              <a:gd name="T90" fmla="*/ 60 w 265"/>
              <a:gd name="T91" fmla="*/ 107 h 265"/>
              <a:gd name="T92" fmla="*/ 60 w 265"/>
              <a:gd name="T93" fmla="*/ 157 h 265"/>
              <a:gd name="T94" fmla="*/ 63 w 265"/>
              <a:gd name="T95" fmla="*/ 165 h 265"/>
              <a:gd name="T96" fmla="*/ 98 w 265"/>
              <a:gd name="T97" fmla="*/ 201 h 265"/>
              <a:gd name="T98" fmla="*/ 58 w 265"/>
              <a:gd name="T99" fmla="*/ 175 h 265"/>
              <a:gd name="T100" fmla="*/ 110 w 265"/>
              <a:gd name="T101" fmla="*/ 214 h 265"/>
              <a:gd name="T102" fmla="*/ 136 w 265"/>
              <a:gd name="T103" fmla="*/ 171 h 265"/>
              <a:gd name="T104" fmla="*/ 174 w 265"/>
              <a:gd name="T105" fmla="*/ 206 h 265"/>
              <a:gd name="T106" fmla="*/ 162 w 265"/>
              <a:gd name="T107" fmla="*/ 157 h 265"/>
              <a:gd name="T108" fmla="*/ 192 w 265"/>
              <a:gd name="T109" fmla="*/ 193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" h="265">
                <a:moveTo>
                  <a:pt x="260" y="121"/>
                </a:moveTo>
                <a:cubicBezTo>
                  <a:pt x="241" y="118"/>
                  <a:pt x="241" y="118"/>
                  <a:pt x="241" y="118"/>
                </a:cubicBezTo>
                <a:cubicBezTo>
                  <a:pt x="240" y="114"/>
                  <a:pt x="239" y="110"/>
                  <a:pt x="238" y="106"/>
                </a:cubicBezTo>
                <a:cubicBezTo>
                  <a:pt x="255" y="95"/>
                  <a:pt x="255" y="95"/>
                  <a:pt x="255" y="95"/>
                </a:cubicBezTo>
                <a:cubicBezTo>
                  <a:pt x="258" y="94"/>
                  <a:pt x="259" y="91"/>
                  <a:pt x="258" y="89"/>
                </a:cubicBezTo>
                <a:cubicBezTo>
                  <a:pt x="253" y="77"/>
                  <a:pt x="253" y="77"/>
                  <a:pt x="253" y="77"/>
                </a:cubicBezTo>
                <a:cubicBezTo>
                  <a:pt x="252" y="74"/>
                  <a:pt x="249" y="73"/>
                  <a:pt x="246" y="74"/>
                </a:cubicBezTo>
                <a:cubicBezTo>
                  <a:pt x="227" y="78"/>
                  <a:pt x="227" y="78"/>
                  <a:pt x="227" y="78"/>
                </a:cubicBezTo>
                <a:cubicBezTo>
                  <a:pt x="225" y="74"/>
                  <a:pt x="222" y="71"/>
                  <a:pt x="219" y="67"/>
                </a:cubicBezTo>
                <a:cubicBezTo>
                  <a:pt x="231" y="51"/>
                  <a:pt x="231" y="51"/>
                  <a:pt x="231" y="51"/>
                </a:cubicBezTo>
                <a:cubicBezTo>
                  <a:pt x="233" y="49"/>
                  <a:pt x="233" y="46"/>
                  <a:pt x="231" y="4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20" y="33"/>
                  <a:pt x="217" y="33"/>
                  <a:pt x="215" y="34"/>
                </a:cubicBezTo>
                <a:cubicBezTo>
                  <a:pt x="198" y="46"/>
                  <a:pt x="198" y="46"/>
                  <a:pt x="198" y="46"/>
                </a:cubicBezTo>
                <a:cubicBezTo>
                  <a:pt x="195" y="43"/>
                  <a:pt x="192" y="41"/>
                  <a:pt x="188" y="39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3" y="17"/>
                  <a:pt x="192" y="14"/>
                  <a:pt x="190" y="13"/>
                </a:cubicBezTo>
                <a:cubicBezTo>
                  <a:pt x="177" y="8"/>
                  <a:pt x="177" y="8"/>
                  <a:pt x="177" y="8"/>
                </a:cubicBezTo>
                <a:cubicBezTo>
                  <a:pt x="175" y="7"/>
                  <a:pt x="172" y="8"/>
                  <a:pt x="171" y="10"/>
                </a:cubicBezTo>
                <a:cubicBezTo>
                  <a:pt x="161" y="28"/>
                  <a:pt x="161" y="28"/>
                  <a:pt x="161" y="28"/>
                </a:cubicBezTo>
                <a:cubicBezTo>
                  <a:pt x="156" y="26"/>
                  <a:pt x="152" y="25"/>
                  <a:pt x="147" y="25"/>
                </a:cubicBezTo>
                <a:cubicBezTo>
                  <a:pt x="144" y="5"/>
                  <a:pt x="144" y="5"/>
                  <a:pt x="144" y="5"/>
                </a:cubicBezTo>
                <a:cubicBezTo>
                  <a:pt x="144" y="2"/>
                  <a:pt x="142" y="0"/>
                  <a:pt x="13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3" y="0"/>
                  <a:pt x="121" y="2"/>
                  <a:pt x="121" y="5"/>
                </a:cubicBezTo>
                <a:cubicBezTo>
                  <a:pt x="118" y="25"/>
                  <a:pt x="118" y="25"/>
                  <a:pt x="118" y="25"/>
                </a:cubicBezTo>
                <a:cubicBezTo>
                  <a:pt x="113" y="25"/>
                  <a:pt x="109" y="26"/>
                  <a:pt x="105" y="27"/>
                </a:cubicBezTo>
                <a:cubicBezTo>
                  <a:pt x="95" y="10"/>
                  <a:pt x="95" y="10"/>
                  <a:pt x="95" y="10"/>
                </a:cubicBezTo>
                <a:cubicBezTo>
                  <a:pt x="94" y="8"/>
                  <a:pt x="91" y="7"/>
                  <a:pt x="88" y="8"/>
                </a:cubicBezTo>
                <a:cubicBezTo>
                  <a:pt x="76" y="13"/>
                  <a:pt x="76" y="13"/>
                  <a:pt x="76" y="13"/>
                </a:cubicBezTo>
                <a:cubicBezTo>
                  <a:pt x="74" y="14"/>
                  <a:pt x="72" y="16"/>
                  <a:pt x="73" y="19"/>
                </a:cubicBezTo>
                <a:cubicBezTo>
                  <a:pt x="78" y="38"/>
                  <a:pt x="78" y="38"/>
                  <a:pt x="78" y="38"/>
                </a:cubicBezTo>
                <a:cubicBezTo>
                  <a:pt x="74" y="41"/>
                  <a:pt x="70" y="43"/>
                  <a:pt x="66" y="46"/>
                </a:cubicBezTo>
                <a:cubicBezTo>
                  <a:pt x="50" y="34"/>
                  <a:pt x="50" y="34"/>
                  <a:pt x="50" y="34"/>
                </a:cubicBezTo>
                <a:cubicBezTo>
                  <a:pt x="48" y="33"/>
                  <a:pt x="45" y="33"/>
                  <a:pt x="43" y="34"/>
                </a:cubicBezTo>
                <a:cubicBezTo>
                  <a:pt x="34" y="44"/>
                  <a:pt x="34" y="44"/>
                  <a:pt x="34" y="44"/>
                </a:cubicBezTo>
                <a:cubicBezTo>
                  <a:pt x="32" y="46"/>
                  <a:pt x="32" y="49"/>
                  <a:pt x="33" y="51"/>
                </a:cubicBezTo>
                <a:cubicBezTo>
                  <a:pt x="46" y="67"/>
                  <a:pt x="46" y="67"/>
                  <a:pt x="46" y="67"/>
                </a:cubicBezTo>
                <a:cubicBezTo>
                  <a:pt x="43" y="70"/>
                  <a:pt x="41" y="74"/>
                  <a:pt x="38" y="77"/>
                </a:cubicBezTo>
                <a:cubicBezTo>
                  <a:pt x="19" y="72"/>
                  <a:pt x="19" y="72"/>
                  <a:pt x="19" y="72"/>
                </a:cubicBezTo>
                <a:cubicBezTo>
                  <a:pt x="16" y="72"/>
                  <a:pt x="14" y="73"/>
                  <a:pt x="13" y="75"/>
                </a:cubicBezTo>
                <a:cubicBezTo>
                  <a:pt x="8" y="88"/>
                  <a:pt x="8" y="88"/>
                  <a:pt x="8" y="88"/>
                </a:cubicBezTo>
                <a:cubicBezTo>
                  <a:pt x="7" y="90"/>
                  <a:pt x="8" y="93"/>
                  <a:pt x="10" y="94"/>
                </a:cubicBezTo>
                <a:cubicBezTo>
                  <a:pt x="27" y="105"/>
                  <a:pt x="27" y="105"/>
                  <a:pt x="27" y="105"/>
                </a:cubicBezTo>
                <a:cubicBezTo>
                  <a:pt x="26" y="109"/>
                  <a:pt x="25" y="114"/>
                  <a:pt x="24" y="118"/>
                </a:cubicBezTo>
                <a:cubicBezTo>
                  <a:pt x="4" y="121"/>
                  <a:pt x="4" y="121"/>
                  <a:pt x="4" y="121"/>
                </a:cubicBezTo>
                <a:cubicBezTo>
                  <a:pt x="2" y="121"/>
                  <a:pt x="0" y="124"/>
                  <a:pt x="0" y="126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5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5" y="152"/>
                  <a:pt x="26" y="156"/>
                  <a:pt x="27" y="160"/>
                </a:cubicBezTo>
                <a:cubicBezTo>
                  <a:pt x="9" y="170"/>
                  <a:pt x="9" y="170"/>
                  <a:pt x="9" y="170"/>
                </a:cubicBezTo>
                <a:cubicBezTo>
                  <a:pt x="7" y="172"/>
                  <a:pt x="6" y="175"/>
                  <a:pt x="7" y="177"/>
                </a:cubicBezTo>
                <a:cubicBezTo>
                  <a:pt x="12" y="189"/>
                  <a:pt x="12" y="189"/>
                  <a:pt x="12" y="189"/>
                </a:cubicBezTo>
                <a:cubicBezTo>
                  <a:pt x="13" y="192"/>
                  <a:pt x="16" y="193"/>
                  <a:pt x="18" y="192"/>
                </a:cubicBezTo>
                <a:cubicBezTo>
                  <a:pt x="38" y="187"/>
                  <a:pt x="38" y="187"/>
                  <a:pt x="38" y="187"/>
                </a:cubicBezTo>
                <a:cubicBezTo>
                  <a:pt x="40" y="191"/>
                  <a:pt x="43" y="195"/>
                  <a:pt x="46" y="199"/>
                </a:cubicBezTo>
                <a:cubicBezTo>
                  <a:pt x="33" y="215"/>
                  <a:pt x="33" y="215"/>
                  <a:pt x="33" y="215"/>
                </a:cubicBezTo>
                <a:cubicBezTo>
                  <a:pt x="32" y="217"/>
                  <a:pt x="32" y="220"/>
                  <a:pt x="34" y="222"/>
                </a:cubicBezTo>
                <a:cubicBezTo>
                  <a:pt x="43" y="231"/>
                  <a:pt x="43" y="231"/>
                  <a:pt x="43" y="231"/>
                </a:cubicBezTo>
                <a:cubicBezTo>
                  <a:pt x="45" y="233"/>
                  <a:pt x="48" y="233"/>
                  <a:pt x="50" y="232"/>
                </a:cubicBezTo>
                <a:cubicBezTo>
                  <a:pt x="66" y="220"/>
                  <a:pt x="66" y="220"/>
                  <a:pt x="66" y="220"/>
                </a:cubicBezTo>
                <a:cubicBezTo>
                  <a:pt x="70" y="222"/>
                  <a:pt x="73" y="225"/>
                  <a:pt x="77" y="227"/>
                </a:cubicBezTo>
                <a:cubicBezTo>
                  <a:pt x="72" y="246"/>
                  <a:pt x="72" y="246"/>
                  <a:pt x="72" y="246"/>
                </a:cubicBezTo>
                <a:cubicBezTo>
                  <a:pt x="71" y="249"/>
                  <a:pt x="73" y="252"/>
                  <a:pt x="75" y="253"/>
                </a:cubicBezTo>
                <a:cubicBezTo>
                  <a:pt x="87" y="258"/>
                  <a:pt x="87" y="258"/>
                  <a:pt x="87" y="258"/>
                </a:cubicBezTo>
                <a:cubicBezTo>
                  <a:pt x="90" y="259"/>
                  <a:pt x="92" y="258"/>
                  <a:pt x="94" y="256"/>
                </a:cubicBezTo>
                <a:cubicBezTo>
                  <a:pt x="104" y="238"/>
                  <a:pt x="104" y="238"/>
                  <a:pt x="104" y="238"/>
                </a:cubicBezTo>
                <a:cubicBezTo>
                  <a:pt x="108" y="240"/>
                  <a:pt x="113" y="240"/>
                  <a:pt x="118" y="241"/>
                </a:cubicBezTo>
                <a:cubicBezTo>
                  <a:pt x="121" y="261"/>
                  <a:pt x="121" y="261"/>
                  <a:pt x="121" y="261"/>
                </a:cubicBezTo>
                <a:cubicBezTo>
                  <a:pt x="121" y="263"/>
                  <a:pt x="123" y="265"/>
                  <a:pt x="126" y="265"/>
                </a:cubicBezTo>
                <a:cubicBezTo>
                  <a:pt x="139" y="265"/>
                  <a:pt x="139" y="265"/>
                  <a:pt x="139" y="265"/>
                </a:cubicBezTo>
                <a:cubicBezTo>
                  <a:pt x="142" y="265"/>
                  <a:pt x="144" y="263"/>
                  <a:pt x="144" y="261"/>
                </a:cubicBezTo>
                <a:cubicBezTo>
                  <a:pt x="147" y="241"/>
                  <a:pt x="147" y="241"/>
                  <a:pt x="147" y="241"/>
                </a:cubicBezTo>
                <a:cubicBezTo>
                  <a:pt x="151" y="240"/>
                  <a:pt x="156" y="240"/>
                  <a:pt x="160" y="239"/>
                </a:cubicBezTo>
                <a:cubicBezTo>
                  <a:pt x="170" y="256"/>
                  <a:pt x="170" y="256"/>
                  <a:pt x="170" y="256"/>
                </a:cubicBezTo>
                <a:cubicBezTo>
                  <a:pt x="171" y="258"/>
                  <a:pt x="174" y="259"/>
                  <a:pt x="176" y="258"/>
                </a:cubicBezTo>
                <a:cubicBezTo>
                  <a:pt x="189" y="253"/>
                  <a:pt x="189" y="253"/>
                  <a:pt x="189" y="253"/>
                </a:cubicBezTo>
                <a:cubicBezTo>
                  <a:pt x="191" y="252"/>
                  <a:pt x="192" y="249"/>
                  <a:pt x="192" y="247"/>
                </a:cubicBezTo>
                <a:cubicBezTo>
                  <a:pt x="187" y="227"/>
                  <a:pt x="187" y="227"/>
                  <a:pt x="187" y="227"/>
                </a:cubicBezTo>
                <a:cubicBezTo>
                  <a:pt x="191" y="225"/>
                  <a:pt x="195" y="223"/>
                  <a:pt x="198" y="220"/>
                </a:cubicBezTo>
                <a:cubicBezTo>
                  <a:pt x="215" y="232"/>
                  <a:pt x="215" y="232"/>
                  <a:pt x="215" y="232"/>
                </a:cubicBezTo>
                <a:cubicBezTo>
                  <a:pt x="217" y="233"/>
                  <a:pt x="220" y="233"/>
                  <a:pt x="221" y="231"/>
                </a:cubicBezTo>
                <a:cubicBezTo>
                  <a:pt x="231" y="222"/>
                  <a:pt x="231" y="222"/>
                  <a:pt x="231" y="222"/>
                </a:cubicBezTo>
                <a:cubicBezTo>
                  <a:pt x="233" y="220"/>
                  <a:pt x="233" y="217"/>
                  <a:pt x="231" y="215"/>
                </a:cubicBezTo>
                <a:cubicBezTo>
                  <a:pt x="219" y="199"/>
                  <a:pt x="219" y="199"/>
                  <a:pt x="219" y="199"/>
                </a:cubicBezTo>
                <a:cubicBezTo>
                  <a:pt x="222" y="196"/>
                  <a:pt x="224" y="192"/>
                  <a:pt x="226" y="188"/>
                </a:cubicBezTo>
                <a:cubicBezTo>
                  <a:pt x="246" y="193"/>
                  <a:pt x="246" y="193"/>
                  <a:pt x="246" y="193"/>
                </a:cubicBezTo>
                <a:cubicBezTo>
                  <a:pt x="248" y="194"/>
                  <a:pt x="251" y="193"/>
                  <a:pt x="252" y="190"/>
                </a:cubicBezTo>
                <a:cubicBezTo>
                  <a:pt x="257" y="178"/>
                  <a:pt x="257" y="178"/>
                  <a:pt x="257" y="178"/>
                </a:cubicBezTo>
                <a:cubicBezTo>
                  <a:pt x="258" y="176"/>
                  <a:pt x="257" y="173"/>
                  <a:pt x="255" y="172"/>
                </a:cubicBezTo>
                <a:cubicBezTo>
                  <a:pt x="238" y="161"/>
                  <a:pt x="238" y="161"/>
                  <a:pt x="238" y="161"/>
                </a:cubicBezTo>
                <a:cubicBezTo>
                  <a:pt x="239" y="157"/>
                  <a:pt x="240" y="152"/>
                  <a:pt x="241" y="148"/>
                </a:cubicBezTo>
                <a:cubicBezTo>
                  <a:pt x="260" y="145"/>
                  <a:pt x="260" y="145"/>
                  <a:pt x="260" y="145"/>
                </a:cubicBezTo>
                <a:cubicBezTo>
                  <a:pt x="263" y="144"/>
                  <a:pt x="265" y="142"/>
                  <a:pt x="265" y="140"/>
                </a:cubicBezTo>
                <a:cubicBezTo>
                  <a:pt x="265" y="126"/>
                  <a:pt x="265" y="126"/>
                  <a:pt x="265" y="126"/>
                </a:cubicBezTo>
                <a:cubicBezTo>
                  <a:pt x="265" y="124"/>
                  <a:pt x="263" y="121"/>
                  <a:pt x="260" y="121"/>
                </a:cubicBezTo>
                <a:close/>
                <a:moveTo>
                  <a:pt x="214" y="154"/>
                </a:moveTo>
                <a:cubicBezTo>
                  <a:pt x="213" y="159"/>
                  <a:pt x="208" y="161"/>
                  <a:pt x="204" y="158"/>
                </a:cubicBezTo>
                <a:cubicBezTo>
                  <a:pt x="170" y="138"/>
                  <a:pt x="170" y="138"/>
                  <a:pt x="170" y="138"/>
                </a:cubicBezTo>
                <a:cubicBezTo>
                  <a:pt x="166" y="135"/>
                  <a:pt x="166" y="131"/>
                  <a:pt x="170" y="128"/>
                </a:cubicBezTo>
                <a:cubicBezTo>
                  <a:pt x="204" y="108"/>
                  <a:pt x="204" y="108"/>
                  <a:pt x="204" y="108"/>
                </a:cubicBezTo>
                <a:cubicBezTo>
                  <a:pt x="208" y="105"/>
                  <a:pt x="213" y="107"/>
                  <a:pt x="214" y="112"/>
                </a:cubicBezTo>
                <a:cubicBezTo>
                  <a:pt x="214" y="112"/>
                  <a:pt x="217" y="122"/>
                  <a:pt x="217" y="133"/>
                </a:cubicBezTo>
                <a:cubicBezTo>
                  <a:pt x="217" y="143"/>
                  <a:pt x="214" y="154"/>
                  <a:pt x="214" y="154"/>
                </a:cubicBezTo>
                <a:close/>
                <a:moveTo>
                  <a:pt x="205" y="90"/>
                </a:moveTo>
                <a:cubicBezTo>
                  <a:pt x="208" y="94"/>
                  <a:pt x="206" y="99"/>
                  <a:pt x="201" y="100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58" y="110"/>
                  <a:pt x="155" y="107"/>
                  <a:pt x="156" y="102"/>
                </a:cubicBezTo>
                <a:cubicBezTo>
                  <a:pt x="165" y="64"/>
                  <a:pt x="165" y="64"/>
                  <a:pt x="165" y="64"/>
                </a:cubicBezTo>
                <a:cubicBezTo>
                  <a:pt x="166" y="59"/>
                  <a:pt x="171" y="57"/>
                  <a:pt x="175" y="60"/>
                </a:cubicBezTo>
                <a:cubicBezTo>
                  <a:pt x="175" y="60"/>
                  <a:pt x="185" y="65"/>
                  <a:pt x="192" y="73"/>
                </a:cubicBezTo>
                <a:cubicBezTo>
                  <a:pt x="200" y="80"/>
                  <a:pt x="205" y="90"/>
                  <a:pt x="205" y="90"/>
                </a:cubicBezTo>
                <a:close/>
                <a:moveTo>
                  <a:pt x="111" y="50"/>
                </a:moveTo>
                <a:cubicBezTo>
                  <a:pt x="111" y="50"/>
                  <a:pt x="122" y="47"/>
                  <a:pt x="132" y="47"/>
                </a:cubicBezTo>
                <a:cubicBezTo>
                  <a:pt x="143" y="47"/>
                  <a:pt x="154" y="50"/>
                  <a:pt x="154" y="50"/>
                </a:cubicBezTo>
                <a:cubicBezTo>
                  <a:pt x="158" y="52"/>
                  <a:pt x="160" y="56"/>
                  <a:pt x="158" y="60"/>
                </a:cubicBezTo>
                <a:cubicBezTo>
                  <a:pt x="137" y="94"/>
                  <a:pt x="137" y="94"/>
                  <a:pt x="137" y="94"/>
                </a:cubicBezTo>
                <a:cubicBezTo>
                  <a:pt x="134" y="98"/>
                  <a:pt x="130" y="98"/>
                  <a:pt x="128" y="94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5" y="56"/>
                  <a:pt x="106" y="52"/>
                  <a:pt x="111" y="50"/>
                </a:cubicBezTo>
                <a:close/>
                <a:moveTo>
                  <a:pt x="153" y="133"/>
                </a:moveTo>
                <a:cubicBezTo>
                  <a:pt x="153" y="144"/>
                  <a:pt x="144" y="154"/>
                  <a:pt x="132" y="154"/>
                </a:cubicBezTo>
                <a:cubicBezTo>
                  <a:pt x="121" y="154"/>
                  <a:pt x="112" y="144"/>
                  <a:pt x="112" y="133"/>
                </a:cubicBezTo>
                <a:cubicBezTo>
                  <a:pt x="112" y="121"/>
                  <a:pt x="121" y="112"/>
                  <a:pt x="132" y="112"/>
                </a:cubicBezTo>
                <a:cubicBezTo>
                  <a:pt x="144" y="112"/>
                  <a:pt x="153" y="121"/>
                  <a:pt x="153" y="133"/>
                </a:cubicBezTo>
                <a:close/>
                <a:moveTo>
                  <a:pt x="89" y="59"/>
                </a:moveTo>
                <a:cubicBezTo>
                  <a:pt x="94" y="56"/>
                  <a:pt x="98" y="58"/>
                  <a:pt x="99" y="63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109" y="106"/>
                  <a:pt x="107" y="109"/>
                  <a:pt x="102" y="108"/>
                </a:cubicBezTo>
                <a:cubicBezTo>
                  <a:pt x="63" y="99"/>
                  <a:pt x="63" y="99"/>
                  <a:pt x="63" y="99"/>
                </a:cubicBezTo>
                <a:cubicBezTo>
                  <a:pt x="59" y="98"/>
                  <a:pt x="57" y="93"/>
                  <a:pt x="59" y="89"/>
                </a:cubicBezTo>
                <a:cubicBezTo>
                  <a:pt x="59" y="89"/>
                  <a:pt x="65" y="79"/>
                  <a:pt x="72" y="72"/>
                </a:cubicBezTo>
                <a:cubicBezTo>
                  <a:pt x="80" y="64"/>
                  <a:pt x="89" y="59"/>
                  <a:pt x="89" y="59"/>
                </a:cubicBezTo>
                <a:close/>
                <a:moveTo>
                  <a:pt x="50" y="153"/>
                </a:moveTo>
                <a:cubicBezTo>
                  <a:pt x="50" y="153"/>
                  <a:pt x="47" y="142"/>
                  <a:pt x="47" y="132"/>
                </a:cubicBezTo>
                <a:cubicBezTo>
                  <a:pt x="47" y="121"/>
                  <a:pt x="50" y="110"/>
                  <a:pt x="50" y="110"/>
                </a:cubicBezTo>
                <a:cubicBezTo>
                  <a:pt x="51" y="106"/>
                  <a:pt x="56" y="104"/>
                  <a:pt x="60" y="107"/>
                </a:cubicBezTo>
                <a:cubicBezTo>
                  <a:pt x="93" y="127"/>
                  <a:pt x="93" y="127"/>
                  <a:pt x="93" y="127"/>
                </a:cubicBezTo>
                <a:cubicBezTo>
                  <a:pt x="98" y="130"/>
                  <a:pt x="98" y="134"/>
                  <a:pt x="93" y="136"/>
                </a:cubicBezTo>
                <a:cubicBezTo>
                  <a:pt x="60" y="157"/>
                  <a:pt x="60" y="157"/>
                  <a:pt x="60" y="157"/>
                </a:cubicBezTo>
                <a:cubicBezTo>
                  <a:pt x="56" y="160"/>
                  <a:pt x="51" y="158"/>
                  <a:pt x="50" y="153"/>
                </a:cubicBezTo>
                <a:close/>
                <a:moveTo>
                  <a:pt x="58" y="175"/>
                </a:moveTo>
                <a:cubicBezTo>
                  <a:pt x="56" y="171"/>
                  <a:pt x="58" y="166"/>
                  <a:pt x="63" y="16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6" y="155"/>
                  <a:pt x="109" y="158"/>
                  <a:pt x="108" y="162"/>
                </a:cubicBezTo>
                <a:cubicBezTo>
                  <a:pt x="98" y="201"/>
                  <a:pt x="98" y="201"/>
                  <a:pt x="98" y="201"/>
                </a:cubicBezTo>
                <a:cubicBezTo>
                  <a:pt x="97" y="206"/>
                  <a:pt x="93" y="207"/>
                  <a:pt x="89" y="205"/>
                </a:cubicBezTo>
                <a:cubicBezTo>
                  <a:pt x="89" y="205"/>
                  <a:pt x="79" y="200"/>
                  <a:pt x="71" y="192"/>
                </a:cubicBezTo>
                <a:cubicBezTo>
                  <a:pt x="64" y="185"/>
                  <a:pt x="58" y="175"/>
                  <a:pt x="58" y="175"/>
                </a:cubicBezTo>
                <a:close/>
                <a:moveTo>
                  <a:pt x="153" y="214"/>
                </a:moveTo>
                <a:cubicBezTo>
                  <a:pt x="153" y="214"/>
                  <a:pt x="142" y="217"/>
                  <a:pt x="131" y="217"/>
                </a:cubicBezTo>
                <a:cubicBezTo>
                  <a:pt x="121" y="217"/>
                  <a:pt x="110" y="214"/>
                  <a:pt x="110" y="214"/>
                </a:cubicBezTo>
                <a:cubicBezTo>
                  <a:pt x="105" y="213"/>
                  <a:pt x="103" y="209"/>
                  <a:pt x="106" y="204"/>
                </a:cubicBezTo>
                <a:cubicBezTo>
                  <a:pt x="127" y="171"/>
                  <a:pt x="127" y="171"/>
                  <a:pt x="127" y="171"/>
                </a:cubicBezTo>
                <a:cubicBezTo>
                  <a:pt x="129" y="167"/>
                  <a:pt x="133" y="167"/>
                  <a:pt x="136" y="171"/>
                </a:cubicBezTo>
                <a:cubicBezTo>
                  <a:pt x="157" y="204"/>
                  <a:pt x="157" y="204"/>
                  <a:pt x="157" y="204"/>
                </a:cubicBezTo>
                <a:cubicBezTo>
                  <a:pt x="159" y="209"/>
                  <a:pt x="157" y="213"/>
                  <a:pt x="153" y="214"/>
                </a:cubicBezTo>
                <a:close/>
                <a:moveTo>
                  <a:pt x="174" y="206"/>
                </a:moveTo>
                <a:cubicBezTo>
                  <a:pt x="170" y="208"/>
                  <a:pt x="166" y="206"/>
                  <a:pt x="164" y="202"/>
                </a:cubicBezTo>
                <a:cubicBezTo>
                  <a:pt x="155" y="163"/>
                  <a:pt x="155" y="163"/>
                  <a:pt x="155" y="163"/>
                </a:cubicBezTo>
                <a:cubicBezTo>
                  <a:pt x="154" y="158"/>
                  <a:pt x="157" y="155"/>
                  <a:pt x="162" y="157"/>
                </a:cubicBezTo>
                <a:cubicBezTo>
                  <a:pt x="200" y="166"/>
                  <a:pt x="200" y="166"/>
                  <a:pt x="200" y="166"/>
                </a:cubicBezTo>
                <a:cubicBezTo>
                  <a:pt x="205" y="167"/>
                  <a:pt x="207" y="171"/>
                  <a:pt x="205" y="176"/>
                </a:cubicBezTo>
                <a:cubicBezTo>
                  <a:pt x="205" y="176"/>
                  <a:pt x="199" y="185"/>
                  <a:pt x="192" y="193"/>
                </a:cubicBezTo>
                <a:cubicBezTo>
                  <a:pt x="184" y="200"/>
                  <a:pt x="174" y="206"/>
                  <a:pt x="174" y="20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Cog 4"/>
          <p:cNvSpPr>
            <a:spLocks noEditPoints="1"/>
          </p:cNvSpPr>
          <p:nvPr/>
        </p:nvSpPr>
        <p:spPr bwMode="auto">
          <a:xfrm>
            <a:off x="9164384" y="3536639"/>
            <a:ext cx="407988" cy="411163"/>
          </a:xfrm>
          <a:custGeom>
            <a:avLst/>
            <a:gdLst>
              <a:gd name="T0" fmla="*/ 118 w 122"/>
              <a:gd name="T1" fmla="*/ 74 h 122"/>
              <a:gd name="T2" fmla="*/ 102 w 122"/>
              <a:gd name="T3" fmla="*/ 64 h 122"/>
              <a:gd name="T4" fmla="*/ 102 w 122"/>
              <a:gd name="T5" fmla="*/ 64 h 122"/>
              <a:gd name="T6" fmla="*/ 101 w 122"/>
              <a:gd name="T7" fmla="*/ 54 h 122"/>
              <a:gd name="T8" fmla="*/ 101 w 122"/>
              <a:gd name="T9" fmla="*/ 53 h 122"/>
              <a:gd name="T10" fmla="*/ 116 w 122"/>
              <a:gd name="T11" fmla="*/ 41 h 122"/>
              <a:gd name="T12" fmla="*/ 118 w 122"/>
              <a:gd name="T13" fmla="*/ 34 h 122"/>
              <a:gd name="T14" fmla="*/ 111 w 122"/>
              <a:gd name="T15" fmla="*/ 30 h 122"/>
              <a:gd name="T16" fmla="*/ 92 w 122"/>
              <a:gd name="T17" fmla="*/ 34 h 122"/>
              <a:gd name="T18" fmla="*/ 92 w 122"/>
              <a:gd name="T19" fmla="*/ 35 h 122"/>
              <a:gd name="T20" fmla="*/ 84 w 122"/>
              <a:gd name="T21" fmla="*/ 28 h 122"/>
              <a:gd name="T22" fmla="*/ 84 w 122"/>
              <a:gd name="T23" fmla="*/ 27 h 122"/>
              <a:gd name="T24" fmla="*/ 86 w 122"/>
              <a:gd name="T25" fmla="*/ 8 h 122"/>
              <a:gd name="T26" fmla="*/ 82 w 122"/>
              <a:gd name="T27" fmla="*/ 1 h 122"/>
              <a:gd name="T28" fmla="*/ 74 w 122"/>
              <a:gd name="T29" fmla="*/ 4 h 122"/>
              <a:gd name="T30" fmla="*/ 64 w 122"/>
              <a:gd name="T31" fmla="*/ 20 h 122"/>
              <a:gd name="T32" fmla="*/ 64 w 122"/>
              <a:gd name="T33" fmla="*/ 21 h 122"/>
              <a:gd name="T34" fmla="*/ 53 w 122"/>
              <a:gd name="T35" fmla="*/ 21 h 122"/>
              <a:gd name="T36" fmla="*/ 53 w 122"/>
              <a:gd name="T37" fmla="*/ 21 h 122"/>
              <a:gd name="T38" fmla="*/ 41 w 122"/>
              <a:gd name="T39" fmla="*/ 6 h 122"/>
              <a:gd name="T40" fmla="*/ 33 w 122"/>
              <a:gd name="T41" fmla="*/ 4 h 122"/>
              <a:gd name="T42" fmla="*/ 30 w 122"/>
              <a:gd name="T43" fmla="*/ 12 h 122"/>
              <a:gd name="T44" fmla="*/ 34 w 122"/>
              <a:gd name="T45" fmla="*/ 30 h 122"/>
              <a:gd name="T46" fmla="*/ 34 w 122"/>
              <a:gd name="T47" fmla="*/ 30 h 122"/>
              <a:gd name="T48" fmla="*/ 27 w 122"/>
              <a:gd name="T49" fmla="*/ 38 h 122"/>
              <a:gd name="T50" fmla="*/ 27 w 122"/>
              <a:gd name="T51" fmla="*/ 38 h 122"/>
              <a:gd name="T52" fmla="*/ 8 w 122"/>
              <a:gd name="T53" fmla="*/ 36 h 122"/>
              <a:gd name="T54" fmla="*/ 1 w 122"/>
              <a:gd name="T55" fmla="*/ 40 h 122"/>
              <a:gd name="T56" fmla="*/ 4 w 122"/>
              <a:gd name="T57" fmla="*/ 48 h 122"/>
              <a:gd name="T58" fmla="*/ 20 w 122"/>
              <a:gd name="T59" fmla="*/ 58 h 122"/>
              <a:gd name="T60" fmla="*/ 21 w 122"/>
              <a:gd name="T61" fmla="*/ 69 h 122"/>
              <a:gd name="T62" fmla="*/ 6 w 122"/>
              <a:gd name="T63" fmla="*/ 81 h 122"/>
              <a:gd name="T64" fmla="*/ 4 w 122"/>
              <a:gd name="T65" fmla="*/ 89 h 122"/>
              <a:gd name="T66" fmla="*/ 11 w 122"/>
              <a:gd name="T67" fmla="*/ 92 h 122"/>
              <a:gd name="T68" fmla="*/ 30 w 122"/>
              <a:gd name="T69" fmla="*/ 88 h 122"/>
              <a:gd name="T70" fmla="*/ 38 w 122"/>
              <a:gd name="T71" fmla="*/ 96 h 122"/>
              <a:gd name="T72" fmla="*/ 36 w 122"/>
              <a:gd name="T73" fmla="*/ 114 h 122"/>
              <a:gd name="T74" fmla="*/ 40 w 122"/>
              <a:gd name="T75" fmla="*/ 121 h 122"/>
              <a:gd name="T76" fmla="*/ 48 w 122"/>
              <a:gd name="T77" fmla="*/ 118 h 122"/>
              <a:gd name="T78" fmla="*/ 58 w 122"/>
              <a:gd name="T79" fmla="*/ 102 h 122"/>
              <a:gd name="T80" fmla="*/ 69 w 122"/>
              <a:gd name="T81" fmla="*/ 102 h 122"/>
              <a:gd name="T82" fmla="*/ 81 w 122"/>
              <a:gd name="T83" fmla="*/ 116 h 122"/>
              <a:gd name="T84" fmla="*/ 89 w 122"/>
              <a:gd name="T85" fmla="*/ 118 h 122"/>
              <a:gd name="T86" fmla="*/ 92 w 122"/>
              <a:gd name="T87" fmla="*/ 111 h 122"/>
              <a:gd name="T88" fmla="*/ 88 w 122"/>
              <a:gd name="T89" fmla="*/ 92 h 122"/>
              <a:gd name="T90" fmla="*/ 95 w 122"/>
              <a:gd name="T91" fmla="*/ 84 h 122"/>
              <a:gd name="T92" fmla="*/ 114 w 122"/>
              <a:gd name="T93" fmla="*/ 86 h 122"/>
              <a:gd name="T94" fmla="*/ 121 w 122"/>
              <a:gd name="T95" fmla="*/ 82 h 122"/>
              <a:gd name="T96" fmla="*/ 118 w 122"/>
              <a:gd name="T97" fmla="*/ 74 h 122"/>
              <a:gd name="T98" fmla="*/ 52 w 122"/>
              <a:gd name="T99" fmla="*/ 86 h 122"/>
              <a:gd name="T100" fmla="*/ 36 w 122"/>
              <a:gd name="T101" fmla="*/ 53 h 122"/>
              <a:gd name="T102" fmla="*/ 69 w 122"/>
              <a:gd name="T103" fmla="*/ 37 h 122"/>
              <a:gd name="T104" fmla="*/ 86 w 122"/>
              <a:gd name="T105" fmla="*/ 70 h 122"/>
              <a:gd name="T106" fmla="*/ 52 w 122"/>
              <a:gd name="T107" fmla="*/ 8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2" h="122">
                <a:moveTo>
                  <a:pt x="118" y="74"/>
                </a:moveTo>
                <a:cubicBezTo>
                  <a:pt x="102" y="64"/>
                  <a:pt x="102" y="64"/>
                  <a:pt x="102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2" y="61"/>
                  <a:pt x="102" y="57"/>
                  <a:pt x="101" y="54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118" y="40"/>
                  <a:pt x="119" y="36"/>
                  <a:pt x="118" y="34"/>
                </a:cubicBezTo>
                <a:cubicBezTo>
                  <a:pt x="117" y="31"/>
                  <a:pt x="113" y="29"/>
                  <a:pt x="111" y="30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4"/>
                  <a:pt x="92" y="35"/>
                  <a:pt x="92" y="35"/>
                </a:cubicBezTo>
                <a:cubicBezTo>
                  <a:pt x="89" y="32"/>
                  <a:pt x="87" y="30"/>
                  <a:pt x="84" y="28"/>
                </a:cubicBezTo>
                <a:cubicBezTo>
                  <a:pt x="84" y="28"/>
                  <a:pt x="84" y="27"/>
                  <a:pt x="84" y="27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5"/>
                  <a:pt x="84" y="2"/>
                  <a:pt x="82" y="1"/>
                </a:cubicBezTo>
                <a:cubicBezTo>
                  <a:pt x="79" y="0"/>
                  <a:pt x="76" y="2"/>
                  <a:pt x="74" y="4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21"/>
                  <a:pt x="64" y="21"/>
                  <a:pt x="64" y="21"/>
                </a:cubicBezTo>
                <a:cubicBezTo>
                  <a:pt x="60" y="21"/>
                  <a:pt x="57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41" y="6"/>
                  <a:pt x="41" y="6"/>
                  <a:pt x="41" y="6"/>
                </a:cubicBezTo>
                <a:cubicBezTo>
                  <a:pt x="40" y="4"/>
                  <a:pt x="36" y="3"/>
                  <a:pt x="33" y="4"/>
                </a:cubicBezTo>
                <a:cubicBezTo>
                  <a:pt x="31" y="6"/>
                  <a:pt x="29" y="9"/>
                  <a:pt x="30" y="12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2" y="33"/>
                  <a:pt x="29" y="35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8" y="36"/>
                  <a:pt x="8" y="36"/>
                  <a:pt x="8" y="36"/>
                </a:cubicBezTo>
                <a:cubicBezTo>
                  <a:pt x="5" y="36"/>
                  <a:pt x="2" y="38"/>
                  <a:pt x="1" y="40"/>
                </a:cubicBezTo>
                <a:cubicBezTo>
                  <a:pt x="0" y="43"/>
                  <a:pt x="2" y="47"/>
                  <a:pt x="4" y="48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62"/>
                  <a:pt x="20" y="66"/>
                  <a:pt x="21" y="69"/>
                </a:cubicBezTo>
                <a:cubicBezTo>
                  <a:pt x="6" y="81"/>
                  <a:pt x="6" y="81"/>
                  <a:pt x="6" y="81"/>
                </a:cubicBezTo>
                <a:cubicBezTo>
                  <a:pt x="4" y="83"/>
                  <a:pt x="3" y="86"/>
                  <a:pt x="4" y="89"/>
                </a:cubicBezTo>
                <a:cubicBezTo>
                  <a:pt x="5" y="91"/>
                  <a:pt x="9" y="93"/>
                  <a:pt x="11" y="92"/>
                </a:cubicBezTo>
                <a:cubicBezTo>
                  <a:pt x="30" y="88"/>
                  <a:pt x="30" y="88"/>
                  <a:pt x="30" y="88"/>
                </a:cubicBezTo>
                <a:cubicBezTo>
                  <a:pt x="32" y="91"/>
                  <a:pt x="35" y="93"/>
                  <a:pt x="38" y="96"/>
                </a:cubicBezTo>
                <a:cubicBezTo>
                  <a:pt x="36" y="114"/>
                  <a:pt x="36" y="114"/>
                  <a:pt x="36" y="114"/>
                </a:cubicBezTo>
                <a:cubicBezTo>
                  <a:pt x="36" y="117"/>
                  <a:pt x="38" y="120"/>
                  <a:pt x="40" y="121"/>
                </a:cubicBezTo>
                <a:cubicBezTo>
                  <a:pt x="43" y="122"/>
                  <a:pt x="46" y="121"/>
                  <a:pt x="48" y="118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62" y="103"/>
                  <a:pt x="65" y="102"/>
                  <a:pt x="69" y="102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83" y="118"/>
                  <a:pt x="86" y="119"/>
                  <a:pt x="89" y="118"/>
                </a:cubicBezTo>
                <a:cubicBezTo>
                  <a:pt x="91" y="117"/>
                  <a:pt x="93" y="113"/>
                  <a:pt x="92" y="111"/>
                </a:cubicBezTo>
                <a:cubicBezTo>
                  <a:pt x="88" y="92"/>
                  <a:pt x="88" y="92"/>
                  <a:pt x="88" y="92"/>
                </a:cubicBezTo>
                <a:cubicBezTo>
                  <a:pt x="91" y="90"/>
                  <a:pt x="93" y="87"/>
                  <a:pt x="95" y="84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7" y="86"/>
                  <a:pt x="120" y="85"/>
                  <a:pt x="121" y="82"/>
                </a:cubicBezTo>
                <a:cubicBezTo>
                  <a:pt x="122" y="79"/>
                  <a:pt x="120" y="76"/>
                  <a:pt x="118" y="74"/>
                </a:cubicBezTo>
                <a:close/>
                <a:moveTo>
                  <a:pt x="52" y="86"/>
                </a:moveTo>
                <a:cubicBezTo>
                  <a:pt x="39" y="82"/>
                  <a:pt x="31" y="67"/>
                  <a:pt x="36" y="53"/>
                </a:cubicBezTo>
                <a:cubicBezTo>
                  <a:pt x="41" y="39"/>
                  <a:pt x="56" y="32"/>
                  <a:pt x="69" y="37"/>
                </a:cubicBezTo>
                <a:cubicBezTo>
                  <a:pt x="83" y="41"/>
                  <a:pt x="90" y="56"/>
                  <a:pt x="86" y="70"/>
                </a:cubicBezTo>
                <a:cubicBezTo>
                  <a:pt x="81" y="84"/>
                  <a:pt x="66" y="91"/>
                  <a:pt x="52" y="86"/>
                </a:cubicBezTo>
                <a:close/>
              </a:path>
            </a:pathLst>
          </a:custGeom>
          <a:solidFill>
            <a:srgbClr val="6D6E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1" name="model function"/>
          <p:cNvGrpSpPr/>
          <p:nvPr/>
        </p:nvGrpSpPr>
        <p:grpSpPr>
          <a:xfrm>
            <a:off x="9807184" y="2816335"/>
            <a:ext cx="1847813" cy="1060946"/>
            <a:chOff x="8323925" y="4005642"/>
            <a:chExt cx="1847813" cy="1060946"/>
          </a:xfrm>
        </p:grpSpPr>
        <p:sp>
          <p:nvSpPr>
            <p:cNvPr id="42" name="TextBox 41"/>
            <p:cNvSpPr txBox="1"/>
            <p:nvPr/>
          </p:nvSpPr>
          <p:spPr>
            <a:xfrm>
              <a:off x="8763980" y="4235591"/>
              <a:ext cx="14077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(x)=y</a:t>
              </a:r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8323925" y="4005642"/>
              <a:ext cx="61110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prstClr val="black"/>
                  </a:solidFill>
                  <a:latin typeface="Blackadder ITC" panose="04020505051007020D02" pitchFamily="82" charset="0"/>
                </a:rPr>
                <a:t>f</a:t>
              </a:r>
              <a:endParaRPr lang="en-US" sz="1600" dirty="0"/>
            </a:p>
          </p:txBody>
        </p:sp>
      </p:grpSp>
      <p:grpSp>
        <p:nvGrpSpPr>
          <p:cNvPr id="70" name="Data"/>
          <p:cNvGrpSpPr/>
          <p:nvPr/>
        </p:nvGrpSpPr>
        <p:grpSpPr>
          <a:xfrm>
            <a:off x="9135180" y="743310"/>
            <a:ext cx="1316386" cy="1592303"/>
            <a:chOff x="8409285" y="376375"/>
            <a:chExt cx="1316386" cy="1592303"/>
          </a:xfrm>
        </p:grpSpPr>
        <p:grpSp>
          <p:nvGrpSpPr>
            <p:cNvPr id="71" name="Group 7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73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8409285" y="735501"/>
              <a:ext cx="131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[1,3,1,2,2],1</a:t>
              </a:r>
            </a:p>
          </p:txBody>
        </p:sp>
      </p:grpSp>
      <p:grpSp>
        <p:nvGrpSpPr>
          <p:cNvPr id="80" name="Data"/>
          <p:cNvGrpSpPr/>
          <p:nvPr/>
        </p:nvGrpSpPr>
        <p:grpSpPr>
          <a:xfrm>
            <a:off x="9247436" y="857102"/>
            <a:ext cx="1316386" cy="1592303"/>
            <a:chOff x="8409285" y="376375"/>
            <a:chExt cx="1316386" cy="1592303"/>
          </a:xfrm>
        </p:grpSpPr>
        <p:grpSp>
          <p:nvGrpSpPr>
            <p:cNvPr id="81" name="Group 8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83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8409285" y="735501"/>
              <a:ext cx="131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[4,2,3,1,6],0</a:t>
              </a:r>
            </a:p>
          </p:txBody>
        </p:sp>
      </p:grpSp>
      <p:grpSp>
        <p:nvGrpSpPr>
          <p:cNvPr id="65" name="Data"/>
          <p:cNvGrpSpPr/>
          <p:nvPr/>
        </p:nvGrpSpPr>
        <p:grpSpPr>
          <a:xfrm>
            <a:off x="7717237" y="729451"/>
            <a:ext cx="1316386" cy="1592303"/>
            <a:chOff x="8409285" y="376375"/>
            <a:chExt cx="1316386" cy="1592303"/>
          </a:xfrm>
        </p:grpSpPr>
        <p:grpSp>
          <p:nvGrpSpPr>
            <p:cNvPr id="66" name="Group 2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8409285" y="735501"/>
              <a:ext cx="13163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[1,2,1,4,5],1</a:t>
              </a:r>
            </a:p>
            <a:p>
              <a:endParaRPr lang="en-US" dirty="0"/>
            </a:p>
          </p:txBody>
        </p:sp>
      </p:grpSp>
      <p:grpSp>
        <p:nvGrpSpPr>
          <p:cNvPr id="75" name="Data"/>
          <p:cNvGrpSpPr/>
          <p:nvPr/>
        </p:nvGrpSpPr>
        <p:grpSpPr>
          <a:xfrm>
            <a:off x="7818794" y="857102"/>
            <a:ext cx="1316386" cy="1592303"/>
            <a:chOff x="8409285" y="376375"/>
            <a:chExt cx="1316386" cy="1592303"/>
          </a:xfrm>
        </p:grpSpPr>
        <p:grpSp>
          <p:nvGrpSpPr>
            <p:cNvPr id="76" name="Group 2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78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8409285" y="735501"/>
              <a:ext cx="13163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[2,1,3,2,3],0</a:t>
              </a:r>
            </a:p>
            <a:p>
              <a:endParaRPr lang="en-US" dirty="0"/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13641"/>
              </p:ext>
            </p:extLst>
          </p:nvPr>
        </p:nvGraphicFramePr>
        <p:xfrm>
          <a:off x="7421210" y="4255770"/>
          <a:ext cx="3894336" cy="145842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79125">
                  <a:extLst>
                    <a:ext uri="{9D8B030D-6E8A-4147-A177-3AD203B41FA5}">
                      <a16:colId xmlns:a16="http://schemas.microsoft.com/office/drawing/2014/main" val="325205820"/>
                    </a:ext>
                  </a:extLst>
                </a:gridCol>
                <a:gridCol w="2015211">
                  <a:extLst>
                    <a:ext uri="{9D8B030D-6E8A-4147-A177-3AD203B41FA5}">
                      <a16:colId xmlns:a16="http://schemas.microsoft.com/office/drawing/2014/main" val="3583554034"/>
                    </a:ext>
                  </a:extLst>
                </a:gridCol>
              </a:tblGrid>
              <a:tr h="486141">
                <a:tc>
                  <a:txBody>
                    <a:bodyPr/>
                    <a:lstStyle/>
                    <a:p>
                      <a:r>
                        <a:rPr lang="en-US" sz="2300" dirty="0" err="1"/>
                        <a:t>regParam</a:t>
                      </a:r>
                      <a:endParaRPr lang="en-US" sz="2300" dirty="0"/>
                    </a:p>
                  </a:txBody>
                  <a:tcPr marL="119870" marR="119870" marT="59936" marB="59936"/>
                </a:tc>
                <a:tc>
                  <a:txBody>
                    <a:bodyPr/>
                    <a:lstStyle/>
                    <a:p>
                      <a:r>
                        <a:rPr lang="en-US" sz="2300" dirty="0" err="1"/>
                        <a:t>maxIter</a:t>
                      </a:r>
                      <a:endParaRPr lang="en-US" sz="2300" dirty="0"/>
                    </a:p>
                  </a:txBody>
                  <a:tcPr marL="119870" marR="119870" marT="59936" marB="59936"/>
                </a:tc>
                <a:extLst>
                  <a:ext uri="{0D108BD9-81ED-4DB2-BD59-A6C34878D82A}">
                    <a16:rowId xmlns:a16="http://schemas.microsoft.com/office/drawing/2014/main" val="3401942710"/>
                  </a:ext>
                </a:extLst>
              </a:tr>
              <a:tr h="486141">
                <a:tc>
                  <a:txBody>
                    <a:bodyPr/>
                    <a:lstStyle/>
                    <a:p>
                      <a:r>
                        <a:rPr lang="en-US" sz="2300" dirty="0"/>
                        <a:t>0.3</a:t>
                      </a:r>
                    </a:p>
                  </a:txBody>
                  <a:tcPr marL="119870" marR="119870" marT="59936" marB="599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10</a:t>
                      </a:r>
                    </a:p>
                  </a:txBody>
                  <a:tcPr marL="119870" marR="119870" marT="59936" marB="599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069961"/>
                  </a:ext>
                </a:extLst>
              </a:tr>
              <a:tr h="486141">
                <a:tc>
                  <a:txBody>
                    <a:bodyPr/>
                    <a:lstStyle/>
                    <a:p>
                      <a:r>
                        <a:rPr lang="en-US" sz="2300" dirty="0"/>
                        <a:t>0.1</a:t>
                      </a:r>
                    </a:p>
                  </a:txBody>
                  <a:tcPr marL="119870" marR="119870" marT="59936" marB="599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</a:p>
                  </a:txBody>
                  <a:tcPr marL="119870" marR="119870" marT="59936" marB="599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2115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38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0231 L -0.12942 -0.00416 L -0.12734 0.24977 L 0.03802 0.24861 " pathEditMode="relative" ptsTypes="AAAA">
                                      <p:cBhvr>
                                        <p:cTn id="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95 -0.00694 L 0.18542 0.0007 C 0.18503 0.09537 0.18463 0.19005 0.18424 0.28473 " pathEditMode="relative" ptsTypes="AAA">
                                      <p:cBhvr>
                                        <p:cTn id="2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717 L -0.24818 -0.00254 L -0.24336 0.24977 L -0.08203 0.24676 " pathEditMode="relative" ptsTypes="AAAA">
                                      <p:cBhvr>
                                        <p:cTn id="3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46 -0.01667 L 0.06953 -0.01088 C 0.06914 0.08703 0.06875 0.18495 0.06835 0.28287 " pathEditMode="relative" ptsTypes="AAA">
                                      <p:cBhvr>
                                        <p:cTn id="5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g 2"/>
          <p:cNvSpPr>
            <a:spLocks noEditPoints="1"/>
          </p:cNvSpPr>
          <p:nvPr/>
        </p:nvSpPr>
        <p:spPr bwMode="auto">
          <a:xfrm>
            <a:off x="8173784" y="3452501"/>
            <a:ext cx="441325" cy="444500"/>
          </a:xfrm>
          <a:custGeom>
            <a:avLst/>
            <a:gdLst>
              <a:gd name="T0" fmla="*/ 27 w 132"/>
              <a:gd name="T1" fmla="*/ 32 h 132"/>
              <a:gd name="T2" fmla="*/ 27 w 132"/>
              <a:gd name="T3" fmla="*/ 40 h 132"/>
              <a:gd name="T4" fmla="*/ 17 w 132"/>
              <a:gd name="T5" fmla="*/ 50 h 132"/>
              <a:gd name="T6" fmla="*/ 1 w 132"/>
              <a:gd name="T7" fmla="*/ 53 h 132"/>
              <a:gd name="T8" fmla="*/ 3 w 132"/>
              <a:gd name="T9" fmla="*/ 67 h 132"/>
              <a:gd name="T10" fmla="*/ 20 w 132"/>
              <a:gd name="T11" fmla="*/ 75 h 132"/>
              <a:gd name="T12" fmla="*/ 20 w 132"/>
              <a:gd name="T13" fmla="*/ 89 h 132"/>
              <a:gd name="T14" fmla="*/ 11 w 132"/>
              <a:gd name="T15" fmla="*/ 102 h 132"/>
              <a:gd name="T16" fmla="*/ 22 w 132"/>
              <a:gd name="T17" fmla="*/ 111 h 132"/>
              <a:gd name="T18" fmla="*/ 40 w 132"/>
              <a:gd name="T19" fmla="*/ 104 h 132"/>
              <a:gd name="T20" fmla="*/ 49 w 132"/>
              <a:gd name="T21" fmla="*/ 114 h 132"/>
              <a:gd name="T22" fmla="*/ 52 w 132"/>
              <a:gd name="T23" fmla="*/ 131 h 132"/>
              <a:gd name="T24" fmla="*/ 67 w 132"/>
              <a:gd name="T25" fmla="*/ 129 h 132"/>
              <a:gd name="T26" fmla="*/ 75 w 132"/>
              <a:gd name="T27" fmla="*/ 111 h 132"/>
              <a:gd name="T28" fmla="*/ 81 w 132"/>
              <a:gd name="T29" fmla="*/ 110 h 132"/>
              <a:gd name="T30" fmla="*/ 88 w 132"/>
              <a:gd name="T31" fmla="*/ 112 h 132"/>
              <a:gd name="T32" fmla="*/ 102 w 132"/>
              <a:gd name="T33" fmla="*/ 121 h 132"/>
              <a:gd name="T34" fmla="*/ 111 w 132"/>
              <a:gd name="T35" fmla="*/ 110 h 132"/>
              <a:gd name="T36" fmla="*/ 104 w 132"/>
              <a:gd name="T37" fmla="*/ 92 h 132"/>
              <a:gd name="T38" fmla="*/ 107 w 132"/>
              <a:gd name="T39" fmla="*/ 86 h 132"/>
              <a:gd name="T40" fmla="*/ 114 w 132"/>
              <a:gd name="T41" fmla="*/ 82 h 132"/>
              <a:gd name="T42" fmla="*/ 130 w 132"/>
              <a:gd name="T43" fmla="*/ 79 h 132"/>
              <a:gd name="T44" fmla="*/ 128 w 132"/>
              <a:gd name="T45" fmla="*/ 65 h 132"/>
              <a:gd name="T46" fmla="*/ 111 w 132"/>
              <a:gd name="T47" fmla="*/ 57 h 132"/>
              <a:gd name="T48" fmla="*/ 110 w 132"/>
              <a:gd name="T49" fmla="*/ 51 h 132"/>
              <a:gd name="T50" fmla="*/ 112 w 132"/>
              <a:gd name="T51" fmla="*/ 43 h 132"/>
              <a:gd name="T52" fmla="*/ 121 w 132"/>
              <a:gd name="T53" fmla="*/ 30 h 132"/>
              <a:gd name="T54" fmla="*/ 109 w 132"/>
              <a:gd name="T55" fmla="*/ 21 h 132"/>
              <a:gd name="T56" fmla="*/ 91 w 132"/>
              <a:gd name="T57" fmla="*/ 27 h 132"/>
              <a:gd name="T58" fmla="*/ 86 w 132"/>
              <a:gd name="T59" fmla="*/ 25 h 132"/>
              <a:gd name="T60" fmla="*/ 82 w 132"/>
              <a:gd name="T61" fmla="*/ 18 h 132"/>
              <a:gd name="T62" fmla="*/ 79 w 132"/>
              <a:gd name="T63" fmla="*/ 1 h 132"/>
              <a:gd name="T64" fmla="*/ 65 w 132"/>
              <a:gd name="T65" fmla="*/ 3 h 132"/>
              <a:gd name="T66" fmla="*/ 57 w 132"/>
              <a:gd name="T67" fmla="*/ 21 h 132"/>
              <a:gd name="T68" fmla="*/ 51 w 132"/>
              <a:gd name="T69" fmla="*/ 22 h 132"/>
              <a:gd name="T70" fmla="*/ 43 w 132"/>
              <a:gd name="T71" fmla="*/ 20 h 132"/>
              <a:gd name="T72" fmla="*/ 29 w 132"/>
              <a:gd name="T73" fmla="*/ 11 h 132"/>
              <a:gd name="T74" fmla="*/ 21 w 132"/>
              <a:gd name="T75" fmla="*/ 22 h 132"/>
              <a:gd name="T76" fmla="*/ 80 w 132"/>
              <a:gd name="T77" fmla="*/ 85 h 132"/>
              <a:gd name="T78" fmla="*/ 51 w 132"/>
              <a:gd name="T79" fmla="*/ 4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2" h="132">
                <a:moveTo>
                  <a:pt x="21" y="22"/>
                </a:moveTo>
                <a:cubicBezTo>
                  <a:pt x="27" y="32"/>
                  <a:pt x="27" y="32"/>
                  <a:pt x="27" y="32"/>
                </a:cubicBezTo>
                <a:cubicBezTo>
                  <a:pt x="29" y="36"/>
                  <a:pt x="29" y="38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6" y="42"/>
                  <a:pt x="25" y="44"/>
                  <a:pt x="24" y="46"/>
                </a:cubicBezTo>
                <a:cubicBezTo>
                  <a:pt x="23" y="48"/>
                  <a:pt x="21" y="50"/>
                  <a:pt x="17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3" y="49"/>
                  <a:pt x="1" y="51"/>
                  <a:pt x="1" y="5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1" y="66"/>
                  <a:pt x="3" y="67"/>
                </a:cubicBezTo>
                <a:cubicBezTo>
                  <a:pt x="15" y="69"/>
                  <a:pt x="15" y="69"/>
                  <a:pt x="15" y="69"/>
                </a:cubicBezTo>
                <a:cubicBezTo>
                  <a:pt x="18" y="70"/>
                  <a:pt x="20" y="72"/>
                  <a:pt x="20" y="75"/>
                </a:cubicBezTo>
                <a:cubicBezTo>
                  <a:pt x="21" y="77"/>
                  <a:pt x="21" y="79"/>
                  <a:pt x="22" y="82"/>
                </a:cubicBezTo>
                <a:cubicBezTo>
                  <a:pt x="23" y="84"/>
                  <a:pt x="23" y="86"/>
                  <a:pt x="20" y="89"/>
                </a:cubicBezTo>
                <a:cubicBezTo>
                  <a:pt x="11" y="97"/>
                  <a:pt x="11" y="97"/>
                  <a:pt x="11" y="97"/>
                </a:cubicBezTo>
                <a:cubicBezTo>
                  <a:pt x="10" y="98"/>
                  <a:pt x="10" y="101"/>
                  <a:pt x="11" y="102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8" y="111"/>
                  <a:pt x="20" y="112"/>
                  <a:pt x="22" y="111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6" y="102"/>
                  <a:pt x="38" y="103"/>
                  <a:pt x="40" y="104"/>
                </a:cubicBezTo>
                <a:cubicBezTo>
                  <a:pt x="42" y="106"/>
                  <a:pt x="44" y="107"/>
                  <a:pt x="45" y="108"/>
                </a:cubicBezTo>
                <a:cubicBezTo>
                  <a:pt x="48" y="108"/>
                  <a:pt x="49" y="110"/>
                  <a:pt x="49" y="114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9"/>
                  <a:pt x="51" y="130"/>
                  <a:pt x="52" y="131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64" y="132"/>
                  <a:pt x="66" y="131"/>
                  <a:pt x="67" y="129"/>
                </a:cubicBezTo>
                <a:cubicBezTo>
                  <a:pt x="69" y="117"/>
                  <a:pt x="69" y="117"/>
                  <a:pt x="69" y="117"/>
                </a:cubicBezTo>
                <a:cubicBezTo>
                  <a:pt x="70" y="113"/>
                  <a:pt x="72" y="112"/>
                  <a:pt x="75" y="111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7" y="111"/>
                  <a:pt x="79" y="110"/>
                  <a:pt x="81" y="110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3" y="109"/>
                  <a:pt x="85" y="109"/>
                  <a:pt x="88" y="112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98" y="122"/>
                  <a:pt x="101" y="122"/>
                  <a:pt x="102" y="121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1" y="114"/>
                  <a:pt x="112" y="112"/>
                  <a:pt x="111" y="11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02" y="96"/>
                  <a:pt x="103" y="94"/>
                  <a:pt x="104" y="92"/>
                </a:cubicBezTo>
                <a:cubicBezTo>
                  <a:pt x="104" y="92"/>
                  <a:pt x="104" y="91"/>
                  <a:pt x="104" y="91"/>
                </a:cubicBezTo>
                <a:cubicBezTo>
                  <a:pt x="105" y="90"/>
                  <a:pt x="106" y="88"/>
                  <a:pt x="107" y="86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8" y="84"/>
                  <a:pt x="110" y="82"/>
                  <a:pt x="114" y="82"/>
                </a:cubicBezTo>
                <a:cubicBezTo>
                  <a:pt x="126" y="83"/>
                  <a:pt x="126" y="83"/>
                  <a:pt x="126" y="83"/>
                </a:cubicBezTo>
                <a:cubicBezTo>
                  <a:pt x="128" y="83"/>
                  <a:pt x="130" y="81"/>
                  <a:pt x="130" y="79"/>
                </a:cubicBezTo>
                <a:cubicBezTo>
                  <a:pt x="132" y="70"/>
                  <a:pt x="132" y="70"/>
                  <a:pt x="132" y="70"/>
                </a:cubicBezTo>
                <a:cubicBezTo>
                  <a:pt x="132" y="68"/>
                  <a:pt x="131" y="66"/>
                  <a:pt x="128" y="65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113" y="61"/>
                  <a:pt x="112" y="59"/>
                  <a:pt x="111" y="57"/>
                </a:cubicBezTo>
                <a:cubicBezTo>
                  <a:pt x="111" y="57"/>
                  <a:pt x="111" y="57"/>
                  <a:pt x="111" y="57"/>
                </a:cubicBezTo>
                <a:cubicBezTo>
                  <a:pt x="111" y="55"/>
                  <a:pt x="110" y="53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09" y="49"/>
                  <a:pt x="109" y="46"/>
                  <a:pt x="112" y="43"/>
                </a:cubicBezTo>
                <a:cubicBezTo>
                  <a:pt x="120" y="35"/>
                  <a:pt x="120" y="35"/>
                  <a:pt x="120" y="35"/>
                </a:cubicBezTo>
                <a:cubicBezTo>
                  <a:pt x="122" y="34"/>
                  <a:pt x="122" y="31"/>
                  <a:pt x="121" y="30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4" y="21"/>
                  <a:pt x="112" y="20"/>
                  <a:pt x="109" y="21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96" y="30"/>
                  <a:pt x="93" y="29"/>
                  <a:pt x="91" y="27"/>
                </a:cubicBezTo>
                <a:cubicBezTo>
                  <a:pt x="91" y="27"/>
                  <a:pt x="91" y="27"/>
                  <a:pt x="91" y="27"/>
                </a:cubicBezTo>
                <a:cubicBezTo>
                  <a:pt x="90" y="26"/>
                  <a:pt x="88" y="25"/>
                  <a:pt x="86" y="25"/>
                </a:cubicBezTo>
                <a:cubicBezTo>
                  <a:pt x="86" y="25"/>
                  <a:pt x="86" y="24"/>
                  <a:pt x="86" y="24"/>
                </a:cubicBezTo>
                <a:cubicBezTo>
                  <a:pt x="84" y="23"/>
                  <a:pt x="82" y="22"/>
                  <a:pt x="82" y="18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3"/>
                  <a:pt x="80" y="1"/>
                  <a:pt x="79" y="1"/>
                </a:cubicBezTo>
                <a:cubicBezTo>
                  <a:pt x="69" y="0"/>
                  <a:pt x="69" y="0"/>
                  <a:pt x="69" y="0"/>
                </a:cubicBezTo>
                <a:cubicBezTo>
                  <a:pt x="68" y="0"/>
                  <a:pt x="66" y="1"/>
                  <a:pt x="65" y="3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19"/>
                  <a:pt x="59" y="20"/>
                  <a:pt x="57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55" y="21"/>
                  <a:pt x="53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48" y="23"/>
                  <a:pt x="46" y="23"/>
                  <a:pt x="43" y="20"/>
                </a:cubicBezTo>
                <a:cubicBezTo>
                  <a:pt x="35" y="12"/>
                  <a:pt x="35" y="12"/>
                  <a:pt x="35" y="12"/>
                </a:cubicBezTo>
                <a:cubicBezTo>
                  <a:pt x="33" y="10"/>
                  <a:pt x="31" y="10"/>
                  <a:pt x="29" y="11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8"/>
                  <a:pt x="20" y="20"/>
                  <a:pt x="21" y="22"/>
                </a:cubicBezTo>
                <a:close/>
                <a:moveTo>
                  <a:pt x="85" y="51"/>
                </a:moveTo>
                <a:cubicBezTo>
                  <a:pt x="93" y="62"/>
                  <a:pt x="91" y="77"/>
                  <a:pt x="80" y="85"/>
                </a:cubicBezTo>
                <a:cubicBezTo>
                  <a:pt x="70" y="93"/>
                  <a:pt x="55" y="91"/>
                  <a:pt x="47" y="81"/>
                </a:cubicBezTo>
                <a:cubicBezTo>
                  <a:pt x="38" y="70"/>
                  <a:pt x="40" y="55"/>
                  <a:pt x="51" y="47"/>
                </a:cubicBezTo>
                <a:cubicBezTo>
                  <a:pt x="62" y="39"/>
                  <a:pt x="77" y="41"/>
                  <a:pt x="85" y="51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Cog 3"/>
          <p:cNvSpPr>
            <a:spLocks noEditPoints="1"/>
          </p:cNvSpPr>
          <p:nvPr/>
        </p:nvSpPr>
        <p:spPr bwMode="auto">
          <a:xfrm>
            <a:off x="8470646" y="2858776"/>
            <a:ext cx="887413" cy="893763"/>
          </a:xfrm>
          <a:custGeom>
            <a:avLst/>
            <a:gdLst>
              <a:gd name="T0" fmla="*/ 238 w 265"/>
              <a:gd name="T1" fmla="*/ 106 h 265"/>
              <a:gd name="T2" fmla="*/ 253 w 265"/>
              <a:gd name="T3" fmla="*/ 77 h 265"/>
              <a:gd name="T4" fmla="*/ 219 w 265"/>
              <a:gd name="T5" fmla="*/ 67 h 265"/>
              <a:gd name="T6" fmla="*/ 221 w 265"/>
              <a:gd name="T7" fmla="*/ 34 h 265"/>
              <a:gd name="T8" fmla="*/ 188 w 265"/>
              <a:gd name="T9" fmla="*/ 39 h 265"/>
              <a:gd name="T10" fmla="*/ 177 w 265"/>
              <a:gd name="T11" fmla="*/ 8 h 265"/>
              <a:gd name="T12" fmla="*/ 147 w 265"/>
              <a:gd name="T13" fmla="*/ 25 h 265"/>
              <a:gd name="T14" fmla="*/ 126 w 265"/>
              <a:gd name="T15" fmla="*/ 0 h 265"/>
              <a:gd name="T16" fmla="*/ 105 w 265"/>
              <a:gd name="T17" fmla="*/ 27 h 265"/>
              <a:gd name="T18" fmla="*/ 76 w 265"/>
              <a:gd name="T19" fmla="*/ 13 h 265"/>
              <a:gd name="T20" fmla="*/ 66 w 265"/>
              <a:gd name="T21" fmla="*/ 46 h 265"/>
              <a:gd name="T22" fmla="*/ 34 w 265"/>
              <a:gd name="T23" fmla="*/ 44 h 265"/>
              <a:gd name="T24" fmla="*/ 38 w 265"/>
              <a:gd name="T25" fmla="*/ 77 h 265"/>
              <a:gd name="T26" fmla="*/ 8 w 265"/>
              <a:gd name="T27" fmla="*/ 88 h 265"/>
              <a:gd name="T28" fmla="*/ 24 w 265"/>
              <a:gd name="T29" fmla="*/ 118 h 265"/>
              <a:gd name="T30" fmla="*/ 0 w 265"/>
              <a:gd name="T31" fmla="*/ 140 h 265"/>
              <a:gd name="T32" fmla="*/ 27 w 265"/>
              <a:gd name="T33" fmla="*/ 160 h 265"/>
              <a:gd name="T34" fmla="*/ 12 w 265"/>
              <a:gd name="T35" fmla="*/ 189 h 265"/>
              <a:gd name="T36" fmla="*/ 46 w 265"/>
              <a:gd name="T37" fmla="*/ 199 h 265"/>
              <a:gd name="T38" fmla="*/ 43 w 265"/>
              <a:gd name="T39" fmla="*/ 231 h 265"/>
              <a:gd name="T40" fmla="*/ 77 w 265"/>
              <a:gd name="T41" fmla="*/ 227 h 265"/>
              <a:gd name="T42" fmla="*/ 87 w 265"/>
              <a:gd name="T43" fmla="*/ 258 h 265"/>
              <a:gd name="T44" fmla="*/ 118 w 265"/>
              <a:gd name="T45" fmla="*/ 241 h 265"/>
              <a:gd name="T46" fmla="*/ 139 w 265"/>
              <a:gd name="T47" fmla="*/ 265 h 265"/>
              <a:gd name="T48" fmla="*/ 160 w 265"/>
              <a:gd name="T49" fmla="*/ 239 h 265"/>
              <a:gd name="T50" fmla="*/ 189 w 265"/>
              <a:gd name="T51" fmla="*/ 253 h 265"/>
              <a:gd name="T52" fmla="*/ 198 w 265"/>
              <a:gd name="T53" fmla="*/ 220 h 265"/>
              <a:gd name="T54" fmla="*/ 231 w 265"/>
              <a:gd name="T55" fmla="*/ 222 h 265"/>
              <a:gd name="T56" fmla="*/ 226 w 265"/>
              <a:gd name="T57" fmla="*/ 188 h 265"/>
              <a:gd name="T58" fmla="*/ 257 w 265"/>
              <a:gd name="T59" fmla="*/ 178 h 265"/>
              <a:gd name="T60" fmla="*/ 241 w 265"/>
              <a:gd name="T61" fmla="*/ 148 h 265"/>
              <a:gd name="T62" fmla="*/ 265 w 265"/>
              <a:gd name="T63" fmla="*/ 126 h 265"/>
              <a:gd name="T64" fmla="*/ 204 w 265"/>
              <a:gd name="T65" fmla="*/ 158 h 265"/>
              <a:gd name="T66" fmla="*/ 204 w 265"/>
              <a:gd name="T67" fmla="*/ 108 h 265"/>
              <a:gd name="T68" fmla="*/ 214 w 265"/>
              <a:gd name="T69" fmla="*/ 154 h 265"/>
              <a:gd name="T70" fmla="*/ 163 w 265"/>
              <a:gd name="T71" fmla="*/ 109 h 265"/>
              <a:gd name="T72" fmla="*/ 175 w 265"/>
              <a:gd name="T73" fmla="*/ 60 h 265"/>
              <a:gd name="T74" fmla="*/ 111 w 265"/>
              <a:gd name="T75" fmla="*/ 50 h 265"/>
              <a:gd name="T76" fmla="*/ 158 w 265"/>
              <a:gd name="T77" fmla="*/ 60 h 265"/>
              <a:gd name="T78" fmla="*/ 107 w 265"/>
              <a:gd name="T79" fmla="*/ 60 h 265"/>
              <a:gd name="T80" fmla="*/ 132 w 265"/>
              <a:gd name="T81" fmla="*/ 154 h 265"/>
              <a:gd name="T82" fmla="*/ 153 w 265"/>
              <a:gd name="T83" fmla="*/ 133 h 265"/>
              <a:gd name="T84" fmla="*/ 108 w 265"/>
              <a:gd name="T85" fmla="*/ 101 h 265"/>
              <a:gd name="T86" fmla="*/ 59 w 265"/>
              <a:gd name="T87" fmla="*/ 89 h 265"/>
              <a:gd name="T88" fmla="*/ 50 w 265"/>
              <a:gd name="T89" fmla="*/ 153 h 265"/>
              <a:gd name="T90" fmla="*/ 60 w 265"/>
              <a:gd name="T91" fmla="*/ 107 h 265"/>
              <a:gd name="T92" fmla="*/ 60 w 265"/>
              <a:gd name="T93" fmla="*/ 157 h 265"/>
              <a:gd name="T94" fmla="*/ 63 w 265"/>
              <a:gd name="T95" fmla="*/ 165 h 265"/>
              <a:gd name="T96" fmla="*/ 98 w 265"/>
              <a:gd name="T97" fmla="*/ 201 h 265"/>
              <a:gd name="T98" fmla="*/ 58 w 265"/>
              <a:gd name="T99" fmla="*/ 175 h 265"/>
              <a:gd name="T100" fmla="*/ 110 w 265"/>
              <a:gd name="T101" fmla="*/ 214 h 265"/>
              <a:gd name="T102" fmla="*/ 136 w 265"/>
              <a:gd name="T103" fmla="*/ 171 h 265"/>
              <a:gd name="T104" fmla="*/ 174 w 265"/>
              <a:gd name="T105" fmla="*/ 206 h 265"/>
              <a:gd name="T106" fmla="*/ 162 w 265"/>
              <a:gd name="T107" fmla="*/ 157 h 265"/>
              <a:gd name="T108" fmla="*/ 192 w 265"/>
              <a:gd name="T109" fmla="*/ 193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" h="265">
                <a:moveTo>
                  <a:pt x="260" y="121"/>
                </a:moveTo>
                <a:cubicBezTo>
                  <a:pt x="241" y="118"/>
                  <a:pt x="241" y="118"/>
                  <a:pt x="241" y="118"/>
                </a:cubicBezTo>
                <a:cubicBezTo>
                  <a:pt x="240" y="114"/>
                  <a:pt x="239" y="110"/>
                  <a:pt x="238" y="106"/>
                </a:cubicBezTo>
                <a:cubicBezTo>
                  <a:pt x="255" y="95"/>
                  <a:pt x="255" y="95"/>
                  <a:pt x="255" y="95"/>
                </a:cubicBezTo>
                <a:cubicBezTo>
                  <a:pt x="258" y="94"/>
                  <a:pt x="259" y="91"/>
                  <a:pt x="258" y="89"/>
                </a:cubicBezTo>
                <a:cubicBezTo>
                  <a:pt x="253" y="77"/>
                  <a:pt x="253" y="77"/>
                  <a:pt x="253" y="77"/>
                </a:cubicBezTo>
                <a:cubicBezTo>
                  <a:pt x="252" y="74"/>
                  <a:pt x="249" y="73"/>
                  <a:pt x="246" y="74"/>
                </a:cubicBezTo>
                <a:cubicBezTo>
                  <a:pt x="227" y="78"/>
                  <a:pt x="227" y="78"/>
                  <a:pt x="227" y="78"/>
                </a:cubicBezTo>
                <a:cubicBezTo>
                  <a:pt x="225" y="74"/>
                  <a:pt x="222" y="71"/>
                  <a:pt x="219" y="67"/>
                </a:cubicBezTo>
                <a:cubicBezTo>
                  <a:pt x="231" y="51"/>
                  <a:pt x="231" y="51"/>
                  <a:pt x="231" y="51"/>
                </a:cubicBezTo>
                <a:cubicBezTo>
                  <a:pt x="233" y="49"/>
                  <a:pt x="233" y="46"/>
                  <a:pt x="231" y="4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20" y="33"/>
                  <a:pt x="217" y="33"/>
                  <a:pt x="215" y="34"/>
                </a:cubicBezTo>
                <a:cubicBezTo>
                  <a:pt x="198" y="46"/>
                  <a:pt x="198" y="46"/>
                  <a:pt x="198" y="46"/>
                </a:cubicBezTo>
                <a:cubicBezTo>
                  <a:pt x="195" y="43"/>
                  <a:pt x="192" y="41"/>
                  <a:pt x="188" y="39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3" y="17"/>
                  <a:pt x="192" y="14"/>
                  <a:pt x="190" y="13"/>
                </a:cubicBezTo>
                <a:cubicBezTo>
                  <a:pt x="177" y="8"/>
                  <a:pt x="177" y="8"/>
                  <a:pt x="177" y="8"/>
                </a:cubicBezTo>
                <a:cubicBezTo>
                  <a:pt x="175" y="7"/>
                  <a:pt x="172" y="8"/>
                  <a:pt x="171" y="10"/>
                </a:cubicBezTo>
                <a:cubicBezTo>
                  <a:pt x="161" y="28"/>
                  <a:pt x="161" y="28"/>
                  <a:pt x="161" y="28"/>
                </a:cubicBezTo>
                <a:cubicBezTo>
                  <a:pt x="156" y="26"/>
                  <a:pt x="152" y="25"/>
                  <a:pt x="147" y="25"/>
                </a:cubicBezTo>
                <a:cubicBezTo>
                  <a:pt x="144" y="5"/>
                  <a:pt x="144" y="5"/>
                  <a:pt x="144" y="5"/>
                </a:cubicBezTo>
                <a:cubicBezTo>
                  <a:pt x="144" y="2"/>
                  <a:pt x="142" y="0"/>
                  <a:pt x="13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3" y="0"/>
                  <a:pt x="121" y="2"/>
                  <a:pt x="121" y="5"/>
                </a:cubicBezTo>
                <a:cubicBezTo>
                  <a:pt x="118" y="25"/>
                  <a:pt x="118" y="25"/>
                  <a:pt x="118" y="25"/>
                </a:cubicBezTo>
                <a:cubicBezTo>
                  <a:pt x="113" y="25"/>
                  <a:pt x="109" y="26"/>
                  <a:pt x="105" y="27"/>
                </a:cubicBezTo>
                <a:cubicBezTo>
                  <a:pt x="95" y="10"/>
                  <a:pt x="95" y="10"/>
                  <a:pt x="95" y="10"/>
                </a:cubicBezTo>
                <a:cubicBezTo>
                  <a:pt x="94" y="8"/>
                  <a:pt x="91" y="7"/>
                  <a:pt x="88" y="8"/>
                </a:cubicBezTo>
                <a:cubicBezTo>
                  <a:pt x="76" y="13"/>
                  <a:pt x="76" y="13"/>
                  <a:pt x="76" y="13"/>
                </a:cubicBezTo>
                <a:cubicBezTo>
                  <a:pt x="74" y="14"/>
                  <a:pt x="72" y="16"/>
                  <a:pt x="73" y="19"/>
                </a:cubicBezTo>
                <a:cubicBezTo>
                  <a:pt x="78" y="38"/>
                  <a:pt x="78" y="38"/>
                  <a:pt x="78" y="38"/>
                </a:cubicBezTo>
                <a:cubicBezTo>
                  <a:pt x="74" y="41"/>
                  <a:pt x="70" y="43"/>
                  <a:pt x="66" y="46"/>
                </a:cubicBezTo>
                <a:cubicBezTo>
                  <a:pt x="50" y="34"/>
                  <a:pt x="50" y="34"/>
                  <a:pt x="50" y="34"/>
                </a:cubicBezTo>
                <a:cubicBezTo>
                  <a:pt x="48" y="33"/>
                  <a:pt x="45" y="33"/>
                  <a:pt x="43" y="34"/>
                </a:cubicBezTo>
                <a:cubicBezTo>
                  <a:pt x="34" y="44"/>
                  <a:pt x="34" y="44"/>
                  <a:pt x="34" y="44"/>
                </a:cubicBezTo>
                <a:cubicBezTo>
                  <a:pt x="32" y="46"/>
                  <a:pt x="32" y="49"/>
                  <a:pt x="33" y="51"/>
                </a:cubicBezTo>
                <a:cubicBezTo>
                  <a:pt x="46" y="67"/>
                  <a:pt x="46" y="67"/>
                  <a:pt x="46" y="67"/>
                </a:cubicBezTo>
                <a:cubicBezTo>
                  <a:pt x="43" y="70"/>
                  <a:pt x="41" y="74"/>
                  <a:pt x="38" y="77"/>
                </a:cubicBezTo>
                <a:cubicBezTo>
                  <a:pt x="19" y="72"/>
                  <a:pt x="19" y="72"/>
                  <a:pt x="19" y="72"/>
                </a:cubicBezTo>
                <a:cubicBezTo>
                  <a:pt x="16" y="72"/>
                  <a:pt x="14" y="73"/>
                  <a:pt x="13" y="75"/>
                </a:cubicBezTo>
                <a:cubicBezTo>
                  <a:pt x="8" y="88"/>
                  <a:pt x="8" y="88"/>
                  <a:pt x="8" y="88"/>
                </a:cubicBezTo>
                <a:cubicBezTo>
                  <a:pt x="7" y="90"/>
                  <a:pt x="8" y="93"/>
                  <a:pt x="10" y="94"/>
                </a:cubicBezTo>
                <a:cubicBezTo>
                  <a:pt x="27" y="105"/>
                  <a:pt x="27" y="105"/>
                  <a:pt x="27" y="105"/>
                </a:cubicBezTo>
                <a:cubicBezTo>
                  <a:pt x="26" y="109"/>
                  <a:pt x="25" y="114"/>
                  <a:pt x="24" y="118"/>
                </a:cubicBezTo>
                <a:cubicBezTo>
                  <a:pt x="4" y="121"/>
                  <a:pt x="4" y="121"/>
                  <a:pt x="4" y="121"/>
                </a:cubicBezTo>
                <a:cubicBezTo>
                  <a:pt x="2" y="121"/>
                  <a:pt x="0" y="124"/>
                  <a:pt x="0" y="126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5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5" y="152"/>
                  <a:pt x="26" y="156"/>
                  <a:pt x="27" y="160"/>
                </a:cubicBezTo>
                <a:cubicBezTo>
                  <a:pt x="9" y="170"/>
                  <a:pt x="9" y="170"/>
                  <a:pt x="9" y="170"/>
                </a:cubicBezTo>
                <a:cubicBezTo>
                  <a:pt x="7" y="172"/>
                  <a:pt x="6" y="175"/>
                  <a:pt x="7" y="177"/>
                </a:cubicBezTo>
                <a:cubicBezTo>
                  <a:pt x="12" y="189"/>
                  <a:pt x="12" y="189"/>
                  <a:pt x="12" y="189"/>
                </a:cubicBezTo>
                <a:cubicBezTo>
                  <a:pt x="13" y="192"/>
                  <a:pt x="16" y="193"/>
                  <a:pt x="18" y="192"/>
                </a:cubicBezTo>
                <a:cubicBezTo>
                  <a:pt x="38" y="187"/>
                  <a:pt x="38" y="187"/>
                  <a:pt x="38" y="187"/>
                </a:cubicBezTo>
                <a:cubicBezTo>
                  <a:pt x="40" y="191"/>
                  <a:pt x="43" y="195"/>
                  <a:pt x="46" y="199"/>
                </a:cubicBezTo>
                <a:cubicBezTo>
                  <a:pt x="33" y="215"/>
                  <a:pt x="33" y="215"/>
                  <a:pt x="33" y="215"/>
                </a:cubicBezTo>
                <a:cubicBezTo>
                  <a:pt x="32" y="217"/>
                  <a:pt x="32" y="220"/>
                  <a:pt x="34" y="222"/>
                </a:cubicBezTo>
                <a:cubicBezTo>
                  <a:pt x="43" y="231"/>
                  <a:pt x="43" y="231"/>
                  <a:pt x="43" y="231"/>
                </a:cubicBezTo>
                <a:cubicBezTo>
                  <a:pt x="45" y="233"/>
                  <a:pt x="48" y="233"/>
                  <a:pt x="50" y="232"/>
                </a:cubicBezTo>
                <a:cubicBezTo>
                  <a:pt x="66" y="220"/>
                  <a:pt x="66" y="220"/>
                  <a:pt x="66" y="220"/>
                </a:cubicBezTo>
                <a:cubicBezTo>
                  <a:pt x="70" y="222"/>
                  <a:pt x="73" y="225"/>
                  <a:pt x="77" y="227"/>
                </a:cubicBezTo>
                <a:cubicBezTo>
                  <a:pt x="72" y="246"/>
                  <a:pt x="72" y="246"/>
                  <a:pt x="72" y="246"/>
                </a:cubicBezTo>
                <a:cubicBezTo>
                  <a:pt x="71" y="249"/>
                  <a:pt x="73" y="252"/>
                  <a:pt x="75" y="253"/>
                </a:cubicBezTo>
                <a:cubicBezTo>
                  <a:pt x="87" y="258"/>
                  <a:pt x="87" y="258"/>
                  <a:pt x="87" y="258"/>
                </a:cubicBezTo>
                <a:cubicBezTo>
                  <a:pt x="90" y="259"/>
                  <a:pt x="92" y="258"/>
                  <a:pt x="94" y="256"/>
                </a:cubicBezTo>
                <a:cubicBezTo>
                  <a:pt x="104" y="238"/>
                  <a:pt x="104" y="238"/>
                  <a:pt x="104" y="238"/>
                </a:cubicBezTo>
                <a:cubicBezTo>
                  <a:pt x="108" y="240"/>
                  <a:pt x="113" y="240"/>
                  <a:pt x="118" y="241"/>
                </a:cubicBezTo>
                <a:cubicBezTo>
                  <a:pt x="121" y="261"/>
                  <a:pt x="121" y="261"/>
                  <a:pt x="121" y="261"/>
                </a:cubicBezTo>
                <a:cubicBezTo>
                  <a:pt x="121" y="263"/>
                  <a:pt x="123" y="265"/>
                  <a:pt x="126" y="265"/>
                </a:cubicBezTo>
                <a:cubicBezTo>
                  <a:pt x="139" y="265"/>
                  <a:pt x="139" y="265"/>
                  <a:pt x="139" y="265"/>
                </a:cubicBezTo>
                <a:cubicBezTo>
                  <a:pt x="142" y="265"/>
                  <a:pt x="144" y="263"/>
                  <a:pt x="144" y="261"/>
                </a:cubicBezTo>
                <a:cubicBezTo>
                  <a:pt x="147" y="241"/>
                  <a:pt x="147" y="241"/>
                  <a:pt x="147" y="241"/>
                </a:cubicBezTo>
                <a:cubicBezTo>
                  <a:pt x="151" y="240"/>
                  <a:pt x="156" y="240"/>
                  <a:pt x="160" y="239"/>
                </a:cubicBezTo>
                <a:cubicBezTo>
                  <a:pt x="170" y="256"/>
                  <a:pt x="170" y="256"/>
                  <a:pt x="170" y="256"/>
                </a:cubicBezTo>
                <a:cubicBezTo>
                  <a:pt x="171" y="258"/>
                  <a:pt x="174" y="259"/>
                  <a:pt x="176" y="258"/>
                </a:cubicBezTo>
                <a:cubicBezTo>
                  <a:pt x="189" y="253"/>
                  <a:pt x="189" y="253"/>
                  <a:pt x="189" y="253"/>
                </a:cubicBezTo>
                <a:cubicBezTo>
                  <a:pt x="191" y="252"/>
                  <a:pt x="192" y="249"/>
                  <a:pt x="192" y="247"/>
                </a:cubicBezTo>
                <a:cubicBezTo>
                  <a:pt x="187" y="227"/>
                  <a:pt x="187" y="227"/>
                  <a:pt x="187" y="227"/>
                </a:cubicBezTo>
                <a:cubicBezTo>
                  <a:pt x="191" y="225"/>
                  <a:pt x="195" y="223"/>
                  <a:pt x="198" y="220"/>
                </a:cubicBezTo>
                <a:cubicBezTo>
                  <a:pt x="215" y="232"/>
                  <a:pt x="215" y="232"/>
                  <a:pt x="215" y="232"/>
                </a:cubicBezTo>
                <a:cubicBezTo>
                  <a:pt x="217" y="233"/>
                  <a:pt x="220" y="233"/>
                  <a:pt x="221" y="231"/>
                </a:cubicBezTo>
                <a:cubicBezTo>
                  <a:pt x="231" y="222"/>
                  <a:pt x="231" y="222"/>
                  <a:pt x="231" y="222"/>
                </a:cubicBezTo>
                <a:cubicBezTo>
                  <a:pt x="233" y="220"/>
                  <a:pt x="233" y="217"/>
                  <a:pt x="231" y="215"/>
                </a:cubicBezTo>
                <a:cubicBezTo>
                  <a:pt x="219" y="199"/>
                  <a:pt x="219" y="199"/>
                  <a:pt x="219" y="199"/>
                </a:cubicBezTo>
                <a:cubicBezTo>
                  <a:pt x="222" y="196"/>
                  <a:pt x="224" y="192"/>
                  <a:pt x="226" y="188"/>
                </a:cubicBezTo>
                <a:cubicBezTo>
                  <a:pt x="246" y="193"/>
                  <a:pt x="246" y="193"/>
                  <a:pt x="246" y="193"/>
                </a:cubicBezTo>
                <a:cubicBezTo>
                  <a:pt x="248" y="194"/>
                  <a:pt x="251" y="193"/>
                  <a:pt x="252" y="190"/>
                </a:cubicBezTo>
                <a:cubicBezTo>
                  <a:pt x="257" y="178"/>
                  <a:pt x="257" y="178"/>
                  <a:pt x="257" y="178"/>
                </a:cubicBezTo>
                <a:cubicBezTo>
                  <a:pt x="258" y="176"/>
                  <a:pt x="257" y="173"/>
                  <a:pt x="255" y="172"/>
                </a:cubicBezTo>
                <a:cubicBezTo>
                  <a:pt x="238" y="161"/>
                  <a:pt x="238" y="161"/>
                  <a:pt x="238" y="161"/>
                </a:cubicBezTo>
                <a:cubicBezTo>
                  <a:pt x="239" y="157"/>
                  <a:pt x="240" y="152"/>
                  <a:pt x="241" y="148"/>
                </a:cubicBezTo>
                <a:cubicBezTo>
                  <a:pt x="260" y="145"/>
                  <a:pt x="260" y="145"/>
                  <a:pt x="260" y="145"/>
                </a:cubicBezTo>
                <a:cubicBezTo>
                  <a:pt x="263" y="144"/>
                  <a:pt x="265" y="142"/>
                  <a:pt x="265" y="140"/>
                </a:cubicBezTo>
                <a:cubicBezTo>
                  <a:pt x="265" y="126"/>
                  <a:pt x="265" y="126"/>
                  <a:pt x="265" y="126"/>
                </a:cubicBezTo>
                <a:cubicBezTo>
                  <a:pt x="265" y="124"/>
                  <a:pt x="263" y="121"/>
                  <a:pt x="260" y="121"/>
                </a:cubicBezTo>
                <a:close/>
                <a:moveTo>
                  <a:pt x="214" y="154"/>
                </a:moveTo>
                <a:cubicBezTo>
                  <a:pt x="213" y="159"/>
                  <a:pt x="208" y="161"/>
                  <a:pt x="204" y="158"/>
                </a:cubicBezTo>
                <a:cubicBezTo>
                  <a:pt x="170" y="138"/>
                  <a:pt x="170" y="138"/>
                  <a:pt x="170" y="138"/>
                </a:cubicBezTo>
                <a:cubicBezTo>
                  <a:pt x="166" y="135"/>
                  <a:pt x="166" y="131"/>
                  <a:pt x="170" y="128"/>
                </a:cubicBezTo>
                <a:cubicBezTo>
                  <a:pt x="204" y="108"/>
                  <a:pt x="204" y="108"/>
                  <a:pt x="204" y="108"/>
                </a:cubicBezTo>
                <a:cubicBezTo>
                  <a:pt x="208" y="105"/>
                  <a:pt x="213" y="107"/>
                  <a:pt x="214" y="112"/>
                </a:cubicBezTo>
                <a:cubicBezTo>
                  <a:pt x="214" y="112"/>
                  <a:pt x="217" y="122"/>
                  <a:pt x="217" y="133"/>
                </a:cubicBezTo>
                <a:cubicBezTo>
                  <a:pt x="217" y="143"/>
                  <a:pt x="214" y="154"/>
                  <a:pt x="214" y="154"/>
                </a:cubicBezTo>
                <a:close/>
                <a:moveTo>
                  <a:pt x="205" y="90"/>
                </a:moveTo>
                <a:cubicBezTo>
                  <a:pt x="208" y="94"/>
                  <a:pt x="206" y="99"/>
                  <a:pt x="201" y="100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58" y="110"/>
                  <a:pt x="155" y="107"/>
                  <a:pt x="156" y="102"/>
                </a:cubicBezTo>
                <a:cubicBezTo>
                  <a:pt x="165" y="64"/>
                  <a:pt x="165" y="64"/>
                  <a:pt x="165" y="64"/>
                </a:cubicBezTo>
                <a:cubicBezTo>
                  <a:pt x="166" y="59"/>
                  <a:pt x="171" y="57"/>
                  <a:pt x="175" y="60"/>
                </a:cubicBezTo>
                <a:cubicBezTo>
                  <a:pt x="175" y="60"/>
                  <a:pt x="185" y="65"/>
                  <a:pt x="192" y="73"/>
                </a:cubicBezTo>
                <a:cubicBezTo>
                  <a:pt x="200" y="80"/>
                  <a:pt x="205" y="90"/>
                  <a:pt x="205" y="90"/>
                </a:cubicBezTo>
                <a:close/>
                <a:moveTo>
                  <a:pt x="111" y="50"/>
                </a:moveTo>
                <a:cubicBezTo>
                  <a:pt x="111" y="50"/>
                  <a:pt x="122" y="47"/>
                  <a:pt x="132" y="47"/>
                </a:cubicBezTo>
                <a:cubicBezTo>
                  <a:pt x="143" y="47"/>
                  <a:pt x="154" y="50"/>
                  <a:pt x="154" y="50"/>
                </a:cubicBezTo>
                <a:cubicBezTo>
                  <a:pt x="158" y="52"/>
                  <a:pt x="160" y="56"/>
                  <a:pt x="158" y="60"/>
                </a:cubicBezTo>
                <a:cubicBezTo>
                  <a:pt x="137" y="94"/>
                  <a:pt x="137" y="94"/>
                  <a:pt x="137" y="94"/>
                </a:cubicBezTo>
                <a:cubicBezTo>
                  <a:pt x="134" y="98"/>
                  <a:pt x="130" y="98"/>
                  <a:pt x="128" y="94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5" y="56"/>
                  <a:pt x="106" y="52"/>
                  <a:pt x="111" y="50"/>
                </a:cubicBezTo>
                <a:close/>
                <a:moveTo>
                  <a:pt x="153" y="133"/>
                </a:moveTo>
                <a:cubicBezTo>
                  <a:pt x="153" y="144"/>
                  <a:pt x="144" y="154"/>
                  <a:pt x="132" y="154"/>
                </a:cubicBezTo>
                <a:cubicBezTo>
                  <a:pt x="121" y="154"/>
                  <a:pt x="112" y="144"/>
                  <a:pt x="112" y="133"/>
                </a:cubicBezTo>
                <a:cubicBezTo>
                  <a:pt x="112" y="121"/>
                  <a:pt x="121" y="112"/>
                  <a:pt x="132" y="112"/>
                </a:cubicBezTo>
                <a:cubicBezTo>
                  <a:pt x="144" y="112"/>
                  <a:pt x="153" y="121"/>
                  <a:pt x="153" y="133"/>
                </a:cubicBezTo>
                <a:close/>
                <a:moveTo>
                  <a:pt x="89" y="59"/>
                </a:moveTo>
                <a:cubicBezTo>
                  <a:pt x="94" y="56"/>
                  <a:pt x="98" y="58"/>
                  <a:pt x="99" y="63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109" y="106"/>
                  <a:pt x="107" y="109"/>
                  <a:pt x="102" y="108"/>
                </a:cubicBezTo>
                <a:cubicBezTo>
                  <a:pt x="63" y="99"/>
                  <a:pt x="63" y="99"/>
                  <a:pt x="63" y="99"/>
                </a:cubicBezTo>
                <a:cubicBezTo>
                  <a:pt x="59" y="98"/>
                  <a:pt x="57" y="93"/>
                  <a:pt x="59" y="89"/>
                </a:cubicBezTo>
                <a:cubicBezTo>
                  <a:pt x="59" y="89"/>
                  <a:pt x="65" y="79"/>
                  <a:pt x="72" y="72"/>
                </a:cubicBezTo>
                <a:cubicBezTo>
                  <a:pt x="80" y="64"/>
                  <a:pt x="89" y="59"/>
                  <a:pt x="89" y="59"/>
                </a:cubicBezTo>
                <a:close/>
                <a:moveTo>
                  <a:pt x="50" y="153"/>
                </a:moveTo>
                <a:cubicBezTo>
                  <a:pt x="50" y="153"/>
                  <a:pt x="47" y="142"/>
                  <a:pt x="47" y="132"/>
                </a:cubicBezTo>
                <a:cubicBezTo>
                  <a:pt x="47" y="121"/>
                  <a:pt x="50" y="110"/>
                  <a:pt x="50" y="110"/>
                </a:cubicBezTo>
                <a:cubicBezTo>
                  <a:pt x="51" y="106"/>
                  <a:pt x="56" y="104"/>
                  <a:pt x="60" y="107"/>
                </a:cubicBezTo>
                <a:cubicBezTo>
                  <a:pt x="93" y="127"/>
                  <a:pt x="93" y="127"/>
                  <a:pt x="93" y="127"/>
                </a:cubicBezTo>
                <a:cubicBezTo>
                  <a:pt x="98" y="130"/>
                  <a:pt x="98" y="134"/>
                  <a:pt x="93" y="136"/>
                </a:cubicBezTo>
                <a:cubicBezTo>
                  <a:pt x="60" y="157"/>
                  <a:pt x="60" y="157"/>
                  <a:pt x="60" y="157"/>
                </a:cubicBezTo>
                <a:cubicBezTo>
                  <a:pt x="56" y="160"/>
                  <a:pt x="51" y="158"/>
                  <a:pt x="50" y="153"/>
                </a:cubicBezTo>
                <a:close/>
                <a:moveTo>
                  <a:pt x="58" y="175"/>
                </a:moveTo>
                <a:cubicBezTo>
                  <a:pt x="56" y="171"/>
                  <a:pt x="58" y="166"/>
                  <a:pt x="63" y="16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6" y="155"/>
                  <a:pt x="109" y="158"/>
                  <a:pt x="108" y="162"/>
                </a:cubicBezTo>
                <a:cubicBezTo>
                  <a:pt x="98" y="201"/>
                  <a:pt x="98" y="201"/>
                  <a:pt x="98" y="201"/>
                </a:cubicBezTo>
                <a:cubicBezTo>
                  <a:pt x="97" y="206"/>
                  <a:pt x="93" y="207"/>
                  <a:pt x="89" y="205"/>
                </a:cubicBezTo>
                <a:cubicBezTo>
                  <a:pt x="89" y="205"/>
                  <a:pt x="79" y="200"/>
                  <a:pt x="71" y="192"/>
                </a:cubicBezTo>
                <a:cubicBezTo>
                  <a:pt x="64" y="185"/>
                  <a:pt x="58" y="175"/>
                  <a:pt x="58" y="175"/>
                </a:cubicBezTo>
                <a:close/>
                <a:moveTo>
                  <a:pt x="153" y="214"/>
                </a:moveTo>
                <a:cubicBezTo>
                  <a:pt x="153" y="214"/>
                  <a:pt x="142" y="217"/>
                  <a:pt x="131" y="217"/>
                </a:cubicBezTo>
                <a:cubicBezTo>
                  <a:pt x="121" y="217"/>
                  <a:pt x="110" y="214"/>
                  <a:pt x="110" y="214"/>
                </a:cubicBezTo>
                <a:cubicBezTo>
                  <a:pt x="105" y="213"/>
                  <a:pt x="103" y="209"/>
                  <a:pt x="106" y="204"/>
                </a:cubicBezTo>
                <a:cubicBezTo>
                  <a:pt x="127" y="171"/>
                  <a:pt x="127" y="171"/>
                  <a:pt x="127" y="171"/>
                </a:cubicBezTo>
                <a:cubicBezTo>
                  <a:pt x="129" y="167"/>
                  <a:pt x="133" y="167"/>
                  <a:pt x="136" y="171"/>
                </a:cubicBezTo>
                <a:cubicBezTo>
                  <a:pt x="157" y="204"/>
                  <a:pt x="157" y="204"/>
                  <a:pt x="157" y="204"/>
                </a:cubicBezTo>
                <a:cubicBezTo>
                  <a:pt x="159" y="209"/>
                  <a:pt x="157" y="213"/>
                  <a:pt x="153" y="214"/>
                </a:cubicBezTo>
                <a:close/>
                <a:moveTo>
                  <a:pt x="174" y="206"/>
                </a:moveTo>
                <a:cubicBezTo>
                  <a:pt x="170" y="208"/>
                  <a:pt x="166" y="206"/>
                  <a:pt x="164" y="202"/>
                </a:cubicBezTo>
                <a:cubicBezTo>
                  <a:pt x="155" y="163"/>
                  <a:pt x="155" y="163"/>
                  <a:pt x="155" y="163"/>
                </a:cubicBezTo>
                <a:cubicBezTo>
                  <a:pt x="154" y="158"/>
                  <a:pt x="157" y="155"/>
                  <a:pt x="162" y="157"/>
                </a:cubicBezTo>
                <a:cubicBezTo>
                  <a:pt x="200" y="166"/>
                  <a:pt x="200" y="166"/>
                  <a:pt x="200" y="166"/>
                </a:cubicBezTo>
                <a:cubicBezTo>
                  <a:pt x="205" y="167"/>
                  <a:pt x="207" y="171"/>
                  <a:pt x="205" y="176"/>
                </a:cubicBezTo>
                <a:cubicBezTo>
                  <a:pt x="205" y="176"/>
                  <a:pt x="199" y="185"/>
                  <a:pt x="192" y="193"/>
                </a:cubicBezTo>
                <a:cubicBezTo>
                  <a:pt x="184" y="200"/>
                  <a:pt x="174" y="206"/>
                  <a:pt x="174" y="20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Cog 4"/>
          <p:cNvSpPr>
            <a:spLocks noEditPoints="1"/>
          </p:cNvSpPr>
          <p:nvPr/>
        </p:nvSpPr>
        <p:spPr bwMode="auto">
          <a:xfrm>
            <a:off x="9164384" y="3536639"/>
            <a:ext cx="407988" cy="411163"/>
          </a:xfrm>
          <a:custGeom>
            <a:avLst/>
            <a:gdLst>
              <a:gd name="T0" fmla="*/ 118 w 122"/>
              <a:gd name="T1" fmla="*/ 74 h 122"/>
              <a:gd name="T2" fmla="*/ 102 w 122"/>
              <a:gd name="T3" fmla="*/ 64 h 122"/>
              <a:gd name="T4" fmla="*/ 102 w 122"/>
              <a:gd name="T5" fmla="*/ 64 h 122"/>
              <a:gd name="T6" fmla="*/ 101 w 122"/>
              <a:gd name="T7" fmla="*/ 54 h 122"/>
              <a:gd name="T8" fmla="*/ 101 w 122"/>
              <a:gd name="T9" fmla="*/ 53 h 122"/>
              <a:gd name="T10" fmla="*/ 116 w 122"/>
              <a:gd name="T11" fmla="*/ 41 h 122"/>
              <a:gd name="T12" fmla="*/ 118 w 122"/>
              <a:gd name="T13" fmla="*/ 34 h 122"/>
              <a:gd name="T14" fmla="*/ 111 w 122"/>
              <a:gd name="T15" fmla="*/ 30 h 122"/>
              <a:gd name="T16" fmla="*/ 92 w 122"/>
              <a:gd name="T17" fmla="*/ 34 h 122"/>
              <a:gd name="T18" fmla="*/ 92 w 122"/>
              <a:gd name="T19" fmla="*/ 35 h 122"/>
              <a:gd name="T20" fmla="*/ 84 w 122"/>
              <a:gd name="T21" fmla="*/ 28 h 122"/>
              <a:gd name="T22" fmla="*/ 84 w 122"/>
              <a:gd name="T23" fmla="*/ 27 h 122"/>
              <a:gd name="T24" fmla="*/ 86 w 122"/>
              <a:gd name="T25" fmla="*/ 8 h 122"/>
              <a:gd name="T26" fmla="*/ 82 w 122"/>
              <a:gd name="T27" fmla="*/ 1 h 122"/>
              <a:gd name="T28" fmla="*/ 74 w 122"/>
              <a:gd name="T29" fmla="*/ 4 h 122"/>
              <a:gd name="T30" fmla="*/ 64 w 122"/>
              <a:gd name="T31" fmla="*/ 20 h 122"/>
              <a:gd name="T32" fmla="*/ 64 w 122"/>
              <a:gd name="T33" fmla="*/ 21 h 122"/>
              <a:gd name="T34" fmla="*/ 53 w 122"/>
              <a:gd name="T35" fmla="*/ 21 h 122"/>
              <a:gd name="T36" fmla="*/ 53 w 122"/>
              <a:gd name="T37" fmla="*/ 21 h 122"/>
              <a:gd name="T38" fmla="*/ 41 w 122"/>
              <a:gd name="T39" fmla="*/ 6 h 122"/>
              <a:gd name="T40" fmla="*/ 33 w 122"/>
              <a:gd name="T41" fmla="*/ 4 h 122"/>
              <a:gd name="T42" fmla="*/ 30 w 122"/>
              <a:gd name="T43" fmla="*/ 12 h 122"/>
              <a:gd name="T44" fmla="*/ 34 w 122"/>
              <a:gd name="T45" fmla="*/ 30 h 122"/>
              <a:gd name="T46" fmla="*/ 34 w 122"/>
              <a:gd name="T47" fmla="*/ 30 h 122"/>
              <a:gd name="T48" fmla="*/ 27 w 122"/>
              <a:gd name="T49" fmla="*/ 38 h 122"/>
              <a:gd name="T50" fmla="*/ 27 w 122"/>
              <a:gd name="T51" fmla="*/ 38 h 122"/>
              <a:gd name="T52" fmla="*/ 8 w 122"/>
              <a:gd name="T53" fmla="*/ 36 h 122"/>
              <a:gd name="T54" fmla="*/ 1 w 122"/>
              <a:gd name="T55" fmla="*/ 40 h 122"/>
              <a:gd name="T56" fmla="*/ 4 w 122"/>
              <a:gd name="T57" fmla="*/ 48 h 122"/>
              <a:gd name="T58" fmla="*/ 20 w 122"/>
              <a:gd name="T59" fmla="*/ 58 h 122"/>
              <a:gd name="T60" fmla="*/ 21 w 122"/>
              <a:gd name="T61" fmla="*/ 69 h 122"/>
              <a:gd name="T62" fmla="*/ 6 w 122"/>
              <a:gd name="T63" fmla="*/ 81 h 122"/>
              <a:gd name="T64" fmla="*/ 4 w 122"/>
              <a:gd name="T65" fmla="*/ 89 h 122"/>
              <a:gd name="T66" fmla="*/ 11 w 122"/>
              <a:gd name="T67" fmla="*/ 92 h 122"/>
              <a:gd name="T68" fmla="*/ 30 w 122"/>
              <a:gd name="T69" fmla="*/ 88 h 122"/>
              <a:gd name="T70" fmla="*/ 38 w 122"/>
              <a:gd name="T71" fmla="*/ 96 h 122"/>
              <a:gd name="T72" fmla="*/ 36 w 122"/>
              <a:gd name="T73" fmla="*/ 114 h 122"/>
              <a:gd name="T74" fmla="*/ 40 w 122"/>
              <a:gd name="T75" fmla="*/ 121 h 122"/>
              <a:gd name="T76" fmla="*/ 48 w 122"/>
              <a:gd name="T77" fmla="*/ 118 h 122"/>
              <a:gd name="T78" fmla="*/ 58 w 122"/>
              <a:gd name="T79" fmla="*/ 102 h 122"/>
              <a:gd name="T80" fmla="*/ 69 w 122"/>
              <a:gd name="T81" fmla="*/ 102 h 122"/>
              <a:gd name="T82" fmla="*/ 81 w 122"/>
              <a:gd name="T83" fmla="*/ 116 h 122"/>
              <a:gd name="T84" fmla="*/ 89 w 122"/>
              <a:gd name="T85" fmla="*/ 118 h 122"/>
              <a:gd name="T86" fmla="*/ 92 w 122"/>
              <a:gd name="T87" fmla="*/ 111 h 122"/>
              <a:gd name="T88" fmla="*/ 88 w 122"/>
              <a:gd name="T89" fmla="*/ 92 h 122"/>
              <a:gd name="T90" fmla="*/ 95 w 122"/>
              <a:gd name="T91" fmla="*/ 84 h 122"/>
              <a:gd name="T92" fmla="*/ 114 w 122"/>
              <a:gd name="T93" fmla="*/ 86 h 122"/>
              <a:gd name="T94" fmla="*/ 121 w 122"/>
              <a:gd name="T95" fmla="*/ 82 h 122"/>
              <a:gd name="T96" fmla="*/ 118 w 122"/>
              <a:gd name="T97" fmla="*/ 74 h 122"/>
              <a:gd name="T98" fmla="*/ 52 w 122"/>
              <a:gd name="T99" fmla="*/ 86 h 122"/>
              <a:gd name="T100" fmla="*/ 36 w 122"/>
              <a:gd name="T101" fmla="*/ 53 h 122"/>
              <a:gd name="T102" fmla="*/ 69 w 122"/>
              <a:gd name="T103" fmla="*/ 37 h 122"/>
              <a:gd name="T104" fmla="*/ 86 w 122"/>
              <a:gd name="T105" fmla="*/ 70 h 122"/>
              <a:gd name="T106" fmla="*/ 52 w 122"/>
              <a:gd name="T107" fmla="*/ 8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2" h="122">
                <a:moveTo>
                  <a:pt x="118" y="74"/>
                </a:moveTo>
                <a:cubicBezTo>
                  <a:pt x="102" y="64"/>
                  <a:pt x="102" y="64"/>
                  <a:pt x="102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2" y="61"/>
                  <a:pt x="102" y="57"/>
                  <a:pt x="101" y="54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118" y="40"/>
                  <a:pt x="119" y="36"/>
                  <a:pt x="118" y="34"/>
                </a:cubicBezTo>
                <a:cubicBezTo>
                  <a:pt x="117" y="31"/>
                  <a:pt x="113" y="29"/>
                  <a:pt x="111" y="30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4"/>
                  <a:pt x="92" y="35"/>
                  <a:pt x="92" y="35"/>
                </a:cubicBezTo>
                <a:cubicBezTo>
                  <a:pt x="89" y="32"/>
                  <a:pt x="87" y="30"/>
                  <a:pt x="84" y="28"/>
                </a:cubicBezTo>
                <a:cubicBezTo>
                  <a:pt x="84" y="28"/>
                  <a:pt x="84" y="27"/>
                  <a:pt x="84" y="27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5"/>
                  <a:pt x="84" y="2"/>
                  <a:pt x="82" y="1"/>
                </a:cubicBezTo>
                <a:cubicBezTo>
                  <a:pt x="79" y="0"/>
                  <a:pt x="76" y="2"/>
                  <a:pt x="74" y="4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21"/>
                  <a:pt x="64" y="21"/>
                  <a:pt x="64" y="21"/>
                </a:cubicBezTo>
                <a:cubicBezTo>
                  <a:pt x="60" y="21"/>
                  <a:pt x="57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41" y="6"/>
                  <a:pt x="41" y="6"/>
                  <a:pt x="41" y="6"/>
                </a:cubicBezTo>
                <a:cubicBezTo>
                  <a:pt x="40" y="4"/>
                  <a:pt x="36" y="3"/>
                  <a:pt x="33" y="4"/>
                </a:cubicBezTo>
                <a:cubicBezTo>
                  <a:pt x="31" y="6"/>
                  <a:pt x="29" y="9"/>
                  <a:pt x="30" y="12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2" y="33"/>
                  <a:pt x="29" y="35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8" y="36"/>
                  <a:pt x="8" y="36"/>
                  <a:pt x="8" y="36"/>
                </a:cubicBezTo>
                <a:cubicBezTo>
                  <a:pt x="5" y="36"/>
                  <a:pt x="2" y="38"/>
                  <a:pt x="1" y="40"/>
                </a:cubicBezTo>
                <a:cubicBezTo>
                  <a:pt x="0" y="43"/>
                  <a:pt x="2" y="47"/>
                  <a:pt x="4" y="48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62"/>
                  <a:pt x="20" y="66"/>
                  <a:pt x="21" y="69"/>
                </a:cubicBezTo>
                <a:cubicBezTo>
                  <a:pt x="6" y="81"/>
                  <a:pt x="6" y="81"/>
                  <a:pt x="6" y="81"/>
                </a:cubicBezTo>
                <a:cubicBezTo>
                  <a:pt x="4" y="83"/>
                  <a:pt x="3" y="86"/>
                  <a:pt x="4" y="89"/>
                </a:cubicBezTo>
                <a:cubicBezTo>
                  <a:pt x="5" y="91"/>
                  <a:pt x="9" y="93"/>
                  <a:pt x="11" y="92"/>
                </a:cubicBezTo>
                <a:cubicBezTo>
                  <a:pt x="30" y="88"/>
                  <a:pt x="30" y="88"/>
                  <a:pt x="30" y="88"/>
                </a:cubicBezTo>
                <a:cubicBezTo>
                  <a:pt x="32" y="91"/>
                  <a:pt x="35" y="93"/>
                  <a:pt x="38" y="96"/>
                </a:cubicBezTo>
                <a:cubicBezTo>
                  <a:pt x="36" y="114"/>
                  <a:pt x="36" y="114"/>
                  <a:pt x="36" y="114"/>
                </a:cubicBezTo>
                <a:cubicBezTo>
                  <a:pt x="36" y="117"/>
                  <a:pt x="38" y="120"/>
                  <a:pt x="40" y="121"/>
                </a:cubicBezTo>
                <a:cubicBezTo>
                  <a:pt x="43" y="122"/>
                  <a:pt x="46" y="121"/>
                  <a:pt x="48" y="118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62" y="103"/>
                  <a:pt x="65" y="102"/>
                  <a:pt x="69" y="102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83" y="118"/>
                  <a:pt x="86" y="119"/>
                  <a:pt x="89" y="118"/>
                </a:cubicBezTo>
                <a:cubicBezTo>
                  <a:pt x="91" y="117"/>
                  <a:pt x="93" y="113"/>
                  <a:pt x="92" y="111"/>
                </a:cubicBezTo>
                <a:cubicBezTo>
                  <a:pt x="88" y="92"/>
                  <a:pt x="88" y="92"/>
                  <a:pt x="88" y="92"/>
                </a:cubicBezTo>
                <a:cubicBezTo>
                  <a:pt x="91" y="90"/>
                  <a:pt x="93" y="87"/>
                  <a:pt x="95" y="84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7" y="86"/>
                  <a:pt x="120" y="85"/>
                  <a:pt x="121" y="82"/>
                </a:cubicBezTo>
                <a:cubicBezTo>
                  <a:pt x="122" y="79"/>
                  <a:pt x="120" y="76"/>
                  <a:pt x="118" y="74"/>
                </a:cubicBezTo>
                <a:close/>
                <a:moveTo>
                  <a:pt x="52" y="86"/>
                </a:moveTo>
                <a:cubicBezTo>
                  <a:pt x="39" y="82"/>
                  <a:pt x="31" y="67"/>
                  <a:pt x="36" y="53"/>
                </a:cubicBezTo>
                <a:cubicBezTo>
                  <a:pt x="41" y="39"/>
                  <a:pt x="56" y="32"/>
                  <a:pt x="69" y="37"/>
                </a:cubicBezTo>
                <a:cubicBezTo>
                  <a:pt x="83" y="41"/>
                  <a:pt x="90" y="56"/>
                  <a:pt x="86" y="70"/>
                </a:cubicBezTo>
                <a:cubicBezTo>
                  <a:pt x="81" y="84"/>
                  <a:pt x="66" y="91"/>
                  <a:pt x="52" y="86"/>
                </a:cubicBezTo>
                <a:close/>
              </a:path>
            </a:pathLst>
          </a:custGeom>
          <a:solidFill>
            <a:srgbClr val="6D6E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1" name="model function"/>
          <p:cNvGrpSpPr/>
          <p:nvPr/>
        </p:nvGrpSpPr>
        <p:grpSpPr>
          <a:xfrm>
            <a:off x="9807184" y="2816335"/>
            <a:ext cx="1847813" cy="1060946"/>
            <a:chOff x="8323925" y="4005642"/>
            <a:chExt cx="1847813" cy="1060946"/>
          </a:xfrm>
        </p:grpSpPr>
        <p:sp>
          <p:nvSpPr>
            <p:cNvPr id="42" name="TextBox 41"/>
            <p:cNvSpPr txBox="1"/>
            <p:nvPr/>
          </p:nvSpPr>
          <p:spPr>
            <a:xfrm>
              <a:off x="8763980" y="4235591"/>
              <a:ext cx="14077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(x)=y</a:t>
              </a:r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8323925" y="4005642"/>
              <a:ext cx="61110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prstClr val="black"/>
                  </a:solidFill>
                  <a:latin typeface="Blackadder ITC" panose="04020505051007020D02" pitchFamily="82" charset="0"/>
                </a:rPr>
                <a:t>f</a:t>
              </a:r>
              <a:endParaRPr lang="en-US" sz="1600" dirty="0"/>
            </a:p>
          </p:txBody>
        </p:sp>
      </p:grpSp>
      <p:grpSp>
        <p:nvGrpSpPr>
          <p:cNvPr id="70" name="Data"/>
          <p:cNvGrpSpPr/>
          <p:nvPr/>
        </p:nvGrpSpPr>
        <p:grpSpPr>
          <a:xfrm>
            <a:off x="9135180" y="743310"/>
            <a:ext cx="1316386" cy="1592303"/>
            <a:chOff x="8409285" y="376375"/>
            <a:chExt cx="1316386" cy="1592303"/>
          </a:xfrm>
        </p:grpSpPr>
        <p:grpSp>
          <p:nvGrpSpPr>
            <p:cNvPr id="71" name="Group 7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73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8409285" y="735501"/>
              <a:ext cx="131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[1,3,1,2,2],1</a:t>
              </a:r>
            </a:p>
          </p:txBody>
        </p:sp>
      </p:grpSp>
      <p:grpSp>
        <p:nvGrpSpPr>
          <p:cNvPr id="80" name="Data"/>
          <p:cNvGrpSpPr/>
          <p:nvPr/>
        </p:nvGrpSpPr>
        <p:grpSpPr>
          <a:xfrm>
            <a:off x="9247436" y="857102"/>
            <a:ext cx="1316386" cy="1592303"/>
            <a:chOff x="8409285" y="376375"/>
            <a:chExt cx="1316386" cy="1592303"/>
          </a:xfrm>
        </p:grpSpPr>
        <p:grpSp>
          <p:nvGrpSpPr>
            <p:cNvPr id="81" name="Group 8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83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8409285" y="735501"/>
              <a:ext cx="131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[4,2,3,1,6],0</a:t>
              </a:r>
            </a:p>
          </p:txBody>
        </p:sp>
      </p:grpSp>
      <p:grpSp>
        <p:nvGrpSpPr>
          <p:cNvPr id="65" name="Data"/>
          <p:cNvGrpSpPr/>
          <p:nvPr/>
        </p:nvGrpSpPr>
        <p:grpSpPr>
          <a:xfrm>
            <a:off x="7717237" y="729451"/>
            <a:ext cx="1316386" cy="1592303"/>
            <a:chOff x="8409285" y="376375"/>
            <a:chExt cx="1316386" cy="1592303"/>
          </a:xfrm>
        </p:grpSpPr>
        <p:grpSp>
          <p:nvGrpSpPr>
            <p:cNvPr id="66" name="Group 2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8409285" y="735501"/>
              <a:ext cx="13163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[1,2,1,4,5],1</a:t>
              </a:r>
            </a:p>
            <a:p>
              <a:endParaRPr lang="en-US" dirty="0"/>
            </a:p>
          </p:txBody>
        </p:sp>
      </p:grpSp>
      <p:grpSp>
        <p:nvGrpSpPr>
          <p:cNvPr id="75" name="Data"/>
          <p:cNvGrpSpPr/>
          <p:nvPr/>
        </p:nvGrpSpPr>
        <p:grpSpPr>
          <a:xfrm>
            <a:off x="7818794" y="857102"/>
            <a:ext cx="1316386" cy="1592303"/>
            <a:chOff x="8409285" y="376375"/>
            <a:chExt cx="1316386" cy="1592303"/>
          </a:xfrm>
        </p:grpSpPr>
        <p:grpSp>
          <p:nvGrpSpPr>
            <p:cNvPr id="76" name="Group 2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78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8409285" y="735501"/>
              <a:ext cx="13163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[2,1,3,2,3],0</a:t>
              </a:r>
            </a:p>
            <a:p>
              <a:endParaRPr lang="en-US" dirty="0"/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717032"/>
              </p:ext>
            </p:extLst>
          </p:nvPr>
        </p:nvGraphicFramePr>
        <p:xfrm>
          <a:off x="7421210" y="4255770"/>
          <a:ext cx="3894336" cy="145842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79125">
                  <a:extLst>
                    <a:ext uri="{9D8B030D-6E8A-4147-A177-3AD203B41FA5}">
                      <a16:colId xmlns:a16="http://schemas.microsoft.com/office/drawing/2014/main" val="325205820"/>
                    </a:ext>
                  </a:extLst>
                </a:gridCol>
                <a:gridCol w="2015211">
                  <a:extLst>
                    <a:ext uri="{9D8B030D-6E8A-4147-A177-3AD203B41FA5}">
                      <a16:colId xmlns:a16="http://schemas.microsoft.com/office/drawing/2014/main" val="3583554034"/>
                    </a:ext>
                  </a:extLst>
                </a:gridCol>
              </a:tblGrid>
              <a:tr h="486141">
                <a:tc>
                  <a:txBody>
                    <a:bodyPr/>
                    <a:lstStyle/>
                    <a:p>
                      <a:r>
                        <a:rPr lang="en-US" sz="2300" dirty="0" err="1"/>
                        <a:t>regParam</a:t>
                      </a:r>
                      <a:endParaRPr lang="en-US" sz="2300" dirty="0"/>
                    </a:p>
                  </a:txBody>
                  <a:tcPr marL="119870" marR="119870" marT="59936" marB="59936"/>
                </a:tc>
                <a:tc>
                  <a:txBody>
                    <a:bodyPr/>
                    <a:lstStyle/>
                    <a:p>
                      <a:r>
                        <a:rPr lang="en-US" sz="2300" dirty="0" err="1"/>
                        <a:t>maxIter</a:t>
                      </a:r>
                      <a:endParaRPr lang="en-US" sz="2300" dirty="0"/>
                    </a:p>
                  </a:txBody>
                  <a:tcPr marL="119870" marR="119870" marT="59936" marB="59936"/>
                </a:tc>
                <a:extLst>
                  <a:ext uri="{0D108BD9-81ED-4DB2-BD59-A6C34878D82A}">
                    <a16:rowId xmlns:a16="http://schemas.microsoft.com/office/drawing/2014/main" val="3401942710"/>
                  </a:ext>
                </a:extLst>
              </a:tr>
              <a:tr h="486141">
                <a:tc>
                  <a:txBody>
                    <a:bodyPr/>
                    <a:lstStyle/>
                    <a:p>
                      <a:r>
                        <a:rPr lang="en-US" sz="2300" dirty="0"/>
                        <a:t>0.3</a:t>
                      </a:r>
                    </a:p>
                  </a:txBody>
                  <a:tcPr marL="119870" marR="119870" marT="59936" marB="599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10</a:t>
                      </a:r>
                    </a:p>
                  </a:txBody>
                  <a:tcPr marL="119870" marR="119870" marT="59936" marB="599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069961"/>
                  </a:ext>
                </a:extLst>
              </a:tr>
              <a:tr h="486141">
                <a:tc>
                  <a:txBody>
                    <a:bodyPr/>
                    <a:lstStyle/>
                    <a:p>
                      <a:r>
                        <a:rPr lang="en-US" sz="2300" dirty="0"/>
                        <a:t>0.1</a:t>
                      </a:r>
                    </a:p>
                  </a:txBody>
                  <a:tcPr marL="119870" marR="119870" marT="59936" marB="599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</a:p>
                  </a:txBody>
                  <a:tcPr marL="119870" marR="119870" marT="59936" marB="599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115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63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0231 L -0.12942 -0.00416 L -0.12734 0.24977 L 0.03802 0.24861 " pathEditMode="relative" ptsTypes="AAAA">
                                      <p:cBhvr>
                                        <p:cTn id="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95 -0.00694 L 0.18542 0.0007 C 0.18503 0.09537 0.18463 0.19005 0.18424 0.28473 " pathEditMode="relative" ptsTypes="AAA">
                                      <p:cBhvr>
                                        <p:cTn id="2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717 L -0.24818 -0.00254 L -0.24336 0.24977 L -0.08203 0.24676 " pathEditMode="relative" ptsTypes="AAAA">
                                      <p:cBhvr>
                                        <p:cTn id="3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500"/>
                            </p:stCondLst>
                            <p:childTnLst>
                              <p:par>
                                <p:cTn id="4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4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0"/>
                            </p:stCondLst>
                            <p:childTnLst>
                              <p:par>
                                <p:cTn id="5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46 -0.01667 L 0.06953 -0.01088 C 0.06914 0.08703 0.06875 0.18495 0.06835 0.28287 " pathEditMode="relative" ptsTypes="AAA">
                                      <p:cBhvr>
                                        <p:cTn id="5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4500"/>
                            </p:stCondLst>
                            <p:childTnLst>
                              <p:par>
                                <p:cTn id="6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g 2"/>
          <p:cNvSpPr>
            <a:spLocks noEditPoints="1"/>
          </p:cNvSpPr>
          <p:nvPr/>
        </p:nvSpPr>
        <p:spPr bwMode="auto">
          <a:xfrm>
            <a:off x="8173784" y="3452501"/>
            <a:ext cx="441325" cy="444500"/>
          </a:xfrm>
          <a:custGeom>
            <a:avLst/>
            <a:gdLst>
              <a:gd name="T0" fmla="*/ 27 w 132"/>
              <a:gd name="T1" fmla="*/ 32 h 132"/>
              <a:gd name="T2" fmla="*/ 27 w 132"/>
              <a:gd name="T3" fmla="*/ 40 h 132"/>
              <a:gd name="T4" fmla="*/ 17 w 132"/>
              <a:gd name="T5" fmla="*/ 50 h 132"/>
              <a:gd name="T6" fmla="*/ 1 w 132"/>
              <a:gd name="T7" fmla="*/ 53 h 132"/>
              <a:gd name="T8" fmla="*/ 3 w 132"/>
              <a:gd name="T9" fmla="*/ 67 h 132"/>
              <a:gd name="T10" fmla="*/ 20 w 132"/>
              <a:gd name="T11" fmla="*/ 75 h 132"/>
              <a:gd name="T12" fmla="*/ 20 w 132"/>
              <a:gd name="T13" fmla="*/ 89 h 132"/>
              <a:gd name="T14" fmla="*/ 11 w 132"/>
              <a:gd name="T15" fmla="*/ 102 h 132"/>
              <a:gd name="T16" fmla="*/ 22 w 132"/>
              <a:gd name="T17" fmla="*/ 111 h 132"/>
              <a:gd name="T18" fmla="*/ 40 w 132"/>
              <a:gd name="T19" fmla="*/ 104 h 132"/>
              <a:gd name="T20" fmla="*/ 49 w 132"/>
              <a:gd name="T21" fmla="*/ 114 h 132"/>
              <a:gd name="T22" fmla="*/ 52 w 132"/>
              <a:gd name="T23" fmla="*/ 131 h 132"/>
              <a:gd name="T24" fmla="*/ 67 w 132"/>
              <a:gd name="T25" fmla="*/ 129 h 132"/>
              <a:gd name="T26" fmla="*/ 75 w 132"/>
              <a:gd name="T27" fmla="*/ 111 h 132"/>
              <a:gd name="T28" fmla="*/ 81 w 132"/>
              <a:gd name="T29" fmla="*/ 110 h 132"/>
              <a:gd name="T30" fmla="*/ 88 w 132"/>
              <a:gd name="T31" fmla="*/ 112 h 132"/>
              <a:gd name="T32" fmla="*/ 102 w 132"/>
              <a:gd name="T33" fmla="*/ 121 h 132"/>
              <a:gd name="T34" fmla="*/ 111 w 132"/>
              <a:gd name="T35" fmla="*/ 110 h 132"/>
              <a:gd name="T36" fmla="*/ 104 w 132"/>
              <a:gd name="T37" fmla="*/ 92 h 132"/>
              <a:gd name="T38" fmla="*/ 107 w 132"/>
              <a:gd name="T39" fmla="*/ 86 h 132"/>
              <a:gd name="T40" fmla="*/ 114 w 132"/>
              <a:gd name="T41" fmla="*/ 82 h 132"/>
              <a:gd name="T42" fmla="*/ 130 w 132"/>
              <a:gd name="T43" fmla="*/ 79 h 132"/>
              <a:gd name="T44" fmla="*/ 128 w 132"/>
              <a:gd name="T45" fmla="*/ 65 h 132"/>
              <a:gd name="T46" fmla="*/ 111 w 132"/>
              <a:gd name="T47" fmla="*/ 57 h 132"/>
              <a:gd name="T48" fmla="*/ 110 w 132"/>
              <a:gd name="T49" fmla="*/ 51 h 132"/>
              <a:gd name="T50" fmla="*/ 112 w 132"/>
              <a:gd name="T51" fmla="*/ 43 h 132"/>
              <a:gd name="T52" fmla="*/ 121 w 132"/>
              <a:gd name="T53" fmla="*/ 30 h 132"/>
              <a:gd name="T54" fmla="*/ 109 w 132"/>
              <a:gd name="T55" fmla="*/ 21 h 132"/>
              <a:gd name="T56" fmla="*/ 91 w 132"/>
              <a:gd name="T57" fmla="*/ 27 h 132"/>
              <a:gd name="T58" fmla="*/ 86 w 132"/>
              <a:gd name="T59" fmla="*/ 25 h 132"/>
              <a:gd name="T60" fmla="*/ 82 w 132"/>
              <a:gd name="T61" fmla="*/ 18 h 132"/>
              <a:gd name="T62" fmla="*/ 79 w 132"/>
              <a:gd name="T63" fmla="*/ 1 h 132"/>
              <a:gd name="T64" fmla="*/ 65 w 132"/>
              <a:gd name="T65" fmla="*/ 3 h 132"/>
              <a:gd name="T66" fmla="*/ 57 w 132"/>
              <a:gd name="T67" fmla="*/ 21 h 132"/>
              <a:gd name="T68" fmla="*/ 51 w 132"/>
              <a:gd name="T69" fmla="*/ 22 h 132"/>
              <a:gd name="T70" fmla="*/ 43 w 132"/>
              <a:gd name="T71" fmla="*/ 20 h 132"/>
              <a:gd name="T72" fmla="*/ 29 w 132"/>
              <a:gd name="T73" fmla="*/ 11 h 132"/>
              <a:gd name="T74" fmla="*/ 21 w 132"/>
              <a:gd name="T75" fmla="*/ 22 h 132"/>
              <a:gd name="T76" fmla="*/ 80 w 132"/>
              <a:gd name="T77" fmla="*/ 85 h 132"/>
              <a:gd name="T78" fmla="*/ 51 w 132"/>
              <a:gd name="T79" fmla="*/ 4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2" h="132">
                <a:moveTo>
                  <a:pt x="21" y="22"/>
                </a:moveTo>
                <a:cubicBezTo>
                  <a:pt x="27" y="32"/>
                  <a:pt x="27" y="32"/>
                  <a:pt x="27" y="32"/>
                </a:cubicBezTo>
                <a:cubicBezTo>
                  <a:pt x="29" y="36"/>
                  <a:pt x="29" y="38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6" y="42"/>
                  <a:pt x="25" y="44"/>
                  <a:pt x="24" y="46"/>
                </a:cubicBezTo>
                <a:cubicBezTo>
                  <a:pt x="23" y="48"/>
                  <a:pt x="21" y="50"/>
                  <a:pt x="17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3" y="49"/>
                  <a:pt x="1" y="51"/>
                  <a:pt x="1" y="5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1" y="66"/>
                  <a:pt x="3" y="67"/>
                </a:cubicBezTo>
                <a:cubicBezTo>
                  <a:pt x="15" y="69"/>
                  <a:pt x="15" y="69"/>
                  <a:pt x="15" y="69"/>
                </a:cubicBezTo>
                <a:cubicBezTo>
                  <a:pt x="18" y="70"/>
                  <a:pt x="20" y="72"/>
                  <a:pt x="20" y="75"/>
                </a:cubicBezTo>
                <a:cubicBezTo>
                  <a:pt x="21" y="77"/>
                  <a:pt x="21" y="79"/>
                  <a:pt x="22" y="82"/>
                </a:cubicBezTo>
                <a:cubicBezTo>
                  <a:pt x="23" y="84"/>
                  <a:pt x="23" y="86"/>
                  <a:pt x="20" y="89"/>
                </a:cubicBezTo>
                <a:cubicBezTo>
                  <a:pt x="11" y="97"/>
                  <a:pt x="11" y="97"/>
                  <a:pt x="11" y="97"/>
                </a:cubicBezTo>
                <a:cubicBezTo>
                  <a:pt x="10" y="98"/>
                  <a:pt x="10" y="101"/>
                  <a:pt x="11" y="102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8" y="111"/>
                  <a:pt x="20" y="112"/>
                  <a:pt x="22" y="111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6" y="102"/>
                  <a:pt x="38" y="103"/>
                  <a:pt x="40" y="104"/>
                </a:cubicBezTo>
                <a:cubicBezTo>
                  <a:pt x="42" y="106"/>
                  <a:pt x="44" y="107"/>
                  <a:pt x="45" y="108"/>
                </a:cubicBezTo>
                <a:cubicBezTo>
                  <a:pt x="48" y="108"/>
                  <a:pt x="49" y="110"/>
                  <a:pt x="49" y="114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9"/>
                  <a:pt x="51" y="130"/>
                  <a:pt x="52" y="131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64" y="132"/>
                  <a:pt x="66" y="131"/>
                  <a:pt x="67" y="129"/>
                </a:cubicBezTo>
                <a:cubicBezTo>
                  <a:pt x="69" y="117"/>
                  <a:pt x="69" y="117"/>
                  <a:pt x="69" y="117"/>
                </a:cubicBezTo>
                <a:cubicBezTo>
                  <a:pt x="70" y="113"/>
                  <a:pt x="72" y="112"/>
                  <a:pt x="75" y="111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7" y="111"/>
                  <a:pt x="79" y="110"/>
                  <a:pt x="81" y="110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3" y="109"/>
                  <a:pt x="85" y="109"/>
                  <a:pt x="88" y="112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98" y="122"/>
                  <a:pt x="101" y="122"/>
                  <a:pt x="102" y="121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1" y="114"/>
                  <a:pt x="112" y="112"/>
                  <a:pt x="111" y="11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02" y="96"/>
                  <a:pt x="103" y="94"/>
                  <a:pt x="104" y="92"/>
                </a:cubicBezTo>
                <a:cubicBezTo>
                  <a:pt x="104" y="92"/>
                  <a:pt x="104" y="91"/>
                  <a:pt x="104" y="91"/>
                </a:cubicBezTo>
                <a:cubicBezTo>
                  <a:pt x="105" y="90"/>
                  <a:pt x="106" y="88"/>
                  <a:pt x="107" y="86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8" y="84"/>
                  <a:pt x="110" y="82"/>
                  <a:pt x="114" y="82"/>
                </a:cubicBezTo>
                <a:cubicBezTo>
                  <a:pt x="126" y="83"/>
                  <a:pt x="126" y="83"/>
                  <a:pt x="126" y="83"/>
                </a:cubicBezTo>
                <a:cubicBezTo>
                  <a:pt x="128" y="83"/>
                  <a:pt x="130" y="81"/>
                  <a:pt x="130" y="79"/>
                </a:cubicBezTo>
                <a:cubicBezTo>
                  <a:pt x="132" y="70"/>
                  <a:pt x="132" y="70"/>
                  <a:pt x="132" y="70"/>
                </a:cubicBezTo>
                <a:cubicBezTo>
                  <a:pt x="132" y="68"/>
                  <a:pt x="131" y="66"/>
                  <a:pt x="128" y="65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113" y="61"/>
                  <a:pt x="112" y="59"/>
                  <a:pt x="111" y="57"/>
                </a:cubicBezTo>
                <a:cubicBezTo>
                  <a:pt x="111" y="57"/>
                  <a:pt x="111" y="57"/>
                  <a:pt x="111" y="57"/>
                </a:cubicBezTo>
                <a:cubicBezTo>
                  <a:pt x="111" y="55"/>
                  <a:pt x="110" y="53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09" y="49"/>
                  <a:pt x="109" y="46"/>
                  <a:pt x="112" y="43"/>
                </a:cubicBezTo>
                <a:cubicBezTo>
                  <a:pt x="120" y="35"/>
                  <a:pt x="120" y="35"/>
                  <a:pt x="120" y="35"/>
                </a:cubicBezTo>
                <a:cubicBezTo>
                  <a:pt x="122" y="34"/>
                  <a:pt x="122" y="31"/>
                  <a:pt x="121" y="30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4" y="21"/>
                  <a:pt x="112" y="20"/>
                  <a:pt x="109" y="21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96" y="30"/>
                  <a:pt x="93" y="29"/>
                  <a:pt x="91" y="27"/>
                </a:cubicBezTo>
                <a:cubicBezTo>
                  <a:pt x="91" y="27"/>
                  <a:pt x="91" y="27"/>
                  <a:pt x="91" y="27"/>
                </a:cubicBezTo>
                <a:cubicBezTo>
                  <a:pt x="90" y="26"/>
                  <a:pt x="88" y="25"/>
                  <a:pt x="86" y="25"/>
                </a:cubicBezTo>
                <a:cubicBezTo>
                  <a:pt x="86" y="25"/>
                  <a:pt x="86" y="24"/>
                  <a:pt x="86" y="24"/>
                </a:cubicBezTo>
                <a:cubicBezTo>
                  <a:pt x="84" y="23"/>
                  <a:pt x="82" y="22"/>
                  <a:pt x="82" y="18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3"/>
                  <a:pt x="80" y="1"/>
                  <a:pt x="79" y="1"/>
                </a:cubicBezTo>
                <a:cubicBezTo>
                  <a:pt x="69" y="0"/>
                  <a:pt x="69" y="0"/>
                  <a:pt x="69" y="0"/>
                </a:cubicBezTo>
                <a:cubicBezTo>
                  <a:pt x="68" y="0"/>
                  <a:pt x="66" y="1"/>
                  <a:pt x="65" y="3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19"/>
                  <a:pt x="59" y="20"/>
                  <a:pt x="57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55" y="21"/>
                  <a:pt x="53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48" y="23"/>
                  <a:pt x="46" y="23"/>
                  <a:pt x="43" y="20"/>
                </a:cubicBezTo>
                <a:cubicBezTo>
                  <a:pt x="35" y="12"/>
                  <a:pt x="35" y="12"/>
                  <a:pt x="35" y="12"/>
                </a:cubicBezTo>
                <a:cubicBezTo>
                  <a:pt x="33" y="10"/>
                  <a:pt x="31" y="10"/>
                  <a:pt x="29" y="11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8"/>
                  <a:pt x="20" y="20"/>
                  <a:pt x="21" y="22"/>
                </a:cubicBezTo>
                <a:close/>
                <a:moveTo>
                  <a:pt x="85" y="51"/>
                </a:moveTo>
                <a:cubicBezTo>
                  <a:pt x="93" y="62"/>
                  <a:pt x="91" y="77"/>
                  <a:pt x="80" y="85"/>
                </a:cubicBezTo>
                <a:cubicBezTo>
                  <a:pt x="70" y="93"/>
                  <a:pt x="55" y="91"/>
                  <a:pt x="47" y="81"/>
                </a:cubicBezTo>
                <a:cubicBezTo>
                  <a:pt x="38" y="70"/>
                  <a:pt x="40" y="55"/>
                  <a:pt x="51" y="47"/>
                </a:cubicBezTo>
                <a:cubicBezTo>
                  <a:pt x="62" y="39"/>
                  <a:pt x="77" y="41"/>
                  <a:pt x="85" y="51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Cog 3"/>
          <p:cNvSpPr>
            <a:spLocks noEditPoints="1"/>
          </p:cNvSpPr>
          <p:nvPr/>
        </p:nvSpPr>
        <p:spPr bwMode="auto">
          <a:xfrm>
            <a:off x="8470646" y="2858776"/>
            <a:ext cx="887413" cy="893763"/>
          </a:xfrm>
          <a:custGeom>
            <a:avLst/>
            <a:gdLst>
              <a:gd name="T0" fmla="*/ 238 w 265"/>
              <a:gd name="T1" fmla="*/ 106 h 265"/>
              <a:gd name="T2" fmla="*/ 253 w 265"/>
              <a:gd name="T3" fmla="*/ 77 h 265"/>
              <a:gd name="T4" fmla="*/ 219 w 265"/>
              <a:gd name="T5" fmla="*/ 67 h 265"/>
              <a:gd name="T6" fmla="*/ 221 w 265"/>
              <a:gd name="T7" fmla="*/ 34 h 265"/>
              <a:gd name="T8" fmla="*/ 188 w 265"/>
              <a:gd name="T9" fmla="*/ 39 h 265"/>
              <a:gd name="T10" fmla="*/ 177 w 265"/>
              <a:gd name="T11" fmla="*/ 8 h 265"/>
              <a:gd name="T12" fmla="*/ 147 w 265"/>
              <a:gd name="T13" fmla="*/ 25 h 265"/>
              <a:gd name="T14" fmla="*/ 126 w 265"/>
              <a:gd name="T15" fmla="*/ 0 h 265"/>
              <a:gd name="T16" fmla="*/ 105 w 265"/>
              <a:gd name="T17" fmla="*/ 27 h 265"/>
              <a:gd name="T18" fmla="*/ 76 w 265"/>
              <a:gd name="T19" fmla="*/ 13 h 265"/>
              <a:gd name="T20" fmla="*/ 66 w 265"/>
              <a:gd name="T21" fmla="*/ 46 h 265"/>
              <a:gd name="T22" fmla="*/ 34 w 265"/>
              <a:gd name="T23" fmla="*/ 44 h 265"/>
              <a:gd name="T24" fmla="*/ 38 w 265"/>
              <a:gd name="T25" fmla="*/ 77 h 265"/>
              <a:gd name="T26" fmla="*/ 8 w 265"/>
              <a:gd name="T27" fmla="*/ 88 h 265"/>
              <a:gd name="T28" fmla="*/ 24 w 265"/>
              <a:gd name="T29" fmla="*/ 118 h 265"/>
              <a:gd name="T30" fmla="*/ 0 w 265"/>
              <a:gd name="T31" fmla="*/ 140 h 265"/>
              <a:gd name="T32" fmla="*/ 27 w 265"/>
              <a:gd name="T33" fmla="*/ 160 h 265"/>
              <a:gd name="T34" fmla="*/ 12 w 265"/>
              <a:gd name="T35" fmla="*/ 189 h 265"/>
              <a:gd name="T36" fmla="*/ 46 w 265"/>
              <a:gd name="T37" fmla="*/ 199 h 265"/>
              <a:gd name="T38" fmla="*/ 43 w 265"/>
              <a:gd name="T39" fmla="*/ 231 h 265"/>
              <a:gd name="T40" fmla="*/ 77 w 265"/>
              <a:gd name="T41" fmla="*/ 227 h 265"/>
              <a:gd name="T42" fmla="*/ 87 w 265"/>
              <a:gd name="T43" fmla="*/ 258 h 265"/>
              <a:gd name="T44" fmla="*/ 118 w 265"/>
              <a:gd name="T45" fmla="*/ 241 h 265"/>
              <a:gd name="T46" fmla="*/ 139 w 265"/>
              <a:gd name="T47" fmla="*/ 265 h 265"/>
              <a:gd name="T48" fmla="*/ 160 w 265"/>
              <a:gd name="T49" fmla="*/ 239 h 265"/>
              <a:gd name="T50" fmla="*/ 189 w 265"/>
              <a:gd name="T51" fmla="*/ 253 h 265"/>
              <a:gd name="T52" fmla="*/ 198 w 265"/>
              <a:gd name="T53" fmla="*/ 220 h 265"/>
              <a:gd name="T54" fmla="*/ 231 w 265"/>
              <a:gd name="T55" fmla="*/ 222 h 265"/>
              <a:gd name="T56" fmla="*/ 226 w 265"/>
              <a:gd name="T57" fmla="*/ 188 h 265"/>
              <a:gd name="T58" fmla="*/ 257 w 265"/>
              <a:gd name="T59" fmla="*/ 178 h 265"/>
              <a:gd name="T60" fmla="*/ 241 w 265"/>
              <a:gd name="T61" fmla="*/ 148 h 265"/>
              <a:gd name="T62" fmla="*/ 265 w 265"/>
              <a:gd name="T63" fmla="*/ 126 h 265"/>
              <a:gd name="T64" fmla="*/ 204 w 265"/>
              <a:gd name="T65" fmla="*/ 158 h 265"/>
              <a:gd name="T66" fmla="*/ 204 w 265"/>
              <a:gd name="T67" fmla="*/ 108 h 265"/>
              <a:gd name="T68" fmla="*/ 214 w 265"/>
              <a:gd name="T69" fmla="*/ 154 h 265"/>
              <a:gd name="T70" fmla="*/ 163 w 265"/>
              <a:gd name="T71" fmla="*/ 109 h 265"/>
              <a:gd name="T72" fmla="*/ 175 w 265"/>
              <a:gd name="T73" fmla="*/ 60 h 265"/>
              <a:gd name="T74" fmla="*/ 111 w 265"/>
              <a:gd name="T75" fmla="*/ 50 h 265"/>
              <a:gd name="T76" fmla="*/ 158 w 265"/>
              <a:gd name="T77" fmla="*/ 60 h 265"/>
              <a:gd name="T78" fmla="*/ 107 w 265"/>
              <a:gd name="T79" fmla="*/ 60 h 265"/>
              <a:gd name="T80" fmla="*/ 132 w 265"/>
              <a:gd name="T81" fmla="*/ 154 h 265"/>
              <a:gd name="T82" fmla="*/ 153 w 265"/>
              <a:gd name="T83" fmla="*/ 133 h 265"/>
              <a:gd name="T84" fmla="*/ 108 w 265"/>
              <a:gd name="T85" fmla="*/ 101 h 265"/>
              <a:gd name="T86" fmla="*/ 59 w 265"/>
              <a:gd name="T87" fmla="*/ 89 h 265"/>
              <a:gd name="T88" fmla="*/ 50 w 265"/>
              <a:gd name="T89" fmla="*/ 153 h 265"/>
              <a:gd name="T90" fmla="*/ 60 w 265"/>
              <a:gd name="T91" fmla="*/ 107 h 265"/>
              <a:gd name="T92" fmla="*/ 60 w 265"/>
              <a:gd name="T93" fmla="*/ 157 h 265"/>
              <a:gd name="T94" fmla="*/ 63 w 265"/>
              <a:gd name="T95" fmla="*/ 165 h 265"/>
              <a:gd name="T96" fmla="*/ 98 w 265"/>
              <a:gd name="T97" fmla="*/ 201 h 265"/>
              <a:gd name="T98" fmla="*/ 58 w 265"/>
              <a:gd name="T99" fmla="*/ 175 h 265"/>
              <a:gd name="T100" fmla="*/ 110 w 265"/>
              <a:gd name="T101" fmla="*/ 214 h 265"/>
              <a:gd name="T102" fmla="*/ 136 w 265"/>
              <a:gd name="T103" fmla="*/ 171 h 265"/>
              <a:gd name="T104" fmla="*/ 174 w 265"/>
              <a:gd name="T105" fmla="*/ 206 h 265"/>
              <a:gd name="T106" fmla="*/ 162 w 265"/>
              <a:gd name="T107" fmla="*/ 157 h 265"/>
              <a:gd name="T108" fmla="*/ 192 w 265"/>
              <a:gd name="T109" fmla="*/ 193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" h="265">
                <a:moveTo>
                  <a:pt x="260" y="121"/>
                </a:moveTo>
                <a:cubicBezTo>
                  <a:pt x="241" y="118"/>
                  <a:pt x="241" y="118"/>
                  <a:pt x="241" y="118"/>
                </a:cubicBezTo>
                <a:cubicBezTo>
                  <a:pt x="240" y="114"/>
                  <a:pt x="239" y="110"/>
                  <a:pt x="238" y="106"/>
                </a:cubicBezTo>
                <a:cubicBezTo>
                  <a:pt x="255" y="95"/>
                  <a:pt x="255" y="95"/>
                  <a:pt x="255" y="95"/>
                </a:cubicBezTo>
                <a:cubicBezTo>
                  <a:pt x="258" y="94"/>
                  <a:pt x="259" y="91"/>
                  <a:pt x="258" y="89"/>
                </a:cubicBezTo>
                <a:cubicBezTo>
                  <a:pt x="253" y="77"/>
                  <a:pt x="253" y="77"/>
                  <a:pt x="253" y="77"/>
                </a:cubicBezTo>
                <a:cubicBezTo>
                  <a:pt x="252" y="74"/>
                  <a:pt x="249" y="73"/>
                  <a:pt x="246" y="74"/>
                </a:cubicBezTo>
                <a:cubicBezTo>
                  <a:pt x="227" y="78"/>
                  <a:pt x="227" y="78"/>
                  <a:pt x="227" y="78"/>
                </a:cubicBezTo>
                <a:cubicBezTo>
                  <a:pt x="225" y="74"/>
                  <a:pt x="222" y="71"/>
                  <a:pt x="219" y="67"/>
                </a:cubicBezTo>
                <a:cubicBezTo>
                  <a:pt x="231" y="51"/>
                  <a:pt x="231" y="51"/>
                  <a:pt x="231" y="51"/>
                </a:cubicBezTo>
                <a:cubicBezTo>
                  <a:pt x="233" y="49"/>
                  <a:pt x="233" y="46"/>
                  <a:pt x="231" y="4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20" y="33"/>
                  <a:pt x="217" y="33"/>
                  <a:pt x="215" y="34"/>
                </a:cubicBezTo>
                <a:cubicBezTo>
                  <a:pt x="198" y="46"/>
                  <a:pt x="198" y="46"/>
                  <a:pt x="198" y="46"/>
                </a:cubicBezTo>
                <a:cubicBezTo>
                  <a:pt x="195" y="43"/>
                  <a:pt x="192" y="41"/>
                  <a:pt x="188" y="39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3" y="17"/>
                  <a:pt x="192" y="14"/>
                  <a:pt x="190" y="13"/>
                </a:cubicBezTo>
                <a:cubicBezTo>
                  <a:pt x="177" y="8"/>
                  <a:pt x="177" y="8"/>
                  <a:pt x="177" y="8"/>
                </a:cubicBezTo>
                <a:cubicBezTo>
                  <a:pt x="175" y="7"/>
                  <a:pt x="172" y="8"/>
                  <a:pt x="171" y="10"/>
                </a:cubicBezTo>
                <a:cubicBezTo>
                  <a:pt x="161" y="28"/>
                  <a:pt x="161" y="28"/>
                  <a:pt x="161" y="28"/>
                </a:cubicBezTo>
                <a:cubicBezTo>
                  <a:pt x="156" y="26"/>
                  <a:pt x="152" y="25"/>
                  <a:pt x="147" y="25"/>
                </a:cubicBezTo>
                <a:cubicBezTo>
                  <a:pt x="144" y="5"/>
                  <a:pt x="144" y="5"/>
                  <a:pt x="144" y="5"/>
                </a:cubicBezTo>
                <a:cubicBezTo>
                  <a:pt x="144" y="2"/>
                  <a:pt x="142" y="0"/>
                  <a:pt x="13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3" y="0"/>
                  <a:pt x="121" y="2"/>
                  <a:pt x="121" y="5"/>
                </a:cubicBezTo>
                <a:cubicBezTo>
                  <a:pt x="118" y="25"/>
                  <a:pt x="118" y="25"/>
                  <a:pt x="118" y="25"/>
                </a:cubicBezTo>
                <a:cubicBezTo>
                  <a:pt x="113" y="25"/>
                  <a:pt x="109" y="26"/>
                  <a:pt x="105" y="27"/>
                </a:cubicBezTo>
                <a:cubicBezTo>
                  <a:pt x="95" y="10"/>
                  <a:pt x="95" y="10"/>
                  <a:pt x="95" y="10"/>
                </a:cubicBezTo>
                <a:cubicBezTo>
                  <a:pt x="94" y="8"/>
                  <a:pt x="91" y="7"/>
                  <a:pt x="88" y="8"/>
                </a:cubicBezTo>
                <a:cubicBezTo>
                  <a:pt x="76" y="13"/>
                  <a:pt x="76" y="13"/>
                  <a:pt x="76" y="13"/>
                </a:cubicBezTo>
                <a:cubicBezTo>
                  <a:pt x="74" y="14"/>
                  <a:pt x="72" y="16"/>
                  <a:pt x="73" y="19"/>
                </a:cubicBezTo>
                <a:cubicBezTo>
                  <a:pt x="78" y="38"/>
                  <a:pt x="78" y="38"/>
                  <a:pt x="78" y="38"/>
                </a:cubicBezTo>
                <a:cubicBezTo>
                  <a:pt x="74" y="41"/>
                  <a:pt x="70" y="43"/>
                  <a:pt x="66" y="46"/>
                </a:cubicBezTo>
                <a:cubicBezTo>
                  <a:pt x="50" y="34"/>
                  <a:pt x="50" y="34"/>
                  <a:pt x="50" y="34"/>
                </a:cubicBezTo>
                <a:cubicBezTo>
                  <a:pt x="48" y="33"/>
                  <a:pt x="45" y="33"/>
                  <a:pt x="43" y="34"/>
                </a:cubicBezTo>
                <a:cubicBezTo>
                  <a:pt x="34" y="44"/>
                  <a:pt x="34" y="44"/>
                  <a:pt x="34" y="44"/>
                </a:cubicBezTo>
                <a:cubicBezTo>
                  <a:pt x="32" y="46"/>
                  <a:pt x="32" y="49"/>
                  <a:pt x="33" y="51"/>
                </a:cubicBezTo>
                <a:cubicBezTo>
                  <a:pt x="46" y="67"/>
                  <a:pt x="46" y="67"/>
                  <a:pt x="46" y="67"/>
                </a:cubicBezTo>
                <a:cubicBezTo>
                  <a:pt x="43" y="70"/>
                  <a:pt x="41" y="74"/>
                  <a:pt x="38" y="77"/>
                </a:cubicBezTo>
                <a:cubicBezTo>
                  <a:pt x="19" y="72"/>
                  <a:pt x="19" y="72"/>
                  <a:pt x="19" y="72"/>
                </a:cubicBezTo>
                <a:cubicBezTo>
                  <a:pt x="16" y="72"/>
                  <a:pt x="14" y="73"/>
                  <a:pt x="13" y="75"/>
                </a:cubicBezTo>
                <a:cubicBezTo>
                  <a:pt x="8" y="88"/>
                  <a:pt x="8" y="88"/>
                  <a:pt x="8" y="88"/>
                </a:cubicBezTo>
                <a:cubicBezTo>
                  <a:pt x="7" y="90"/>
                  <a:pt x="8" y="93"/>
                  <a:pt x="10" y="94"/>
                </a:cubicBezTo>
                <a:cubicBezTo>
                  <a:pt x="27" y="105"/>
                  <a:pt x="27" y="105"/>
                  <a:pt x="27" y="105"/>
                </a:cubicBezTo>
                <a:cubicBezTo>
                  <a:pt x="26" y="109"/>
                  <a:pt x="25" y="114"/>
                  <a:pt x="24" y="118"/>
                </a:cubicBezTo>
                <a:cubicBezTo>
                  <a:pt x="4" y="121"/>
                  <a:pt x="4" y="121"/>
                  <a:pt x="4" y="121"/>
                </a:cubicBezTo>
                <a:cubicBezTo>
                  <a:pt x="2" y="121"/>
                  <a:pt x="0" y="124"/>
                  <a:pt x="0" y="126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5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5" y="152"/>
                  <a:pt x="26" y="156"/>
                  <a:pt x="27" y="160"/>
                </a:cubicBezTo>
                <a:cubicBezTo>
                  <a:pt x="9" y="170"/>
                  <a:pt x="9" y="170"/>
                  <a:pt x="9" y="170"/>
                </a:cubicBezTo>
                <a:cubicBezTo>
                  <a:pt x="7" y="172"/>
                  <a:pt x="6" y="175"/>
                  <a:pt x="7" y="177"/>
                </a:cubicBezTo>
                <a:cubicBezTo>
                  <a:pt x="12" y="189"/>
                  <a:pt x="12" y="189"/>
                  <a:pt x="12" y="189"/>
                </a:cubicBezTo>
                <a:cubicBezTo>
                  <a:pt x="13" y="192"/>
                  <a:pt x="16" y="193"/>
                  <a:pt x="18" y="192"/>
                </a:cubicBezTo>
                <a:cubicBezTo>
                  <a:pt x="38" y="187"/>
                  <a:pt x="38" y="187"/>
                  <a:pt x="38" y="187"/>
                </a:cubicBezTo>
                <a:cubicBezTo>
                  <a:pt x="40" y="191"/>
                  <a:pt x="43" y="195"/>
                  <a:pt x="46" y="199"/>
                </a:cubicBezTo>
                <a:cubicBezTo>
                  <a:pt x="33" y="215"/>
                  <a:pt x="33" y="215"/>
                  <a:pt x="33" y="215"/>
                </a:cubicBezTo>
                <a:cubicBezTo>
                  <a:pt x="32" y="217"/>
                  <a:pt x="32" y="220"/>
                  <a:pt x="34" y="222"/>
                </a:cubicBezTo>
                <a:cubicBezTo>
                  <a:pt x="43" y="231"/>
                  <a:pt x="43" y="231"/>
                  <a:pt x="43" y="231"/>
                </a:cubicBezTo>
                <a:cubicBezTo>
                  <a:pt x="45" y="233"/>
                  <a:pt x="48" y="233"/>
                  <a:pt x="50" y="232"/>
                </a:cubicBezTo>
                <a:cubicBezTo>
                  <a:pt x="66" y="220"/>
                  <a:pt x="66" y="220"/>
                  <a:pt x="66" y="220"/>
                </a:cubicBezTo>
                <a:cubicBezTo>
                  <a:pt x="70" y="222"/>
                  <a:pt x="73" y="225"/>
                  <a:pt x="77" y="227"/>
                </a:cubicBezTo>
                <a:cubicBezTo>
                  <a:pt x="72" y="246"/>
                  <a:pt x="72" y="246"/>
                  <a:pt x="72" y="246"/>
                </a:cubicBezTo>
                <a:cubicBezTo>
                  <a:pt x="71" y="249"/>
                  <a:pt x="73" y="252"/>
                  <a:pt x="75" y="253"/>
                </a:cubicBezTo>
                <a:cubicBezTo>
                  <a:pt x="87" y="258"/>
                  <a:pt x="87" y="258"/>
                  <a:pt x="87" y="258"/>
                </a:cubicBezTo>
                <a:cubicBezTo>
                  <a:pt x="90" y="259"/>
                  <a:pt x="92" y="258"/>
                  <a:pt x="94" y="256"/>
                </a:cubicBezTo>
                <a:cubicBezTo>
                  <a:pt x="104" y="238"/>
                  <a:pt x="104" y="238"/>
                  <a:pt x="104" y="238"/>
                </a:cubicBezTo>
                <a:cubicBezTo>
                  <a:pt x="108" y="240"/>
                  <a:pt x="113" y="240"/>
                  <a:pt x="118" y="241"/>
                </a:cubicBezTo>
                <a:cubicBezTo>
                  <a:pt x="121" y="261"/>
                  <a:pt x="121" y="261"/>
                  <a:pt x="121" y="261"/>
                </a:cubicBezTo>
                <a:cubicBezTo>
                  <a:pt x="121" y="263"/>
                  <a:pt x="123" y="265"/>
                  <a:pt x="126" y="265"/>
                </a:cubicBezTo>
                <a:cubicBezTo>
                  <a:pt x="139" y="265"/>
                  <a:pt x="139" y="265"/>
                  <a:pt x="139" y="265"/>
                </a:cubicBezTo>
                <a:cubicBezTo>
                  <a:pt x="142" y="265"/>
                  <a:pt x="144" y="263"/>
                  <a:pt x="144" y="261"/>
                </a:cubicBezTo>
                <a:cubicBezTo>
                  <a:pt x="147" y="241"/>
                  <a:pt x="147" y="241"/>
                  <a:pt x="147" y="241"/>
                </a:cubicBezTo>
                <a:cubicBezTo>
                  <a:pt x="151" y="240"/>
                  <a:pt x="156" y="240"/>
                  <a:pt x="160" y="239"/>
                </a:cubicBezTo>
                <a:cubicBezTo>
                  <a:pt x="170" y="256"/>
                  <a:pt x="170" y="256"/>
                  <a:pt x="170" y="256"/>
                </a:cubicBezTo>
                <a:cubicBezTo>
                  <a:pt x="171" y="258"/>
                  <a:pt x="174" y="259"/>
                  <a:pt x="176" y="258"/>
                </a:cubicBezTo>
                <a:cubicBezTo>
                  <a:pt x="189" y="253"/>
                  <a:pt x="189" y="253"/>
                  <a:pt x="189" y="253"/>
                </a:cubicBezTo>
                <a:cubicBezTo>
                  <a:pt x="191" y="252"/>
                  <a:pt x="192" y="249"/>
                  <a:pt x="192" y="247"/>
                </a:cubicBezTo>
                <a:cubicBezTo>
                  <a:pt x="187" y="227"/>
                  <a:pt x="187" y="227"/>
                  <a:pt x="187" y="227"/>
                </a:cubicBezTo>
                <a:cubicBezTo>
                  <a:pt x="191" y="225"/>
                  <a:pt x="195" y="223"/>
                  <a:pt x="198" y="220"/>
                </a:cubicBezTo>
                <a:cubicBezTo>
                  <a:pt x="215" y="232"/>
                  <a:pt x="215" y="232"/>
                  <a:pt x="215" y="232"/>
                </a:cubicBezTo>
                <a:cubicBezTo>
                  <a:pt x="217" y="233"/>
                  <a:pt x="220" y="233"/>
                  <a:pt x="221" y="231"/>
                </a:cubicBezTo>
                <a:cubicBezTo>
                  <a:pt x="231" y="222"/>
                  <a:pt x="231" y="222"/>
                  <a:pt x="231" y="222"/>
                </a:cubicBezTo>
                <a:cubicBezTo>
                  <a:pt x="233" y="220"/>
                  <a:pt x="233" y="217"/>
                  <a:pt x="231" y="215"/>
                </a:cubicBezTo>
                <a:cubicBezTo>
                  <a:pt x="219" y="199"/>
                  <a:pt x="219" y="199"/>
                  <a:pt x="219" y="199"/>
                </a:cubicBezTo>
                <a:cubicBezTo>
                  <a:pt x="222" y="196"/>
                  <a:pt x="224" y="192"/>
                  <a:pt x="226" y="188"/>
                </a:cubicBezTo>
                <a:cubicBezTo>
                  <a:pt x="246" y="193"/>
                  <a:pt x="246" y="193"/>
                  <a:pt x="246" y="193"/>
                </a:cubicBezTo>
                <a:cubicBezTo>
                  <a:pt x="248" y="194"/>
                  <a:pt x="251" y="193"/>
                  <a:pt x="252" y="190"/>
                </a:cubicBezTo>
                <a:cubicBezTo>
                  <a:pt x="257" y="178"/>
                  <a:pt x="257" y="178"/>
                  <a:pt x="257" y="178"/>
                </a:cubicBezTo>
                <a:cubicBezTo>
                  <a:pt x="258" y="176"/>
                  <a:pt x="257" y="173"/>
                  <a:pt x="255" y="172"/>
                </a:cubicBezTo>
                <a:cubicBezTo>
                  <a:pt x="238" y="161"/>
                  <a:pt x="238" y="161"/>
                  <a:pt x="238" y="161"/>
                </a:cubicBezTo>
                <a:cubicBezTo>
                  <a:pt x="239" y="157"/>
                  <a:pt x="240" y="152"/>
                  <a:pt x="241" y="148"/>
                </a:cubicBezTo>
                <a:cubicBezTo>
                  <a:pt x="260" y="145"/>
                  <a:pt x="260" y="145"/>
                  <a:pt x="260" y="145"/>
                </a:cubicBezTo>
                <a:cubicBezTo>
                  <a:pt x="263" y="144"/>
                  <a:pt x="265" y="142"/>
                  <a:pt x="265" y="140"/>
                </a:cubicBezTo>
                <a:cubicBezTo>
                  <a:pt x="265" y="126"/>
                  <a:pt x="265" y="126"/>
                  <a:pt x="265" y="126"/>
                </a:cubicBezTo>
                <a:cubicBezTo>
                  <a:pt x="265" y="124"/>
                  <a:pt x="263" y="121"/>
                  <a:pt x="260" y="121"/>
                </a:cubicBezTo>
                <a:close/>
                <a:moveTo>
                  <a:pt x="214" y="154"/>
                </a:moveTo>
                <a:cubicBezTo>
                  <a:pt x="213" y="159"/>
                  <a:pt x="208" y="161"/>
                  <a:pt x="204" y="158"/>
                </a:cubicBezTo>
                <a:cubicBezTo>
                  <a:pt x="170" y="138"/>
                  <a:pt x="170" y="138"/>
                  <a:pt x="170" y="138"/>
                </a:cubicBezTo>
                <a:cubicBezTo>
                  <a:pt x="166" y="135"/>
                  <a:pt x="166" y="131"/>
                  <a:pt x="170" y="128"/>
                </a:cubicBezTo>
                <a:cubicBezTo>
                  <a:pt x="204" y="108"/>
                  <a:pt x="204" y="108"/>
                  <a:pt x="204" y="108"/>
                </a:cubicBezTo>
                <a:cubicBezTo>
                  <a:pt x="208" y="105"/>
                  <a:pt x="213" y="107"/>
                  <a:pt x="214" y="112"/>
                </a:cubicBezTo>
                <a:cubicBezTo>
                  <a:pt x="214" y="112"/>
                  <a:pt x="217" y="122"/>
                  <a:pt x="217" y="133"/>
                </a:cubicBezTo>
                <a:cubicBezTo>
                  <a:pt x="217" y="143"/>
                  <a:pt x="214" y="154"/>
                  <a:pt x="214" y="154"/>
                </a:cubicBezTo>
                <a:close/>
                <a:moveTo>
                  <a:pt x="205" y="90"/>
                </a:moveTo>
                <a:cubicBezTo>
                  <a:pt x="208" y="94"/>
                  <a:pt x="206" y="99"/>
                  <a:pt x="201" y="100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58" y="110"/>
                  <a:pt x="155" y="107"/>
                  <a:pt x="156" y="102"/>
                </a:cubicBezTo>
                <a:cubicBezTo>
                  <a:pt x="165" y="64"/>
                  <a:pt x="165" y="64"/>
                  <a:pt x="165" y="64"/>
                </a:cubicBezTo>
                <a:cubicBezTo>
                  <a:pt x="166" y="59"/>
                  <a:pt x="171" y="57"/>
                  <a:pt x="175" y="60"/>
                </a:cubicBezTo>
                <a:cubicBezTo>
                  <a:pt x="175" y="60"/>
                  <a:pt x="185" y="65"/>
                  <a:pt x="192" y="73"/>
                </a:cubicBezTo>
                <a:cubicBezTo>
                  <a:pt x="200" y="80"/>
                  <a:pt x="205" y="90"/>
                  <a:pt x="205" y="90"/>
                </a:cubicBezTo>
                <a:close/>
                <a:moveTo>
                  <a:pt x="111" y="50"/>
                </a:moveTo>
                <a:cubicBezTo>
                  <a:pt x="111" y="50"/>
                  <a:pt x="122" y="47"/>
                  <a:pt x="132" y="47"/>
                </a:cubicBezTo>
                <a:cubicBezTo>
                  <a:pt x="143" y="47"/>
                  <a:pt x="154" y="50"/>
                  <a:pt x="154" y="50"/>
                </a:cubicBezTo>
                <a:cubicBezTo>
                  <a:pt x="158" y="52"/>
                  <a:pt x="160" y="56"/>
                  <a:pt x="158" y="60"/>
                </a:cubicBezTo>
                <a:cubicBezTo>
                  <a:pt x="137" y="94"/>
                  <a:pt x="137" y="94"/>
                  <a:pt x="137" y="94"/>
                </a:cubicBezTo>
                <a:cubicBezTo>
                  <a:pt x="134" y="98"/>
                  <a:pt x="130" y="98"/>
                  <a:pt x="128" y="94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5" y="56"/>
                  <a:pt x="106" y="52"/>
                  <a:pt x="111" y="50"/>
                </a:cubicBezTo>
                <a:close/>
                <a:moveTo>
                  <a:pt x="153" y="133"/>
                </a:moveTo>
                <a:cubicBezTo>
                  <a:pt x="153" y="144"/>
                  <a:pt x="144" y="154"/>
                  <a:pt x="132" y="154"/>
                </a:cubicBezTo>
                <a:cubicBezTo>
                  <a:pt x="121" y="154"/>
                  <a:pt x="112" y="144"/>
                  <a:pt x="112" y="133"/>
                </a:cubicBezTo>
                <a:cubicBezTo>
                  <a:pt x="112" y="121"/>
                  <a:pt x="121" y="112"/>
                  <a:pt x="132" y="112"/>
                </a:cubicBezTo>
                <a:cubicBezTo>
                  <a:pt x="144" y="112"/>
                  <a:pt x="153" y="121"/>
                  <a:pt x="153" y="133"/>
                </a:cubicBezTo>
                <a:close/>
                <a:moveTo>
                  <a:pt x="89" y="59"/>
                </a:moveTo>
                <a:cubicBezTo>
                  <a:pt x="94" y="56"/>
                  <a:pt x="98" y="58"/>
                  <a:pt x="99" y="63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109" y="106"/>
                  <a:pt x="107" y="109"/>
                  <a:pt x="102" y="108"/>
                </a:cubicBezTo>
                <a:cubicBezTo>
                  <a:pt x="63" y="99"/>
                  <a:pt x="63" y="99"/>
                  <a:pt x="63" y="99"/>
                </a:cubicBezTo>
                <a:cubicBezTo>
                  <a:pt x="59" y="98"/>
                  <a:pt x="57" y="93"/>
                  <a:pt x="59" y="89"/>
                </a:cubicBezTo>
                <a:cubicBezTo>
                  <a:pt x="59" y="89"/>
                  <a:pt x="65" y="79"/>
                  <a:pt x="72" y="72"/>
                </a:cubicBezTo>
                <a:cubicBezTo>
                  <a:pt x="80" y="64"/>
                  <a:pt x="89" y="59"/>
                  <a:pt x="89" y="59"/>
                </a:cubicBezTo>
                <a:close/>
                <a:moveTo>
                  <a:pt x="50" y="153"/>
                </a:moveTo>
                <a:cubicBezTo>
                  <a:pt x="50" y="153"/>
                  <a:pt x="47" y="142"/>
                  <a:pt x="47" y="132"/>
                </a:cubicBezTo>
                <a:cubicBezTo>
                  <a:pt x="47" y="121"/>
                  <a:pt x="50" y="110"/>
                  <a:pt x="50" y="110"/>
                </a:cubicBezTo>
                <a:cubicBezTo>
                  <a:pt x="51" y="106"/>
                  <a:pt x="56" y="104"/>
                  <a:pt x="60" y="107"/>
                </a:cubicBezTo>
                <a:cubicBezTo>
                  <a:pt x="93" y="127"/>
                  <a:pt x="93" y="127"/>
                  <a:pt x="93" y="127"/>
                </a:cubicBezTo>
                <a:cubicBezTo>
                  <a:pt x="98" y="130"/>
                  <a:pt x="98" y="134"/>
                  <a:pt x="93" y="136"/>
                </a:cubicBezTo>
                <a:cubicBezTo>
                  <a:pt x="60" y="157"/>
                  <a:pt x="60" y="157"/>
                  <a:pt x="60" y="157"/>
                </a:cubicBezTo>
                <a:cubicBezTo>
                  <a:pt x="56" y="160"/>
                  <a:pt x="51" y="158"/>
                  <a:pt x="50" y="153"/>
                </a:cubicBezTo>
                <a:close/>
                <a:moveTo>
                  <a:pt x="58" y="175"/>
                </a:moveTo>
                <a:cubicBezTo>
                  <a:pt x="56" y="171"/>
                  <a:pt x="58" y="166"/>
                  <a:pt x="63" y="16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6" y="155"/>
                  <a:pt x="109" y="158"/>
                  <a:pt x="108" y="162"/>
                </a:cubicBezTo>
                <a:cubicBezTo>
                  <a:pt x="98" y="201"/>
                  <a:pt x="98" y="201"/>
                  <a:pt x="98" y="201"/>
                </a:cubicBezTo>
                <a:cubicBezTo>
                  <a:pt x="97" y="206"/>
                  <a:pt x="93" y="207"/>
                  <a:pt x="89" y="205"/>
                </a:cubicBezTo>
                <a:cubicBezTo>
                  <a:pt x="89" y="205"/>
                  <a:pt x="79" y="200"/>
                  <a:pt x="71" y="192"/>
                </a:cubicBezTo>
                <a:cubicBezTo>
                  <a:pt x="64" y="185"/>
                  <a:pt x="58" y="175"/>
                  <a:pt x="58" y="175"/>
                </a:cubicBezTo>
                <a:close/>
                <a:moveTo>
                  <a:pt x="153" y="214"/>
                </a:moveTo>
                <a:cubicBezTo>
                  <a:pt x="153" y="214"/>
                  <a:pt x="142" y="217"/>
                  <a:pt x="131" y="217"/>
                </a:cubicBezTo>
                <a:cubicBezTo>
                  <a:pt x="121" y="217"/>
                  <a:pt x="110" y="214"/>
                  <a:pt x="110" y="214"/>
                </a:cubicBezTo>
                <a:cubicBezTo>
                  <a:pt x="105" y="213"/>
                  <a:pt x="103" y="209"/>
                  <a:pt x="106" y="204"/>
                </a:cubicBezTo>
                <a:cubicBezTo>
                  <a:pt x="127" y="171"/>
                  <a:pt x="127" y="171"/>
                  <a:pt x="127" y="171"/>
                </a:cubicBezTo>
                <a:cubicBezTo>
                  <a:pt x="129" y="167"/>
                  <a:pt x="133" y="167"/>
                  <a:pt x="136" y="171"/>
                </a:cubicBezTo>
                <a:cubicBezTo>
                  <a:pt x="157" y="204"/>
                  <a:pt x="157" y="204"/>
                  <a:pt x="157" y="204"/>
                </a:cubicBezTo>
                <a:cubicBezTo>
                  <a:pt x="159" y="209"/>
                  <a:pt x="157" y="213"/>
                  <a:pt x="153" y="214"/>
                </a:cubicBezTo>
                <a:close/>
                <a:moveTo>
                  <a:pt x="174" y="206"/>
                </a:moveTo>
                <a:cubicBezTo>
                  <a:pt x="170" y="208"/>
                  <a:pt x="166" y="206"/>
                  <a:pt x="164" y="202"/>
                </a:cubicBezTo>
                <a:cubicBezTo>
                  <a:pt x="155" y="163"/>
                  <a:pt x="155" y="163"/>
                  <a:pt x="155" y="163"/>
                </a:cubicBezTo>
                <a:cubicBezTo>
                  <a:pt x="154" y="158"/>
                  <a:pt x="157" y="155"/>
                  <a:pt x="162" y="157"/>
                </a:cubicBezTo>
                <a:cubicBezTo>
                  <a:pt x="200" y="166"/>
                  <a:pt x="200" y="166"/>
                  <a:pt x="200" y="166"/>
                </a:cubicBezTo>
                <a:cubicBezTo>
                  <a:pt x="205" y="167"/>
                  <a:pt x="207" y="171"/>
                  <a:pt x="205" y="176"/>
                </a:cubicBezTo>
                <a:cubicBezTo>
                  <a:pt x="205" y="176"/>
                  <a:pt x="199" y="185"/>
                  <a:pt x="192" y="193"/>
                </a:cubicBezTo>
                <a:cubicBezTo>
                  <a:pt x="184" y="200"/>
                  <a:pt x="174" y="206"/>
                  <a:pt x="174" y="20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Cog 4"/>
          <p:cNvSpPr>
            <a:spLocks noEditPoints="1"/>
          </p:cNvSpPr>
          <p:nvPr/>
        </p:nvSpPr>
        <p:spPr bwMode="auto">
          <a:xfrm>
            <a:off x="9164384" y="3536639"/>
            <a:ext cx="407988" cy="411163"/>
          </a:xfrm>
          <a:custGeom>
            <a:avLst/>
            <a:gdLst>
              <a:gd name="T0" fmla="*/ 118 w 122"/>
              <a:gd name="T1" fmla="*/ 74 h 122"/>
              <a:gd name="T2" fmla="*/ 102 w 122"/>
              <a:gd name="T3" fmla="*/ 64 h 122"/>
              <a:gd name="T4" fmla="*/ 102 w 122"/>
              <a:gd name="T5" fmla="*/ 64 h 122"/>
              <a:gd name="T6" fmla="*/ 101 w 122"/>
              <a:gd name="T7" fmla="*/ 54 h 122"/>
              <a:gd name="T8" fmla="*/ 101 w 122"/>
              <a:gd name="T9" fmla="*/ 53 h 122"/>
              <a:gd name="T10" fmla="*/ 116 w 122"/>
              <a:gd name="T11" fmla="*/ 41 h 122"/>
              <a:gd name="T12" fmla="*/ 118 w 122"/>
              <a:gd name="T13" fmla="*/ 34 h 122"/>
              <a:gd name="T14" fmla="*/ 111 w 122"/>
              <a:gd name="T15" fmla="*/ 30 h 122"/>
              <a:gd name="T16" fmla="*/ 92 w 122"/>
              <a:gd name="T17" fmla="*/ 34 h 122"/>
              <a:gd name="T18" fmla="*/ 92 w 122"/>
              <a:gd name="T19" fmla="*/ 35 h 122"/>
              <a:gd name="T20" fmla="*/ 84 w 122"/>
              <a:gd name="T21" fmla="*/ 28 h 122"/>
              <a:gd name="T22" fmla="*/ 84 w 122"/>
              <a:gd name="T23" fmla="*/ 27 h 122"/>
              <a:gd name="T24" fmla="*/ 86 w 122"/>
              <a:gd name="T25" fmla="*/ 8 h 122"/>
              <a:gd name="T26" fmla="*/ 82 w 122"/>
              <a:gd name="T27" fmla="*/ 1 h 122"/>
              <a:gd name="T28" fmla="*/ 74 w 122"/>
              <a:gd name="T29" fmla="*/ 4 h 122"/>
              <a:gd name="T30" fmla="*/ 64 w 122"/>
              <a:gd name="T31" fmla="*/ 20 h 122"/>
              <a:gd name="T32" fmla="*/ 64 w 122"/>
              <a:gd name="T33" fmla="*/ 21 h 122"/>
              <a:gd name="T34" fmla="*/ 53 w 122"/>
              <a:gd name="T35" fmla="*/ 21 h 122"/>
              <a:gd name="T36" fmla="*/ 53 w 122"/>
              <a:gd name="T37" fmla="*/ 21 h 122"/>
              <a:gd name="T38" fmla="*/ 41 w 122"/>
              <a:gd name="T39" fmla="*/ 6 h 122"/>
              <a:gd name="T40" fmla="*/ 33 w 122"/>
              <a:gd name="T41" fmla="*/ 4 h 122"/>
              <a:gd name="T42" fmla="*/ 30 w 122"/>
              <a:gd name="T43" fmla="*/ 12 h 122"/>
              <a:gd name="T44" fmla="*/ 34 w 122"/>
              <a:gd name="T45" fmla="*/ 30 h 122"/>
              <a:gd name="T46" fmla="*/ 34 w 122"/>
              <a:gd name="T47" fmla="*/ 30 h 122"/>
              <a:gd name="T48" fmla="*/ 27 w 122"/>
              <a:gd name="T49" fmla="*/ 38 h 122"/>
              <a:gd name="T50" fmla="*/ 27 w 122"/>
              <a:gd name="T51" fmla="*/ 38 h 122"/>
              <a:gd name="T52" fmla="*/ 8 w 122"/>
              <a:gd name="T53" fmla="*/ 36 h 122"/>
              <a:gd name="T54" fmla="*/ 1 w 122"/>
              <a:gd name="T55" fmla="*/ 40 h 122"/>
              <a:gd name="T56" fmla="*/ 4 w 122"/>
              <a:gd name="T57" fmla="*/ 48 h 122"/>
              <a:gd name="T58" fmla="*/ 20 w 122"/>
              <a:gd name="T59" fmla="*/ 58 h 122"/>
              <a:gd name="T60" fmla="*/ 21 w 122"/>
              <a:gd name="T61" fmla="*/ 69 h 122"/>
              <a:gd name="T62" fmla="*/ 6 w 122"/>
              <a:gd name="T63" fmla="*/ 81 h 122"/>
              <a:gd name="T64" fmla="*/ 4 w 122"/>
              <a:gd name="T65" fmla="*/ 89 h 122"/>
              <a:gd name="T66" fmla="*/ 11 w 122"/>
              <a:gd name="T67" fmla="*/ 92 h 122"/>
              <a:gd name="T68" fmla="*/ 30 w 122"/>
              <a:gd name="T69" fmla="*/ 88 h 122"/>
              <a:gd name="T70" fmla="*/ 38 w 122"/>
              <a:gd name="T71" fmla="*/ 96 h 122"/>
              <a:gd name="T72" fmla="*/ 36 w 122"/>
              <a:gd name="T73" fmla="*/ 114 h 122"/>
              <a:gd name="T74" fmla="*/ 40 w 122"/>
              <a:gd name="T75" fmla="*/ 121 h 122"/>
              <a:gd name="T76" fmla="*/ 48 w 122"/>
              <a:gd name="T77" fmla="*/ 118 h 122"/>
              <a:gd name="T78" fmla="*/ 58 w 122"/>
              <a:gd name="T79" fmla="*/ 102 h 122"/>
              <a:gd name="T80" fmla="*/ 69 w 122"/>
              <a:gd name="T81" fmla="*/ 102 h 122"/>
              <a:gd name="T82" fmla="*/ 81 w 122"/>
              <a:gd name="T83" fmla="*/ 116 h 122"/>
              <a:gd name="T84" fmla="*/ 89 w 122"/>
              <a:gd name="T85" fmla="*/ 118 h 122"/>
              <a:gd name="T86" fmla="*/ 92 w 122"/>
              <a:gd name="T87" fmla="*/ 111 h 122"/>
              <a:gd name="T88" fmla="*/ 88 w 122"/>
              <a:gd name="T89" fmla="*/ 92 h 122"/>
              <a:gd name="T90" fmla="*/ 95 w 122"/>
              <a:gd name="T91" fmla="*/ 84 h 122"/>
              <a:gd name="T92" fmla="*/ 114 w 122"/>
              <a:gd name="T93" fmla="*/ 86 h 122"/>
              <a:gd name="T94" fmla="*/ 121 w 122"/>
              <a:gd name="T95" fmla="*/ 82 h 122"/>
              <a:gd name="T96" fmla="*/ 118 w 122"/>
              <a:gd name="T97" fmla="*/ 74 h 122"/>
              <a:gd name="T98" fmla="*/ 52 w 122"/>
              <a:gd name="T99" fmla="*/ 86 h 122"/>
              <a:gd name="T100" fmla="*/ 36 w 122"/>
              <a:gd name="T101" fmla="*/ 53 h 122"/>
              <a:gd name="T102" fmla="*/ 69 w 122"/>
              <a:gd name="T103" fmla="*/ 37 h 122"/>
              <a:gd name="T104" fmla="*/ 86 w 122"/>
              <a:gd name="T105" fmla="*/ 70 h 122"/>
              <a:gd name="T106" fmla="*/ 52 w 122"/>
              <a:gd name="T107" fmla="*/ 8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2" h="122">
                <a:moveTo>
                  <a:pt x="118" y="74"/>
                </a:moveTo>
                <a:cubicBezTo>
                  <a:pt x="102" y="64"/>
                  <a:pt x="102" y="64"/>
                  <a:pt x="102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2" y="61"/>
                  <a:pt x="102" y="57"/>
                  <a:pt x="101" y="54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118" y="40"/>
                  <a:pt x="119" y="36"/>
                  <a:pt x="118" y="34"/>
                </a:cubicBezTo>
                <a:cubicBezTo>
                  <a:pt x="117" y="31"/>
                  <a:pt x="113" y="29"/>
                  <a:pt x="111" y="30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4"/>
                  <a:pt x="92" y="35"/>
                  <a:pt x="92" y="35"/>
                </a:cubicBezTo>
                <a:cubicBezTo>
                  <a:pt x="89" y="32"/>
                  <a:pt x="87" y="30"/>
                  <a:pt x="84" y="28"/>
                </a:cubicBezTo>
                <a:cubicBezTo>
                  <a:pt x="84" y="28"/>
                  <a:pt x="84" y="27"/>
                  <a:pt x="84" y="27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5"/>
                  <a:pt x="84" y="2"/>
                  <a:pt x="82" y="1"/>
                </a:cubicBezTo>
                <a:cubicBezTo>
                  <a:pt x="79" y="0"/>
                  <a:pt x="76" y="2"/>
                  <a:pt x="74" y="4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21"/>
                  <a:pt x="64" y="21"/>
                  <a:pt x="64" y="21"/>
                </a:cubicBezTo>
                <a:cubicBezTo>
                  <a:pt x="60" y="21"/>
                  <a:pt x="57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41" y="6"/>
                  <a:pt x="41" y="6"/>
                  <a:pt x="41" y="6"/>
                </a:cubicBezTo>
                <a:cubicBezTo>
                  <a:pt x="40" y="4"/>
                  <a:pt x="36" y="3"/>
                  <a:pt x="33" y="4"/>
                </a:cubicBezTo>
                <a:cubicBezTo>
                  <a:pt x="31" y="6"/>
                  <a:pt x="29" y="9"/>
                  <a:pt x="30" y="12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2" y="33"/>
                  <a:pt x="29" y="35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8" y="36"/>
                  <a:pt x="8" y="36"/>
                  <a:pt x="8" y="36"/>
                </a:cubicBezTo>
                <a:cubicBezTo>
                  <a:pt x="5" y="36"/>
                  <a:pt x="2" y="38"/>
                  <a:pt x="1" y="40"/>
                </a:cubicBezTo>
                <a:cubicBezTo>
                  <a:pt x="0" y="43"/>
                  <a:pt x="2" y="47"/>
                  <a:pt x="4" y="48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62"/>
                  <a:pt x="20" y="66"/>
                  <a:pt x="21" y="69"/>
                </a:cubicBezTo>
                <a:cubicBezTo>
                  <a:pt x="6" y="81"/>
                  <a:pt x="6" y="81"/>
                  <a:pt x="6" y="81"/>
                </a:cubicBezTo>
                <a:cubicBezTo>
                  <a:pt x="4" y="83"/>
                  <a:pt x="3" y="86"/>
                  <a:pt x="4" y="89"/>
                </a:cubicBezTo>
                <a:cubicBezTo>
                  <a:pt x="5" y="91"/>
                  <a:pt x="9" y="93"/>
                  <a:pt x="11" y="92"/>
                </a:cubicBezTo>
                <a:cubicBezTo>
                  <a:pt x="30" y="88"/>
                  <a:pt x="30" y="88"/>
                  <a:pt x="30" y="88"/>
                </a:cubicBezTo>
                <a:cubicBezTo>
                  <a:pt x="32" y="91"/>
                  <a:pt x="35" y="93"/>
                  <a:pt x="38" y="96"/>
                </a:cubicBezTo>
                <a:cubicBezTo>
                  <a:pt x="36" y="114"/>
                  <a:pt x="36" y="114"/>
                  <a:pt x="36" y="114"/>
                </a:cubicBezTo>
                <a:cubicBezTo>
                  <a:pt x="36" y="117"/>
                  <a:pt x="38" y="120"/>
                  <a:pt x="40" y="121"/>
                </a:cubicBezTo>
                <a:cubicBezTo>
                  <a:pt x="43" y="122"/>
                  <a:pt x="46" y="121"/>
                  <a:pt x="48" y="118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62" y="103"/>
                  <a:pt x="65" y="102"/>
                  <a:pt x="69" y="102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83" y="118"/>
                  <a:pt x="86" y="119"/>
                  <a:pt x="89" y="118"/>
                </a:cubicBezTo>
                <a:cubicBezTo>
                  <a:pt x="91" y="117"/>
                  <a:pt x="93" y="113"/>
                  <a:pt x="92" y="111"/>
                </a:cubicBezTo>
                <a:cubicBezTo>
                  <a:pt x="88" y="92"/>
                  <a:pt x="88" y="92"/>
                  <a:pt x="88" y="92"/>
                </a:cubicBezTo>
                <a:cubicBezTo>
                  <a:pt x="91" y="90"/>
                  <a:pt x="93" y="87"/>
                  <a:pt x="95" y="84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7" y="86"/>
                  <a:pt x="120" y="85"/>
                  <a:pt x="121" y="82"/>
                </a:cubicBezTo>
                <a:cubicBezTo>
                  <a:pt x="122" y="79"/>
                  <a:pt x="120" y="76"/>
                  <a:pt x="118" y="74"/>
                </a:cubicBezTo>
                <a:close/>
                <a:moveTo>
                  <a:pt x="52" y="86"/>
                </a:moveTo>
                <a:cubicBezTo>
                  <a:pt x="39" y="82"/>
                  <a:pt x="31" y="67"/>
                  <a:pt x="36" y="53"/>
                </a:cubicBezTo>
                <a:cubicBezTo>
                  <a:pt x="41" y="39"/>
                  <a:pt x="56" y="32"/>
                  <a:pt x="69" y="37"/>
                </a:cubicBezTo>
                <a:cubicBezTo>
                  <a:pt x="83" y="41"/>
                  <a:pt x="90" y="56"/>
                  <a:pt x="86" y="70"/>
                </a:cubicBezTo>
                <a:cubicBezTo>
                  <a:pt x="81" y="84"/>
                  <a:pt x="66" y="91"/>
                  <a:pt x="52" y="86"/>
                </a:cubicBezTo>
                <a:close/>
              </a:path>
            </a:pathLst>
          </a:custGeom>
          <a:solidFill>
            <a:srgbClr val="6D6E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1" name="model function"/>
          <p:cNvGrpSpPr/>
          <p:nvPr/>
        </p:nvGrpSpPr>
        <p:grpSpPr>
          <a:xfrm>
            <a:off x="9807184" y="2816335"/>
            <a:ext cx="1847813" cy="1060946"/>
            <a:chOff x="8323925" y="4005642"/>
            <a:chExt cx="1847813" cy="1060946"/>
          </a:xfrm>
        </p:grpSpPr>
        <p:sp>
          <p:nvSpPr>
            <p:cNvPr id="42" name="TextBox 41"/>
            <p:cNvSpPr txBox="1"/>
            <p:nvPr/>
          </p:nvSpPr>
          <p:spPr>
            <a:xfrm>
              <a:off x="8763980" y="4235591"/>
              <a:ext cx="14077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(x)=y</a:t>
              </a:r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8323925" y="4005642"/>
              <a:ext cx="61110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prstClr val="black"/>
                  </a:solidFill>
                  <a:latin typeface="Blackadder ITC" panose="04020505051007020D02" pitchFamily="82" charset="0"/>
                </a:rPr>
                <a:t>f</a:t>
              </a:r>
              <a:endParaRPr lang="en-US" sz="1600" dirty="0"/>
            </a:p>
          </p:txBody>
        </p:sp>
      </p:grpSp>
      <p:grpSp>
        <p:nvGrpSpPr>
          <p:cNvPr id="70" name="Data"/>
          <p:cNvGrpSpPr/>
          <p:nvPr/>
        </p:nvGrpSpPr>
        <p:grpSpPr>
          <a:xfrm>
            <a:off x="9135180" y="743310"/>
            <a:ext cx="1316386" cy="1592303"/>
            <a:chOff x="8409285" y="376375"/>
            <a:chExt cx="1316386" cy="1592303"/>
          </a:xfrm>
        </p:grpSpPr>
        <p:grpSp>
          <p:nvGrpSpPr>
            <p:cNvPr id="71" name="Group 7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73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8409285" y="735501"/>
              <a:ext cx="131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[1,3,1,2,2],1</a:t>
              </a:r>
            </a:p>
          </p:txBody>
        </p:sp>
      </p:grpSp>
      <p:grpSp>
        <p:nvGrpSpPr>
          <p:cNvPr id="80" name="Data"/>
          <p:cNvGrpSpPr/>
          <p:nvPr/>
        </p:nvGrpSpPr>
        <p:grpSpPr>
          <a:xfrm>
            <a:off x="9247436" y="857102"/>
            <a:ext cx="1316386" cy="1592303"/>
            <a:chOff x="8409285" y="376375"/>
            <a:chExt cx="1316386" cy="1592303"/>
          </a:xfrm>
        </p:grpSpPr>
        <p:grpSp>
          <p:nvGrpSpPr>
            <p:cNvPr id="81" name="Group 8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83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8409285" y="735501"/>
              <a:ext cx="131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[4,2,3,1,6],0</a:t>
              </a:r>
            </a:p>
          </p:txBody>
        </p:sp>
      </p:grpSp>
      <p:grpSp>
        <p:nvGrpSpPr>
          <p:cNvPr id="65" name="Data"/>
          <p:cNvGrpSpPr/>
          <p:nvPr/>
        </p:nvGrpSpPr>
        <p:grpSpPr>
          <a:xfrm>
            <a:off x="7717237" y="729451"/>
            <a:ext cx="1316386" cy="1592303"/>
            <a:chOff x="8409285" y="376375"/>
            <a:chExt cx="1316386" cy="1592303"/>
          </a:xfrm>
        </p:grpSpPr>
        <p:grpSp>
          <p:nvGrpSpPr>
            <p:cNvPr id="66" name="Group 2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8409285" y="735501"/>
              <a:ext cx="13163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[1,2,1,4,5],1</a:t>
              </a:r>
            </a:p>
            <a:p>
              <a:endParaRPr lang="en-US" dirty="0"/>
            </a:p>
          </p:txBody>
        </p:sp>
      </p:grpSp>
      <p:grpSp>
        <p:nvGrpSpPr>
          <p:cNvPr id="75" name="Data"/>
          <p:cNvGrpSpPr/>
          <p:nvPr/>
        </p:nvGrpSpPr>
        <p:grpSpPr>
          <a:xfrm>
            <a:off x="7818794" y="857102"/>
            <a:ext cx="1316386" cy="1592303"/>
            <a:chOff x="8409285" y="376375"/>
            <a:chExt cx="1316386" cy="1592303"/>
          </a:xfrm>
        </p:grpSpPr>
        <p:grpSp>
          <p:nvGrpSpPr>
            <p:cNvPr id="76" name="Group 2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78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8409285" y="735501"/>
              <a:ext cx="13163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[2,1,3,2,3],0</a:t>
              </a:r>
            </a:p>
            <a:p>
              <a:endParaRPr lang="en-US" dirty="0"/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37210"/>
              </p:ext>
            </p:extLst>
          </p:nvPr>
        </p:nvGraphicFramePr>
        <p:xfrm>
          <a:off x="7421210" y="4255770"/>
          <a:ext cx="3894336" cy="145842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79125">
                  <a:extLst>
                    <a:ext uri="{9D8B030D-6E8A-4147-A177-3AD203B41FA5}">
                      <a16:colId xmlns:a16="http://schemas.microsoft.com/office/drawing/2014/main" val="325205820"/>
                    </a:ext>
                  </a:extLst>
                </a:gridCol>
                <a:gridCol w="2015211">
                  <a:extLst>
                    <a:ext uri="{9D8B030D-6E8A-4147-A177-3AD203B41FA5}">
                      <a16:colId xmlns:a16="http://schemas.microsoft.com/office/drawing/2014/main" val="3583554034"/>
                    </a:ext>
                  </a:extLst>
                </a:gridCol>
              </a:tblGrid>
              <a:tr h="486141">
                <a:tc>
                  <a:txBody>
                    <a:bodyPr/>
                    <a:lstStyle/>
                    <a:p>
                      <a:r>
                        <a:rPr lang="en-US" sz="2300" dirty="0" err="1"/>
                        <a:t>regParam</a:t>
                      </a:r>
                      <a:endParaRPr lang="en-US" sz="2300" dirty="0"/>
                    </a:p>
                  </a:txBody>
                  <a:tcPr marL="119870" marR="119870" marT="59936" marB="59936"/>
                </a:tc>
                <a:tc>
                  <a:txBody>
                    <a:bodyPr/>
                    <a:lstStyle/>
                    <a:p>
                      <a:r>
                        <a:rPr lang="en-US" sz="2300" dirty="0" err="1"/>
                        <a:t>maxIter</a:t>
                      </a:r>
                      <a:endParaRPr lang="en-US" sz="2300" dirty="0"/>
                    </a:p>
                  </a:txBody>
                  <a:tcPr marL="119870" marR="119870" marT="59936" marB="59936"/>
                </a:tc>
                <a:extLst>
                  <a:ext uri="{0D108BD9-81ED-4DB2-BD59-A6C34878D82A}">
                    <a16:rowId xmlns:a16="http://schemas.microsoft.com/office/drawing/2014/main" val="3401942710"/>
                  </a:ext>
                </a:extLst>
              </a:tr>
              <a:tr h="486141">
                <a:tc>
                  <a:txBody>
                    <a:bodyPr/>
                    <a:lstStyle/>
                    <a:p>
                      <a:r>
                        <a:rPr lang="en-US" sz="2300" dirty="0"/>
                        <a:t>0.3</a:t>
                      </a:r>
                    </a:p>
                  </a:txBody>
                  <a:tcPr marL="119870" marR="119870" marT="59936" marB="599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10</a:t>
                      </a:r>
                    </a:p>
                  </a:txBody>
                  <a:tcPr marL="119870" marR="119870" marT="59936" marB="599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069961"/>
                  </a:ext>
                </a:extLst>
              </a:tr>
              <a:tr h="486141">
                <a:tc>
                  <a:txBody>
                    <a:bodyPr/>
                    <a:lstStyle/>
                    <a:p>
                      <a:r>
                        <a:rPr lang="en-US" sz="2300" dirty="0"/>
                        <a:t>0.1</a:t>
                      </a:r>
                    </a:p>
                  </a:txBody>
                  <a:tcPr marL="119870" marR="119870" marT="59936" marB="599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</a:p>
                  </a:txBody>
                  <a:tcPr marL="119870" marR="119870" marT="59936" marB="599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115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09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0231 L -0.12942 -0.00416 L -0.12734 0.24977 L 0.03802 0.24861 " pathEditMode="relative" ptsTypes="AAAA">
                                      <p:cBhvr>
                                        <p:cTn id="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95 -0.00694 L 0.18542 0.0007 C 0.18503 0.09537 0.18463 0.19005 0.18424 0.28473 " pathEditMode="relative" ptsTypes="AAA">
                                      <p:cBhvr>
                                        <p:cTn id="2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717 L -0.24818 -0.00254 L -0.24336 0.24977 L -0.08203 0.24676 " pathEditMode="relative" ptsTypes="AAAA">
                                      <p:cBhvr>
                                        <p:cTn id="3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500"/>
                            </p:stCondLst>
                            <p:childTnLst>
                              <p:par>
                                <p:cTn id="4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4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0"/>
                            </p:stCondLst>
                            <p:childTnLst>
                              <p:par>
                                <p:cTn id="5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46 -0.01667 L 0.06953 -0.01088 C 0.06914 0.08703 0.06875 0.18495 0.06835 0.28287 " pathEditMode="relative" ptsTypes="AAA">
                                      <p:cBhvr>
                                        <p:cTn id="5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4500"/>
                            </p:stCondLst>
                            <p:childTnLst>
                              <p:par>
                                <p:cTn id="6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g 2"/>
          <p:cNvSpPr>
            <a:spLocks noEditPoints="1"/>
          </p:cNvSpPr>
          <p:nvPr/>
        </p:nvSpPr>
        <p:spPr bwMode="auto">
          <a:xfrm>
            <a:off x="8173784" y="3452501"/>
            <a:ext cx="441325" cy="444500"/>
          </a:xfrm>
          <a:custGeom>
            <a:avLst/>
            <a:gdLst>
              <a:gd name="T0" fmla="*/ 27 w 132"/>
              <a:gd name="T1" fmla="*/ 32 h 132"/>
              <a:gd name="T2" fmla="*/ 27 w 132"/>
              <a:gd name="T3" fmla="*/ 40 h 132"/>
              <a:gd name="T4" fmla="*/ 17 w 132"/>
              <a:gd name="T5" fmla="*/ 50 h 132"/>
              <a:gd name="T6" fmla="*/ 1 w 132"/>
              <a:gd name="T7" fmla="*/ 53 h 132"/>
              <a:gd name="T8" fmla="*/ 3 w 132"/>
              <a:gd name="T9" fmla="*/ 67 h 132"/>
              <a:gd name="T10" fmla="*/ 20 w 132"/>
              <a:gd name="T11" fmla="*/ 75 h 132"/>
              <a:gd name="T12" fmla="*/ 20 w 132"/>
              <a:gd name="T13" fmla="*/ 89 h 132"/>
              <a:gd name="T14" fmla="*/ 11 w 132"/>
              <a:gd name="T15" fmla="*/ 102 h 132"/>
              <a:gd name="T16" fmla="*/ 22 w 132"/>
              <a:gd name="T17" fmla="*/ 111 h 132"/>
              <a:gd name="T18" fmla="*/ 40 w 132"/>
              <a:gd name="T19" fmla="*/ 104 h 132"/>
              <a:gd name="T20" fmla="*/ 49 w 132"/>
              <a:gd name="T21" fmla="*/ 114 h 132"/>
              <a:gd name="T22" fmla="*/ 52 w 132"/>
              <a:gd name="T23" fmla="*/ 131 h 132"/>
              <a:gd name="T24" fmla="*/ 67 w 132"/>
              <a:gd name="T25" fmla="*/ 129 h 132"/>
              <a:gd name="T26" fmla="*/ 75 w 132"/>
              <a:gd name="T27" fmla="*/ 111 h 132"/>
              <a:gd name="T28" fmla="*/ 81 w 132"/>
              <a:gd name="T29" fmla="*/ 110 h 132"/>
              <a:gd name="T30" fmla="*/ 88 w 132"/>
              <a:gd name="T31" fmla="*/ 112 h 132"/>
              <a:gd name="T32" fmla="*/ 102 w 132"/>
              <a:gd name="T33" fmla="*/ 121 h 132"/>
              <a:gd name="T34" fmla="*/ 111 w 132"/>
              <a:gd name="T35" fmla="*/ 110 h 132"/>
              <a:gd name="T36" fmla="*/ 104 w 132"/>
              <a:gd name="T37" fmla="*/ 92 h 132"/>
              <a:gd name="T38" fmla="*/ 107 w 132"/>
              <a:gd name="T39" fmla="*/ 86 h 132"/>
              <a:gd name="T40" fmla="*/ 114 w 132"/>
              <a:gd name="T41" fmla="*/ 82 h 132"/>
              <a:gd name="T42" fmla="*/ 130 w 132"/>
              <a:gd name="T43" fmla="*/ 79 h 132"/>
              <a:gd name="T44" fmla="*/ 128 w 132"/>
              <a:gd name="T45" fmla="*/ 65 h 132"/>
              <a:gd name="T46" fmla="*/ 111 w 132"/>
              <a:gd name="T47" fmla="*/ 57 h 132"/>
              <a:gd name="T48" fmla="*/ 110 w 132"/>
              <a:gd name="T49" fmla="*/ 51 h 132"/>
              <a:gd name="T50" fmla="*/ 112 w 132"/>
              <a:gd name="T51" fmla="*/ 43 h 132"/>
              <a:gd name="T52" fmla="*/ 121 w 132"/>
              <a:gd name="T53" fmla="*/ 30 h 132"/>
              <a:gd name="T54" fmla="*/ 109 w 132"/>
              <a:gd name="T55" fmla="*/ 21 h 132"/>
              <a:gd name="T56" fmla="*/ 91 w 132"/>
              <a:gd name="T57" fmla="*/ 27 h 132"/>
              <a:gd name="T58" fmla="*/ 86 w 132"/>
              <a:gd name="T59" fmla="*/ 25 h 132"/>
              <a:gd name="T60" fmla="*/ 82 w 132"/>
              <a:gd name="T61" fmla="*/ 18 h 132"/>
              <a:gd name="T62" fmla="*/ 79 w 132"/>
              <a:gd name="T63" fmla="*/ 1 h 132"/>
              <a:gd name="T64" fmla="*/ 65 w 132"/>
              <a:gd name="T65" fmla="*/ 3 h 132"/>
              <a:gd name="T66" fmla="*/ 57 w 132"/>
              <a:gd name="T67" fmla="*/ 21 h 132"/>
              <a:gd name="T68" fmla="*/ 51 w 132"/>
              <a:gd name="T69" fmla="*/ 22 h 132"/>
              <a:gd name="T70" fmla="*/ 43 w 132"/>
              <a:gd name="T71" fmla="*/ 20 h 132"/>
              <a:gd name="T72" fmla="*/ 29 w 132"/>
              <a:gd name="T73" fmla="*/ 11 h 132"/>
              <a:gd name="T74" fmla="*/ 21 w 132"/>
              <a:gd name="T75" fmla="*/ 22 h 132"/>
              <a:gd name="T76" fmla="*/ 80 w 132"/>
              <a:gd name="T77" fmla="*/ 85 h 132"/>
              <a:gd name="T78" fmla="*/ 51 w 132"/>
              <a:gd name="T79" fmla="*/ 4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2" h="132">
                <a:moveTo>
                  <a:pt x="21" y="22"/>
                </a:moveTo>
                <a:cubicBezTo>
                  <a:pt x="27" y="32"/>
                  <a:pt x="27" y="32"/>
                  <a:pt x="27" y="32"/>
                </a:cubicBezTo>
                <a:cubicBezTo>
                  <a:pt x="29" y="36"/>
                  <a:pt x="29" y="38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6" y="42"/>
                  <a:pt x="25" y="44"/>
                  <a:pt x="24" y="46"/>
                </a:cubicBezTo>
                <a:cubicBezTo>
                  <a:pt x="23" y="48"/>
                  <a:pt x="21" y="50"/>
                  <a:pt x="17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3" y="49"/>
                  <a:pt x="1" y="51"/>
                  <a:pt x="1" y="5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1" y="66"/>
                  <a:pt x="3" y="67"/>
                </a:cubicBezTo>
                <a:cubicBezTo>
                  <a:pt x="15" y="69"/>
                  <a:pt x="15" y="69"/>
                  <a:pt x="15" y="69"/>
                </a:cubicBezTo>
                <a:cubicBezTo>
                  <a:pt x="18" y="70"/>
                  <a:pt x="20" y="72"/>
                  <a:pt x="20" y="75"/>
                </a:cubicBezTo>
                <a:cubicBezTo>
                  <a:pt x="21" y="77"/>
                  <a:pt x="21" y="79"/>
                  <a:pt x="22" y="82"/>
                </a:cubicBezTo>
                <a:cubicBezTo>
                  <a:pt x="23" y="84"/>
                  <a:pt x="23" y="86"/>
                  <a:pt x="20" y="89"/>
                </a:cubicBezTo>
                <a:cubicBezTo>
                  <a:pt x="11" y="97"/>
                  <a:pt x="11" y="97"/>
                  <a:pt x="11" y="97"/>
                </a:cubicBezTo>
                <a:cubicBezTo>
                  <a:pt x="10" y="98"/>
                  <a:pt x="10" y="101"/>
                  <a:pt x="11" y="102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8" y="111"/>
                  <a:pt x="20" y="112"/>
                  <a:pt x="22" y="111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6" y="102"/>
                  <a:pt x="38" y="103"/>
                  <a:pt x="40" y="104"/>
                </a:cubicBezTo>
                <a:cubicBezTo>
                  <a:pt x="42" y="106"/>
                  <a:pt x="44" y="107"/>
                  <a:pt x="45" y="108"/>
                </a:cubicBezTo>
                <a:cubicBezTo>
                  <a:pt x="48" y="108"/>
                  <a:pt x="49" y="110"/>
                  <a:pt x="49" y="114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9"/>
                  <a:pt x="51" y="130"/>
                  <a:pt x="52" y="131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64" y="132"/>
                  <a:pt x="66" y="131"/>
                  <a:pt x="67" y="129"/>
                </a:cubicBezTo>
                <a:cubicBezTo>
                  <a:pt x="69" y="117"/>
                  <a:pt x="69" y="117"/>
                  <a:pt x="69" y="117"/>
                </a:cubicBezTo>
                <a:cubicBezTo>
                  <a:pt x="70" y="113"/>
                  <a:pt x="72" y="112"/>
                  <a:pt x="75" y="111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7" y="111"/>
                  <a:pt x="79" y="110"/>
                  <a:pt x="81" y="110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3" y="109"/>
                  <a:pt x="85" y="109"/>
                  <a:pt x="88" y="112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98" y="122"/>
                  <a:pt x="101" y="122"/>
                  <a:pt x="102" y="121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1" y="114"/>
                  <a:pt x="112" y="112"/>
                  <a:pt x="111" y="11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02" y="96"/>
                  <a:pt x="103" y="94"/>
                  <a:pt x="104" y="92"/>
                </a:cubicBezTo>
                <a:cubicBezTo>
                  <a:pt x="104" y="92"/>
                  <a:pt x="104" y="91"/>
                  <a:pt x="104" y="91"/>
                </a:cubicBezTo>
                <a:cubicBezTo>
                  <a:pt x="105" y="90"/>
                  <a:pt x="106" y="88"/>
                  <a:pt x="107" y="86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8" y="84"/>
                  <a:pt x="110" y="82"/>
                  <a:pt x="114" y="82"/>
                </a:cubicBezTo>
                <a:cubicBezTo>
                  <a:pt x="126" y="83"/>
                  <a:pt x="126" y="83"/>
                  <a:pt x="126" y="83"/>
                </a:cubicBezTo>
                <a:cubicBezTo>
                  <a:pt x="128" y="83"/>
                  <a:pt x="130" y="81"/>
                  <a:pt x="130" y="79"/>
                </a:cubicBezTo>
                <a:cubicBezTo>
                  <a:pt x="132" y="70"/>
                  <a:pt x="132" y="70"/>
                  <a:pt x="132" y="70"/>
                </a:cubicBezTo>
                <a:cubicBezTo>
                  <a:pt x="132" y="68"/>
                  <a:pt x="131" y="66"/>
                  <a:pt x="128" y="65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113" y="61"/>
                  <a:pt x="112" y="59"/>
                  <a:pt x="111" y="57"/>
                </a:cubicBezTo>
                <a:cubicBezTo>
                  <a:pt x="111" y="57"/>
                  <a:pt x="111" y="57"/>
                  <a:pt x="111" y="57"/>
                </a:cubicBezTo>
                <a:cubicBezTo>
                  <a:pt x="111" y="55"/>
                  <a:pt x="110" y="53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09" y="49"/>
                  <a:pt x="109" y="46"/>
                  <a:pt x="112" y="43"/>
                </a:cubicBezTo>
                <a:cubicBezTo>
                  <a:pt x="120" y="35"/>
                  <a:pt x="120" y="35"/>
                  <a:pt x="120" y="35"/>
                </a:cubicBezTo>
                <a:cubicBezTo>
                  <a:pt x="122" y="34"/>
                  <a:pt x="122" y="31"/>
                  <a:pt x="121" y="30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4" y="21"/>
                  <a:pt x="112" y="20"/>
                  <a:pt x="109" y="21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96" y="30"/>
                  <a:pt x="93" y="29"/>
                  <a:pt x="91" y="27"/>
                </a:cubicBezTo>
                <a:cubicBezTo>
                  <a:pt x="91" y="27"/>
                  <a:pt x="91" y="27"/>
                  <a:pt x="91" y="27"/>
                </a:cubicBezTo>
                <a:cubicBezTo>
                  <a:pt x="90" y="26"/>
                  <a:pt x="88" y="25"/>
                  <a:pt x="86" y="25"/>
                </a:cubicBezTo>
                <a:cubicBezTo>
                  <a:pt x="86" y="25"/>
                  <a:pt x="86" y="24"/>
                  <a:pt x="86" y="24"/>
                </a:cubicBezTo>
                <a:cubicBezTo>
                  <a:pt x="84" y="23"/>
                  <a:pt x="82" y="22"/>
                  <a:pt x="82" y="18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3"/>
                  <a:pt x="80" y="1"/>
                  <a:pt x="79" y="1"/>
                </a:cubicBezTo>
                <a:cubicBezTo>
                  <a:pt x="69" y="0"/>
                  <a:pt x="69" y="0"/>
                  <a:pt x="69" y="0"/>
                </a:cubicBezTo>
                <a:cubicBezTo>
                  <a:pt x="68" y="0"/>
                  <a:pt x="66" y="1"/>
                  <a:pt x="65" y="3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19"/>
                  <a:pt x="59" y="20"/>
                  <a:pt x="57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55" y="21"/>
                  <a:pt x="53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48" y="23"/>
                  <a:pt x="46" y="23"/>
                  <a:pt x="43" y="20"/>
                </a:cubicBezTo>
                <a:cubicBezTo>
                  <a:pt x="35" y="12"/>
                  <a:pt x="35" y="12"/>
                  <a:pt x="35" y="12"/>
                </a:cubicBezTo>
                <a:cubicBezTo>
                  <a:pt x="33" y="10"/>
                  <a:pt x="31" y="10"/>
                  <a:pt x="29" y="11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8"/>
                  <a:pt x="20" y="20"/>
                  <a:pt x="21" y="22"/>
                </a:cubicBezTo>
                <a:close/>
                <a:moveTo>
                  <a:pt x="85" y="51"/>
                </a:moveTo>
                <a:cubicBezTo>
                  <a:pt x="93" y="62"/>
                  <a:pt x="91" y="77"/>
                  <a:pt x="80" y="85"/>
                </a:cubicBezTo>
                <a:cubicBezTo>
                  <a:pt x="70" y="93"/>
                  <a:pt x="55" y="91"/>
                  <a:pt x="47" y="81"/>
                </a:cubicBezTo>
                <a:cubicBezTo>
                  <a:pt x="38" y="70"/>
                  <a:pt x="40" y="55"/>
                  <a:pt x="51" y="47"/>
                </a:cubicBezTo>
                <a:cubicBezTo>
                  <a:pt x="62" y="39"/>
                  <a:pt x="77" y="41"/>
                  <a:pt x="85" y="51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Cog 3"/>
          <p:cNvSpPr>
            <a:spLocks noEditPoints="1"/>
          </p:cNvSpPr>
          <p:nvPr/>
        </p:nvSpPr>
        <p:spPr bwMode="auto">
          <a:xfrm>
            <a:off x="8470646" y="2858776"/>
            <a:ext cx="887413" cy="893763"/>
          </a:xfrm>
          <a:custGeom>
            <a:avLst/>
            <a:gdLst>
              <a:gd name="T0" fmla="*/ 238 w 265"/>
              <a:gd name="T1" fmla="*/ 106 h 265"/>
              <a:gd name="T2" fmla="*/ 253 w 265"/>
              <a:gd name="T3" fmla="*/ 77 h 265"/>
              <a:gd name="T4" fmla="*/ 219 w 265"/>
              <a:gd name="T5" fmla="*/ 67 h 265"/>
              <a:gd name="T6" fmla="*/ 221 w 265"/>
              <a:gd name="T7" fmla="*/ 34 h 265"/>
              <a:gd name="T8" fmla="*/ 188 w 265"/>
              <a:gd name="T9" fmla="*/ 39 h 265"/>
              <a:gd name="T10" fmla="*/ 177 w 265"/>
              <a:gd name="T11" fmla="*/ 8 h 265"/>
              <a:gd name="T12" fmla="*/ 147 w 265"/>
              <a:gd name="T13" fmla="*/ 25 h 265"/>
              <a:gd name="T14" fmla="*/ 126 w 265"/>
              <a:gd name="T15" fmla="*/ 0 h 265"/>
              <a:gd name="T16" fmla="*/ 105 w 265"/>
              <a:gd name="T17" fmla="*/ 27 h 265"/>
              <a:gd name="T18" fmla="*/ 76 w 265"/>
              <a:gd name="T19" fmla="*/ 13 h 265"/>
              <a:gd name="T20" fmla="*/ 66 w 265"/>
              <a:gd name="T21" fmla="*/ 46 h 265"/>
              <a:gd name="T22" fmla="*/ 34 w 265"/>
              <a:gd name="T23" fmla="*/ 44 h 265"/>
              <a:gd name="T24" fmla="*/ 38 w 265"/>
              <a:gd name="T25" fmla="*/ 77 h 265"/>
              <a:gd name="T26" fmla="*/ 8 w 265"/>
              <a:gd name="T27" fmla="*/ 88 h 265"/>
              <a:gd name="T28" fmla="*/ 24 w 265"/>
              <a:gd name="T29" fmla="*/ 118 h 265"/>
              <a:gd name="T30" fmla="*/ 0 w 265"/>
              <a:gd name="T31" fmla="*/ 140 h 265"/>
              <a:gd name="T32" fmla="*/ 27 w 265"/>
              <a:gd name="T33" fmla="*/ 160 h 265"/>
              <a:gd name="T34" fmla="*/ 12 w 265"/>
              <a:gd name="T35" fmla="*/ 189 h 265"/>
              <a:gd name="T36" fmla="*/ 46 w 265"/>
              <a:gd name="T37" fmla="*/ 199 h 265"/>
              <a:gd name="T38" fmla="*/ 43 w 265"/>
              <a:gd name="T39" fmla="*/ 231 h 265"/>
              <a:gd name="T40" fmla="*/ 77 w 265"/>
              <a:gd name="T41" fmla="*/ 227 h 265"/>
              <a:gd name="T42" fmla="*/ 87 w 265"/>
              <a:gd name="T43" fmla="*/ 258 h 265"/>
              <a:gd name="T44" fmla="*/ 118 w 265"/>
              <a:gd name="T45" fmla="*/ 241 h 265"/>
              <a:gd name="T46" fmla="*/ 139 w 265"/>
              <a:gd name="T47" fmla="*/ 265 h 265"/>
              <a:gd name="T48" fmla="*/ 160 w 265"/>
              <a:gd name="T49" fmla="*/ 239 h 265"/>
              <a:gd name="T50" fmla="*/ 189 w 265"/>
              <a:gd name="T51" fmla="*/ 253 h 265"/>
              <a:gd name="T52" fmla="*/ 198 w 265"/>
              <a:gd name="T53" fmla="*/ 220 h 265"/>
              <a:gd name="T54" fmla="*/ 231 w 265"/>
              <a:gd name="T55" fmla="*/ 222 h 265"/>
              <a:gd name="T56" fmla="*/ 226 w 265"/>
              <a:gd name="T57" fmla="*/ 188 h 265"/>
              <a:gd name="T58" fmla="*/ 257 w 265"/>
              <a:gd name="T59" fmla="*/ 178 h 265"/>
              <a:gd name="T60" fmla="*/ 241 w 265"/>
              <a:gd name="T61" fmla="*/ 148 h 265"/>
              <a:gd name="T62" fmla="*/ 265 w 265"/>
              <a:gd name="T63" fmla="*/ 126 h 265"/>
              <a:gd name="T64" fmla="*/ 204 w 265"/>
              <a:gd name="T65" fmla="*/ 158 h 265"/>
              <a:gd name="T66" fmla="*/ 204 w 265"/>
              <a:gd name="T67" fmla="*/ 108 h 265"/>
              <a:gd name="T68" fmla="*/ 214 w 265"/>
              <a:gd name="T69" fmla="*/ 154 h 265"/>
              <a:gd name="T70" fmla="*/ 163 w 265"/>
              <a:gd name="T71" fmla="*/ 109 h 265"/>
              <a:gd name="T72" fmla="*/ 175 w 265"/>
              <a:gd name="T73" fmla="*/ 60 h 265"/>
              <a:gd name="T74" fmla="*/ 111 w 265"/>
              <a:gd name="T75" fmla="*/ 50 h 265"/>
              <a:gd name="T76" fmla="*/ 158 w 265"/>
              <a:gd name="T77" fmla="*/ 60 h 265"/>
              <a:gd name="T78" fmla="*/ 107 w 265"/>
              <a:gd name="T79" fmla="*/ 60 h 265"/>
              <a:gd name="T80" fmla="*/ 132 w 265"/>
              <a:gd name="T81" fmla="*/ 154 h 265"/>
              <a:gd name="T82" fmla="*/ 153 w 265"/>
              <a:gd name="T83" fmla="*/ 133 h 265"/>
              <a:gd name="T84" fmla="*/ 108 w 265"/>
              <a:gd name="T85" fmla="*/ 101 h 265"/>
              <a:gd name="T86" fmla="*/ 59 w 265"/>
              <a:gd name="T87" fmla="*/ 89 h 265"/>
              <a:gd name="T88" fmla="*/ 50 w 265"/>
              <a:gd name="T89" fmla="*/ 153 h 265"/>
              <a:gd name="T90" fmla="*/ 60 w 265"/>
              <a:gd name="T91" fmla="*/ 107 h 265"/>
              <a:gd name="T92" fmla="*/ 60 w 265"/>
              <a:gd name="T93" fmla="*/ 157 h 265"/>
              <a:gd name="T94" fmla="*/ 63 w 265"/>
              <a:gd name="T95" fmla="*/ 165 h 265"/>
              <a:gd name="T96" fmla="*/ 98 w 265"/>
              <a:gd name="T97" fmla="*/ 201 h 265"/>
              <a:gd name="T98" fmla="*/ 58 w 265"/>
              <a:gd name="T99" fmla="*/ 175 h 265"/>
              <a:gd name="T100" fmla="*/ 110 w 265"/>
              <a:gd name="T101" fmla="*/ 214 h 265"/>
              <a:gd name="T102" fmla="*/ 136 w 265"/>
              <a:gd name="T103" fmla="*/ 171 h 265"/>
              <a:gd name="T104" fmla="*/ 174 w 265"/>
              <a:gd name="T105" fmla="*/ 206 h 265"/>
              <a:gd name="T106" fmla="*/ 162 w 265"/>
              <a:gd name="T107" fmla="*/ 157 h 265"/>
              <a:gd name="T108" fmla="*/ 192 w 265"/>
              <a:gd name="T109" fmla="*/ 193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" h="265">
                <a:moveTo>
                  <a:pt x="260" y="121"/>
                </a:moveTo>
                <a:cubicBezTo>
                  <a:pt x="241" y="118"/>
                  <a:pt x="241" y="118"/>
                  <a:pt x="241" y="118"/>
                </a:cubicBezTo>
                <a:cubicBezTo>
                  <a:pt x="240" y="114"/>
                  <a:pt x="239" y="110"/>
                  <a:pt x="238" y="106"/>
                </a:cubicBezTo>
                <a:cubicBezTo>
                  <a:pt x="255" y="95"/>
                  <a:pt x="255" y="95"/>
                  <a:pt x="255" y="95"/>
                </a:cubicBezTo>
                <a:cubicBezTo>
                  <a:pt x="258" y="94"/>
                  <a:pt x="259" y="91"/>
                  <a:pt x="258" y="89"/>
                </a:cubicBezTo>
                <a:cubicBezTo>
                  <a:pt x="253" y="77"/>
                  <a:pt x="253" y="77"/>
                  <a:pt x="253" y="77"/>
                </a:cubicBezTo>
                <a:cubicBezTo>
                  <a:pt x="252" y="74"/>
                  <a:pt x="249" y="73"/>
                  <a:pt x="246" y="74"/>
                </a:cubicBezTo>
                <a:cubicBezTo>
                  <a:pt x="227" y="78"/>
                  <a:pt x="227" y="78"/>
                  <a:pt x="227" y="78"/>
                </a:cubicBezTo>
                <a:cubicBezTo>
                  <a:pt x="225" y="74"/>
                  <a:pt x="222" y="71"/>
                  <a:pt x="219" y="67"/>
                </a:cubicBezTo>
                <a:cubicBezTo>
                  <a:pt x="231" y="51"/>
                  <a:pt x="231" y="51"/>
                  <a:pt x="231" y="51"/>
                </a:cubicBezTo>
                <a:cubicBezTo>
                  <a:pt x="233" y="49"/>
                  <a:pt x="233" y="46"/>
                  <a:pt x="231" y="4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20" y="33"/>
                  <a:pt x="217" y="33"/>
                  <a:pt x="215" y="34"/>
                </a:cubicBezTo>
                <a:cubicBezTo>
                  <a:pt x="198" y="46"/>
                  <a:pt x="198" y="46"/>
                  <a:pt x="198" y="46"/>
                </a:cubicBezTo>
                <a:cubicBezTo>
                  <a:pt x="195" y="43"/>
                  <a:pt x="192" y="41"/>
                  <a:pt x="188" y="39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3" y="17"/>
                  <a:pt x="192" y="14"/>
                  <a:pt x="190" y="13"/>
                </a:cubicBezTo>
                <a:cubicBezTo>
                  <a:pt x="177" y="8"/>
                  <a:pt x="177" y="8"/>
                  <a:pt x="177" y="8"/>
                </a:cubicBezTo>
                <a:cubicBezTo>
                  <a:pt x="175" y="7"/>
                  <a:pt x="172" y="8"/>
                  <a:pt x="171" y="10"/>
                </a:cubicBezTo>
                <a:cubicBezTo>
                  <a:pt x="161" y="28"/>
                  <a:pt x="161" y="28"/>
                  <a:pt x="161" y="28"/>
                </a:cubicBezTo>
                <a:cubicBezTo>
                  <a:pt x="156" y="26"/>
                  <a:pt x="152" y="25"/>
                  <a:pt x="147" y="25"/>
                </a:cubicBezTo>
                <a:cubicBezTo>
                  <a:pt x="144" y="5"/>
                  <a:pt x="144" y="5"/>
                  <a:pt x="144" y="5"/>
                </a:cubicBezTo>
                <a:cubicBezTo>
                  <a:pt x="144" y="2"/>
                  <a:pt x="142" y="0"/>
                  <a:pt x="13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3" y="0"/>
                  <a:pt x="121" y="2"/>
                  <a:pt x="121" y="5"/>
                </a:cubicBezTo>
                <a:cubicBezTo>
                  <a:pt x="118" y="25"/>
                  <a:pt x="118" y="25"/>
                  <a:pt x="118" y="25"/>
                </a:cubicBezTo>
                <a:cubicBezTo>
                  <a:pt x="113" y="25"/>
                  <a:pt x="109" y="26"/>
                  <a:pt x="105" y="27"/>
                </a:cubicBezTo>
                <a:cubicBezTo>
                  <a:pt x="95" y="10"/>
                  <a:pt x="95" y="10"/>
                  <a:pt x="95" y="10"/>
                </a:cubicBezTo>
                <a:cubicBezTo>
                  <a:pt x="94" y="8"/>
                  <a:pt x="91" y="7"/>
                  <a:pt x="88" y="8"/>
                </a:cubicBezTo>
                <a:cubicBezTo>
                  <a:pt x="76" y="13"/>
                  <a:pt x="76" y="13"/>
                  <a:pt x="76" y="13"/>
                </a:cubicBezTo>
                <a:cubicBezTo>
                  <a:pt x="74" y="14"/>
                  <a:pt x="72" y="16"/>
                  <a:pt x="73" y="19"/>
                </a:cubicBezTo>
                <a:cubicBezTo>
                  <a:pt x="78" y="38"/>
                  <a:pt x="78" y="38"/>
                  <a:pt x="78" y="38"/>
                </a:cubicBezTo>
                <a:cubicBezTo>
                  <a:pt x="74" y="41"/>
                  <a:pt x="70" y="43"/>
                  <a:pt x="66" y="46"/>
                </a:cubicBezTo>
                <a:cubicBezTo>
                  <a:pt x="50" y="34"/>
                  <a:pt x="50" y="34"/>
                  <a:pt x="50" y="34"/>
                </a:cubicBezTo>
                <a:cubicBezTo>
                  <a:pt x="48" y="33"/>
                  <a:pt x="45" y="33"/>
                  <a:pt x="43" y="34"/>
                </a:cubicBezTo>
                <a:cubicBezTo>
                  <a:pt x="34" y="44"/>
                  <a:pt x="34" y="44"/>
                  <a:pt x="34" y="44"/>
                </a:cubicBezTo>
                <a:cubicBezTo>
                  <a:pt x="32" y="46"/>
                  <a:pt x="32" y="49"/>
                  <a:pt x="33" y="51"/>
                </a:cubicBezTo>
                <a:cubicBezTo>
                  <a:pt x="46" y="67"/>
                  <a:pt x="46" y="67"/>
                  <a:pt x="46" y="67"/>
                </a:cubicBezTo>
                <a:cubicBezTo>
                  <a:pt x="43" y="70"/>
                  <a:pt x="41" y="74"/>
                  <a:pt x="38" y="77"/>
                </a:cubicBezTo>
                <a:cubicBezTo>
                  <a:pt x="19" y="72"/>
                  <a:pt x="19" y="72"/>
                  <a:pt x="19" y="72"/>
                </a:cubicBezTo>
                <a:cubicBezTo>
                  <a:pt x="16" y="72"/>
                  <a:pt x="14" y="73"/>
                  <a:pt x="13" y="75"/>
                </a:cubicBezTo>
                <a:cubicBezTo>
                  <a:pt x="8" y="88"/>
                  <a:pt x="8" y="88"/>
                  <a:pt x="8" y="88"/>
                </a:cubicBezTo>
                <a:cubicBezTo>
                  <a:pt x="7" y="90"/>
                  <a:pt x="8" y="93"/>
                  <a:pt x="10" y="94"/>
                </a:cubicBezTo>
                <a:cubicBezTo>
                  <a:pt x="27" y="105"/>
                  <a:pt x="27" y="105"/>
                  <a:pt x="27" y="105"/>
                </a:cubicBezTo>
                <a:cubicBezTo>
                  <a:pt x="26" y="109"/>
                  <a:pt x="25" y="114"/>
                  <a:pt x="24" y="118"/>
                </a:cubicBezTo>
                <a:cubicBezTo>
                  <a:pt x="4" y="121"/>
                  <a:pt x="4" y="121"/>
                  <a:pt x="4" y="121"/>
                </a:cubicBezTo>
                <a:cubicBezTo>
                  <a:pt x="2" y="121"/>
                  <a:pt x="0" y="124"/>
                  <a:pt x="0" y="126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5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5" y="152"/>
                  <a:pt x="26" y="156"/>
                  <a:pt x="27" y="160"/>
                </a:cubicBezTo>
                <a:cubicBezTo>
                  <a:pt x="9" y="170"/>
                  <a:pt x="9" y="170"/>
                  <a:pt x="9" y="170"/>
                </a:cubicBezTo>
                <a:cubicBezTo>
                  <a:pt x="7" y="172"/>
                  <a:pt x="6" y="175"/>
                  <a:pt x="7" y="177"/>
                </a:cubicBezTo>
                <a:cubicBezTo>
                  <a:pt x="12" y="189"/>
                  <a:pt x="12" y="189"/>
                  <a:pt x="12" y="189"/>
                </a:cubicBezTo>
                <a:cubicBezTo>
                  <a:pt x="13" y="192"/>
                  <a:pt x="16" y="193"/>
                  <a:pt x="18" y="192"/>
                </a:cubicBezTo>
                <a:cubicBezTo>
                  <a:pt x="38" y="187"/>
                  <a:pt x="38" y="187"/>
                  <a:pt x="38" y="187"/>
                </a:cubicBezTo>
                <a:cubicBezTo>
                  <a:pt x="40" y="191"/>
                  <a:pt x="43" y="195"/>
                  <a:pt x="46" y="199"/>
                </a:cubicBezTo>
                <a:cubicBezTo>
                  <a:pt x="33" y="215"/>
                  <a:pt x="33" y="215"/>
                  <a:pt x="33" y="215"/>
                </a:cubicBezTo>
                <a:cubicBezTo>
                  <a:pt x="32" y="217"/>
                  <a:pt x="32" y="220"/>
                  <a:pt x="34" y="222"/>
                </a:cubicBezTo>
                <a:cubicBezTo>
                  <a:pt x="43" y="231"/>
                  <a:pt x="43" y="231"/>
                  <a:pt x="43" y="231"/>
                </a:cubicBezTo>
                <a:cubicBezTo>
                  <a:pt x="45" y="233"/>
                  <a:pt x="48" y="233"/>
                  <a:pt x="50" y="232"/>
                </a:cubicBezTo>
                <a:cubicBezTo>
                  <a:pt x="66" y="220"/>
                  <a:pt x="66" y="220"/>
                  <a:pt x="66" y="220"/>
                </a:cubicBezTo>
                <a:cubicBezTo>
                  <a:pt x="70" y="222"/>
                  <a:pt x="73" y="225"/>
                  <a:pt x="77" y="227"/>
                </a:cubicBezTo>
                <a:cubicBezTo>
                  <a:pt x="72" y="246"/>
                  <a:pt x="72" y="246"/>
                  <a:pt x="72" y="246"/>
                </a:cubicBezTo>
                <a:cubicBezTo>
                  <a:pt x="71" y="249"/>
                  <a:pt x="73" y="252"/>
                  <a:pt x="75" y="253"/>
                </a:cubicBezTo>
                <a:cubicBezTo>
                  <a:pt x="87" y="258"/>
                  <a:pt x="87" y="258"/>
                  <a:pt x="87" y="258"/>
                </a:cubicBezTo>
                <a:cubicBezTo>
                  <a:pt x="90" y="259"/>
                  <a:pt x="92" y="258"/>
                  <a:pt x="94" y="256"/>
                </a:cubicBezTo>
                <a:cubicBezTo>
                  <a:pt x="104" y="238"/>
                  <a:pt x="104" y="238"/>
                  <a:pt x="104" y="238"/>
                </a:cubicBezTo>
                <a:cubicBezTo>
                  <a:pt x="108" y="240"/>
                  <a:pt x="113" y="240"/>
                  <a:pt x="118" y="241"/>
                </a:cubicBezTo>
                <a:cubicBezTo>
                  <a:pt x="121" y="261"/>
                  <a:pt x="121" y="261"/>
                  <a:pt x="121" y="261"/>
                </a:cubicBezTo>
                <a:cubicBezTo>
                  <a:pt x="121" y="263"/>
                  <a:pt x="123" y="265"/>
                  <a:pt x="126" y="265"/>
                </a:cubicBezTo>
                <a:cubicBezTo>
                  <a:pt x="139" y="265"/>
                  <a:pt x="139" y="265"/>
                  <a:pt x="139" y="265"/>
                </a:cubicBezTo>
                <a:cubicBezTo>
                  <a:pt x="142" y="265"/>
                  <a:pt x="144" y="263"/>
                  <a:pt x="144" y="261"/>
                </a:cubicBezTo>
                <a:cubicBezTo>
                  <a:pt x="147" y="241"/>
                  <a:pt x="147" y="241"/>
                  <a:pt x="147" y="241"/>
                </a:cubicBezTo>
                <a:cubicBezTo>
                  <a:pt x="151" y="240"/>
                  <a:pt x="156" y="240"/>
                  <a:pt x="160" y="239"/>
                </a:cubicBezTo>
                <a:cubicBezTo>
                  <a:pt x="170" y="256"/>
                  <a:pt x="170" y="256"/>
                  <a:pt x="170" y="256"/>
                </a:cubicBezTo>
                <a:cubicBezTo>
                  <a:pt x="171" y="258"/>
                  <a:pt x="174" y="259"/>
                  <a:pt x="176" y="258"/>
                </a:cubicBezTo>
                <a:cubicBezTo>
                  <a:pt x="189" y="253"/>
                  <a:pt x="189" y="253"/>
                  <a:pt x="189" y="253"/>
                </a:cubicBezTo>
                <a:cubicBezTo>
                  <a:pt x="191" y="252"/>
                  <a:pt x="192" y="249"/>
                  <a:pt x="192" y="247"/>
                </a:cubicBezTo>
                <a:cubicBezTo>
                  <a:pt x="187" y="227"/>
                  <a:pt x="187" y="227"/>
                  <a:pt x="187" y="227"/>
                </a:cubicBezTo>
                <a:cubicBezTo>
                  <a:pt x="191" y="225"/>
                  <a:pt x="195" y="223"/>
                  <a:pt x="198" y="220"/>
                </a:cubicBezTo>
                <a:cubicBezTo>
                  <a:pt x="215" y="232"/>
                  <a:pt x="215" y="232"/>
                  <a:pt x="215" y="232"/>
                </a:cubicBezTo>
                <a:cubicBezTo>
                  <a:pt x="217" y="233"/>
                  <a:pt x="220" y="233"/>
                  <a:pt x="221" y="231"/>
                </a:cubicBezTo>
                <a:cubicBezTo>
                  <a:pt x="231" y="222"/>
                  <a:pt x="231" y="222"/>
                  <a:pt x="231" y="222"/>
                </a:cubicBezTo>
                <a:cubicBezTo>
                  <a:pt x="233" y="220"/>
                  <a:pt x="233" y="217"/>
                  <a:pt x="231" y="215"/>
                </a:cubicBezTo>
                <a:cubicBezTo>
                  <a:pt x="219" y="199"/>
                  <a:pt x="219" y="199"/>
                  <a:pt x="219" y="199"/>
                </a:cubicBezTo>
                <a:cubicBezTo>
                  <a:pt x="222" y="196"/>
                  <a:pt x="224" y="192"/>
                  <a:pt x="226" y="188"/>
                </a:cubicBezTo>
                <a:cubicBezTo>
                  <a:pt x="246" y="193"/>
                  <a:pt x="246" y="193"/>
                  <a:pt x="246" y="193"/>
                </a:cubicBezTo>
                <a:cubicBezTo>
                  <a:pt x="248" y="194"/>
                  <a:pt x="251" y="193"/>
                  <a:pt x="252" y="190"/>
                </a:cubicBezTo>
                <a:cubicBezTo>
                  <a:pt x="257" y="178"/>
                  <a:pt x="257" y="178"/>
                  <a:pt x="257" y="178"/>
                </a:cubicBezTo>
                <a:cubicBezTo>
                  <a:pt x="258" y="176"/>
                  <a:pt x="257" y="173"/>
                  <a:pt x="255" y="172"/>
                </a:cubicBezTo>
                <a:cubicBezTo>
                  <a:pt x="238" y="161"/>
                  <a:pt x="238" y="161"/>
                  <a:pt x="238" y="161"/>
                </a:cubicBezTo>
                <a:cubicBezTo>
                  <a:pt x="239" y="157"/>
                  <a:pt x="240" y="152"/>
                  <a:pt x="241" y="148"/>
                </a:cubicBezTo>
                <a:cubicBezTo>
                  <a:pt x="260" y="145"/>
                  <a:pt x="260" y="145"/>
                  <a:pt x="260" y="145"/>
                </a:cubicBezTo>
                <a:cubicBezTo>
                  <a:pt x="263" y="144"/>
                  <a:pt x="265" y="142"/>
                  <a:pt x="265" y="140"/>
                </a:cubicBezTo>
                <a:cubicBezTo>
                  <a:pt x="265" y="126"/>
                  <a:pt x="265" y="126"/>
                  <a:pt x="265" y="126"/>
                </a:cubicBezTo>
                <a:cubicBezTo>
                  <a:pt x="265" y="124"/>
                  <a:pt x="263" y="121"/>
                  <a:pt x="260" y="121"/>
                </a:cubicBezTo>
                <a:close/>
                <a:moveTo>
                  <a:pt x="214" y="154"/>
                </a:moveTo>
                <a:cubicBezTo>
                  <a:pt x="213" y="159"/>
                  <a:pt x="208" y="161"/>
                  <a:pt x="204" y="158"/>
                </a:cubicBezTo>
                <a:cubicBezTo>
                  <a:pt x="170" y="138"/>
                  <a:pt x="170" y="138"/>
                  <a:pt x="170" y="138"/>
                </a:cubicBezTo>
                <a:cubicBezTo>
                  <a:pt x="166" y="135"/>
                  <a:pt x="166" y="131"/>
                  <a:pt x="170" y="128"/>
                </a:cubicBezTo>
                <a:cubicBezTo>
                  <a:pt x="204" y="108"/>
                  <a:pt x="204" y="108"/>
                  <a:pt x="204" y="108"/>
                </a:cubicBezTo>
                <a:cubicBezTo>
                  <a:pt x="208" y="105"/>
                  <a:pt x="213" y="107"/>
                  <a:pt x="214" y="112"/>
                </a:cubicBezTo>
                <a:cubicBezTo>
                  <a:pt x="214" y="112"/>
                  <a:pt x="217" y="122"/>
                  <a:pt x="217" y="133"/>
                </a:cubicBezTo>
                <a:cubicBezTo>
                  <a:pt x="217" y="143"/>
                  <a:pt x="214" y="154"/>
                  <a:pt x="214" y="154"/>
                </a:cubicBezTo>
                <a:close/>
                <a:moveTo>
                  <a:pt x="205" y="90"/>
                </a:moveTo>
                <a:cubicBezTo>
                  <a:pt x="208" y="94"/>
                  <a:pt x="206" y="99"/>
                  <a:pt x="201" y="100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58" y="110"/>
                  <a:pt x="155" y="107"/>
                  <a:pt x="156" y="102"/>
                </a:cubicBezTo>
                <a:cubicBezTo>
                  <a:pt x="165" y="64"/>
                  <a:pt x="165" y="64"/>
                  <a:pt x="165" y="64"/>
                </a:cubicBezTo>
                <a:cubicBezTo>
                  <a:pt x="166" y="59"/>
                  <a:pt x="171" y="57"/>
                  <a:pt x="175" y="60"/>
                </a:cubicBezTo>
                <a:cubicBezTo>
                  <a:pt x="175" y="60"/>
                  <a:pt x="185" y="65"/>
                  <a:pt x="192" y="73"/>
                </a:cubicBezTo>
                <a:cubicBezTo>
                  <a:pt x="200" y="80"/>
                  <a:pt x="205" y="90"/>
                  <a:pt x="205" y="90"/>
                </a:cubicBezTo>
                <a:close/>
                <a:moveTo>
                  <a:pt x="111" y="50"/>
                </a:moveTo>
                <a:cubicBezTo>
                  <a:pt x="111" y="50"/>
                  <a:pt x="122" y="47"/>
                  <a:pt x="132" y="47"/>
                </a:cubicBezTo>
                <a:cubicBezTo>
                  <a:pt x="143" y="47"/>
                  <a:pt x="154" y="50"/>
                  <a:pt x="154" y="50"/>
                </a:cubicBezTo>
                <a:cubicBezTo>
                  <a:pt x="158" y="52"/>
                  <a:pt x="160" y="56"/>
                  <a:pt x="158" y="60"/>
                </a:cubicBezTo>
                <a:cubicBezTo>
                  <a:pt x="137" y="94"/>
                  <a:pt x="137" y="94"/>
                  <a:pt x="137" y="94"/>
                </a:cubicBezTo>
                <a:cubicBezTo>
                  <a:pt x="134" y="98"/>
                  <a:pt x="130" y="98"/>
                  <a:pt x="128" y="94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5" y="56"/>
                  <a:pt x="106" y="52"/>
                  <a:pt x="111" y="50"/>
                </a:cubicBezTo>
                <a:close/>
                <a:moveTo>
                  <a:pt x="153" y="133"/>
                </a:moveTo>
                <a:cubicBezTo>
                  <a:pt x="153" y="144"/>
                  <a:pt x="144" y="154"/>
                  <a:pt x="132" y="154"/>
                </a:cubicBezTo>
                <a:cubicBezTo>
                  <a:pt x="121" y="154"/>
                  <a:pt x="112" y="144"/>
                  <a:pt x="112" y="133"/>
                </a:cubicBezTo>
                <a:cubicBezTo>
                  <a:pt x="112" y="121"/>
                  <a:pt x="121" y="112"/>
                  <a:pt x="132" y="112"/>
                </a:cubicBezTo>
                <a:cubicBezTo>
                  <a:pt x="144" y="112"/>
                  <a:pt x="153" y="121"/>
                  <a:pt x="153" y="133"/>
                </a:cubicBezTo>
                <a:close/>
                <a:moveTo>
                  <a:pt x="89" y="59"/>
                </a:moveTo>
                <a:cubicBezTo>
                  <a:pt x="94" y="56"/>
                  <a:pt x="98" y="58"/>
                  <a:pt x="99" y="63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109" y="106"/>
                  <a:pt x="107" y="109"/>
                  <a:pt x="102" y="108"/>
                </a:cubicBezTo>
                <a:cubicBezTo>
                  <a:pt x="63" y="99"/>
                  <a:pt x="63" y="99"/>
                  <a:pt x="63" y="99"/>
                </a:cubicBezTo>
                <a:cubicBezTo>
                  <a:pt x="59" y="98"/>
                  <a:pt x="57" y="93"/>
                  <a:pt x="59" y="89"/>
                </a:cubicBezTo>
                <a:cubicBezTo>
                  <a:pt x="59" y="89"/>
                  <a:pt x="65" y="79"/>
                  <a:pt x="72" y="72"/>
                </a:cubicBezTo>
                <a:cubicBezTo>
                  <a:pt x="80" y="64"/>
                  <a:pt x="89" y="59"/>
                  <a:pt x="89" y="59"/>
                </a:cubicBezTo>
                <a:close/>
                <a:moveTo>
                  <a:pt x="50" y="153"/>
                </a:moveTo>
                <a:cubicBezTo>
                  <a:pt x="50" y="153"/>
                  <a:pt x="47" y="142"/>
                  <a:pt x="47" y="132"/>
                </a:cubicBezTo>
                <a:cubicBezTo>
                  <a:pt x="47" y="121"/>
                  <a:pt x="50" y="110"/>
                  <a:pt x="50" y="110"/>
                </a:cubicBezTo>
                <a:cubicBezTo>
                  <a:pt x="51" y="106"/>
                  <a:pt x="56" y="104"/>
                  <a:pt x="60" y="107"/>
                </a:cubicBezTo>
                <a:cubicBezTo>
                  <a:pt x="93" y="127"/>
                  <a:pt x="93" y="127"/>
                  <a:pt x="93" y="127"/>
                </a:cubicBezTo>
                <a:cubicBezTo>
                  <a:pt x="98" y="130"/>
                  <a:pt x="98" y="134"/>
                  <a:pt x="93" y="136"/>
                </a:cubicBezTo>
                <a:cubicBezTo>
                  <a:pt x="60" y="157"/>
                  <a:pt x="60" y="157"/>
                  <a:pt x="60" y="157"/>
                </a:cubicBezTo>
                <a:cubicBezTo>
                  <a:pt x="56" y="160"/>
                  <a:pt x="51" y="158"/>
                  <a:pt x="50" y="153"/>
                </a:cubicBezTo>
                <a:close/>
                <a:moveTo>
                  <a:pt x="58" y="175"/>
                </a:moveTo>
                <a:cubicBezTo>
                  <a:pt x="56" y="171"/>
                  <a:pt x="58" y="166"/>
                  <a:pt x="63" y="16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6" y="155"/>
                  <a:pt x="109" y="158"/>
                  <a:pt x="108" y="162"/>
                </a:cubicBezTo>
                <a:cubicBezTo>
                  <a:pt x="98" y="201"/>
                  <a:pt x="98" y="201"/>
                  <a:pt x="98" y="201"/>
                </a:cubicBezTo>
                <a:cubicBezTo>
                  <a:pt x="97" y="206"/>
                  <a:pt x="93" y="207"/>
                  <a:pt x="89" y="205"/>
                </a:cubicBezTo>
                <a:cubicBezTo>
                  <a:pt x="89" y="205"/>
                  <a:pt x="79" y="200"/>
                  <a:pt x="71" y="192"/>
                </a:cubicBezTo>
                <a:cubicBezTo>
                  <a:pt x="64" y="185"/>
                  <a:pt x="58" y="175"/>
                  <a:pt x="58" y="175"/>
                </a:cubicBezTo>
                <a:close/>
                <a:moveTo>
                  <a:pt x="153" y="214"/>
                </a:moveTo>
                <a:cubicBezTo>
                  <a:pt x="153" y="214"/>
                  <a:pt x="142" y="217"/>
                  <a:pt x="131" y="217"/>
                </a:cubicBezTo>
                <a:cubicBezTo>
                  <a:pt x="121" y="217"/>
                  <a:pt x="110" y="214"/>
                  <a:pt x="110" y="214"/>
                </a:cubicBezTo>
                <a:cubicBezTo>
                  <a:pt x="105" y="213"/>
                  <a:pt x="103" y="209"/>
                  <a:pt x="106" y="204"/>
                </a:cubicBezTo>
                <a:cubicBezTo>
                  <a:pt x="127" y="171"/>
                  <a:pt x="127" y="171"/>
                  <a:pt x="127" y="171"/>
                </a:cubicBezTo>
                <a:cubicBezTo>
                  <a:pt x="129" y="167"/>
                  <a:pt x="133" y="167"/>
                  <a:pt x="136" y="171"/>
                </a:cubicBezTo>
                <a:cubicBezTo>
                  <a:pt x="157" y="204"/>
                  <a:pt x="157" y="204"/>
                  <a:pt x="157" y="204"/>
                </a:cubicBezTo>
                <a:cubicBezTo>
                  <a:pt x="159" y="209"/>
                  <a:pt x="157" y="213"/>
                  <a:pt x="153" y="214"/>
                </a:cubicBezTo>
                <a:close/>
                <a:moveTo>
                  <a:pt x="174" y="206"/>
                </a:moveTo>
                <a:cubicBezTo>
                  <a:pt x="170" y="208"/>
                  <a:pt x="166" y="206"/>
                  <a:pt x="164" y="202"/>
                </a:cubicBezTo>
                <a:cubicBezTo>
                  <a:pt x="155" y="163"/>
                  <a:pt x="155" y="163"/>
                  <a:pt x="155" y="163"/>
                </a:cubicBezTo>
                <a:cubicBezTo>
                  <a:pt x="154" y="158"/>
                  <a:pt x="157" y="155"/>
                  <a:pt x="162" y="157"/>
                </a:cubicBezTo>
                <a:cubicBezTo>
                  <a:pt x="200" y="166"/>
                  <a:pt x="200" y="166"/>
                  <a:pt x="200" y="166"/>
                </a:cubicBezTo>
                <a:cubicBezTo>
                  <a:pt x="205" y="167"/>
                  <a:pt x="207" y="171"/>
                  <a:pt x="205" y="176"/>
                </a:cubicBezTo>
                <a:cubicBezTo>
                  <a:pt x="205" y="176"/>
                  <a:pt x="199" y="185"/>
                  <a:pt x="192" y="193"/>
                </a:cubicBezTo>
                <a:cubicBezTo>
                  <a:pt x="184" y="200"/>
                  <a:pt x="174" y="206"/>
                  <a:pt x="174" y="20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Cog 4"/>
          <p:cNvSpPr>
            <a:spLocks noEditPoints="1"/>
          </p:cNvSpPr>
          <p:nvPr/>
        </p:nvSpPr>
        <p:spPr bwMode="auto">
          <a:xfrm>
            <a:off x="9164384" y="3536639"/>
            <a:ext cx="407988" cy="411163"/>
          </a:xfrm>
          <a:custGeom>
            <a:avLst/>
            <a:gdLst>
              <a:gd name="T0" fmla="*/ 118 w 122"/>
              <a:gd name="T1" fmla="*/ 74 h 122"/>
              <a:gd name="T2" fmla="*/ 102 w 122"/>
              <a:gd name="T3" fmla="*/ 64 h 122"/>
              <a:gd name="T4" fmla="*/ 102 w 122"/>
              <a:gd name="T5" fmla="*/ 64 h 122"/>
              <a:gd name="T6" fmla="*/ 101 w 122"/>
              <a:gd name="T7" fmla="*/ 54 h 122"/>
              <a:gd name="T8" fmla="*/ 101 w 122"/>
              <a:gd name="T9" fmla="*/ 53 h 122"/>
              <a:gd name="T10" fmla="*/ 116 w 122"/>
              <a:gd name="T11" fmla="*/ 41 h 122"/>
              <a:gd name="T12" fmla="*/ 118 w 122"/>
              <a:gd name="T13" fmla="*/ 34 h 122"/>
              <a:gd name="T14" fmla="*/ 111 w 122"/>
              <a:gd name="T15" fmla="*/ 30 h 122"/>
              <a:gd name="T16" fmla="*/ 92 w 122"/>
              <a:gd name="T17" fmla="*/ 34 h 122"/>
              <a:gd name="T18" fmla="*/ 92 w 122"/>
              <a:gd name="T19" fmla="*/ 35 h 122"/>
              <a:gd name="T20" fmla="*/ 84 w 122"/>
              <a:gd name="T21" fmla="*/ 28 h 122"/>
              <a:gd name="T22" fmla="*/ 84 w 122"/>
              <a:gd name="T23" fmla="*/ 27 h 122"/>
              <a:gd name="T24" fmla="*/ 86 w 122"/>
              <a:gd name="T25" fmla="*/ 8 h 122"/>
              <a:gd name="T26" fmla="*/ 82 w 122"/>
              <a:gd name="T27" fmla="*/ 1 h 122"/>
              <a:gd name="T28" fmla="*/ 74 w 122"/>
              <a:gd name="T29" fmla="*/ 4 h 122"/>
              <a:gd name="T30" fmla="*/ 64 w 122"/>
              <a:gd name="T31" fmla="*/ 20 h 122"/>
              <a:gd name="T32" fmla="*/ 64 w 122"/>
              <a:gd name="T33" fmla="*/ 21 h 122"/>
              <a:gd name="T34" fmla="*/ 53 w 122"/>
              <a:gd name="T35" fmla="*/ 21 h 122"/>
              <a:gd name="T36" fmla="*/ 53 w 122"/>
              <a:gd name="T37" fmla="*/ 21 h 122"/>
              <a:gd name="T38" fmla="*/ 41 w 122"/>
              <a:gd name="T39" fmla="*/ 6 h 122"/>
              <a:gd name="T40" fmla="*/ 33 w 122"/>
              <a:gd name="T41" fmla="*/ 4 h 122"/>
              <a:gd name="T42" fmla="*/ 30 w 122"/>
              <a:gd name="T43" fmla="*/ 12 h 122"/>
              <a:gd name="T44" fmla="*/ 34 w 122"/>
              <a:gd name="T45" fmla="*/ 30 h 122"/>
              <a:gd name="T46" fmla="*/ 34 w 122"/>
              <a:gd name="T47" fmla="*/ 30 h 122"/>
              <a:gd name="T48" fmla="*/ 27 w 122"/>
              <a:gd name="T49" fmla="*/ 38 h 122"/>
              <a:gd name="T50" fmla="*/ 27 w 122"/>
              <a:gd name="T51" fmla="*/ 38 h 122"/>
              <a:gd name="T52" fmla="*/ 8 w 122"/>
              <a:gd name="T53" fmla="*/ 36 h 122"/>
              <a:gd name="T54" fmla="*/ 1 w 122"/>
              <a:gd name="T55" fmla="*/ 40 h 122"/>
              <a:gd name="T56" fmla="*/ 4 w 122"/>
              <a:gd name="T57" fmla="*/ 48 h 122"/>
              <a:gd name="T58" fmla="*/ 20 w 122"/>
              <a:gd name="T59" fmla="*/ 58 h 122"/>
              <a:gd name="T60" fmla="*/ 21 w 122"/>
              <a:gd name="T61" fmla="*/ 69 h 122"/>
              <a:gd name="T62" fmla="*/ 6 w 122"/>
              <a:gd name="T63" fmla="*/ 81 h 122"/>
              <a:gd name="T64" fmla="*/ 4 w 122"/>
              <a:gd name="T65" fmla="*/ 89 h 122"/>
              <a:gd name="T66" fmla="*/ 11 w 122"/>
              <a:gd name="T67" fmla="*/ 92 h 122"/>
              <a:gd name="T68" fmla="*/ 30 w 122"/>
              <a:gd name="T69" fmla="*/ 88 h 122"/>
              <a:gd name="T70" fmla="*/ 38 w 122"/>
              <a:gd name="T71" fmla="*/ 96 h 122"/>
              <a:gd name="T72" fmla="*/ 36 w 122"/>
              <a:gd name="T73" fmla="*/ 114 h 122"/>
              <a:gd name="T74" fmla="*/ 40 w 122"/>
              <a:gd name="T75" fmla="*/ 121 h 122"/>
              <a:gd name="T76" fmla="*/ 48 w 122"/>
              <a:gd name="T77" fmla="*/ 118 h 122"/>
              <a:gd name="T78" fmla="*/ 58 w 122"/>
              <a:gd name="T79" fmla="*/ 102 h 122"/>
              <a:gd name="T80" fmla="*/ 69 w 122"/>
              <a:gd name="T81" fmla="*/ 102 h 122"/>
              <a:gd name="T82" fmla="*/ 81 w 122"/>
              <a:gd name="T83" fmla="*/ 116 h 122"/>
              <a:gd name="T84" fmla="*/ 89 w 122"/>
              <a:gd name="T85" fmla="*/ 118 h 122"/>
              <a:gd name="T86" fmla="*/ 92 w 122"/>
              <a:gd name="T87" fmla="*/ 111 h 122"/>
              <a:gd name="T88" fmla="*/ 88 w 122"/>
              <a:gd name="T89" fmla="*/ 92 h 122"/>
              <a:gd name="T90" fmla="*/ 95 w 122"/>
              <a:gd name="T91" fmla="*/ 84 h 122"/>
              <a:gd name="T92" fmla="*/ 114 w 122"/>
              <a:gd name="T93" fmla="*/ 86 h 122"/>
              <a:gd name="T94" fmla="*/ 121 w 122"/>
              <a:gd name="T95" fmla="*/ 82 h 122"/>
              <a:gd name="T96" fmla="*/ 118 w 122"/>
              <a:gd name="T97" fmla="*/ 74 h 122"/>
              <a:gd name="T98" fmla="*/ 52 w 122"/>
              <a:gd name="T99" fmla="*/ 86 h 122"/>
              <a:gd name="T100" fmla="*/ 36 w 122"/>
              <a:gd name="T101" fmla="*/ 53 h 122"/>
              <a:gd name="T102" fmla="*/ 69 w 122"/>
              <a:gd name="T103" fmla="*/ 37 h 122"/>
              <a:gd name="T104" fmla="*/ 86 w 122"/>
              <a:gd name="T105" fmla="*/ 70 h 122"/>
              <a:gd name="T106" fmla="*/ 52 w 122"/>
              <a:gd name="T107" fmla="*/ 8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2" h="122">
                <a:moveTo>
                  <a:pt x="118" y="74"/>
                </a:moveTo>
                <a:cubicBezTo>
                  <a:pt x="102" y="64"/>
                  <a:pt x="102" y="64"/>
                  <a:pt x="102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2" y="61"/>
                  <a:pt x="102" y="57"/>
                  <a:pt x="101" y="54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118" y="40"/>
                  <a:pt x="119" y="36"/>
                  <a:pt x="118" y="34"/>
                </a:cubicBezTo>
                <a:cubicBezTo>
                  <a:pt x="117" y="31"/>
                  <a:pt x="113" y="29"/>
                  <a:pt x="111" y="30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4"/>
                  <a:pt x="92" y="35"/>
                  <a:pt x="92" y="35"/>
                </a:cubicBezTo>
                <a:cubicBezTo>
                  <a:pt x="89" y="32"/>
                  <a:pt x="87" y="30"/>
                  <a:pt x="84" y="28"/>
                </a:cubicBezTo>
                <a:cubicBezTo>
                  <a:pt x="84" y="28"/>
                  <a:pt x="84" y="27"/>
                  <a:pt x="84" y="27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5"/>
                  <a:pt x="84" y="2"/>
                  <a:pt x="82" y="1"/>
                </a:cubicBezTo>
                <a:cubicBezTo>
                  <a:pt x="79" y="0"/>
                  <a:pt x="76" y="2"/>
                  <a:pt x="74" y="4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21"/>
                  <a:pt x="64" y="21"/>
                  <a:pt x="64" y="21"/>
                </a:cubicBezTo>
                <a:cubicBezTo>
                  <a:pt x="60" y="21"/>
                  <a:pt x="57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41" y="6"/>
                  <a:pt x="41" y="6"/>
                  <a:pt x="41" y="6"/>
                </a:cubicBezTo>
                <a:cubicBezTo>
                  <a:pt x="40" y="4"/>
                  <a:pt x="36" y="3"/>
                  <a:pt x="33" y="4"/>
                </a:cubicBezTo>
                <a:cubicBezTo>
                  <a:pt x="31" y="6"/>
                  <a:pt x="29" y="9"/>
                  <a:pt x="30" y="12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2" y="33"/>
                  <a:pt x="29" y="35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8" y="36"/>
                  <a:pt x="8" y="36"/>
                  <a:pt x="8" y="36"/>
                </a:cubicBezTo>
                <a:cubicBezTo>
                  <a:pt x="5" y="36"/>
                  <a:pt x="2" y="38"/>
                  <a:pt x="1" y="40"/>
                </a:cubicBezTo>
                <a:cubicBezTo>
                  <a:pt x="0" y="43"/>
                  <a:pt x="2" y="47"/>
                  <a:pt x="4" y="48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62"/>
                  <a:pt x="20" y="66"/>
                  <a:pt x="21" y="69"/>
                </a:cubicBezTo>
                <a:cubicBezTo>
                  <a:pt x="6" y="81"/>
                  <a:pt x="6" y="81"/>
                  <a:pt x="6" y="81"/>
                </a:cubicBezTo>
                <a:cubicBezTo>
                  <a:pt x="4" y="83"/>
                  <a:pt x="3" y="86"/>
                  <a:pt x="4" y="89"/>
                </a:cubicBezTo>
                <a:cubicBezTo>
                  <a:pt x="5" y="91"/>
                  <a:pt x="9" y="93"/>
                  <a:pt x="11" y="92"/>
                </a:cubicBezTo>
                <a:cubicBezTo>
                  <a:pt x="30" y="88"/>
                  <a:pt x="30" y="88"/>
                  <a:pt x="30" y="88"/>
                </a:cubicBezTo>
                <a:cubicBezTo>
                  <a:pt x="32" y="91"/>
                  <a:pt x="35" y="93"/>
                  <a:pt x="38" y="96"/>
                </a:cubicBezTo>
                <a:cubicBezTo>
                  <a:pt x="36" y="114"/>
                  <a:pt x="36" y="114"/>
                  <a:pt x="36" y="114"/>
                </a:cubicBezTo>
                <a:cubicBezTo>
                  <a:pt x="36" y="117"/>
                  <a:pt x="38" y="120"/>
                  <a:pt x="40" y="121"/>
                </a:cubicBezTo>
                <a:cubicBezTo>
                  <a:pt x="43" y="122"/>
                  <a:pt x="46" y="121"/>
                  <a:pt x="48" y="118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62" y="103"/>
                  <a:pt x="65" y="102"/>
                  <a:pt x="69" y="102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83" y="118"/>
                  <a:pt x="86" y="119"/>
                  <a:pt x="89" y="118"/>
                </a:cubicBezTo>
                <a:cubicBezTo>
                  <a:pt x="91" y="117"/>
                  <a:pt x="93" y="113"/>
                  <a:pt x="92" y="111"/>
                </a:cubicBezTo>
                <a:cubicBezTo>
                  <a:pt x="88" y="92"/>
                  <a:pt x="88" y="92"/>
                  <a:pt x="88" y="92"/>
                </a:cubicBezTo>
                <a:cubicBezTo>
                  <a:pt x="91" y="90"/>
                  <a:pt x="93" y="87"/>
                  <a:pt x="95" y="84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7" y="86"/>
                  <a:pt x="120" y="85"/>
                  <a:pt x="121" y="82"/>
                </a:cubicBezTo>
                <a:cubicBezTo>
                  <a:pt x="122" y="79"/>
                  <a:pt x="120" y="76"/>
                  <a:pt x="118" y="74"/>
                </a:cubicBezTo>
                <a:close/>
                <a:moveTo>
                  <a:pt x="52" y="86"/>
                </a:moveTo>
                <a:cubicBezTo>
                  <a:pt x="39" y="82"/>
                  <a:pt x="31" y="67"/>
                  <a:pt x="36" y="53"/>
                </a:cubicBezTo>
                <a:cubicBezTo>
                  <a:pt x="41" y="39"/>
                  <a:pt x="56" y="32"/>
                  <a:pt x="69" y="37"/>
                </a:cubicBezTo>
                <a:cubicBezTo>
                  <a:pt x="83" y="41"/>
                  <a:pt x="90" y="56"/>
                  <a:pt x="86" y="70"/>
                </a:cubicBezTo>
                <a:cubicBezTo>
                  <a:pt x="81" y="84"/>
                  <a:pt x="66" y="91"/>
                  <a:pt x="52" y="86"/>
                </a:cubicBezTo>
                <a:close/>
              </a:path>
            </a:pathLst>
          </a:custGeom>
          <a:solidFill>
            <a:srgbClr val="6D6E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1" name="model function"/>
          <p:cNvGrpSpPr/>
          <p:nvPr/>
        </p:nvGrpSpPr>
        <p:grpSpPr>
          <a:xfrm>
            <a:off x="9807184" y="2816335"/>
            <a:ext cx="1847813" cy="1060946"/>
            <a:chOff x="8323925" y="4005642"/>
            <a:chExt cx="1847813" cy="1060946"/>
          </a:xfrm>
        </p:grpSpPr>
        <p:sp>
          <p:nvSpPr>
            <p:cNvPr id="42" name="TextBox 41"/>
            <p:cNvSpPr txBox="1"/>
            <p:nvPr/>
          </p:nvSpPr>
          <p:spPr>
            <a:xfrm>
              <a:off x="8763980" y="4235591"/>
              <a:ext cx="14077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(x)=y</a:t>
              </a:r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8323925" y="4005642"/>
              <a:ext cx="61110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prstClr val="black"/>
                  </a:solidFill>
                  <a:latin typeface="Blackadder ITC" panose="04020505051007020D02" pitchFamily="82" charset="0"/>
                </a:rPr>
                <a:t>f</a:t>
              </a:r>
              <a:endParaRPr lang="en-US" sz="1600" dirty="0"/>
            </a:p>
          </p:txBody>
        </p:sp>
      </p:grpSp>
      <p:grpSp>
        <p:nvGrpSpPr>
          <p:cNvPr id="70" name="Data"/>
          <p:cNvGrpSpPr/>
          <p:nvPr/>
        </p:nvGrpSpPr>
        <p:grpSpPr>
          <a:xfrm>
            <a:off x="9135180" y="743310"/>
            <a:ext cx="1316386" cy="1592303"/>
            <a:chOff x="8409285" y="376375"/>
            <a:chExt cx="1316386" cy="1592303"/>
          </a:xfrm>
        </p:grpSpPr>
        <p:grpSp>
          <p:nvGrpSpPr>
            <p:cNvPr id="71" name="Group 7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73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8409285" y="735501"/>
              <a:ext cx="131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[1,3,1,2,2],1</a:t>
              </a:r>
            </a:p>
          </p:txBody>
        </p:sp>
      </p:grpSp>
      <p:grpSp>
        <p:nvGrpSpPr>
          <p:cNvPr id="80" name="Data"/>
          <p:cNvGrpSpPr/>
          <p:nvPr/>
        </p:nvGrpSpPr>
        <p:grpSpPr>
          <a:xfrm>
            <a:off x="9247436" y="857102"/>
            <a:ext cx="1316386" cy="1592303"/>
            <a:chOff x="8409285" y="376375"/>
            <a:chExt cx="1316386" cy="1592303"/>
          </a:xfrm>
        </p:grpSpPr>
        <p:grpSp>
          <p:nvGrpSpPr>
            <p:cNvPr id="81" name="Group 8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83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8409285" y="735501"/>
              <a:ext cx="131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[4,2,3,1,6],0</a:t>
              </a:r>
            </a:p>
          </p:txBody>
        </p:sp>
      </p:grpSp>
      <p:grpSp>
        <p:nvGrpSpPr>
          <p:cNvPr id="65" name="Data"/>
          <p:cNvGrpSpPr/>
          <p:nvPr/>
        </p:nvGrpSpPr>
        <p:grpSpPr>
          <a:xfrm>
            <a:off x="7717237" y="729451"/>
            <a:ext cx="1316386" cy="1592303"/>
            <a:chOff x="8409285" y="376375"/>
            <a:chExt cx="1316386" cy="1592303"/>
          </a:xfrm>
        </p:grpSpPr>
        <p:grpSp>
          <p:nvGrpSpPr>
            <p:cNvPr id="66" name="Group 2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8409285" y="735501"/>
              <a:ext cx="13163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[1,2,1,4,5],1</a:t>
              </a:r>
            </a:p>
            <a:p>
              <a:endParaRPr lang="en-US" dirty="0"/>
            </a:p>
          </p:txBody>
        </p:sp>
      </p:grpSp>
      <p:grpSp>
        <p:nvGrpSpPr>
          <p:cNvPr id="75" name="Data"/>
          <p:cNvGrpSpPr/>
          <p:nvPr/>
        </p:nvGrpSpPr>
        <p:grpSpPr>
          <a:xfrm>
            <a:off x="7818794" y="857102"/>
            <a:ext cx="1316386" cy="1592303"/>
            <a:chOff x="8409285" y="376375"/>
            <a:chExt cx="1316386" cy="1592303"/>
          </a:xfrm>
        </p:grpSpPr>
        <p:grpSp>
          <p:nvGrpSpPr>
            <p:cNvPr id="76" name="Group 2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78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8409285" y="735501"/>
              <a:ext cx="13163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[2,1,3,2,3],0</a:t>
              </a:r>
            </a:p>
            <a:p>
              <a:endParaRPr lang="en-US" dirty="0"/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81806"/>
              </p:ext>
            </p:extLst>
          </p:nvPr>
        </p:nvGraphicFramePr>
        <p:xfrm>
          <a:off x="7421210" y="4255770"/>
          <a:ext cx="3894336" cy="145842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79125">
                  <a:extLst>
                    <a:ext uri="{9D8B030D-6E8A-4147-A177-3AD203B41FA5}">
                      <a16:colId xmlns:a16="http://schemas.microsoft.com/office/drawing/2014/main" val="325205820"/>
                    </a:ext>
                  </a:extLst>
                </a:gridCol>
                <a:gridCol w="2015211">
                  <a:extLst>
                    <a:ext uri="{9D8B030D-6E8A-4147-A177-3AD203B41FA5}">
                      <a16:colId xmlns:a16="http://schemas.microsoft.com/office/drawing/2014/main" val="3583554034"/>
                    </a:ext>
                  </a:extLst>
                </a:gridCol>
              </a:tblGrid>
              <a:tr h="486141">
                <a:tc>
                  <a:txBody>
                    <a:bodyPr/>
                    <a:lstStyle/>
                    <a:p>
                      <a:r>
                        <a:rPr lang="en-US" sz="2300" dirty="0" err="1"/>
                        <a:t>regParam</a:t>
                      </a:r>
                      <a:endParaRPr lang="en-US" sz="2300" dirty="0"/>
                    </a:p>
                  </a:txBody>
                  <a:tcPr marL="119870" marR="119870" marT="59936" marB="59936"/>
                </a:tc>
                <a:tc>
                  <a:txBody>
                    <a:bodyPr/>
                    <a:lstStyle/>
                    <a:p>
                      <a:r>
                        <a:rPr lang="en-US" sz="2300" dirty="0" err="1"/>
                        <a:t>maxIter</a:t>
                      </a:r>
                      <a:endParaRPr lang="en-US" sz="2300" dirty="0"/>
                    </a:p>
                  </a:txBody>
                  <a:tcPr marL="119870" marR="119870" marT="59936" marB="59936"/>
                </a:tc>
                <a:extLst>
                  <a:ext uri="{0D108BD9-81ED-4DB2-BD59-A6C34878D82A}">
                    <a16:rowId xmlns:a16="http://schemas.microsoft.com/office/drawing/2014/main" val="3401942710"/>
                  </a:ext>
                </a:extLst>
              </a:tr>
              <a:tr h="486141">
                <a:tc>
                  <a:txBody>
                    <a:bodyPr/>
                    <a:lstStyle/>
                    <a:p>
                      <a:r>
                        <a:rPr lang="en-US" sz="2300" dirty="0"/>
                        <a:t>0.3</a:t>
                      </a:r>
                    </a:p>
                  </a:txBody>
                  <a:tcPr marL="119870" marR="119870" marT="59936" marB="599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10</a:t>
                      </a:r>
                    </a:p>
                  </a:txBody>
                  <a:tcPr marL="119870" marR="119870" marT="59936" marB="599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069961"/>
                  </a:ext>
                </a:extLst>
              </a:tr>
              <a:tr h="486141">
                <a:tc>
                  <a:txBody>
                    <a:bodyPr/>
                    <a:lstStyle/>
                    <a:p>
                      <a:r>
                        <a:rPr lang="en-US" sz="2300" dirty="0"/>
                        <a:t>0.1</a:t>
                      </a:r>
                    </a:p>
                  </a:txBody>
                  <a:tcPr marL="119870" marR="119870" marT="59936" marB="599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</a:p>
                  </a:txBody>
                  <a:tcPr marL="119870" marR="119870" marT="59936" marB="599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115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67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0231 L -0.12942 -0.00416 L -0.12734 0.24977 L 0.03802 0.24861 " pathEditMode="relative" ptsTypes="AAAA">
                                      <p:cBhvr>
                                        <p:cTn id="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95 -0.00694 L 0.18542 0.0007 C 0.18503 0.09537 0.18463 0.19005 0.18424 0.28473 " pathEditMode="relative" ptsTypes="AAA">
                                      <p:cBhvr>
                                        <p:cTn id="2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717 L -0.24818 -0.00254 L -0.24336 0.24977 L -0.08203 0.24676 " pathEditMode="relative" ptsTypes="AAAA">
                                      <p:cBhvr>
                                        <p:cTn id="3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500"/>
                            </p:stCondLst>
                            <p:childTnLst>
                              <p:par>
                                <p:cTn id="4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4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0"/>
                            </p:stCondLst>
                            <p:childTnLst>
                              <p:par>
                                <p:cTn id="5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46 -0.01667 L 0.06953 -0.01088 C 0.06914 0.08703 0.06875 0.18495 0.06835 0.28287 " pathEditMode="relative" ptsTypes="AAA">
                                      <p:cBhvr>
                                        <p:cTn id="5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4500"/>
                            </p:stCondLst>
                            <p:childTnLst>
                              <p:par>
                                <p:cTn id="6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g 2"/>
          <p:cNvSpPr>
            <a:spLocks noEditPoints="1"/>
          </p:cNvSpPr>
          <p:nvPr/>
        </p:nvSpPr>
        <p:spPr bwMode="auto">
          <a:xfrm>
            <a:off x="8173784" y="3452501"/>
            <a:ext cx="441325" cy="444500"/>
          </a:xfrm>
          <a:custGeom>
            <a:avLst/>
            <a:gdLst>
              <a:gd name="T0" fmla="*/ 27 w 132"/>
              <a:gd name="T1" fmla="*/ 32 h 132"/>
              <a:gd name="T2" fmla="*/ 27 w 132"/>
              <a:gd name="T3" fmla="*/ 40 h 132"/>
              <a:gd name="T4" fmla="*/ 17 w 132"/>
              <a:gd name="T5" fmla="*/ 50 h 132"/>
              <a:gd name="T6" fmla="*/ 1 w 132"/>
              <a:gd name="T7" fmla="*/ 53 h 132"/>
              <a:gd name="T8" fmla="*/ 3 w 132"/>
              <a:gd name="T9" fmla="*/ 67 h 132"/>
              <a:gd name="T10" fmla="*/ 20 w 132"/>
              <a:gd name="T11" fmla="*/ 75 h 132"/>
              <a:gd name="T12" fmla="*/ 20 w 132"/>
              <a:gd name="T13" fmla="*/ 89 h 132"/>
              <a:gd name="T14" fmla="*/ 11 w 132"/>
              <a:gd name="T15" fmla="*/ 102 h 132"/>
              <a:gd name="T16" fmla="*/ 22 w 132"/>
              <a:gd name="T17" fmla="*/ 111 h 132"/>
              <a:gd name="T18" fmla="*/ 40 w 132"/>
              <a:gd name="T19" fmla="*/ 104 h 132"/>
              <a:gd name="T20" fmla="*/ 49 w 132"/>
              <a:gd name="T21" fmla="*/ 114 h 132"/>
              <a:gd name="T22" fmla="*/ 52 w 132"/>
              <a:gd name="T23" fmla="*/ 131 h 132"/>
              <a:gd name="T24" fmla="*/ 67 w 132"/>
              <a:gd name="T25" fmla="*/ 129 h 132"/>
              <a:gd name="T26" fmla="*/ 75 w 132"/>
              <a:gd name="T27" fmla="*/ 111 h 132"/>
              <a:gd name="T28" fmla="*/ 81 w 132"/>
              <a:gd name="T29" fmla="*/ 110 h 132"/>
              <a:gd name="T30" fmla="*/ 88 w 132"/>
              <a:gd name="T31" fmla="*/ 112 h 132"/>
              <a:gd name="T32" fmla="*/ 102 w 132"/>
              <a:gd name="T33" fmla="*/ 121 h 132"/>
              <a:gd name="T34" fmla="*/ 111 w 132"/>
              <a:gd name="T35" fmla="*/ 110 h 132"/>
              <a:gd name="T36" fmla="*/ 104 w 132"/>
              <a:gd name="T37" fmla="*/ 92 h 132"/>
              <a:gd name="T38" fmla="*/ 107 w 132"/>
              <a:gd name="T39" fmla="*/ 86 h 132"/>
              <a:gd name="T40" fmla="*/ 114 w 132"/>
              <a:gd name="T41" fmla="*/ 82 h 132"/>
              <a:gd name="T42" fmla="*/ 130 w 132"/>
              <a:gd name="T43" fmla="*/ 79 h 132"/>
              <a:gd name="T44" fmla="*/ 128 w 132"/>
              <a:gd name="T45" fmla="*/ 65 h 132"/>
              <a:gd name="T46" fmla="*/ 111 w 132"/>
              <a:gd name="T47" fmla="*/ 57 h 132"/>
              <a:gd name="T48" fmla="*/ 110 w 132"/>
              <a:gd name="T49" fmla="*/ 51 h 132"/>
              <a:gd name="T50" fmla="*/ 112 w 132"/>
              <a:gd name="T51" fmla="*/ 43 h 132"/>
              <a:gd name="T52" fmla="*/ 121 w 132"/>
              <a:gd name="T53" fmla="*/ 30 h 132"/>
              <a:gd name="T54" fmla="*/ 109 w 132"/>
              <a:gd name="T55" fmla="*/ 21 h 132"/>
              <a:gd name="T56" fmla="*/ 91 w 132"/>
              <a:gd name="T57" fmla="*/ 27 h 132"/>
              <a:gd name="T58" fmla="*/ 86 w 132"/>
              <a:gd name="T59" fmla="*/ 25 h 132"/>
              <a:gd name="T60" fmla="*/ 82 w 132"/>
              <a:gd name="T61" fmla="*/ 18 h 132"/>
              <a:gd name="T62" fmla="*/ 79 w 132"/>
              <a:gd name="T63" fmla="*/ 1 h 132"/>
              <a:gd name="T64" fmla="*/ 65 w 132"/>
              <a:gd name="T65" fmla="*/ 3 h 132"/>
              <a:gd name="T66" fmla="*/ 57 w 132"/>
              <a:gd name="T67" fmla="*/ 21 h 132"/>
              <a:gd name="T68" fmla="*/ 51 w 132"/>
              <a:gd name="T69" fmla="*/ 22 h 132"/>
              <a:gd name="T70" fmla="*/ 43 w 132"/>
              <a:gd name="T71" fmla="*/ 20 h 132"/>
              <a:gd name="T72" fmla="*/ 29 w 132"/>
              <a:gd name="T73" fmla="*/ 11 h 132"/>
              <a:gd name="T74" fmla="*/ 21 w 132"/>
              <a:gd name="T75" fmla="*/ 22 h 132"/>
              <a:gd name="T76" fmla="*/ 80 w 132"/>
              <a:gd name="T77" fmla="*/ 85 h 132"/>
              <a:gd name="T78" fmla="*/ 51 w 132"/>
              <a:gd name="T79" fmla="*/ 4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2" h="132">
                <a:moveTo>
                  <a:pt x="21" y="22"/>
                </a:moveTo>
                <a:cubicBezTo>
                  <a:pt x="27" y="32"/>
                  <a:pt x="27" y="32"/>
                  <a:pt x="27" y="32"/>
                </a:cubicBezTo>
                <a:cubicBezTo>
                  <a:pt x="29" y="36"/>
                  <a:pt x="29" y="38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6" y="42"/>
                  <a:pt x="25" y="44"/>
                  <a:pt x="24" y="46"/>
                </a:cubicBezTo>
                <a:cubicBezTo>
                  <a:pt x="23" y="48"/>
                  <a:pt x="21" y="50"/>
                  <a:pt x="17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3" y="49"/>
                  <a:pt x="1" y="51"/>
                  <a:pt x="1" y="5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1" y="66"/>
                  <a:pt x="3" y="67"/>
                </a:cubicBezTo>
                <a:cubicBezTo>
                  <a:pt x="15" y="69"/>
                  <a:pt x="15" y="69"/>
                  <a:pt x="15" y="69"/>
                </a:cubicBezTo>
                <a:cubicBezTo>
                  <a:pt x="18" y="70"/>
                  <a:pt x="20" y="72"/>
                  <a:pt x="20" y="75"/>
                </a:cubicBezTo>
                <a:cubicBezTo>
                  <a:pt x="21" y="77"/>
                  <a:pt x="21" y="79"/>
                  <a:pt x="22" y="82"/>
                </a:cubicBezTo>
                <a:cubicBezTo>
                  <a:pt x="23" y="84"/>
                  <a:pt x="23" y="86"/>
                  <a:pt x="20" y="89"/>
                </a:cubicBezTo>
                <a:cubicBezTo>
                  <a:pt x="11" y="97"/>
                  <a:pt x="11" y="97"/>
                  <a:pt x="11" y="97"/>
                </a:cubicBezTo>
                <a:cubicBezTo>
                  <a:pt x="10" y="98"/>
                  <a:pt x="10" y="101"/>
                  <a:pt x="11" y="102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8" y="111"/>
                  <a:pt x="20" y="112"/>
                  <a:pt x="22" y="111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6" y="102"/>
                  <a:pt x="38" y="103"/>
                  <a:pt x="40" y="104"/>
                </a:cubicBezTo>
                <a:cubicBezTo>
                  <a:pt x="42" y="106"/>
                  <a:pt x="44" y="107"/>
                  <a:pt x="45" y="108"/>
                </a:cubicBezTo>
                <a:cubicBezTo>
                  <a:pt x="48" y="108"/>
                  <a:pt x="49" y="110"/>
                  <a:pt x="49" y="114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9"/>
                  <a:pt x="51" y="130"/>
                  <a:pt x="52" y="131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64" y="132"/>
                  <a:pt x="66" y="131"/>
                  <a:pt x="67" y="129"/>
                </a:cubicBezTo>
                <a:cubicBezTo>
                  <a:pt x="69" y="117"/>
                  <a:pt x="69" y="117"/>
                  <a:pt x="69" y="117"/>
                </a:cubicBezTo>
                <a:cubicBezTo>
                  <a:pt x="70" y="113"/>
                  <a:pt x="72" y="112"/>
                  <a:pt x="75" y="111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7" y="111"/>
                  <a:pt x="79" y="110"/>
                  <a:pt x="81" y="110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3" y="109"/>
                  <a:pt x="85" y="109"/>
                  <a:pt x="88" y="112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98" y="122"/>
                  <a:pt x="101" y="122"/>
                  <a:pt x="102" y="121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1" y="114"/>
                  <a:pt x="112" y="112"/>
                  <a:pt x="111" y="11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02" y="96"/>
                  <a:pt x="103" y="94"/>
                  <a:pt x="104" y="92"/>
                </a:cubicBezTo>
                <a:cubicBezTo>
                  <a:pt x="104" y="92"/>
                  <a:pt x="104" y="91"/>
                  <a:pt x="104" y="91"/>
                </a:cubicBezTo>
                <a:cubicBezTo>
                  <a:pt x="105" y="90"/>
                  <a:pt x="106" y="88"/>
                  <a:pt x="107" y="86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8" y="84"/>
                  <a:pt x="110" y="82"/>
                  <a:pt x="114" y="82"/>
                </a:cubicBezTo>
                <a:cubicBezTo>
                  <a:pt x="126" y="83"/>
                  <a:pt x="126" y="83"/>
                  <a:pt x="126" y="83"/>
                </a:cubicBezTo>
                <a:cubicBezTo>
                  <a:pt x="128" y="83"/>
                  <a:pt x="130" y="81"/>
                  <a:pt x="130" y="79"/>
                </a:cubicBezTo>
                <a:cubicBezTo>
                  <a:pt x="132" y="70"/>
                  <a:pt x="132" y="70"/>
                  <a:pt x="132" y="70"/>
                </a:cubicBezTo>
                <a:cubicBezTo>
                  <a:pt x="132" y="68"/>
                  <a:pt x="131" y="66"/>
                  <a:pt x="128" y="65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113" y="61"/>
                  <a:pt x="112" y="59"/>
                  <a:pt x="111" y="57"/>
                </a:cubicBezTo>
                <a:cubicBezTo>
                  <a:pt x="111" y="57"/>
                  <a:pt x="111" y="57"/>
                  <a:pt x="111" y="57"/>
                </a:cubicBezTo>
                <a:cubicBezTo>
                  <a:pt x="111" y="55"/>
                  <a:pt x="110" y="53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09" y="49"/>
                  <a:pt x="109" y="46"/>
                  <a:pt x="112" y="43"/>
                </a:cubicBezTo>
                <a:cubicBezTo>
                  <a:pt x="120" y="35"/>
                  <a:pt x="120" y="35"/>
                  <a:pt x="120" y="35"/>
                </a:cubicBezTo>
                <a:cubicBezTo>
                  <a:pt x="122" y="34"/>
                  <a:pt x="122" y="31"/>
                  <a:pt x="121" y="30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4" y="21"/>
                  <a:pt x="112" y="20"/>
                  <a:pt x="109" y="21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96" y="30"/>
                  <a:pt x="93" y="29"/>
                  <a:pt x="91" y="27"/>
                </a:cubicBezTo>
                <a:cubicBezTo>
                  <a:pt x="91" y="27"/>
                  <a:pt x="91" y="27"/>
                  <a:pt x="91" y="27"/>
                </a:cubicBezTo>
                <a:cubicBezTo>
                  <a:pt x="90" y="26"/>
                  <a:pt x="88" y="25"/>
                  <a:pt x="86" y="25"/>
                </a:cubicBezTo>
                <a:cubicBezTo>
                  <a:pt x="86" y="25"/>
                  <a:pt x="86" y="24"/>
                  <a:pt x="86" y="24"/>
                </a:cubicBezTo>
                <a:cubicBezTo>
                  <a:pt x="84" y="23"/>
                  <a:pt x="82" y="22"/>
                  <a:pt x="82" y="18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3"/>
                  <a:pt x="80" y="1"/>
                  <a:pt x="79" y="1"/>
                </a:cubicBezTo>
                <a:cubicBezTo>
                  <a:pt x="69" y="0"/>
                  <a:pt x="69" y="0"/>
                  <a:pt x="69" y="0"/>
                </a:cubicBezTo>
                <a:cubicBezTo>
                  <a:pt x="68" y="0"/>
                  <a:pt x="66" y="1"/>
                  <a:pt x="65" y="3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19"/>
                  <a:pt x="59" y="20"/>
                  <a:pt x="57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55" y="21"/>
                  <a:pt x="53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48" y="23"/>
                  <a:pt x="46" y="23"/>
                  <a:pt x="43" y="20"/>
                </a:cubicBezTo>
                <a:cubicBezTo>
                  <a:pt x="35" y="12"/>
                  <a:pt x="35" y="12"/>
                  <a:pt x="35" y="12"/>
                </a:cubicBezTo>
                <a:cubicBezTo>
                  <a:pt x="33" y="10"/>
                  <a:pt x="31" y="10"/>
                  <a:pt x="29" y="11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8"/>
                  <a:pt x="20" y="20"/>
                  <a:pt x="21" y="22"/>
                </a:cubicBezTo>
                <a:close/>
                <a:moveTo>
                  <a:pt x="85" y="51"/>
                </a:moveTo>
                <a:cubicBezTo>
                  <a:pt x="93" y="62"/>
                  <a:pt x="91" y="77"/>
                  <a:pt x="80" y="85"/>
                </a:cubicBezTo>
                <a:cubicBezTo>
                  <a:pt x="70" y="93"/>
                  <a:pt x="55" y="91"/>
                  <a:pt x="47" y="81"/>
                </a:cubicBezTo>
                <a:cubicBezTo>
                  <a:pt x="38" y="70"/>
                  <a:pt x="40" y="55"/>
                  <a:pt x="51" y="47"/>
                </a:cubicBezTo>
                <a:cubicBezTo>
                  <a:pt x="62" y="39"/>
                  <a:pt x="77" y="41"/>
                  <a:pt x="85" y="51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Cog 3"/>
          <p:cNvSpPr>
            <a:spLocks noEditPoints="1"/>
          </p:cNvSpPr>
          <p:nvPr/>
        </p:nvSpPr>
        <p:spPr bwMode="auto">
          <a:xfrm>
            <a:off x="8470646" y="2858776"/>
            <a:ext cx="887413" cy="893763"/>
          </a:xfrm>
          <a:custGeom>
            <a:avLst/>
            <a:gdLst>
              <a:gd name="T0" fmla="*/ 238 w 265"/>
              <a:gd name="T1" fmla="*/ 106 h 265"/>
              <a:gd name="T2" fmla="*/ 253 w 265"/>
              <a:gd name="T3" fmla="*/ 77 h 265"/>
              <a:gd name="T4" fmla="*/ 219 w 265"/>
              <a:gd name="T5" fmla="*/ 67 h 265"/>
              <a:gd name="T6" fmla="*/ 221 w 265"/>
              <a:gd name="T7" fmla="*/ 34 h 265"/>
              <a:gd name="T8" fmla="*/ 188 w 265"/>
              <a:gd name="T9" fmla="*/ 39 h 265"/>
              <a:gd name="T10" fmla="*/ 177 w 265"/>
              <a:gd name="T11" fmla="*/ 8 h 265"/>
              <a:gd name="T12" fmla="*/ 147 w 265"/>
              <a:gd name="T13" fmla="*/ 25 h 265"/>
              <a:gd name="T14" fmla="*/ 126 w 265"/>
              <a:gd name="T15" fmla="*/ 0 h 265"/>
              <a:gd name="T16" fmla="*/ 105 w 265"/>
              <a:gd name="T17" fmla="*/ 27 h 265"/>
              <a:gd name="T18" fmla="*/ 76 w 265"/>
              <a:gd name="T19" fmla="*/ 13 h 265"/>
              <a:gd name="T20" fmla="*/ 66 w 265"/>
              <a:gd name="T21" fmla="*/ 46 h 265"/>
              <a:gd name="T22" fmla="*/ 34 w 265"/>
              <a:gd name="T23" fmla="*/ 44 h 265"/>
              <a:gd name="T24" fmla="*/ 38 w 265"/>
              <a:gd name="T25" fmla="*/ 77 h 265"/>
              <a:gd name="T26" fmla="*/ 8 w 265"/>
              <a:gd name="T27" fmla="*/ 88 h 265"/>
              <a:gd name="T28" fmla="*/ 24 w 265"/>
              <a:gd name="T29" fmla="*/ 118 h 265"/>
              <a:gd name="T30" fmla="*/ 0 w 265"/>
              <a:gd name="T31" fmla="*/ 140 h 265"/>
              <a:gd name="T32" fmla="*/ 27 w 265"/>
              <a:gd name="T33" fmla="*/ 160 h 265"/>
              <a:gd name="T34" fmla="*/ 12 w 265"/>
              <a:gd name="T35" fmla="*/ 189 h 265"/>
              <a:gd name="T36" fmla="*/ 46 w 265"/>
              <a:gd name="T37" fmla="*/ 199 h 265"/>
              <a:gd name="T38" fmla="*/ 43 w 265"/>
              <a:gd name="T39" fmla="*/ 231 h 265"/>
              <a:gd name="T40" fmla="*/ 77 w 265"/>
              <a:gd name="T41" fmla="*/ 227 h 265"/>
              <a:gd name="T42" fmla="*/ 87 w 265"/>
              <a:gd name="T43" fmla="*/ 258 h 265"/>
              <a:gd name="T44" fmla="*/ 118 w 265"/>
              <a:gd name="T45" fmla="*/ 241 h 265"/>
              <a:gd name="T46" fmla="*/ 139 w 265"/>
              <a:gd name="T47" fmla="*/ 265 h 265"/>
              <a:gd name="T48" fmla="*/ 160 w 265"/>
              <a:gd name="T49" fmla="*/ 239 h 265"/>
              <a:gd name="T50" fmla="*/ 189 w 265"/>
              <a:gd name="T51" fmla="*/ 253 h 265"/>
              <a:gd name="T52" fmla="*/ 198 w 265"/>
              <a:gd name="T53" fmla="*/ 220 h 265"/>
              <a:gd name="T54" fmla="*/ 231 w 265"/>
              <a:gd name="T55" fmla="*/ 222 h 265"/>
              <a:gd name="T56" fmla="*/ 226 w 265"/>
              <a:gd name="T57" fmla="*/ 188 h 265"/>
              <a:gd name="T58" fmla="*/ 257 w 265"/>
              <a:gd name="T59" fmla="*/ 178 h 265"/>
              <a:gd name="T60" fmla="*/ 241 w 265"/>
              <a:gd name="T61" fmla="*/ 148 h 265"/>
              <a:gd name="T62" fmla="*/ 265 w 265"/>
              <a:gd name="T63" fmla="*/ 126 h 265"/>
              <a:gd name="T64" fmla="*/ 204 w 265"/>
              <a:gd name="T65" fmla="*/ 158 h 265"/>
              <a:gd name="T66" fmla="*/ 204 w 265"/>
              <a:gd name="T67" fmla="*/ 108 h 265"/>
              <a:gd name="T68" fmla="*/ 214 w 265"/>
              <a:gd name="T69" fmla="*/ 154 h 265"/>
              <a:gd name="T70" fmla="*/ 163 w 265"/>
              <a:gd name="T71" fmla="*/ 109 h 265"/>
              <a:gd name="T72" fmla="*/ 175 w 265"/>
              <a:gd name="T73" fmla="*/ 60 h 265"/>
              <a:gd name="T74" fmla="*/ 111 w 265"/>
              <a:gd name="T75" fmla="*/ 50 h 265"/>
              <a:gd name="T76" fmla="*/ 158 w 265"/>
              <a:gd name="T77" fmla="*/ 60 h 265"/>
              <a:gd name="T78" fmla="*/ 107 w 265"/>
              <a:gd name="T79" fmla="*/ 60 h 265"/>
              <a:gd name="T80" fmla="*/ 132 w 265"/>
              <a:gd name="T81" fmla="*/ 154 h 265"/>
              <a:gd name="T82" fmla="*/ 153 w 265"/>
              <a:gd name="T83" fmla="*/ 133 h 265"/>
              <a:gd name="T84" fmla="*/ 108 w 265"/>
              <a:gd name="T85" fmla="*/ 101 h 265"/>
              <a:gd name="T86" fmla="*/ 59 w 265"/>
              <a:gd name="T87" fmla="*/ 89 h 265"/>
              <a:gd name="T88" fmla="*/ 50 w 265"/>
              <a:gd name="T89" fmla="*/ 153 h 265"/>
              <a:gd name="T90" fmla="*/ 60 w 265"/>
              <a:gd name="T91" fmla="*/ 107 h 265"/>
              <a:gd name="T92" fmla="*/ 60 w 265"/>
              <a:gd name="T93" fmla="*/ 157 h 265"/>
              <a:gd name="T94" fmla="*/ 63 w 265"/>
              <a:gd name="T95" fmla="*/ 165 h 265"/>
              <a:gd name="T96" fmla="*/ 98 w 265"/>
              <a:gd name="T97" fmla="*/ 201 h 265"/>
              <a:gd name="T98" fmla="*/ 58 w 265"/>
              <a:gd name="T99" fmla="*/ 175 h 265"/>
              <a:gd name="T100" fmla="*/ 110 w 265"/>
              <a:gd name="T101" fmla="*/ 214 h 265"/>
              <a:gd name="T102" fmla="*/ 136 w 265"/>
              <a:gd name="T103" fmla="*/ 171 h 265"/>
              <a:gd name="T104" fmla="*/ 174 w 265"/>
              <a:gd name="T105" fmla="*/ 206 h 265"/>
              <a:gd name="T106" fmla="*/ 162 w 265"/>
              <a:gd name="T107" fmla="*/ 157 h 265"/>
              <a:gd name="T108" fmla="*/ 192 w 265"/>
              <a:gd name="T109" fmla="*/ 193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" h="265">
                <a:moveTo>
                  <a:pt x="260" y="121"/>
                </a:moveTo>
                <a:cubicBezTo>
                  <a:pt x="241" y="118"/>
                  <a:pt x="241" y="118"/>
                  <a:pt x="241" y="118"/>
                </a:cubicBezTo>
                <a:cubicBezTo>
                  <a:pt x="240" y="114"/>
                  <a:pt x="239" y="110"/>
                  <a:pt x="238" y="106"/>
                </a:cubicBezTo>
                <a:cubicBezTo>
                  <a:pt x="255" y="95"/>
                  <a:pt x="255" y="95"/>
                  <a:pt x="255" y="95"/>
                </a:cubicBezTo>
                <a:cubicBezTo>
                  <a:pt x="258" y="94"/>
                  <a:pt x="259" y="91"/>
                  <a:pt x="258" y="89"/>
                </a:cubicBezTo>
                <a:cubicBezTo>
                  <a:pt x="253" y="77"/>
                  <a:pt x="253" y="77"/>
                  <a:pt x="253" y="77"/>
                </a:cubicBezTo>
                <a:cubicBezTo>
                  <a:pt x="252" y="74"/>
                  <a:pt x="249" y="73"/>
                  <a:pt x="246" y="74"/>
                </a:cubicBezTo>
                <a:cubicBezTo>
                  <a:pt x="227" y="78"/>
                  <a:pt x="227" y="78"/>
                  <a:pt x="227" y="78"/>
                </a:cubicBezTo>
                <a:cubicBezTo>
                  <a:pt x="225" y="74"/>
                  <a:pt x="222" y="71"/>
                  <a:pt x="219" y="67"/>
                </a:cubicBezTo>
                <a:cubicBezTo>
                  <a:pt x="231" y="51"/>
                  <a:pt x="231" y="51"/>
                  <a:pt x="231" y="51"/>
                </a:cubicBezTo>
                <a:cubicBezTo>
                  <a:pt x="233" y="49"/>
                  <a:pt x="233" y="46"/>
                  <a:pt x="231" y="4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20" y="33"/>
                  <a:pt x="217" y="33"/>
                  <a:pt x="215" y="34"/>
                </a:cubicBezTo>
                <a:cubicBezTo>
                  <a:pt x="198" y="46"/>
                  <a:pt x="198" y="46"/>
                  <a:pt x="198" y="46"/>
                </a:cubicBezTo>
                <a:cubicBezTo>
                  <a:pt x="195" y="43"/>
                  <a:pt x="192" y="41"/>
                  <a:pt x="188" y="39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3" y="17"/>
                  <a:pt x="192" y="14"/>
                  <a:pt x="190" y="13"/>
                </a:cubicBezTo>
                <a:cubicBezTo>
                  <a:pt x="177" y="8"/>
                  <a:pt x="177" y="8"/>
                  <a:pt x="177" y="8"/>
                </a:cubicBezTo>
                <a:cubicBezTo>
                  <a:pt x="175" y="7"/>
                  <a:pt x="172" y="8"/>
                  <a:pt x="171" y="10"/>
                </a:cubicBezTo>
                <a:cubicBezTo>
                  <a:pt x="161" y="28"/>
                  <a:pt x="161" y="28"/>
                  <a:pt x="161" y="28"/>
                </a:cubicBezTo>
                <a:cubicBezTo>
                  <a:pt x="156" y="26"/>
                  <a:pt x="152" y="25"/>
                  <a:pt x="147" y="25"/>
                </a:cubicBezTo>
                <a:cubicBezTo>
                  <a:pt x="144" y="5"/>
                  <a:pt x="144" y="5"/>
                  <a:pt x="144" y="5"/>
                </a:cubicBezTo>
                <a:cubicBezTo>
                  <a:pt x="144" y="2"/>
                  <a:pt x="142" y="0"/>
                  <a:pt x="13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3" y="0"/>
                  <a:pt x="121" y="2"/>
                  <a:pt x="121" y="5"/>
                </a:cubicBezTo>
                <a:cubicBezTo>
                  <a:pt x="118" y="25"/>
                  <a:pt x="118" y="25"/>
                  <a:pt x="118" y="25"/>
                </a:cubicBezTo>
                <a:cubicBezTo>
                  <a:pt x="113" y="25"/>
                  <a:pt x="109" y="26"/>
                  <a:pt x="105" y="27"/>
                </a:cubicBezTo>
                <a:cubicBezTo>
                  <a:pt x="95" y="10"/>
                  <a:pt x="95" y="10"/>
                  <a:pt x="95" y="10"/>
                </a:cubicBezTo>
                <a:cubicBezTo>
                  <a:pt x="94" y="8"/>
                  <a:pt x="91" y="7"/>
                  <a:pt x="88" y="8"/>
                </a:cubicBezTo>
                <a:cubicBezTo>
                  <a:pt x="76" y="13"/>
                  <a:pt x="76" y="13"/>
                  <a:pt x="76" y="13"/>
                </a:cubicBezTo>
                <a:cubicBezTo>
                  <a:pt x="74" y="14"/>
                  <a:pt x="72" y="16"/>
                  <a:pt x="73" y="19"/>
                </a:cubicBezTo>
                <a:cubicBezTo>
                  <a:pt x="78" y="38"/>
                  <a:pt x="78" y="38"/>
                  <a:pt x="78" y="38"/>
                </a:cubicBezTo>
                <a:cubicBezTo>
                  <a:pt x="74" y="41"/>
                  <a:pt x="70" y="43"/>
                  <a:pt x="66" y="46"/>
                </a:cubicBezTo>
                <a:cubicBezTo>
                  <a:pt x="50" y="34"/>
                  <a:pt x="50" y="34"/>
                  <a:pt x="50" y="34"/>
                </a:cubicBezTo>
                <a:cubicBezTo>
                  <a:pt x="48" y="33"/>
                  <a:pt x="45" y="33"/>
                  <a:pt x="43" y="34"/>
                </a:cubicBezTo>
                <a:cubicBezTo>
                  <a:pt x="34" y="44"/>
                  <a:pt x="34" y="44"/>
                  <a:pt x="34" y="44"/>
                </a:cubicBezTo>
                <a:cubicBezTo>
                  <a:pt x="32" y="46"/>
                  <a:pt x="32" y="49"/>
                  <a:pt x="33" y="51"/>
                </a:cubicBezTo>
                <a:cubicBezTo>
                  <a:pt x="46" y="67"/>
                  <a:pt x="46" y="67"/>
                  <a:pt x="46" y="67"/>
                </a:cubicBezTo>
                <a:cubicBezTo>
                  <a:pt x="43" y="70"/>
                  <a:pt x="41" y="74"/>
                  <a:pt x="38" y="77"/>
                </a:cubicBezTo>
                <a:cubicBezTo>
                  <a:pt x="19" y="72"/>
                  <a:pt x="19" y="72"/>
                  <a:pt x="19" y="72"/>
                </a:cubicBezTo>
                <a:cubicBezTo>
                  <a:pt x="16" y="72"/>
                  <a:pt x="14" y="73"/>
                  <a:pt x="13" y="75"/>
                </a:cubicBezTo>
                <a:cubicBezTo>
                  <a:pt x="8" y="88"/>
                  <a:pt x="8" y="88"/>
                  <a:pt x="8" y="88"/>
                </a:cubicBezTo>
                <a:cubicBezTo>
                  <a:pt x="7" y="90"/>
                  <a:pt x="8" y="93"/>
                  <a:pt x="10" y="94"/>
                </a:cubicBezTo>
                <a:cubicBezTo>
                  <a:pt x="27" y="105"/>
                  <a:pt x="27" y="105"/>
                  <a:pt x="27" y="105"/>
                </a:cubicBezTo>
                <a:cubicBezTo>
                  <a:pt x="26" y="109"/>
                  <a:pt x="25" y="114"/>
                  <a:pt x="24" y="118"/>
                </a:cubicBezTo>
                <a:cubicBezTo>
                  <a:pt x="4" y="121"/>
                  <a:pt x="4" y="121"/>
                  <a:pt x="4" y="121"/>
                </a:cubicBezTo>
                <a:cubicBezTo>
                  <a:pt x="2" y="121"/>
                  <a:pt x="0" y="124"/>
                  <a:pt x="0" y="126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5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5" y="152"/>
                  <a:pt x="26" y="156"/>
                  <a:pt x="27" y="160"/>
                </a:cubicBezTo>
                <a:cubicBezTo>
                  <a:pt x="9" y="170"/>
                  <a:pt x="9" y="170"/>
                  <a:pt x="9" y="170"/>
                </a:cubicBezTo>
                <a:cubicBezTo>
                  <a:pt x="7" y="172"/>
                  <a:pt x="6" y="175"/>
                  <a:pt x="7" y="177"/>
                </a:cubicBezTo>
                <a:cubicBezTo>
                  <a:pt x="12" y="189"/>
                  <a:pt x="12" y="189"/>
                  <a:pt x="12" y="189"/>
                </a:cubicBezTo>
                <a:cubicBezTo>
                  <a:pt x="13" y="192"/>
                  <a:pt x="16" y="193"/>
                  <a:pt x="18" y="192"/>
                </a:cubicBezTo>
                <a:cubicBezTo>
                  <a:pt x="38" y="187"/>
                  <a:pt x="38" y="187"/>
                  <a:pt x="38" y="187"/>
                </a:cubicBezTo>
                <a:cubicBezTo>
                  <a:pt x="40" y="191"/>
                  <a:pt x="43" y="195"/>
                  <a:pt x="46" y="199"/>
                </a:cubicBezTo>
                <a:cubicBezTo>
                  <a:pt x="33" y="215"/>
                  <a:pt x="33" y="215"/>
                  <a:pt x="33" y="215"/>
                </a:cubicBezTo>
                <a:cubicBezTo>
                  <a:pt x="32" y="217"/>
                  <a:pt x="32" y="220"/>
                  <a:pt x="34" y="222"/>
                </a:cubicBezTo>
                <a:cubicBezTo>
                  <a:pt x="43" y="231"/>
                  <a:pt x="43" y="231"/>
                  <a:pt x="43" y="231"/>
                </a:cubicBezTo>
                <a:cubicBezTo>
                  <a:pt x="45" y="233"/>
                  <a:pt x="48" y="233"/>
                  <a:pt x="50" y="232"/>
                </a:cubicBezTo>
                <a:cubicBezTo>
                  <a:pt x="66" y="220"/>
                  <a:pt x="66" y="220"/>
                  <a:pt x="66" y="220"/>
                </a:cubicBezTo>
                <a:cubicBezTo>
                  <a:pt x="70" y="222"/>
                  <a:pt x="73" y="225"/>
                  <a:pt x="77" y="227"/>
                </a:cubicBezTo>
                <a:cubicBezTo>
                  <a:pt x="72" y="246"/>
                  <a:pt x="72" y="246"/>
                  <a:pt x="72" y="246"/>
                </a:cubicBezTo>
                <a:cubicBezTo>
                  <a:pt x="71" y="249"/>
                  <a:pt x="73" y="252"/>
                  <a:pt x="75" y="253"/>
                </a:cubicBezTo>
                <a:cubicBezTo>
                  <a:pt x="87" y="258"/>
                  <a:pt x="87" y="258"/>
                  <a:pt x="87" y="258"/>
                </a:cubicBezTo>
                <a:cubicBezTo>
                  <a:pt x="90" y="259"/>
                  <a:pt x="92" y="258"/>
                  <a:pt x="94" y="256"/>
                </a:cubicBezTo>
                <a:cubicBezTo>
                  <a:pt x="104" y="238"/>
                  <a:pt x="104" y="238"/>
                  <a:pt x="104" y="238"/>
                </a:cubicBezTo>
                <a:cubicBezTo>
                  <a:pt x="108" y="240"/>
                  <a:pt x="113" y="240"/>
                  <a:pt x="118" y="241"/>
                </a:cubicBezTo>
                <a:cubicBezTo>
                  <a:pt x="121" y="261"/>
                  <a:pt x="121" y="261"/>
                  <a:pt x="121" y="261"/>
                </a:cubicBezTo>
                <a:cubicBezTo>
                  <a:pt x="121" y="263"/>
                  <a:pt x="123" y="265"/>
                  <a:pt x="126" y="265"/>
                </a:cubicBezTo>
                <a:cubicBezTo>
                  <a:pt x="139" y="265"/>
                  <a:pt x="139" y="265"/>
                  <a:pt x="139" y="265"/>
                </a:cubicBezTo>
                <a:cubicBezTo>
                  <a:pt x="142" y="265"/>
                  <a:pt x="144" y="263"/>
                  <a:pt x="144" y="261"/>
                </a:cubicBezTo>
                <a:cubicBezTo>
                  <a:pt x="147" y="241"/>
                  <a:pt x="147" y="241"/>
                  <a:pt x="147" y="241"/>
                </a:cubicBezTo>
                <a:cubicBezTo>
                  <a:pt x="151" y="240"/>
                  <a:pt x="156" y="240"/>
                  <a:pt x="160" y="239"/>
                </a:cubicBezTo>
                <a:cubicBezTo>
                  <a:pt x="170" y="256"/>
                  <a:pt x="170" y="256"/>
                  <a:pt x="170" y="256"/>
                </a:cubicBezTo>
                <a:cubicBezTo>
                  <a:pt x="171" y="258"/>
                  <a:pt x="174" y="259"/>
                  <a:pt x="176" y="258"/>
                </a:cubicBezTo>
                <a:cubicBezTo>
                  <a:pt x="189" y="253"/>
                  <a:pt x="189" y="253"/>
                  <a:pt x="189" y="253"/>
                </a:cubicBezTo>
                <a:cubicBezTo>
                  <a:pt x="191" y="252"/>
                  <a:pt x="192" y="249"/>
                  <a:pt x="192" y="247"/>
                </a:cubicBezTo>
                <a:cubicBezTo>
                  <a:pt x="187" y="227"/>
                  <a:pt x="187" y="227"/>
                  <a:pt x="187" y="227"/>
                </a:cubicBezTo>
                <a:cubicBezTo>
                  <a:pt x="191" y="225"/>
                  <a:pt x="195" y="223"/>
                  <a:pt x="198" y="220"/>
                </a:cubicBezTo>
                <a:cubicBezTo>
                  <a:pt x="215" y="232"/>
                  <a:pt x="215" y="232"/>
                  <a:pt x="215" y="232"/>
                </a:cubicBezTo>
                <a:cubicBezTo>
                  <a:pt x="217" y="233"/>
                  <a:pt x="220" y="233"/>
                  <a:pt x="221" y="231"/>
                </a:cubicBezTo>
                <a:cubicBezTo>
                  <a:pt x="231" y="222"/>
                  <a:pt x="231" y="222"/>
                  <a:pt x="231" y="222"/>
                </a:cubicBezTo>
                <a:cubicBezTo>
                  <a:pt x="233" y="220"/>
                  <a:pt x="233" y="217"/>
                  <a:pt x="231" y="215"/>
                </a:cubicBezTo>
                <a:cubicBezTo>
                  <a:pt x="219" y="199"/>
                  <a:pt x="219" y="199"/>
                  <a:pt x="219" y="199"/>
                </a:cubicBezTo>
                <a:cubicBezTo>
                  <a:pt x="222" y="196"/>
                  <a:pt x="224" y="192"/>
                  <a:pt x="226" y="188"/>
                </a:cubicBezTo>
                <a:cubicBezTo>
                  <a:pt x="246" y="193"/>
                  <a:pt x="246" y="193"/>
                  <a:pt x="246" y="193"/>
                </a:cubicBezTo>
                <a:cubicBezTo>
                  <a:pt x="248" y="194"/>
                  <a:pt x="251" y="193"/>
                  <a:pt x="252" y="190"/>
                </a:cubicBezTo>
                <a:cubicBezTo>
                  <a:pt x="257" y="178"/>
                  <a:pt x="257" y="178"/>
                  <a:pt x="257" y="178"/>
                </a:cubicBezTo>
                <a:cubicBezTo>
                  <a:pt x="258" y="176"/>
                  <a:pt x="257" y="173"/>
                  <a:pt x="255" y="172"/>
                </a:cubicBezTo>
                <a:cubicBezTo>
                  <a:pt x="238" y="161"/>
                  <a:pt x="238" y="161"/>
                  <a:pt x="238" y="161"/>
                </a:cubicBezTo>
                <a:cubicBezTo>
                  <a:pt x="239" y="157"/>
                  <a:pt x="240" y="152"/>
                  <a:pt x="241" y="148"/>
                </a:cubicBezTo>
                <a:cubicBezTo>
                  <a:pt x="260" y="145"/>
                  <a:pt x="260" y="145"/>
                  <a:pt x="260" y="145"/>
                </a:cubicBezTo>
                <a:cubicBezTo>
                  <a:pt x="263" y="144"/>
                  <a:pt x="265" y="142"/>
                  <a:pt x="265" y="140"/>
                </a:cubicBezTo>
                <a:cubicBezTo>
                  <a:pt x="265" y="126"/>
                  <a:pt x="265" y="126"/>
                  <a:pt x="265" y="126"/>
                </a:cubicBezTo>
                <a:cubicBezTo>
                  <a:pt x="265" y="124"/>
                  <a:pt x="263" y="121"/>
                  <a:pt x="260" y="121"/>
                </a:cubicBezTo>
                <a:close/>
                <a:moveTo>
                  <a:pt x="214" y="154"/>
                </a:moveTo>
                <a:cubicBezTo>
                  <a:pt x="213" y="159"/>
                  <a:pt x="208" y="161"/>
                  <a:pt x="204" y="158"/>
                </a:cubicBezTo>
                <a:cubicBezTo>
                  <a:pt x="170" y="138"/>
                  <a:pt x="170" y="138"/>
                  <a:pt x="170" y="138"/>
                </a:cubicBezTo>
                <a:cubicBezTo>
                  <a:pt x="166" y="135"/>
                  <a:pt x="166" y="131"/>
                  <a:pt x="170" y="128"/>
                </a:cubicBezTo>
                <a:cubicBezTo>
                  <a:pt x="204" y="108"/>
                  <a:pt x="204" y="108"/>
                  <a:pt x="204" y="108"/>
                </a:cubicBezTo>
                <a:cubicBezTo>
                  <a:pt x="208" y="105"/>
                  <a:pt x="213" y="107"/>
                  <a:pt x="214" y="112"/>
                </a:cubicBezTo>
                <a:cubicBezTo>
                  <a:pt x="214" y="112"/>
                  <a:pt x="217" y="122"/>
                  <a:pt x="217" y="133"/>
                </a:cubicBezTo>
                <a:cubicBezTo>
                  <a:pt x="217" y="143"/>
                  <a:pt x="214" y="154"/>
                  <a:pt x="214" y="154"/>
                </a:cubicBezTo>
                <a:close/>
                <a:moveTo>
                  <a:pt x="205" y="90"/>
                </a:moveTo>
                <a:cubicBezTo>
                  <a:pt x="208" y="94"/>
                  <a:pt x="206" y="99"/>
                  <a:pt x="201" y="100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58" y="110"/>
                  <a:pt x="155" y="107"/>
                  <a:pt x="156" y="102"/>
                </a:cubicBezTo>
                <a:cubicBezTo>
                  <a:pt x="165" y="64"/>
                  <a:pt x="165" y="64"/>
                  <a:pt x="165" y="64"/>
                </a:cubicBezTo>
                <a:cubicBezTo>
                  <a:pt x="166" y="59"/>
                  <a:pt x="171" y="57"/>
                  <a:pt x="175" y="60"/>
                </a:cubicBezTo>
                <a:cubicBezTo>
                  <a:pt x="175" y="60"/>
                  <a:pt x="185" y="65"/>
                  <a:pt x="192" y="73"/>
                </a:cubicBezTo>
                <a:cubicBezTo>
                  <a:pt x="200" y="80"/>
                  <a:pt x="205" y="90"/>
                  <a:pt x="205" y="90"/>
                </a:cubicBezTo>
                <a:close/>
                <a:moveTo>
                  <a:pt x="111" y="50"/>
                </a:moveTo>
                <a:cubicBezTo>
                  <a:pt x="111" y="50"/>
                  <a:pt x="122" y="47"/>
                  <a:pt x="132" y="47"/>
                </a:cubicBezTo>
                <a:cubicBezTo>
                  <a:pt x="143" y="47"/>
                  <a:pt x="154" y="50"/>
                  <a:pt x="154" y="50"/>
                </a:cubicBezTo>
                <a:cubicBezTo>
                  <a:pt x="158" y="52"/>
                  <a:pt x="160" y="56"/>
                  <a:pt x="158" y="60"/>
                </a:cubicBezTo>
                <a:cubicBezTo>
                  <a:pt x="137" y="94"/>
                  <a:pt x="137" y="94"/>
                  <a:pt x="137" y="94"/>
                </a:cubicBezTo>
                <a:cubicBezTo>
                  <a:pt x="134" y="98"/>
                  <a:pt x="130" y="98"/>
                  <a:pt x="128" y="94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5" y="56"/>
                  <a:pt x="106" y="52"/>
                  <a:pt x="111" y="50"/>
                </a:cubicBezTo>
                <a:close/>
                <a:moveTo>
                  <a:pt x="153" y="133"/>
                </a:moveTo>
                <a:cubicBezTo>
                  <a:pt x="153" y="144"/>
                  <a:pt x="144" y="154"/>
                  <a:pt x="132" y="154"/>
                </a:cubicBezTo>
                <a:cubicBezTo>
                  <a:pt x="121" y="154"/>
                  <a:pt x="112" y="144"/>
                  <a:pt x="112" y="133"/>
                </a:cubicBezTo>
                <a:cubicBezTo>
                  <a:pt x="112" y="121"/>
                  <a:pt x="121" y="112"/>
                  <a:pt x="132" y="112"/>
                </a:cubicBezTo>
                <a:cubicBezTo>
                  <a:pt x="144" y="112"/>
                  <a:pt x="153" y="121"/>
                  <a:pt x="153" y="133"/>
                </a:cubicBezTo>
                <a:close/>
                <a:moveTo>
                  <a:pt x="89" y="59"/>
                </a:moveTo>
                <a:cubicBezTo>
                  <a:pt x="94" y="56"/>
                  <a:pt x="98" y="58"/>
                  <a:pt x="99" y="63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109" y="106"/>
                  <a:pt x="107" y="109"/>
                  <a:pt x="102" y="108"/>
                </a:cubicBezTo>
                <a:cubicBezTo>
                  <a:pt x="63" y="99"/>
                  <a:pt x="63" y="99"/>
                  <a:pt x="63" y="99"/>
                </a:cubicBezTo>
                <a:cubicBezTo>
                  <a:pt x="59" y="98"/>
                  <a:pt x="57" y="93"/>
                  <a:pt x="59" y="89"/>
                </a:cubicBezTo>
                <a:cubicBezTo>
                  <a:pt x="59" y="89"/>
                  <a:pt x="65" y="79"/>
                  <a:pt x="72" y="72"/>
                </a:cubicBezTo>
                <a:cubicBezTo>
                  <a:pt x="80" y="64"/>
                  <a:pt x="89" y="59"/>
                  <a:pt x="89" y="59"/>
                </a:cubicBezTo>
                <a:close/>
                <a:moveTo>
                  <a:pt x="50" y="153"/>
                </a:moveTo>
                <a:cubicBezTo>
                  <a:pt x="50" y="153"/>
                  <a:pt x="47" y="142"/>
                  <a:pt x="47" y="132"/>
                </a:cubicBezTo>
                <a:cubicBezTo>
                  <a:pt x="47" y="121"/>
                  <a:pt x="50" y="110"/>
                  <a:pt x="50" y="110"/>
                </a:cubicBezTo>
                <a:cubicBezTo>
                  <a:pt x="51" y="106"/>
                  <a:pt x="56" y="104"/>
                  <a:pt x="60" y="107"/>
                </a:cubicBezTo>
                <a:cubicBezTo>
                  <a:pt x="93" y="127"/>
                  <a:pt x="93" y="127"/>
                  <a:pt x="93" y="127"/>
                </a:cubicBezTo>
                <a:cubicBezTo>
                  <a:pt x="98" y="130"/>
                  <a:pt x="98" y="134"/>
                  <a:pt x="93" y="136"/>
                </a:cubicBezTo>
                <a:cubicBezTo>
                  <a:pt x="60" y="157"/>
                  <a:pt x="60" y="157"/>
                  <a:pt x="60" y="157"/>
                </a:cubicBezTo>
                <a:cubicBezTo>
                  <a:pt x="56" y="160"/>
                  <a:pt x="51" y="158"/>
                  <a:pt x="50" y="153"/>
                </a:cubicBezTo>
                <a:close/>
                <a:moveTo>
                  <a:pt x="58" y="175"/>
                </a:moveTo>
                <a:cubicBezTo>
                  <a:pt x="56" y="171"/>
                  <a:pt x="58" y="166"/>
                  <a:pt x="63" y="16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6" y="155"/>
                  <a:pt x="109" y="158"/>
                  <a:pt x="108" y="162"/>
                </a:cubicBezTo>
                <a:cubicBezTo>
                  <a:pt x="98" y="201"/>
                  <a:pt x="98" y="201"/>
                  <a:pt x="98" y="201"/>
                </a:cubicBezTo>
                <a:cubicBezTo>
                  <a:pt x="97" y="206"/>
                  <a:pt x="93" y="207"/>
                  <a:pt x="89" y="205"/>
                </a:cubicBezTo>
                <a:cubicBezTo>
                  <a:pt x="89" y="205"/>
                  <a:pt x="79" y="200"/>
                  <a:pt x="71" y="192"/>
                </a:cubicBezTo>
                <a:cubicBezTo>
                  <a:pt x="64" y="185"/>
                  <a:pt x="58" y="175"/>
                  <a:pt x="58" y="175"/>
                </a:cubicBezTo>
                <a:close/>
                <a:moveTo>
                  <a:pt x="153" y="214"/>
                </a:moveTo>
                <a:cubicBezTo>
                  <a:pt x="153" y="214"/>
                  <a:pt x="142" y="217"/>
                  <a:pt x="131" y="217"/>
                </a:cubicBezTo>
                <a:cubicBezTo>
                  <a:pt x="121" y="217"/>
                  <a:pt x="110" y="214"/>
                  <a:pt x="110" y="214"/>
                </a:cubicBezTo>
                <a:cubicBezTo>
                  <a:pt x="105" y="213"/>
                  <a:pt x="103" y="209"/>
                  <a:pt x="106" y="204"/>
                </a:cubicBezTo>
                <a:cubicBezTo>
                  <a:pt x="127" y="171"/>
                  <a:pt x="127" y="171"/>
                  <a:pt x="127" y="171"/>
                </a:cubicBezTo>
                <a:cubicBezTo>
                  <a:pt x="129" y="167"/>
                  <a:pt x="133" y="167"/>
                  <a:pt x="136" y="171"/>
                </a:cubicBezTo>
                <a:cubicBezTo>
                  <a:pt x="157" y="204"/>
                  <a:pt x="157" y="204"/>
                  <a:pt x="157" y="204"/>
                </a:cubicBezTo>
                <a:cubicBezTo>
                  <a:pt x="159" y="209"/>
                  <a:pt x="157" y="213"/>
                  <a:pt x="153" y="214"/>
                </a:cubicBezTo>
                <a:close/>
                <a:moveTo>
                  <a:pt x="174" y="206"/>
                </a:moveTo>
                <a:cubicBezTo>
                  <a:pt x="170" y="208"/>
                  <a:pt x="166" y="206"/>
                  <a:pt x="164" y="202"/>
                </a:cubicBezTo>
                <a:cubicBezTo>
                  <a:pt x="155" y="163"/>
                  <a:pt x="155" y="163"/>
                  <a:pt x="155" y="163"/>
                </a:cubicBezTo>
                <a:cubicBezTo>
                  <a:pt x="154" y="158"/>
                  <a:pt x="157" y="155"/>
                  <a:pt x="162" y="157"/>
                </a:cubicBezTo>
                <a:cubicBezTo>
                  <a:pt x="200" y="166"/>
                  <a:pt x="200" y="166"/>
                  <a:pt x="200" y="166"/>
                </a:cubicBezTo>
                <a:cubicBezTo>
                  <a:pt x="205" y="167"/>
                  <a:pt x="207" y="171"/>
                  <a:pt x="205" y="176"/>
                </a:cubicBezTo>
                <a:cubicBezTo>
                  <a:pt x="205" y="176"/>
                  <a:pt x="199" y="185"/>
                  <a:pt x="192" y="193"/>
                </a:cubicBezTo>
                <a:cubicBezTo>
                  <a:pt x="184" y="200"/>
                  <a:pt x="174" y="206"/>
                  <a:pt x="174" y="20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Cog 4"/>
          <p:cNvSpPr>
            <a:spLocks noEditPoints="1"/>
          </p:cNvSpPr>
          <p:nvPr/>
        </p:nvSpPr>
        <p:spPr bwMode="auto">
          <a:xfrm>
            <a:off x="9164384" y="3536639"/>
            <a:ext cx="407988" cy="411163"/>
          </a:xfrm>
          <a:custGeom>
            <a:avLst/>
            <a:gdLst>
              <a:gd name="T0" fmla="*/ 118 w 122"/>
              <a:gd name="T1" fmla="*/ 74 h 122"/>
              <a:gd name="T2" fmla="*/ 102 w 122"/>
              <a:gd name="T3" fmla="*/ 64 h 122"/>
              <a:gd name="T4" fmla="*/ 102 w 122"/>
              <a:gd name="T5" fmla="*/ 64 h 122"/>
              <a:gd name="T6" fmla="*/ 101 w 122"/>
              <a:gd name="T7" fmla="*/ 54 h 122"/>
              <a:gd name="T8" fmla="*/ 101 w 122"/>
              <a:gd name="T9" fmla="*/ 53 h 122"/>
              <a:gd name="T10" fmla="*/ 116 w 122"/>
              <a:gd name="T11" fmla="*/ 41 h 122"/>
              <a:gd name="T12" fmla="*/ 118 w 122"/>
              <a:gd name="T13" fmla="*/ 34 h 122"/>
              <a:gd name="T14" fmla="*/ 111 w 122"/>
              <a:gd name="T15" fmla="*/ 30 h 122"/>
              <a:gd name="T16" fmla="*/ 92 w 122"/>
              <a:gd name="T17" fmla="*/ 34 h 122"/>
              <a:gd name="T18" fmla="*/ 92 w 122"/>
              <a:gd name="T19" fmla="*/ 35 h 122"/>
              <a:gd name="T20" fmla="*/ 84 w 122"/>
              <a:gd name="T21" fmla="*/ 28 h 122"/>
              <a:gd name="T22" fmla="*/ 84 w 122"/>
              <a:gd name="T23" fmla="*/ 27 h 122"/>
              <a:gd name="T24" fmla="*/ 86 w 122"/>
              <a:gd name="T25" fmla="*/ 8 h 122"/>
              <a:gd name="T26" fmla="*/ 82 w 122"/>
              <a:gd name="T27" fmla="*/ 1 h 122"/>
              <a:gd name="T28" fmla="*/ 74 w 122"/>
              <a:gd name="T29" fmla="*/ 4 h 122"/>
              <a:gd name="T30" fmla="*/ 64 w 122"/>
              <a:gd name="T31" fmla="*/ 20 h 122"/>
              <a:gd name="T32" fmla="*/ 64 w 122"/>
              <a:gd name="T33" fmla="*/ 21 h 122"/>
              <a:gd name="T34" fmla="*/ 53 w 122"/>
              <a:gd name="T35" fmla="*/ 21 h 122"/>
              <a:gd name="T36" fmla="*/ 53 w 122"/>
              <a:gd name="T37" fmla="*/ 21 h 122"/>
              <a:gd name="T38" fmla="*/ 41 w 122"/>
              <a:gd name="T39" fmla="*/ 6 h 122"/>
              <a:gd name="T40" fmla="*/ 33 w 122"/>
              <a:gd name="T41" fmla="*/ 4 h 122"/>
              <a:gd name="T42" fmla="*/ 30 w 122"/>
              <a:gd name="T43" fmla="*/ 12 h 122"/>
              <a:gd name="T44" fmla="*/ 34 w 122"/>
              <a:gd name="T45" fmla="*/ 30 h 122"/>
              <a:gd name="T46" fmla="*/ 34 w 122"/>
              <a:gd name="T47" fmla="*/ 30 h 122"/>
              <a:gd name="T48" fmla="*/ 27 w 122"/>
              <a:gd name="T49" fmla="*/ 38 h 122"/>
              <a:gd name="T50" fmla="*/ 27 w 122"/>
              <a:gd name="T51" fmla="*/ 38 h 122"/>
              <a:gd name="T52" fmla="*/ 8 w 122"/>
              <a:gd name="T53" fmla="*/ 36 h 122"/>
              <a:gd name="T54" fmla="*/ 1 w 122"/>
              <a:gd name="T55" fmla="*/ 40 h 122"/>
              <a:gd name="T56" fmla="*/ 4 w 122"/>
              <a:gd name="T57" fmla="*/ 48 h 122"/>
              <a:gd name="T58" fmla="*/ 20 w 122"/>
              <a:gd name="T59" fmla="*/ 58 h 122"/>
              <a:gd name="T60" fmla="*/ 21 w 122"/>
              <a:gd name="T61" fmla="*/ 69 h 122"/>
              <a:gd name="T62" fmla="*/ 6 w 122"/>
              <a:gd name="T63" fmla="*/ 81 h 122"/>
              <a:gd name="T64" fmla="*/ 4 w 122"/>
              <a:gd name="T65" fmla="*/ 89 h 122"/>
              <a:gd name="T66" fmla="*/ 11 w 122"/>
              <a:gd name="T67" fmla="*/ 92 h 122"/>
              <a:gd name="T68" fmla="*/ 30 w 122"/>
              <a:gd name="T69" fmla="*/ 88 h 122"/>
              <a:gd name="T70" fmla="*/ 38 w 122"/>
              <a:gd name="T71" fmla="*/ 96 h 122"/>
              <a:gd name="T72" fmla="*/ 36 w 122"/>
              <a:gd name="T73" fmla="*/ 114 h 122"/>
              <a:gd name="T74" fmla="*/ 40 w 122"/>
              <a:gd name="T75" fmla="*/ 121 h 122"/>
              <a:gd name="T76" fmla="*/ 48 w 122"/>
              <a:gd name="T77" fmla="*/ 118 h 122"/>
              <a:gd name="T78" fmla="*/ 58 w 122"/>
              <a:gd name="T79" fmla="*/ 102 h 122"/>
              <a:gd name="T80" fmla="*/ 69 w 122"/>
              <a:gd name="T81" fmla="*/ 102 h 122"/>
              <a:gd name="T82" fmla="*/ 81 w 122"/>
              <a:gd name="T83" fmla="*/ 116 h 122"/>
              <a:gd name="T84" fmla="*/ 89 w 122"/>
              <a:gd name="T85" fmla="*/ 118 h 122"/>
              <a:gd name="T86" fmla="*/ 92 w 122"/>
              <a:gd name="T87" fmla="*/ 111 h 122"/>
              <a:gd name="T88" fmla="*/ 88 w 122"/>
              <a:gd name="T89" fmla="*/ 92 h 122"/>
              <a:gd name="T90" fmla="*/ 95 w 122"/>
              <a:gd name="T91" fmla="*/ 84 h 122"/>
              <a:gd name="T92" fmla="*/ 114 w 122"/>
              <a:gd name="T93" fmla="*/ 86 h 122"/>
              <a:gd name="T94" fmla="*/ 121 w 122"/>
              <a:gd name="T95" fmla="*/ 82 h 122"/>
              <a:gd name="T96" fmla="*/ 118 w 122"/>
              <a:gd name="T97" fmla="*/ 74 h 122"/>
              <a:gd name="T98" fmla="*/ 52 w 122"/>
              <a:gd name="T99" fmla="*/ 86 h 122"/>
              <a:gd name="T100" fmla="*/ 36 w 122"/>
              <a:gd name="T101" fmla="*/ 53 h 122"/>
              <a:gd name="T102" fmla="*/ 69 w 122"/>
              <a:gd name="T103" fmla="*/ 37 h 122"/>
              <a:gd name="T104" fmla="*/ 86 w 122"/>
              <a:gd name="T105" fmla="*/ 70 h 122"/>
              <a:gd name="T106" fmla="*/ 52 w 122"/>
              <a:gd name="T107" fmla="*/ 8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2" h="122">
                <a:moveTo>
                  <a:pt x="118" y="74"/>
                </a:moveTo>
                <a:cubicBezTo>
                  <a:pt x="102" y="64"/>
                  <a:pt x="102" y="64"/>
                  <a:pt x="102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2" y="61"/>
                  <a:pt x="102" y="57"/>
                  <a:pt x="101" y="54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118" y="40"/>
                  <a:pt x="119" y="36"/>
                  <a:pt x="118" y="34"/>
                </a:cubicBezTo>
                <a:cubicBezTo>
                  <a:pt x="117" y="31"/>
                  <a:pt x="113" y="29"/>
                  <a:pt x="111" y="30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4"/>
                  <a:pt x="92" y="35"/>
                  <a:pt x="92" y="35"/>
                </a:cubicBezTo>
                <a:cubicBezTo>
                  <a:pt x="89" y="32"/>
                  <a:pt x="87" y="30"/>
                  <a:pt x="84" y="28"/>
                </a:cubicBezTo>
                <a:cubicBezTo>
                  <a:pt x="84" y="28"/>
                  <a:pt x="84" y="27"/>
                  <a:pt x="84" y="27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5"/>
                  <a:pt x="84" y="2"/>
                  <a:pt x="82" y="1"/>
                </a:cubicBezTo>
                <a:cubicBezTo>
                  <a:pt x="79" y="0"/>
                  <a:pt x="76" y="2"/>
                  <a:pt x="74" y="4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21"/>
                  <a:pt x="64" y="21"/>
                  <a:pt x="64" y="21"/>
                </a:cubicBezTo>
                <a:cubicBezTo>
                  <a:pt x="60" y="21"/>
                  <a:pt x="57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41" y="6"/>
                  <a:pt x="41" y="6"/>
                  <a:pt x="41" y="6"/>
                </a:cubicBezTo>
                <a:cubicBezTo>
                  <a:pt x="40" y="4"/>
                  <a:pt x="36" y="3"/>
                  <a:pt x="33" y="4"/>
                </a:cubicBezTo>
                <a:cubicBezTo>
                  <a:pt x="31" y="6"/>
                  <a:pt x="29" y="9"/>
                  <a:pt x="30" y="12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2" y="33"/>
                  <a:pt x="29" y="35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8" y="36"/>
                  <a:pt x="8" y="36"/>
                  <a:pt x="8" y="36"/>
                </a:cubicBezTo>
                <a:cubicBezTo>
                  <a:pt x="5" y="36"/>
                  <a:pt x="2" y="38"/>
                  <a:pt x="1" y="40"/>
                </a:cubicBezTo>
                <a:cubicBezTo>
                  <a:pt x="0" y="43"/>
                  <a:pt x="2" y="47"/>
                  <a:pt x="4" y="48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62"/>
                  <a:pt x="20" y="66"/>
                  <a:pt x="21" y="69"/>
                </a:cubicBezTo>
                <a:cubicBezTo>
                  <a:pt x="6" y="81"/>
                  <a:pt x="6" y="81"/>
                  <a:pt x="6" y="81"/>
                </a:cubicBezTo>
                <a:cubicBezTo>
                  <a:pt x="4" y="83"/>
                  <a:pt x="3" y="86"/>
                  <a:pt x="4" y="89"/>
                </a:cubicBezTo>
                <a:cubicBezTo>
                  <a:pt x="5" y="91"/>
                  <a:pt x="9" y="93"/>
                  <a:pt x="11" y="92"/>
                </a:cubicBezTo>
                <a:cubicBezTo>
                  <a:pt x="30" y="88"/>
                  <a:pt x="30" y="88"/>
                  <a:pt x="30" y="88"/>
                </a:cubicBezTo>
                <a:cubicBezTo>
                  <a:pt x="32" y="91"/>
                  <a:pt x="35" y="93"/>
                  <a:pt x="38" y="96"/>
                </a:cubicBezTo>
                <a:cubicBezTo>
                  <a:pt x="36" y="114"/>
                  <a:pt x="36" y="114"/>
                  <a:pt x="36" y="114"/>
                </a:cubicBezTo>
                <a:cubicBezTo>
                  <a:pt x="36" y="117"/>
                  <a:pt x="38" y="120"/>
                  <a:pt x="40" y="121"/>
                </a:cubicBezTo>
                <a:cubicBezTo>
                  <a:pt x="43" y="122"/>
                  <a:pt x="46" y="121"/>
                  <a:pt x="48" y="118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62" y="103"/>
                  <a:pt x="65" y="102"/>
                  <a:pt x="69" y="102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83" y="118"/>
                  <a:pt x="86" y="119"/>
                  <a:pt x="89" y="118"/>
                </a:cubicBezTo>
                <a:cubicBezTo>
                  <a:pt x="91" y="117"/>
                  <a:pt x="93" y="113"/>
                  <a:pt x="92" y="111"/>
                </a:cubicBezTo>
                <a:cubicBezTo>
                  <a:pt x="88" y="92"/>
                  <a:pt x="88" y="92"/>
                  <a:pt x="88" y="92"/>
                </a:cubicBezTo>
                <a:cubicBezTo>
                  <a:pt x="91" y="90"/>
                  <a:pt x="93" y="87"/>
                  <a:pt x="95" y="84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7" y="86"/>
                  <a:pt x="120" y="85"/>
                  <a:pt x="121" y="82"/>
                </a:cubicBezTo>
                <a:cubicBezTo>
                  <a:pt x="122" y="79"/>
                  <a:pt x="120" y="76"/>
                  <a:pt x="118" y="74"/>
                </a:cubicBezTo>
                <a:close/>
                <a:moveTo>
                  <a:pt x="52" y="86"/>
                </a:moveTo>
                <a:cubicBezTo>
                  <a:pt x="39" y="82"/>
                  <a:pt x="31" y="67"/>
                  <a:pt x="36" y="53"/>
                </a:cubicBezTo>
                <a:cubicBezTo>
                  <a:pt x="41" y="39"/>
                  <a:pt x="56" y="32"/>
                  <a:pt x="69" y="37"/>
                </a:cubicBezTo>
                <a:cubicBezTo>
                  <a:pt x="83" y="41"/>
                  <a:pt x="90" y="56"/>
                  <a:pt x="86" y="70"/>
                </a:cubicBezTo>
                <a:cubicBezTo>
                  <a:pt x="81" y="84"/>
                  <a:pt x="66" y="91"/>
                  <a:pt x="52" y="86"/>
                </a:cubicBezTo>
                <a:close/>
              </a:path>
            </a:pathLst>
          </a:custGeom>
          <a:solidFill>
            <a:srgbClr val="6D6E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1" name="model function"/>
          <p:cNvGrpSpPr/>
          <p:nvPr/>
        </p:nvGrpSpPr>
        <p:grpSpPr>
          <a:xfrm>
            <a:off x="9807184" y="2816335"/>
            <a:ext cx="1847813" cy="1060946"/>
            <a:chOff x="8323925" y="4005642"/>
            <a:chExt cx="1847813" cy="1060946"/>
          </a:xfrm>
        </p:grpSpPr>
        <p:sp>
          <p:nvSpPr>
            <p:cNvPr id="42" name="TextBox 41"/>
            <p:cNvSpPr txBox="1"/>
            <p:nvPr/>
          </p:nvSpPr>
          <p:spPr>
            <a:xfrm>
              <a:off x="8763980" y="4235591"/>
              <a:ext cx="14077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(x)=y</a:t>
              </a:r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8323925" y="4005642"/>
              <a:ext cx="61110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prstClr val="black"/>
                  </a:solidFill>
                  <a:latin typeface="Blackadder ITC" panose="04020505051007020D02" pitchFamily="82" charset="0"/>
                </a:rPr>
                <a:t>f</a:t>
              </a:r>
              <a:endParaRPr lang="en-US" sz="16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042859" y="3877281"/>
            <a:ext cx="1918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regParam</a:t>
            </a:r>
            <a:r>
              <a:rPr lang="en-US" sz="2400" dirty="0"/>
              <a:t>: 0.1</a:t>
            </a:r>
          </a:p>
          <a:p>
            <a:r>
              <a:rPr lang="en-US" sz="2400" dirty="0" err="1"/>
              <a:t>maxIter</a:t>
            </a:r>
            <a:r>
              <a:rPr lang="en-US" sz="2400" dirty="0"/>
              <a:t>: 10</a:t>
            </a:r>
          </a:p>
        </p:txBody>
      </p:sp>
    </p:spTree>
    <p:extLst>
      <p:ext uri="{BB962C8B-B14F-4D97-AF65-F5344CB8AC3E}">
        <p14:creationId xmlns:p14="http://schemas.microsoft.com/office/powerpoint/2010/main" val="1481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165</Words>
  <Application>Microsoft Office PowerPoint</Application>
  <PresentationFormat>Widescreen</PresentationFormat>
  <Paragraphs>73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Blackadder ITC</vt:lpstr>
      <vt:lpstr>Calibri</vt:lpstr>
      <vt:lpstr>Calibri Light</vt:lpstr>
      <vt:lpstr>Office Theme</vt:lpstr>
      <vt:lpstr>Cross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Data Lake</dc:title>
  <dc:creator>Graeme Malcolm</dc:creator>
  <cp:lastModifiedBy>Graeme Malcolm</cp:lastModifiedBy>
  <cp:revision>55</cp:revision>
  <dcterms:created xsi:type="dcterms:W3CDTF">2016-11-09T01:08:37Z</dcterms:created>
  <dcterms:modified xsi:type="dcterms:W3CDTF">2016-12-07T21:29:18Z</dcterms:modified>
</cp:coreProperties>
</file>