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DF5A-37E2-4DF5-A661-B48DAA1C8406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C80A-EFB4-4B63-B08F-407AEAA2A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8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DF5A-37E2-4DF5-A661-B48DAA1C8406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C80A-EFB4-4B63-B08F-407AEAA2A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3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DF5A-37E2-4DF5-A661-B48DAA1C8406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C80A-EFB4-4B63-B08F-407AEAA2A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1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DF5A-37E2-4DF5-A661-B48DAA1C8406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C80A-EFB4-4B63-B08F-407AEAA2A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9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DF5A-37E2-4DF5-A661-B48DAA1C8406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C80A-EFB4-4B63-B08F-407AEAA2A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8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DF5A-37E2-4DF5-A661-B48DAA1C8406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C80A-EFB4-4B63-B08F-407AEAA2A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6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DF5A-37E2-4DF5-A661-B48DAA1C8406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C80A-EFB4-4B63-B08F-407AEAA2A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6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DF5A-37E2-4DF5-A661-B48DAA1C8406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C80A-EFB4-4B63-B08F-407AEAA2A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8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DF5A-37E2-4DF5-A661-B48DAA1C8406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C80A-EFB4-4B63-B08F-407AEAA2A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DF5A-37E2-4DF5-A661-B48DAA1C8406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C80A-EFB4-4B63-B08F-407AEAA2A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6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DF5A-37E2-4DF5-A661-B48DAA1C8406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C80A-EFB4-4B63-B08F-407AEAA2A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3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0DF5A-37E2-4DF5-A661-B48DAA1C8406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DC80A-EFB4-4B63-B08F-407AEAA2A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8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52"/>
          <p:cNvGrpSpPr>
            <a:grpSpLocks noChangeAspect="1"/>
          </p:cNvGrpSpPr>
          <p:nvPr/>
        </p:nvGrpSpPr>
        <p:grpSpPr bwMode="auto">
          <a:xfrm>
            <a:off x="7566384" y="2416994"/>
            <a:ext cx="4735389" cy="3401916"/>
            <a:chOff x="2146" y="2420"/>
            <a:chExt cx="1978" cy="1421"/>
          </a:xfrm>
        </p:grpSpPr>
        <p:sp>
          <p:nvSpPr>
            <p:cNvPr id="93" name="AutoShape 51"/>
            <p:cNvSpPr>
              <a:spLocks noChangeAspect="1" noChangeArrowheads="1" noTextEdit="1"/>
            </p:cNvSpPr>
            <p:nvPr/>
          </p:nvSpPr>
          <p:spPr bwMode="auto">
            <a:xfrm>
              <a:off x="2146" y="2420"/>
              <a:ext cx="1978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53"/>
            <p:cNvSpPr>
              <a:spLocks noChangeArrowheads="1"/>
            </p:cNvSpPr>
            <p:nvPr/>
          </p:nvSpPr>
          <p:spPr bwMode="auto">
            <a:xfrm>
              <a:off x="2902" y="3574"/>
              <a:ext cx="251" cy="2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54"/>
            <p:cNvSpPr>
              <a:spLocks noChangeArrowheads="1"/>
            </p:cNvSpPr>
            <p:nvPr/>
          </p:nvSpPr>
          <p:spPr bwMode="auto">
            <a:xfrm>
              <a:off x="2633" y="3801"/>
              <a:ext cx="789" cy="37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5"/>
            <p:cNvSpPr>
              <a:spLocks/>
            </p:cNvSpPr>
            <p:nvPr/>
          </p:nvSpPr>
          <p:spPr bwMode="auto">
            <a:xfrm>
              <a:off x="2146" y="2576"/>
              <a:ext cx="1769" cy="1055"/>
            </a:xfrm>
            <a:custGeom>
              <a:avLst/>
              <a:gdLst>
                <a:gd name="T0" fmla="*/ 625 w 625"/>
                <a:gd name="T1" fmla="*/ 352 h 372"/>
                <a:gd name="T2" fmla="*/ 604 w 625"/>
                <a:gd name="T3" fmla="*/ 372 h 372"/>
                <a:gd name="T4" fmla="*/ 20 w 625"/>
                <a:gd name="T5" fmla="*/ 372 h 372"/>
                <a:gd name="T6" fmla="*/ 0 w 625"/>
                <a:gd name="T7" fmla="*/ 352 h 372"/>
                <a:gd name="T8" fmla="*/ 0 w 625"/>
                <a:gd name="T9" fmla="*/ 20 h 372"/>
                <a:gd name="T10" fmla="*/ 20 w 625"/>
                <a:gd name="T11" fmla="*/ 0 h 372"/>
                <a:gd name="T12" fmla="*/ 604 w 625"/>
                <a:gd name="T13" fmla="*/ 0 h 372"/>
                <a:gd name="T14" fmla="*/ 625 w 625"/>
                <a:gd name="T15" fmla="*/ 20 h 372"/>
                <a:gd name="T16" fmla="*/ 625 w 625"/>
                <a:gd name="T17" fmla="*/ 35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5" h="372">
                  <a:moveTo>
                    <a:pt x="625" y="352"/>
                  </a:moveTo>
                  <a:cubicBezTo>
                    <a:pt x="625" y="363"/>
                    <a:pt x="616" y="372"/>
                    <a:pt x="604" y="372"/>
                  </a:cubicBezTo>
                  <a:cubicBezTo>
                    <a:pt x="20" y="372"/>
                    <a:pt x="20" y="372"/>
                    <a:pt x="20" y="372"/>
                  </a:cubicBezTo>
                  <a:cubicBezTo>
                    <a:pt x="9" y="372"/>
                    <a:pt x="0" y="363"/>
                    <a:pt x="0" y="3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4" y="0"/>
                    <a:pt x="604" y="0"/>
                    <a:pt x="604" y="0"/>
                  </a:cubicBezTo>
                  <a:cubicBezTo>
                    <a:pt x="616" y="0"/>
                    <a:pt x="625" y="9"/>
                    <a:pt x="625" y="20"/>
                  </a:cubicBezTo>
                  <a:cubicBezTo>
                    <a:pt x="625" y="352"/>
                    <a:pt x="625" y="352"/>
                    <a:pt x="625" y="352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6"/>
            <p:cNvSpPr>
              <a:spLocks/>
            </p:cNvSpPr>
            <p:nvPr/>
          </p:nvSpPr>
          <p:spPr bwMode="auto">
            <a:xfrm>
              <a:off x="2194" y="2624"/>
              <a:ext cx="1664" cy="919"/>
            </a:xfrm>
            <a:custGeom>
              <a:avLst/>
              <a:gdLst>
                <a:gd name="T0" fmla="*/ 588 w 588"/>
                <a:gd name="T1" fmla="*/ 315 h 324"/>
                <a:gd name="T2" fmla="*/ 580 w 588"/>
                <a:gd name="T3" fmla="*/ 324 h 324"/>
                <a:gd name="T4" fmla="*/ 9 w 588"/>
                <a:gd name="T5" fmla="*/ 324 h 324"/>
                <a:gd name="T6" fmla="*/ 0 w 588"/>
                <a:gd name="T7" fmla="*/ 315 h 324"/>
                <a:gd name="T8" fmla="*/ 0 w 588"/>
                <a:gd name="T9" fmla="*/ 8 h 324"/>
                <a:gd name="T10" fmla="*/ 9 w 588"/>
                <a:gd name="T11" fmla="*/ 0 h 324"/>
                <a:gd name="T12" fmla="*/ 580 w 588"/>
                <a:gd name="T13" fmla="*/ 0 h 324"/>
                <a:gd name="T14" fmla="*/ 588 w 588"/>
                <a:gd name="T15" fmla="*/ 8 h 324"/>
                <a:gd name="T16" fmla="*/ 588 w 588"/>
                <a:gd name="T17" fmla="*/ 31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24">
                  <a:moveTo>
                    <a:pt x="588" y="315"/>
                  </a:moveTo>
                  <a:cubicBezTo>
                    <a:pt x="588" y="320"/>
                    <a:pt x="584" y="324"/>
                    <a:pt x="580" y="324"/>
                  </a:cubicBezTo>
                  <a:cubicBezTo>
                    <a:pt x="9" y="324"/>
                    <a:pt x="9" y="324"/>
                    <a:pt x="9" y="324"/>
                  </a:cubicBezTo>
                  <a:cubicBezTo>
                    <a:pt x="4" y="324"/>
                    <a:pt x="0" y="320"/>
                    <a:pt x="0" y="31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584" y="0"/>
                    <a:pt x="588" y="3"/>
                    <a:pt x="588" y="8"/>
                  </a:cubicBezTo>
                  <a:cubicBezTo>
                    <a:pt x="588" y="315"/>
                    <a:pt x="588" y="315"/>
                    <a:pt x="588" y="315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57"/>
            <p:cNvSpPr>
              <a:spLocks noChangeArrowheads="1"/>
            </p:cNvSpPr>
            <p:nvPr/>
          </p:nvSpPr>
          <p:spPr bwMode="auto">
            <a:xfrm>
              <a:off x="2336" y="2769"/>
              <a:ext cx="311" cy="601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58"/>
            <p:cNvSpPr>
              <a:spLocks noChangeArrowheads="1"/>
            </p:cNvSpPr>
            <p:nvPr/>
          </p:nvSpPr>
          <p:spPr bwMode="auto">
            <a:xfrm>
              <a:off x="2672" y="2769"/>
              <a:ext cx="731" cy="601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59"/>
            <p:cNvSpPr>
              <a:spLocks noChangeArrowheads="1"/>
            </p:cNvSpPr>
            <p:nvPr/>
          </p:nvSpPr>
          <p:spPr bwMode="auto">
            <a:xfrm>
              <a:off x="2672" y="2769"/>
              <a:ext cx="731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60"/>
            <p:cNvSpPr>
              <a:spLocks noChangeArrowheads="1"/>
            </p:cNvSpPr>
            <p:nvPr/>
          </p:nvSpPr>
          <p:spPr bwMode="auto">
            <a:xfrm>
              <a:off x="3425" y="2769"/>
              <a:ext cx="286" cy="133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61"/>
            <p:cNvSpPr>
              <a:spLocks noChangeArrowheads="1"/>
            </p:cNvSpPr>
            <p:nvPr/>
          </p:nvSpPr>
          <p:spPr bwMode="auto">
            <a:xfrm>
              <a:off x="3425" y="2925"/>
              <a:ext cx="286" cy="133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62"/>
            <p:cNvSpPr>
              <a:spLocks noChangeArrowheads="1"/>
            </p:cNvSpPr>
            <p:nvPr/>
          </p:nvSpPr>
          <p:spPr bwMode="auto">
            <a:xfrm>
              <a:off x="3425" y="2925"/>
              <a:ext cx="2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63"/>
            <p:cNvSpPr>
              <a:spLocks noChangeArrowheads="1"/>
            </p:cNvSpPr>
            <p:nvPr/>
          </p:nvSpPr>
          <p:spPr bwMode="auto">
            <a:xfrm>
              <a:off x="3425" y="3081"/>
              <a:ext cx="286" cy="133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64"/>
            <p:cNvSpPr>
              <a:spLocks noChangeArrowheads="1"/>
            </p:cNvSpPr>
            <p:nvPr/>
          </p:nvSpPr>
          <p:spPr bwMode="auto">
            <a:xfrm>
              <a:off x="3425" y="3081"/>
              <a:ext cx="2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65"/>
            <p:cNvSpPr>
              <a:spLocks noChangeArrowheads="1"/>
            </p:cNvSpPr>
            <p:nvPr/>
          </p:nvSpPr>
          <p:spPr bwMode="auto">
            <a:xfrm>
              <a:off x="3425" y="3240"/>
              <a:ext cx="286" cy="13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66"/>
            <p:cNvSpPr>
              <a:spLocks noChangeArrowheads="1"/>
            </p:cNvSpPr>
            <p:nvPr/>
          </p:nvSpPr>
          <p:spPr bwMode="auto">
            <a:xfrm>
              <a:off x="3425" y="3240"/>
              <a:ext cx="28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7"/>
            <p:cNvSpPr>
              <a:spLocks/>
            </p:cNvSpPr>
            <p:nvPr/>
          </p:nvSpPr>
          <p:spPr bwMode="auto">
            <a:xfrm>
              <a:off x="2336" y="3427"/>
              <a:ext cx="1375" cy="45"/>
            </a:xfrm>
            <a:custGeom>
              <a:avLst/>
              <a:gdLst>
                <a:gd name="T0" fmla="*/ 486 w 486"/>
                <a:gd name="T1" fmla="*/ 8 h 16"/>
                <a:gd name="T2" fmla="*/ 478 w 486"/>
                <a:gd name="T3" fmla="*/ 16 h 16"/>
                <a:gd name="T4" fmla="*/ 8 w 486"/>
                <a:gd name="T5" fmla="*/ 16 h 16"/>
                <a:gd name="T6" fmla="*/ 0 w 486"/>
                <a:gd name="T7" fmla="*/ 8 h 16"/>
                <a:gd name="T8" fmla="*/ 8 w 486"/>
                <a:gd name="T9" fmla="*/ 0 h 16"/>
                <a:gd name="T10" fmla="*/ 478 w 486"/>
                <a:gd name="T11" fmla="*/ 0 h 16"/>
                <a:gd name="T12" fmla="*/ 486 w 48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6" h="16">
                  <a:moveTo>
                    <a:pt x="486" y="8"/>
                  </a:moveTo>
                  <a:cubicBezTo>
                    <a:pt x="486" y="13"/>
                    <a:pt x="482" y="16"/>
                    <a:pt x="47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82" y="0"/>
                    <a:pt x="486" y="4"/>
                    <a:pt x="486" y="8"/>
                  </a:cubicBezTo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8"/>
            <p:cNvSpPr>
              <a:spLocks/>
            </p:cNvSpPr>
            <p:nvPr/>
          </p:nvSpPr>
          <p:spPr bwMode="auto">
            <a:xfrm>
              <a:off x="2471" y="2888"/>
              <a:ext cx="51" cy="76"/>
            </a:xfrm>
            <a:custGeom>
              <a:avLst/>
              <a:gdLst>
                <a:gd name="T0" fmla="*/ 51 w 51"/>
                <a:gd name="T1" fmla="*/ 37 h 76"/>
                <a:gd name="T2" fmla="*/ 0 w 51"/>
                <a:gd name="T3" fmla="*/ 0 h 76"/>
                <a:gd name="T4" fmla="*/ 0 w 51"/>
                <a:gd name="T5" fmla="*/ 76 h 76"/>
                <a:gd name="T6" fmla="*/ 51 w 51"/>
                <a:gd name="T7" fmla="*/ 3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76">
                  <a:moveTo>
                    <a:pt x="51" y="37"/>
                  </a:moveTo>
                  <a:lnTo>
                    <a:pt x="0" y="0"/>
                  </a:lnTo>
                  <a:lnTo>
                    <a:pt x="0" y="76"/>
                  </a:lnTo>
                  <a:lnTo>
                    <a:pt x="51" y="3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9"/>
            <p:cNvSpPr>
              <a:spLocks noEditPoints="1"/>
            </p:cNvSpPr>
            <p:nvPr/>
          </p:nvSpPr>
          <p:spPr bwMode="auto">
            <a:xfrm>
              <a:off x="2398" y="2831"/>
              <a:ext cx="187" cy="190"/>
            </a:xfrm>
            <a:custGeom>
              <a:avLst/>
              <a:gdLst>
                <a:gd name="T0" fmla="*/ 33 w 66"/>
                <a:gd name="T1" fmla="*/ 62 h 67"/>
                <a:gd name="T2" fmla="*/ 62 w 66"/>
                <a:gd name="T3" fmla="*/ 33 h 67"/>
                <a:gd name="T4" fmla="*/ 33 w 66"/>
                <a:gd name="T5" fmla="*/ 4 h 67"/>
                <a:gd name="T6" fmla="*/ 4 w 66"/>
                <a:gd name="T7" fmla="*/ 33 h 67"/>
                <a:gd name="T8" fmla="*/ 33 w 66"/>
                <a:gd name="T9" fmla="*/ 62 h 67"/>
                <a:gd name="T10" fmla="*/ 33 w 66"/>
                <a:gd name="T11" fmla="*/ 67 h 67"/>
                <a:gd name="T12" fmla="*/ 0 w 66"/>
                <a:gd name="T13" fmla="*/ 33 h 67"/>
                <a:gd name="T14" fmla="*/ 33 w 66"/>
                <a:gd name="T15" fmla="*/ 0 h 67"/>
                <a:gd name="T16" fmla="*/ 66 w 66"/>
                <a:gd name="T17" fmla="*/ 33 h 67"/>
                <a:gd name="T18" fmla="*/ 33 w 66"/>
                <a:gd name="T1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7">
                  <a:moveTo>
                    <a:pt x="33" y="62"/>
                  </a:moveTo>
                  <a:cubicBezTo>
                    <a:pt x="49" y="62"/>
                    <a:pt x="62" y="49"/>
                    <a:pt x="62" y="33"/>
                  </a:cubicBezTo>
                  <a:cubicBezTo>
                    <a:pt x="62" y="17"/>
                    <a:pt x="49" y="4"/>
                    <a:pt x="33" y="4"/>
                  </a:cubicBezTo>
                  <a:cubicBezTo>
                    <a:pt x="17" y="4"/>
                    <a:pt x="4" y="17"/>
                    <a:pt x="4" y="33"/>
                  </a:cubicBezTo>
                  <a:cubicBezTo>
                    <a:pt x="4" y="49"/>
                    <a:pt x="17" y="62"/>
                    <a:pt x="33" y="62"/>
                  </a:cubicBezTo>
                  <a:moveTo>
                    <a:pt x="33" y="67"/>
                  </a:moveTo>
                  <a:cubicBezTo>
                    <a:pt x="15" y="67"/>
                    <a:pt x="0" y="52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51" y="0"/>
                    <a:pt x="66" y="15"/>
                    <a:pt x="66" y="33"/>
                  </a:cubicBezTo>
                  <a:cubicBezTo>
                    <a:pt x="66" y="52"/>
                    <a:pt x="51" y="67"/>
                    <a:pt x="33" y="67"/>
                  </a:cubicBezTo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70"/>
            <p:cNvSpPr>
              <a:spLocks noChangeArrowheads="1"/>
            </p:cNvSpPr>
            <p:nvPr/>
          </p:nvSpPr>
          <p:spPr bwMode="auto">
            <a:xfrm>
              <a:off x="2254" y="2681"/>
              <a:ext cx="147" cy="31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71"/>
            <p:cNvSpPr>
              <a:spLocks noChangeArrowheads="1"/>
            </p:cNvSpPr>
            <p:nvPr/>
          </p:nvSpPr>
          <p:spPr bwMode="auto">
            <a:xfrm>
              <a:off x="2452" y="2681"/>
              <a:ext cx="150" cy="31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72"/>
            <p:cNvSpPr>
              <a:spLocks noChangeArrowheads="1"/>
            </p:cNvSpPr>
            <p:nvPr/>
          </p:nvSpPr>
          <p:spPr bwMode="auto">
            <a:xfrm>
              <a:off x="2653" y="2681"/>
              <a:ext cx="150" cy="31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73"/>
            <p:cNvSpPr>
              <a:spLocks noChangeArrowheads="1"/>
            </p:cNvSpPr>
            <p:nvPr/>
          </p:nvSpPr>
          <p:spPr bwMode="auto">
            <a:xfrm>
              <a:off x="2653" y="2681"/>
              <a:ext cx="150" cy="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74"/>
            <p:cNvSpPr>
              <a:spLocks noChangeArrowheads="1"/>
            </p:cNvSpPr>
            <p:nvPr/>
          </p:nvSpPr>
          <p:spPr bwMode="auto">
            <a:xfrm>
              <a:off x="2854" y="2681"/>
              <a:ext cx="150" cy="31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75"/>
            <p:cNvSpPr>
              <a:spLocks noChangeArrowheads="1"/>
            </p:cNvSpPr>
            <p:nvPr/>
          </p:nvSpPr>
          <p:spPr bwMode="auto">
            <a:xfrm>
              <a:off x="2854" y="2681"/>
              <a:ext cx="150" cy="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76"/>
            <p:cNvSpPr>
              <a:spLocks noChangeArrowheads="1"/>
            </p:cNvSpPr>
            <p:nvPr/>
          </p:nvSpPr>
          <p:spPr bwMode="auto">
            <a:xfrm>
              <a:off x="3054" y="2681"/>
              <a:ext cx="150" cy="31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77"/>
            <p:cNvSpPr>
              <a:spLocks noChangeArrowheads="1"/>
            </p:cNvSpPr>
            <p:nvPr/>
          </p:nvSpPr>
          <p:spPr bwMode="auto">
            <a:xfrm>
              <a:off x="3054" y="2681"/>
              <a:ext cx="150" cy="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78"/>
            <p:cNvSpPr>
              <a:spLocks noChangeArrowheads="1"/>
            </p:cNvSpPr>
            <p:nvPr/>
          </p:nvSpPr>
          <p:spPr bwMode="auto">
            <a:xfrm>
              <a:off x="3255" y="2681"/>
              <a:ext cx="150" cy="31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79"/>
            <p:cNvSpPr>
              <a:spLocks noChangeArrowheads="1"/>
            </p:cNvSpPr>
            <p:nvPr/>
          </p:nvSpPr>
          <p:spPr bwMode="auto">
            <a:xfrm>
              <a:off x="3456" y="2681"/>
              <a:ext cx="147" cy="31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80"/>
            <p:cNvSpPr>
              <a:spLocks noChangeArrowheads="1"/>
            </p:cNvSpPr>
            <p:nvPr/>
          </p:nvSpPr>
          <p:spPr bwMode="auto">
            <a:xfrm>
              <a:off x="3657" y="2681"/>
              <a:ext cx="147" cy="31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82"/>
            <p:cNvSpPr>
              <a:spLocks noEditPoints="1"/>
            </p:cNvSpPr>
            <p:nvPr/>
          </p:nvSpPr>
          <p:spPr bwMode="auto">
            <a:xfrm>
              <a:off x="2672" y="2624"/>
              <a:ext cx="1186" cy="919"/>
            </a:xfrm>
            <a:custGeom>
              <a:avLst/>
              <a:gdLst>
                <a:gd name="T0" fmla="*/ 258 w 419"/>
                <a:gd name="T1" fmla="*/ 119 h 324"/>
                <a:gd name="T2" fmla="*/ 258 w 419"/>
                <a:gd name="T3" fmla="*/ 258 h 324"/>
                <a:gd name="T4" fmla="*/ 283 w 419"/>
                <a:gd name="T5" fmla="*/ 283 h 324"/>
                <a:gd name="T6" fmla="*/ 359 w 419"/>
                <a:gd name="T7" fmla="*/ 283 h 324"/>
                <a:gd name="T8" fmla="*/ 367 w 419"/>
                <a:gd name="T9" fmla="*/ 291 h 324"/>
                <a:gd name="T10" fmla="*/ 359 w 419"/>
                <a:gd name="T11" fmla="*/ 299 h 324"/>
                <a:gd name="T12" fmla="*/ 299 w 419"/>
                <a:gd name="T13" fmla="*/ 299 h 324"/>
                <a:gd name="T14" fmla="*/ 324 w 419"/>
                <a:gd name="T15" fmla="*/ 324 h 324"/>
                <a:gd name="T16" fmla="*/ 411 w 419"/>
                <a:gd name="T17" fmla="*/ 324 h 324"/>
                <a:gd name="T18" fmla="*/ 419 w 419"/>
                <a:gd name="T19" fmla="*/ 315 h 324"/>
                <a:gd name="T20" fmla="*/ 419 w 419"/>
                <a:gd name="T21" fmla="*/ 280 h 324"/>
                <a:gd name="T22" fmla="*/ 367 w 419"/>
                <a:gd name="T23" fmla="*/ 228 h 324"/>
                <a:gd name="T24" fmla="*/ 367 w 419"/>
                <a:gd name="T25" fmla="*/ 263 h 324"/>
                <a:gd name="T26" fmla="*/ 266 w 419"/>
                <a:gd name="T27" fmla="*/ 263 h 324"/>
                <a:gd name="T28" fmla="*/ 266 w 419"/>
                <a:gd name="T29" fmla="*/ 217 h 324"/>
                <a:gd name="T30" fmla="*/ 356 w 419"/>
                <a:gd name="T31" fmla="*/ 217 h 324"/>
                <a:gd name="T32" fmla="*/ 348 w 419"/>
                <a:gd name="T33" fmla="*/ 208 h 324"/>
                <a:gd name="T34" fmla="*/ 266 w 419"/>
                <a:gd name="T35" fmla="*/ 208 h 324"/>
                <a:gd name="T36" fmla="*/ 266 w 419"/>
                <a:gd name="T37" fmla="*/ 161 h 324"/>
                <a:gd name="T38" fmla="*/ 301 w 419"/>
                <a:gd name="T39" fmla="*/ 161 h 324"/>
                <a:gd name="T40" fmla="*/ 293 w 419"/>
                <a:gd name="T41" fmla="*/ 153 h 324"/>
                <a:gd name="T42" fmla="*/ 266 w 419"/>
                <a:gd name="T43" fmla="*/ 153 h 324"/>
                <a:gd name="T44" fmla="*/ 266 w 419"/>
                <a:gd name="T45" fmla="*/ 127 h 324"/>
                <a:gd name="T46" fmla="*/ 258 w 419"/>
                <a:gd name="T47" fmla="*/ 119 h 324"/>
                <a:gd name="T48" fmla="*/ 64 w 419"/>
                <a:gd name="T49" fmla="*/ 31 h 324"/>
                <a:gd name="T50" fmla="*/ 64 w 419"/>
                <a:gd name="T51" fmla="*/ 20 h 324"/>
                <a:gd name="T52" fmla="*/ 117 w 419"/>
                <a:gd name="T53" fmla="*/ 20 h 324"/>
                <a:gd name="T54" fmla="*/ 117 w 419"/>
                <a:gd name="T55" fmla="*/ 31 h 324"/>
                <a:gd name="T56" fmla="*/ 64 w 419"/>
                <a:gd name="T57" fmla="*/ 31 h 324"/>
                <a:gd name="T58" fmla="*/ 139 w 419"/>
                <a:gd name="T59" fmla="*/ 0 h 324"/>
                <a:gd name="T60" fmla="*/ 0 w 419"/>
                <a:gd name="T61" fmla="*/ 0 h 324"/>
                <a:gd name="T62" fmla="*/ 20 w 419"/>
                <a:gd name="T63" fmla="*/ 20 h 324"/>
                <a:gd name="T64" fmla="*/ 46 w 419"/>
                <a:gd name="T65" fmla="*/ 20 h 324"/>
                <a:gd name="T66" fmla="*/ 46 w 419"/>
                <a:gd name="T67" fmla="*/ 31 h 324"/>
                <a:gd name="T68" fmla="*/ 31 w 419"/>
                <a:gd name="T69" fmla="*/ 31 h 324"/>
                <a:gd name="T70" fmla="*/ 51 w 419"/>
                <a:gd name="T71" fmla="*/ 51 h 324"/>
                <a:gd name="T72" fmla="*/ 191 w 419"/>
                <a:gd name="T73" fmla="*/ 51 h 324"/>
                <a:gd name="T74" fmla="*/ 170 w 419"/>
                <a:gd name="T75" fmla="*/ 31 h 324"/>
                <a:gd name="T76" fmla="*/ 135 w 419"/>
                <a:gd name="T77" fmla="*/ 31 h 324"/>
                <a:gd name="T78" fmla="*/ 135 w 419"/>
                <a:gd name="T79" fmla="*/ 20 h 324"/>
                <a:gd name="T80" fmla="*/ 159 w 419"/>
                <a:gd name="T81" fmla="*/ 20 h 324"/>
                <a:gd name="T82" fmla="*/ 139 w 419"/>
                <a:gd name="T8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9" h="324">
                  <a:moveTo>
                    <a:pt x="258" y="119"/>
                  </a:moveTo>
                  <a:cubicBezTo>
                    <a:pt x="258" y="258"/>
                    <a:pt x="258" y="258"/>
                    <a:pt x="258" y="258"/>
                  </a:cubicBezTo>
                  <a:cubicBezTo>
                    <a:pt x="283" y="283"/>
                    <a:pt x="283" y="283"/>
                    <a:pt x="283" y="283"/>
                  </a:cubicBezTo>
                  <a:cubicBezTo>
                    <a:pt x="359" y="283"/>
                    <a:pt x="359" y="283"/>
                    <a:pt x="359" y="283"/>
                  </a:cubicBezTo>
                  <a:cubicBezTo>
                    <a:pt x="363" y="283"/>
                    <a:pt x="367" y="287"/>
                    <a:pt x="367" y="291"/>
                  </a:cubicBezTo>
                  <a:cubicBezTo>
                    <a:pt x="367" y="296"/>
                    <a:pt x="363" y="299"/>
                    <a:pt x="359" y="299"/>
                  </a:cubicBezTo>
                  <a:cubicBezTo>
                    <a:pt x="299" y="299"/>
                    <a:pt x="299" y="299"/>
                    <a:pt x="299" y="299"/>
                  </a:cubicBezTo>
                  <a:cubicBezTo>
                    <a:pt x="324" y="324"/>
                    <a:pt x="324" y="324"/>
                    <a:pt x="324" y="324"/>
                  </a:cubicBezTo>
                  <a:cubicBezTo>
                    <a:pt x="411" y="324"/>
                    <a:pt x="411" y="324"/>
                    <a:pt x="411" y="324"/>
                  </a:cubicBezTo>
                  <a:cubicBezTo>
                    <a:pt x="415" y="324"/>
                    <a:pt x="419" y="320"/>
                    <a:pt x="419" y="315"/>
                  </a:cubicBezTo>
                  <a:cubicBezTo>
                    <a:pt x="419" y="280"/>
                    <a:pt x="419" y="280"/>
                    <a:pt x="419" y="280"/>
                  </a:cubicBezTo>
                  <a:cubicBezTo>
                    <a:pt x="367" y="228"/>
                    <a:pt x="367" y="228"/>
                    <a:pt x="367" y="228"/>
                  </a:cubicBezTo>
                  <a:cubicBezTo>
                    <a:pt x="367" y="263"/>
                    <a:pt x="367" y="263"/>
                    <a:pt x="367" y="263"/>
                  </a:cubicBezTo>
                  <a:cubicBezTo>
                    <a:pt x="266" y="263"/>
                    <a:pt x="266" y="263"/>
                    <a:pt x="266" y="263"/>
                  </a:cubicBezTo>
                  <a:cubicBezTo>
                    <a:pt x="266" y="217"/>
                    <a:pt x="266" y="217"/>
                    <a:pt x="266" y="217"/>
                  </a:cubicBezTo>
                  <a:cubicBezTo>
                    <a:pt x="356" y="217"/>
                    <a:pt x="356" y="217"/>
                    <a:pt x="356" y="217"/>
                  </a:cubicBezTo>
                  <a:cubicBezTo>
                    <a:pt x="348" y="208"/>
                    <a:pt x="348" y="208"/>
                    <a:pt x="348" y="208"/>
                  </a:cubicBezTo>
                  <a:cubicBezTo>
                    <a:pt x="266" y="208"/>
                    <a:pt x="266" y="208"/>
                    <a:pt x="266" y="208"/>
                  </a:cubicBezTo>
                  <a:cubicBezTo>
                    <a:pt x="266" y="161"/>
                    <a:pt x="266" y="161"/>
                    <a:pt x="266" y="161"/>
                  </a:cubicBezTo>
                  <a:cubicBezTo>
                    <a:pt x="301" y="161"/>
                    <a:pt x="301" y="161"/>
                    <a:pt x="301" y="161"/>
                  </a:cubicBezTo>
                  <a:cubicBezTo>
                    <a:pt x="293" y="153"/>
                    <a:pt x="293" y="153"/>
                    <a:pt x="293" y="153"/>
                  </a:cubicBezTo>
                  <a:cubicBezTo>
                    <a:pt x="266" y="153"/>
                    <a:pt x="266" y="153"/>
                    <a:pt x="266" y="153"/>
                  </a:cubicBezTo>
                  <a:cubicBezTo>
                    <a:pt x="266" y="127"/>
                    <a:pt x="266" y="127"/>
                    <a:pt x="266" y="127"/>
                  </a:cubicBezTo>
                  <a:cubicBezTo>
                    <a:pt x="258" y="119"/>
                    <a:pt x="258" y="119"/>
                    <a:pt x="258" y="119"/>
                  </a:cubicBezTo>
                  <a:moveTo>
                    <a:pt x="64" y="31"/>
                  </a:moveTo>
                  <a:cubicBezTo>
                    <a:pt x="64" y="20"/>
                    <a:pt x="64" y="20"/>
                    <a:pt x="64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64" y="31"/>
                    <a:pt x="64" y="31"/>
                    <a:pt x="64" y="31"/>
                  </a:cubicBezTo>
                  <a:moveTo>
                    <a:pt x="13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70" y="31"/>
                    <a:pt x="170" y="31"/>
                    <a:pt x="170" y="31"/>
                  </a:cubicBezTo>
                  <a:cubicBezTo>
                    <a:pt x="135" y="31"/>
                    <a:pt x="135" y="31"/>
                    <a:pt x="135" y="31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59" y="20"/>
                    <a:pt x="159" y="20"/>
                    <a:pt x="159" y="20"/>
                  </a:cubicBezTo>
                  <a:cubicBezTo>
                    <a:pt x="139" y="0"/>
                    <a:pt x="139" y="0"/>
                    <a:pt x="139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4"/>
            <p:cNvSpPr>
              <a:spLocks/>
            </p:cNvSpPr>
            <p:nvPr/>
          </p:nvSpPr>
          <p:spPr bwMode="auto">
            <a:xfrm>
              <a:off x="2817" y="2769"/>
              <a:ext cx="586" cy="587"/>
            </a:xfrm>
            <a:custGeom>
              <a:avLst/>
              <a:gdLst>
                <a:gd name="T0" fmla="*/ 396 w 586"/>
                <a:gd name="T1" fmla="*/ 0 h 587"/>
                <a:gd name="T2" fmla="*/ 0 w 586"/>
                <a:gd name="T3" fmla="*/ 0 h 587"/>
                <a:gd name="T4" fmla="*/ 586 w 586"/>
                <a:gd name="T5" fmla="*/ 587 h 587"/>
                <a:gd name="T6" fmla="*/ 586 w 586"/>
                <a:gd name="T7" fmla="*/ 193 h 587"/>
                <a:gd name="T8" fmla="*/ 396 w 586"/>
                <a:gd name="T9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6" h="587">
                  <a:moveTo>
                    <a:pt x="396" y="0"/>
                  </a:moveTo>
                  <a:lnTo>
                    <a:pt x="0" y="0"/>
                  </a:lnTo>
                  <a:lnTo>
                    <a:pt x="586" y="587"/>
                  </a:lnTo>
                  <a:lnTo>
                    <a:pt x="586" y="193"/>
                  </a:lnTo>
                  <a:lnTo>
                    <a:pt x="3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0"/>
            <p:cNvSpPr>
              <a:spLocks/>
            </p:cNvSpPr>
            <p:nvPr/>
          </p:nvSpPr>
          <p:spPr bwMode="auto">
            <a:xfrm>
              <a:off x="3425" y="3240"/>
              <a:ext cx="286" cy="130"/>
            </a:xfrm>
            <a:custGeom>
              <a:avLst/>
              <a:gdLst>
                <a:gd name="T0" fmla="*/ 255 w 286"/>
                <a:gd name="T1" fmla="*/ 0 h 130"/>
                <a:gd name="T2" fmla="*/ 0 w 286"/>
                <a:gd name="T3" fmla="*/ 0 h 130"/>
                <a:gd name="T4" fmla="*/ 0 w 286"/>
                <a:gd name="T5" fmla="*/ 130 h 130"/>
                <a:gd name="T6" fmla="*/ 286 w 286"/>
                <a:gd name="T7" fmla="*/ 130 h 130"/>
                <a:gd name="T8" fmla="*/ 286 w 286"/>
                <a:gd name="T9" fmla="*/ 31 h 130"/>
                <a:gd name="T10" fmla="*/ 255 w 286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130">
                  <a:moveTo>
                    <a:pt x="255" y="0"/>
                  </a:moveTo>
                  <a:lnTo>
                    <a:pt x="0" y="0"/>
                  </a:lnTo>
                  <a:lnTo>
                    <a:pt x="0" y="130"/>
                  </a:lnTo>
                  <a:lnTo>
                    <a:pt x="286" y="130"/>
                  </a:lnTo>
                  <a:lnTo>
                    <a:pt x="286" y="31"/>
                  </a:lnTo>
                  <a:lnTo>
                    <a:pt x="2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1"/>
            <p:cNvSpPr>
              <a:spLocks/>
            </p:cNvSpPr>
            <p:nvPr/>
          </p:nvSpPr>
          <p:spPr bwMode="auto">
            <a:xfrm>
              <a:off x="3473" y="3427"/>
              <a:ext cx="238" cy="45"/>
            </a:xfrm>
            <a:custGeom>
              <a:avLst/>
              <a:gdLst>
                <a:gd name="T0" fmla="*/ 76 w 84"/>
                <a:gd name="T1" fmla="*/ 0 h 16"/>
                <a:gd name="T2" fmla="*/ 0 w 84"/>
                <a:gd name="T3" fmla="*/ 0 h 16"/>
                <a:gd name="T4" fmla="*/ 16 w 84"/>
                <a:gd name="T5" fmla="*/ 16 h 16"/>
                <a:gd name="T6" fmla="*/ 76 w 84"/>
                <a:gd name="T7" fmla="*/ 16 h 16"/>
                <a:gd name="T8" fmla="*/ 84 w 84"/>
                <a:gd name="T9" fmla="*/ 8 h 16"/>
                <a:gd name="T10" fmla="*/ 76 w 8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6">
                  <a:moveTo>
                    <a:pt x="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80" y="16"/>
                    <a:pt x="84" y="13"/>
                    <a:pt x="84" y="8"/>
                  </a:cubicBezTo>
                  <a:cubicBezTo>
                    <a:pt x="84" y="4"/>
                    <a:pt x="80" y="0"/>
                    <a:pt x="76" y="0"/>
                  </a:cubicBezTo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2"/>
            <p:cNvSpPr>
              <a:spLocks/>
            </p:cNvSpPr>
            <p:nvPr/>
          </p:nvSpPr>
          <p:spPr bwMode="auto">
            <a:xfrm>
              <a:off x="2729" y="2681"/>
              <a:ext cx="74" cy="31"/>
            </a:xfrm>
            <a:custGeom>
              <a:avLst/>
              <a:gdLst>
                <a:gd name="T0" fmla="*/ 74 w 74"/>
                <a:gd name="T1" fmla="*/ 0 h 31"/>
                <a:gd name="T2" fmla="*/ 0 w 74"/>
                <a:gd name="T3" fmla="*/ 0 h 31"/>
                <a:gd name="T4" fmla="*/ 31 w 74"/>
                <a:gd name="T5" fmla="*/ 31 h 31"/>
                <a:gd name="T6" fmla="*/ 74 w 74"/>
                <a:gd name="T7" fmla="*/ 31 h 31"/>
                <a:gd name="T8" fmla="*/ 74 w 7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31">
                  <a:moveTo>
                    <a:pt x="74" y="0"/>
                  </a:moveTo>
                  <a:lnTo>
                    <a:pt x="0" y="0"/>
                  </a:lnTo>
                  <a:lnTo>
                    <a:pt x="31" y="31"/>
                  </a:lnTo>
                  <a:lnTo>
                    <a:pt x="74" y="3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3"/>
            <p:cNvSpPr>
              <a:spLocks/>
            </p:cNvSpPr>
            <p:nvPr/>
          </p:nvSpPr>
          <p:spPr bwMode="auto">
            <a:xfrm>
              <a:off x="2729" y="2681"/>
              <a:ext cx="74" cy="31"/>
            </a:xfrm>
            <a:custGeom>
              <a:avLst/>
              <a:gdLst>
                <a:gd name="T0" fmla="*/ 74 w 74"/>
                <a:gd name="T1" fmla="*/ 0 h 31"/>
                <a:gd name="T2" fmla="*/ 0 w 74"/>
                <a:gd name="T3" fmla="*/ 0 h 31"/>
                <a:gd name="T4" fmla="*/ 31 w 74"/>
                <a:gd name="T5" fmla="*/ 31 h 31"/>
                <a:gd name="T6" fmla="*/ 74 w 74"/>
                <a:gd name="T7" fmla="*/ 31 h 31"/>
                <a:gd name="T8" fmla="*/ 74 w 7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31">
                  <a:moveTo>
                    <a:pt x="74" y="0"/>
                  </a:moveTo>
                  <a:lnTo>
                    <a:pt x="0" y="0"/>
                  </a:lnTo>
                  <a:lnTo>
                    <a:pt x="31" y="31"/>
                  </a:lnTo>
                  <a:lnTo>
                    <a:pt x="74" y="31"/>
                  </a:lnTo>
                  <a:lnTo>
                    <a:pt x="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94"/>
            <p:cNvSpPr>
              <a:spLocks noChangeArrowheads="1"/>
            </p:cNvSpPr>
            <p:nvPr/>
          </p:nvSpPr>
          <p:spPr bwMode="auto">
            <a:xfrm>
              <a:off x="2854" y="2681"/>
              <a:ext cx="150" cy="31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95"/>
            <p:cNvSpPr>
              <a:spLocks noChangeArrowheads="1"/>
            </p:cNvSpPr>
            <p:nvPr/>
          </p:nvSpPr>
          <p:spPr bwMode="auto">
            <a:xfrm>
              <a:off x="2854" y="2681"/>
              <a:ext cx="150" cy="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6"/>
            <p:cNvSpPr>
              <a:spLocks/>
            </p:cNvSpPr>
            <p:nvPr/>
          </p:nvSpPr>
          <p:spPr bwMode="auto">
            <a:xfrm>
              <a:off x="3054" y="2681"/>
              <a:ext cx="99" cy="31"/>
            </a:xfrm>
            <a:custGeom>
              <a:avLst/>
              <a:gdLst>
                <a:gd name="T0" fmla="*/ 68 w 99"/>
                <a:gd name="T1" fmla="*/ 0 h 31"/>
                <a:gd name="T2" fmla="*/ 0 w 99"/>
                <a:gd name="T3" fmla="*/ 0 h 31"/>
                <a:gd name="T4" fmla="*/ 0 w 99"/>
                <a:gd name="T5" fmla="*/ 31 h 31"/>
                <a:gd name="T6" fmla="*/ 99 w 99"/>
                <a:gd name="T7" fmla="*/ 31 h 31"/>
                <a:gd name="T8" fmla="*/ 68 w 99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31">
                  <a:moveTo>
                    <a:pt x="68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99" y="3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7"/>
            <p:cNvSpPr>
              <a:spLocks/>
            </p:cNvSpPr>
            <p:nvPr/>
          </p:nvSpPr>
          <p:spPr bwMode="auto">
            <a:xfrm>
              <a:off x="3054" y="2681"/>
              <a:ext cx="99" cy="31"/>
            </a:xfrm>
            <a:custGeom>
              <a:avLst/>
              <a:gdLst>
                <a:gd name="T0" fmla="*/ 68 w 99"/>
                <a:gd name="T1" fmla="*/ 0 h 31"/>
                <a:gd name="T2" fmla="*/ 0 w 99"/>
                <a:gd name="T3" fmla="*/ 0 h 31"/>
                <a:gd name="T4" fmla="*/ 0 w 99"/>
                <a:gd name="T5" fmla="*/ 31 h 31"/>
                <a:gd name="T6" fmla="*/ 99 w 99"/>
                <a:gd name="T7" fmla="*/ 31 h 31"/>
                <a:gd name="T8" fmla="*/ 68 w 99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31">
                  <a:moveTo>
                    <a:pt x="68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99" y="31"/>
                  </a:lnTo>
                  <a:lnTo>
                    <a:pt x="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8825643" y="3264167"/>
            <a:ext cx="1736438" cy="1431162"/>
            <a:chOff x="3663609" y="1769533"/>
            <a:chExt cx="1736438" cy="1431162"/>
          </a:xfrm>
        </p:grpSpPr>
        <p:sp>
          <p:nvSpPr>
            <p:cNvPr id="177" name="Rectangle 176"/>
            <p:cNvSpPr/>
            <p:nvPr/>
          </p:nvSpPr>
          <p:spPr>
            <a:xfrm>
              <a:off x="3663609" y="1769533"/>
              <a:ext cx="1736438" cy="14311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6" name="Group 175"/>
            <p:cNvGrpSpPr/>
            <p:nvPr/>
          </p:nvGrpSpPr>
          <p:grpSpPr>
            <a:xfrm>
              <a:off x="4042291" y="1981053"/>
              <a:ext cx="979074" cy="1134998"/>
              <a:chOff x="3848808" y="1750186"/>
              <a:chExt cx="1247668" cy="1446368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48808" y="1750186"/>
                <a:ext cx="1080086" cy="1378042"/>
              </a:xfrm>
              <a:prstGeom prst="rect">
                <a:avLst/>
              </a:prstGeom>
            </p:spPr>
          </p:pic>
          <p:grpSp>
            <p:nvGrpSpPr>
              <p:cNvPr id="132" name="Group 11"/>
              <p:cNvGrpSpPr>
                <a:grpSpLocks noChangeAspect="1"/>
              </p:cNvGrpSpPr>
              <p:nvPr/>
            </p:nvGrpSpPr>
            <p:grpSpPr bwMode="auto">
              <a:xfrm>
                <a:off x="4396312" y="2183413"/>
                <a:ext cx="700164" cy="1013141"/>
                <a:chOff x="5885" y="1065"/>
                <a:chExt cx="651" cy="942"/>
              </a:xfrm>
            </p:grpSpPr>
            <p:sp>
              <p:nvSpPr>
                <p:cNvPr id="133" name="AutoShape 1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885" y="1065"/>
                  <a:ext cx="651" cy="9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" name="Freeform 12"/>
                <p:cNvSpPr>
                  <a:spLocks/>
                </p:cNvSpPr>
                <p:nvPr/>
              </p:nvSpPr>
              <p:spPr bwMode="auto">
                <a:xfrm>
                  <a:off x="5887" y="1281"/>
                  <a:ext cx="110" cy="126"/>
                </a:xfrm>
                <a:custGeom>
                  <a:avLst/>
                  <a:gdLst>
                    <a:gd name="T0" fmla="*/ 9 w 46"/>
                    <a:gd name="T1" fmla="*/ 53 h 53"/>
                    <a:gd name="T2" fmla="*/ 46 w 46"/>
                    <a:gd name="T3" fmla="*/ 53 h 53"/>
                    <a:gd name="T4" fmla="*/ 46 w 46"/>
                    <a:gd name="T5" fmla="*/ 0 h 53"/>
                    <a:gd name="T6" fmla="*/ 9 w 46"/>
                    <a:gd name="T7" fmla="*/ 0 h 53"/>
                    <a:gd name="T8" fmla="*/ 0 w 46"/>
                    <a:gd name="T9" fmla="*/ 9 h 53"/>
                    <a:gd name="T10" fmla="*/ 0 w 46"/>
                    <a:gd name="T11" fmla="*/ 44 h 53"/>
                    <a:gd name="T12" fmla="*/ 9 w 46"/>
                    <a:gd name="T13" fmla="*/ 5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" h="53">
                      <a:moveTo>
                        <a:pt x="9" y="53"/>
                      </a:moveTo>
                      <a:cubicBezTo>
                        <a:pt x="46" y="53"/>
                        <a:pt x="46" y="53"/>
                        <a:pt x="46" y="53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9"/>
                        <a:pt x="4" y="53"/>
                        <a:pt x="9" y="53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Rectangle 13"/>
                <p:cNvSpPr>
                  <a:spLocks noChangeArrowheads="1"/>
                </p:cNvSpPr>
                <p:nvPr/>
              </p:nvSpPr>
              <p:spPr bwMode="auto">
                <a:xfrm>
                  <a:off x="5928" y="1407"/>
                  <a:ext cx="40" cy="136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Rectangle 14"/>
                <p:cNvSpPr>
                  <a:spLocks noChangeArrowheads="1"/>
                </p:cNvSpPr>
                <p:nvPr/>
              </p:nvSpPr>
              <p:spPr bwMode="auto">
                <a:xfrm>
                  <a:off x="5928" y="1407"/>
                  <a:ext cx="40" cy="4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Rectangle 15"/>
                <p:cNvSpPr>
                  <a:spLocks noChangeArrowheads="1"/>
                </p:cNvSpPr>
                <p:nvPr/>
              </p:nvSpPr>
              <p:spPr bwMode="auto">
                <a:xfrm>
                  <a:off x="5928" y="1617"/>
                  <a:ext cx="40" cy="100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Rectangle 16"/>
                <p:cNvSpPr>
                  <a:spLocks noChangeArrowheads="1"/>
                </p:cNvSpPr>
                <p:nvPr/>
              </p:nvSpPr>
              <p:spPr bwMode="auto">
                <a:xfrm>
                  <a:off x="5928" y="1617"/>
                  <a:ext cx="40" cy="4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17"/>
                <p:cNvSpPr>
                  <a:spLocks/>
                </p:cNvSpPr>
                <p:nvPr/>
              </p:nvSpPr>
              <p:spPr bwMode="auto">
                <a:xfrm>
                  <a:off x="5902" y="1486"/>
                  <a:ext cx="93" cy="131"/>
                </a:xfrm>
                <a:custGeom>
                  <a:avLst/>
                  <a:gdLst>
                    <a:gd name="T0" fmla="*/ 39 w 39"/>
                    <a:gd name="T1" fmla="*/ 44 h 55"/>
                    <a:gd name="T2" fmla="*/ 28 w 39"/>
                    <a:gd name="T3" fmla="*/ 55 h 55"/>
                    <a:gd name="T4" fmla="*/ 11 w 39"/>
                    <a:gd name="T5" fmla="*/ 55 h 55"/>
                    <a:gd name="T6" fmla="*/ 0 w 39"/>
                    <a:gd name="T7" fmla="*/ 44 h 55"/>
                    <a:gd name="T8" fmla="*/ 0 w 39"/>
                    <a:gd name="T9" fmla="*/ 11 h 55"/>
                    <a:gd name="T10" fmla="*/ 11 w 39"/>
                    <a:gd name="T11" fmla="*/ 0 h 55"/>
                    <a:gd name="T12" fmla="*/ 28 w 39"/>
                    <a:gd name="T13" fmla="*/ 0 h 55"/>
                    <a:gd name="T14" fmla="*/ 39 w 39"/>
                    <a:gd name="T15" fmla="*/ 11 h 55"/>
                    <a:gd name="T16" fmla="*/ 39 w 39"/>
                    <a:gd name="T17" fmla="*/ 44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5">
                      <a:moveTo>
                        <a:pt x="39" y="44"/>
                      </a:moveTo>
                      <a:cubicBezTo>
                        <a:pt x="39" y="50"/>
                        <a:pt x="34" y="55"/>
                        <a:pt x="28" y="55"/>
                      </a:cubicBezTo>
                      <a:cubicBezTo>
                        <a:pt x="11" y="55"/>
                        <a:pt x="11" y="55"/>
                        <a:pt x="11" y="55"/>
                      </a:cubicBezTo>
                      <a:cubicBezTo>
                        <a:pt x="5" y="55"/>
                        <a:pt x="0" y="50"/>
                        <a:pt x="0" y="44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34" y="0"/>
                        <a:pt x="39" y="5"/>
                        <a:pt x="39" y="11"/>
                      </a:cubicBezTo>
                      <a:lnTo>
                        <a:pt x="39" y="44"/>
                      </a:lnTo>
                      <a:close/>
                    </a:path>
                  </a:pathLst>
                </a:cu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Rectangle 18"/>
                <p:cNvSpPr>
                  <a:spLocks noChangeArrowheads="1"/>
                </p:cNvSpPr>
                <p:nvPr/>
              </p:nvSpPr>
              <p:spPr bwMode="auto">
                <a:xfrm>
                  <a:off x="6100" y="1476"/>
                  <a:ext cx="233" cy="129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Rectangle 19"/>
                <p:cNvSpPr>
                  <a:spLocks noChangeArrowheads="1"/>
                </p:cNvSpPr>
                <p:nvPr/>
              </p:nvSpPr>
              <p:spPr bwMode="auto">
                <a:xfrm>
                  <a:off x="6100" y="1450"/>
                  <a:ext cx="233" cy="2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Rectangle 20"/>
                <p:cNvSpPr>
                  <a:spLocks noChangeArrowheads="1"/>
                </p:cNvSpPr>
                <p:nvPr/>
              </p:nvSpPr>
              <p:spPr bwMode="auto">
                <a:xfrm>
                  <a:off x="5997" y="1234"/>
                  <a:ext cx="429" cy="219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21"/>
                <p:cNvSpPr>
                  <a:spLocks/>
                </p:cNvSpPr>
                <p:nvPr/>
              </p:nvSpPr>
              <p:spPr bwMode="auto">
                <a:xfrm>
                  <a:off x="6078" y="1101"/>
                  <a:ext cx="277" cy="140"/>
                </a:xfrm>
                <a:custGeom>
                  <a:avLst/>
                  <a:gdLst>
                    <a:gd name="T0" fmla="*/ 58 w 116"/>
                    <a:gd name="T1" fmla="*/ 0 h 59"/>
                    <a:gd name="T2" fmla="*/ 0 w 116"/>
                    <a:gd name="T3" fmla="*/ 59 h 59"/>
                    <a:gd name="T4" fmla="*/ 116 w 116"/>
                    <a:gd name="T5" fmla="*/ 59 h 59"/>
                    <a:gd name="T6" fmla="*/ 58 w 116"/>
                    <a:gd name="T7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6" h="59">
                      <a:moveTo>
                        <a:pt x="58" y="0"/>
                      </a:moveTo>
                      <a:cubicBezTo>
                        <a:pt x="26" y="0"/>
                        <a:pt x="0" y="26"/>
                        <a:pt x="0" y="59"/>
                      </a:cubicBezTo>
                      <a:cubicBezTo>
                        <a:pt x="116" y="59"/>
                        <a:pt x="116" y="59"/>
                        <a:pt x="116" y="59"/>
                      </a:cubicBezTo>
                      <a:cubicBezTo>
                        <a:pt x="116" y="26"/>
                        <a:pt x="90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Oval 22"/>
                <p:cNvSpPr>
                  <a:spLocks noChangeArrowheads="1"/>
                </p:cNvSpPr>
                <p:nvPr/>
              </p:nvSpPr>
              <p:spPr bwMode="auto">
                <a:xfrm>
                  <a:off x="6131" y="1167"/>
                  <a:ext cx="35" cy="3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Oval 23"/>
                <p:cNvSpPr>
                  <a:spLocks noChangeArrowheads="1"/>
                </p:cNvSpPr>
                <p:nvPr/>
              </p:nvSpPr>
              <p:spPr bwMode="auto">
                <a:xfrm>
                  <a:off x="6267" y="1167"/>
                  <a:ext cx="35" cy="3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24"/>
                <p:cNvSpPr>
                  <a:spLocks/>
                </p:cNvSpPr>
                <p:nvPr/>
              </p:nvSpPr>
              <p:spPr bwMode="auto">
                <a:xfrm>
                  <a:off x="6090" y="1300"/>
                  <a:ext cx="243" cy="88"/>
                </a:xfrm>
                <a:custGeom>
                  <a:avLst/>
                  <a:gdLst>
                    <a:gd name="T0" fmla="*/ 102 w 102"/>
                    <a:gd name="T1" fmla="*/ 18 h 37"/>
                    <a:gd name="T2" fmla="*/ 83 w 102"/>
                    <a:gd name="T3" fmla="*/ 37 h 37"/>
                    <a:gd name="T4" fmla="*/ 19 w 102"/>
                    <a:gd name="T5" fmla="*/ 37 h 37"/>
                    <a:gd name="T6" fmla="*/ 0 w 102"/>
                    <a:gd name="T7" fmla="*/ 18 h 37"/>
                    <a:gd name="T8" fmla="*/ 0 w 102"/>
                    <a:gd name="T9" fmla="*/ 18 h 37"/>
                    <a:gd name="T10" fmla="*/ 19 w 102"/>
                    <a:gd name="T11" fmla="*/ 0 h 37"/>
                    <a:gd name="T12" fmla="*/ 83 w 102"/>
                    <a:gd name="T13" fmla="*/ 0 h 37"/>
                    <a:gd name="T14" fmla="*/ 102 w 102"/>
                    <a:gd name="T15" fmla="*/ 1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2" h="37">
                      <a:moveTo>
                        <a:pt x="102" y="18"/>
                      </a:moveTo>
                      <a:cubicBezTo>
                        <a:pt x="102" y="29"/>
                        <a:pt x="94" y="37"/>
                        <a:pt x="83" y="37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8" y="37"/>
                        <a:pt x="0" y="29"/>
                        <a:pt x="0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9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94" y="0"/>
                        <a:pt x="102" y="8"/>
                        <a:pt x="102" y="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25"/>
                <p:cNvSpPr>
                  <a:spLocks/>
                </p:cNvSpPr>
                <p:nvPr/>
              </p:nvSpPr>
              <p:spPr bwMode="auto">
                <a:xfrm>
                  <a:off x="6207" y="1322"/>
                  <a:ext cx="9" cy="52"/>
                </a:xfrm>
                <a:custGeom>
                  <a:avLst/>
                  <a:gdLst>
                    <a:gd name="T0" fmla="*/ 4 w 4"/>
                    <a:gd name="T1" fmla="*/ 20 h 22"/>
                    <a:gd name="T2" fmla="*/ 2 w 4"/>
                    <a:gd name="T3" fmla="*/ 22 h 22"/>
                    <a:gd name="T4" fmla="*/ 2 w 4"/>
                    <a:gd name="T5" fmla="*/ 22 h 22"/>
                    <a:gd name="T6" fmla="*/ 0 w 4"/>
                    <a:gd name="T7" fmla="*/ 20 h 22"/>
                    <a:gd name="T8" fmla="*/ 0 w 4"/>
                    <a:gd name="T9" fmla="*/ 2 h 22"/>
                    <a:gd name="T10" fmla="*/ 2 w 4"/>
                    <a:gd name="T11" fmla="*/ 0 h 22"/>
                    <a:gd name="T12" fmla="*/ 2 w 4"/>
                    <a:gd name="T13" fmla="*/ 0 h 22"/>
                    <a:gd name="T14" fmla="*/ 4 w 4"/>
                    <a:gd name="T15" fmla="*/ 2 h 22"/>
                    <a:gd name="T16" fmla="*/ 4 w 4"/>
                    <a:gd name="T17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26"/>
                <p:cNvSpPr>
                  <a:spLocks/>
                </p:cNvSpPr>
                <p:nvPr/>
              </p:nvSpPr>
              <p:spPr bwMode="auto">
                <a:xfrm>
                  <a:off x="6181" y="1322"/>
                  <a:ext cx="9" cy="52"/>
                </a:xfrm>
                <a:custGeom>
                  <a:avLst/>
                  <a:gdLst>
                    <a:gd name="T0" fmla="*/ 4 w 4"/>
                    <a:gd name="T1" fmla="*/ 20 h 22"/>
                    <a:gd name="T2" fmla="*/ 2 w 4"/>
                    <a:gd name="T3" fmla="*/ 22 h 22"/>
                    <a:gd name="T4" fmla="*/ 2 w 4"/>
                    <a:gd name="T5" fmla="*/ 22 h 22"/>
                    <a:gd name="T6" fmla="*/ 0 w 4"/>
                    <a:gd name="T7" fmla="*/ 20 h 22"/>
                    <a:gd name="T8" fmla="*/ 0 w 4"/>
                    <a:gd name="T9" fmla="*/ 2 h 22"/>
                    <a:gd name="T10" fmla="*/ 2 w 4"/>
                    <a:gd name="T11" fmla="*/ 0 h 22"/>
                    <a:gd name="T12" fmla="*/ 2 w 4"/>
                    <a:gd name="T13" fmla="*/ 0 h 22"/>
                    <a:gd name="T14" fmla="*/ 4 w 4"/>
                    <a:gd name="T15" fmla="*/ 2 h 22"/>
                    <a:gd name="T16" fmla="*/ 4 w 4"/>
                    <a:gd name="T17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27"/>
                <p:cNvSpPr>
                  <a:spLocks/>
                </p:cNvSpPr>
                <p:nvPr/>
              </p:nvSpPr>
              <p:spPr bwMode="auto">
                <a:xfrm>
                  <a:off x="6152" y="1322"/>
                  <a:ext cx="12" cy="52"/>
                </a:xfrm>
                <a:custGeom>
                  <a:avLst/>
                  <a:gdLst>
                    <a:gd name="T0" fmla="*/ 5 w 5"/>
                    <a:gd name="T1" fmla="*/ 20 h 22"/>
                    <a:gd name="T2" fmla="*/ 3 w 5"/>
                    <a:gd name="T3" fmla="*/ 22 h 22"/>
                    <a:gd name="T4" fmla="*/ 3 w 5"/>
                    <a:gd name="T5" fmla="*/ 22 h 22"/>
                    <a:gd name="T6" fmla="*/ 0 w 5"/>
                    <a:gd name="T7" fmla="*/ 20 h 22"/>
                    <a:gd name="T8" fmla="*/ 0 w 5"/>
                    <a:gd name="T9" fmla="*/ 2 h 22"/>
                    <a:gd name="T10" fmla="*/ 3 w 5"/>
                    <a:gd name="T11" fmla="*/ 0 h 22"/>
                    <a:gd name="T12" fmla="*/ 3 w 5"/>
                    <a:gd name="T13" fmla="*/ 0 h 22"/>
                    <a:gd name="T14" fmla="*/ 5 w 5"/>
                    <a:gd name="T15" fmla="*/ 2 h 22"/>
                    <a:gd name="T16" fmla="*/ 5 w 5"/>
                    <a:gd name="T17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22">
                      <a:moveTo>
                        <a:pt x="5" y="20"/>
                      </a:moveTo>
                      <a:cubicBezTo>
                        <a:pt x="5" y="21"/>
                        <a:pt x="4" y="22"/>
                        <a:pt x="3" y="22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4" y="0"/>
                        <a:pt x="5" y="1"/>
                        <a:pt x="5" y="2"/>
                      </a:cubicBezTo>
                      <a:lnTo>
                        <a:pt x="5" y="2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8"/>
                <p:cNvSpPr>
                  <a:spLocks/>
                </p:cNvSpPr>
                <p:nvPr/>
              </p:nvSpPr>
              <p:spPr bwMode="auto">
                <a:xfrm>
                  <a:off x="6126" y="1322"/>
                  <a:ext cx="9" cy="52"/>
                </a:xfrm>
                <a:custGeom>
                  <a:avLst/>
                  <a:gdLst>
                    <a:gd name="T0" fmla="*/ 4 w 4"/>
                    <a:gd name="T1" fmla="*/ 20 h 22"/>
                    <a:gd name="T2" fmla="*/ 2 w 4"/>
                    <a:gd name="T3" fmla="*/ 22 h 22"/>
                    <a:gd name="T4" fmla="*/ 2 w 4"/>
                    <a:gd name="T5" fmla="*/ 22 h 22"/>
                    <a:gd name="T6" fmla="*/ 0 w 4"/>
                    <a:gd name="T7" fmla="*/ 20 h 22"/>
                    <a:gd name="T8" fmla="*/ 0 w 4"/>
                    <a:gd name="T9" fmla="*/ 2 h 22"/>
                    <a:gd name="T10" fmla="*/ 2 w 4"/>
                    <a:gd name="T11" fmla="*/ 0 h 22"/>
                    <a:gd name="T12" fmla="*/ 2 w 4"/>
                    <a:gd name="T13" fmla="*/ 0 h 22"/>
                    <a:gd name="T14" fmla="*/ 4 w 4"/>
                    <a:gd name="T15" fmla="*/ 2 h 22"/>
                    <a:gd name="T16" fmla="*/ 4 w 4"/>
                    <a:gd name="T17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9"/>
                <p:cNvSpPr>
                  <a:spLocks/>
                </p:cNvSpPr>
                <p:nvPr/>
              </p:nvSpPr>
              <p:spPr bwMode="auto">
                <a:xfrm>
                  <a:off x="6288" y="1322"/>
                  <a:ext cx="10" cy="52"/>
                </a:xfrm>
                <a:custGeom>
                  <a:avLst/>
                  <a:gdLst>
                    <a:gd name="T0" fmla="*/ 4 w 4"/>
                    <a:gd name="T1" fmla="*/ 20 h 22"/>
                    <a:gd name="T2" fmla="*/ 2 w 4"/>
                    <a:gd name="T3" fmla="*/ 22 h 22"/>
                    <a:gd name="T4" fmla="*/ 2 w 4"/>
                    <a:gd name="T5" fmla="*/ 22 h 22"/>
                    <a:gd name="T6" fmla="*/ 0 w 4"/>
                    <a:gd name="T7" fmla="*/ 20 h 22"/>
                    <a:gd name="T8" fmla="*/ 0 w 4"/>
                    <a:gd name="T9" fmla="*/ 2 h 22"/>
                    <a:gd name="T10" fmla="*/ 2 w 4"/>
                    <a:gd name="T11" fmla="*/ 0 h 22"/>
                    <a:gd name="T12" fmla="*/ 2 w 4"/>
                    <a:gd name="T13" fmla="*/ 0 h 22"/>
                    <a:gd name="T14" fmla="*/ 4 w 4"/>
                    <a:gd name="T15" fmla="*/ 2 h 22"/>
                    <a:gd name="T16" fmla="*/ 4 w 4"/>
                    <a:gd name="T17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30"/>
                <p:cNvSpPr>
                  <a:spLocks/>
                </p:cNvSpPr>
                <p:nvPr/>
              </p:nvSpPr>
              <p:spPr bwMode="auto">
                <a:xfrm>
                  <a:off x="6259" y="1322"/>
                  <a:ext cx="12" cy="52"/>
                </a:xfrm>
                <a:custGeom>
                  <a:avLst/>
                  <a:gdLst>
                    <a:gd name="T0" fmla="*/ 5 w 5"/>
                    <a:gd name="T1" fmla="*/ 20 h 22"/>
                    <a:gd name="T2" fmla="*/ 3 w 5"/>
                    <a:gd name="T3" fmla="*/ 22 h 22"/>
                    <a:gd name="T4" fmla="*/ 3 w 5"/>
                    <a:gd name="T5" fmla="*/ 22 h 22"/>
                    <a:gd name="T6" fmla="*/ 0 w 5"/>
                    <a:gd name="T7" fmla="*/ 20 h 22"/>
                    <a:gd name="T8" fmla="*/ 0 w 5"/>
                    <a:gd name="T9" fmla="*/ 2 h 22"/>
                    <a:gd name="T10" fmla="*/ 3 w 5"/>
                    <a:gd name="T11" fmla="*/ 0 h 22"/>
                    <a:gd name="T12" fmla="*/ 3 w 5"/>
                    <a:gd name="T13" fmla="*/ 0 h 22"/>
                    <a:gd name="T14" fmla="*/ 5 w 5"/>
                    <a:gd name="T15" fmla="*/ 2 h 22"/>
                    <a:gd name="T16" fmla="*/ 5 w 5"/>
                    <a:gd name="T17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22">
                      <a:moveTo>
                        <a:pt x="5" y="20"/>
                      </a:moveTo>
                      <a:cubicBezTo>
                        <a:pt x="5" y="21"/>
                        <a:pt x="4" y="22"/>
                        <a:pt x="3" y="22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4" y="0"/>
                        <a:pt x="5" y="1"/>
                        <a:pt x="5" y="2"/>
                      </a:cubicBezTo>
                      <a:lnTo>
                        <a:pt x="5" y="2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31"/>
                <p:cNvSpPr>
                  <a:spLocks/>
                </p:cNvSpPr>
                <p:nvPr/>
              </p:nvSpPr>
              <p:spPr bwMode="auto">
                <a:xfrm>
                  <a:off x="6233" y="1322"/>
                  <a:ext cx="10" cy="52"/>
                </a:xfrm>
                <a:custGeom>
                  <a:avLst/>
                  <a:gdLst>
                    <a:gd name="T0" fmla="*/ 4 w 4"/>
                    <a:gd name="T1" fmla="*/ 20 h 22"/>
                    <a:gd name="T2" fmla="*/ 2 w 4"/>
                    <a:gd name="T3" fmla="*/ 22 h 22"/>
                    <a:gd name="T4" fmla="*/ 2 w 4"/>
                    <a:gd name="T5" fmla="*/ 22 h 22"/>
                    <a:gd name="T6" fmla="*/ 0 w 4"/>
                    <a:gd name="T7" fmla="*/ 20 h 22"/>
                    <a:gd name="T8" fmla="*/ 0 w 4"/>
                    <a:gd name="T9" fmla="*/ 2 h 22"/>
                    <a:gd name="T10" fmla="*/ 2 w 4"/>
                    <a:gd name="T11" fmla="*/ 0 h 22"/>
                    <a:gd name="T12" fmla="*/ 2 w 4"/>
                    <a:gd name="T13" fmla="*/ 0 h 22"/>
                    <a:gd name="T14" fmla="*/ 4 w 4"/>
                    <a:gd name="T15" fmla="*/ 2 h 22"/>
                    <a:gd name="T16" fmla="*/ 4 w 4"/>
                    <a:gd name="T17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32"/>
                <p:cNvSpPr>
                  <a:spLocks/>
                </p:cNvSpPr>
                <p:nvPr/>
              </p:nvSpPr>
              <p:spPr bwMode="auto">
                <a:xfrm>
                  <a:off x="6047" y="1588"/>
                  <a:ext cx="329" cy="93"/>
                </a:xfrm>
                <a:custGeom>
                  <a:avLst/>
                  <a:gdLst>
                    <a:gd name="T0" fmla="*/ 11 w 138"/>
                    <a:gd name="T1" fmla="*/ 39 h 39"/>
                    <a:gd name="T2" fmla="*/ 0 w 138"/>
                    <a:gd name="T3" fmla="*/ 28 h 39"/>
                    <a:gd name="T4" fmla="*/ 0 w 138"/>
                    <a:gd name="T5" fmla="*/ 11 h 39"/>
                    <a:gd name="T6" fmla="*/ 11 w 138"/>
                    <a:gd name="T7" fmla="*/ 0 h 39"/>
                    <a:gd name="T8" fmla="*/ 127 w 138"/>
                    <a:gd name="T9" fmla="*/ 0 h 39"/>
                    <a:gd name="T10" fmla="*/ 138 w 138"/>
                    <a:gd name="T11" fmla="*/ 11 h 39"/>
                    <a:gd name="T12" fmla="*/ 138 w 138"/>
                    <a:gd name="T13" fmla="*/ 28 h 39"/>
                    <a:gd name="T14" fmla="*/ 127 w 138"/>
                    <a:gd name="T15" fmla="*/ 39 h 39"/>
                    <a:gd name="T16" fmla="*/ 11 w 138"/>
                    <a:gd name="T17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8" h="39">
                      <a:moveTo>
                        <a:pt x="11" y="39"/>
                      </a:moveTo>
                      <a:cubicBezTo>
                        <a:pt x="5" y="39"/>
                        <a:pt x="0" y="34"/>
                        <a:pt x="0" y="28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27" y="0"/>
                        <a:pt x="127" y="0"/>
                        <a:pt x="127" y="0"/>
                      </a:cubicBezTo>
                      <a:cubicBezTo>
                        <a:pt x="133" y="0"/>
                        <a:pt x="138" y="5"/>
                        <a:pt x="138" y="11"/>
                      </a:cubicBezTo>
                      <a:cubicBezTo>
                        <a:pt x="138" y="28"/>
                        <a:pt x="138" y="28"/>
                        <a:pt x="138" y="28"/>
                      </a:cubicBezTo>
                      <a:cubicBezTo>
                        <a:pt x="138" y="34"/>
                        <a:pt x="133" y="39"/>
                        <a:pt x="127" y="39"/>
                      </a:cubicBezTo>
                      <a:lnTo>
                        <a:pt x="11" y="39"/>
                      </a:lnTo>
                      <a:close/>
                    </a:path>
                  </a:pathLst>
                </a:cu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Rectangle 33"/>
                <p:cNvSpPr>
                  <a:spLocks noChangeArrowheads="1"/>
                </p:cNvSpPr>
                <p:nvPr/>
              </p:nvSpPr>
              <p:spPr bwMode="auto">
                <a:xfrm>
                  <a:off x="6104" y="1681"/>
                  <a:ext cx="43" cy="264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Rectangle 34"/>
                <p:cNvSpPr>
                  <a:spLocks noChangeArrowheads="1"/>
                </p:cNvSpPr>
                <p:nvPr/>
              </p:nvSpPr>
              <p:spPr bwMode="auto">
                <a:xfrm>
                  <a:off x="6104" y="1681"/>
                  <a:ext cx="43" cy="4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Rectangle 35"/>
                <p:cNvSpPr>
                  <a:spLocks noChangeArrowheads="1"/>
                </p:cNvSpPr>
                <p:nvPr/>
              </p:nvSpPr>
              <p:spPr bwMode="auto">
                <a:xfrm>
                  <a:off x="6293" y="1681"/>
                  <a:ext cx="43" cy="264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Rectangle 36"/>
                <p:cNvSpPr>
                  <a:spLocks noChangeArrowheads="1"/>
                </p:cNvSpPr>
                <p:nvPr/>
              </p:nvSpPr>
              <p:spPr bwMode="auto">
                <a:xfrm>
                  <a:off x="6293" y="1681"/>
                  <a:ext cx="43" cy="4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37"/>
                <p:cNvSpPr>
                  <a:spLocks/>
                </p:cNvSpPr>
                <p:nvPr/>
              </p:nvSpPr>
              <p:spPr bwMode="auto">
                <a:xfrm>
                  <a:off x="6364" y="1170"/>
                  <a:ext cx="27" cy="49"/>
                </a:xfrm>
                <a:custGeom>
                  <a:avLst/>
                  <a:gdLst>
                    <a:gd name="T0" fmla="*/ 0 w 11"/>
                    <a:gd name="T1" fmla="*/ 0 h 21"/>
                    <a:gd name="T2" fmla="*/ 0 w 11"/>
                    <a:gd name="T3" fmla="*/ 0 h 21"/>
                    <a:gd name="T4" fmla="*/ 0 w 11"/>
                    <a:gd name="T5" fmla="*/ 21 h 21"/>
                    <a:gd name="T6" fmla="*/ 0 w 11"/>
                    <a:gd name="T7" fmla="*/ 21 h 21"/>
                    <a:gd name="T8" fmla="*/ 11 w 11"/>
                    <a:gd name="T9" fmla="*/ 11 h 21"/>
                    <a:gd name="T10" fmla="*/ 0 w 11"/>
                    <a:gd name="T1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2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6" y="21"/>
                        <a:pt x="11" y="16"/>
                        <a:pt x="11" y="11"/>
                      </a:cubicBezTo>
                      <a:cubicBezTo>
                        <a:pt x="11" y="5"/>
                        <a:pt x="6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Rectangle 38"/>
                <p:cNvSpPr>
                  <a:spLocks noChangeArrowheads="1"/>
                </p:cNvSpPr>
                <p:nvPr/>
              </p:nvSpPr>
              <p:spPr bwMode="auto">
                <a:xfrm>
                  <a:off x="6364" y="1065"/>
                  <a:ext cx="7" cy="131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9"/>
                <p:cNvSpPr>
                  <a:spLocks/>
                </p:cNvSpPr>
                <p:nvPr/>
              </p:nvSpPr>
              <p:spPr bwMode="auto">
                <a:xfrm>
                  <a:off x="6042" y="1170"/>
                  <a:ext cx="27" cy="49"/>
                </a:xfrm>
                <a:custGeom>
                  <a:avLst/>
                  <a:gdLst>
                    <a:gd name="T0" fmla="*/ 11 w 11"/>
                    <a:gd name="T1" fmla="*/ 0 h 21"/>
                    <a:gd name="T2" fmla="*/ 11 w 11"/>
                    <a:gd name="T3" fmla="*/ 0 h 21"/>
                    <a:gd name="T4" fmla="*/ 11 w 11"/>
                    <a:gd name="T5" fmla="*/ 21 h 21"/>
                    <a:gd name="T6" fmla="*/ 11 w 11"/>
                    <a:gd name="T7" fmla="*/ 21 h 21"/>
                    <a:gd name="T8" fmla="*/ 0 w 11"/>
                    <a:gd name="T9" fmla="*/ 11 h 21"/>
                    <a:gd name="T10" fmla="*/ 11 w 11"/>
                    <a:gd name="T1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21">
                      <a:moveTo>
                        <a:pt x="11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5" y="21"/>
                        <a:pt x="0" y="16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Rectangle 40"/>
                <p:cNvSpPr>
                  <a:spLocks noChangeArrowheads="1"/>
                </p:cNvSpPr>
                <p:nvPr/>
              </p:nvSpPr>
              <p:spPr bwMode="auto">
                <a:xfrm>
                  <a:off x="6061" y="1065"/>
                  <a:ext cx="8" cy="131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41"/>
                <p:cNvSpPr>
                  <a:spLocks/>
                </p:cNvSpPr>
                <p:nvPr/>
              </p:nvSpPr>
              <p:spPr bwMode="auto">
                <a:xfrm>
                  <a:off x="6061" y="1938"/>
                  <a:ext cx="132" cy="45"/>
                </a:xfrm>
                <a:custGeom>
                  <a:avLst/>
                  <a:gdLst>
                    <a:gd name="T0" fmla="*/ 55 w 55"/>
                    <a:gd name="T1" fmla="*/ 19 h 19"/>
                    <a:gd name="T2" fmla="*/ 34 w 55"/>
                    <a:gd name="T3" fmla="*/ 0 h 19"/>
                    <a:gd name="T4" fmla="*/ 20 w 55"/>
                    <a:gd name="T5" fmla="*/ 0 h 19"/>
                    <a:gd name="T6" fmla="*/ 0 w 55"/>
                    <a:gd name="T7" fmla="*/ 19 h 19"/>
                    <a:gd name="T8" fmla="*/ 55 w 55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19">
                      <a:moveTo>
                        <a:pt x="55" y="19"/>
                      </a:moveTo>
                      <a:cubicBezTo>
                        <a:pt x="54" y="8"/>
                        <a:pt x="45" y="0"/>
                        <a:pt x="34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9" y="0"/>
                        <a:pt x="0" y="8"/>
                        <a:pt x="0" y="19"/>
                      </a:cubicBezTo>
                      <a:lnTo>
                        <a:pt x="55" y="19"/>
                      </a:lnTo>
                      <a:close/>
                    </a:path>
                  </a:pathLst>
                </a:cu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Rectangle 42"/>
                <p:cNvSpPr>
                  <a:spLocks noChangeArrowheads="1"/>
                </p:cNvSpPr>
                <p:nvPr/>
              </p:nvSpPr>
              <p:spPr bwMode="auto">
                <a:xfrm>
                  <a:off x="6061" y="1983"/>
                  <a:ext cx="132" cy="2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43"/>
                <p:cNvSpPr>
                  <a:spLocks/>
                </p:cNvSpPr>
                <p:nvPr/>
              </p:nvSpPr>
              <p:spPr bwMode="auto">
                <a:xfrm>
                  <a:off x="6247" y="1938"/>
                  <a:ext cx="132" cy="45"/>
                </a:xfrm>
                <a:custGeom>
                  <a:avLst/>
                  <a:gdLst>
                    <a:gd name="T0" fmla="*/ 55 w 55"/>
                    <a:gd name="T1" fmla="*/ 19 h 19"/>
                    <a:gd name="T2" fmla="*/ 35 w 55"/>
                    <a:gd name="T3" fmla="*/ 0 h 19"/>
                    <a:gd name="T4" fmla="*/ 20 w 55"/>
                    <a:gd name="T5" fmla="*/ 0 h 19"/>
                    <a:gd name="T6" fmla="*/ 0 w 55"/>
                    <a:gd name="T7" fmla="*/ 19 h 19"/>
                    <a:gd name="T8" fmla="*/ 55 w 55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19">
                      <a:moveTo>
                        <a:pt x="55" y="19"/>
                      </a:moveTo>
                      <a:cubicBezTo>
                        <a:pt x="55" y="8"/>
                        <a:pt x="46" y="0"/>
                        <a:pt x="35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0" y="0"/>
                        <a:pt x="1" y="8"/>
                        <a:pt x="0" y="19"/>
                      </a:cubicBezTo>
                      <a:lnTo>
                        <a:pt x="55" y="19"/>
                      </a:lnTo>
                      <a:close/>
                    </a:path>
                  </a:pathLst>
                </a:cu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Rectangle 44"/>
                <p:cNvSpPr>
                  <a:spLocks noChangeArrowheads="1"/>
                </p:cNvSpPr>
                <p:nvPr/>
              </p:nvSpPr>
              <p:spPr bwMode="auto">
                <a:xfrm>
                  <a:off x="6247" y="1983"/>
                  <a:ext cx="132" cy="2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45"/>
                <p:cNvSpPr>
                  <a:spLocks/>
                </p:cNvSpPr>
                <p:nvPr/>
              </p:nvSpPr>
              <p:spPr bwMode="auto">
                <a:xfrm>
                  <a:off x="5885" y="1693"/>
                  <a:ext cx="126" cy="107"/>
                </a:xfrm>
                <a:custGeom>
                  <a:avLst/>
                  <a:gdLst>
                    <a:gd name="T0" fmla="*/ 17 w 53"/>
                    <a:gd name="T1" fmla="*/ 36 h 45"/>
                    <a:gd name="T2" fmla="*/ 13 w 53"/>
                    <a:gd name="T3" fmla="*/ 27 h 45"/>
                    <a:gd name="T4" fmla="*/ 27 w 53"/>
                    <a:gd name="T5" fmla="*/ 13 h 45"/>
                    <a:gd name="T6" fmla="*/ 40 w 53"/>
                    <a:gd name="T7" fmla="*/ 27 h 45"/>
                    <a:gd name="T8" fmla="*/ 36 w 53"/>
                    <a:gd name="T9" fmla="*/ 36 h 45"/>
                    <a:gd name="T10" fmla="*/ 45 w 53"/>
                    <a:gd name="T11" fmla="*/ 45 h 45"/>
                    <a:gd name="T12" fmla="*/ 53 w 53"/>
                    <a:gd name="T13" fmla="*/ 27 h 45"/>
                    <a:gd name="T14" fmla="*/ 27 w 53"/>
                    <a:gd name="T15" fmla="*/ 0 h 45"/>
                    <a:gd name="T16" fmla="*/ 0 w 53"/>
                    <a:gd name="T17" fmla="*/ 27 h 45"/>
                    <a:gd name="T18" fmla="*/ 8 w 53"/>
                    <a:gd name="T19" fmla="*/ 45 h 45"/>
                    <a:gd name="T20" fmla="*/ 17 w 53"/>
                    <a:gd name="T21" fmla="*/ 3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3" h="45">
                      <a:moveTo>
                        <a:pt x="17" y="36"/>
                      </a:moveTo>
                      <a:cubicBezTo>
                        <a:pt x="15" y="34"/>
                        <a:pt x="13" y="30"/>
                        <a:pt x="13" y="27"/>
                      </a:cubicBezTo>
                      <a:cubicBezTo>
                        <a:pt x="13" y="19"/>
                        <a:pt x="19" y="13"/>
                        <a:pt x="27" y="13"/>
                      </a:cubicBezTo>
                      <a:cubicBezTo>
                        <a:pt x="34" y="13"/>
                        <a:pt x="40" y="19"/>
                        <a:pt x="40" y="27"/>
                      </a:cubicBezTo>
                      <a:cubicBezTo>
                        <a:pt x="40" y="30"/>
                        <a:pt x="38" y="33"/>
                        <a:pt x="36" y="36"/>
                      </a:cubicBezTo>
                      <a:cubicBezTo>
                        <a:pt x="45" y="45"/>
                        <a:pt x="45" y="45"/>
                        <a:pt x="45" y="45"/>
                      </a:cubicBezTo>
                      <a:cubicBezTo>
                        <a:pt x="50" y="40"/>
                        <a:pt x="53" y="34"/>
                        <a:pt x="53" y="27"/>
                      </a:cubicBezTo>
                      <a:cubicBezTo>
                        <a:pt x="53" y="12"/>
                        <a:pt x="41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ubicBezTo>
                        <a:pt x="0" y="34"/>
                        <a:pt x="3" y="41"/>
                        <a:pt x="8" y="45"/>
                      </a:cubicBezTo>
                      <a:lnTo>
                        <a:pt x="17" y="36"/>
                      </a:lnTo>
                      <a:close/>
                    </a:path>
                  </a:pathLst>
                </a:cu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46"/>
                <p:cNvSpPr>
                  <a:spLocks/>
                </p:cNvSpPr>
                <p:nvPr/>
              </p:nvSpPr>
              <p:spPr bwMode="auto">
                <a:xfrm>
                  <a:off x="6424" y="1281"/>
                  <a:ext cx="110" cy="126"/>
                </a:xfrm>
                <a:custGeom>
                  <a:avLst/>
                  <a:gdLst>
                    <a:gd name="T0" fmla="*/ 37 w 46"/>
                    <a:gd name="T1" fmla="*/ 53 h 53"/>
                    <a:gd name="T2" fmla="*/ 0 w 46"/>
                    <a:gd name="T3" fmla="*/ 53 h 53"/>
                    <a:gd name="T4" fmla="*/ 0 w 46"/>
                    <a:gd name="T5" fmla="*/ 0 h 53"/>
                    <a:gd name="T6" fmla="*/ 37 w 46"/>
                    <a:gd name="T7" fmla="*/ 0 h 53"/>
                    <a:gd name="T8" fmla="*/ 46 w 46"/>
                    <a:gd name="T9" fmla="*/ 9 h 53"/>
                    <a:gd name="T10" fmla="*/ 46 w 46"/>
                    <a:gd name="T11" fmla="*/ 44 h 53"/>
                    <a:gd name="T12" fmla="*/ 37 w 46"/>
                    <a:gd name="T13" fmla="*/ 5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" h="53">
                      <a:moveTo>
                        <a:pt x="37" y="53"/>
                      </a:move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42" y="0"/>
                        <a:pt x="46" y="4"/>
                        <a:pt x="46" y="9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46" y="49"/>
                        <a:pt x="42" y="53"/>
                        <a:pt x="37" y="53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Rectangle 47"/>
                <p:cNvSpPr>
                  <a:spLocks noChangeArrowheads="1"/>
                </p:cNvSpPr>
                <p:nvPr/>
              </p:nvSpPr>
              <p:spPr bwMode="auto">
                <a:xfrm>
                  <a:off x="6453" y="1407"/>
                  <a:ext cx="40" cy="136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Rectangle 48"/>
                <p:cNvSpPr>
                  <a:spLocks noChangeArrowheads="1"/>
                </p:cNvSpPr>
                <p:nvPr/>
              </p:nvSpPr>
              <p:spPr bwMode="auto">
                <a:xfrm>
                  <a:off x="6453" y="1407"/>
                  <a:ext cx="40" cy="4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Rectangle 49"/>
                <p:cNvSpPr>
                  <a:spLocks noChangeArrowheads="1"/>
                </p:cNvSpPr>
                <p:nvPr/>
              </p:nvSpPr>
              <p:spPr bwMode="auto">
                <a:xfrm>
                  <a:off x="6453" y="1617"/>
                  <a:ext cx="40" cy="100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Rectangle 50"/>
                <p:cNvSpPr>
                  <a:spLocks noChangeArrowheads="1"/>
                </p:cNvSpPr>
                <p:nvPr/>
              </p:nvSpPr>
              <p:spPr bwMode="auto">
                <a:xfrm>
                  <a:off x="6453" y="1617"/>
                  <a:ext cx="40" cy="4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51"/>
                <p:cNvSpPr>
                  <a:spLocks/>
                </p:cNvSpPr>
                <p:nvPr/>
              </p:nvSpPr>
              <p:spPr bwMode="auto">
                <a:xfrm>
                  <a:off x="6426" y="1486"/>
                  <a:ext cx="93" cy="131"/>
                </a:xfrm>
                <a:custGeom>
                  <a:avLst/>
                  <a:gdLst>
                    <a:gd name="T0" fmla="*/ 0 w 39"/>
                    <a:gd name="T1" fmla="*/ 44 h 55"/>
                    <a:gd name="T2" fmla="*/ 11 w 39"/>
                    <a:gd name="T3" fmla="*/ 55 h 55"/>
                    <a:gd name="T4" fmla="*/ 28 w 39"/>
                    <a:gd name="T5" fmla="*/ 55 h 55"/>
                    <a:gd name="T6" fmla="*/ 39 w 39"/>
                    <a:gd name="T7" fmla="*/ 44 h 55"/>
                    <a:gd name="T8" fmla="*/ 39 w 39"/>
                    <a:gd name="T9" fmla="*/ 11 h 55"/>
                    <a:gd name="T10" fmla="*/ 28 w 39"/>
                    <a:gd name="T11" fmla="*/ 0 h 55"/>
                    <a:gd name="T12" fmla="*/ 11 w 39"/>
                    <a:gd name="T13" fmla="*/ 0 h 55"/>
                    <a:gd name="T14" fmla="*/ 0 w 39"/>
                    <a:gd name="T15" fmla="*/ 11 h 55"/>
                    <a:gd name="T16" fmla="*/ 0 w 39"/>
                    <a:gd name="T17" fmla="*/ 44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5">
                      <a:moveTo>
                        <a:pt x="0" y="44"/>
                      </a:moveTo>
                      <a:cubicBezTo>
                        <a:pt x="0" y="50"/>
                        <a:pt x="5" y="55"/>
                        <a:pt x="11" y="55"/>
                      </a:cubicBezTo>
                      <a:cubicBezTo>
                        <a:pt x="28" y="55"/>
                        <a:pt x="28" y="55"/>
                        <a:pt x="28" y="55"/>
                      </a:cubicBezTo>
                      <a:cubicBezTo>
                        <a:pt x="34" y="55"/>
                        <a:pt x="39" y="50"/>
                        <a:pt x="39" y="44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39" y="5"/>
                        <a:pt x="34" y="0"/>
                        <a:pt x="28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52"/>
                <p:cNvSpPr>
                  <a:spLocks/>
                </p:cNvSpPr>
                <p:nvPr/>
              </p:nvSpPr>
              <p:spPr bwMode="auto">
                <a:xfrm>
                  <a:off x="6410" y="1693"/>
                  <a:ext cx="126" cy="107"/>
                </a:xfrm>
                <a:custGeom>
                  <a:avLst/>
                  <a:gdLst>
                    <a:gd name="T0" fmla="*/ 36 w 53"/>
                    <a:gd name="T1" fmla="*/ 36 h 45"/>
                    <a:gd name="T2" fmla="*/ 40 w 53"/>
                    <a:gd name="T3" fmla="*/ 27 h 45"/>
                    <a:gd name="T4" fmla="*/ 27 w 53"/>
                    <a:gd name="T5" fmla="*/ 13 h 45"/>
                    <a:gd name="T6" fmla="*/ 13 w 53"/>
                    <a:gd name="T7" fmla="*/ 27 h 45"/>
                    <a:gd name="T8" fmla="*/ 17 w 53"/>
                    <a:gd name="T9" fmla="*/ 36 h 45"/>
                    <a:gd name="T10" fmla="*/ 8 w 53"/>
                    <a:gd name="T11" fmla="*/ 45 h 45"/>
                    <a:gd name="T12" fmla="*/ 0 w 53"/>
                    <a:gd name="T13" fmla="*/ 27 h 45"/>
                    <a:gd name="T14" fmla="*/ 27 w 53"/>
                    <a:gd name="T15" fmla="*/ 0 h 45"/>
                    <a:gd name="T16" fmla="*/ 53 w 53"/>
                    <a:gd name="T17" fmla="*/ 27 h 45"/>
                    <a:gd name="T18" fmla="*/ 45 w 53"/>
                    <a:gd name="T19" fmla="*/ 45 h 45"/>
                    <a:gd name="T20" fmla="*/ 36 w 53"/>
                    <a:gd name="T21" fmla="*/ 3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3" h="45">
                      <a:moveTo>
                        <a:pt x="36" y="36"/>
                      </a:moveTo>
                      <a:cubicBezTo>
                        <a:pt x="38" y="34"/>
                        <a:pt x="40" y="30"/>
                        <a:pt x="40" y="27"/>
                      </a:cubicBezTo>
                      <a:cubicBezTo>
                        <a:pt x="40" y="19"/>
                        <a:pt x="34" y="13"/>
                        <a:pt x="27" y="13"/>
                      </a:cubicBezTo>
                      <a:cubicBezTo>
                        <a:pt x="19" y="13"/>
                        <a:pt x="13" y="19"/>
                        <a:pt x="13" y="27"/>
                      </a:cubicBezTo>
                      <a:cubicBezTo>
                        <a:pt x="13" y="30"/>
                        <a:pt x="15" y="33"/>
                        <a:pt x="17" y="36"/>
                      </a:cubicBezTo>
                      <a:cubicBezTo>
                        <a:pt x="8" y="45"/>
                        <a:pt x="8" y="45"/>
                        <a:pt x="8" y="45"/>
                      </a:cubicBezTo>
                      <a:cubicBezTo>
                        <a:pt x="3" y="40"/>
                        <a:pt x="0" y="34"/>
                        <a:pt x="0" y="27"/>
                      </a:cubicBez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41" y="0"/>
                        <a:pt x="53" y="12"/>
                        <a:pt x="53" y="27"/>
                      </a:cubicBezTo>
                      <a:cubicBezTo>
                        <a:pt x="53" y="34"/>
                        <a:pt x="50" y="41"/>
                        <a:pt x="45" y="45"/>
                      </a:cubicBezTo>
                      <a:lnTo>
                        <a:pt x="36" y="36"/>
                      </a:lnTo>
                      <a:close/>
                    </a:path>
                  </a:pathLst>
                </a:cu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85" name="Group 184"/>
          <p:cNvGrpSpPr/>
          <p:nvPr/>
        </p:nvGrpSpPr>
        <p:grpSpPr>
          <a:xfrm>
            <a:off x="8833698" y="3264167"/>
            <a:ext cx="1736438" cy="1539844"/>
            <a:chOff x="1386129" y="1379442"/>
            <a:chExt cx="1736438" cy="1539844"/>
          </a:xfrm>
        </p:grpSpPr>
        <p:sp>
          <p:nvSpPr>
            <p:cNvPr id="184" name="Rectangle 183"/>
            <p:cNvSpPr/>
            <p:nvPr/>
          </p:nvSpPr>
          <p:spPr>
            <a:xfrm>
              <a:off x="1386129" y="1379442"/>
              <a:ext cx="1736438" cy="14311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4207" y="2009263"/>
              <a:ext cx="877229" cy="910023"/>
            </a:xfrm>
            <a:prstGeom prst="rect">
              <a:avLst/>
            </a:prstGeom>
          </p:spPr>
        </p:pic>
        <p:grpSp>
          <p:nvGrpSpPr>
            <p:cNvPr id="181" name="Group 180"/>
            <p:cNvGrpSpPr>
              <a:grpSpLocks noChangeAspect="1"/>
            </p:cNvGrpSpPr>
            <p:nvPr/>
          </p:nvGrpSpPr>
          <p:grpSpPr>
            <a:xfrm>
              <a:off x="2262467" y="1708091"/>
              <a:ext cx="826741" cy="807057"/>
              <a:chOff x="9395001" y="4209561"/>
              <a:chExt cx="1031524" cy="1006964"/>
            </a:xfrm>
          </p:grpSpPr>
          <p:pic>
            <p:nvPicPr>
              <p:cNvPr id="182" name="Picture 18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95001" y="4209561"/>
                <a:ext cx="1031524" cy="1006964"/>
              </a:xfrm>
              <a:prstGeom prst="rect">
                <a:avLst/>
              </a:prstGeom>
            </p:spPr>
          </p:pic>
          <p:sp>
            <p:nvSpPr>
              <p:cNvPr id="183" name="Oval 182"/>
              <p:cNvSpPr/>
              <p:nvPr/>
            </p:nvSpPr>
            <p:spPr bwMode="auto">
              <a:xfrm>
                <a:off x="9505633" y="4292601"/>
                <a:ext cx="804672" cy="81381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0242741">
              <a:off x="1602600" y="1623481"/>
              <a:ext cx="794639" cy="454080"/>
            </a:xfrm>
            <a:prstGeom prst="rect">
              <a:avLst/>
            </a:prstGeom>
          </p:spPr>
        </p:pic>
      </p:grpSp>
      <p:grpSp>
        <p:nvGrpSpPr>
          <p:cNvPr id="305" name="Group 304"/>
          <p:cNvGrpSpPr/>
          <p:nvPr/>
        </p:nvGrpSpPr>
        <p:grpSpPr>
          <a:xfrm>
            <a:off x="8833698" y="3251651"/>
            <a:ext cx="1736438" cy="1431963"/>
            <a:chOff x="482395" y="2674833"/>
            <a:chExt cx="1736438" cy="1431963"/>
          </a:xfrm>
        </p:grpSpPr>
        <p:sp>
          <p:nvSpPr>
            <p:cNvPr id="304" name="Rectangle 303"/>
            <p:cNvSpPr/>
            <p:nvPr/>
          </p:nvSpPr>
          <p:spPr>
            <a:xfrm>
              <a:off x="482395" y="2675634"/>
              <a:ext cx="1736438" cy="14311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3" name="Group 302"/>
            <p:cNvGrpSpPr/>
            <p:nvPr/>
          </p:nvGrpSpPr>
          <p:grpSpPr>
            <a:xfrm>
              <a:off x="811039" y="2674833"/>
              <a:ext cx="898484" cy="1375867"/>
              <a:chOff x="803806" y="1169280"/>
              <a:chExt cx="1593357" cy="2439940"/>
            </a:xfrm>
          </p:grpSpPr>
          <p:grpSp>
            <p:nvGrpSpPr>
              <p:cNvPr id="301" name="Group 300"/>
              <p:cNvGrpSpPr/>
              <p:nvPr/>
            </p:nvGrpSpPr>
            <p:grpSpPr>
              <a:xfrm>
                <a:off x="803806" y="1404471"/>
                <a:ext cx="1593357" cy="2204749"/>
                <a:chOff x="803806" y="1404471"/>
                <a:chExt cx="1593357" cy="2204749"/>
              </a:xfrm>
            </p:grpSpPr>
            <p:grpSp>
              <p:nvGrpSpPr>
                <p:cNvPr id="300" name="Group 299"/>
                <p:cNvGrpSpPr/>
                <p:nvPr/>
              </p:nvGrpSpPr>
              <p:grpSpPr>
                <a:xfrm>
                  <a:off x="1610066" y="1404471"/>
                  <a:ext cx="787097" cy="2194560"/>
                  <a:chOff x="1610066" y="1404471"/>
                  <a:chExt cx="787097" cy="2194560"/>
                </a:xfrm>
              </p:grpSpPr>
              <p:grpSp>
                <p:nvGrpSpPr>
                  <p:cNvPr id="242" name="Group 4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610066" y="1404471"/>
                    <a:ext cx="786040" cy="2194560"/>
                    <a:chOff x="2937" y="993"/>
                    <a:chExt cx="495" cy="1382"/>
                  </a:xfrm>
                </p:grpSpPr>
                <p:sp>
                  <p:nvSpPr>
                    <p:cNvPr id="247" name="AutoShape 39"/>
                    <p:cNvSpPr>
                      <a:spLocks noChangeAspect="1" noChangeArrowheads="1" noTextEdit="1"/>
                    </p:cNvSpPr>
                    <p:nvPr/>
                  </p:nvSpPr>
                  <p:spPr bwMode="auto">
                    <a:xfrm>
                      <a:off x="2991" y="993"/>
                      <a:ext cx="441" cy="138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8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3097" y="1129"/>
                      <a:ext cx="229" cy="48"/>
                    </a:xfrm>
                    <a:custGeom>
                      <a:avLst/>
                      <a:gdLst>
                        <a:gd name="T0" fmla="*/ 0 w 145"/>
                        <a:gd name="T1" fmla="*/ 23 h 30"/>
                        <a:gd name="T2" fmla="*/ 7 w 145"/>
                        <a:gd name="T3" fmla="*/ 30 h 30"/>
                        <a:gd name="T4" fmla="*/ 138 w 145"/>
                        <a:gd name="T5" fmla="*/ 30 h 30"/>
                        <a:gd name="T6" fmla="*/ 145 w 145"/>
                        <a:gd name="T7" fmla="*/ 23 h 30"/>
                        <a:gd name="T8" fmla="*/ 145 w 145"/>
                        <a:gd name="T9" fmla="*/ 7 h 30"/>
                        <a:gd name="T10" fmla="*/ 138 w 145"/>
                        <a:gd name="T11" fmla="*/ 0 h 30"/>
                        <a:gd name="T12" fmla="*/ 7 w 145"/>
                        <a:gd name="T13" fmla="*/ 0 h 30"/>
                        <a:gd name="T14" fmla="*/ 0 w 145"/>
                        <a:gd name="T15" fmla="*/ 7 h 30"/>
                        <a:gd name="T16" fmla="*/ 0 w 145"/>
                        <a:gd name="T17" fmla="*/ 23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45" h="30">
                          <a:moveTo>
                            <a:pt x="0" y="23"/>
                          </a:moveTo>
                          <a:cubicBezTo>
                            <a:pt x="0" y="27"/>
                            <a:pt x="3" y="30"/>
                            <a:pt x="7" y="30"/>
                          </a:cubicBezTo>
                          <a:cubicBezTo>
                            <a:pt x="138" y="30"/>
                            <a:pt x="138" y="30"/>
                            <a:pt x="138" y="30"/>
                          </a:cubicBezTo>
                          <a:cubicBezTo>
                            <a:pt x="142" y="30"/>
                            <a:pt x="145" y="27"/>
                            <a:pt x="145" y="23"/>
                          </a:cubicBezTo>
                          <a:cubicBezTo>
                            <a:pt x="145" y="7"/>
                            <a:pt x="145" y="7"/>
                            <a:pt x="145" y="7"/>
                          </a:cubicBezTo>
                          <a:cubicBezTo>
                            <a:pt x="145" y="3"/>
                            <a:pt x="142" y="0"/>
                            <a:pt x="138" y="0"/>
                          </a:cubicBezTo>
                          <a:cubicBezTo>
                            <a:pt x="7" y="0"/>
                            <a:pt x="7" y="0"/>
                            <a:pt x="7" y="0"/>
                          </a:cubicBezTo>
                          <a:cubicBezTo>
                            <a:pt x="3" y="0"/>
                            <a:pt x="0" y="3"/>
                            <a:pt x="0" y="7"/>
                          </a:cubicBezTo>
                          <a:lnTo>
                            <a:pt x="0" y="23"/>
                          </a:lnTo>
                          <a:close/>
                        </a:path>
                      </a:pathLst>
                    </a:custGeom>
                    <a:solidFill>
                      <a:srgbClr val="9966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9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3084" y="1759"/>
                      <a:ext cx="255" cy="545"/>
                    </a:xfrm>
                    <a:custGeom>
                      <a:avLst/>
                      <a:gdLst>
                        <a:gd name="T0" fmla="*/ 0 w 255"/>
                        <a:gd name="T1" fmla="*/ 0 h 545"/>
                        <a:gd name="T2" fmla="*/ 2 w 255"/>
                        <a:gd name="T3" fmla="*/ 0 h 545"/>
                        <a:gd name="T4" fmla="*/ 67 w 255"/>
                        <a:gd name="T5" fmla="*/ 0 h 545"/>
                        <a:gd name="T6" fmla="*/ 188 w 255"/>
                        <a:gd name="T7" fmla="*/ 0 h 545"/>
                        <a:gd name="T8" fmla="*/ 255 w 255"/>
                        <a:gd name="T9" fmla="*/ 0 h 545"/>
                        <a:gd name="T10" fmla="*/ 255 w 255"/>
                        <a:gd name="T11" fmla="*/ 82 h 545"/>
                        <a:gd name="T12" fmla="*/ 255 w 255"/>
                        <a:gd name="T13" fmla="*/ 545 h 545"/>
                        <a:gd name="T14" fmla="*/ 188 w 255"/>
                        <a:gd name="T15" fmla="*/ 545 h 545"/>
                        <a:gd name="T16" fmla="*/ 188 w 255"/>
                        <a:gd name="T17" fmla="*/ 82 h 545"/>
                        <a:gd name="T18" fmla="*/ 67 w 255"/>
                        <a:gd name="T19" fmla="*/ 82 h 545"/>
                        <a:gd name="T20" fmla="*/ 67 w 255"/>
                        <a:gd name="T21" fmla="*/ 545 h 545"/>
                        <a:gd name="T22" fmla="*/ 2 w 255"/>
                        <a:gd name="T23" fmla="*/ 545 h 545"/>
                        <a:gd name="T24" fmla="*/ 2 w 255"/>
                        <a:gd name="T25" fmla="*/ 82 h 545"/>
                        <a:gd name="T26" fmla="*/ 0 w 255"/>
                        <a:gd name="T27" fmla="*/ 82 h 545"/>
                        <a:gd name="T28" fmla="*/ 0 w 255"/>
                        <a:gd name="T29" fmla="*/ 0 h 5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255" h="545">
                          <a:moveTo>
                            <a:pt x="0" y="0"/>
                          </a:moveTo>
                          <a:lnTo>
                            <a:pt x="2" y="0"/>
                          </a:lnTo>
                          <a:lnTo>
                            <a:pt x="67" y="0"/>
                          </a:lnTo>
                          <a:lnTo>
                            <a:pt x="188" y="0"/>
                          </a:lnTo>
                          <a:lnTo>
                            <a:pt x="255" y="0"/>
                          </a:lnTo>
                          <a:lnTo>
                            <a:pt x="255" y="82"/>
                          </a:lnTo>
                          <a:lnTo>
                            <a:pt x="255" y="545"/>
                          </a:lnTo>
                          <a:lnTo>
                            <a:pt x="188" y="545"/>
                          </a:lnTo>
                          <a:lnTo>
                            <a:pt x="188" y="82"/>
                          </a:lnTo>
                          <a:lnTo>
                            <a:pt x="67" y="82"/>
                          </a:lnTo>
                          <a:lnTo>
                            <a:pt x="67" y="545"/>
                          </a:lnTo>
                          <a:lnTo>
                            <a:pt x="2" y="545"/>
                          </a:lnTo>
                          <a:lnTo>
                            <a:pt x="2" y="82"/>
                          </a:lnTo>
                          <a:lnTo>
                            <a:pt x="0" y="8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0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3084" y="2296"/>
                      <a:ext cx="152" cy="79"/>
                    </a:xfrm>
                    <a:custGeom>
                      <a:avLst/>
                      <a:gdLst>
                        <a:gd name="T0" fmla="*/ 42 w 96"/>
                        <a:gd name="T1" fmla="*/ 0 h 50"/>
                        <a:gd name="T2" fmla="*/ 96 w 96"/>
                        <a:gd name="T3" fmla="*/ 50 h 50"/>
                        <a:gd name="T4" fmla="*/ 42 w 96"/>
                        <a:gd name="T5" fmla="*/ 50 h 50"/>
                        <a:gd name="T6" fmla="*/ 0 w 96"/>
                        <a:gd name="T7" fmla="*/ 50 h 50"/>
                        <a:gd name="T8" fmla="*/ 0 w 96"/>
                        <a:gd name="T9" fmla="*/ 0 h 50"/>
                        <a:gd name="T10" fmla="*/ 42 w 96"/>
                        <a:gd name="T11" fmla="*/ 0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96" h="50">
                          <a:moveTo>
                            <a:pt x="42" y="0"/>
                          </a:moveTo>
                          <a:cubicBezTo>
                            <a:pt x="70" y="0"/>
                            <a:pt x="94" y="22"/>
                            <a:pt x="96" y="50"/>
                          </a:cubicBezTo>
                          <a:cubicBezTo>
                            <a:pt x="42" y="50"/>
                            <a:pt x="42" y="50"/>
                            <a:pt x="42" y="50"/>
                          </a:cubicBezTo>
                          <a:cubicBezTo>
                            <a:pt x="0" y="50"/>
                            <a:pt x="0" y="50"/>
                            <a:pt x="0" y="5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42" y="0"/>
                          </a:ln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1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3272" y="2296"/>
                      <a:ext cx="152" cy="79"/>
                    </a:xfrm>
                    <a:custGeom>
                      <a:avLst/>
                      <a:gdLst>
                        <a:gd name="T0" fmla="*/ 42 w 96"/>
                        <a:gd name="T1" fmla="*/ 0 h 50"/>
                        <a:gd name="T2" fmla="*/ 96 w 96"/>
                        <a:gd name="T3" fmla="*/ 50 h 50"/>
                        <a:gd name="T4" fmla="*/ 42 w 96"/>
                        <a:gd name="T5" fmla="*/ 50 h 50"/>
                        <a:gd name="T6" fmla="*/ 0 w 96"/>
                        <a:gd name="T7" fmla="*/ 50 h 50"/>
                        <a:gd name="T8" fmla="*/ 0 w 96"/>
                        <a:gd name="T9" fmla="*/ 0 h 50"/>
                        <a:gd name="T10" fmla="*/ 42 w 96"/>
                        <a:gd name="T11" fmla="*/ 0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96" h="50">
                          <a:moveTo>
                            <a:pt x="42" y="0"/>
                          </a:moveTo>
                          <a:cubicBezTo>
                            <a:pt x="70" y="0"/>
                            <a:pt x="94" y="22"/>
                            <a:pt x="96" y="50"/>
                          </a:cubicBezTo>
                          <a:cubicBezTo>
                            <a:pt x="42" y="50"/>
                            <a:pt x="42" y="50"/>
                            <a:pt x="42" y="50"/>
                          </a:cubicBezTo>
                          <a:cubicBezTo>
                            <a:pt x="0" y="50"/>
                            <a:pt x="0" y="50"/>
                            <a:pt x="0" y="5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42" y="0"/>
                          </a:ln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2" name="Rectangl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51" y="1476"/>
                      <a:ext cx="68" cy="404"/>
                    </a:xfrm>
                    <a:prstGeom prst="rect">
                      <a:avLst/>
                    </a:prstGeom>
                    <a:solidFill>
                      <a:srgbClr val="C19F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3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3351" y="1811"/>
                      <a:ext cx="70" cy="138"/>
                    </a:xfrm>
                    <a:custGeom>
                      <a:avLst/>
                      <a:gdLst>
                        <a:gd name="T0" fmla="*/ 0 w 44"/>
                        <a:gd name="T1" fmla="*/ 0 h 88"/>
                        <a:gd name="T2" fmla="*/ 0 w 44"/>
                        <a:gd name="T3" fmla="*/ 88 h 88"/>
                        <a:gd name="T4" fmla="*/ 44 w 44"/>
                        <a:gd name="T5" fmla="*/ 44 h 88"/>
                        <a:gd name="T6" fmla="*/ 0 w 44"/>
                        <a:gd name="T7" fmla="*/ 0 h 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44" h="88">
                          <a:moveTo>
                            <a:pt x="0" y="0"/>
                          </a:moveTo>
                          <a:cubicBezTo>
                            <a:pt x="0" y="88"/>
                            <a:pt x="0" y="88"/>
                            <a:pt x="0" y="88"/>
                          </a:cubicBezTo>
                          <a:cubicBezTo>
                            <a:pt x="24" y="88"/>
                            <a:pt x="44" y="68"/>
                            <a:pt x="44" y="44"/>
                          </a:cubicBezTo>
                          <a:cubicBezTo>
                            <a:pt x="44" y="20"/>
                            <a:pt x="24" y="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A8876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4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2991" y="1307"/>
                      <a:ext cx="441" cy="452"/>
                    </a:xfrm>
                    <a:custGeom>
                      <a:avLst/>
                      <a:gdLst>
                        <a:gd name="T0" fmla="*/ 59 w 279"/>
                        <a:gd name="T1" fmla="*/ 0 h 288"/>
                        <a:gd name="T2" fmla="*/ 220 w 279"/>
                        <a:gd name="T3" fmla="*/ 0 h 288"/>
                        <a:gd name="T4" fmla="*/ 279 w 279"/>
                        <a:gd name="T5" fmla="*/ 59 h 288"/>
                        <a:gd name="T6" fmla="*/ 279 w 279"/>
                        <a:gd name="T7" fmla="*/ 109 h 288"/>
                        <a:gd name="T8" fmla="*/ 220 w 279"/>
                        <a:gd name="T9" fmla="*/ 109 h 288"/>
                        <a:gd name="T10" fmla="*/ 220 w 279"/>
                        <a:gd name="T11" fmla="*/ 288 h 288"/>
                        <a:gd name="T12" fmla="*/ 59 w 279"/>
                        <a:gd name="T13" fmla="*/ 288 h 288"/>
                        <a:gd name="T14" fmla="*/ 59 w 279"/>
                        <a:gd name="T15" fmla="*/ 109 h 288"/>
                        <a:gd name="T16" fmla="*/ 0 w 279"/>
                        <a:gd name="T17" fmla="*/ 109 h 288"/>
                        <a:gd name="T18" fmla="*/ 0 w 279"/>
                        <a:gd name="T19" fmla="*/ 59 h 288"/>
                        <a:gd name="T20" fmla="*/ 59 w 279"/>
                        <a:gd name="T21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79" h="288">
                          <a:moveTo>
                            <a:pt x="59" y="0"/>
                          </a:moveTo>
                          <a:cubicBezTo>
                            <a:pt x="220" y="0"/>
                            <a:pt x="220" y="0"/>
                            <a:pt x="220" y="0"/>
                          </a:cubicBezTo>
                          <a:cubicBezTo>
                            <a:pt x="252" y="0"/>
                            <a:pt x="279" y="27"/>
                            <a:pt x="279" y="59"/>
                          </a:cubicBezTo>
                          <a:cubicBezTo>
                            <a:pt x="279" y="109"/>
                            <a:pt x="279" y="109"/>
                            <a:pt x="279" y="109"/>
                          </a:cubicBezTo>
                          <a:cubicBezTo>
                            <a:pt x="220" y="109"/>
                            <a:pt x="220" y="109"/>
                            <a:pt x="220" y="109"/>
                          </a:cubicBezTo>
                          <a:cubicBezTo>
                            <a:pt x="220" y="288"/>
                            <a:pt x="220" y="288"/>
                            <a:pt x="220" y="288"/>
                          </a:cubicBezTo>
                          <a:cubicBezTo>
                            <a:pt x="59" y="288"/>
                            <a:pt x="59" y="288"/>
                            <a:pt x="59" y="288"/>
                          </a:cubicBezTo>
                          <a:cubicBezTo>
                            <a:pt x="59" y="109"/>
                            <a:pt x="59" y="109"/>
                            <a:pt x="59" y="109"/>
                          </a:cubicBezTo>
                          <a:cubicBezTo>
                            <a:pt x="0" y="109"/>
                            <a:pt x="0" y="109"/>
                            <a:pt x="0" y="109"/>
                          </a:cubicBezTo>
                          <a:cubicBezTo>
                            <a:pt x="0" y="59"/>
                            <a:pt x="0" y="59"/>
                            <a:pt x="0" y="59"/>
                          </a:cubicBezTo>
                          <a:cubicBezTo>
                            <a:pt x="0" y="27"/>
                            <a:pt x="27" y="0"/>
                            <a:pt x="59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" name="Freeform 49"/>
                    <p:cNvSpPr>
                      <a:spLocks/>
                    </p:cNvSpPr>
                    <p:nvPr/>
                  </p:nvSpPr>
                  <p:spPr bwMode="auto">
                    <a:xfrm rot="846433">
                      <a:off x="2937" y="1770"/>
                      <a:ext cx="68" cy="137"/>
                    </a:xfrm>
                    <a:custGeom>
                      <a:avLst/>
                      <a:gdLst>
                        <a:gd name="T0" fmla="*/ 43 w 43"/>
                        <a:gd name="T1" fmla="*/ 0 h 87"/>
                        <a:gd name="T2" fmla="*/ 43 w 43"/>
                        <a:gd name="T3" fmla="*/ 87 h 87"/>
                        <a:gd name="T4" fmla="*/ 0 w 43"/>
                        <a:gd name="T5" fmla="*/ 43 h 87"/>
                        <a:gd name="T6" fmla="*/ 43 w 43"/>
                        <a:gd name="T7" fmla="*/ 0 h 8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43" h="87">
                          <a:moveTo>
                            <a:pt x="43" y="0"/>
                          </a:moveTo>
                          <a:cubicBezTo>
                            <a:pt x="43" y="87"/>
                            <a:pt x="43" y="87"/>
                            <a:pt x="43" y="87"/>
                          </a:cubicBezTo>
                          <a:cubicBezTo>
                            <a:pt x="19" y="87"/>
                            <a:pt x="0" y="67"/>
                            <a:pt x="0" y="43"/>
                          </a:cubicBezTo>
                          <a:cubicBezTo>
                            <a:pt x="0" y="19"/>
                            <a:pt x="19" y="0"/>
                            <a:pt x="43" y="0"/>
                          </a:cubicBezTo>
                          <a:close/>
                        </a:path>
                      </a:pathLst>
                    </a:custGeom>
                    <a:solidFill>
                      <a:srgbClr val="A8876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7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3171" y="1214"/>
                      <a:ext cx="81" cy="132"/>
                    </a:xfrm>
                    <a:custGeom>
                      <a:avLst/>
                      <a:gdLst>
                        <a:gd name="T0" fmla="*/ 40 w 81"/>
                        <a:gd name="T1" fmla="*/ 132 h 132"/>
                        <a:gd name="T2" fmla="*/ 81 w 81"/>
                        <a:gd name="T3" fmla="*/ 93 h 132"/>
                        <a:gd name="T4" fmla="*/ 81 w 81"/>
                        <a:gd name="T5" fmla="*/ 0 h 132"/>
                        <a:gd name="T6" fmla="*/ 0 w 81"/>
                        <a:gd name="T7" fmla="*/ 0 h 132"/>
                        <a:gd name="T8" fmla="*/ 0 w 81"/>
                        <a:gd name="T9" fmla="*/ 93 h 132"/>
                        <a:gd name="T10" fmla="*/ 40 w 81"/>
                        <a:gd name="T11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1" h="132">
                          <a:moveTo>
                            <a:pt x="40" y="132"/>
                          </a:moveTo>
                          <a:lnTo>
                            <a:pt x="81" y="93"/>
                          </a:lnTo>
                          <a:lnTo>
                            <a:pt x="81" y="0"/>
                          </a:lnTo>
                          <a:lnTo>
                            <a:pt x="0" y="0"/>
                          </a:lnTo>
                          <a:lnTo>
                            <a:pt x="0" y="93"/>
                          </a:lnTo>
                          <a:lnTo>
                            <a:pt x="40" y="132"/>
                          </a:lnTo>
                          <a:close/>
                        </a:path>
                      </a:pathLst>
                    </a:custGeom>
                    <a:solidFill>
                      <a:srgbClr val="A8876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8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171" y="1214"/>
                      <a:ext cx="81" cy="71"/>
                    </a:xfrm>
                    <a:custGeom>
                      <a:avLst/>
                      <a:gdLst>
                        <a:gd name="T0" fmla="*/ 51 w 51"/>
                        <a:gd name="T1" fmla="*/ 41 h 45"/>
                        <a:gd name="T2" fmla="*/ 26 w 51"/>
                        <a:gd name="T3" fmla="*/ 45 h 45"/>
                        <a:gd name="T4" fmla="*/ 0 w 51"/>
                        <a:gd name="T5" fmla="*/ 41 h 45"/>
                        <a:gd name="T6" fmla="*/ 0 w 51"/>
                        <a:gd name="T7" fmla="*/ 0 h 45"/>
                        <a:gd name="T8" fmla="*/ 51 w 51"/>
                        <a:gd name="T9" fmla="*/ 0 h 45"/>
                        <a:gd name="T10" fmla="*/ 51 w 51"/>
                        <a:gd name="T11" fmla="*/ 41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51" h="45">
                          <a:moveTo>
                            <a:pt x="51" y="41"/>
                          </a:moveTo>
                          <a:cubicBezTo>
                            <a:pt x="43" y="43"/>
                            <a:pt x="34" y="45"/>
                            <a:pt x="26" y="45"/>
                          </a:cubicBezTo>
                          <a:cubicBezTo>
                            <a:pt x="17" y="45"/>
                            <a:pt x="8" y="43"/>
                            <a:pt x="0" y="41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51" y="0"/>
                            <a:pt x="51" y="0"/>
                            <a:pt x="51" y="0"/>
                          </a:cubicBezTo>
                          <a:lnTo>
                            <a:pt x="51" y="41"/>
                          </a:lnTo>
                          <a:close/>
                        </a:path>
                      </a:pathLst>
                    </a:custGeom>
                    <a:solidFill>
                      <a:srgbClr val="9966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9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3116" y="993"/>
                      <a:ext cx="191" cy="130"/>
                    </a:xfrm>
                    <a:custGeom>
                      <a:avLst/>
                      <a:gdLst>
                        <a:gd name="T0" fmla="*/ 60 w 121"/>
                        <a:gd name="T1" fmla="*/ 0 h 83"/>
                        <a:gd name="T2" fmla="*/ 121 w 121"/>
                        <a:gd name="T3" fmla="*/ 61 h 83"/>
                        <a:gd name="T4" fmla="*/ 121 w 121"/>
                        <a:gd name="T5" fmla="*/ 83 h 83"/>
                        <a:gd name="T6" fmla="*/ 0 w 121"/>
                        <a:gd name="T7" fmla="*/ 83 h 83"/>
                        <a:gd name="T8" fmla="*/ 0 w 121"/>
                        <a:gd name="T9" fmla="*/ 61 h 83"/>
                        <a:gd name="T10" fmla="*/ 60 w 121"/>
                        <a:gd name="T11" fmla="*/ 0 h 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21" h="83">
                          <a:moveTo>
                            <a:pt x="60" y="0"/>
                          </a:moveTo>
                          <a:cubicBezTo>
                            <a:pt x="94" y="0"/>
                            <a:pt x="121" y="27"/>
                            <a:pt x="121" y="61"/>
                          </a:cubicBezTo>
                          <a:cubicBezTo>
                            <a:pt x="121" y="83"/>
                            <a:pt x="121" y="83"/>
                            <a:pt x="121" y="83"/>
                          </a:cubicBezTo>
                          <a:cubicBezTo>
                            <a:pt x="0" y="83"/>
                            <a:pt x="0" y="83"/>
                            <a:pt x="0" y="83"/>
                          </a:cubicBezTo>
                          <a:cubicBezTo>
                            <a:pt x="0" y="61"/>
                            <a:pt x="0" y="61"/>
                            <a:pt x="0" y="61"/>
                          </a:cubicBezTo>
                          <a:cubicBezTo>
                            <a:pt x="0" y="27"/>
                            <a:pt x="27" y="0"/>
                            <a:pt x="6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0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3116" y="1092"/>
                      <a:ext cx="190" cy="177"/>
                    </a:xfrm>
                    <a:custGeom>
                      <a:avLst/>
                      <a:gdLst>
                        <a:gd name="T0" fmla="*/ 120 w 120"/>
                        <a:gd name="T1" fmla="*/ 0 h 113"/>
                        <a:gd name="T2" fmla="*/ 120 w 120"/>
                        <a:gd name="T3" fmla="*/ 93 h 113"/>
                        <a:gd name="T4" fmla="*/ 120 w 120"/>
                        <a:gd name="T5" fmla="*/ 93 h 113"/>
                        <a:gd name="T6" fmla="*/ 61 w 120"/>
                        <a:gd name="T7" fmla="*/ 113 h 113"/>
                        <a:gd name="T8" fmla="*/ 1 w 120"/>
                        <a:gd name="T9" fmla="*/ 93 h 113"/>
                        <a:gd name="T10" fmla="*/ 0 w 120"/>
                        <a:gd name="T11" fmla="*/ 93 h 113"/>
                        <a:gd name="T12" fmla="*/ 0 w 120"/>
                        <a:gd name="T13" fmla="*/ 0 h 113"/>
                        <a:gd name="T14" fmla="*/ 120 w 120"/>
                        <a:gd name="T15" fmla="*/ 0 h 1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20" h="113">
                          <a:moveTo>
                            <a:pt x="120" y="0"/>
                          </a:moveTo>
                          <a:cubicBezTo>
                            <a:pt x="120" y="93"/>
                            <a:pt x="120" y="93"/>
                            <a:pt x="120" y="93"/>
                          </a:cubicBezTo>
                          <a:cubicBezTo>
                            <a:pt x="120" y="93"/>
                            <a:pt x="120" y="93"/>
                            <a:pt x="120" y="93"/>
                          </a:cubicBezTo>
                          <a:cubicBezTo>
                            <a:pt x="103" y="105"/>
                            <a:pt x="83" y="113"/>
                            <a:pt x="61" y="113"/>
                          </a:cubicBezTo>
                          <a:cubicBezTo>
                            <a:pt x="38" y="113"/>
                            <a:pt x="18" y="105"/>
                            <a:pt x="1" y="93"/>
                          </a:cubicBezTo>
                          <a:cubicBezTo>
                            <a:pt x="0" y="93"/>
                            <a:pt x="0" y="93"/>
                            <a:pt x="0" y="93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120" y="0"/>
                          </a:lnTo>
                          <a:close/>
                        </a:path>
                      </a:pathLst>
                    </a:custGeom>
                    <a:solidFill>
                      <a:srgbClr val="A8876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1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3162" y="1181"/>
                      <a:ext cx="98" cy="87"/>
                    </a:xfrm>
                    <a:custGeom>
                      <a:avLst/>
                      <a:gdLst>
                        <a:gd name="T0" fmla="*/ 31 w 62"/>
                        <a:gd name="T1" fmla="*/ 0 h 55"/>
                        <a:gd name="T2" fmla="*/ 0 w 62"/>
                        <a:gd name="T3" fmla="*/ 31 h 55"/>
                        <a:gd name="T4" fmla="*/ 0 w 62"/>
                        <a:gd name="T5" fmla="*/ 49 h 55"/>
                        <a:gd name="T6" fmla="*/ 1 w 62"/>
                        <a:gd name="T7" fmla="*/ 51 h 55"/>
                        <a:gd name="T8" fmla="*/ 32 w 62"/>
                        <a:gd name="T9" fmla="*/ 55 h 55"/>
                        <a:gd name="T10" fmla="*/ 62 w 62"/>
                        <a:gd name="T11" fmla="*/ 51 h 55"/>
                        <a:gd name="T12" fmla="*/ 62 w 62"/>
                        <a:gd name="T13" fmla="*/ 49 h 55"/>
                        <a:gd name="T14" fmla="*/ 62 w 62"/>
                        <a:gd name="T15" fmla="*/ 31 h 55"/>
                        <a:gd name="T16" fmla="*/ 31 w 62"/>
                        <a:gd name="T17" fmla="*/ 0 h 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2" h="55">
                          <a:moveTo>
                            <a:pt x="31" y="0"/>
                          </a:moveTo>
                          <a:cubicBezTo>
                            <a:pt x="14" y="0"/>
                            <a:pt x="0" y="14"/>
                            <a:pt x="0" y="31"/>
                          </a:cubicBezTo>
                          <a:cubicBezTo>
                            <a:pt x="0" y="49"/>
                            <a:pt x="0" y="49"/>
                            <a:pt x="0" y="49"/>
                          </a:cubicBezTo>
                          <a:cubicBezTo>
                            <a:pt x="0" y="49"/>
                            <a:pt x="1" y="50"/>
                            <a:pt x="1" y="51"/>
                          </a:cubicBezTo>
                          <a:cubicBezTo>
                            <a:pt x="10" y="54"/>
                            <a:pt x="21" y="55"/>
                            <a:pt x="32" y="55"/>
                          </a:cubicBezTo>
                          <a:cubicBezTo>
                            <a:pt x="42" y="55"/>
                            <a:pt x="52" y="54"/>
                            <a:pt x="62" y="51"/>
                          </a:cubicBezTo>
                          <a:cubicBezTo>
                            <a:pt x="62" y="50"/>
                            <a:pt x="62" y="50"/>
                            <a:pt x="62" y="49"/>
                          </a:cubicBezTo>
                          <a:cubicBezTo>
                            <a:pt x="62" y="31"/>
                            <a:pt x="62" y="31"/>
                            <a:pt x="62" y="31"/>
                          </a:cubicBezTo>
                          <a:cubicBezTo>
                            <a:pt x="62" y="14"/>
                            <a:pt x="48" y="0"/>
                            <a:pt x="31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2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3182" y="1211"/>
                      <a:ext cx="59" cy="32"/>
                    </a:xfrm>
                    <a:custGeom>
                      <a:avLst/>
                      <a:gdLst>
                        <a:gd name="T0" fmla="*/ 18 w 37"/>
                        <a:gd name="T1" fmla="*/ 0 h 20"/>
                        <a:gd name="T2" fmla="*/ 0 w 37"/>
                        <a:gd name="T3" fmla="*/ 11 h 20"/>
                        <a:gd name="T4" fmla="*/ 0 w 37"/>
                        <a:gd name="T5" fmla="*/ 17 h 20"/>
                        <a:gd name="T6" fmla="*/ 19 w 37"/>
                        <a:gd name="T7" fmla="*/ 20 h 20"/>
                        <a:gd name="T8" fmla="*/ 37 w 37"/>
                        <a:gd name="T9" fmla="*/ 17 h 20"/>
                        <a:gd name="T10" fmla="*/ 37 w 37"/>
                        <a:gd name="T11" fmla="*/ 11 h 20"/>
                        <a:gd name="T12" fmla="*/ 18 w 37"/>
                        <a:gd name="T13" fmla="*/ 0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7" h="20">
                          <a:moveTo>
                            <a:pt x="18" y="0"/>
                          </a:moveTo>
                          <a:cubicBezTo>
                            <a:pt x="8" y="0"/>
                            <a:pt x="0" y="1"/>
                            <a:pt x="0" y="11"/>
                          </a:cubicBezTo>
                          <a:cubicBezTo>
                            <a:pt x="0" y="11"/>
                            <a:pt x="0" y="17"/>
                            <a:pt x="0" y="17"/>
                          </a:cubicBezTo>
                          <a:cubicBezTo>
                            <a:pt x="6" y="19"/>
                            <a:pt x="12" y="20"/>
                            <a:pt x="19" y="20"/>
                          </a:cubicBezTo>
                          <a:cubicBezTo>
                            <a:pt x="25" y="20"/>
                            <a:pt x="31" y="19"/>
                            <a:pt x="37" y="17"/>
                          </a:cubicBezTo>
                          <a:cubicBezTo>
                            <a:pt x="37" y="17"/>
                            <a:pt x="37" y="11"/>
                            <a:pt x="37" y="11"/>
                          </a:cubicBezTo>
                          <a:cubicBezTo>
                            <a:pt x="37" y="1"/>
                            <a:pt x="29" y="0"/>
                            <a:pt x="18" y="0"/>
                          </a:cubicBezTo>
                          <a:close/>
                        </a:path>
                      </a:pathLst>
                    </a:custGeom>
                    <a:solidFill>
                      <a:srgbClr val="AF8D7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3" name="Rectangl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3" y="1228"/>
                      <a:ext cx="16" cy="19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3" name="Rectangle 242"/>
                  <p:cNvSpPr/>
                  <p:nvPr/>
                </p:nvSpPr>
                <p:spPr bwMode="auto">
                  <a:xfrm rot="411459">
                    <a:off x="1657893" y="2158496"/>
                    <a:ext cx="134976" cy="580571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44" name="Rectangle 243"/>
                  <p:cNvSpPr/>
                  <p:nvPr/>
                </p:nvSpPr>
                <p:spPr bwMode="auto">
                  <a:xfrm>
                    <a:off x="2262187" y="2161742"/>
                    <a:ext cx="134976" cy="584553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45" name="Rectangle 244"/>
                  <p:cNvSpPr/>
                  <p:nvPr/>
                </p:nvSpPr>
                <p:spPr bwMode="auto">
                  <a:xfrm>
                    <a:off x="1843496" y="1903090"/>
                    <a:ext cx="404929" cy="717758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46" name="Isosceles Triangle 245"/>
                  <p:cNvSpPr/>
                  <p:nvPr/>
                </p:nvSpPr>
                <p:spPr bwMode="auto">
                  <a:xfrm rot="10800000">
                    <a:off x="1948300" y="1903090"/>
                    <a:ext cx="195320" cy="119906"/>
                  </a:xfrm>
                  <a:prstGeom prst="triangle">
                    <a:avLst/>
                  </a:prstGeom>
                  <a:solidFill>
                    <a:srgbClr val="6DC2E9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41" name="Rectangle 240"/>
                  <p:cNvSpPr/>
                  <p:nvPr/>
                </p:nvSpPr>
                <p:spPr bwMode="auto">
                  <a:xfrm>
                    <a:off x="2110947" y="2076178"/>
                    <a:ext cx="114332" cy="13656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40000"/>
                        <a:lumOff val="60000"/>
                      </a:schemeClr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sp>
              <p:nvSpPr>
                <p:cNvPr id="272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 flipH="1">
                  <a:off x="803806" y="1417197"/>
                  <a:ext cx="810459" cy="21920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Oval 5"/>
                <p:cNvSpPr>
                  <a:spLocks noChangeArrowheads="1"/>
                </p:cNvSpPr>
                <p:nvPr/>
              </p:nvSpPr>
              <p:spPr bwMode="auto">
                <a:xfrm flipH="1">
                  <a:off x="1330983" y="1771677"/>
                  <a:ext cx="60595" cy="69684"/>
                </a:xfrm>
                <a:prstGeom prst="ellipse">
                  <a:avLst/>
                </a:pr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Oval 6"/>
                <p:cNvSpPr>
                  <a:spLocks noChangeArrowheads="1"/>
                </p:cNvSpPr>
                <p:nvPr/>
              </p:nvSpPr>
              <p:spPr bwMode="auto">
                <a:xfrm flipH="1">
                  <a:off x="1340072" y="1827728"/>
                  <a:ext cx="87863" cy="89378"/>
                </a:xfrm>
                <a:prstGeom prst="ellipse">
                  <a:avLst/>
                </a:pr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Oval 7"/>
                <p:cNvSpPr>
                  <a:spLocks noChangeArrowheads="1"/>
                </p:cNvSpPr>
                <p:nvPr/>
              </p:nvSpPr>
              <p:spPr bwMode="auto">
                <a:xfrm flipH="1">
                  <a:off x="1011344" y="1768648"/>
                  <a:ext cx="72714" cy="71199"/>
                </a:xfrm>
                <a:prstGeom prst="ellipse">
                  <a:avLst/>
                </a:pr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Oval 8"/>
                <p:cNvSpPr>
                  <a:spLocks noChangeArrowheads="1"/>
                </p:cNvSpPr>
                <p:nvPr/>
              </p:nvSpPr>
              <p:spPr bwMode="auto">
                <a:xfrm flipH="1">
                  <a:off x="984076" y="1827728"/>
                  <a:ext cx="90893" cy="87863"/>
                </a:xfrm>
                <a:prstGeom prst="ellipse">
                  <a:avLst/>
                </a:pr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Rectangle 9"/>
                <p:cNvSpPr>
                  <a:spLocks noChangeArrowheads="1"/>
                </p:cNvSpPr>
                <p:nvPr/>
              </p:nvSpPr>
              <p:spPr bwMode="auto">
                <a:xfrm flipH="1">
                  <a:off x="1056790" y="1791371"/>
                  <a:ext cx="299946" cy="180270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1"/>
                <p:cNvSpPr>
                  <a:spLocks/>
                </p:cNvSpPr>
                <p:nvPr/>
              </p:nvSpPr>
              <p:spPr bwMode="auto">
                <a:xfrm flipH="1">
                  <a:off x="1023463" y="1618675"/>
                  <a:ext cx="368115" cy="77259"/>
                </a:xfrm>
                <a:custGeom>
                  <a:avLst/>
                  <a:gdLst>
                    <a:gd name="T0" fmla="*/ 146 w 146"/>
                    <a:gd name="T1" fmla="*/ 23 h 31"/>
                    <a:gd name="T2" fmla="*/ 139 w 146"/>
                    <a:gd name="T3" fmla="*/ 31 h 31"/>
                    <a:gd name="T4" fmla="*/ 8 w 146"/>
                    <a:gd name="T5" fmla="*/ 31 h 31"/>
                    <a:gd name="T6" fmla="*/ 0 w 146"/>
                    <a:gd name="T7" fmla="*/ 23 h 31"/>
                    <a:gd name="T8" fmla="*/ 0 w 146"/>
                    <a:gd name="T9" fmla="*/ 7 h 31"/>
                    <a:gd name="T10" fmla="*/ 8 w 146"/>
                    <a:gd name="T11" fmla="*/ 0 h 31"/>
                    <a:gd name="T12" fmla="*/ 139 w 146"/>
                    <a:gd name="T13" fmla="*/ 0 h 31"/>
                    <a:gd name="T14" fmla="*/ 146 w 146"/>
                    <a:gd name="T15" fmla="*/ 7 h 31"/>
                    <a:gd name="T16" fmla="*/ 146 w 146"/>
                    <a:gd name="T17" fmla="*/ 2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6" h="31">
                      <a:moveTo>
                        <a:pt x="146" y="23"/>
                      </a:moveTo>
                      <a:cubicBezTo>
                        <a:pt x="146" y="27"/>
                        <a:pt x="143" y="31"/>
                        <a:pt x="139" y="31"/>
                      </a:cubicBezTo>
                      <a:cubicBezTo>
                        <a:pt x="8" y="31"/>
                        <a:pt x="8" y="31"/>
                        <a:pt x="8" y="31"/>
                      </a:cubicBezTo>
                      <a:cubicBezTo>
                        <a:pt x="4" y="31"/>
                        <a:pt x="0" y="27"/>
                        <a:pt x="0" y="23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39" y="0"/>
                        <a:pt x="139" y="0"/>
                        <a:pt x="139" y="0"/>
                      </a:cubicBezTo>
                      <a:cubicBezTo>
                        <a:pt x="143" y="0"/>
                        <a:pt x="146" y="3"/>
                        <a:pt x="146" y="7"/>
                      </a:cubicBezTo>
                      <a:lnTo>
                        <a:pt x="146" y="23"/>
                      </a:lnTo>
                      <a:close/>
                    </a:path>
                  </a:pathLst>
                </a:custGeom>
                <a:solidFill>
                  <a:srgbClr val="D6AC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3"/>
                <p:cNvSpPr>
                  <a:spLocks/>
                </p:cNvSpPr>
                <p:nvPr/>
              </p:nvSpPr>
              <p:spPr bwMode="auto">
                <a:xfrm flipH="1">
                  <a:off x="1279477" y="2624552"/>
                  <a:ext cx="219657" cy="858934"/>
                </a:xfrm>
                <a:custGeom>
                  <a:avLst/>
                  <a:gdLst>
                    <a:gd name="T0" fmla="*/ 145 w 145"/>
                    <a:gd name="T1" fmla="*/ 567 h 567"/>
                    <a:gd name="T2" fmla="*/ 0 w 145"/>
                    <a:gd name="T3" fmla="*/ 567 h 567"/>
                    <a:gd name="T4" fmla="*/ 77 w 145"/>
                    <a:gd name="T5" fmla="*/ 0 h 567"/>
                    <a:gd name="T6" fmla="*/ 145 w 145"/>
                    <a:gd name="T7" fmla="*/ 0 h 567"/>
                    <a:gd name="T8" fmla="*/ 145 w 145"/>
                    <a:gd name="T9" fmla="*/ 567 h 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567">
                      <a:moveTo>
                        <a:pt x="145" y="567"/>
                      </a:moveTo>
                      <a:lnTo>
                        <a:pt x="0" y="567"/>
                      </a:lnTo>
                      <a:lnTo>
                        <a:pt x="77" y="0"/>
                      </a:lnTo>
                      <a:lnTo>
                        <a:pt x="145" y="0"/>
                      </a:lnTo>
                      <a:lnTo>
                        <a:pt x="145" y="567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4"/>
                <p:cNvSpPr>
                  <a:spLocks/>
                </p:cNvSpPr>
                <p:nvPr/>
              </p:nvSpPr>
              <p:spPr bwMode="auto">
                <a:xfrm flipH="1">
                  <a:off x="1028008" y="2629096"/>
                  <a:ext cx="219657" cy="858934"/>
                </a:xfrm>
                <a:custGeom>
                  <a:avLst/>
                  <a:gdLst>
                    <a:gd name="T0" fmla="*/ 145 w 145"/>
                    <a:gd name="T1" fmla="*/ 567 h 567"/>
                    <a:gd name="T2" fmla="*/ 0 w 145"/>
                    <a:gd name="T3" fmla="*/ 567 h 567"/>
                    <a:gd name="T4" fmla="*/ 77 w 145"/>
                    <a:gd name="T5" fmla="*/ 0 h 567"/>
                    <a:gd name="T6" fmla="*/ 145 w 145"/>
                    <a:gd name="T7" fmla="*/ 0 h 567"/>
                    <a:gd name="T8" fmla="*/ 145 w 145"/>
                    <a:gd name="T9" fmla="*/ 567 h 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567">
                      <a:moveTo>
                        <a:pt x="145" y="567"/>
                      </a:moveTo>
                      <a:lnTo>
                        <a:pt x="0" y="567"/>
                      </a:lnTo>
                      <a:lnTo>
                        <a:pt x="77" y="0"/>
                      </a:lnTo>
                      <a:lnTo>
                        <a:pt x="145" y="0"/>
                      </a:lnTo>
                      <a:lnTo>
                        <a:pt x="145" y="567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"/>
                <p:cNvSpPr>
                  <a:spLocks/>
                </p:cNvSpPr>
                <p:nvPr/>
              </p:nvSpPr>
              <p:spPr bwMode="auto">
                <a:xfrm flipH="1">
                  <a:off x="1303715" y="3483485"/>
                  <a:ext cx="242380" cy="125735"/>
                </a:xfrm>
                <a:custGeom>
                  <a:avLst/>
                  <a:gdLst>
                    <a:gd name="T0" fmla="*/ 54 w 96"/>
                    <a:gd name="T1" fmla="*/ 0 h 50"/>
                    <a:gd name="T2" fmla="*/ 0 w 96"/>
                    <a:gd name="T3" fmla="*/ 50 h 50"/>
                    <a:gd name="T4" fmla="*/ 54 w 96"/>
                    <a:gd name="T5" fmla="*/ 50 h 50"/>
                    <a:gd name="T6" fmla="*/ 96 w 96"/>
                    <a:gd name="T7" fmla="*/ 50 h 50"/>
                    <a:gd name="T8" fmla="*/ 96 w 96"/>
                    <a:gd name="T9" fmla="*/ 0 h 50"/>
                    <a:gd name="T10" fmla="*/ 54 w 96"/>
                    <a:gd name="T1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50">
                      <a:moveTo>
                        <a:pt x="54" y="0"/>
                      </a:moveTo>
                      <a:cubicBezTo>
                        <a:pt x="26" y="0"/>
                        <a:pt x="2" y="22"/>
                        <a:pt x="0" y="50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96" y="50"/>
                        <a:pt x="96" y="50"/>
                        <a:pt x="96" y="50"/>
                      </a:cubicBezTo>
                      <a:cubicBezTo>
                        <a:pt x="96" y="0"/>
                        <a:pt x="96" y="0"/>
                        <a:pt x="96" y="0"/>
                      </a:cubicBez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Rectangle 16"/>
                <p:cNvSpPr>
                  <a:spLocks noChangeArrowheads="1"/>
                </p:cNvSpPr>
                <p:nvPr/>
              </p:nvSpPr>
              <p:spPr bwMode="auto">
                <a:xfrm flipH="1">
                  <a:off x="876520" y="2176149"/>
                  <a:ext cx="109071" cy="643822"/>
                </a:xfrm>
                <a:prstGeom prst="rect">
                  <a:avLst/>
                </a:prstGeom>
                <a:solidFill>
                  <a:srgbClr val="E5C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7"/>
                <p:cNvSpPr>
                  <a:spLocks/>
                </p:cNvSpPr>
                <p:nvPr/>
              </p:nvSpPr>
              <p:spPr bwMode="auto">
                <a:xfrm flipH="1">
                  <a:off x="876520" y="2710899"/>
                  <a:ext cx="109071" cy="218142"/>
                </a:xfrm>
                <a:custGeom>
                  <a:avLst/>
                  <a:gdLst>
                    <a:gd name="T0" fmla="*/ 0 w 43"/>
                    <a:gd name="T1" fmla="*/ 0 h 87"/>
                    <a:gd name="T2" fmla="*/ 0 w 43"/>
                    <a:gd name="T3" fmla="*/ 87 h 87"/>
                    <a:gd name="T4" fmla="*/ 43 w 43"/>
                    <a:gd name="T5" fmla="*/ 44 h 87"/>
                    <a:gd name="T6" fmla="*/ 0 w 43"/>
                    <a:gd name="T7" fmla="*/ 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" h="87">
                      <a:moveTo>
                        <a:pt x="0" y="0"/>
                      </a:move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24" y="87"/>
                        <a:pt x="43" y="68"/>
                        <a:pt x="43" y="44"/>
                      </a:cubicBezTo>
                      <a:cubicBezTo>
                        <a:pt x="43" y="19"/>
                        <a:pt x="24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E5C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Rectangle 18"/>
                <p:cNvSpPr>
                  <a:spLocks noChangeArrowheads="1"/>
                </p:cNvSpPr>
                <p:nvPr/>
              </p:nvSpPr>
              <p:spPr bwMode="auto">
                <a:xfrm rot="21151083" flipH="1">
                  <a:off x="1463259" y="2166103"/>
                  <a:ext cx="109071" cy="643822"/>
                </a:xfrm>
                <a:prstGeom prst="rect">
                  <a:avLst/>
                </a:prstGeom>
                <a:solidFill>
                  <a:srgbClr val="E5C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20"/>
                <p:cNvSpPr>
                  <a:spLocks/>
                </p:cNvSpPr>
                <p:nvPr/>
              </p:nvSpPr>
              <p:spPr bwMode="auto">
                <a:xfrm flipH="1">
                  <a:off x="1141623" y="1753499"/>
                  <a:ext cx="128765" cy="213597"/>
                </a:xfrm>
                <a:custGeom>
                  <a:avLst/>
                  <a:gdLst>
                    <a:gd name="T0" fmla="*/ 41 w 85"/>
                    <a:gd name="T1" fmla="*/ 141 h 141"/>
                    <a:gd name="T2" fmla="*/ 0 w 85"/>
                    <a:gd name="T3" fmla="*/ 136 h 141"/>
                    <a:gd name="T4" fmla="*/ 0 w 85"/>
                    <a:gd name="T5" fmla="*/ 0 h 141"/>
                    <a:gd name="T6" fmla="*/ 85 w 85"/>
                    <a:gd name="T7" fmla="*/ 0 h 141"/>
                    <a:gd name="T8" fmla="*/ 85 w 85"/>
                    <a:gd name="T9" fmla="*/ 141 h 141"/>
                    <a:gd name="T10" fmla="*/ 41 w 85"/>
                    <a:gd name="T11" fmla="*/ 14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5" h="141">
                      <a:moveTo>
                        <a:pt x="41" y="141"/>
                      </a:moveTo>
                      <a:lnTo>
                        <a:pt x="0" y="136"/>
                      </a:lnTo>
                      <a:lnTo>
                        <a:pt x="0" y="0"/>
                      </a:lnTo>
                      <a:lnTo>
                        <a:pt x="85" y="0"/>
                      </a:lnTo>
                      <a:lnTo>
                        <a:pt x="85" y="141"/>
                      </a:lnTo>
                      <a:lnTo>
                        <a:pt x="41" y="141"/>
                      </a:lnTo>
                      <a:close/>
                    </a:path>
                  </a:pathLst>
                </a:custGeom>
                <a:solidFill>
                  <a:srgbClr val="E5C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9"/>
                <p:cNvSpPr>
                  <a:spLocks/>
                </p:cNvSpPr>
                <p:nvPr/>
              </p:nvSpPr>
              <p:spPr bwMode="auto">
                <a:xfrm flipH="1">
                  <a:off x="1496396" y="2637224"/>
                  <a:ext cx="112101" cy="218142"/>
                </a:xfrm>
                <a:custGeom>
                  <a:avLst/>
                  <a:gdLst>
                    <a:gd name="T0" fmla="*/ 44 w 44"/>
                    <a:gd name="T1" fmla="*/ 0 h 87"/>
                    <a:gd name="T2" fmla="*/ 44 w 44"/>
                    <a:gd name="T3" fmla="*/ 87 h 87"/>
                    <a:gd name="T4" fmla="*/ 0 w 44"/>
                    <a:gd name="T5" fmla="*/ 44 h 87"/>
                    <a:gd name="T6" fmla="*/ 44 w 44"/>
                    <a:gd name="T7" fmla="*/ 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87">
                      <a:moveTo>
                        <a:pt x="44" y="0"/>
                      </a:moveTo>
                      <a:cubicBezTo>
                        <a:pt x="44" y="87"/>
                        <a:pt x="44" y="87"/>
                        <a:pt x="44" y="87"/>
                      </a:cubicBezTo>
                      <a:cubicBezTo>
                        <a:pt x="20" y="87"/>
                        <a:pt x="0" y="68"/>
                        <a:pt x="0" y="44"/>
                      </a:cubicBezTo>
                      <a:cubicBezTo>
                        <a:pt x="0" y="19"/>
                        <a:pt x="20" y="0"/>
                        <a:pt x="44" y="0"/>
                      </a:cubicBezTo>
                      <a:close/>
                    </a:path>
                  </a:pathLst>
                </a:custGeom>
                <a:solidFill>
                  <a:srgbClr val="E5C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21"/>
                <p:cNvSpPr>
                  <a:spLocks/>
                </p:cNvSpPr>
                <p:nvPr/>
              </p:nvSpPr>
              <p:spPr bwMode="auto">
                <a:xfrm flipH="1">
                  <a:off x="1141623" y="1753499"/>
                  <a:ext cx="128765" cy="113616"/>
                </a:xfrm>
                <a:custGeom>
                  <a:avLst/>
                  <a:gdLst>
                    <a:gd name="T0" fmla="*/ 0 w 51"/>
                    <a:gd name="T1" fmla="*/ 42 h 45"/>
                    <a:gd name="T2" fmla="*/ 25 w 51"/>
                    <a:gd name="T3" fmla="*/ 45 h 45"/>
                    <a:gd name="T4" fmla="*/ 51 w 51"/>
                    <a:gd name="T5" fmla="*/ 42 h 45"/>
                    <a:gd name="T6" fmla="*/ 51 w 51"/>
                    <a:gd name="T7" fmla="*/ 0 h 45"/>
                    <a:gd name="T8" fmla="*/ 0 w 51"/>
                    <a:gd name="T9" fmla="*/ 0 h 45"/>
                    <a:gd name="T10" fmla="*/ 0 w 51"/>
                    <a:gd name="T11" fmla="*/ 42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45">
                      <a:moveTo>
                        <a:pt x="0" y="42"/>
                      </a:moveTo>
                      <a:cubicBezTo>
                        <a:pt x="8" y="44"/>
                        <a:pt x="16" y="45"/>
                        <a:pt x="25" y="45"/>
                      </a:cubicBezTo>
                      <a:cubicBezTo>
                        <a:pt x="34" y="45"/>
                        <a:pt x="43" y="44"/>
                        <a:pt x="51" y="42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D6AC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22"/>
                <p:cNvSpPr>
                  <a:spLocks/>
                </p:cNvSpPr>
                <p:nvPr/>
              </p:nvSpPr>
              <p:spPr bwMode="auto">
                <a:xfrm flipH="1">
                  <a:off x="1056790" y="1558080"/>
                  <a:ext cx="299946" cy="283282"/>
                </a:xfrm>
                <a:custGeom>
                  <a:avLst/>
                  <a:gdLst>
                    <a:gd name="T0" fmla="*/ 0 w 119"/>
                    <a:gd name="T1" fmla="*/ 0 h 113"/>
                    <a:gd name="T2" fmla="*/ 0 w 119"/>
                    <a:gd name="T3" fmla="*/ 93 h 113"/>
                    <a:gd name="T4" fmla="*/ 0 w 119"/>
                    <a:gd name="T5" fmla="*/ 93 h 113"/>
                    <a:gd name="T6" fmla="*/ 59 w 119"/>
                    <a:gd name="T7" fmla="*/ 113 h 113"/>
                    <a:gd name="T8" fmla="*/ 119 w 119"/>
                    <a:gd name="T9" fmla="*/ 93 h 113"/>
                    <a:gd name="T10" fmla="*/ 119 w 119"/>
                    <a:gd name="T11" fmla="*/ 0 h 113"/>
                    <a:gd name="T12" fmla="*/ 0 w 119"/>
                    <a:gd name="T13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9" h="113">
                      <a:moveTo>
                        <a:pt x="0" y="0"/>
                      </a:move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16" y="106"/>
                        <a:pt x="37" y="113"/>
                        <a:pt x="59" y="113"/>
                      </a:cubicBezTo>
                      <a:cubicBezTo>
                        <a:pt x="81" y="113"/>
                        <a:pt x="103" y="106"/>
                        <a:pt x="119" y="93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C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23"/>
                <p:cNvSpPr>
                  <a:spLocks/>
                </p:cNvSpPr>
                <p:nvPr/>
              </p:nvSpPr>
              <p:spPr bwMode="auto">
                <a:xfrm flipH="1">
                  <a:off x="1144653" y="1414167"/>
                  <a:ext cx="212083" cy="225716"/>
                </a:xfrm>
                <a:custGeom>
                  <a:avLst/>
                  <a:gdLst>
                    <a:gd name="T0" fmla="*/ 84 w 84"/>
                    <a:gd name="T1" fmla="*/ 5 h 90"/>
                    <a:gd name="T2" fmla="*/ 60 w 84"/>
                    <a:gd name="T3" fmla="*/ 0 h 90"/>
                    <a:gd name="T4" fmla="*/ 0 w 84"/>
                    <a:gd name="T5" fmla="*/ 60 h 90"/>
                    <a:gd name="T6" fmla="*/ 0 w 84"/>
                    <a:gd name="T7" fmla="*/ 90 h 90"/>
                    <a:gd name="T8" fmla="*/ 84 w 84"/>
                    <a:gd name="T9" fmla="*/ 5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90">
                      <a:moveTo>
                        <a:pt x="84" y="5"/>
                      </a:moveTo>
                      <a:cubicBezTo>
                        <a:pt x="77" y="2"/>
                        <a:pt x="69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44" y="85"/>
                        <a:pt x="79" y="50"/>
                        <a:pt x="84" y="5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24"/>
                <p:cNvSpPr>
                  <a:spLocks/>
                </p:cNvSpPr>
                <p:nvPr/>
              </p:nvSpPr>
              <p:spPr bwMode="auto">
                <a:xfrm flipH="1">
                  <a:off x="1056790" y="1414167"/>
                  <a:ext cx="212083" cy="225716"/>
                </a:xfrm>
                <a:custGeom>
                  <a:avLst/>
                  <a:gdLst>
                    <a:gd name="T0" fmla="*/ 0 w 84"/>
                    <a:gd name="T1" fmla="*/ 5 h 90"/>
                    <a:gd name="T2" fmla="*/ 24 w 84"/>
                    <a:gd name="T3" fmla="*/ 0 h 90"/>
                    <a:gd name="T4" fmla="*/ 84 w 84"/>
                    <a:gd name="T5" fmla="*/ 60 h 90"/>
                    <a:gd name="T6" fmla="*/ 84 w 84"/>
                    <a:gd name="T7" fmla="*/ 90 h 90"/>
                    <a:gd name="T8" fmla="*/ 0 w 84"/>
                    <a:gd name="T9" fmla="*/ 5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90">
                      <a:moveTo>
                        <a:pt x="0" y="5"/>
                      </a:moveTo>
                      <a:cubicBezTo>
                        <a:pt x="7" y="2"/>
                        <a:pt x="16" y="0"/>
                        <a:pt x="24" y="0"/>
                      </a:cubicBezTo>
                      <a:cubicBezTo>
                        <a:pt x="58" y="0"/>
                        <a:pt x="84" y="27"/>
                        <a:pt x="84" y="60"/>
                      </a:cubicBezTo>
                      <a:cubicBezTo>
                        <a:pt x="84" y="90"/>
                        <a:pt x="84" y="90"/>
                        <a:pt x="84" y="90"/>
                      </a:cubicBezTo>
                      <a:cubicBezTo>
                        <a:pt x="40" y="85"/>
                        <a:pt x="5" y="50"/>
                        <a:pt x="0" y="5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25"/>
                <p:cNvSpPr>
                  <a:spLocks/>
                </p:cNvSpPr>
                <p:nvPr/>
              </p:nvSpPr>
              <p:spPr bwMode="auto">
                <a:xfrm flipH="1">
                  <a:off x="856827" y="1904986"/>
                  <a:ext cx="701388" cy="864993"/>
                </a:xfrm>
                <a:custGeom>
                  <a:avLst/>
                  <a:gdLst>
                    <a:gd name="T0" fmla="*/ 219 w 278"/>
                    <a:gd name="T1" fmla="*/ 0 h 345"/>
                    <a:gd name="T2" fmla="*/ 186 w 278"/>
                    <a:gd name="T3" fmla="*/ 0 h 345"/>
                    <a:gd name="T4" fmla="*/ 140 w 278"/>
                    <a:gd name="T5" fmla="*/ 104 h 345"/>
                    <a:gd name="T6" fmla="*/ 93 w 278"/>
                    <a:gd name="T7" fmla="*/ 0 h 345"/>
                    <a:gd name="T8" fmla="*/ 58 w 278"/>
                    <a:gd name="T9" fmla="*/ 0 h 345"/>
                    <a:gd name="T10" fmla="*/ 0 w 278"/>
                    <a:gd name="T11" fmla="*/ 59 h 345"/>
                    <a:gd name="T12" fmla="*/ 0 w 278"/>
                    <a:gd name="T13" fmla="*/ 220 h 345"/>
                    <a:gd name="T14" fmla="*/ 51 w 278"/>
                    <a:gd name="T15" fmla="*/ 220 h 345"/>
                    <a:gd name="T16" fmla="*/ 51 w 278"/>
                    <a:gd name="T17" fmla="*/ 109 h 345"/>
                    <a:gd name="T18" fmla="*/ 58 w 278"/>
                    <a:gd name="T19" fmla="*/ 109 h 345"/>
                    <a:gd name="T20" fmla="*/ 59 w 278"/>
                    <a:gd name="T21" fmla="*/ 345 h 345"/>
                    <a:gd name="T22" fmla="*/ 218 w 278"/>
                    <a:gd name="T23" fmla="*/ 345 h 345"/>
                    <a:gd name="T24" fmla="*/ 219 w 278"/>
                    <a:gd name="T25" fmla="*/ 109 h 345"/>
                    <a:gd name="T26" fmla="*/ 227 w 278"/>
                    <a:gd name="T27" fmla="*/ 109 h 345"/>
                    <a:gd name="T28" fmla="*/ 227 w 278"/>
                    <a:gd name="T29" fmla="*/ 214 h 345"/>
                    <a:gd name="T30" fmla="*/ 278 w 278"/>
                    <a:gd name="T31" fmla="*/ 214 h 345"/>
                    <a:gd name="T32" fmla="*/ 278 w 278"/>
                    <a:gd name="T33" fmla="*/ 59 h 345"/>
                    <a:gd name="T34" fmla="*/ 219 w 278"/>
                    <a:gd name="T35" fmla="*/ 0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78" h="345">
                      <a:moveTo>
                        <a:pt x="219" y="0"/>
                      </a:moveTo>
                      <a:cubicBezTo>
                        <a:pt x="186" y="0"/>
                        <a:pt x="186" y="0"/>
                        <a:pt x="186" y="0"/>
                      </a:cubicBezTo>
                      <a:cubicBezTo>
                        <a:pt x="140" y="104"/>
                        <a:pt x="140" y="104"/>
                        <a:pt x="140" y="104"/>
                      </a:cubicBezTo>
                      <a:cubicBezTo>
                        <a:pt x="140" y="104"/>
                        <a:pt x="105" y="30"/>
                        <a:pt x="93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26" y="0"/>
                        <a:pt x="0" y="27"/>
                        <a:pt x="0" y="59"/>
                      </a:cubicBezTo>
                      <a:cubicBezTo>
                        <a:pt x="0" y="220"/>
                        <a:pt x="0" y="220"/>
                        <a:pt x="0" y="220"/>
                      </a:cubicBezTo>
                      <a:cubicBezTo>
                        <a:pt x="51" y="220"/>
                        <a:pt x="51" y="220"/>
                        <a:pt x="51" y="220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8" y="109"/>
                        <a:pt x="58" y="109"/>
                        <a:pt x="58" y="109"/>
                      </a:cubicBezTo>
                      <a:cubicBezTo>
                        <a:pt x="59" y="345"/>
                        <a:pt x="59" y="345"/>
                        <a:pt x="59" y="345"/>
                      </a:cubicBezTo>
                      <a:cubicBezTo>
                        <a:pt x="218" y="345"/>
                        <a:pt x="218" y="345"/>
                        <a:pt x="218" y="345"/>
                      </a:cubicBezTo>
                      <a:cubicBezTo>
                        <a:pt x="219" y="109"/>
                        <a:pt x="219" y="109"/>
                        <a:pt x="219" y="109"/>
                      </a:cubicBezTo>
                      <a:cubicBezTo>
                        <a:pt x="227" y="109"/>
                        <a:pt x="227" y="109"/>
                        <a:pt x="227" y="109"/>
                      </a:cubicBezTo>
                      <a:cubicBezTo>
                        <a:pt x="227" y="214"/>
                        <a:pt x="227" y="214"/>
                        <a:pt x="227" y="214"/>
                      </a:cubicBezTo>
                      <a:cubicBezTo>
                        <a:pt x="278" y="214"/>
                        <a:pt x="278" y="214"/>
                        <a:pt x="278" y="214"/>
                      </a:cubicBezTo>
                      <a:cubicBezTo>
                        <a:pt x="278" y="59"/>
                        <a:pt x="278" y="59"/>
                        <a:pt x="278" y="59"/>
                      </a:cubicBezTo>
                      <a:cubicBezTo>
                        <a:pt x="278" y="27"/>
                        <a:pt x="251" y="0"/>
                        <a:pt x="219" y="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26"/>
                <p:cNvSpPr>
                  <a:spLocks/>
                </p:cNvSpPr>
                <p:nvPr/>
              </p:nvSpPr>
              <p:spPr bwMode="auto">
                <a:xfrm flipH="1">
                  <a:off x="1306745" y="3483485"/>
                  <a:ext cx="219657" cy="62110"/>
                </a:xfrm>
                <a:custGeom>
                  <a:avLst/>
                  <a:gdLst>
                    <a:gd name="T0" fmla="*/ 46 w 87"/>
                    <a:gd name="T1" fmla="*/ 0 h 25"/>
                    <a:gd name="T2" fmla="*/ 0 w 87"/>
                    <a:gd name="T3" fmla="*/ 25 h 25"/>
                    <a:gd name="T4" fmla="*/ 59 w 87"/>
                    <a:gd name="T5" fmla="*/ 25 h 25"/>
                    <a:gd name="T6" fmla="*/ 87 w 87"/>
                    <a:gd name="T7" fmla="*/ 0 h 25"/>
                    <a:gd name="T8" fmla="*/ 46 w 87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25">
                      <a:moveTo>
                        <a:pt x="46" y="0"/>
                      </a:moveTo>
                      <a:cubicBezTo>
                        <a:pt x="27" y="0"/>
                        <a:pt x="10" y="10"/>
                        <a:pt x="0" y="25"/>
                      </a:cubicBezTo>
                      <a:cubicBezTo>
                        <a:pt x="59" y="25"/>
                        <a:pt x="59" y="25"/>
                        <a:pt x="59" y="25"/>
                      </a:cubicBezTo>
                      <a:cubicBezTo>
                        <a:pt x="74" y="25"/>
                        <a:pt x="86" y="14"/>
                        <a:pt x="87" y="0"/>
                      </a:cubicBez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E5C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27"/>
                <p:cNvSpPr>
                  <a:spLocks/>
                </p:cNvSpPr>
                <p:nvPr/>
              </p:nvSpPr>
              <p:spPr bwMode="auto">
                <a:xfrm flipH="1">
                  <a:off x="1043157" y="3483485"/>
                  <a:ext cx="242380" cy="125735"/>
                </a:xfrm>
                <a:custGeom>
                  <a:avLst/>
                  <a:gdLst>
                    <a:gd name="T0" fmla="*/ 55 w 96"/>
                    <a:gd name="T1" fmla="*/ 0 h 50"/>
                    <a:gd name="T2" fmla="*/ 0 w 96"/>
                    <a:gd name="T3" fmla="*/ 50 h 50"/>
                    <a:gd name="T4" fmla="*/ 55 w 96"/>
                    <a:gd name="T5" fmla="*/ 50 h 50"/>
                    <a:gd name="T6" fmla="*/ 96 w 96"/>
                    <a:gd name="T7" fmla="*/ 50 h 50"/>
                    <a:gd name="T8" fmla="*/ 96 w 96"/>
                    <a:gd name="T9" fmla="*/ 0 h 50"/>
                    <a:gd name="T10" fmla="*/ 55 w 96"/>
                    <a:gd name="T1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50">
                      <a:moveTo>
                        <a:pt x="55" y="0"/>
                      </a:moveTo>
                      <a:cubicBezTo>
                        <a:pt x="26" y="0"/>
                        <a:pt x="3" y="22"/>
                        <a:pt x="0" y="50"/>
                      </a:cubicBezTo>
                      <a:cubicBezTo>
                        <a:pt x="55" y="50"/>
                        <a:pt x="55" y="50"/>
                        <a:pt x="55" y="50"/>
                      </a:cubicBezTo>
                      <a:cubicBezTo>
                        <a:pt x="96" y="50"/>
                        <a:pt x="96" y="50"/>
                        <a:pt x="96" y="50"/>
                      </a:cubicBezTo>
                      <a:cubicBezTo>
                        <a:pt x="96" y="0"/>
                        <a:pt x="96" y="0"/>
                        <a:pt x="96" y="0"/>
                      </a:cubicBez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28"/>
                <p:cNvSpPr>
                  <a:spLocks/>
                </p:cNvSpPr>
                <p:nvPr/>
              </p:nvSpPr>
              <p:spPr bwMode="auto">
                <a:xfrm flipH="1">
                  <a:off x="1043157" y="3483485"/>
                  <a:ext cx="219657" cy="62110"/>
                </a:xfrm>
                <a:custGeom>
                  <a:avLst/>
                  <a:gdLst>
                    <a:gd name="T0" fmla="*/ 46 w 87"/>
                    <a:gd name="T1" fmla="*/ 0 h 25"/>
                    <a:gd name="T2" fmla="*/ 0 w 87"/>
                    <a:gd name="T3" fmla="*/ 25 h 25"/>
                    <a:gd name="T4" fmla="*/ 59 w 87"/>
                    <a:gd name="T5" fmla="*/ 25 h 25"/>
                    <a:gd name="T6" fmla="*/ 87 w 87"/>
                    <a:gd name="T7" fmla="*/ 0 h 25"/>
                    <a:gd name="T8" fmla="*/ 46 w 87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25">
                      <a:moveTo>
                        <a:pt x="46" y="0"/>
                      </a:moveTo>
                      <a:cubicBezTo>
                        <a:pt x="27" y="0"/>
                        <a:pt x="10" y="10"/>
                        <a:pt x="0" y="25"/>
                      </a:cubicBezTo>
                      <a:cubicBezTo>
                        <a:pt x="59" y="25"/>
                        <a:pt x="59" y="25"/>
                        <a:pt x="59" y="25"/>
                      </a:cubicBezTo>
                      <a:cubicBezTo>
                        <a:pt x="73" y="25"/>
                        <a:pt x="85" y="14"/>
                        <a:pt x="87" y="0"/>
                      </a:cubicBez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E5C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Oval 29"/>
                <p:cNvSpPr>
                  <a:spLocks noChangeArrowheads="1"/>
                </p:cNvSpPr>
                <p:nvPr/>
              </p:nvSpPr>
              <p:spPr bwMode="auto">
                <a:xfrm flipH="1">
                  <a:off x="973472" y="2729078"/>
                  <a:ext cx="30298" cy="30297"/>
                </a:xfrm>
                <a:prstGeom prst="ellipse">
                  <a:avLst/>
                </a:prstGeom>
                <a:solidFill>
                  <a:srgbClr val="0018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Oval 30"/>
                <p:cNvSpPr>
                  <a:spLocks noChangeArrowheads="1"/>
                </p:cNvSpPr>
                <p:nvPr/>
              </p:nvSpPr>
              <p:spPr bwMode="auto">
                <a:xfrm flipH="1">
                  <a:off x="938630" y="2736652"/>
                  <a:ext cx="30298" cy="30297"/>
                </a:xfrm>
                <a:prstGeom prst="ellipse">
                  <a:avLst/>
                </a:prstGeom>
                <a:solidFill>
                  <a:srgbClr val="0018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Oval 31"/>
                <p:cNvSpPr>
                  <a:spLocks noChangeArrowheads="1"/>
                </p:cNvSpPr>
                <p:nvPr/>
              </p:nvSpPr>
              <p:spPr bwMode="auto">
                <a:xfrm flipH="1">
                  <a:off x="900758" y="2739682"/>
                  <a:ext cx="30298" cy="30297"/>
                </a:xfrm>
                <a:prstGeom prst="ellipse">
                  <a:avLst/>
                </a:prstGeom>
                <a:solidFill>
                  <a:srgbClr val="0018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Oval 34"/>
                <p:cNvSpPr>
                  <a:spLocks noChangeArrowheads="1"/>
                </p:cNvSpPr>
                <p:nvPr/>
              </p:nvSpPr>
              <p:spPr bwMode="auto">
                <a:xfrm flipH="1">
                  <a:off x="1364310" y="1727746"/>
                  <a:ext cx="22723" cy="21208"/>
                </a:xfrm>
                <a:prstGeom prst="ellipse">
                  <a:avLst/>
                </a:prstGeom>
                <a:solidFill>
                  <a:srgbClr val="0018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Oval 35"/>
                <p:cNvSpPr>
                  <a:spLocks noChangeArrowheads="1"/>
                </p:cNvSpPr>
                <p:nvPr/>
              </p:nvSpPr>
              <p:spPr bwMode="auto">
                <a:xfrm flipH="1">
                  <a:off x="1028008" y="1727746"/>
                  <a:ext cx="21208" cy="21208"/>
                </a:xfrm>
                <a:prstGeom prst="ellipse">
                  <a:avLst/>
                </a:prstGeom>
                <a:solidFill>
                  <a:srgbClr val="0018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 flipH="1">
                  <a:off x="1080449" y="1904935"/>
                  <a:ext cx="264669" cy="28522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Oval 29"/>
                <p:cNvSpPr>
                  <a:spLocks noChangeArrowheads="1"/>
                </p:cNvSpPr>
                <p:nvPr/>
              </p:nvSpPr>
              <p:spPr bwMode="auto">
                <a:xfrm>
                  <a:off x="1182357" y="1940361"/>
                  <a:ext cx="50800" cy="50800"/>
                </a:xfrm>
                <a:prstGeom prst="ellipse">
                  <a:avLst/>
                </a:prstGeom>
                <a:solidFill>
                  <a:srgbClr val="0018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Oval 29"/>
                <p:cNvSpPr>
                  <a:spLocks noChangeArrowheads="1"/>
                </p:cNvSpPr>
                <p:nvPr/>
              </p:nvSpPr>
              <p:spPr bwMode="auto">
                <a:xfrm>
                  <a:off x="1182121" y="2019774"/>
                  <a:ext cx="50800" cy="50800"/>
                </a:xfrm>
                <a:prstGeom prst="ellipse">
                  <a:avLst/>
                </a:prstGeom>
                <a:solidFill>
                  <a:srgbClr val="0018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Oval 29"/>
                <p:cNvSpPr>
                  <a:spLocks noChangeArrowheads="1"/>
                </p:cNvSpPr>
                <p:nvPr/>
              </p:nvSpPr>
              <p:spPr bwMode="auto">
                <a:xfrm>
                  <a:off x="1183769" y="2096707"/>
                  <a:ext cx="50799" cy="50799"/>
                </a:xfrm>
                <a:prstGeom prst="ellipse">
                  <a:avLst/>
                </a:prstGeom>
                <a:solidFill>
                  <a:srgbClr val="0018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Oval 31"/>
                <p:cNvSpPr>
                  <a:spLocks noChangeArrowheads="1"/>
                </p:cNvSpPr>
                <p:nvPr/>
              </p:nvSpPr>
              <p:spPr bwMode="auto">
                <a:xfrm flipH="1">
                  <a:off x="863679" y="2734633"/>
                  <a:ext cx="30298" cy="30298"/>
                </a:xfrm>
                <a:prstGeom prst="ellipse">
                  <a:avLst/>
                </a:prstGeom>
                <a:solidFill>
                  <a:srgbClr val="0018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2" name="TextBox 301"/>
              <p:cNvSpPr txBox="1"/>
              <p:nvPr/>
            </p:nvSpPr>
            <p:spPr>
              <a:xfrm>
                <a:off x="1245269" y="1169280"/>
                <a:ext cx="782321" cy="709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sym typeface="Webdings" panose="05030102010509060703" pitchFamily="18" charset="2"/>
                  </a:rPr>
                  <a:t>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32" name="Group 231"/>
          <p:cNvGrpSpPr/>
          <p:nvPr/>
        </p:nvGrpSpPr>
        <p:grpSpPr>
          <a:xfrm>
            <a:off x="8825643" y="3260219"/>
            <a:ext cx="1736438" cy="1431162"/>
            <a:chOff x="1044933" y="4060752"/>
            <a:chExt cx="1736438" cy="1431162"/>
          </a:xfrm>
        </p:grpSpPr>
        <p:sp>
          <p:nvSpPr>
            <p:cNvPr id="215" name="Rectangle 214"/>
            <p:cNvSpPr/>
            <p:nvPr/>
          </p:nvSpPr>
          <p:spPr>
            <a:xfrm>
              <a:off x="1044933" y="4060752"/>
              <a:ext cx="1736438" cy="14311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4" name="Picture 2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33350" y="4216305"/>
              <a:ext cx="1013944" cy="560028"/>
            </a:xfrm>
            <a:prstGeom prst="rect">
              <a:avLst/>
            </a:prstGeom>
          </p:spPr>
        </p:pic>
        <p:pic>
          <p:nvPicPr>
            <p:cNvPr id="213" name="Picture 2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0127" y="4672183"/>
              <a:ext cx="1590816" cy="768716"/>
            </a:xfrm>
            <a:prstGeom prst="rect">
              <a:avLst/>
            </a:prstGeom>
          </p:spPr>
        </p:pic>
      </p:grpSp>
      <p:grpSp>
        <p:nvGrpSpPr>
          <p:cNvPr id="238" name="Group 237"/>
          <p:cNvGrpSpPr/>
          <p:nvPr/>
        </p:nvGrpSpPr>
        <p:grpSpPr>
          <a:xfrm>
            <a:off x="8825643" y="3254426"/>
            <a:ext cx="1736438" cy="1431162"/>
            <a:chOff x="3860969" y="3999448"/>
            <a:chExt cx="1736438" cy="1431162"/>
          </a:xfrm>
        </p:grpSpPr>
        <p:sp>
          <p:nvSpPr>
            <p:cNvPr id="237" name="Rectangle 236"/>
            <p:cNvSpPr/>
            <p:nvPr/>
          </p:nvSpPr>
          <p:spPr>
            <a:xfrm>
              <a:off x="3860969" y="3999448"/>
              <a:ext cx="1736438" cy="14311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3927031" y="4216305"/>
              <a:ext cx="1578318" cy="1099144"/>
              <a:chOff x="4792495" y="5188597"/>
              <a:chExt cx="1578318" cy="1099144"/>
            </a:xfrm>
          </p:grpSpPr>
          <p:pic>
            <p:nvPicPr>
              <p:cNvPr id="234" name="Picture 233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881592">
                <a:off x="4792495" y="5188597"/>
                <a:ext cx="895075" cy="895075"/>
              </a:xfrm>
              <a:prstGeom prst="rect">
                <a:avLst/>
              </a:prstGeom>
            </p:spPr>
          </p:pic>
          <p:pic>
            <p:nvPicPr>
              <p:cNvPr id="235" name="Picture 234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91040">
                <a:off x="5391172" y="5308100"/>
                <a:ext cx="979641" cy="979641"/>
              </a:xfrm>
              <a:prstGeom prst="rect">
                <a:avLst/>
              </a:prstGeom>
            </p:spPr>
          </p:pic>
        </p:grpSp>
      </p:grpSp>
      <p:grpSp>
        <p:nvGrpSpPr>
          <p:cNvPr id="3" name="Group 2"/>
          <p:cNvGrpSpPr/>
          <p:nvPr/>
        </p:nvGrpSpPr>
        <p:grpSpPr>
          <a:xfrm>
            <a:off x="10671860" y="3306201"/>
            <a:ext cx="559808" cy="1296633"/>
            <a:chOff x="10671860" y="3306201"/>
            <a:chExt cx="559808" cy="1296633"/>
          </a:xfrm>
        </p:grpSpPr>
        <p:grpSp>
          <p:nvGrpSpPr>
            <p:cNvPr id="192" name="Group 191"/>
            <p:cNvGrpSpPr/>
            <p:nvPr/>
          </p:nvGrpSpPr>
          <p:grpSpPr>
            <a:xfrm>
              <a:off x="10671860" y="3306201"/>
              <a:ext cx="555218" cy="170498"/>
              <a:chOff x="8229369" y="3503413"/>
              <a:chExt cx="750355" cy="230423"/>
            </a:xfrm>
          </p:grpSpPr>
          <p:sp>
            <p:nvSpPr>
              <p:cNvPr id="193" name="Star: 5 Points 192"/>
              <p:cNvSpPr/>
              <p:nvPr/>
            </p:nvSpPr>
            <p:spPr>
              <a:xfrm>
                <a:off x="8229369" y="3509953"/>
                <a:ext cx="223883" cy="223883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Star: 5 Points 193"/>
              <p:cNvSpPr/>
              <p:nvPr/>
            </p:nvSpPr>
            <p:spPr>
              <a:xfrm>
                <a:off x="8492605" y="3506683"/>
                <a:ext cx="223883" cy="223883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Star: 5 Points 194"/>
              <p:cNvSpPr/>
              <p:nvPr/>
            </p:nvSpPr>
            <p:spPr>
              <a:xfrm>
                <a:off x="8755841" y="3503413"/>
                <a:ext cx="223883" cy="223883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Star: 5 Points 195"/>
            <p:cNvSpPr/>
            <p:nvPr/>
          </p:nvSpPr>
          <p:spPr>
            <a:xfrm>
              <a:off x="10887862" y="4065465"/>
              <a:ext cx="165661" cy="1656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10676450" y="3674636"/>
              <a:ext cx="555218" cy="170498"/>
              <a:chOff x="8229369" y="3503413"/>
              <a:chExt cx="750355" cy="230423"/>
            </a:xfrm>
          </p:grpSpPr>
          <p:sp>
            <p:nvSpPr>
              <p:cNvPr id="198" name="Star: 5 Points 197"/>
              <p:cNvSpPr/>
              <p:nvPr/>
            </p:nvSpPr>
            <p:spPr>
              <a:xfrm>
                <a:off x="8229369" y="3509953"/>
                <a:ext cx="223883" cy="223883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Star: 5 Points 198"/>
              <p:cNvSpPr/>
              <p:nvPr/>
            </p:nvSpPr>
            <p:spPr>
              <a:xfrm>
                <a:off x="8492605" y="3506683"/>
                <a:ext cx="223883" cy="223883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Star: 5 Points 199"/>
              <p:cNvSpPr/>
              <p:nvPr/>
            </p:nvSpPr>
            <p:spPr>
              <a:xfrm>
                <a:off x="8755841" y="3503413"/>
                <a:ext cx="223883" cy="223883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0766002" y="4432767"/>
              <a:ext cx="371977" cy="170067"/>
              <a:chOff x="10724029" y="4433711"/>
              <a:chExt cx="371977" cy="170067"/>
            </a:xfrm>
          </p:grpSpPr>
          <p:sp>
            <p:nvSpPr>
              <p:cNvPr id="201" name="Star: 5 Points 200"/>
              <p:cNvSpPr/>
              <p:nvPr/>
            </p:nvSpPr>
            <p:spPr>
              <a:xfrm>
                <a:off x="10724029" y="4433711"/>
                <a:ext cx="165661" cy="1656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Star: 5 Points 201"/>
              <p:cNvSpPr/>
              <p:nvPr/>
            </p:nvSpPr>
            <p:spPr>
              <a:xfrm>
                <a:off x="10930345" y="4438118"/>
                <a:ext cx="165661" cy="1656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832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Webdings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Graeme Malcolm</dc:creator>
  <cp:lastModifiedBy>Graeme Malcolm</cp:lastModifiedBy>
  <cp:revision>5</cp:revision>
  <dcterms:created xsi:type="dcterms:W3CDTF">2016-12-08T00:54:38Z</dcterms:created>
  <dcterms:modified xsi:type="dcterms:W3CDTF">2016-12-08T21:02:18Z</dcterms:modified>
</cp:coreProperties>
</file>