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E8A"/>
    <a:srgbClr val="27A3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76C0-3990-4D9B-80B7-7F16AD3413E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51F1-F672-4A41-B383-26175DB8A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5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76C0-3990-4D9B-80B7-7F16AD3413E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51F1-F672-4A41-B383-26175DB8A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0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76C0-3990-4D9B-80B7-7F16AD3413E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51F1-F672-4A41-B383-26175DB8A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76C0-3990-4D9B-80B7-7F16AD3413E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51F1-F672-4A41-B383-26175DB8A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3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76C0-3990-4D9B-80B7-7F16AD3413E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51F1-F672-4A41-B383-26175DB8A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6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76C0-3990-4D9B-80B7-7F16AD3413E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51F1-F672-4A41-B383-26175DB8A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8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76C0-3990-4D9B-80B7-7F16AD3413E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51F1-F672-4A41-B383-26175DB8A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9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76C0-3990-4D9B-80B7-7F16AD3413E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51F1-F672-4A41-B383-26175DB8A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0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76C0-3990-4D9B-80B7-7F16AD3413E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51F1-F672-4A41-B383-26175DB8A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7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76C0-3990-4D9B-80B7-7F16AD3413E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51F1-F672-4A41-B383-26175DB8A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2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76C0-3990-4D9B-80B7-7F16AD3413E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51F1-F672-4A41-B383-26175DB8A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6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76C0-3990-4D9B-80B7-7F16AD3413E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751F1-F672-4A41-B383-26175DB8A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4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Collaborative Filtering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4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6932888" y="2119145"/>
            <a:ext cx="546240" cy="1500845"/>
            <a:chOff x="2190750" y="1501775"/>
            <a:chExt cx="849313" cy="2298700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2190750" y="1501775"/>
              <a:ext cx="849313" cy="2298700"/>
              <a:chOff x="1380" y="946"/>
              <a:chExt cx="535" cy="1448"/>
            </a:xfrm>
          </p:grpSpPr>
          <p:sp>
            <p:nvSpPr>
              <p:cNvPr id="12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380" y="948"/>
                <a:ext cx="535" cy="1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Oval 5"/>
              <p:cNvSpPr>
                <a:spLocks noChangeArrowheads="1"/>
              </p:cNvSpPr>
              <p:nvPr/>
            </p:nvSpPr>
            <p:spPr bwMode="auto">
              <a:xfrm>
                <a:off x="1528" y="1182"/>
                <a:ext cx="39" cy="38"/>
              </a:xfrm>
              <a:prstGeom prst="ellipse">
                <a:avLst/>
              </a:pr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Oval 6"/>
              <p:cNvSpPr>
                <a:spLocks noChangeArrowheads="1"/>
              </p:cNvSpPr>
              <p:nvPr/>
            </p:nvSpPr>
            <p:spPr bwMode="auto">
              <a:xfrm>
                <a:off x="1502" y="1211"/>
                <a:ext cx="58" cy="60"/>
              </a:xfrm>
              <a:prstGeom prst="ellipse">
                <a:avLst/>
              </a:pr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Oval 7"/>
              <p:cNvSpPr>
                <a:spLocks noChangeArrowheads="1"/>
              </p:cNvSpPr>
              <p:nvPr/>
            </p:nvSpPr>
            <p:spPr bwMode="auto">
              <a:xfrm>
                <a:off x="1730" y="1180"/>
                <a:ext cx="40" cy="38"/>
              </a:xfrm>
              <a:prstGeom prst="ellipse">
                <a:avLst/>
              </a:pr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Oval 8"/>
              <p:cNvSpPr>
                <a:spLocks noChangeArrowheads="1"/>
              </p:cNvSpPr>
              <p:nvPr/>
            </p:nvSpPr>
            <p:spPr bwMode="auto">
              <a:xfrm>
                <a:off x="1737" y="1211"/>
                <a:ext cx="60" cy="58"/>
              </a:xfrm>
              <a:prstGeom prst="ellipse">
                <a:avLst/>
              </a:pr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1550" y="1195"/>
                <a:ext cx="198" cy="119"/>
              </a:xfrm>
              <a:prstGeom prst="rect">
                <a:avLst/>
              </a:pr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1570" y="1241"/>
                <a:ext cx="160" cy="53"/>
              </a:xfrm>
              <a:prstGeom prst="rect">
                <a:avLst/>
              </a:pr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1527" y="1080"/>
                <a:ext cx="243" cy="52"/>
              </a:xfrm>
              <a:custGeom>
                <a:avLst/>
                <a:gdLst>
                  <a:gd name="T0" fmla="*/ 146 w 146"/>
                  <a:gd name="T1" fmla="*/ 23 h 31"/>
                  <a:gd name="T2" fmla="*/ 139 w 146"/>
                  <a:gd name="T3" fmla="*/ 31 h 31"/>
                  <a:gd name="T4" fmla="*/ 8 w 146"/>
                  <a:gd name="T5" fmla="*/ 31 h 31"/>
                  <a:gd name="T6" fmla="*/ 0 w 146"/>
                  <a:gd name="T7" fmla="*/ 23 h 31"/>
                  <a:gd name="T8" fmla="*/ 0 w 146"/>
                  <a:gd name="T9" fmla="*/ 7 h 31"/>
                  <a:gd name="T10" fmla="*/ 8 w 146"/>
                  <a:gd name="T11" fmla="*/ 0 h 31"/>
                  <a:gd name="T12" fmla="*/ 139 w 146"/>
                  <a:gd name="T13" fmla="*/ 0 h 31"/>
                  <a:gd name="T14" fmla="*/ 146 w 146"/>
                  <a:gd name="T15" fmla="*/ 7 h 31"/>
                  <a:gd name="T16" fmla="*/ 146 w 146"/>
                  <a:gd name="T17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6" h="31">
                    <a:moveTo>
                      <a:pt x="146" y="23"/>
                    </a:moveTo>
                    <a:cubicBezTo>
                      <a:pt x="146" y="27"/>
                      <a:pt x="143" y="31"/>
                      <a:pt x="139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4" y="31"/>
                      <a:pt x="0" y="27"/>
                      <a:pt x="0" y="2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3" y="0"/>
                      <a:pt x="146" y="3"/>
                      <a:pt x="146" y="7"/>
                    </a:cubicBezTo>
                    <a:lnTo>
                      <a:pt x="146" y="23"/>
                    </a:lnTo>
                    <a:close/>
                  </a:path>
                </a:pathLst>
              </a:custGeom>
              <a:solidFill>
                <a:srgbClr val="D6AC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12"/>
              <p:cNvSpPr>
                <a:spLocks noChangeArrowheads="1"/>
              </p:cNvSpPr>
              <p:nvPr/>
            </p:nvSpPr>
            <p:spPr bwMode="auto">
              <a:xfrm>
                <a:off x="1525" y="1269"/>
                <a:ext cx="245" cy="196"/>
              </a:xfrm>
              <a:prstGeom prst="rect">
                <a:avLst/>
              </a:pr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1458" y="1749"/>
                <a:ext cx="145" cy="566"/>
              </a:xfrm>
              <a:custGeom>
                <a:avLst/>
                <a:gdLst>
                  <a:gd name="T0" fmla="*/ 145 w 145"/>
                  <a:gd name="T1" fmla="*/ 566 h 566"/>
                  <a:gd name="T2" fmla="*/ 0 w 145"/>
                  <a:gd name="T3" fmla="*/ 566 h 566"/>
                  <a:gd name="T4" fmla="*/ 77 w 145"/>
                  <a:gd name="T5" fmla="*/ 0 h 566"/>
                  <a:gd name="T6" fmla="*/ 145 w 145"/>
                  <a:gd name="T7" fmla="*/ 0 h 566"/>
                  <a:gd name="T8" fmla="*/ 145 w 145"/>
                  <a:gd name="T9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566">
                    <a:moveTo>
                      <a:pt x="145" y="566"/>
                    </a:moveTo>
                    <a:lnTo>
                      <a:pt x="0" y="566"/>
                    </a:lnTo>
                    <a:lnTo>
                      <a:pt x="77" y="0"/>
                    </a:lnTo>
                    <a:lnTo>
                      <a:pt x="145" y="0"/>
                    </a:lnTo>
                    <a:lnTo>
                      <a:pt x="145" y="566"/>
                    </a:ln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1635" y="1745"/>
                <a:ext cx="145" cy="566"/>
              </a:xfrm>
              <a:custGeom>
                <a:avLst/>
                <a:gdLst>
                  <a:gd name="T0" fmla="*/ 145 w 145"/>
                  <a:gd name="T1" fmla="*/ 566 h 566"/>
                  <a:gd name="T2" fmla="*/ 0 w 145"/>
                  <a:gd name="T3" fmla="*/ 566 h 566"/>
                  <a:gd name="T4" fmla="*/ 77 w 145"/>
                  <a:gd name="T5" fmla="*/ 0 h 566"/>
                  <a:gd name="T6" fmla="*/ 145 w 145"/>
                  <a:gd name="T7" fmla="*/ 0 h 566"/>
                  <a:gd name="T8" fmla="*/ 145 w 145"/>
                  <a:gd name="T9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566">
                    <a:moveTo>
                      <a:pt x="145" y="566"/>
                    </a:moveTo>
                    <a:lnTo>
                      <a:pt x="0" y="566"/>
                    </a:lnTo>
                    <a:lnTo>
                      <a:pt x="77" y="0"/>
                    </a:lnTo>
                    <a:lnTo>
                      <a:pt x="145" y="0"/>
                    </a:lnTo>
                    <a:lnTo>
                      <a:pt x="145" y="566"/>
                    </a:ln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1425" y="2311"/>
                <a:ext cx="160" cy="83"/>
              </a:xfrm>
              <a:custGeom>
                <a:avLst/>
                <a:gdLst>
                  <a:gd name="T0" fmla="*/ 54 w 96"/>
                  <a:gd name="T1" fmla="*/ 0 h 50"/>
                  <a:gd name="T2" fmla="*/ 0 w 96"/>
                  <a:gd name="T3" fmla="*/ 50 h 50"/>
                  <a:gd name="T4" fmla="*/ 54 w 96"/>
                  <a:gd name="T5" fmla="*/ 50 h 50"/>
                  <a:gd name="T6" fmla="*/ 96 w 96"/>
                  <a:gd name="T7" fmla="*/ 50 h 50"/>
                  <a:gd name="T8" fmla="*/ 96 w 96"/>
                  <a:gd name="T9" fmla="*/ 0 h 50"/>
                  <a:gd name="T10" fmla="*/ 54 w 96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50">
                    <a:moveTo>
                      <a:pt x="54" y="0"/>
                    </a:moveTo>
                    <a:cubicBezTo>
                      <a:pt x="26" y="0"/>
                      <a:pt x="2" y="22"/>
                      <a:pt x="0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0"/>
                      <a:pt x="96" y="0"/>
                      <a:pt x="96" y="0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6"/>
              <p:cNvSpPr>
                <a:spLocks/>
              </p:cNvSpPr>
              <p:nvPr/>
            </p:nvSpPr>
            <p:spPr bwMode="auto">
              <a:xfrm>
                <a:off x="1438" y="2311"/>
                <a:ext cx="145" cy="42"/>
              </a:xfrm>
              <a:custGeom>
                <a:avLst/>
                <a:gdLst>
                  <a:gd name="T0" fmla="*/ 46 w 87"/>
                  <a:gd name="T1" fmla="*/ 0 h 25"/>
                  <a:gd name="T2" fmla="*/ 0 w 87"/>
                  <a:gd name="T3" fmla="*/ 25 h 25"/>
                  <a:gd name="T4" fmla="*/ 59 w 87"/>
                  <a:gd name="T5" fmla="*/ 25 h 25"/>
                  <a:gd name="T6" fmla="*/ 87 w 87"/>
                  <a:gd name="T7" fmla="*/ 0 h 25"/>
                  <a:gd name="T8" fmla="*/ 46 w 8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5">
                    <a:moveTo>
                      <a:pt x="46" y="0"/>
                    </a:moveTo>
                    <a:cubicBezTo>
                      <a:pt x="27" y="0"/>
                      <a:pt x="10" y="10"/>
                      <a:pt x="0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74" y="25"/>
                      <a:pt x="86" y="14"/>
                      <a:pt x="87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1795" y="1448"/>
                <a:ext cx="72" cy="426"/>
              </a:xfrm>
              <a:prstGeom prst="rect">
                <a:avLst/>
              </a:pr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7"/>
              <p:cNvSpPr>
                <a:spLocks/>
              </p:cNvSpPr>
              <p:nvPr/>
            </p:nvSpPr>
            <p:spPr bwMode="auto">
              <a:xfrm>
                <a:off x="1795" y="1801"/>
                <a:ext cx="72" cy="144"/>
              </a:xfrm>
              <a:custGeom>
                <a:avLst/>
                <a:gdLst>
                  <a:gd name="T0" fmla="*/ 0 w 43"/>
                  <a:gd name="T1" fmla="*/ 0 h 87"/>
                  <a:gd name="T2" fmla="*/ 0 w 43"/>
                  <a:gd name="T3" fmla="*/ 87 h 87"/>
                  <a:gd name="T4" fmla="*/ 43 w 43"/>
                  <a:gd name="T5" fmla="*/ 44 h 87"/>
                  <a:gd name="T6" fmla="*/ 0 w 43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7">
                    <a:moveTo>
                      <a:pt x="0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24" y="87"/>
                      <a:pt x="43" y="68"/>
                      <a:pt x="43" y="44"/>
                    </a:cubicBezTo>
                    <a:cubicBezTo>
                      <a:pt x="43" y="19"/>
                      <a:pt x="24" y="0"/>
                      <a:pt x="0" y="0"/>
                    </a:cubicBez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18"/>
              <p:cNvSpPr>
                <a:spLocks noChangeArrowheads="1"/>
              </p:cNvSpPr>
              <p:nvPr/>
            </p:nvSpPr>
            <p:spPr bwMode="auto">
              <a:xfrm>
                <a:off x="1430" y="1448"/>
                <a:ext cx="72" cy="426"/>
              </a:xfrm>
              <a:prstGeom prst="rect">
                <a:avLst/>
              </a:pr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9"/>
              <p:cNvSpPr>
                <a:spLocks/>
              </p:cNvSpPr>
              <p:nvPr/>
            </p:nvSpPr>
            <p:spPr bwMode="auto">
              <a:xfrm>
                <a:off x="1428" y="1801"/>
                <a:ext cx="74" cy="144"/>
              </a:xfrm>
              <a:custGeom>
                <a:avLst/>
                <a:gdLst>
                  <a:gd name="T0" fmla="*/ 44 w 44"/>
                  <a:gd name="T1" fmla="*/ 0 h 87"/>
                  <a:gd name="T2" fmla="*/ 44 w 44"/>
                  <a:gd name="T3" fmla="*/ 87 h 87"/>
                  <a:gd name="T4" fmla="*/ 0 w 44"/>
                  <a:gd name="T5" fmla="*/ 44 h 87"/>
                  <a:gd name="T6" fmla="*/ 44 w 44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87">
                    <a:moveTo>
                      <a:pt x="44" y="0"/>
                    </a:moveTo>
                    <a:cubicBezTo>
                      <a:pt x="44" y="87"/>
                      <a:pt x="44" y="87"/>
                      <a:pt x="44" y="87"/>
                    </a:cubicBezTo>
                    <a:cubicBezTo>
                      <a:pt x="20" y="87"/>
                      <a:pt x="0" y="68"/>
                      <a:pt x="0" y="44"/>
                    </a:cubicBezTo>
                    <a:cubicBezTo>
                      <a:pt x="0" y="19"/>
                      <a:pt x="20" y="0"/>
                      <a:pt x="44" y="0"/>
                    </a:cubicBez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0"/>
              <p:cNvSpPr>
                <a:spLocks/>
              </p:cNvSpPr>
              <p:nvPr/>
            </p:nvSpPr>
            <p:spPr bwMode="auto">
              <a:xfrm>
                <a:off x="1607" y="1170"/>
                <a:ext cx="85" cy="141"/>
              </a:xfrm>
              <a:custGeom>
                <a:avLst/>
                <a:gdLst>
                  <a:gd name="T0" fmla="*/ 41 w 85"/>
                  <a:gd name="T1" fmla="*/ 141 h 141"/>
                  <a:gd name="T2" fmla="*/ 0 w 85"/>
                  <a:gd name="T3" fmla="*/ 136 h 141"/>
                  <a:gd name="T4" fmla="*/ 0 w 85"/>
                  <a:gd name="T5" fmla="*/ 0 h 141"/>
                  <a:gd name="T6" fmla="*/ 85 w 85"/>
                  <a:gd name="T7" fmla="*/ 0 h 141"/>
                  <a:gd name="T8" fmla="*/ 85 w 85"/>
                  <a:gd name="T9" fmla="*/ 141 h 141"/>
                  <a:gd name="T10" fmla="*/ 41 w 85"/>
                  <a:gd name="T11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141">
                    <a:moveTo>
                      <a:pt x="41" y="141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41"/>
                    </a:lnTo>
                    <a:lnTo>
                      <a:pt x="41" y="141"/>
                    </a:ln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1"/>
              <p:cNvSpPr>
                <a:spLocks/>
              </p:cNvSpPr>
              <p:nvPr/>
            </p:nvSpPr>
            <p:spPr bwMode="auto">
              <a:xfrm>
                <a:off x="1607" y="1170"/>
                <a:ext cx="85" cy="74"/>
              </a:xfrm>
              <a:custGeom>
                <a:avLst/>
                <a:gdLst>
                  <a:gd name="T0" fmla="*/ 0 w 51"/>
                  <a:gd name="T1" fmla="*/ 42 h 45"/>
                  <a:gd name="T2" fmla="*/ 25 w 51"/>
                  <a:gd name="T3" fmla="*/ 45 h 45"/>
                  <a:gd name="T4" fmla="*/ 51 w 51"/>
                  <a:gd name="T5" fmla="*/ 42 h 45"/>
                  <a:gd name="T6" fmla="*/ 51 w 51"/>
                  <a:gd name="T7" fmla="*/ 0 h 45"/>
                  <a:gd name="T8" fmla="*/ 0 w 51"/>
                  <a:gd name="T9" fmla="*/ 0 h 45"/>
                  <a:gd name="T10" fmla="*/ 0 w 51"/>
                  <a:gd name="T11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45">
                    <a:moveTo>
                      <a:pt x="0" y="42"/>
                    </a:moveTo>
                    <a:cubicBezTo>
                      <a:pt x="8" y="44"/>
                      <a:pt x="16" y="45"/>
                      <a:pt x="25" y="45"/>
                    </a:cubicBezTo>
                    <a:cubicBezTo>
                      <a:pt x="34" y="45"/>
                      <a:pt x="43" y="44"/>
                      <a:pt x="51" y="42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D6AC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2"/>
              <p:cNvSpPr>
                <a:spLocks/>
              </p:cNvSpPr>
              <p:nvPr/>
            </p:nvSpPr>
            <p:spPr bwMode="auto">
              <a:xfrm>
                <a:off x="1550" y="1041"/>
                <a:ext cx="198" cy="187"/>
              </a:xfrm>
              <a:custGeom>
                <a:avLst/>
                <a:gdLst>
                  <a:gd name="T0" fmla="*/ 0 w 119"/>
                  <a:gd name="T1" fmla="*/ 0 h 113"/>
                  <a:gd name="T2" fmla="*/ 0 w 119"/>
                  <a:gd name="T3" fmla="*/ 93 h 113"/>
                  <a:gd name="T4" fmla="*/ 0 w 119"/>
                  <a:gd name="T5" fmla="*/ 93 h 113"/>
                  <a:gd name="T6" fmla="*/ 59 w 119"/>
                  <a:gd name="T7" fmla="*/ 113 h 113"/>
                  <a:gd name="T8" fmla="*/ 119 w 119"/>
                  <a:gd name="T9" fmla="*/ 93 h 113"/>
                  <a:gd name="T10" fmla="*/ 119 w 119"/>
                  <a:gd name="T11" fmla="*/ 0 h 113"/>
                  <a:gd name="T12" fmla="*/ 0 w 119"/>
                  <a:gd name="T1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3">
                    <a:moveTo>
                      <a:pt x="0" y="0"/>
                    </a:move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16" y="106"/>
                      <a:pt x="37" y="113"/>
                      <a:pt x="59" y="113"/>
                    </a:cubicBezTo>
                    <a:cubicBezTo>
                      <a:pt x="81" y="113"/>
                      <a:pt x="103" y="106"/>
                      <a:pt x="119" y="93"/>
                    </a:cubicBezTo>
                    <a:cubicBezTo>
                      <a:pt x="119" y="0"/>
                      <a:pt x="119" y="0"/>
                      <a:pt x="11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3"/>
              <p:cNvSpPr>
                <a:spLocks/>
              </p:cNvSpPr>
              <p:nvPr/>
            </p:nvSpPr>
            <p:spPr bwMode="auto">
              <a:xfrm>
                <a:off x="1550" y="946"/>
                <a:ext cx="140" cy="149"/>
              </a:xfrm>
              <a:custGeom>
                <a:avLst/>
                <a:gdLst>
                  <a:gd name="T0" fmla="*/ 84 w 84"/>
                  <a:gd name="T1" fmla="*/ 5 h 90"/>
                  <a:gd name="T2" fmla="*/ 60 w 84"/>
                  <a:gd name="T3" fmla="*/ 0 h 90"/>
                  <a:gd name="T4" fmla="*/ 0 w 84"/>
                  <a:gd name="T5" fmla="*/ 60 h 90"/>
                  <a:gd name="T6" fmla="*/ 0 w 84"/>
                  <a:gd name="T7" fmla="*/ 90 h 90"/>
                  <a:gd name="T8" fmla="*/ 84 w 84"/>
                  <a:gd name="T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0">
                    <a:moveTo>
                      <a:pt x="84" y="5"/>
                    </a:moveTo>
                    <a:cubicBezTo>
                      <a:pt x="77" y="2"/>
                      <a:pt x="69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44" y="85"/>
                      <a:pt x="79" y="50"/>
                      <a:pt x="84" y="5"/>
                    </a:cubicBezTo>
                    <a:close/>
                  </a:path>
                </a:pathLst>
              </a:cu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24"/>
              <p:cNvSpPr>
                <a:spLocks/>
              </p:cNvSpPr>
              <p:nvPr/>
            </p:nvSpPr>
            <p:spPr bwMode="auto">
              <a:xfrm>
                <a:off x="1608" y="946"/>
                <a:ext cx="140" cy="149"/>
              </a:xfrm>
              <a:custGeom>
                <a:avLst/>
                <a:gdLst>
                  <a:gd name="T0" fmla="*/ 0 w 84"/>
                  <a:gd name="T1" fmla="*/ 5 h 90"/>
                  <a:gd name="T2" fmla="*/ 24 w 84"/>
                  <a:gd name="T3" fmla="*/ 0 h 90"/>
                  <a:gd name="T4" fmla="*/ 84 w 84"/>
                  <a:gd name="T5" fmla="*/ 60 h 90"/>
                  <a:gd name="T6" fmla="*/ 84 w 84"/>
                  <a:gd name="T7" fmla="*/ 90 h 90"/>
                  <a:gd name="T8" fmla="*/ 0 w 84"/>
                  <a:gd name="T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0">
                    <a:moveTo>
                      <a:pt x="0" y="5"/>
                    </a:moveTo>
                    <a:cubicBezTo>
                      <a:pt x="7" y="2"/>
                      <a:pt x="16" y="0"/>
                      <a:pt x="24" y="0"/>
                    </a:cubicBezTo>
                    <a:cubicBezTo>
                      <a:pt x="58" y="0"/>
                      <a:pt x="84" y="27"/>
                      <a:pt x="84" y="60"/>
                    </a:cubicBezTo>
                    <a:cubicBezTo>
                      <a:pt x="84" y="90"/>
                      <a:pt x="84" y="90"/>
                      <a:pt x="84" y="90"/>
                    </a:cubicBezTo>
                    <a:cubicBezTo>
                      <a:pt x="40" y="85"/>
                      <a:pt x="5" y="50"/>
                      <a:pt x="0" y="5"/>
                    </a:cubicBezTo>
                    <a:close/>
                  </a:path>
                </a:pathLst>
              </a:cu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5"/>
              <p:cNvSpPr>
                <a:spLocks/>
              </p:cNvSpPr>
              <p:nvPr/>
            </p:nvSpPr>
            <p:spPr bwMode="auto">
              <a:xfrm>
                <a:off x="1417" y="1269"/>
                <a:ext cx="463" cy="572"/>
              </a:xfrm>
              <a:custGeom>
                <a:avLst/>
                <a:gdLst>
                  <a:gd name="T0" fmla="*/ 219 w 278"/>
                  <a:gd name="T1" fmla="*/ 0 h 345"/>
                  <a:gd name="T2" fmla="*/ 186 w 278"/>
                  <a:gd name="T3" fmla="*/ 0 h 345"/>
                  <a:gd name="T4" fmla="*/ 140 w 278"/>
                  <a:gd name="T5" fmla="*/ 104 h 345"/>
                  <a:gd name="T6" fmla="*/ 93 w 278"/>
                  <a:gd name="T7" fmla="*/ 0 h 345"/>
                  <a:gd name="T8" fmla="*/ 58 w 278"/>
                  <a:gd name="T9" fmla="*/ 0 h 345"/>
                  <a:gd name="T10" fmla="*/ 0 w 278"/>
                  <a:gd name="T11" fmla="*/ 59 h 345"/>
                  <a:gd name="T12" fmla="*/ 0 w 278"/>
                  <a:gd name="T13" fmla="*/ 220 h 345"/>
                  <a:gd name="T14" fmla="*/ 51 w 278"/>
                  <a:gd name="T15" fmla="*/ 220 h 345"/>
                  <a:gd name="T16" fmla="*/ 51 w 278"/>
                  <a:gd name="T17" fmla="*/ 109 h 345"/>
                  <a:gd name="T18" fmla="*/ 58 w 278"/>
                  <a:gd name="T19" fmla="*/ 109 h 345"/>
                  <a:gd name="T20" fmla="*/ 59 w 278"/>
                  <a:gd name="T21" fmla="*/ 345 h 345"/>
                  <a:gd name="T22" fmla="*/ 218 w 278"/>
                  <a:gd name="T23" fmla="*/ 345 h 345"/>
                  <a:gd name="T24" fmla="*/ 219 w 278"/>
                  <a:gd name="T25" fmla="*/ 109 h 345"/>
                  <a:gd name="T26" fmla="*/ 227 w 278"/>
                  <a:gd name="T27" fmla="*/ 109 h 345"/>
                  <a:gd name="T28" fmla="*/ 227 w 278"/>
                  <a:gd name="T29" fmla="*/ 214 h 345"/>
                  <a:gd name="T30" fmla="*/ 278 w 278"/>
                  <a:gd name="T31" fmla="*/ 214 h 345"/>
                  <a:gd name="T32" fmla="*/ 278 w 278"/>
                  <a:gd name="T33" fmla="*/ 59 h 345"/>
                  <a:gd name="T34" fmla="*/ 219 w 278"/>
                  <a:gd name="T35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345">
                    <a:moveTo>
                      <a:pt x="219" y="0"/>
                    </a:moveTo>
                    <a:cubicBezTo>
                      <a:pt x="186" y="0"/>
                      <a:pt x="186" y="0"/>
                      <a:pt x="186" y="0"/>
                    </a:cubicBezTo>
                    <a:cubicBezTo>
                      <a:pt x="140" y="104"/>
                      <a:pt x="140" y="104"/>
                      <a:pt x="140" y="104"/>
                    </a:cubicBezTo>
                    <a:cubicBezTo>
                      <a:pt x="140" y="104"/>
                      <a:pt x="105" y="30"/>
                      <a:pt x="9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7"/>
                      <a:pt x="0" y="59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51" y="220"/>
                      <a:pt x="51" y="220"/>
                      <a:pt x="51" y="220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345"/>
                      <a:pt x="59" y="345"/>
                      <a:pt x="59" y="345"/>
                    </a:cubicBezTo>
                    <a:cubicBezTo>
                      <a:pt x="218" y="345"/>
                      <a:pt x="218" y="345"/>
                      <a:pt x="218" y="345"/>
                    </a:cubicBezTo>
                    <a:cubicBezTo>
                      <a:pt x="219" y="109"/>
                      <a:pt x="219" y="109"/>
                      <a:pt x="219" y="109"/>
                    </a:cubicBezTo>
                    <a:cubicBezTo>
                      <a:pt x="227" y="109"/>
                      <a:pt x="227" y="109"/>
                      <a:pt x="227" y="109"/>
                    </a:cubicBezTo>
                    <a:cubicBezTo>
                      <a:pt x="227" y="214"/>
                      <a:pt x="227" y="214"/>
                      <a:pt x="227" y="214"/>
                    </a:cubicBezTo>
                    <a:cubicBezTo>
                      <a:pt x="278" y="214"/>
                      <a:pt x="278" y="214"/>
                      <a:pt x="278" y="214"/>
                    </a:cubicBezTo>
                    <a:cubicBezTo>
                      <a:pt x="278" y="59"/>
                      <a:pt x="278" y="59"/>
                      <a:pt x="278" y="59"/>
                    </a:cubicBezTo>
                    <a:cubicBezTo>
                      <a:pt x="278" y="27"/>
                      <a:pt x="251" y="0"/>
                      <a:pt x="219" y="0"/>
                    </a:cubicBez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1623" y="2311"/>
                <a:ext cx="160" cy="83"/>
              </a:xfrm>
              <a:custGeom>
                <a:avLst/>
                <a:gdLst>
                  <a:gd name="T0" fmla="*/ 55 w 96"/>
                  <a:gd name="T1" fmla="*/ 0 h 50"/>
                  <a:gd name="T2" fmla="*/ 0 w 96"/>
                  <a:gd name="T3" fmla="*/ 50 h 50"/>
                  <a:gd name="T4" fmla="*/ 55 w 96"/>
                  <a:gd name="T5" fmla="*/ 50 h 50"/>
                  <a:gd name="T6" fmla="*/ 96 w 96"/>
                  <a:gd name="T7" fmla="*/ 50 h 50"/>
                  <a:gd name="T8" fmla="*/ 96 w 96"/>
                  <a:gd name="T9" fmla="*/ 0 h 50"/>
                  <a:gd name="T10" fmla="*/ 55 w 96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50">
                    <a:moveTo>
                      <a:pt x="55" y="0"/>
                    </a:moveTo>
                    <a:cubicBezTo>
                      <a:pt x="26" y="0"/>
                      <a:pt x="3" y="22"/>
                      <a:pt x="0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0"/>
                      <a:pt x="96" y="0"/>
                      <a:pt x="96" y="0"/>
                    </a:cubicBez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1638" y="2311"/>
                <a:ext cx="145" cy="42"/>
              </a:xfrm>
              <a:custGeom>
                <a:avLst/>
                <a:gdLst>
                  <a:gd name="T0" fmla="*/ 46 w 87"/>
                  <a:gd name="T1" fmla="*/ 0 h 25"/>
                  <a:gd name="T2" fmla="*/ 0 w 87"/>
                  <a:gd name="T3" fmla="*/ 25 h 25"/>
                  <a:gd name="T4" fmla="*/ 59 w 87"/>
                  <a:gd name="T5" fmla="*/ 25 h 25"/>
                  <a:gd name="T6" fmla="*/ 87 w 87"/>
                  <a:gd name="T7" fmla="*/ 0 h 25"/>
                  <a:gd name="T8" fmla="*/ 46 w 8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5">
                    <a:moveTo>
                      <a:pt x="46" y="0"/>
                    </a:moveTo>
                    <a:cubicBezTo>
                      <a:pt x="27" y="0"/>
                      <a:pt x="10" y="10"/>
                      <a:pt x="0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73" y="25"/>
                      <a:pt x="85" y="14"/>
                      <a:pt x="87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2"/>
              <p:cNvSpPr>
                <a:spLocks/>
              </p:cNvSpPr>
              <p:nvPr/>
            </p:nvSpPr>
            <p:spPr bwMode="auto">
              <a:xfrm>
                <a:off x="1495" y="1241"/>
                <a:ext cx="155" cy="201"/>
              </a:xfrm>
              <a:custGeom>
                <a:avLst/>
                <a:gdLst>
                  <a:gd name="T0" fmla="*/ 87 w 155"/>
                  <a:gd name="T1" fmla="*/ 73 h 201"/>
                  <a:gd name="T2" fmla="*/ 58 w 155"/>
                  <a:gd name="T3" fmla="*/ 93 h 201"/>
                  <a:gd name="T4" fmla="*/ 155 w 155"/>
                  <a:gd name="T5" fmla="*/ 201 h 201"/>
                  <a:gd name="T6" fmla="*/ 75 w 155"/>
                  <a:gd name="T7" fmla="*/ 0 h 201"/>
                  <a:gd name="T8" fmla="*/ 0 w 155"/>
                  <a:gd name="T9" fmla="*/ 28 h 201"/>
                  <a:gd name="T10" fmla="*/ 40 w 155"/>
                  <a:gd name="T11" fmla="*/ 73 h 201"/>
                  <a:gd name="T12" fmla="*/ 87 w 155"/>
                  <a:gd name="T13" fmla="*/ 7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201">
                    <a:moveTo>
                      <a:pt x="87" y="73"/>
                    </a:moveTo>
                    <a:lnTo>
                      <a:pt x="58" y="93"/>
                    </a:lnTo>
                    <a:lnTo>
                      <a:pt x="155" y="201"/>
                    </a:lnTo>
                    <a:lnTo>
                      <a:pt x="75" y="0"/>
                    </a:lnTo>
                    <a:lnTo>
                      <a:pt x="0" y="28"/>
                    </a:lnTo>
                    <a:lnTo>
                      <a:pt x="40" y="73"/>
                    </a:lnTo>
                    <a:lnTo>
                      <a:pt x="87" y="73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3"/>
              <p:cNvSpPr>
                <a:spLocks/>
              </p:cNvSpPr>
              <p:nvPr/>
            </p:nvSpPr>
            <p:spPr bwMode="auto">
              <a:xfrm>
                <a:off x="1650" y="1241"/>
                <a:ext cx="153" cy="201"/>
              </a:xfrm>
              <a:custGeom>
                <a:avLst/>
                <a:gdLst>
                  <a:gd name="T0" fmla="*/ 67 w 153"/>
                  <a:gd name="T1" fmla="*/ 73 h 201"/>
                  <a:gd name="T2" fmla="*/ 95 w 153"/>
                  <a:gd name="T3" fmla="*/ 93 h 201"/>
                  <a:gd name="T4" fmla="*/ 0 w 153"/>
                  <a:gd name="T5" fmla="*/ 201 h 201"/>
                  <a:gd name="T6" fmla="*/ 80 w 153"/>
                  <a:gd name="T7" fmla="*/ 0 h 201"/>
                  <a:gd name="T8" fmla="*/ 153 w 153"/>
                  <a:gd name="T9" fmla="*/ 28 h 201"/>
                  <a:gd name="T10" fmla="*/ 113 w 153"/>
                  <a:gd name="T11" fmla="*/ 73 h 201"/>
                  <a:gd name="T12" fmla="*/ 67 w 153"/>
                  <a:gd name="T13" fmla="*/ 7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3" h="201">
                    <a:moveTo>
                      <a:pt x="67" y="73"/>
                    </a:moveTo>
                    <a:lnTo>
                      <a:pt x="95" y="93"/>
                    </a:lnTo>
                    <a:lnTo>
                      <a:pt x="0" y="201"/>
                    </a:lnTo>
                    <a:lnTo>
                      <a:pt x="80" y="0"/>
                    </a:lnTo>
                    <a:lnTo>
                      <a:pt x="153" y="28"/>
                    </a:lnTo>
                    <a:lnTo>
                      <a:pt x="113" y="73"/>
                    </a:lnTo>
                    <a:lnTo>
                      <a:pt x="67" y="73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Oval 34"/>
              <p:cNvSpPr>
                <a:spLocks noChangeArrowheads="1"/>
              </p:cNvSpPr>
              <p:nvPr/>
            </p:nvSpPr>
            <p:spPr bwMode="auto">
              <a:xfrm>
                <a:off x="1530" y="1153"/>
                <a:ext cx="15" cy="14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Oval 35"/>
              <p:cNvSpPr>
                <a:spLocks noChangeArrowheads="1"/>
              </p:cNvSpPr>
              <p:nvPr/>
            </p:nvSpPr>
            <p:spPr bwMode="auto">
              <a:xfrm>
                <a:off x="1753" y="1153"/>
                <a:ext cx="14" cy="14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2249487" y="2433265"/>
              <a:ext cx="134937" cy="449450"/>
            </a:xfrm>
            <a:prstGeom prst="rect">
              <a:avLst/>
            </a:prstGeom>
            <a:solidFill>
              <a:srgbClr val="9B4F9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Isosceles Triangle 6"/>
            <p:cNvSpPr/>
            <p:nvPr/>
          </p:nvSpPr>
          <p:spPr bwMode="auto">
            <a:xfrm rot="10800000">
              <a:off x="2528755" y="2054226"/>
              <a:ext cx="179651" cy="237330"/>
            </a:xfrm>
            <a:prstGeom prst="triangle">
              <a:avLst/>
            </a:prstGeom>
            <a:solidFill>
              <a:srgbClr val="FFCC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850354" y="2456892"/>
              <a:ext cx="134937" cy="430770"/>
            </a:xfrm>
            <a:prstGeom prst="rect">
              <a:avLst/>
            </a:prstGeom>
            <a:solidFill>
              <a:srgbClr val="9B4F9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588576" y="2354261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592547" y="2472901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596516" y="2582755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121343" y="3183566"/>
            <a:ext cx="473223" cy="1483112"/>
            <a:chOff x="4618160" y="1882676"/>
            <a:chExt cx="667987" cy="2093517"/>
          </a:xfrm>
        </p:grpSpPr>
        <p:sp>
          <p:nvSpPr>
            <p:cNvPr id="98" name="Freeform 5"/>
            <p:cNvSpPr>
              <a:spLocks/>
            </p:cNvSpPr>
            <p:nvPr/>
          </p:nvSpPr>
          <p:spPr bwMode="auto">
            <a:xfrm>
              <a:off x="4776715" y="2072061"/>
              <a:ext cx="350877" cy="71937"/>
            </a:xfrm>
            <a:custGeom>
              <a:avLst/>
              <a:gdLst>
                <a:gd name="T0" fmla="*/ 146 w 146"/>
                <a:gd name="T1" fmla="*/ 23 h 30"/>
                <a:gd name="T2" fmla="*/ 139 w 146"/>
                <a:gd name="T3" fmla="*/ 30 h 30"/>
                <a:gd name="T4" fmla="*/ 8 w 146"/>
                <a:gd name="T5" fmla="*/ 30 h 30"/>
                <a:gd name="T6" fmla="*/ 0 w 146"/>
                <a:gd name="T7" fmla="*/ 23 h 30"/>
                <a:gd name="T8" fmla="*/ 0 w 146"/>
                <a:gd name="T9" fmla="*/ 7 h 30"/>
                <a:gd name="T10" fmla="*/ 8 w 146"/>
                <a:gd name="T11" fmla="*/ 0 h 30"/>
                <a:gd name="T12" fmla="*/ 139 w 146"/>
                <a:gd name="T13" fmla="*/ 0 h 30"/>
                <a:gd name="T14" fmla="*/ 146 w 146"/>
                <a:gd name="T15" fmla="*/ 7 h 30"/>
                <a:gd name="T16" fmla="*/ 146 w 146"/>
                <a:gd name="T17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30">
                  <a:moveTo>
                    <a:pt x="146" y="23"/>
                  </a:moveTo>
                  <a:cubicBezTo>
                    <a:pt x="146" y="27"/>
                    <a:pt x="143" y="30"/>
                    <a:pt x="139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3" y="0"/>
                    <a:pt x="146" y="3"/>
                    <a:pt x="146" y="7"/>
                  </a:cubicBezTo>
                  <a:lnTo>
                    <a:pt x="146" y="23"/>
                  </a:lnTo>
                  <a:close/>
                </a:path>
              </a:pathLst>
            </a:custGeom>
            <a:solidFill>
              <a:srgbClr val="C6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6"/>
            <p:cNvSpPr>
              <a:spLocks noChangeArrowheads="1"/>
            </p:cNvSpPr>
            <p:nvPr/>
          </p:nvSpPr>
          <p:spPr bwMode="auto">
            <a:xfrm>
              <a:off x="4759098" y="3035138"/>
              <a:ext cx="384643" cy="126257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7"/>
            <p:cNvSpPr>
              <a:spLocks noChangeArrowheads="1"/>
            </p:cNvSpPr>
            <p:nvPr/>
          </p:nvSpPr>
          <p:spPr bwMode="auto">
            <a:xfrm>
              <a:off x="4759098" y="3035138"/>
              <a:ext cx="99831" cy="835351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/>
            <p:cNvSpPr>
              <a:spLocks/>
            </p:cNvSpPr>
            <p:nvPr/>
          </p:nvSpPr>
          <p:spPr bwMode="auto">
            <a:xfrm>
              <a:off x="4626968" y="3855808"/>
              <a:ext cx="231960" cy="120385"/>
            </a:xfrm>
            <a:custGeom>
              <a:avLst/>
              <a:gdLst>
                <a:gd name="T0" fmla="*/ 55 w 96"/>
                <a:gd name="T1" fmla="*/ 0 h 50"/>
                <a:gd name="T2" fmla="*/ 0 w 96"/>
                <a:gd name="T3" fmla="*/ 50 h 50"/>
                <a:gd name="T4" fmla="*/ 55 w 96"/>
                <a:gd name="T5" fmla="*/ 50 h 50"/>
                <a:gd name="T6" fmla="*/ 96 w 96"/>
                <a:gd name="T7" fmla="*/ 50 h 50"/>
                <a:gd name="T8" fmla="*/ 96 w 96"/>
                <a:gd name="T9" fmla="*/ 0 h 50"/>
                <a:gd name="T10" fmla="*/ 55 w 96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50">
                  <a:moveTo>
                    <a:pt x="55" y="0"/>
                  </a:moveTo>
                  <a:cubicBezTo>
                    <a:pt x="26" y="0"/>
                    <a:pt x="3" y="22"/>
                    <a:pt x="0" y="50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0"/>
                    <a:pt x="96" y="0"/>
                    <a:pt x="9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5045378" y="3035138"/>
              <a:ext cx="98363" cy="835351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"/>
            <p:cNvSpPr>
              <a:spLocks/>
            </p:cNvSpPr>
            <p:nvPr/>
          </p:nvSpPr>
          <p:spPr bwMode="auto">
            <a:xfrm>
              <a:off x="4913249" y="3855808"/>
              <a:ext cx="230492" cy="120385"/>
            </a:xfrm>
            <a:custGeom>
              <a:avLst/>
              <a:gdLst>
                <a:gd name="T0" fmla="*/ 55 w 96"/>
                <a:gd name="T1" fmla="*/ 0 h 50"/>
                <a:gd name="T2" fmla="*/ 0 w 96"/>
                <a:gd name="T3" fmla="*/ 50 h 50"/>
                <a:gd name="T4" fmla="*/ 55 w 96"/>
                <a:gd name="T5" fmla="*/ 50 h 50"/>
                <a:gd name="T6" fmla="*/ 96 w 96"/>
                <a:gd name="T7" fmla="*/ 50 h 50"/>
                <a:gd name="T8" fmla="*/ 96 w 96"/>
                <a:gd name="T9" fmla="*/ 0 h 50"/>
                <a:gd name="T10" fmla="*/ 55 w 96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50">
                  <a:moveTo>
                    <a:pt x="55" y="0"/>
                  </a:moveTo>
                  <a:cubicBezTo>
                    <a:pt x="26" y="0"/>
                    <a:pt x="3" y="22"/>
                    <a:pt x="0" y="50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0"/>
                    <a:pt x="96" y="0"/>
                    <a:pt x="9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1"/>
            <p:cNvSpPr>
              <a:spLocks/>
            </p:cNvSpPr>
            <p:nvPr/>
          </p:nvSpPr>
          <p:spPr bwMode="auto">
            <a:xfrm>
              <a:off x="4618160" y="2343661"/>
              <a:ext cx="667987" cy="691477"/>
            </a:xfrm>
            <a:custGeom>
              <a:avLst/>
              <a:gdLst>
                <a:gd name="T0" fmla="*/ 219 w 278"/>
                <a:gd name="T1" fmla="*/ 0 h 288"/>
                <a:gd name="T2" fmla="*/ 59 w 278"/>
                <a:gd name="T3" fmla="*/ 0 h 288"/>
                <a:gd name="T4" fmla="*/ 0 w 278"/>
                <a:gd name="T5" fmla="*/ 59 h 288"/>
                <a:gd name="T6" fmla="*/ 0 w 278"/>
                <a:gd name="T7" fmla="*/ 109 h 288"/>
                <a:gd name="T8" fmla="*/ 59 w 278"/>
                <a:gd name="T9" fmla="*/ 109 h 288"/>
                <a:gd name="T10" fmla="*/ 59 w 278"/>
                <a:gd name="T11" fmla="*/ 288 h 288"/>
                <a:gd name="T12" fmla="*/ 219 w 278"/>
                <a:gd name="T13" fmla="*/ 288 h 288"/>
                <a:gd name="T14" fmla="*/ 219 w 278"/>
                <a:gd name="T15" fmla="*/ 109 h 288"/>
                <a:gd name="T16" fmla="*/ 278 w 278"/>
                <a:gd name="T17" fmla="*/ 109 h 288"/>
                <a:gd name="T18" fmla="*/ 278 w 278"/>
                <a:gd name="T19" fmla="*/ 59 h 288"/>
                <a:gd name="T20" fmla="*/ 219 w 278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8" h="288">
                  <a:moveTo>
                    <a:pt x="219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7"/>
                    <a:pt x="0" y="5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59" y="288"/>
                    <a:pt x="59" y="288"/>
                    <a:pt x="59" y="288"/>
                  </a:cubicBezTo>
                  <a:cubicBezTo>
                    <a:pt x="219" y="288"/>
                    <a:pt x="219" y="288"/>
                    <a:pt x="219" y="288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78" y="109"/>
                    <a:pt x="278" y="109"/>
                    <a:pt x="278" y="109"/>
                  </a:cubicBezTo>
                  <a:cubicBezTo>
                    <a:pt x="278" y="59"/>
                    <a:pt x="278" y="59"/>
                    <a:pt x="278" y="59"/>
                  </a:cubicBezTo>
                  <a:cubicBezTo>
                    <a:pt x="278" y="27"/>
                    <a:pt x="252" y="0"/>
                    <a:pt x="219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5164294" y="2604983"/>
              <a:ext cx="102767" cy="615136"/>
            </a:xfrm>
            <a:prstGeom prst="rect">
              <a:avLst/>
            </a:pr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4"/>
            <p:cNvSpPr>
              <a:spLocks/>
            </p:cNvSpPr>
            <p:nvPr/>
          </p:nvSpPr>
          <p:spPr bwMode="auto">
            <a:xfrm>
              <a:off x="5164294" y="3115884"/>
              <a:ext cx="102767" cy="207003"/>
            </a:xfrm>
            <a:custGeom>
              <a:avLst/>
              <a:gdLst>
                <a:gd name="T0" fmla="*/ 0 w 43"/>
                <a:gd name="T1" fmla="*/ 0 h 86"/>
                <a:gd name="T2" fmla="*/ 0 w 43"/>
                <a:gd name="T3" fmla="*/ 86 h 86"/>
                <a:gd name="T4" fmla="*/ 43 w 43"/>
                <a:gd name="T5" fmla="*/ 43 h 86"/>
                <a:gd name="T6" fmla="*/ 0 w 43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86">
                  <a:moveTo>
                    <a:pt x="0" y="0"/>
                  </a:moveTo>
                  <a:cubicBezTo>
                    <a:pt x="0" y="86"/>
                    <a:pt x="0" y="86"/>
                    <a:pt x="0" y="86"/>
                  </a:cubicBezTo>
                  <a:cubicBezTo>
                    <a:pt x="24" y="86"/>
                    <a:pt x="43" y="67"/>
                    <a:pt x="43" y="43"/>
                  </a:cubicBezTo>
                  <a:cubicBezTo>
                    <a:pt x="43" y="19"/>
                    <a:pt x="24" y="0"/>
                    <a:pt x="0" y="0"/>
                  </a:cubicBezTo>
                  <a:close/>
                </a:path>
              </a:pathLst>
            </a:cu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/>
            </p:cNvSpPr>
            <p:nvPr/>
          </p:nvSpPr>
          <p:spPr bwMode="auto">
            <a:xfrm>
              <a:off x="4891227" y="2202723"/>
              <a:ext cx="120384" cy="201130"/>
            </a:xfrm>
            <a:custGeom>
              <a:avLst/>
              <a:gdLst>
                <a:gd name="T0" fmla="*/ 41 w 82"/>
                <a:gd name="T1" fmla="*/ 137 h 137"/>
                <a:gd name="T2" fmla="*/ 0 w 82"/>
                <a:gd name="T3" fmla="*/ 96 h 137"/>
                <a:gd name="T4" fmla="*/ 0 w 82"/>
                <a:gd name="T5" fmla="*/ 0 h 137"/>
                <a:gd name="T6" fmla="*/ 82 w 82"/>
                <a:gd name="T7" fmla="*/ 0 h 137"/>
                <a:gd name="T8" fmla="*/ 82 w 82"/>
                <a:gd name="T9" fmla="*/ 96 h 137"/>
                <a:gd name="T10" fmla="*/ 41 w 82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37">
                  <a:moveTo>
                    <a:pt x="41" y="137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96"/>
                  </a:lnTo>
                  <a:lnTo>
                    <a:pt x="41" y="137"/>
                  </a:lnTo>
                  <a:close/>
                </a:path>
              </a:pathLst>
            </a:cu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/>
            </p:cNvSpPr>
            <p:nvPr/>
          </p:nvSpPr>
          <p:spPr bwMode="auto">
            <a:xfrm>
              <a:off x="4891227" y="2202723"/>
              <a:ext cx="120384" cy="107172"/>
            </a:xfrm>
            <a:custGeom>
              <a:avLst/>
              <a:gdLst>
                <a:gd name="T0" fmla="*/ 0 w 50"/>
                <a:gd name="T1" fmla="*/ 41 h 45"/>
                <a:gd name="T2" fmla="*/ 25 w 50"/>
                <a:gd name="T3" fmla="*/ 45 h 45"/>
                <a:gd name="T4" fmla="*/ 50 w 50"/>
                <a:gd name="T5" fmla="*/ 41 h 45"/>
                <a:gd name="T6" fmla="*/ 50 w 50"/>
                <a:gd name="T7" fmla="*/ 0 h 45"/>
                <a:gd name="T8" fmla="*/ 0 w 50"/>
                <a:gd name="T9" fmla="*/ 0 h 45"/>
                <a:gd name="T10" fmla="*/ 0 w 50"/>
                <a:gd name="T11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45">
                  <a:moveTo>
                    <a:pt x="0" y="41"/>
                  </a:moveTo>
                  <a:cubicBezTo>
                    <a:pt x="8" y="43"/>
                    <a:pt x="16" y="45"/>
                    <a:pt x="25" y="45"/>
                  </a:cubicBezTo>
                  <a:cubicBezTo>
                    <a:pt x="34" y="45"/>
                    <a:pt x="42" y="43"/>
                    <a:pt x="50" y="4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C6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/>
            </p:cNvSpPr>
            <p:nvPr/>
          </p:nvSpPr>
          <p:spPr bwMode="auto">
            <a:xfrm>
              <a:off x="4807545" y="1882676"/>
              <a:ext cx="289216" cy="196726"/>
            </a:xfrm>
            <a:custGeom>
              <a:avLst/>
              <a:gdLst>
                <a:gd name="T0" fmla="*/ 60 w 120"/>
                <a:gd name="T1" fmla="*/ 0 h 82"/>
                <a:gd name="T2" fmla="*/ 0 w 120"/>
                <a:gd name="T3" fmla="*/ 60 h 82"/>
                <a:gd name="T4" fmla="*/ 0 w 120"/>
                <a:gd name="T5" fmla="*/ 82 h 82"/>
                <a:gd name="T6" fmla="*/ 120 w 120"/>
                <a:gd name="T7" fmla="*/ 82 h 82"/>
                <a:gd name="T8" fmla="*/ 120 w 120"/>
                <a:gd name="T9" fmla="*/ 60 h 82"/>
                <a:gd name="T10" fmla="*/ 60 w 120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82">
                  <a:moveTo>
                    <a:pt x="60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lose/>
                </a:path>
              </a:pathLst>
            </a:custGeom>
            <a:solidFill>
              <a:srgbClr val="66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/>
            </p:cNvSpPr>
            <p:nvPr/>
          </p:nvSpPr>
          <p:spPr bwMode="auto">
            <a:xfrm>
              <a:off x="4807545" y="2014805"/>
              <a:ext cx="289216" cy="271599"/>
            </a:xfrm>
            <a:custGeom>
              <a:avLst/>
              <a:gdLst>
                <a:gd name="T0" fmla="*/ 0 w 120"/>
                <a:gd name="T1" fmla="*/ 0 h 113"/>
                <a:gd name="T2" fmla="*/ 0 w 120"/>
                <a:gd name="T3" fmla="*/ 93 h 113"/>
                <a:gd name="T4" fmla="*/ 1 w 120"/>
                <a:gd name="T5" fmla="*/ 93 h 113"/>
                <a:gd name="T6" fmla="*/ 60 w 120"/>
                <a:gd name="T7" fmla="*/ 113 h 113"/>
                <a:gd name="T8" fmla="*/ 119 w 120"/>
                <a:gd name="T9" fmla="*/ 93 h 113"/>
                <a:gd name="T10" fmla="*/ 120 w 120"/>
                <a:gd name="T11" fmla="*/ 93 h 113"/>
                <a:gd name="T12" fmla="*/ 120 w 120"/>
                <a:gd name="T13" fmla="*/ 0 h 113"/>
                <a:gd name="T14" fmla="*/ 0 w 120"/>
                <a:gd name="T1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3">
                  <a:moveTo>
                    <a:pt x="0" y="0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7" y="105"/>
                    <a:pt x="38" y="113"/>
                    <a:pt x="60" y="113"/>
                  </a:cubicBezTo>
                  <a:cubicBezTo>
                    <a:pt x="82" y="113"/>
                    <a:pt x="103" y="105"/>
                    <a:pt x="119" y="93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24"/>
            <p:cNvSpPr>
              <a:spLocks noChangeArrowheads="1"/>
            </p:cNvSpPr>
            <p:nvPr/>
          </p:nvSpPr>
          <p:spPr bwMode="auto">
            <a:xfrm>
              <a:off x="5164294" y="2604983"/>
              <a:ext cx="102767" cy="29362"/>
            </a:xfrm>
            <a:prstGeom prst="rect">
              <a:avLst/>
            </a:prstGeom>
            <a:solidFill>
              <a:srgbClr val="C6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25"/>
            <p:cNvSpPr>
              <a:spLocks noChangeArrowheads="1"/>
            </p:cNvSpPr>
            <p:nvPr/>
          </p:nvSpPr>
          <p:spPr bwMode="auto">
            <a:xfrm>
              <a:off x="4637245" y="2604983"/>
              <a:ext cx="102767" cy="29362"/>
            </a:xfrm>
            <a:prstGeom prst="rect">
              <a:avLst/>
            </a:prstGeom>
            <a:solidFill>
              <a:srgbClr val="C6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3"/>
            <p:cNvSpPr>
              <a:spLocks noChangeArrowheads="1"/>
            </p:cNvSpPr>
            <p:nvPr/>
          </p:nvSpPr>
          <p:spPr bwMode="auto">
            <a:xfrm flipH="1">
              <a:off x="4635778" y="2614053"/>
              <a:ext cx="102767" cy="615136"/>
            </a:xfrm>
            <a:prstGeom prst="rect">
              <a:avLst/>
            </a:pr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 flipH="1">
              <a:off x="4635777" y="3057893"/>
              <a:ext cx="102767" cy="207003"/>
            </a:xfrm>
            <a:custGeom>
              <a:avLst/>
              <a:gdLst>
                <a:gd name="T0" fmla="*/ 0 w 43"/>
                <a:gd name="T1" fmla="*/ 0 h 86"/>
                <a:gd name="T2" fmla="*/ 0 w 43"/>
                <a:gd name="T3" fmla="*/ 86 h 86"/>
                <a:gd name="T4" fmla="*/ 43 w 43"/>
                <a:gd name="T5" fmla="*/ 43 h 86"/>
                <a:gd name="T6" fmla="*/ 0 w 43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86">
                  <a:moveTo>
                    <a:pt x="0" y="0"/>
                  </a:moveTo>
                  <a:cubicBezTo>
                    <a:pt x="0" y="86"/>
                    <a:pt x="0" y="86"/>
                    <a:pt x="0" y="86"/>
                  </a:cubicBezTo>
                  <a:cubicBezTo>
                    <a:pt x="24" y="86"/>
                    <a:pt x="43" y="67"/>
                    <a:pt x="43" y="43"/>
                  </a:cubicBezTo>
                  <a:cubicBezTo>
                    <a:pt x="43" y="19"/>
                    <a:pt x="24" y="0"/>
                    <a:pt x="0" y="0"/>
                  </a:cubicBezTo>
                  <a:close/>
                </a:path>
              </a:pathLst>
            </a:cu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10082946" y="1331094"/>
            <a:ext cx="883786" cy="721319"/>
            <a:chOff x="5196762" y="3500497"/>
            <a:chExt cx="805027" cy="657038"/>
          </a:xfrm>
        </p:grpSpPr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6762" y="3505327"/>
              <a:ext cx="805027" cy="652208"/>
            </a:xfrm>
            <a:prstGeom prst="rect">
              <a:avLst/>
            </a:prstGeom>
          </p:spPr>
        </p:pic>
        <p:cxnSp>
          <p:nvCxnSpPr>
            <p:cNvPr id="250" name="Straight Connector 249"/>
            <p:cNvCxnSpPr>
              <a:cxnSpLocks/>
            </p:cNvCxnSpPr>
            <p:nvPr/>
          </p:nvCxnSpPr>
          <p:spPr>
            <a:xfrm>
              <a:off x="5951913" y="3500497"/>
              <a:ext cx="0" cy="657038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>
              <a:cxnSpLocks/>
            </p:cNvCxnSpPr>
            <p:nvPr/>
          </p:nvCxnSpPr>
          <p:spPr>
            <a:xfrm>
              <a:off x="5250872" y="3508401"/>
              <a:ext cx="0" cy="635639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7710671" y="1334684"/>
            <a:ext cx="877248" cy="732521"/>
            <a:chOff x="3478876" y="3142936"/>
            <a:chExt cx="799072" cy="667242"/>
          </a:xfrm>
        </p:grpSpPr>
        <p:pic>
          <p:nvPicPr>
            <p:cNvPr id="246" name="Picture 2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8876" y="3142936"/>
              <a:ext cx="799072" cy="657077"/>
            </a:xfrm>
            <a:prstGeom prst="rect">
              <a:avLst/>
            </a:prstGeom>
          </p:spPr>
        </p:pic>
        <p:cxnSp>
          <p:nvCxnSpPr>
            <p:cNvPr id="256" name="Straight Connector 255"/>
            <p:cNvCxnSpPr>
              <a:cxnSpLocks/>
            </p:cNvCxnSpPr>
            <p:nvPr/>
          </p:nvCxnSpPr>
          <p:spPr>
            <a:xfrm>
              <a:off x="4225637" y="3153140"/>
              <a:ext cx="0" cy="657038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cxnSpLocks/>
            </p:cNvCxnSpPr>
            <p:nvPr/>
          </p:nvCxnSpPr>
          <p:spPr>
            <a:xfrm>
              <a:off x="3524596" y="3161044"/>
              <a:ext cx="0" cy="635639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Group 259"/>
          <p:cNvGrpSpPr/>
          <p:nvPr/>
        </p:nvGrpSpPr>
        <p:grpSpPr>
          <a:xfrm>
            <a:off x="8877861" y="1310121"/>
            <a:ext cx="888312" cy="751649"/>
            <a:chOff x="3929105" y="4357907"/>
            <a:chExt cx="809149" cy="684665"/>
          </a:xfrm>
        </p:grpSpPr>
        <p:pic>
          <p:nvPicPr>
            <p:cNvPr id="248" name="Picture 2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9105" y="4357907"/>
              <a:ext cx="809149" cy="684665"/>
            </a:xfrm>
            <a:prstGeom prst="rect">
              <a:avLst/>
            </a:prstGeom>
          </p:spPr>
        </p:pic>
        <p:cxnSp>
          <p:nvCxnSpPr>
            <p:cNvPr id="258" name="Straight Connector 257"/>
            <p:cNvCxnSpPr>
              <a:cxnSpLocks/>
            </p:cNvCxnSpPr>
            <p:nvPr/>
          </p:nvCxnSpPr>
          <p:spPr>
            <a:xfrm>
              <a:off x="4682837" y="4377011"/>
              <a:ext cx="0" cy="657038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>
              <a:cxnSpLocks/>
            </p:cNvCxnSpPr>
            <p:nvPr/>
          </p:nvCxnSpPr>
          <p:spPr>
            <a:xfrm>
              <a:off x="3981796" y="4384915"/>
              <a:ext cx="0" cy="635639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oup 267"/>
          <p:cNvGrpSpPr/>
          <p:nvPr/>
        </p:nvGrpSpPr>
        <p:grpSpPr>
          <a:xfrm>
            <a:off x="7616689" y="2565163"/>
            <a:ext cx="1032645" cy="191644"/>
            <a:chOff x="8229369" y="3496874"/>
            <a:chExt cx="1276832" cy="236962"/>
          </a:xfrm>
        </p:grpSpPr>
        <p:sp>
          <p:nvSpPr>
            <p:cNvPr id="263" name="Star: 5 Points 262"/>
            <p:cNvSpPr/>
            <p:nvPr/>
          </p:nvSpPr>
          <p:spPr>
            <a:xfrm>
              <a:off x="8229369" y="350995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Star: 5 Points 263"/>
            <p:cNvSpPr/>
            <p:nvPr/>
          </p:nvSpPr>
          <p:spPr>
            <a:xfrm>
              <a:off x="8492605" y="350668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Star: 5 Points 264"/>
            <p:cNvSpPr/>
            <p:nvPr/>
          </p:nvSpPr>
          <p:spPr>
            <a:xfrm>
              <a:off x="8755841" y="350341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Star: 5 Points 265"/>
            <p:cNvSpPr/>
            <p:nvPr/>
          </p:nvSpPr>
          <p:spPr>
            <a:xfrm>
              <a:off x="9019085" y="3500147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Star: 5 Points 266"/>
            <p:cNvSpPr/>
            <p:nvPr/>
          </p:nvSpPr>
          <p:spPr>
            <a:xfrm>
              <a:off x="9282318" y="3496874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8933266" y="2538747"/>
            <a:ext cx="819748" cy="189000"/>
            <a:chOff x="8229369" y="3500143"/>
            <a:chExt cx="1013591" cy="233693"/>
          </a:xfrm>
        </p:grpSpPr>
        <p:sp>
          <p:nvSpPr>
            <p:cNvPr id="270" name="Star: 5 Points 269"/>
            <p:cNvSpPr/>
            <p:nvPr/>
          </p:nvSpPr>
          <p:spPr>
            <a:xfrm>
              <a:off x="8229369" y="350995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Star: 5 Points 270"/>
            <p:cNvSpPr/>
            <p:nvPr/>
          </p:nvSpPr>
          <p:spPr>
            <a:xfrm>
              <a:off x="8492605" y="350668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Star: 5 Points 271"/>
            <p:cNvSpPr/>
            <p:nvPr/>
          </p:nvSpPr>
          <p:spPr>
            <a:xfrm>
              <a:off x="8755841" y="350341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Star: 5 Points 272"/>
            <p:cNvSpPr/>
            <p:nvPr/>
          </p:nvSpPr>
          <p:spPr>
            <a:xfrm>
              <a:off x="9019077" y="350014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8" name="Star: 5 Points 277"/>
          <p:cNvSpPr/>
          <p:nvPr/>
        </p:nvSpPr>
        <p:spPr>
          <a:xfrm>
            <a:off x="10462737" y="2546258"/>
            <a:ext cx="181067" cy="18106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roup 279"/>
          <p:cNvGrpSpPr/>
          <p:nvPr/>
        </p:nvGrpSpPr>
        <p:grpSpPr>
          <a:xfrm>
            <a:off x="7635263" y="3715450"/>
            <a:ext cx="1032642" cy="191645"/>
            <a:chOff x="8229369" y="3496873"/>
            <a:chExt cx="1276827" cy="236963"/>
          </a:xfrm>
        </p:grpSpPr>
        <p:sp>
          <p:nvSpPr>
            <p:cNvPr id="281" name="Star: 5 Points 280"/>
            <p:cNvSpPr/>
            <p:nvPr/>
          </p:nvSpPr>
          <p:spPr>
            <a:xfrm>
              <a:off x="8229369" y="350995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Star: 5 Points 281"/>
            <p:cNvSpPr/>
            <p:nvPr/>
          </p:nvSpPr>
          <p:spPr>
            <a:xfrm>
              <a:off x="8492605" y="350668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Star: 5 Points 282"/>
            <p:cNvSpPr/>
            <p:nvPr/>
          </p:nvSpPr>
          <p:spPr>
            <a:xfrm>
              <a:off x="8755841" y="350341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Star: 5 Points 283"/>
            <p:cNvSpPr/>
            <p:nvPr/>
          </p:nvSpPr>
          <p:spPr>
            <a:xfrm>
              <a:off x="9019077" y="350014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Star: 5 Points 284"/>
            <p:cNvSpPr/>
            <p:nvPr/>
          </p:nvSpPr>
          <p:spPr>
            <a:xfrm>
              <a:off x="9282313" y="349687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8965355" y="3711483"/>
            <a:ext cx="819748" cy="189000"/>
            <a:chOff x="8229369" y="3500143"/>
            <a:chExt cx="1013591" cy="233693"/>
          </a:xfrm>
        </p:grpSpPr>
        <p:sp>
          <p:nvSpPr>
            <p:cNvPr id="287" name="Star: 5 Points 286"/>
            <p:cNvSpPr/>
            <p:nvPr/>
          </p:nvSpPr>
          <p:spPr>
            <a:xfrm>
              <a:off x="8229369" y="350995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Star: 5 Points 287"/>
            <p:cNvSpPr/>
            <p:nvPr/>
          </p:nvSpPr>
          <p:spPr>
            <a:xfrm>
              <a:off x="8492605" y="350668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Star: 5 Points 288"/>
            <p:cNvSpPr/>
            <p:nvPr/>
          </p:nvSpPr>
          <p:spPr>
            <a:xfrm>
              <a:off x="8755841" y="350341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Star: 5 Points 289"/>
            <p:cNvSpPr/>
            <p:nvPr/>
          </p:nvSpPr>
          <p:spPr>
            <a:xfrm>
              <a:off x="9019077" y="350014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10296705" y="4735017"/>
            <a:ext cx="606854" cy="186355"/>
            <a:chOff x="8229369" y="3503413"/>
            <a:chExt cx="750355" cy="230423"/>
          </a:xfrm>
        </p:grpSpPr>
        <p:sp>
          <p:nvSpPr>
            <p:cNvPr id="293" name="Star: 5 Points 292"/>
            <p:cNvSpPr/>
            <p:nvPr/>
          </p:nvSpPr>
          <p:spPr>
            <a:xfrm>
              <a:off x="8229369" y="350995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Star: 5 Points 293"/>
            <p:cNvSpPr/>
            <p:nvPr/>
          </p:nvSpPr>
          <p:spPr>
            <a:xfrm>
              <a:off x="8492605" y="350668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Star: 5 Points 294"/>
            <p:cNvSpPr/>
            <p:nvPr/>
          </p:nvSpPr>
          <p:spPr>
            <a:xfrm>
              <a:off x="8755841" y="350341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11450918" y="4710810"/>
            <a:ext cx="606854" cy="186355"/>
            <a:chOff x="8229369" y="3503413"/>
            <a:chExt cx="750355" cy="230423"/>
          </a:xfrm>
        </p:grpSpPr>
        <p:sp>
          <p:nvSpPr>
            <p:cNvPr id="298" name="Star: 5 Points 297"/>
            <p:cNvSpPr/>
            <p:nvPr/>
          </p:nvSpPr>
          <p:spPr>
            <a:xfrm>
              <a:off x="8229369" y="350995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Star: 5 Points 298"/>
            <p:cNvSpPr/>
            <p:nvPr/>
          </p:nvSpPr>
          <p:spPr>
            <a:xfrm>
              <a:off x="8492605" y="350668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Star: 5 Points 299"/>
            <p:cNvSpPr/>
            <p:nvPr/>
          </p:nvSpPr>
          <p:spPr>
            <a:xfrm>
              <a:off x="8755841" y="350341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6917682" y="4111718"/>
            <a:ext cx="546239" cy="1478419"/>
            <a:chOff x="2190750" y="1501775"/>
            <a:chExt cx="849313" cy="2298700"/>
          </a:xfrm>
        </p:grpSpPr>
        <p:grpSp>
          <p:nvGrpSpPr>
            <p:cNvPr id="42" name="Group 4"/>
            <p:cNvGrpSpPr>
              <a:grpSpLocks noChangeAspect="1"/>
            </p:cNvGrpSpPr>
            <p:nvPr/>
          </p:nvGrpSpPr>
          <p:grpSpPr bwMode="auto">
            <a:xfrm>
              <a:off x="2190750" y="1501775"/>
              <a:ext cx="849313" cy="2298700"/>
              <a:chOff x="1380" y="946"/>
              <a:chExt cx="535" cy="1448"/>
            </a:xfrm>
          </p:grpSpPr>
          <p:sp>
            <p:nvSpPr>
              <p:cNvPr id="4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380" y="948"/>
                <a:ext cx="535" cy="1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/>
            </p:nvSpPr>
            <p:spPr bwMode="auto">
              <a:xfrm>
                <a:off x="1532" y="1124"/>
                <a:ext cx="235" cy="146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1"/>
              <p:cNvSpPr>
                <a:spLocks/>
              </p:cNvSpPr>
              <p:nvPr/>
            </p:nvSpPr>
            <p:spPr bwMode="auto">
              <a:xfrm>
                <a:off x="1527" y="1080"/>
                <a:ext cx="243" cy="52"/>
              </a:xfrm>
              <a:custGeom>
                <a:avLst/>
                <a:gdLst>
                  <a:gd name="T0" fmla="*/ 146 w 146"/>
                  <a:gd name="T1" fmla="*/ 23 h 31"/>
                  <a:gd name="T2" fmla="*/ 139 w 146"/>
                  <a:gd name="T3" fmla="*/ 31 h 31"/>
                  <a:gd name="T4" fmla="*/ 8 w 146"/>
                  <a:gd name="T5" fmla="*/ 31 h 31"/>
                  <a:gd name="T6" fmla="*/ 0 w 146"/>
                  <a:gd name="T7" fmla="*/ 23 h 31"/>
                  <a:gd name="T8" fmla="*/ 0 w 146"/>
                  <a:gd name="T9" fmla="*/ 7 h 31"/>
                  <a:gd name="T10" fmla="*/ 8 w 146"/>
                  <a:gd name="T11" fmla="*/ 0 h 31"/>
                  <a:gd name="T12" fmla="*/ 139 w 146"/>
                  <a:gd name="T13" fmla="*/ 0 h 31"/>
                  <a:gd name="T14" fmla="*/ 146 w 146"/>
                  <a:gd name="T15" fmla="*/ 7 h 31"/>
                  <a:gd name="T16" fmla="*/ 146 w 146"/>
                  <a:gd name="T17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6" h="31">
                    <a:moveTo>
                      <a:pt x="146" y="23"/>
                    </a:moveTo>
                    <a:cubicBezTo>
                      <a:pt x="146" y="27"/>
                      <a:pt x="143" y="31"/>
                      <a:pt x="139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4" y="31"/>
                      <a:pt x="0" y="27"/>
                      <a:pt x="0" y="2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3" y="0"/>
                      <a:pt x="146" y="3"/>
                      <a:pt x="146" y="7"/>
                    </a:cubicBezTo>
                    <a:lnTo>
                      <a:pt x="146" y="23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12"/>
              <p:cNvSpPr>
                <a:spLocks noChangeArrowheads="1"/>
              </p:cNvSpPr>
              <p:nvPr/>
            </p:nvSpPr>
            <p:spPr bwMode="auto">
              <a:xfrm>
                <a:off x="1525" y="1269"/>
                <a:ext cx="245" cy="196"/>
              </a:xfrm>
              <a:prstGeom prst="rect">
                <a:avLst/>
              </a:pr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1460" y="1745"/>
                <a:ext cx="145" cy="566"/>
              </a:xfrm>
              <a:custGeom>
                <a:avLst/>
                <a:gdLst>
                  <a:gd name="T0" fmla="*/ 145 w 145"/>
                  <a:gd name="T1" fmla="*/ 566 h 566"/>
                  <a:gd name="T2" fmla="*/ 0 w 145"/>
                  <a:gd name="T3" fmla="*/ 566 h 566"/>
                  <a:gd name="T4" fmla="*/ 77 w 145"/>
                  <a:gd name="T5" fmla="*/ 0 h 566"/>
                  <a:gd name="T6" fmla="*/ 145 w 145"/>
                  <a:gd name="T7" fmla="*/ 0 h 566"/>
                  <a:gd name="T8" fmla="*/ 145 w 145"/>
                  <a:gd name="T9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566">
                    <a:moveTo>
                      <a:pt x="145" y="566"/>
                    </a:moveTo>
                    <a:lnTo>
                      <a:pt x="0" y="566"/>
                    </a:lnTo>
                    <a:lnTo>
                      <a:pt x="77" y="0"/>
                    </a:lnTo>
                    <a:lnTo>
                      <a:pt x="145" y="0"/>
                    </a:lnTo>
                    <a:lnTo>
                      <a:pt x="145" y="56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4"/>
              <p:cNvSpPr>
                <a:spLocks/>
              </p:cNvSpPr>
              <p:nvPr/>
            </p:nvSpPr>
            <p:spPr bwMode="auto">
              <a:xfrm>
                <a:off x="1635" y="1745"/>
                <a:ext cx="145" cy="566"/>
              </a:xfrm>
              <a:custGeom>
                <a:avLst/>
                <a:gdLst>
                  <a:gd name="T0" fmla="*/ 145 w 145"/>
                  <a:gd name="T1" fmla="*/ 566 h 566"/>
                  <a:gd name="T2" fmla="*/ 0 w 145"/>
                  <a:gd name="T3" fmla="*/ 566 h 566"/>
                  <a:gd name="T4" fmla="*/ 77 w 145"/>
                  <a:gd name="T5" fmla="*/ 0 h 566"/>
                  <a:gd name="T6" fmla="*/ 145 w 145"/>
                  <a:gd name="T7" fmla="*/ 0 h 566"/>
                  <a:gd name="T8" fmla="*/ 145 w 145"/>
                  <a:gd name="T9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566">
                    <a:moveTo>
                      <a:pt x="145" y="566"/>
                    </a:moveTo>
                    <a:lnTo>
                      <a:pt x="0" y="566"/>
                    </a:lnTo>
                    <a:lnTo>
                      <a:pt x="77" y="0"/>
                    </a:lnTo>
                    <a:lnTo>
                      <a:pt x="145" y="0"/>
                    </a:lnTo>
                    <a:lnTo>
                      <a:pt x="145" y="56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5"/>
              <p:cNvSpPr>
                <a:spLocks/>
              </p:cNvSpPr>
              <p:nvPr/>
            </p:nvSpPr>
            <p:spPr bwMode="auto">
              <a:xfrm>
                <a:off x="1425" y="2311"/>
                <a:ext cx="160" cy="83"/>
              </a:xfrm>
              <a:custGeom>
                <a:avLst/>
                <a:gdLst>
                  <a:gd name="T0" fmla="*/ 54 w 96"/>
                  <a:gd name="T1" fmla="*/ 0 h 50"/>
                  <a:gd name="T2" fmla="*/ 0 w 96"/>
                  <a:gd name="T3" fmla="*/ 50 h 50"/>
                  <a:gd name="T4" fmla="*/ 54 w 96"/>
                  <a:gd name="T5" fmla="*/ 50 h 50"/>
                  <a:gd name="T6" fmla="*/ 96 w 96"/>
                  <a:gd name="T7" fmla="*/ 50 h 50"/>
                  <a:gd name="T8" fmla="*/ 96 w 96"/>
                  <a:gd name="T9" fmla="*/ 0 h 50"/>
                  <a:gd name="T10" fmla="*/ 54 w 96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50">
                    <a:moveTo>
                      <a:pt x="54" y="0"/>
                    </a:moveTo>
                    <a:cubicBezTo>
                      <a:pt x="26" y="0"/>
                      <a:pt x="2" y="22"/>
                      <a:pt x="0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0"/>
                      <a:pt x="96" y="0"/>
                      <a:pt x="96" y="0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16"/>
              <p:cNvSpPr>
                <a:spLocks noChangeArrowheads="1"/>
              </p:cNvSpPr>
              <p:nvPr/>
            </p:nvSpPr>
            <p:spPr bwMode="auto">
              <a:xfrm>
                <a:off x="1800" y="1448"/>
                <a:ext cx="72" cy="426"/>
              </a:xfrm>
              <a:prstGeom prst="rect">
                <a:avLst/>
              </a:pr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7"/>
              <p:cNvSpPr>
                <a:spLocks/>
              </p:cNvSpPr>
              <p:nvPr/>
            </p:nvSpPr>
            <p:spPr bwMode="auto">
              <a:xfrm>
                <a:off x="1800" y="1801"/>
                <a:ext cx="72" cy="144"/>
              </a:xfrm>
              <a:custGeom>
                <a:avLst/>
                <a:gdLst>
                  <a:gd name="T0" fmla="*/ 0 w 43"/>
                  <a:gd name="T1" fmla="*/ 0 h 87"/>
                  <a:gd name="T2" fmla="*/ 0 w 43"/>
                  <a:gd name="T3" fmla="*/ 87 h 87"/>
                  <a:gd name="T4" fmla="*/ 43 w 43"/>
                  <a:gd name="T5" fmla="*/ 44 h 87"/>
                  <a:gd name="T6" fmla="*/ 0 w 43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7">
                    <a:moveTo>
                      <a:pt x="0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24" y="87"/>
                      <a:pt x="43" y="68"/>
                      <a:pt x="43" y="44"/>
                    </a:cubicBezTo>
                    <a:cubicBezTo>
                      <a:pt x="43" y="19"/>
                      <a:pt x="24" y="0"/>
                      <a:pt x="0" y="0"/>
                    </a:cubicBez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18"/>
              <p:cNvSpPr>
                <a:spLocks noChangeArrowheads="1"/>
              </p:cNvSpPr>
              <p:nvPr/>
            </p:nvSpPr>
            <p:spPr bwMode="auto">
              <a:xfrm>
                <a:off x="1430" y="1448"/>
                <a:ext cx="72" cy="426"/>
              </a:xfrm>
              <a:prstGeom prst="rect">
                <a:avLst/>
              </a:pr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9"/>
              <p:cNvSpPr>
                <a:spLocks/>
              </p:cNvSpPr>
              <p:nvPr/>
            </p:nvSpPr>
            <p:spPr bwMode="auto">
              <a:xfrm>
                <a:off x="1428" y="1801"/>
                <a:ext cx="74" cy="144"/>
              </a:xfrm>
              <a:custGeom>
                <a:avLst/>
                <a:gdLst>
                  <a:gd name="T0" fmla="*/ 44 w 44"/>
                  <a:gd name="T1" fmla="*/ 0 h 87"/>
                  <a:gd name="T2" fmla="*/ 44 w 44"/>
                  <a:gd name="T3" fmla="*/ 87 h 87"/>
                  <a:gd name="T4" fmla="*/ 0 w 44"/>
                  <a:gd name="T5" fmla="*/ 44 h 87"/>
                  <a:gd name="T6" fmla="*/ 44 w 44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87">
                    <a:moveTo>
                      <a:pt x="44" y="0"/>
                    </a:moveTo>
                    <a:cubicBezTo>
                      <a:pt x="44" y="87"/>
                      <a:pt x="44" y="87"/>
                      <a:pt x="44" y="87"/>
                    </a:cubicBezTo>
                    <a:cubicBezTo>
                      <a:pt x="20" y="87"/>
                      <a:pt x="0" y="68"/>
                      <a:pt x="0" y="44"/>
                    </a:cubicBezTo>
                    <a:cubicBezTo>
                      <a:pt x="0" y="19"/>
                      <a:pt x="20" y="0"/>
                      <a:pt x="44" y="0"/>
                    </a:cubicBez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0"/>
              <p:cNvSpPr>
                <a:spLocks/>
              </p:cNvSpPr>
              <p:nvPr/>
            </p:nvSpPr>
            <p:spPr bwMode="auto">
              <a:xfrm>
                <a:off x="1607" y="1170"/>
                <a:ext cx="85" cy="141"/>
              </a:xfrm>
              <a:custGeom>
                <a:avLst/>
                <a:gdLst>
                  <a:gd name="T0" fmla="*/ 41 w 85"/>
                  <a:gd name="T1" fmla="*/ 141 h 141"/>
                  <a:gd name="T2" fmla="*/ 0 w 85"/>
                  <a:gd name="T3" fmla="*/ 136 h 141"/>
                  <a:gd name="T4" fmla="*/ 0 w 85"/>
                  <a:gd name="T5" fmla="*/ 0 h 141"/>
                  <a:gd name="T6" fmla="*/ 85 w 85"/>
                  <a:gd name="T7" fmla="*/ 0 h 141"/>
                  <a:gd name="T8" fmla="*/ 85 w 85"/>
                  <a:gd name="T9" fmla="*/ 141 h 141"/>
                  <a:gd name="T10" fmla="*/ 41 w 85"/>
                  <a:gd name="T11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141">
                    <a:moveTo>
                      <a:pt x="41" y="141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41"/>
                    </a:lnTo>
                    <a:lnTo>
                      <a:pt x="41" y="141"/>
                    </a:ln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1"/>
              <p:cNvSpPr>
                <a:spLocks/>
              </p:cNvSpPr>
              <p:nvPr/>
            </p:nvSpPr>
            <p:spPr bwMode="auto">
              <a:xfrm>
                <a:off x="1607" y="1170"/>
                <a:ext cx="85" cy="74"/>
              </a:xfrm>
              <a:custGeom>
                <a:avLst/>
                <a:gdLst>
                  <a:gd name="T0" fmla="*/ 0 w 51"/>
                  <a:gd name="T1" fmla="*/ 42 h 45"/>
                  <a:gd name="T2" fmla="*/ 25 w 51"/>
                  <a:gd name="T3" fmla="*/ 45 h 45"/>
                  <a:gd name="T4" fmla="*/ 51 w 51"/>
                  <a:gd name="T5" fmla="*/ 42 h 45"/>
                  <a:gd name="T6" fmla="*/ 51 w 51"/>
                  <a:gd name="T7" fmla="*/ 0 h 45"/>
                  <a:gd name="T8" fmla="*/ 0 w 51"/>
                  <a:gd name="T9" fmla="*/ 0 h 45"/>
                  <a:gd name="T10" fmla="*/ 0 w 51"/>
                  <a:gd name="T11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45">
                    <a:moveTo>
                      <a:pt x="0" y="42"/>
                    </a:moveTo>
                    <a:cubicBezTo>
                      <a:pt x="8" y="44"/>
                      <a:pt x="16" y="45"/>
                      <a:pt x="25" y="45"/>
                    </a:cubicBezTo>
                    <a:cubicBezTo>
                      <a:pt x="34" y="45"/>
                      <a:pt x="43" y="44"/>
                      <a:pt x="51" y="42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"/>
              <p:cNvSpPr>
                <a:spLocks/>
              </p:cNvSpPr>
              <p:nvPr/>
            </p:nvSpPr>
            <p:spPr bwMode="auto">
              <a:xfrm>
                <a:off x="1550" y="1026"/>
                <a:ext cx="198" cy="202"/>
              </a:xfrm>
              <a:custGeom>
                <a:avLst/>
                <a:gdLst>
                  <a:gd name="T0" fmla="*/ 0 w 119"/>
                  <a:gd name="T1" fmla="*/ 0 h 113"/>
                  <a:gd name="T2" fmla="*/ 0 w 119"/>
                  <a:gd name="T3" fmla="*/ 93 h 113"/>
                  <a:gd name="T4" fmla="*/ 0 w 119"/>
                  <a:gd name="T5" fmla="*/ 93 h 113"/>
                  <a:gd name="T6" fmla="*/ 59 w 119"/>
                  <a:gd name="T7" fmla="*/ 113 h 113"/>
                  <a:gd name="T8" fmla="*/ 119 w 119"/>
                  <a:gd name="T9" fmla="*/ 93 h 113"/>
                  <a:gd name="T10" fmla="*/ 119 w 119"/>
                  <a:gd name="T11" fmla="*/ 0 h 113"/>
                  <a:gd name="T12" fmla="*/ 0 w 119"/>
                  <a:gd name="T1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3">
                    <a:moveTo>
                      <a:pt x="0" y="0"/>
                    </a:move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16" y="106"/>
                      <a:pt x="37" y="113"/>
                      <a:pt x="59" y="113"/>
                    </a:cubicBezTo>
                    <a:cubicBezTo>
                      <a:pt x="81" y="113"/>
                      <a:pt x="103" y="106"/>
                      <a:pt x="119" y="93"/>
                    </a:cubicBezTo>
                    <a:cubicBezTo>
                      <a:pt x="119" y="0"/>
                      <a:pt x="119" y="0"/>
                      <a:pt x="11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3"/>
              <p:cNvSpPr>
                <a:spLocks/>
              </p:cNvSpPr>
              <p:nvPr/>
            </p:nvSpPr>
            <p:spPr bwMode="auto">
              <a:xfrm>
                <a:off x="1528" y="946"/>
                <a:ext cx="140" cy="149"/>
              </a:xfrm>
              <a:custGeom>
                <a:avLst/>
                <a:gdLst>
                  <a:gd name="T0" fmla="*/ 84 w 84"/>
                  <a:gd name="T1" fmla="*/ 5 h 90"/>
                  <a:gd name="T2" fmla="*/ 60 w 84"/>
                  <a:gd name="T3" fmla="*/ 0 h 90"/>
                  <a:gd name="T4" fmla="*/ 0 w 84"/>
                  <a:gd name="T5" fmla="*/ 60 h 90"/>
                  <a:gd name="T6" fmla="*/ 0 w 84"/>
                  <a:gd name="T7" fmla="*/ 90 h 90"/>
                  <a:gd name="T8" fmla="*/ 84 w 84"/>
                  <a:gd name="T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0">
                    <a:moveTo>
                      <a:pt x="84" y="5"/>
                    </a:moveTo>
                    <a:cubicBezTo>
                      <a:pt x="77" y="2"/>
                      <a:pt x="69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44" y="85"/>
                      <a:pt x="79" y="50"/>
                      <a:pt x="84" y="5"/>
                    </a:cubicBezTo>
                    <a:close/>
                  </a:path>
                </a:pathLst>
              </a:cu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4"/>
              <p:cNvSpPr>
                <a:spLocks/>
              </p:cNvSpPr>
              <p:nvPr/>
            </p:nvSpPr>
            <p:spPr bwMode="auto">
              <a:xfrm>
                <a:off x="1608" y="946"/>
                <a:ext cx="159" cy="149"/>
              </a:xfrm>
              <a:custGeom>
                <a:avLst/>
                <a:gdLst>
                  <a:gd name="T0" fmla="*/ 0 w 84"/>
                  <a:gd name="T1" fmla="*/ 5 h 90"/>
                  <a:gd name="T2" fmla="*/ 24 w 84"/>
                  <a:gd name="T3" fmla="*/ 0 h 90"/>
                  <a:gd name="T4" fmla="*/ 84 w 84"/>
                  <a:gd name="T5" fmla="*/ 60 h 90"/>
                  <a:gd name="T6" fmla="*/ 84 w 84"/>
                  <a:gd name="T7" fmla="*/ 90 h 90"/>
                  <a:gd name="T8" fmla="*/ 0 w 84"/>
                  <a:gd name="T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0">
                    <a:moveTo>
                      <a:pt x="0" y="5"/>
                    </a:moveTo>
                    <a:cubicBezTo>
                      <a:pt x="7" y="2"/>
                      <a:pt x="16" y="0"/>
                      <a:pt x="24" y="0"/>
                    </a:cubicBezTo>
                    <a:cubicBezTo>
                      <a:pt x="58" y="0"/>
                      <a:pt x="84" y="27"/>
                      <a:pt x="84" y="60"/>
                    </a:cubicBezTo>
                    <a:cubicBezTo>
                      <a:pt x="84" y="90"/>
                      <a:pt x="84" y="90"/>
                      <a:pt x="84" y="90"/>
                    </a:cubicBezTo>
                    <a:cubicBezTo>
                      <a:pt x="40" y="85"/>
                      <a:pt x="5" y="50"/>
                      <a:pt x="0" y="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5"/>
              <p:cNvSpPr>
                <a:spLocks/>
              </p:cNvSpPr>
              <p:nvPr/>
            </p:nvSpPr>
            <p:spPr bwMode="auto">
              <a:xfrm>
                <a:off x="1419" y="1267"/>
                <a:ext cx="463" cy="572"/>
              </a:xfrm>
              <a:custGeom>
                <a:avLst/>
                <a:gdLst>
                  <a:gd name="T0" fmla="*/ 219 w 278"/>
                  <a:gd name="T1" fmla="*/ 0 h 345"/>
                  <a:gd name="T2" fmla="*/ 186 w 278"/>
                  <a:gd name="T3" fmla="*/ 0 h 345"/>
                  <a:gd name="T4" fmla="*/ 140 w 278"/>
                  <a:gd name="T5" fmla="*/ 104 h 345"/>
                  <a:gd name="T6" fmla="*/ 93 w 278"/>
                  <a:gd name="T7" fmla="*/ 0 h 345"/>
                  <a:gd name="T8" fmla="*/ 58 w 278"/>
                  <a:gd name="T9" fmla="*/ 0 h 345"/>
                  <a:gd name="T10" fmla="*/ 0 w 278"/>
                  <a:gd name="T11" fmla="*/ 59 h 345"/>
                  <a:gd name="T12" fmla="*/ 0 w 278"/>
                  <a:gd name="T13" fmla="*/ 220 h 345"/>
                  <a:gd name="T14" fmla="*/ 51 w 278"/>
                  <a:gd name="T15" fmla="*/ 220 h 345"/>
                  <a:gd name="T16" fmla="*/ 51 w 278"/>
                  <a:gd name="T17" fmla="*/ 109 h 345"/>
                  <a:gd name="T18" fmla="*/ 58 w 278"/>
                  <a:gd name="T19" fmla="*/ 109 h 345"/>
                  <a:gd name="T20" fmla="*/ 59 w 278"/>
                  <a:gd name="T21" fmla="*/ 345 h 345"/>
                  <a:gd name="T22" fmla="*/ 218 w 278"/>
                  <a:gd name="T23" fmla="*/ 345 h 345"/>
                  <a:gd name="T24" fmla="*/ 219 w 278"/>
                  <a:gd name="T25" fmla="*/ 109 h 345"/>
                  <a:gd name="T26" fmla="*/ 227 w 278"/>
                  <a:gd name="T27" fmla="*/ 109 h 345"/>
                  <a:gd name="T28" fmla="*/ 227 w 278"/>
                  <a:gd name="T29" fmla="*/ 214 h 345"/>
                  <a:gd name="T30" fmla="*/ 278 w 278"/>
                  <a:gd name="T31" fmla="*/ 214 h 345"/>
                  <a:gd name="T32" fmla="*/ 278 w 278"/>
                  <a:gd name="T33" fmla="*/ 59 h 345"/>
                  <a:gd name="T34" fmla="*/ 219 w 278"/>
                  <a:gd name="T35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345">
                    <a:moveTo>
                      <a:pt x="219" y="0"/>
                    </a:moveTo>
                    <a:cubicBezTo>
                      <a:pt x="186" y="0"/>
                      <a:pt x="186" y="0"/>
                      <a:pt x="186" y="0"/>
                    </a:cubicBezTo>
                    <a:cubicBezTo>
                      <a:pt x="140" y="104"/>
                      <a:pt x="140" y="104"/>
                      <a:pt x="140" y="104"/>
                    </a:cubicBezTo>
                    <a:cubicBezTo>
                      <a:pt x="140" y="104"/>
                      <a:pt x="105" y="30"/>
                      <a:pt x="9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7"/>
                      <a:pt x="0" y="59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51" y="220"/>
                      <a:pt x="51" y="220"/>
                      <a:pt x="51" y="220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345"/>
                      <a:pt x="59" y="345"/>
                      <a:pt x="59" y="345"/>
                    </a:cubicBezTo>
                    <a:cubicBezTo>
                      <a:pt x="218" y="345"/>
                      <a:pt x="218" y="345"/>
                      <a:pt x="218" y="345"/>
                    </a:cubicBezTo>
                    <a:cubicBezTo>
                      <a:pt x="219" y="109"/>
                      <a:pt x="219" y="109"/>
                      <a:pt x="219" y="109"/>
                    </a:cubicBezTo>
                    <a:cubicBezTo>
                      <a:pt x="227" y="109"/>
                      <a:pt x="227" y="109"/>
                      <a:pt x="227" y="109"/>
                    </a:cubicBezTo>
                    <a:cubicBezTo>
                      <a:pt x="227" y="214"/>
                      <a:pt x="227" y="214"/>
                      <a:pt x="227" y="214"/>
                    </a:cubicBezTo>
                    <a:cubicBezTo>
                      <a:pt x="278" y="214"/>
                      <a:pt x="278" y="214"/>
                      <a:pt x="278" y="214"/>
                    </a:cubicBezTo>
                    <a:cubicBezTo>
                      <a:pt x="278" y="59"/>
                      <a:pt x="278" y="59"/>
                      <a:pt x="278" y="59"/>
                    </a:cubicBezTo>
                    <a:cubicBezTo>
                      <a:pt x="278" y="27"/>
                      <a:pt x="251" y="0"/>
                      <a:pt x="219" y="0"/>
                    </a:cubicBez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6"/>
              <p:cNvSpPr>
                <a:spLocks/>
              </p:cNvSpPr>
              <p:nvPr/>
            </p:nvSpPr>
            <p:spPr bwMode="auto">
              <a:xfrm>
                <a:off x="1438" y="2311"/>
                <a:ext cx="145" cy="42"/>
              </a:xfrm>
              <a:custGeom>
                <a:avLst/>
                <a:gdLst>
                  <a:gd name="T0" fmla="*/ 46 w 87"/>
                  <a:gd name="T1" fmla="*/ 0 h 25"/>
                  <a:gd name="T2" fmla="*/ 0 w 87"/>
                  <a:gd name="T3" fmla="*/ 25 h 25"/>
                  <a:gd name="T4" fmla="*/ 59 w 87"/>
                  <a:gd name="T5" fmla="*/ 25 h 25"/>
                  <a:gd name="T6" fmla="*/ 87 w 87"/>
                  <a:gd name="T7" fmla="*/ 0 h 25"/>
                  <a:gd name="T8" fmla="*/ 46 w 8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5">
                    <a:moveTo>
                      <a:pt x="46" y="0"/>
                    </a:moveTo>
                    <a:cubicBezTo>
                      <a:pt x="27" y="0"/>
                      <a:pt x="10" y="10"/>
                      <a:pt x="0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74" y="25"/>
                      <a:pt x="86" y="14"/>
                      <a:pt x="87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7"/>
              <p:cNvSpPr>
                <a:spLocks/>
              </p:cNvSpPr>
              <p:nvPr/>
            </p:nvSpPr>
            <p:spPr bwMode="auto">
              <a:xfrm>
                <a:off x="1623" y="2311"/>
                <a:ext cx="160" cy="83"/>
              </a:xfrm>
              <a:custGeom>
                <a:avLst/>
                <a:gdLst>
                  <a:gd name="T0" fmla="*/ 55 w 96"/>
                  <a:gd name="T1" fmla="*/ 0 h 50"/>
                  <a:gd name="T2" fmla="*/ 0 w 96"/>
                  <a:gd name="T3" fmla="*/ 50 h 50"/>
                  <a:gd name="T4" fmla="*/ 55 w 96"/>
                  <a:gd name="T5" fmla="*/ 50 h 50"/>
                  <a:gd name="T6" fmla="*/ 96 w 96"/>
                  <a:gd name="T7" fmla="*/ 50 h 50"/>
                  <a:gd name="T8" fmla="*/ 96 w 96"/>
                  <a:gd name="T9" fmla="*/ 0 h 50"/>
                  <a:gd name="T10" fmla="*/ 55 w 96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50">
                    <a:moveTo>
                      <a:pt x="55" y="0"/>
                    </a:moveTo>
                    <a:cubicBezTo>
                      <a:pt x="26" y="0"/>
                      <a:pt x="3" y="22"/>
                      <a:pt x="0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0"/>
                      <a:pt x="96" y="0"/>
                      <a:pt x="96" y="0"/>
                    </a:cubicBez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8"/>
              <p:cNvSpPr>
                <a:spLocks/>
              </p:cNvSpPr>
              <p:nvPr/>
            </p:nvSpPr>
            <p:spPr bwMode="auto">
              <a:xfrm>
                <a:off x="1638" y="2311"/>
                <a:ext cx="145" cy="42"/>
              </a:xfrm>
              <a:custGeom>
                <a:avLst/>
                <a:gdLst>
                  <a:gd name="T0" fmla="*/ 46 w 87"/>
                  <a:gd name="T1" fmla="*/ 0 h 25"/>
                  <a:gd name="T2" fmla="*/ 0 w 87"/>
                  <a:gd name="T3" fmla="*/ 25 h 25"/>
                  <a:gd name="T4" fmla="*/ 59 w 87"/>
                  <a:gd name="T5" fmla="*/ 25 h 25"/>
                  <a:gd name="T6" fmla="*/ 87 w 87"/>
                  <a:gd name="T7" fmla="*/ 0 h 25"/>
                  <a:gd name="T8" fmla="*/ 46 w 8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5">
                    <a:moveTo>
                      <a:pt x="46" y="0"/>
                    </a:moveTo>
                    <a:cubicBezTo>
                      <a:pt x="27" y="0"/>
                      <a:pt x="10" y="10"/>
                      <a:pt x="0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73" y="25"/>
                      <a:pt x="85" y="14"/>
                      <a:pt x="87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Rectangle 42"/>
            <p:cNvSpPr/>
            <p:nvPr/>
          </p:nvSpPr>
          <p:spPr bwMode="auto">
            <a:xfrm>
              <a:off x="2252663" y="2433265"/>
              <a:ext cx="134937" cy="449450"/>
            </a:xfrm>
            <a:prstGeom prst="rect">
              <a:avLst/>
            </a:prstGeom>
            <a:solidFill>
              <a:srgbClr val="00B29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Isosceles Triangle 43"/>
            <p:cNvSpPr/>
            <p:nvPr/>
          </p:nvSpPr>
          <p:spPr bwMode="auto">
            <a:xfrm rot="10800000">
              <a:off x="2511050" y="2054342"/>
              <a:ext cx="214538" cy="237330"/>
            </a:xfrm>
            <a:prstGeom prst="triangle">
              <a:avLst/>
            </a:prstGeom>
            <a:solidFill>
              <a:srgbClr val="00D8CC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2588576" y="2354261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2592547" y="2472901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2596516" y="2582755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851225" y="2492969"/>
              <a:ext cx="134937" cy="430770"/>
            </a:xfrm>
            <a:prstGeom prst="rect">
              <a:avLst/>
            </a:prstGeom>
            <a:solidFill>
              <a:srgbClr val="00B29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59" name="Group 458"/>
          <p:cNvGrpSpPr/>
          <p:nvPr/>
        </p:nvGrpSpPr>
        <p:grpSpPr>
          <a:xfrm>
            <a:off x="11234229" y="1310121"/>
            <a:ext cx="874852" cy="722439"/>
            <a:chOff x="11234229" y="1310121"/>
            <a:chExt cx="874852" cy="722439"/>
          </a:xfrm>
        </p:grpSpPr>
        <p:pic>
          <p:nvPicPr>
            <p:cNvPr id="456" name="Picture 45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34229" y="1310121"/>
              <a:ext cx="874852" cy="722439"/>
            </a:xfrm>
            <a:prstGeom prst="rect">
              <a:avLst/>
            </a:prstGeom>
          </p:spPr>
        </p:pic>
        <p:cxnSp>
          <p:nvCxnSpPr>
            <p:cNvPr id="457" name="Straight Connector 456"/>
            <p:cNvCxnSpPr>
              <a:cxnSpLocks/>
            </p:cNvCxnSpPr>
            <p:nvPr/>
          </p:nvCxnSpPr>
          <p:spPr>
            <a:xfrm>
              <a:off x="12061904" y="1310121"/>
              <a:ext cx="0" cy="721319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>
              <a:cxnSpLocks/>
            </p:cNvCxnSpPr>
            <p:nvPr/>
          </p:nvCxnSpPr>
          <p:spPr>
            <a:xfrm>
              <a:off x="11253484" y="1318798"/>
              <a:ext cx="0" cy="69782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0" name="Star: 5 Points 459"/>
          <p:cNvSpPr/>
          <p:nvPr/>
        </p:nvSpPr>
        <p:spPr>
          <a:xfrm>
            <a:off x="11632939" y="2538747"/>
            <a:ext cx="181067" cy="18106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1" name="Group 460"/>
          <p:cNvGrpSpPr/>
          <p:nvPr/>
        </p:nvGrpSpPr>
        <p:grpSpPr>
          <a:xfrm>
            <a:off x="10379323" y="3708838"/>
            <a:ext cx="393961" cy="183711"/>
            <a:chOff x="8229369" y="3506683"/>
            <a:chExt cx="487119" cy="227153"/>
          </a:xfrm>
        </p:grpSpPr>
        <p:sp>
          <p:nvSpPr>
            <p:cNvPr id="462" name="Star: 5 Points 461"/>
            <p:cNvSpPr/>
            <p:nvPr/>
          </p:nvSpPr>
          <p:spPr>
            <a:xfrm>
              <a:off x="8229369" y="350995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Star: 5 Points 462"/>
            <p:cNvSpPr/>
            <p:nvPr/>
          </p:nvSpPr>
          <p:spPr>
            <a:xfrm>
              <a:off x="8492605" y="350668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3" name="Star: 5 Points 472"/>
          <p:cNvSpPr/>
          <p:nvPr/>
        </p:nvSpPr>
        <p:spPr>
          <a:xfrm>
            <a:off x="9343319" y="4736504"/>
            <a:ext cx="181067" cy="18106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1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 animBg="1"/>
      <p:bldP spid="460" grpId="0" animBg="1"/>
      <p:bldP spid="4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: Rounded Corners 171"/>
          <p:cNvSpPr/>
          <p:nvPr/>
        </p:nvSpPr>
        <p:spPr>
          <a:xfrm>
            <a:off x="7567292" y="3518549"/>
            <a:ext cx="2539842" cy="5576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6932888" y="2119145"/>
            <a:ext cx="546240" cy="1500845"/>
            <a:chOff x="2190750" y="1501775"/>
            <a:chExt cx="849313" cy="2298700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2190750" y="1501775"/>
              <a:ext cx="849313" cy="2298700"/>
              <a:chOff x="1380" y="946"/>
              <a:chExt cx="535" cy="1448"/>
            </a:xfrm>
          </p:grpSpPr>
          <p:sp>
            <p:nvSpPr>
              <p:cNvPr id="12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380" y="948"/>
                <a:ext cx="535" cy="1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Oval 5"/>
              <p:cNvSpPr>
                <a:spLocks noChangeArrowheads="1"/>
              </p:cNvSpPr>
              <p:nvPr/>
            </p:nvSpPr>
            <p:spPr bwMode="auto">
              <a:xfrm>
                <a:off x="1528" y="1182"/>
                <a:ext cx="39" cy="38"/>
              </a:xfrm>
              <a:prstGeom prst="ellipse">
                <a:avLst/>
              </a:pr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Oval 6"/>
              <p:cNvSpPr>
                <a:spLocks noChangeArrowheads="1"/>
              </p:cNvSpPr>
              <p:nvPr/>
            </p:nvSpPr>
            <p:spPr bwMode="auto">
              <a:xfrm>
                <a:off x="1502" y="1211"/>
                <a:ext cx="58" cy="60"/>
              </a:xfrm>
              <a:prstGeom prst="ellipse">
                <a:avLst/>
              </a:pr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Oval 7"/>
              <p:cNvSpPr>
                <a:spLocks noChangeArrowheads="1"/>
              </p:cNvSpPr>
              <p:nvPr/>
            </p:nvSpPr>
            <p:spPr bwMode="auto">
              <a:xfrm>
                <a:off x="1730" y="1180"/>
                <a:ext cx="40" cy="38"/>
              </a:xfrm>
              <a:prstGeom prst="ellipse">
                <a:avLst/>
              </a:pr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Oval 8"/>
              <p:cNvSpPr>
                <a:spLocks noChangeArrowheads="1"/>
              </p:cNvSpPr>
              <p:nvPr/>
            </p:nvSpPr>
            <p:spPr bwMode="auto">
              <a:xfrm>
                <a:off x="1737" y="1211"/>
                <a:ext cx="60" cy="58"/>
              </a:xfrm>
              <a:prstGeom prst="ellipse">
                <a:avLst/>
              </a:pr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1550" y="1195"/>
                <a:ext cx="198" cy="119"/>
              </a:xfrm>
              <a:prstGeom prst="rect">
                <a:avLst/>
              </a:pr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1570" y="1241"/>
                <a:ext cx="160" cy="53"/>
              </a:xfrm>
              <a:prstGeom prst="rect">
                <a:avLst/>
              </a:pr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1527" y="1080"/>
                <a:ext cx="243" cy="52"/>
              </a:xfrm>
              <a:custGeom>
                <a:avLst/>
                <a:gdLst>
                  <a:gd name="T0" fmla="*/ 146 w 146"/>
                  <a:gd name="T1" fmla="*/ 23 h 31"/>
                  <a:gd name="T2" fmla="*/ 139 w 146"/>
                  <a:gd name="T3" fmla="*/ 31 h 31"/>
                  <a:gd name="T4" fmla="*/ 8 w 146"/>
                  <a:gd name="T5" fmla="*/ 31 h 31"/>
                  <a:gd name="T6" fmla="*/ 0 w 146"/>
                  <a:gd name="T7" fmla="*/ 23 h 31"/>
                  <a:gd name="T8" fmla="*/ 0 w 146"/>
                  <a:gd name="T9" fmla="*/ 7 h 31"/>
                  <a:gd name="T10" fmla="*/ 8 w 146"/>
                  <a:gd name="T11" fmla="*/ 0 h 31"/>
                  <a:gd name="T12" fmla="*/ 139 w 146"/>
                  <a:gd name="T13" fmla="*/ 0 h 31"/>
                  <a:gd name="T14" fmla="*/ 146 w 146"/>
                  <a:gd name="T15" fmla="*/ 7 h 31"/>
                  <a:gd name="T16" fmla="*/ 146 w 146"/>
                  <a:gd name="T17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6" h="31">
                    <a:moveTo>
                      <a:pt x="146" y="23"/>
                    </a:moveTo>
                    <a:cubicBezTo>
                      <a:pt x="146" y="27"/>
                      <a:pt x="143" y="31"/>
                      <a:pt x="139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4" y="31"/>
                      <a:pt x="0" y="27"/>
                      <a:pt x="0" y="2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3" y="0"/>
                      <a:pt x="146" y="3"/>
                      <a:pt x="146" y="7"/>
                    </a:cubicBezTo>
                    <a:lnTo>
                      <a:pt x="146" y="23"/>
                    </a:lnTo>
                    <a:close/>
                  </a:path>
                </a:pathLst>
              </a:custGeom>
              <a:solidFill>
                <a:srgbClr val="D6AC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12"/>
              <p:cNvSpPr>
                <a:spLocks noChangeArrowheads="1"/>
              </p:cNvSpPr>
              <p:nvPr/>
            </p:nvSpPr>
            <p:spPr bwMode="auto">
              <a:xfrm>
                <a:off x="1525" y="1269"/>
                <a:ext cx="245" cy="196"/>
              </a:xfrm>
              <a:prstGeom prst="rect">
                <a:avLst/>
              </a:pr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1458" y="1749"/>
                <a:ext cx="145" cy="566"/>
              </a:xfrm>
              <a:custGeom>
                <a:avLst/>
                <a:gdLst>
                  <a:gd name="T0" fmla="*/ 145 w 145"/>
                  <a:gd name="T1" fmla="*/ 566 h 566"/>
                  <a:gd name="T2" fmla="*/ 0 w 145"/>
                  <a:gd name="T3" fmla="*/ 566 h 566"/>
                  <a:gd name="T4" fmla="*/ 77 w 145"/>
                  <a:gd name="T5" fmla="*/ 0 h 566"/>
                  <a:gd name="T6" fmla="*/ 145 w 145"/>
                  <a:gd name="T7" fmla="*/ 0 h 566"/>
                  <a:gd name="T8" fmla="*/ 145 w 145"/>
                  <a:gd name="T9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566">
                    <a:moveTo>
                      <a:pt x="145" y="566"/>
                    </a:moveTo>
                    <a:lnTo>
                      <a:pt x="0" y="566"/>
                    </a:lnTo>
                    <a:lnTo>
                      <a:pt x="77" y="0"/>
                    </a:lnTo>
                    <a:lnTo>
                      <a:pt x="145" y="0"/>
                    </a:lnTo>
                    <a:lnTo>
                      <a:pt x="145" y="566"/>
                    </a:ln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1635" y="1745"/>
                <a:ext cx="145" cy="566"/>
              </a:xfrm>
              <a:custGeom>
                <a:avLst/>
                <a:gdLst>
                  <a:gd name="T0" fmla="*/ 145 w 145"/>
                  <a:gd name="T1" fmla="*/ 566 h 566"/>
                  <a:gd name="T2" fmla="*/ 0 w 145"/>
                  <a:gd name="T3" fmla="*/ 566 h 566"/>
                  <a:gd name="T4" fmla="*/ 77 w 145"/>
                  <a:gd name="T5" fmla="*/ 0 h 566"/>
                  <a:gd name="T6" fmla="*/ 145 w 145"/>
                  <a:gd name="T7" fmla="*/ 0 h 566"/>
                  <a:gd name="T8" fmla="*/ 145 w 145"/>
                  <a:gd name="T9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566">
                    <a:moveTo>
                      <a:pt x="145" y="566"/>
                    </a:moveTo>
                    <a:lnTo>
                      <a:pt x="0" y="566"/>
                    </a:lnTo>
                    <a:lnTo>
                      <a:pt x="77" y="0"/>
                    </a:lnTo>
                    <a:lnTo>
                      <a:pt x="145" y="0"/>
                    </a:lnTo>
                    <a:lnTo>
                      <a:pt x="145" y="566"/>
                    </a:ln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1425" y="2311"/>
                <a:ext cx="160" cy="83"/>
              </a:xfrm>
              <a:custGeom>
                <a:avLst/>
                <a:gdLst>
                  <a:gd name="T0" fmla="*/ 54 w 96"/>
                  <a:gd name="T1" fmla="*/ 0 h 50"/>
                  <a:gd name="T2" fmla="*/ 0 w 96"/>
                  <a:gd name="T3" fmla="*/ 50 h 50"/>
                  <a:gd name="T4" fmla="*/ 54 w 96"/>
                  <a:gd name="T5" fmla="*/ 50 h 50"/>
                  <a:gd name="T6" fmla="*/ 96 w 96"/>
                  <a:gd name="T7" fmla="*/ 50 h 50"/>
                  <a:gd name="T8" fmla="*/ 96 w 96"/>
                  <a:gd name="T9" fmla="*/ 0 h 50"/>
                  <a:gd name="T10" fmla="*/ 54 w 96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50">
                    <a:moveTo>
                      <a:pt x="54" y="0"/>
                    </a:moveTo>
                    <a:cubicBezTo>
                      <a:pt x="26" y="0"/>
                      <a:pt x="2" y="22"/>
                      <a:pt x="0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0"/>
                      <a:pt x="96" y="0"/>
                      <a:pt x="96" y="0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6"/>
              <p:cNvSpPr>
                <a:spLocks/>
              </p:cNvSpPr>
              <p:nvPr/>
            </p:nvSpPr>
            <p:spPr bwMode="auto">
              <a:xfrm>
                <a:off x="1438" y="2311"/>
                <a:ext cx="145" cy="42"/>
              </a:xfrm>
              <a:custGeom>
                <a:avLst/>
                <a:gdLst>
                  <a:gd name="T0" fmla="*/ 46 w 87"/>
                  <a:gd name="T1" fmla="*/ 0 h 25"/>
                  <a:gd name="T2" fmla="*/ 0 w 87"/>
                  <a:gd name="T3" fmla="*/ 25 h 25"/>
                  <a:gd name="T4" fmla="*/ 59 w 87"/>
                  <a:gd name="T5" fmla="*/ 25 h 25"/>
                  <a:gd name="T6" fmla="*/ 87 w 87"/>
                  <a:gd name="T7" fmla="*/ 0 h 25"/>
                  <a:gd name="T8" fmla="*/ 46 w 8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5">
                    <a:moveTo>
                      <a:pt x="46" y="0"/>
                    </a:moveTo>
                    <a:cubicBezTo>
                      <a:pt x="27" y="0"/>
                      <a:pt x="10" y="10"/>
                      <a:pt x="0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74" y="25"/>
                      <a:pt x="86" y="14"/>
                      <a:pt x="87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1795" y="1448"/>
                <a:ext cx="72" cy="426"/>
              </a:xfrm>
              <a:prstGeom prst="rect">
                <a:avLst/>
              </a:pr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7"/>
              <p:cNvSpPr>
                <a:spLocks/>
              </p:cNvSpPr>
              <p:nvPr/>
            </p:nvSpPr>
            <p:spPr bwMode="auto">
              <a:xfrm>
                <a:off x="1795" y="1801"/>
                <a:ext cx="72" cy="144"/>
              </a:xfrm>
              <a:custGeom>
                <a:avLst/>
                <a:gdLst>
                  <a:gd name="T0" fmla="*/ 0 w 43"/>
                  <a:gd name="T1" fmla="*/ 0 h 87"/>
                  <a:gd name="T2" fmla="*/ 0 w 43"/>
                  <a:gd name="T3" fmla="*/ 87 h 87"/>
                  <a:gd name="T4" fmla="*/ 43 w 43"/>
                  <a:gd name="T5" fmla="*/ 44 h 87"/>
                  <a:gd name="T6" fmla="*/ 0 w 43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7">
                    <a:moveTo>
                      <a:pt x="0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24" y="87"/>
                      <a:pt x="43" y="68"/>
                      <a:pt x="43" y="44"/>
                    </a:cubicBezTo>
                    <a:cubicBezTo>
                      <a:pt x="43" y="19"/>
                      <a:pt x="24" y="0"/>
                      <a:pt x="0" y="0"/>
                    </a:cubicBez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18"/>
              <p:cNvSpPr>
                <a:spLocks noChangeArrowheads="1"/>
              </p:cNvSpPr>
              <p:nvPr/>
            </p:nvSpPr>
            <p:spPr bwMode="auto">
              <a:xfrm>
                <a:off x="1430" y="1448"/>
                <a:ext cx="72" cy="426"/>
              </a:xfrm>
              <a:prstGeom prst="rect">
                <a:avLst/>
              </a:pr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9"/>
              <p:cNvSpPr>
                <a:spLocks/>
              </p:cNvSpPr>
              <p:nvPr/>
            </p:nvSpPr>
            <p:spPr bwMode="auto">
              <a:xfrm>
                <a:off x="1428" y="1801"/>
                <a:ext cx="74" cy="144"/>
              </a:xfrm>
              <a:custGeom>
                <a:avLst/>
                <a:gdLst>
                  <a:gd name="T0" fmla="*/ 44 w 44"/>
                  <a:gd name="T1" fmla="*/ 0 h 87"/>
                  <a:gd name="T2" fmla="*/ 44 w 44"/>
                  <a:gd name="T3" fmla="*/ 87 h 87"/>
                  <a:gd name="T4" fmla="*/ 0 w 44"/>
                  <a:gd name="T5" fmla="*/ 44 h 87"/>
                  <a:gd name="T6" fmla="*/ 44 w 44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87">
                    <a:moveTo>
                      <a:pt x="44" y="0"/>
                    </a:moveTo>
                    <a:cubicBezTo>
                      <a:pt x="44" y="87"/>
                      <a:pt x="44" y="87"/>
                      <a:pt x="44" y="87"/>
                    </a:cubicBezTo>
                    <a:cubicBezTo>
                      <a:pt x="20" y="87"/>
                      <a:pt x="0" y="68"/>
                      <a:pt x="0" y="44"/>
                    </a:cubicBezTo>
                    <a:cubicBezTo>
                      <a:pt x="0" y="19"/>
                      <a:pt x="20" y="0"/>
                      <a:pt x="44" y="0"/>
                    </a:cubicBez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0"/>
              <p:cNvSpPr>
                <a:spLocks/>
              </p:cNvSpPr>
              <p:nvPr/>
            </p:nvSpPr>
            <p:spPr bwMode="auto">
              <a:xfrm>
                <a:off x="1607" y="1170"/>
                <a:ext cx="85" cy="141"/>
              </a:xfrm>
              <a:custGeom>
                <a:avLst/>
                <a:gdLst>
                  <a:gd name="T0" fmla="*/ 41 w 85"/>
                  <a:gd name="T1" fmla="*/ 141 h 141"/>
                  <a:gd name="T2" fmla="*/ 0 w 85"/>
                  <a:gd name="T3" fmla="*/ 136 h 141"/>
                  <a:gd name="T4" fmla="*/ 0 w 85"/>
                  <a:gd name="T5" fmla="*/ 0 h 141"/>
                  <a:gd name="T6" fmla="*/ 85 w 85"/>
                  <a:gd name="T7" fmla="*/ 0 h 141"/>
                  <a:gd name="T8" fmla="*/ 85 w 85"/>
                  <a:gd name="T9" fmla="*/ 141 h 141"/>
                  <a:gd name="T10" fmla="*/ 41 w 85"/>
                  <a:gd name="T11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141">
                    <a:moveTo>
                      <a:pt x="41" y="141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41"/>
                    </a:lnTo>
                    <a:lnTo>
                      <a:pt x="41" y="141"/>
                    </a:ln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1"/>
              <p:cNvSpPr>
                <a:spLocks/>
              </p:cNvSpPr>
              <p:nvPr/>
            </p:nvSpPr>
            <p:spPr bwMode="auto">
              <a:xfrm>
                <a:off x="1607" y="1170"/>
                <a:ext cx="85" cy="74"/>
              </a:xfrm>
              <a:custGeom>
                <a:avLst/>
                <a:gdLst>
                  <a:gd name="T0" fmla="*/ 0 w 51"/>
                  <a:gd name="T1" fmla="*/ 42 h 45"/>
                  <a:gd name="T2" fmla="*/ 25 w 51"/>
                  <a:gd name="T3" fmla="*/ 45 h 45"/>
                  <a:gd name="T4" fmla="*/ 51 w 51"/>
                  <a:gd name="T5" fmla="*/ 42 h 45"/>
                  <a:gd name="T6" fmla="*/ 51 w 51"/>
                  <a:gd name="T7" fmla="*/ 0 h 45"/>
                  <a:gd name="T8" fmla="*/ 0 w 51"/>
                  <a:gd name="T9" fmla="*/ 0 h 45"/>
                  <a:gd name="T10" fmla="*/ 0 w 51"/>
                  <a:gd name="T11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45">
                    <a:moveTo>
                      <a:pt x="0" y="42"/>
                    </a:moveTo>
                    <a:cubicBezTo>
                      <a:pt x="8" y="44"/>
                      <a:pt x="16" y="45"/>
                      <a:pt x="25" y="45"/>
                    </a:cubicBezTo>
                    <a:cubicBezTo>
                      <a:pt x="34" y="45"/>
                      <a:pt x="43" y="44"/>
                      <a:pt x="51" y="42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D6AC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2"/>
              <p:cNvSpPr>
                <a:spLocks/>
              </p:cNvSpPr>
              <p:nvPr/>
            </p:nvSpPr>
            <p:spPr bwMode="auto">
              <a:xfrm>
                <a:off x="1550" y="1041"/>
                <a:ext cx="198" cy="187"/>
              </a:xfrm>
              <a:custGeom>
                <a:avLst/>
                <a:gdLst>
                  <a:gd name="T0" fmla="*/ 0 w 119"/>
                  <a:gd name="T1" fmla="*/ 0 h 113"/>
                  <a:gd name="T2" fmla="*/ 0 w 119"/>
                  <a:gd name="T3" fmla="*/ 93 h 113"/>
                  <a:gd name="T4" fmla="*/ 0 w 119"/>
                  <a:gd name="T5" fmla="*/ 93 h 113"/>
                  <a:gd name="T6" fmla="*/ 59 w 119"/>
                  <a:gd name="T7" fmla="*/ 113 h 113"/>
                  <a:gd name="T8" fmla="*/ 119 w 119"/>
                  <a:gd name="T9" fmla="*/ 93 h 113"/>
                  <a:gd name="T10" fmla="*/ 119 w 119"/>
                  <a:gd name="T11" fmla="*/ 0 h 113"/>
                  <a:gd name="T12" fmla="*/ 0 w 119"/>
                  <a:gd name="T1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3">
                    <a:moveTo>
                      <a:pt x="0" y="0"/>
                    </a:move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16" y="106"/>
                      <a:pt x="37" y="113"/>
                      <a:pt x="59" y="113"/>
                    </a:cubicBezTo>
                    <a:cubicBezTo>
                      <a:pt x="81" y="113"/>
                      <a:pt x="103" y="106"/>
                      <a:pt x="119" y="93"/>
                    </a:cubicBezTo>
                    <a:cubicBezTo>
                      <a:pt x="119" y="0"/>
                      <a:pt x="119" y="0"/>
                      <a:pt x="11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3"/>
              <p:cNvSpPr>
                <a:spLocks/>
              </p:cNvSpPr>
              <p:nvPr/>
            </p:nvSpPr>
            <p:spPr bwMode="auto">
              <a:xfrm>
                <a:off x="1550" y="946"/>
                <a:ext cx="140" cy="149"/>
              </a:xfrm>
              <a:custGeom>
                <a:avLst/>
                <a:gdLst>
                  <a:gd name="T0" fmla="*/ 84 w 84"/>
                  <a:gd name="T1" fmla="*/ 5 h 90"/>
                  <a:gd name="T2" fmla="*/ 60 w 84"/>
                  <a:gd name="T3" fmla="*/ 0 h 90"/>
                  <a:gd name="T4" fmla="*/ 0 w 84"/>
                  <a:gd name="T5" fmla="*/ 60 h 90"/>
                  <a:gd name="T6" fmla="*/ 0 w 84"/>
                  <a:gd name="T7" fmla="*/ 90 h 90"/>
                  <a:gd name="T8" fmla="*/ 84 w 84"/>
                  <a:gd name="T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0">
                    <a:moveTo>
                      <a:pt x="84" y="5"/>
                    </a:moveTo>
                    <a:cubicBezTo>
                      <a:pt x="77" y="2"/>
                      <a:pt x="69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44" y="85"/>
                      <a:pt x="79" y="50"/>
                      <a:pt x="84" y="5"/>
                    </a:cubicBezTo>
                    <a:close/>
                  </a:path>
                </a:pathLst>
              </a:cu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24"/>
              <p:cNvSpPr>
                <a:spLocks/>
              </p:cNvSpPr>
              <p:nvPr/>
            </p:nvSpPr>
            <p:spPr bwMode="auto">
              <a:xfrm>
                <a:off x="1608" y="946"/>
                <a:ext cx="140" cy="149"/>
              </a:xfrm>
              <a:custGeom>
                <a:avLst/>
                <a:gdLst>
                  <a:gd name="T0" fmla="*/ 0 w 84"/>
                  <a:gd name="T1" fmla="*/ 5 h 90"/>
                  <a:gd name="T2" fmla="*/ 24 w 84"/>
                  <a:gd name="T3" fmla="*/ 0 h 90"/>
                  <a:gd name="T4" fmla="*/ 84 w 84"/>
                  <a:gd name="T5" fmla="*/ 60 h 90"/>
                  <a:gd name="T6" fmla="*/ 84 w 84"/>
                  <a:gd name="T7" fmla="*/ 90 h 90"/>
                  <a:gd name="T8" fmla="*/ 0 w 84"/>
                  <a:gd name="T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0">
                    <a:moveTo>
                      <a:pt x="0" y="5"/>
                    </a:moveTo>
                    <a:cubicBezTo>
                      <a:pt x="7" y="2"/>
                      <a:pt x="16" y="0"/>
                      <a:pt x="24" y="0"/>
                    </a:cubicBezTo>
                    <a:cubicBezTo>
                      <a:pt x="58" y="0"/>
                      <a:pt x="84" y="27"/>
                      <a:pt x="84" y="60"/>
                    </a:cubicBezTo>
                    <a:cubicBezTo>
                      <a:pt x="84" y="90"/>
                      <a:pt x="84" y="90"/>
                      <a:pt x="84" y="90"/>
                    </a:cubicBezTo>
                    <a:cubicBezTo>
                      <a:pt x="40" y="85"/>
                      <a:pt x="5" y="50"/>
                      <a:pt x="0" y="5"/>
                    </a:cubicBezTo>
                    <a:close/>
                  </a:path>
                </a:pathLst>
              </a:cu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5"/>
              <p:cNvSpPr>
                <a:spLocks/>
              </p:cNvSpPr>
              <p:nvPr/>
            </p:nvSpPr>
            <p:spPr bwMode="auto">
              <a:xfrm>
                <a:off x="1417" y="1269"/>
                <a:ext cx="463" cy="572"/>
              </a:xfrm>
              <a:custGeom>
                <a:avLst/>
                <a:gdLst>
                  <a:gd name="T0" fmla="*/ 219 w 278"/>
                  <a:gd name="T1" fmla="*/ 0 h 345"/>
                  <a:gd name="T2" fmla="*/ 186 w 278"/>
                  <a:gd name="T3" fmla="*/ 0 h 345"/>
                  <a:gd name="T4" fmla="*/ 140 w 278"/>
                  <a:gd name="T5" fmla="*/ 104 h 345"/>
                  <a:gd name="T6" fmla="*/ 93 w 278"/>
                  <a:gd name="T7" fmla="*/ 0 h 345"/>
                  <a:gd name="T8" fmla="*/ 58 w 278"/>
                  <a:gd name="T9" fmla="*/ 0 h 345"/>
                  <a:gd name="T10" fmla="*/ 0 w 278"/>
                  <a:gd name="T11" fmla="*/ 59 h 345"/>
                  <a:gd name="T12" fmla="*/ 0 w 278"/>
                  <a:gd name="T13" fmla="*/ 220 h 345"/>
                  <a:gd name="T14" fmla="*/ 51 w 278"/>
                  <a:gd name="T15" fmla="*/ 220 h 345"/>
                  <a:gd name="T16" fmla="*/ 51 w 278"/>
                  <a:gd name="T17" fmla="*/ 109 h 345"/>
                  <a:gd name="T18" fmla="*/ 58 w 278"/>
                  <a:gd name="T19" fmla="*/ 109 h 345"/>
                  <a:gd name="T20" fmla="*/ 59 w 278"/>
                  <a:gd name="T21" fmla="*/ 345 h 345"/>
                  <a:gd name="T22" fmla="*/ 218 w 278"/>
                  <a:gd name="T23" fmla="*/ 345 h 345"/>
                  <a:gd name="T24" fmla="*/ 219 w 278"/>
                  <a:gd name="T25" fmla="*/ 109 h 345"/>
                  <a:gd name="T26" fmla="*/ 227 w 278"/>
                  <a:gd name="T27" fmla="*/ 109 h 345"/>
                  <a:gd name="T28" fmla="*/ 227 w 278"/>
                  <a:gd name="T29" fmla="*/ 214 h 345"/>
                  <a:gd name="T30" fmla="*/ 278 w 278"/>
                  <a:gd name="T31" fmla="*/ 214 h 345"/>
                  <a:gd name="T32" fmla="*/ 278 w 278"/>
                  <a:gd name="T33" fmla="*/ 59 h 345"/>
                  <a:gd name="T34" fmla="*/ 219 w 278"/>
                  <a:gd name="T35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345">
                    <a:moveTo>
                      <a:pt x="219" y="0"/>
                    </a:moveTo>
                    <a:cubicBezTo>
                      <a:pt x="186" y="0"/>
                      <a:pt x="186" y="0"/>
                      <a:pt x="186" y="0"/>
                    </a:cubicBezTo>
                    <a:cubicBezTo>
                      <a:pt x="140" y="104"/>
                      <a:pt x="140" y="104"/>
                      <a:pt x="140" y="104"/>
                    </a:cubicBezTo>
                    <a:cubicBezTo>
                      <a:pt x="140" y="104"/>
                      <a:pt x="105" y="30"/>
                      <a:pt x="9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7"/>
                      <a:pt x="0" y="59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51" y="220"/>
                      <a:pt x="51" y="220"/>
                      <a:pt x="51" y="220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345"/>
                      <a:pt x="59" y="345"/>
                      <a:pt x="59" y="345"/>
                    </a:cubicBezTo>
                    <a:cubicBezTo>
                      <a:pt x="218" y="345"/>
                      <a:pt x="218" y="345"/>
                      <a:pt x="218" y="345"/>
                    </a:cubicBezTo>
                    <a:cubicBezTo>
                      <a:pt x="219" y="109"/>
                      <a:pt x="219" y="109"/>
                      <a:pt x="219" y="109"/>
                    </a:cubicBezTo>
                    <a:cubicBezTo>
                      <a:pt x="227" y="109"/>
                      <a:pt x="227" y="109"/>
                      <a:pt x="227" y="109"/>
                    </a:cubicBezTo>
                    <a:cubicBezTo>
                      <a:pt x="227" y="214"/>
                      <a:pt x="227" y="214"/>
                      <a:pt x="227" y="214"/>
                    </a:cubicBezTo>
                    <a:cubicBezTo>
                      <a:pt x="278" y="214"/>
                      <a:pt x="278" y="214"/>
                      <a:pt x="278" y="214"/>
                    </a:cubicBezTo>
                    <a:cubicBezTo>
                      <a:pt x="278" y="59"/>
                      <a:pt x="278" y="59"/>
                      <a:pt x="278" y="59"/>
                    </a:cubicBezTo>
                    <a:cubicBezTo>
                      <a:pt x="278" y="27"/>
                      <a:pt x="251" y="0"/>
                      <a:pt x="219" y="0"/>
                    </a:cubicBez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1623" y="2311"/>
                <a:ext cx="160" cy="83"/>
              </a:xfrm>
              <a:custGeom>
                <a:avLst/>
                <a:gdLst>
                  <a:gd name="T0" fmla="*/ 55 w 96"/>
                  <a:gd name="T1" fmla="*/ 0 h 50"/>
                  <a:gd name="T2" fmla="*/ 0 w 96"/>
                  <a:gd name="T3" fmla="*/ 50 h 50"/>
                  <a:gd name="T4" fmla="*/ 55 w 96"/>
                  <a:gd name="T5" fmla="*/ 50 h 50"/>
                  <a:gd name="T6" fmla="*/ 96 w 96"/>
                  <a:gd name="T7" fmla="*/ 50 h 50"/>
                  <a:gd name="T8" fmla="*/ 96 w 96"/>
                  <a:gd name="T9" fmla="*/ 0 h 50"/>
                  <a:gd name="T10" fmla="*/ 55 w 96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50">
                    <a:moveTo>
                      <a:pt x="55" y="0"/>
                    </a:moveTo>
                    <a:cubicBezTo>
                      <a:pt x="26" y="0"/>
                      <a:pt x="3" y="22"/>
                      <a:pt x="0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0"/>
                      <a:pt x="96" y="0"/>
                      <a:pt x="96" y="0"/>
                    </a:cubicBez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1638" y="2311"/>
                <a:ext cx="145" cy="42"/>
              </a:xfrm>
              <a:custGeom>
                <a:avLst/>
                <a:gdLst>
                  <a:gd name="T0" fmla="*/ 46 w 87"/>
                  <a:gd name="T1" fmla="*/ 0 h 25"/>
                  <a:gd name="T2" fmla="*/ 0 w 87"/>
                  <a:gd name="T3" fmla="*/ 25 h 25"/>
                  <a:gd name="T4" fmla="*/ 59 w 87"/>
                  <a:gd name="T5" fmla="*/ 25 h 25"/>
                  <a:gd name="T6" fmla="*/ 87 w 87"/>
                  <a:gd name="T7" fmla="*/ 0 h 25"/>
                  <a:gd name="T8" fmla="*/ 46 w 8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5">
                    <a:moveTo>
                      <a:pt x="46" y="0"/>
                    </a:moveTo>
                    <a:cubicBezTo>
                      <a:pt x="27" y="0"/>
                      <a:pt x="10" y="10"/>
                      <a:pt x="0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73" y="25"/>
                      <a:pt x="85" y="14"/>
                      <a:pt x="87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2"/>
              <p:cNvSpPr>
                <a:spLocks/>
              </p:cNvSpPr>
              <p:nvPr/>
            </p:nvSpPr>
            <p:spPr bwMode="auto">
              <a:xfrm>
                <a:off x="1495" y="1241"/>
                <a:ext cx="155" cy="201"/>
              </a:xfrm>
              <a:custGeom>
                <a:avLst/>
                <a:gdLst>
                  <a:gd name="T0" fmla="*/ 87 w 155"/>
                  <a:gd name="T1" fmla="*/ 73 h 201"/>
                  <a:gd name="T2" fmla="*/ 58 w 155"/>
                  <a:gd name="T3" fmla="*/ 93 h 201"/>
                  <a:gd name="T4" fmla="*/ 155 w 155"/>
                  <a:gd name="T5" fmla="*/ 201 h 201"/>
                  <a:gd name="T6" fmla="*/ 75 w 155"/>
                  <a:gd name="T7" fmla="*/ 0 h 201"/>
                  <a:gd name="T8" fmla="*/ 0 w 155"/>
                  <a:gd name="T9" fmla="*/ 28 h 201"/>
                  <a:gd name="T10" fmla="*/ 40 w 155"/>
                  <a:gd name="T11" fmla="*/ 73 h 201"/>
                  <a:gd name="T12" fmla="*/ 87 w 155"/>
                  <a:gd name="T13" fmla="*/ 7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201">
                    <a:moveTo>
                      <a:pt x="87" y="73"/>
                    </a:moveTo>
                    <a:lnTo>
                      <a:pt x="58" y="93"/>
                    </a:lnTo>
                    <a:lnTo>
                      <a:pt x="155" y="201"/>
                    </a:lnTo>
                    <a:lnTo>
                      <a:pt x="75" y="0"/>
                    </a:lnTo>
                    <a:lnTo>
                      <a:pt x="0" y="28"/>
                    </a:lnTo>
                    <a:lnTo>
                      <a:pt x="40" y="73"/>
                    </a:lnTo>
                    <a:lnTo>
                      <a:pt x="87" y="73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3"/>
              <p:cNvSpPr>
                <a:spLocks/>
              </p:cNvSpPr>
              <p:nvPr/>
            </p:nvSpPr>
            <p:spPr bwMode="auto">
              <a:xfrm>
                <a:off x="1650" y="1241"/>
                <a:ext cx="153" cy="201"/>
              </a:xfrm>
              <a:custGeom>
                <a:avLst/>
                <a:gdLst>
                  <a:gd name="T0" fmla="*/ 67 w 153"/>
                  <a:gd name="T1" fmla="*/ 73 h 201"/>
                  <a:gd name="T2" fmla="*/ 95 w 153"/>
                  <a:gd name="T3" fmla="*/ 93 h 201"/>
                  <a:gd name="T4" fmla="*/ 0 w 153"/>
                  <a:gd name="T5" fmla="*/ 201 h 201"/>
                  <a:gd name="T6" fmla="*/ 80 w 153"/>
                  <a:gd name="T7" fmla="*/ 0 h 201"/>
                  <a:gd name="T8" fmla="*/ 153 w 153"/>
                  <a:gd name="T9" fmla="*/ 28 h 201"/>
                  <a:gd name="T10" fmla="*/ 113 w 153"/>
                  <a:gd name="T11" fmla="*/ 73 h 201"/>
                  <a:gd name="T12" fmla="*/ 67 w 153"/>
                  <a:gd name="T13" fmla="*/ 7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3" h="201">
                    <a:moveTo>
                      <a:pt x="67" y="73"/>
                    </a:moveTo>
                    <a:lnTo>
                      <a:pt x="95" y="93"/>
                    </a:lnTo>
                    <a:lnTo>
                      <a:pt x="0" y="201"/>
                    </a:lnTo>
                    <a:lnTo>
                      <a:pt x="80" y="0"/>
                    </a:lnTo>
                    <a:lnTo>
                      <a:pt x="153" y="28"/>
                    </a:lnTo>
                    <a:lnTo>
                      <a:pt x="113" y="73"/>
                    </a:lnTo>
                    <a:lnTo>
                      <a:pt x="67" y="73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Oval 34"/>
              <p:cNvSpPr>
                <a:spLocks noChangeArrowheads="1"/>
              </p:cNvSpPr>
              <p:nvPr/>
            </p:nvSpPr>
            <p:spPr bwMode="auto">
              <a:xfrm>
                <a:off x="1530" y="1153"/>
                <a:ext cx="15" cy="14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Oval 35"/>
              <p:cNvSpPr>
                <a:spLocks noChangeArrowheads="1"/>
              </p:cNvSpPr>
              <p:nvPr/>
            </p:nvSpPr>
            <p:spPr bwMode="auto">
              <a:xfrm>
                <a:off x="1753" y="1153"/>
                <a:ext cx="14" cy="14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2249487" y="2433265"/>
              <a:ext cx="134937" cy="449450"/>
            </a:xfrm>
            <a:prstGeom prst="rect">
              <a:avLst/>
            </a:prstGeom>
            <a:solidFill>
              <a:srgbClr val="9B4F9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Isosceles Triangle 6"/>
            <p:cNvSpPr/>
            <p:nvPr/>
          </p:nvSpPr>
          <p:spPr bwMode="auto">
            <a:xfrm rot="10800000">
              <a:off x="2528755" y="2054226"/>
              <a:ext cx="179651" cy="237330"/>
            </a:xfrm>
            <a:prstGeom prst="triangle">
              <a:avLst/>
            </a:prstGeom>
            <a:solidFill>
              <a:srgbClr val="FFCC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850354" y="2456892"/>
              <a:ext cx="134937" cy="430770"/>
            </a:xfrm>
            <a:prstGeom prst="rect">
              <a:avLst/>
            </a:prstGeom>
            <a:solidFill>
              <a:srgbClr val="9B4F9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588576" y="2354261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592547" y="2472901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596516" y="2582755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121343" y="3183566"/>
            <a:ext cx="473223" cy="1483112"/>
            <a:chOff x="4618160" y="1882676"/>
            <a:chExt cx="667987" cy="2093517"/>
          </a:xfrm>
        </p:grpSpPr>
        <p:sp>
          <p:nvSpPr>
            <p:cNvPr id="98" name="Freeform 5"/>
            <p:cNvSpPr>
              <a:spLocks/>
            </p:cNvSpPr>
            <p:nvPr/>
          </p:nvSpPr>
          <p:spPr bwMode="auto">
            <a:xfrm>
              <a:off x="4776715" y="2072061"/>
              <a:ext cx="350877" cy="71937"/>
            </a:xfrm>
            <a:custGeom>
              <a:avLst/>
              <a:gdLst>
                <a:gd name="T0" fmla="*/ 146 w 146"/>
                <a:gd name="T1" fmla="*/ 23 h 30"/>
                <a:gd name="T2" fmla="*/ 139 w 146"/>
                <a:gd name="T3" fmla="*/ 30 h 30"/>
                <a:gd name="T4" fmla="*/ 8 w 146"/>
                <a:gd name="T5" fmla="*/ 30 h 30"/>
                <a:gd name="T6" fmla="*/ 0 w 146"/>
                <a:gd name="T7" fmla="*/ 23 h 30"/>
                <a:gd name="T8" fmla="*/ 0 w 146"/>
                <a:gd name="T9" fmla="*/ 7 h 30"/>
                <a:gd name="T10" fmla="*/ 8 w 146"/>
                <a:gd name="T11" fmla="*/ 0 h 30"/>
                <a:gd name="T12" fmla="*/ 139 w 146"/>
                <a:gd name="T13" fmla="*/ 0 h 30"/>
                <a:gd name="T14" fmla="*/ 146 w 146"/>
                <a:gd name="T15" fmla="*/ 7 h 30"/>
                <a:gd name="T16" fmla="*/ 146 w 146"/>
                <a:gd name="T17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30">
                  <a:moveTo>
                    <a:pt x="146" y="23"/>
                  </a:moveTo>
                  <a:cubicBezTo>
                    <a:pt x="146" y="27"/>
                    <a:pt x="143" y="30"/>
                    <a:pt x="139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3" y="0"/>
                    <a:pt x="146" y="3"/>
                    <a:pt x="146" y="7"/>
                  </a:cubicBezTo>
                  <a:lnTo>
                    <a:pt x="146" y="23"/>
                  </a:lnTo>
                  <a:close/>
                </a:path>
              </a:pathLst>
            </a:custGeom>
            <a:solidFill>
              <a:srgbClr val="C6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6"/>
            <p:cNvSpPr>
              <a:spLocks noChangeArrowheads="1"/>
            </p:cNvSpPr>
            <p:nvPr/>
          </p:nvSpPr>
          <p:spPr bwMode="auto">
            <a:xfrm>
              <a:off x="4759098" y="3035138"/>
              <a:ext cx="384643" cy="126257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7"/>
            <p:cNvSpPr>
              <a:spLocks noChangeArrowheads="1"/>
            </p:cNvSpPr>
            <p:nvPr/>
          </p:nvSpPr>
          <p:spPr bwMode="auto">
            <a:xfrm>
              <a:off x="4759098" y="3035138"/>
              <a:ext cx="99831" cy="835351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/>
            <p:cNvSpPr>
              <a:spLocks/>
            </p:cNvSpPr>
            <p:nvPr/>
          </p:nvSpPr>
          <p:spPr bwMode="auto">
            <a:xfrm>
              <a:off x="4626968" y="3855808"/>
              <a:ext cx="231960" cy="120385"/>
            </a:xfrm>
            <a:custGeom>
              <a:avLst/>
              <a:gdLst>
                <a:gd name="T0" fmla="*/ 55 w 96"/>
                <a:gd name="T1" fmla="*/ 0 h 50"/>
                <a:gd name="T2" fmla="*/ 0 w 96"/>
                <a:gd name="T3" fmla="*/ 50 h 50"/>
                <a:gd name="T4" fmla="*/ 55 w 96"/>
                <a:gd name="T5" fmla="*/ 50 h 50"/>
                <a:gd name="T6" fmla="*/ 96 w 96"/>
                <a:gd name="T7" fmla="*/ 50 h 50"/>
                <a:gd name="T8" fmla="*/ 96 w 96"/>
                <a:gd name="T9" fmla="*/ 0 h 50"/>
                <a:gd name="T10" fmla="*/ 55 w 96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50">
                  <a:moveTo>
                    <a:pt x="55" y="0"/>
                  </a:moveTo>
                  <a:cubicBezTo>
                    <a:pt x="26" y="0"/>
                    <a:pt x="3" y="22"/>
                    <a:pt x="0" y="50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0"/>
                    <a:pt x="96" y="0"/>
                    <a:pt x="9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5045378" y="3035138"/>
              <a:ext cx="98363" cy="835351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"/>
            <p:cNvSpPr>
              <a:spLocks/>
            </p:cNvSpPr>
            <p:nvPr/>
          </p:nvSpPr>
          <p:spPr bwMode="auto">
            <a:xfrm>
              <a:off x="4913249" y="3855808"/>
              <a:ext cx="230492" cy="120385"/>
            </a:xfrm>
            <a:custGeom>
              <a:avLst/>
              <a:gdLst>
                <a:gd name="T0" fmla="*/ 55 w 96"/>
                <a:gd name="T1" fmla="*/ 0 h 50"/>
                <a:gd name="T2" fmla="*/ 0 w 96"/>
                <a:gd name="T3" fmla="*/ 50 h 50"/>
                <a:gd name="T4" fmla="*/ 55 w 96"/>
                <a:gd name="T5" fmla="*/ 50 h 50"/>
                <a:gd name="T6" fmla="*/ 96 w 96"/>
                <a:gd name="T7" fmla="*/ 50 h 50"/>
                <a:gd name="T8" fmla="*/ 96 w 96"/>
                <a:gd name="T9" fmla="*/ 0 h 50"/>
                <a:gd name="T10" fmla="*/ 55 w 96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50">
                  <a:moveTo>
                    <a:pt x="55" y="0"/>
                  </a:moveTo>
                  <a:cubicBezTo>
                    <a:pt x="26" y="0"/>
                    <a:pt x="3" y="22"/>
                    <a:pt x="0" y="50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0"/>
                    <a:pt x="96" y="0"/>
                    <a:pt x="9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1"/>
            <p:cNvSpPr>
              <a:spLocks/>
            </p:cNvSpPr>
            <p:nvPr/>
          </p:nvSpPr>
          <p:spPr bwMode="auto">
            <a:xfrm>
              <a:off x="4618160" y="2343661"/>
              <a:ext cx="667987" cy="691477"/>
            </a:xfrm>
            <a:custGeom>
              <a:avLst/>
              <a:gdLst>
                <a:gd name="T0" fmla="*/ 219 w 278"/>
                <a:gd name="T1" fmla="*/ 0 h 288"/>
                <a:gd name="T2" fmla="*/ 59 w 278"/>
                <a:gd name="T3" fmla="*/ 0 h 288"/>
                <a:gd name="T4" fmla="*/ 0 w 278"/>
                <a:gd name="T5" fmla="*/ 59 h 288"/>
                <a:gd name="T6" fmla="*/ 0 w 278"/>
                <a:gd name="T7" fmla="*/ 109 h 288"/>
                <a:gd name="T8" fmla="*/ 59 w 278"/>
                <a:gd name="T9" fmla="*/ 109 h 288"/>
                <a:gd name="T10" fmla="*/ 59 w 278"/>
                <a:gd name="T11" fmla="*/ 288 h 288"/>
                <a:gd name="T12" fmla="*/ 219 w 278"/>
                <a:gd name="T13" fmla="*/ 288 h 288"/>
                <a:gd name="T14" fmla="*/ 219 w 278"/>
                <a:gd name="T15" fmla="*/ 109 h 288"/>
                <a:gd name="T16" fmla="*/ 278 w 278"/>
                <a:gd name="T17" fmla="*/ 109 h 288"/>
                <a:gd name="T18" fmla="*/ 278 w 278"/>
                <a:gd name="T19" fmla="*/ 59 h 288"/>
                <a:gd name="T20" fmla="*/ 219 w 278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8" h="288">
                  <a:moveTo>
                    <a:pt x="219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7"/>
                    <a:pt x="0" y="5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59" y="288"/>
                    <a:pt x="59" y="288"/>
                    <a:pt x="59" y="288"/>
                  </a:cubicBezTo>
                  <a:cubicBezTo>
                    <a:pt x="219" y="288"/>
                    <a:pt x="219" y="288"/>
                    <a:pt x="219" y="288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78" y="109"/>
                    <a:pt x="278" y="109"/>
                    <a:pt x="278" y="109"/>
                  </a:cubicBezTo>
                  <a:cubicBezTo>
                    <a:pt x="278" y="59"/>
                    <a:pt x="278" y="59"/>
                    <a:pt x="278" y="59"/>
                  </a:cubicBezTo>
                  <a:cubicBezTo>
                    <a:pt x="278" y="27"/>
                    <a:pt x="252" y="0"/>
                    <a:pt x="219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5164294" y="2604983"/>
              <a:ext cx="102767" cy="615136"/>
            </a:xfrm>
            <a:prstGeom prst="rect">
              <a:avLst/>
            </a:pr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4"/>
            <p:cNvSpPr>
              <a:spLocks/>
            </p:cNvSpPr>
            <p:nvPr/>
          </p:nvSpPr>
          <p:spPr bwMode="auto">
            <a:xfrm>
              <a:off x="5164294" y="3115884"/>
              <a:ext cx="102767" cy="207003"/>
            </a:xfrm>
            <a:custGeom>
              <a:avLst/>
              <a:gdLst>
                <a:gd name="T0" fmla="*/ 0 w 43"/>
                <a:gd name="T1" fmla="*/ 0 h 86"/>
                <a:gd name="T2" fmla="*/ 0 w 43"/>
                <a:gd name="T3" fmla="*/ 86 h 86"/>
                <a:gd name="T4" fmla="*/ 43 w 43"/>
                <a:gd name="T5" fmla="*/ 43 h 86"/>
                <a:gd name="T6" fmla="*/ 0 w 43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86">
                  <a:moveTo>
                    <a:pt x="0" y="0"/>
                  </a:moveTo>
                  <a:cubicBezTo>
                    <a:pt x="0" y="86"/>
                    <a:pt x="0" y="86"/>
                    <a:pt x="0" y="86"/>
                  </a:cubicBezTo>
                  <a:cubicBezTo>
                    <a:pt x="24" y="86"/>
                    <a:pt x="43" y="67"/>
                    <a:pt x="43" y="43"/>
                  </a:cubicBezTo>
                  <a:cubicBezTo>
                    <a:pt x="43" y="19"/>
                    <a:pt x="24" y="0"/>
                    <a:pt x="0" y="0"/>
                  </a:cubicBezTo>
                  <a:close/>
                </a:path>
              </a:pathLst>
            </a:cu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/>
            </p:cNvSpPr>
            <p:nvPr/>
          </p:nvSpPr>
          <p:spPr bwMode="auto">
            <a:xfrm>
              <a:off x="4891227" y="2202723"/>
              <a:ext cx="120384" cy="201130"/>
            </a:xfrm>
            <a:custGeom>
              <a:avLst/>
              <a:gdLst>
                <a:gd name="T0" fmla="*/ 41 w 82"/>
                <a:gd name="T1" fmla="*/ 137 h 137"/>
                <a:gd name="T2" fmla="*/ 0 w 82"/>
                <a:gd name="T3" fmla="*/ 96 h 137"/>
                <a:gd name="T4" fmla="*/ 0 w 82"/>
                <a:gd name="T5" fmla="*/ 0 h 137"/>
                <a:gd name="T6" fmla="*/ 82 w 82"/>
                <a:gd name="T7" fmla="*/ 0 h 137"/>
                <a:gd name="T8" fmla="*/ 82 w 82"/>
                <a:gd name="T9" fmla="*/ 96 h 137"/>
                <a:gd name="T10" fmla="*/ 41 w 82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37">
                  <a:moveTo>
                    <a:pt x="41" y="137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96"/>
                  </a:lnTo>
                  <a:lnTo>
                    <a:pt x="41" y="137"/>
                  </a:lnTo>
                  <a:close/>
                </a:path>
              </a:pathLst>
            </a:cu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/>
            </p:cNvSpPr>
            <p:nvPr/>
          </p:nvSpPr>
          <p:spPr bwMode="auto">
            <a:xfrm>
              <a:off x="4891227" y="2202723"/>
              <a:ext cx="120384" cy="107172"/>
            </a:xfrm>
            <a:custGeom>
              <a:avLst/>
              <a:gdLst>
                <a:gd name="T0" fmla="*/ 0 w 50"/>
                <a:gd name="T1" fmla="*/ 41 h 45"/>
                <a:gd name="T2" fmla="*/ 25 w 50"/>
                <a:gd name="T3" fmla="*/ 45 h 45"/>
                <a:gd name="T4" fmla="*/ 50 w 50"/>
                <a:gd name="T5" fmla="*/ 41 h 45"/>
                <a:gd name="T6" fmla="*/ 50 w 50"/>
                <a:gd name="T7" fmla="*/ 0 h 45"/>
                <a:gd name="T8" fmla="*/ 0 w 50"/>
                <a:gd name="T9" fmla="*/ 0 h 45"/>
                <a:gd name="T10" fmla="*/ 0 w 50"/>
                <a:gd name="T11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45">
                  <a:moveTo>
                    <a:pt x="0" y="41"/>
                  </a:moveTo>
                  <a:cubicBezTo>
                    <a:pt x="8" y="43"/>
                    <a:pt x="16" y="45"/>
                    <a:pt x="25" y="45"/>
                  </a:cubicBezTo>
                  <a:cubicBezTo>
                    <a:pt x="34" y="45"/>
                    <a:pt x="42" y="43"/>
                    <a:pt x="50" y="4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C6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/>
            </p:cNvSpPr>
            <p:nvPr/>
          </p:nvSpPr>
          <p:spPr bwMode="auto">
            <a:xfrm>
              <a:off x="4807545" y="1882676"/>
              <a:ext cx="289216" cy="196726"/>
            </a:xfrm>
            <a:custGeom>
              <a:avLst/>
              <a:gdLst>
                <a:gd name="T0" fmla="*/ 60 w 120"/>
                <a:gd name="T1" fmla="*/ 0 h 82"/>
                <a:gd name="T2" fmla="*/ 0 w 120"/>
                <a:gd name="T3" fmla="*/ 60 h 82"/>
                <a:gd name="T4" fmla="*/ 0 w 120"/>
                <a:gd name="T5" fmla="*/ 82 h 82"/>
                <a:gd name="T6" fmla="*/ 120 w 120"/>
                <a:gd name="T7" fmla="*/ 82 h 82"/>
                <a:gd name="T8" fmla="*/ 120 w 120"/>
                <a:gd name="T9" fmla="*/ 60 h 82"/>
                <a:gd name="T10" fmla="*/ 60 w 120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82">
                  <a:moveTo>
                    <a:pt x="60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lose/>
                </a:path>
              </a:pathLst>
            </a:custGeom>
            <a:solidFill>
              <a:srgbClr val="66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/>
            </p:cNvSpPr>
            <p:nvPr/>
          </p:nvSpPr>
          <p:spPr bwMode="auto">
            <a:xfrm>
              <a:off x="4807545" y="2014805"/>
              <a:ext cx="289216" cy="271599"/>
            </a:xfrm>
            <a:custGeom>
              <a:avLst/>
              <a:gdLst>
                <a:gd name="T0" fmla="*/ 0 w 120"/>
                <a:gd name="T1" fmla="*/ 0 h 113"/>
                <a:gd name="T2" fmla="*/ 0 w 120"/>
                <a:gd name="T3" fmla="*/ 93 h 113"/>
                <a:gd name="T4" fmla="*/ 1 w 120"/>
                <a:gd name="T5" fmla="*/ 93 h 113"/>
                <a:gd name="T6" fmla="*/ 60 w 120"/>
                <a:gd name="T7" fmla="*/ 113 h 113"/>
                <a:gd name="T8" fmla="*/ 119 w 120"/>
                <a:gd name="T9" fmla="*/ 93 h 113"/>
                <a:gd name="T10" fmla="*/ 120 w 120"/>
                <a:gd name="T11" fmla="*/ 93 h 113"/>
                <a:gd name="T12" fmla="*/ 120 w 120"/>
                <a:gd name="T13" fmla="*/ 0 h 113"/>
                <a:gd name="T14" fmla="*/ 0 w 120"/>
                <a:gd name="T1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3">
                  <a:moveTo>
                    <a:pt x="0" y="0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7" y="105"/>
                    <a:pt x="38" y="113"/>
                    <a:pt x="60" y="113"/>
                  </a:cubicBezTo>
                  <a:cubicBezTo>
                    <a:pt x="82" y="113"/>
                    <a:pt x="103" y="105"/>
                    <a:pt x="119" y="93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24"/>
            <p:cNvSpPr>
              <a:spLocks noChangeArrowheads="1"/>
            </p:cNvSpPr>
            <p:nvPr/>
          </p:nvSpPr>
          <p:spPr bwMode="auto">
            <a:xfrm>
              <a:off x="5164294" y="2604983"/>
              <a:ext cx="102767" cy="29362"/>
            </a:xfrm>
            <a:prstGeom prst="rect">
              <a:avLst/>
            </a:prstGeom>
            <a:solidFill>
              <a:srgbClr val="C6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25"/>
            <p:cNvSpPr>
              <a:spLocks noChangeArrowheads="1"/>
            </p:cNvSpPr>
            <p:nvPr/>
          </p:nvSpPr>
          <p:spPr bwMode="auto">
            <a:xfrm>
              <a:off x="4637245" y="2604983"/>
              <a:ext cx="102767" cy="29362"/>
            </a:xfrm>
            <a:prstGeom prst="rect">
              <a:avLst/>
            </a:prstGeom>
            <a:solidFill>
              <a:srgbClr val="C6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3"/>
            <p:cNvSpPr>
              <a:spLocks noChangeArrowheads="1"/>
            </p:cNvSpPr>
            <p:nvPr/>
          </p:nvSpPr>
          <p:spPr bwMode="auto">
            <a:xfrm flipH="1">
              <a:off x="4635778" y="2614053"/>
              <a:ext cx="102767" cy="615136"/>
            </a:xfrm>
            <a:prstGeom prst="rect">
              <a:avLst/>
            </a:pr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 flipH="1">
              <a:off x="4635777" y="3057893"/>
              <a:ext cx="102767" cy="207003"/>
            </a:xfrm>
            <a:custGeom>
              <a:avLst/>
              <a:gdLst>
                <a:gd name="T0" fmla="*/ 0 w 43"/>
                <a:gd name="T1" fmla="*/ 0 h 86"/>
                <a:gd name="T2" fmla="*/ 0 w 43"/>
                <a:gd name="T3" fmla="*/ 86 h 86"/>
                <a:gd name="T4" fmla="*/ 43 w 43"/>
                <a:gd name="T5" fmla="*/ 43 h 86"/>
                <a:gd name="T6" fmla="*/ 0 w 43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86">
                  <a:moveTo>
                    <a:pt x="0" y="0"/>
                  </a:moveTo>
                  <a:cubicBezTo>
                    <a:pt x="0" y="86"/>
                    <a:pt x="0" y="86"/>
                    <a:pt x="0" y="86"/>
                  </a:cubicBezTo>
                  <a:cubicBezTo>
                    <a:pt x="24" y="86"/>
                    <a:pt x="43" y="67"/>
                    <a:pt x="43" y="43"/>
                  </a:cubicBezTo>
                  <a:cubicBezTo>
                    <a:pt x="43" y="19"/>
                    <a:pt x="24" y="0"/>
                    <a:pt x="0" y="0"/>
                  </a:cubicBezTo>
                  <a:close/>
                </a:path>
              </a:pathLst>
            </a:cu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10082946" y="1331094"/>
            <a:ext cx="883786" cy="721319"/>
            <a:chOff x="5196762" y="3500497"/>
            <a:chExt cx="805027" cy="657038"/>
          </a:xfrm>
        </p:grpSpPr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6762" y="3505327"/>
              <a:ext cx="805027" cy="652208"/>
            </a:xfrm>
            <a:prstGeom prst="rect">
              <a:avLst/>
            </a:prstGeom>
          </p:spPr>
        </p:pic>
        <p:cxnSp>
          <p:nvCxnSpPr>
            <p:cNvPr id="250" name="Straight Connector 249"/>
            <p:cNvCxnSpPr>
              <a:cxnSpLocks/>
            </p:cNvCxnSpPr>
            <p:nvPr/>
          </p:nvCxnSpPr>
          <p:spPr>
            <a:xfrm>
              <a:off x="5951913" y="3500497"/>
              <a:ext cx="0" cy="657038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>
              <a:cxnSpLocks/>
            </p:cNvCxnSpPr>
            <p:nvPr/>
          </p:nvCxnSpPr>
          <p:spPr>
            <a:xfrm>
              <a:off x="5250872" y="3508401"/>
              <a:ext cx="0" cy="635639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7710671" y="1334684"/>
            <a:ext cx="877248" cy="732521"/>
            <a:chOff x="3478876" y="3142936"/>
            <a:chExt cx="799072" cy="667242"/>
          </a:xfrm>
        </p:grpSpPr>
        <p:pic>
          <p:nvPicPr>
            <p:cNvPr id="246" name="Picture 2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8876" y="3142936"/>
              <a:ext cx="799072" cy="657077"/>
            </a:xfrm>
            <a:prstGeom prst="rect">
              <a:avLst/>
            </a:prstGeom>
          </p:spPr>
        </p:pic>
        <p:cxnSp>
          <p:nvCxnSpPr>
            <p:cNvPr id="256" name="Straight Connector 255"/>
            <p:cNvCxnSpPr>
              <a:cxnSpLocks/>
            </p:cNvCxnSpPr>
            <p:nvPr/>
          </p:nvCxnSpPr>
          <p:spPr>
            <a:xfrm>
              <a:off x="4225637" y="3153140"/>
              <a:ext cx="0" cy="657038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cxnSpLocks/>
            </p:cNvCxnSpPr>
            <p:nvPr/>
          </p:nvCxnSpPr>
          <p:spPr>
            <a:xfrm>
              <a:off x="3524596" y="3161044"/>
              <a:ext cx="0" cy="635639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Group 259"/>
          <p:cNvGrpSpPr/>
          <p:nvPr/>
        </p:nvGrpSpPr>
        <p:grpSpPr>
          <a:xfrm>
            <a:off x="8877861" y="1310121"/>
            <a:ext cx="888312" cy="751649"/>
            <a:chOff x="3929105" y="4357907"/>
            <a:chExt cx="809149" cy="684665"/>
          </a:xfrm>
        </p:grpSpPr>
        <p:pic>
          <p:nvPicPr>
            <p:cNvPr id="248" name="Picture 2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9105" y="4357907"/>
              <a:ext cx="809149" cy="684665"/>
            </a:xfrm>
            <a:prstGeom prst="rect">
              <a:avLst/>
            </a:prstGeom>
          </p:spPr>
        </p:pic>
        <p:cxnSp>
          <p:nvCxnSpPr>
            <p:cNvPr id="258" name="Straight Connector 257"/>
            <p:cNvCxnSpPr>
              <a:cxnSpLocks/>
            </p:cNvCxnSpPr>
            <p:nvPr/>
          </p:nvCxnSpPr>
          <p:spPr>
            <a:xfrm>
              <a:off x="4682837" y="4377011"/>
              <a:ext cx="0" cy="657038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>
              <a:cxnSpLocks/>
            </p:cNvCxnSpPr>
            <p:nvPr/>
          </p:nvCxnSpPr>
          <p:spPr>
            <a:xfrm>
              <a:off x="3981796" y="4384915"/>
              <a:ext cx="0" cy="635639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oup 267"/>
          <p:cNvGrpSpPr/>
          <p:nvPr/>
        </p:nvGrpSpPr>
        <p:grpSpPr>
          <a:xfrm>
            <a:off x="7616689" y="2565163"/>
            <a:ext cx="1032645" cy="191644"/>
            <a:chOff x="8229369" y="3496874"/>
            <a:chExt cx="1276832" cy="236962"/>
          </a:xfrm>
        </p:grpSpPr>
        <p:sp>
          <p:nvSpPr>
            <p:cNvPr id="263" name="Star: 5 Points 262"/>
            <p:cNvSpPr/>
            <p:nvPr/>
          </p:nvSpPr>
          <p:spPr>
            <a:xfrm>
              <a:off x="8229369" y="350995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Star: 5 Points 263"/>
            <p:cNvSpPr/>
            <p:nvPr/>
          </p:nvSpPr>
          <p:spPr>
            <a:xfrm>
              <a:off x="8492605" y="350668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Star: 5 Points 264"/>
            <p:cNvSpPr/>
            <p:nvPr/>
          </p:nvSpPr>
          <p:spPr>
            <a:xfrm>
              <a:off x="8755841" y="350341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Star: 5 Points 265"/>
            <p:cNvSpPr/>
            <p:nvPr/>
          </p:nvSpPr>
          <p:spPr>
            <a:xfrm>
              <a:off x="9019085" y="3500147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Star: 5 Points 266"/>
            <p:cNvSpPr/>
            <p:nvPr/>
          </p:nvSpPr>
          <p:spPr>
            <a:xfrm>
              <a:off x="9282318" y="3496874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8933266" y="2538747"/>
            <a:ext cx="819748" cy="189000"/>
            <a:chOff x="8229369" y="3500143"/>
            <a:chExt cx="1013591" cy="233693"/>
          </a:xfrm>
        </p:grpSpPr>
        <p:sp>
          <p:nvSpPr>
            <p:cNvPr id="270" name="Star: 5 Points 269"/>
            <p:cNvSpPr/>
            <p:nvPr/>
          </p:nvSpPr>
          <p:spPr>
            <a:xfrm>
              <a:off x="8229369" y="350995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Star: 5 Points 270"/>
            <p:cNvSpPr/>
            <p:nvPr/>
          </p:nvSpPr>
          <p:spPr>
            <a:xfrm>
              <a:off x="8492605" y="350668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Star: 5 Points 271"/>
            <p:cNvSpPr/>
            <p:nvPr/>
          </p:nvSpPr>
          <p:spPr>
            <a:xfrm>
              <a:off x="8755841" y="350341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Star: 5 Points 272"/>
            <p:cNvSpPr/>
            <p:nvPr/>
          </p:nvSpPr>
          <p:spPr>
            <a:xfrm>
              <a:off x="9019077" y="350014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8" name="Star: 5 Points 277"/>
          <p:cNvSpPr/>
          <p:nvPr/>
        </p:nvSpPr>
        <p:spPr>
          <a:xfrm>
            <a:off x="10462737" y="2546258"/>
            <a:ext cx="181067" cy="18106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roup 279"/>
          <p:cNvGrpSpPr/>
          <p:nvPr/>
        </p:nvGrpSpPr>
        <p:grpSpPr>
          <a:xfrm>
            <a:off x="7635263" y="3715450"/>
            <a:ext cx="1032642" cy="191645"/>
            <a:chOff x="8229369" y="3496873"/>
            <a:chExt cx="1276827" cy="236963"/>
          </a:xfrm>
        </p:grpSpPr>
        <p:sp>
          <p:nvSpPr>
            <p:cNvPr id="281" name="Star: 5 Points 280"/>
            <p:cNvSpPr/>
            <p:nvPr/>
          </p:nvSpPr>
          <p:spPr>
            <a:xfrm>
              <a:off x="8229369" y="350995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Star: 5 Points 281"/>
            <p:cNvSpPr/>
            <p:nvPr/>
          </p:nvSpPr>
          <p:spPr>
            <a:xfrm>
              <a:off x="8492605" y="350668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Star: 5 Points 282"/>
            <p:cNvSpPr/>
            <p:nvPr/>
          </p:nvSpPr>
          <p:spPr>
            <a:xfrm>
              <a:off x="8755841" y="350341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Star: 5 Points 283"/>
            <p:cNvSpPr/>
            <p:nvPr/>
          </p:nvSpPr>
          <p:spPr>
            <a:xfrm>
              <a:off x="9019077" y="350014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Star: 5 Points 284"/>
            <p:cNvSpPr/>
            <p:nvPr/>
          </p:nvSpPr>
          <p:spPr>
            <a:xfrm>
              <a:off x="9282313" y="349687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8965355" y="3711483"/>
            <a:ext cx="819748" cy="189000"/>
            <a:chOff x="8229369" y="3500143"/>
            <a:chExt cx="1013591" cy="233693"/>
          </a:xfrm>
        </p:grpSpPr>
        <p:sp>
          <p:nvSpPr>
            <p:cNvPr id="287" name="Star: 5 Points 286"/>
            <p:cNvSpPr/>
            <p:nvPr/>
          </p:nvSpPr>
          <p:spPr>
            <a:xfrm>
              <a:off x="8229369" y="350995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Star: 5 Points 287"/>
            <p:cNvSpPr/>
            <p:nvPr/>
          </p:nvSpPr>
          <p:spPr>
            <a:xfrm>
              <a:off x="8492605" y="350668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Star: 5 Points 288"/>
            <p:cNvSpPr/>
            <p:nvPr/>
          </p:nvSpPr>
          <p:spPr>
            <a:xfrm>
              <a:off x="8755841" y="350341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Star: 5 Points 289"/>
            <p:cNvSpPr/>
            <p:nvPr/>
          </p:nvSpPr>
          <p:spPr>
            <a:xfrm>
              <a:off x="9019077" y="350014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10296705" y="4735017"/>
            <a:ext cx="606854" cy="186355"/>
            <a:chOff x="8229369" y="3503413"/>
            <a:chExt cx="750355" cy="230423"/>
          </a:xfrm>
        </p:grpSpPr>
        <p:sp>
          <p:nvSpPr>
            <p:cNvPr id="293" name="Star: 5 Points 292"/>
            <p:cNvSpPr/>
            <p:nvPr/>
          </p:nvSpPr>
          <p:spPr>
            <a:xfrm>
              <a:off x="8229369" y="350995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Star: 5 Points 293"/>
            <p:cNvSpPr/>
            <p:nvPr/>
          </p:nvSpPr>
          <p:spPr>
            <a:xfrm>
              <a:off x="8492605" y="350668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Star: 5 Points 294"/>
            <p:cNvSpPr/>
            <p:nvPr/>
          </p:nvSpPr>
          <p:spPr>
            <a:xfrm>
              <a:off x="8755841" y="350341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11450918" y="4710810"/>
            <a:ext cx="606854" cy="186355"/>
            <a:chOff x="8229369" y="3503413"/>
            <a:chExt cx="750355" cy="230423"/>
          </a:xfrm>
        </p:grpSpPr>
        <p:sp>
          <p:nvSpPr>
            <p:cNvPr id="298" name="Star: 5 Points 297"/>
            <p:cNvSpPr/>
            <p:nvPr/>
          </p:nvSpPr>
          <p:spPr>
            <a:xfrm>
              <a:off x="8229369" y="350995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Star: 5 Points 298"/>
            <p:cNvSpPr/>
            <p:nvPr/>
          </p:nvSpPr>
          <p:spPr>
            <a:xfrm>
              <a:off x="8492605" y="350668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Star: 5 Points 299"/>
            <p:cNvSpPr/>
            <p:nvPr/>
          </p:nvSpPr>
          <p:spPr>
            <a:xfrm>
              <a:off x="8755841" y="350341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6917682" y="4111718"/>
            <a:ext cx="546239" cy="1478419"/>
            <a:chOff x="2190750" y="1501775"/>
            <a:chExt cx="849313" cy="2298700"/>
          </a:xfrm>
        </p:grpSpPr>
        <p:grpSp>
          <p:nvGrpSpPr>
            <p:cNvPr id="42" name="Group 4"/>
            <p:cNvGrpSpPr>
              <a:grpSpLocks noChangeAspect="1"/>
            </p:cNvGrpSpPr>
            <p:nvPr/>
          </p:nvGrpSpPr>
          <p:grpSpPr bwMode="auto">
            <a:xfrm>
              <a:off x="2190750" y="1501775"/>
              <a:ext cx="849313" cy="2298700"/>
              <a:chOff x="1380" y="946"/>
              <a:chExt cx="535" cy="1448"/>
            </a:xfrm>
          </p:grpSpPr>
          <p:sp>
            <p:nvSpPr>
              <p:cNvPr id="4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380" y="948"/>
                <a:ext cx="535" cy="1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/>
            </p:nvSpPr>
            <p:spPr bwMode="auto">
              <a:xfrm>
                <a:off x="1532" y="1124"/>
                <a:ext cx="235" cy="146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1"/>
              <p:cNvSpPr>
                <a:spLocks/>
              </p:cNvSpPr>
              <p:nvPr/>
            </p:nvSpPr>
            <p:spPr bwMode="auto">
              <a:xfrm>
                <a:off x="1527" y="1080"/>
                <a:ext cx="243" cy="52"/>
              </a:xfrm>
              <a:custGeom>
                <a:avLst/>
                <a:gdLst>
                  <a:gd name="T0" fmla="*/ 146 w 146"/>
                  <a:gd name="T1" fmla="*/ 23 h 31"/>
                  <a:gd name="T2" fmla="*/ 139 w 146"/>
                  <a:gd name="T3" fmla="*/ 31 h 31"/>
                  <a:gd name="T4" fmla="*/ 8 w 146"/>
                  <a:gd name="T5" fmla="*/ 31 h 31"/>
                  <a:gd name="T6" fmla="*/ 0 w 146"/>
                  <a:gd name="T7" fmla="*/ 23 h 31"/>
                  <a:gd name="T8" fmla="*/ 0 w 146"/>
                  <a:gd name="T9" fmla="*/ 7 h 31"/>
                  <a:gd name="T10" fmla="*/ 8 w 146"/>
                  <a:gd name="T11" fmla="*/ 0 h 31"/>
                  <a:gd name="T12" fmla="*/ 139 w 146"/>
                  <a:gd name="T13" fmla="*/ 0 h 31"/>
                  <a:gd name="T14" fmla="*/ 146 w 146"/>
                  <a:gd name="T15" fmla="*/ 7 h 31"/>
                  <a:gd name="T16" fmla="*/ 146 w 146"/>
                  <a:gd name="T17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6" h="31">
                    <a:moveTo>
                      <a:pt x="146" y="23"/>
                    </a:moveTo>
                    <a:cubicBezTo>
                      <a:pt x="146" y="27"/>
                      <a:pt x="143" y="31"/>
                      <a:pt x="139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4" y="31"/>
                      <a:pt x="0" y="27"/>
                      <a:pt x="0" y="2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3" y="0"/>
                      <a:pt x="146" y="3"/>
                      <a:pt x="146" y="7"/>
                    </a:cubicBezTo>
                    <a:lnTo>
                      <a:pt x="146" y="23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12"/>
              <p:cNvSpPr>
                <a:spLocks noChangeArrowheads="1"/>
              </p:cNvSpPr>
              <p:nvPr/>
            </p:nvSpPr>
            <p:spPr bwMode="auto">
              <a:xfrm>
                <a:off x="1525" y="1269"/>
                <a:ext cx="245" cy="196"/>
              </a:xfrm>
              <a:prstGeom prst="rect">
                <a:avLst/>
              </a:pr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1460" y="1745"/>
                <a:ext cx="145" cy="566"/>
              </a:xfrm>
              <a:custGeom>
                <a:avLst/>
                <a:gdLst>
                  <a:gd name="T0" fmla="*/ 145 w 145"/>
                  <a:gd name="T1" fmla="*/ 566 h 566"/>
                  <a:gd name="T2" fmla="*/ 0 w 145"/>
                  <a:gd name="T3" fmla="*/ 566 h 566"/>
                  <a:gd name="T4" fmla="*/ 77 w 145"/>
                  <a:gd name="T5" fmla="*/ 0 h 566"/>
                  <a:gd name="T6" fmla="*/ 145 w 145"/>
                  <a:gd name="T7" fmla="*/ 0 h 566"/>
                  <a:gd name="T8" fmla="*/ 145 w 145"/>
                  <a:gd name="T9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566">
                    <a:moveTo>
                      <a:pt x="145" y="566"/>
                    </a:moveTo>
                    <a:lnTo>
                      <a:pt x="0" y="566"/>
                    </a:lnTo>
                    <a:lnTo>
                      <a:pt x="77" y="0"/>
                    </a:lnTo>
                    <a:lnTo>
                      <a:pt x="145" y="0"/>
                    </a:lnTo>
                    <a:lnTo>
                      <a:pt x="145" y="56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4"/>
              <p:cNvSpPr>
                <a:spLocks/>
              </p:cNvSpPr>
              <p:nvPr/>
            </p:nvSpPr>
            <p:spPr bwMode="auto">
              <a:xfrm>
                <a:off x="1635" y="1745"/>
                <a:ext cx="145" cy="566"/>
              </a:xfrm>
              <a:custGeom>
                <a:avLst/>
                <a:gdLst>
                  <a:gd name="T0" fmla="*/ 145 w 145"/>
                  <a:gd name="T1" fmla="*/ 566 h 566"/>
                  <a:gd name="T2" fmla="*/ 0 w 145"/>
                  <a:gd name="T3" fmla="*/ 566 h 566"/>
                  <a:gd name="T4" fmla="*/ 77 w 145"/>
                  <a:gd name="T5" fmla="*/ 0 h 566"/>
                  <a:gd name="T6" fmla="*/ 145 w 145"/>
                  <a:gd name="T7" fmla="*/ 0 h 566"/>
                  <a:gd name="T8" fmla="*/ 145 w 145"/>
                  <a:gd name="T9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566">
                    <a:moveTo>
                      <a:pt x="145" y="566"/>
                    </a:moveTo>
                    <a:lnTo>
                      <a:pt x="0" y="566"/>
                    </a:lnTo>
                    <a:lnTo>
                      <a:pt x="77" y="0"/>
                    </a:lnTo>
                    <a:lnTo>
                      <a:pt x="145" y="0"/>
                    </a:lnTo>
                    <a:lnTo>
                      <a:pt x="145" y="56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5"/>
              <p:cNvSpPr>
                <a:spLocks/>
              </p:cNvSpPr>
              <p:nvPr/>
            </p:nvSpPr>
            <p:spPr bwMode="auto">
              <a:xfrm>
                <a:off x="1425" y="2311"/>
                <a:ext cx="160" cy="83"/>
              </a:xfrm>
              <a:custGeom>
                <a:avLst/>
                <a:gdLst>
                  <a:gd name="T0" fmla="*/ 54 w 96"/>
                  <a:gd name="T1" fmla="*/ 0 h 50"/>
                  <a:gd name="T2" fmla="*/ 0 w 96"/>
                  <a:gd name="T3" fmla="*/ 50 h 50"/>
                  <a:gd name="T4" fmla="*/ 54 w 96"/>
                  <a:gd name="T5" fmla="*/ 50 h 50"/>
                  <a:gd name="T6" fmla="*/ 96 w 96"/>
                  <a:gd name="T7" fmla="*/ 50 h 50"/>
                  <a:gd name="T8" fmla="*/ 96 w 96"/>
                  <a:gd name="T9" fmla="*/ 0 h 50"/>
                  <a:gd name="T10" fmla="*/ 54 w 96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50">
                    <a:moveTo>
                      <a:pt x="54" y="0"/>
                    </a:moveTo>
                    <a:cubicBezTo>
                      <a:pt x="26" y="0"/>
                      <a:pt x="2" y="22"/>
                      <a:pt x="0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0"/>
                      <a:pt x="96" y="0"/>
                      <a:pt x="96" y="0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16"/>
              <p:cNvSpPr>
                <a:spLocks noChangeArrowheads="1"/>
              </p:cNvSpPr>
              <p:nvPr/>
            </p:nvSpPr>
            <p:spPr bwMode="auto">
              <a:xfrm>
                <a:off x="1800" y="1448"/>
                <a:ext cx="72" cy="426"/>
              </a:xfrm>
              <a:prstGeom prst="rect">
                <a:avLst/>
              </a:pr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7"/>
              <p:cNvSpPr>
                <a:spLocks/>
              </p:cNvSpPr>
              <p:nvPr/>
            </p:nvSpPr>
            <p:spPr bwMode="auto">
              <a:xfrm>
                <a:off x="1800" y="1801"/>
                <a:ext cx="72" cy="144"/>
              </a:xfrm>
              <a:custGeom>
                <a:avLst/>
                <a:gdLst>
                  <a:gd name="T0" fmla="*/ 0 w 43"/>
                  <a:gd name="T1" fmla="*/ 0 h 87"/>
                  <a:gd name="T2" fmla="*/ 0 w 43"/>
                  <a:gd name="T3" fmla="*/ 87 h 87"/>
                  <a:gd name="T4" fmla="*/ 43 w 43"/>
                  <a:gd name="T5" fmla="*/ 44 h 87"/>
                  <a:gd name="T6" fmla="*/ 0 w 43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7">
                    <a:moveTo>
                      <a:pt x="0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24" y="87"/>
                      <a:pt x="43" y="68"/>
                      <a:pt x="43" y="44"/>
                    </a:cubicBezTo>
                    <a:cubicBezTo>
                      <a:pt x="43" y="19"/>
                      <a:pt x="24" y="0"/>
                      <a:pt x="0" y="0"/>
                    </a:cubicBez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18"/>
              <p:cNvSpPr>
                <a:spLocks noChangeArrowheads="1"/>
              </p:cNvSpPr>
              <p:nvPr/>
            </p:nvSpPr>
            <p:spPr bwMode="auto">
              <a:xfrm>
                <a:off x="1430" y="1448"/>
                <a:ext cx="72" cy="426"/>
              </a:xfrm>
              <a:prstGeom prst="rect">
                <a:avLst/>
              </a:pr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9"/>
              <p:cNvSpPr>
                <a:spLocks/>
              </p:cNvSpPr>
              <p:nvPr/>
            </p:nvSpPr>
            <p:spPr bwMode="auto">
              <a:xfrm>
                <a:off x="1428" y="1801"/>
                <a:ext cx="74" cy="144"/>
              </a:xfrm>
              <a:custGeom>
                <a:avLst/>
                <a:gdLst>
                  <a:gd name="T0" fmla="*/ 44 w 44"/>
                  <a:gd name="T1" fmla="*/ 0 h 87"/>
                  <a:gd name="T2" fmla="*/ 44 w 44"/>
                  <a:gd name="T3" fmla="*/ 87 h 87"/>
                  <a:gd name="T4" fmla="*/ 0 w 44"/>
                  <a:gd name="T5" fmla="*/ 44 h 87"/>
                  <a:gd name="T6" fmla="*/ 44 w 44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87">
                    <a:moveTo>
                      <a:pt x="44" y="0"/>
                    </a:moveTo>
                    <a:cubicBezTo>
                      <a:pt x="44" y="87"/>
                      <a:pt x="44" y="87"/>
                      <a:pt x="44" y="87"/>
                    </a:cubicBezTo>
                    <a:cubicBezTo>
                      <a:pt x="20" y="87"/>
                      <a:pt x="0" y="68"/>
                      <a:pt x="0" y="44"/>
                    </a:cubicBezTo>
                    <a:cubicBezTo>
                      <a:pt x="0" y="19"/>
                      <a:pt x="20" y="0"/>
                      <a:pt x="44" y="0"/>
                    </a:cubicBez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0"/>
              <p:cNvSpPr>
                <a:spLocks/>
              </p:cNvSpPr>
              <p:nvPr/>
            </p:nvSpPr>
            <p:spPr bwMode="auto">
              <a:xfrm>
                <a:off x="1607" y="1170"/>
                <a:ext cx="85" cy="141"/>
              </a:xfrm>
              <a:custGeom>
                <a:avLst/>
                <a:gdLst>
                  <a:gd name="T0" fmla="*/ 41 w 85"/>
                  <a:gd name="T1" fmla="*/ 141 h 141"/>
                  <a:gd name="T2" fmla="*/ 0 w 85"/>
                  <a:gd name="T3" fmla="*/ 136 h 141"/>
                  <a:gd name="T4" fmla="*/ 0 w 85"/>
                  <a:gd name="T5" fmla="*/ 0 h 141"/>
                  <a:gd name="T6" fmla="*/ 85 w 85"/>
                  <a:gd name="T7" fmla="*/ 0 h 141"/>
                  <a:gd name="T8" fmla="*/ 85 w 85"/>
                  <a:gd name="T9" fmla="*/ 141 h 141"/>
                  <a:gd name="T10" fmla="*/ 41 w 85"/>
                  <a:gd name="T11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141">
                    <a:moveTo>
                      <a:pt x="41" y="141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41"/>
                    </a:lnTo>
                    <a:lnTo>
                      <a:pt x="41" y="141"/>
                    </a:ln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1"/>
              <p:cNvSpPr>
                <a:spLocks/>
              </p:cNvSpPr>
              <p:nvPr/>
            </p:nvSpPr>
            <p:spPr bwMode="auto">
              <a:xfrm>
                <a:off x="1607" y="1170"/>
                <a:ext cx="85" cy="74"/>
              </a:xfrm>
              <a:custGeom>
                <a:avLst/>
                <a:gdLst>
                  <a:gd name="T0" fmla="*/ 0 w 51"/>
                  <a:gd name="T1" fmla="*/ 42 h 45"/>
                  <a:gd name="T2" fmla="*/ 25 w 51"/>
                  <a:gd name="T3" fmla="*/ 45 h 45"/>
                  <a:gd name="T4" fmla="*/ 51 w 51"/>
                  <a:gd name="T5" fmla="*/ 42 h 45"/>
                  <a:gd name="T6" fmla="*/ 51 w 51"/>
                  <a:gd name="T7" fmla="*/ 0 h 45"/>
                  <a:gd name="T8" fmla="*/ 0 w 51"/>
                  <a:gd name="T9" fmla="*/ 0 h 45"/>
                  <a:gd name="T10" fmla="*/ 0 w 51"/>
                  <a:gd name="T11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45">
                    <a:moveTo>
                      <a:pt x="0" y="42"/>
                    </a:moveTo>
                    <a:cubicBezTo>
                      <a:pt x="8" y="44"/>
                      <a:pt x="16" y="45"/>
                      <a:pt x="25" y="45"/>
                    </a:cubicBezTo>
                    <a:cubicBezTo>
                      <a:pt x="34" y="45"/>
                      <a:pt x="43" y="44"/>
                      <a:pt x="51" y="42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"/>
              <p:cNvSpPr>
                <a:spLocks/>
              </p:cNvSpPr>
              <p:nvPr/>
            </p:nvSpPr>
            <p:spPr bwMode="auto">
              <a:xfrm>
                <a:off x="1550" y="1026"/>
                <a:ext cx="198" cy="202"/>
              </a:xfrm>
              <a:custGeom>
                <a:avLst/>
                <a:gdLst>
                  <a:gd name="T0" fmla="*/ 0 w 119"/>
                  <a:gd name="T1" fmla="*/ 0 h 113"/>
                  <a:gd name="T2" fmla="*/ 0 w 119"/>
                  <a:gd name="T3" fmla="*/ 93 h 113"/>
                  <a:gd name="T4" fmla="*/ 0 w 119"/>
                  <a:gd name="T5" fmla="*/ 93 h 113"/>
                  <a:gd name="T6" fmla="*/ 59 w 119"/>
                  <a:gd name="T7" fmla="*/ 113 h 113"/>
                  <a:gd name="T8" fmla="*/ 119 w 119"/>
                  <a:gd name="T9" fmla="*/ 93 h 113"/>
                  <a:gd name="T10" fmla="*/ 119 w 119"/>
                  <a:gd name="T11" fmla="*/ 0 h 113"/>
                  <a:gd name="T12" fmla="*/ 0 w 119"/>
                  <a:gd name="T1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3">
                    <a:moveTo>
                      <a:pt x="0" y="0"/>
                    </a:move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16" y="106"/>
                      <a:pt x="37" y="113"/>
                      <a:pt x="59" y="113"/>
                    </a:cubicBezTo>
                    <a:cubicBezTo>
                      <a:pt x="81" y="113"/>
                      <a:pt x="103" y="106"/>
                      <a:pt x="119" y="93"/>
                    </a:cubicBezTo>
                    <a:cubicBezTo>
                      <a:pt x="119" y="0"/>
                      <a:pt x="119" y="0"/>
                      <a:pt x="11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3"/>
              <p:cNvSpPr>
                <a:spLocks/>
              </p:cNvSpPr>
              <p:nvPr/>
            </p:nvSpPr>
            <p:spPr bwMode="auto">
              <a:xfrm>
                <a:off x="1528" y="946"/>
                <a:ext cx="140" cy="149"/>
              </a:xfrm>
              <a:custGeom>
                <a:avLst/>
                <a:gdLst>
                  <a:gd name="T0" fmla="*/ 84 w 84"/>
                  <a:gd name="T1" fmla="*/ 5 h 90"/>
                  <a:gd name="T2" fmla="*/ 60 w 84"/>
                  <a:gd name="T3" fmla="*/ 0 h 90"/>
                  <a:gd name="T4" fmla="*/ 0 w 84"/>
                  <a:gd name="T5" fmla="*/ 60 h 90"/>
                  <a:gd name="T6" fmla="*/ 0 w 84"/>
                  <a:gd name="T7" fmla="*/ 90 h 90"/>
                  <a:gd name="T8" fmla="*/ 84 w 84"/>
                  <a:gd name="T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0">
                    <a:moveTo>
                      <a:pt x="84" y="5"/>
                    </a:moveTo>
                    <a:cubicBezTo>
                      <a:pt x="77" y="2"/>
                      <a:pt x="69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44" y="85"/>
                      <a:pt x="79" y="50"/>
                      <a:pt x="84" y="5"/>
                    </a:cubicBezTo>
                    <a:close/>
                  </a:path>
                </a:pathLst>
              </a:cu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4"/>
              <p:cNvSpPr>
                <a:spLocks/>
              </p:cNvSpPr>
              <p:nvPr/>
            </p:nvSpPr>
            <p:spPr bwMode="auto">
              <a:xfrm>
                <a:off x="1608" y="946"/>
                <a:ext cx="159" cy="149"/>
              </a:xfrm>
              <a:custGeom>
                <a:avLst/>
                <a:gdLst>
                  <a:gd name="T0" fmla="*/ 0 w 84"/>
                  <a:gd name="T1" fmla="*/ 5 h 90"/>
                  <a:gd name="T2" fmla="*/ 24 w 84"/>
                  <a:gd name="T3" fmla="*/ 0 h 90"/>
                  <a:gd name="T4" fmla="*/ 84 w 84"/>
                  <a:gd name="T5" fmla="*/ 60 h 90"/>
                  <a:gd name="T6" fmla="*/ 84 w 84"/>
                  <a:gd name="T7" fmla="*/ 90 h 90"/>
                  <a:gd name="T8" fmla="*/ 0 w 84"/>
                  <a:gd name="T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0">
                    <a:moveTo>
                      <a:pt x="0" y="5"/>
                    </a:moveTo>
                    <a:cubicBezTo>
                      <a:pt x="7" y="2"/>
                      <a:pt x="16" y="0"/>
                      <a:pt x="24" y="0"/>
                    </a:cubicBezTo>
                    <a:cubicBezTo>
                      <a:pt x="58" y="0"/>
                      <a:pt x="84" y="27"/>
                      <a:pt x="84" y="60"/>
                    </a:cubicBezTo>
                    <a:cubicBezTo>
                      <a:pt x="84" y="90"/>
                      <a:pt x="84" y="90"/>
                      <a:pt x="84" y="90"/>
                    </a:cubicBezTo>
                    <a:cubicBezTo>
                      <a:pt x="40" y="85"/>
                      <a:pt x="5" y="50"/>
                      <a:pt x="0" y="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5"/>
              <p:cNvSpPr>
                <a:spLocks/>
              </p:cNvSpPr>
              <p:nvPr/>
            </p:nvSpPr>
            <p:spPr bwMode="auto">
              <a:xfrm>
                <a:off x="1419" y="1267"/>
                <a:ext cx="463" cy="572"/>
              </a:xfrm>
              <a:custGeom>
                <a:avLst/>
                <a:gdLst>
                  <a:gd name="T0" fmla="*/ 219 w 278"/>
                  <a:gd name="T1" fmla="*/ 0 h 345"/>
                  <a:gd name="T2" fmla="*/ 186 w 278"/>
                  <a:gd name="T3" fmla="*/ 0 h 345"/>
                  <a:gd name="T4" fmla="*/ 140 w 278"/>
                  <a:gd name="T5" fmla="*/ 104 h 345"/>
                  <a:gd name="T6" fmla="*/ 93 w 278"/>
                  <a:gd name="T7" fmla="*/ 0 h 345"/>
                  <a:gd name="T8" fmla="*/ 58 w 278"/>
                  <a:gd name="T9" fmla="*/ 0 h 345"/>
                  <a:gd name="T10" fmla="*/ 0 w 278"/>
                  <a:gd name="T11" fmla="*/ 59 h 345"/>
                  <a:gd name="T12" fmla="*/ 0 w 278"/>
                  <a:gd name="T13" fmla="*/ 220 h 345"/>
                  <a:gd name="T14" fmla="*/ 51 w 278"/>
                  <a:gd name="T15" fmla="*/ 220 h 345"/>
                  <a:gd name="T16" fmla="*/ 51 w 278"/>
                  <a:gd name="T17" fmla="*/ 109 h 345"/>
                  <a:gd name="T18" fmla="*/ 58 w 278"/>
                  <a:gd name="T19" fmla="*/ 109 h 345"/>
                  <a:gd name="T20" fmla="*/ 59 w 278"/>
                  <a:gd name="T21" fmla="*/ 345 h 345"/>
                  <a:gd name="T22" fmla="*/ 218 w 278"/>
                  <a:gd name="T23" fmla="*/ 345 h 345"/>
                  <a:gd name="T24" fmla="*/ 219 w 278"/>
                  <a:gd name="T25" fmla="*/ 109 h 345"/>
                  <a:gd name="T26" fmla="*/ 227 w 278"/>
                  <a:gd name="T27" fmla="*/ 109 h 345"/>
                  <a:gd name="T28" fmla="*/ 227 w 278"/>
                  <a:gd name="T29" fmla="*/ 214 h 345"/>
                  <a:gd name="T30" fmla="*/ 278 w 278"/>
                  <a:gd name="T31" fmla="*/ 214 h 345"/>
                  <a:gd name="T32" fmla="*/ 278 w 278"/>
                  <a:gd name="T33" fmla="*/ 59 h 345"/>
                  <a:gd name="T34" fmla="*/ 219 w 278"/>
                  <a:gd name="T35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345">
                    <a:moveTo>
                      <a:pt x="219" y="0"/>
                    </a:moveTo>
                    <a:cubicBezTo>
                      <a:pt x="186" y="0"/>
                      <a:pt x="186" y="0"/>
                      <a:pt x="186" y="0"/>
                    </a:cubicBezTo>
                    <a:cubicBezTo>
                      <a:pt x="140" y="104"/>
                      <a:pt x="140" y="104"/>
                      <a:pt x="140" y="104"/>
                    </a:cubicBezTo>
                    <a:cubicBezTo>
                      <a:pt x="140" y="104"/>
                      <a:pt x="105" y="30"/>
                      <a:pt x="9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7"/>
                      <a:pt x="0" y="59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51" y="220"/>
                      <a:pt x="51" y="220"/>
                      <a:pt x="51" y="220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345"/>
                      <a:pt x="59" y="345"/>
                      <a:pt x="59" y="345"/>
                    </a:cubicBezTo>
                    <a:cubicBezTo>
                      <a:pt x="218" y="345"/>
                      <a:pt x="218" y="345"/>
                      <a:pt x="218" y="345"/>
                    </a:cubicBezTo>
                    <a:cubicBezTo>
                      <a:pt x="219" y="109"/>
                      <a:pt x="219" y="109"/>
                      <a:pt x="219" y="109"/>
                    </a:cubicBezTo>
                    <a:cubicBezTo>
                      <a:pt x="227" y="109"/>
                      <a:pt x="227" y="109"/>
                      <a:pt x="227" y="109"/>
                    </a:cubicBezTo>
                    <a:cubicBezTo>
                      <a:pt x="227" y="214"/>
                      <a:pt x="227" y="214"/>
                      <a:pt x="227" y="214"/>
                    </a:cubicBezTo>
                    <a:cubicBezTo>
                      <a:pt x="278" y="214"/>
                      <a:pt x="278" y="214"/>
                      <a:pt x="278" y="214"/>
                    </a:cubicBezTo>
                    <a:cubicBezTo>
                      <a:pt x="278" y="59"/>
                      <a:pt x="278" y="59"/>
                      <a:pt x="278" y="59"/>
                    </a:cubicBezTo>
                    <a:cubicBezTo>
                      <a:pt x="278" y="27"/>
                      <a:pt x="251" y="0"/>
                      <a:pt x="219" y="0"/>
                    </a:cubicBez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6"/>
              <p:cNvSpPr>
                <a:spLocks/>
              </p:cNvSpPr>
              <p:nvPr/>
            </p:nvSpPr>
            <p:spPr bwMode="auto">
              <a:xfrm>
                <a:off x="1438" y="2311"/>
                <a:ext cx="145" cy="42"/>
              </a:xfrm>
              <a:custGeom>
                <a:avLst/>
                <a:gdLst>
                  <a:gd name="T0" fmla="*/ 46 w 87"/>
                  <a:gd name="T1" fmla="*/ 0 h 25"/>
                  <a:gd name="T2" fmla="*/ 0 w 87"/>
                  <a:gd name="T3" fmla="*/ 25 h 25"/>
                  <a:gd name="T4" fmla="*/ 59 w 87"/>
                  <a:gd name="T5" fmla="*/ 25 h 25"/>
                  <a:gd name="T6" fmla="*/ 87 w 87"/>
                  <a:gd name="T7" fmla="*/ 0 h 25"/>
                  <a:gd name="T8" fmla="*/ 46 w 8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5">
                    <a:moveTo>
                      <a:pt x="46" y="0"/>
                    </a:moveTo>
                    <a:cubicBezTo>
                      <a:pt x="27" y="0"/>
                      <a:pt x="10" y="10"/>
                      <a:pt x="0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74" y="25"/>
                      <a:pt x="86" y="14"/>
                      <a:pt x="87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7"/>
              <p:cNvSpPr>
                <a:spLocks/>
              </p:cNvSpPr>
              <p:nvPr/>
            </p:nvSpPr>
            <p:spPr bwMode="auto">
              <a:xfrm>
                <a:off x="1623" y="2311"/>
                <a:ext cx="160" cy="83"/>
              </a:xfrm>
              <a:custGeom>
                <a:avLst/>
                <a:gdLst>
                  <a:gd name="T0" fmla="*/ 55 w 96"/>
                  <a:gd name="T1" fmla="*/ 0 h 50"/>
                  <a:gd name="T2" fmla="*/ 0 w 96"/>
                  <a:gd name="T3" fmla="*/ 50 h 50"/>
                  <a:gd name="T4" fmla="*/ 55 w 96"/>
                  <a:gd name="T5" fmla="*/ 50 h 50"/>
                  <a:gd name="T6" fmla="*/ 96 w 96"/>
                  <a:gd name="T7" fmla="*/ 50 h 50"/>
                  <a:gd name="T8" fmla="*/ 96 w 96"/>
                  <a:gd name="T9" fmla="*/ 0 h 50"/>
                  <a:gd name="T10" fmla="*/ 55 w 96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50">
                    <a:moveTo>
                      <a:pt x="55" y="0"/>
                    </a:moveTo>
                    <a:cubicBezTo>
                      <a:pt x="26" y="0"/>
                      <a:pt x="3" y="22"/>
                      <a:pt x="0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0"/>
                      <a:pt x="96" y="0"/>
                      <a:pt x="96" y="0"/>
                    </a:cubicBez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8"/>
              <p:cNvSpPr>
                <a:spLocks/>
              </p:cNvSpPr>
              <p:nvPr/>
            </p:nvSpPr>
            <p:spPr bwMode="auto">
              <a:xfrm>
                <a:off x="1638" y="2311"/>
                <a:ext cx="145" cy="42"/>
              </a:xfrm>
              <a:custGeom>
                <a:avLst/>
                <a:gdLst>
                  <a:gd name="T0" fmla="*/ 46 w 87"/>
                  <a:gd name="T1" fmla="*/ 0 h 25"/>
                  <a:gd name="T2" fmla="*/ 0 w 87"/>
                  <a:gd name="T3" fmla="*/ 25 h 25"/>
                  <a:gd name="T4" fmla="*/ 59 w 87"/>
                  <a:gd name="T5" fmla="*/ 25 h 25"/>
                  <a:gd name="T6" fmla="*/ 87 w 87"/>
                  <a:gd name="T7" fmla="*/ 0 h 25"/>
                  <a:gd name="T8" fmla="*/ 46 w 8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5">
                    <a:moveTo>
                      <a:pt x="46" y="0"/>
                    </a:moveTo>
                    <a:cubicBezTo>
                      <a:pt x="27" y="0"/>
                      <a:pt x="10" y="10"/>
                      <a:pt x="0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73" y="25"/>
                      <a:pt x="85" y="14"/>
                      <a:pt x="87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Rectangle 42"/>
            <p:cNvSpPr/>
            <p:nvPr/>
          </p:nvSpPr>
          <p:spPr bwMode="auto">
            <a:xfrm>
              <a:off x="2252663" y="2433265"/>
              <a:ext cx="134937" cy="449450"/>
            </a:xfrm>
            <a:prstGeom prst="rect">
              <a:avLst/>
            </a:prstGeom>
            <a:solidFill>
              <a:srgbClr val="00B29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Isosceles Triangle 43"/>
            <p:cNvSpPr/>
            <p:nvPr/>
          </p:nvSpPr>
          <p:spPr bwMode="auto">
            <a:xfrm rot="10800000">
              <a:off x="2511050" y="2054342"/>
              <a:ext cx="214538" cy="237330"/>
            </a:xfrm>
            <a:prstGeom prst="triangle">
              <a:avLst/>
            </a:prstGeom>
            <a:solidFill>
              <a:srgbClr val="00D8CC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2588576" y="2354261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2592547" y="2472901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2596516" y="2582755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851225" y="2492969"/>
              <a:ext cx="134937" cy="430770"/>
            </a:xfrm>
            <a:prstGeom prst="rect">
              <a:avLst/>
            </a:prstGeom>
            <a:solidFill>
              <a:srgbClr val="00B29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59" name="Group 458"/>
          <p:cNvGrpSpPr/>
          <p:nvPr/>
        </p:nvGrpSpPr>
        <p:grpSpPr>
          <a:xfrm>
            <a:off x="11234229" y="1310121"/>
            <a:ext cx="874852" cy="722439"/>
            <a:chOff x="11234229" y="1310121"/>
            <a:chExt cx="874852" cy="722439"/>
          </a:xfrm>
        </p:grpSpPr>
        <p:pic>
          <p:nvPicPr>
            <p:cNvPr id="456" name="Picture 45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34229" y="1310121"/>
              <a:ext cx="874852" cy="722439"/>
            </a:xfrm>
            <a:prstGeom prst="rect">
              <a:avLst/>
            </a:prstGeom>
          </p:spPr>
        </p:pic>
        <p:cxnSp>
          <p:nvCxnSpPr>
            <p:cNvPr id="457" name="Straight Connector 456"/>
            <p:cNvCxnSpPr>
              <a:cxnSpLocks/>
            </p:cNvCxnSpPr>
            <p:nvPr/>
          </p:nvCxnSpPr>
          <p:spPr>
            <a:xfrm>
              <a:off x="12061904" y="1310121"/>
              <a:ext cx="0" cy="721319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>
              <a:cxnSpLocks/>
            </p:cNvCxnSpPr>
            <p:nvPr/>
          </p:nvCxnSpPr>
          <p:spPr>
            <a:xfrm>
              <a:off x="11253484" y="1318798"/>
              <a:ext cx="0" cy="69782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0" name="Star: 5 Points 459"/>
          <p:cNvSpPr/>
          <p:nvPr/>
        </p:nvSpPr>
        <p:spPr>
          <a:xfrm>
            <a:off x="11632939" y="2538747"/>
            <a:ext cx="181067" cy="18106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1" name="Group 460"/>
          <p:cNvGrpSpPr/>
          <p:nvPr/>
        </p:nvGrpSpPr>
        <p:grpSpPr>
          <a:xfrm>
            <a:off x="10379323" y="3708838"/>
            <a:ext cx="393961" cy="183711"/>
            <a:chOff x="8229369" y="3506683"/>
            <a:chExt cx="487119" cy="227153"/>
          </a:xfrm>
        </p:grpSpPr>
        <p:sp>
          <p:nvSpPr>
            <p:cNvPr id="462" name="Star: 5 Points 461"/>
            <p:cNvSpPr/>
            <p:nvPr/>
          </p:nvSpPr>
          <p:spPr>
            <a:xfrm>
              <a:off x="8229369" y="350995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Star: 5 Points 462"/>
            <p:cNvSpPr/>
            <p:nvPr/>
          </p:nvSpPr>
          <p:spPr>
            <a:xfrm>
              <a:off x="8492605" y="350668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0" name="Picture 1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43" y="3529707"/>
            <a:ext cx="495343" cy="495343"/>
          </a:xfrm>
          <a:prstGeom prst="rect">
            <a:avLst/>
          </a:prstGeom>
        </p:spPr>
      </p:pic>
      <p:sp>
        <p:nvSpPr>
          <p:cNvPr id="3" name="Rectangle: Rounded Corners 2"/>
          <p:cNvSpPr/>
          <p:nvPr/>
        </p:nvSpPr>
        <p:spPr>
          <a:xfrm>
            <a:off x="7543104" y="2389670"/>
            <a:ext cx="2539842" cy="5576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Star: 5 Points 172"/>
          <p:cNvSpPr/>
          <p:nvPr/>
        </p:nvSpPr>
        <p:spPr>
          <a:xfrm>
            <a:off x="11637810" y="3664541"/>
            <a:ext cx="181067" cy="181066"/>
          </a:xfrm>
          <a:prstGeom prst="star5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Star: 5 Points 173"/>
          <p:cNvSpPr/>
          <p:nvPr/>
        </p:nvSpPr>
        <p:spPr>
          <a:xfrm>
            <a:off x="9343319" y="4736504"/>
            <a:ext cx="181067" cy="18106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3" grpId="0" animBg="1"/>
      <p:bldP spid="1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: Rounded Corners 171"/>
          <p:cNvSpPr/>
          <p:nvPr/>
        </p:nvSpPr>
        <p:spPr>
          <a:xfrm>
            <a:off x="9993200" y="1110076"/>
            <a:ext cx="1034978" cy="41041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6932888" y="2119145"/>
            <a:ext cx="546240" cy="1500845"/>
            <a:chOff x="2190750" y="1501775"/>
            <a:chExt cx="849313" cy="2298700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2190750" y="1501775"/>
              <a:ext cx="849313" cy="2298700"/>
              <a:chOff x="1380" y="946"/>
              <a:chExt cx="535" cy="1448"/>
            </a:xfrm>
          </p:grpSpPr>
          <p:sp>
            <p:nvSpPr>
              <p:cNvPr id="12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380" y="948"/>
                <a:ext cx="535" cy="1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Oval 5"/>
              <p:cNvSpPr>
                <a:spLocks noChangeArrowheads="1"/>
              </p:cNvSpPr>
              <p:nvPr/>
            </p:nvSpPr>
            <p:spPr bwMode="auto">
              <a:xfrm>
                <a:off x="1528" y="1182"/>
                <a:ext cx="39" cy="38"/>
              </a:xfrm>
              <a:prstGeom prst="ellipse">
                <a:avLst/>
              </a:pr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Oval 6"/>
              <p:cNvSpPr>
                <a:spLocks noChangeArrowheads="1"/>
              </p:cNvSpPr>
              <p:nvPr/>
            </p:nvSpPr>
            <p:spPr bwMode="auto">
              <a:xfrm>
                <a:off x="1502" y="1211"/>
                <a:ext cx="58" cy="60"/>
              </a:xfrm>
              <a:prstGeom prst="ellipse">
                <a:avLst/>
              </a:pr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Oval 7"/>
              <p:cNvSpPr>
                <a:spLocks noChangeArrowheads="1"/>
              </p:cNvSpPr>
              <p:nvPr/>
            </p:nvSpPr>
            <p:spPr bwMode="auto">
              <a:xfrm>
                <a:off x="1730" y="1180"/>
                <a:ext cx="40" cy="38"/>
              </a:xfrm>
              <a:prstGeom prst="ellipse">
                <a:avLst/>
              </a:pr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Oval 8"/>
              <p:cNvSpPr>
                <a:spLocks noChangeArrowheads="1"/>
              </p:cNvSpPr>
              <p:nvPr/>
            </p:nvSpPr>
            <p:spPr bwMode="auto">
              <a:xfrm>
                <a:off x="1737" y="1211"/>
                <a:ext cx="60" cy="58"/>
              </a:xfrm>
              <a:prstGeom prst="ellipse">
                <a:avLst/>
              </a:pr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1550" y="1195"/>
                <a:ext cx="198" cy="119"/>
              </a:xfrm>
              <a:prstGeom prst="rect">
                <a:avLst/>
              </a:pr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1570" y="1241"/>
                <a:ext cx="160" cy="53"/>
              </a:xfrm>
              <a:prstGeom prst="rect">
                <a:avLst/>
              </a:pr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1527" y="1080"/>
                <a:ext cx="243" cy="52"/>
              </a:xfrm>
              <a:custGeom>
                <a:avLst/>
                <a:gdLst>
                  <a:gd name="T0" fmla="*/ 146 w 146"/>
                  <a:gd name="T1" fmla="*/ 23 h 31"/>
                  <a:gd name="T2" fmla="*/ 139 w 146"/>
                  <a:gd name="T3" fmla="*/ 31 h 31"/>
                  <a:gd name="T4" fmla="*/ 8 w 146"/>
                  <a:gd name="T5" fmla="*/ 31 h 31"/>
                  <a:gd name="T6" fmla="*/ 0 w 146"/>
                  <a:gd name="T7" fmla="*/ 23 h 31"/>
                  <a:gd name="T8" fmla="*/ 0 w 146"/>
                  <a:gd name="T9" fmla="*/ 7 h 31"/>
                  <a:gd name="T10" fmla="*/ 8 w 146"/>
                  <a:gd name="T11" fmla="*/ 0 h 31"/>
                  <a:gd name="T12" fmla="*/ 139 w 146"/>
                  <a:gd name="T13" fmla="*/ 0 h 31"/>
                  <a:gd name="T14" fmla="*/ 146 w 146"/>
                  <a:gd name="T15" fmla="*/ 7 h 31"/>
                  <a:gd name="T16" fmla="*/ 146 w 146"/>
                  <a:gd name="T17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6" h="31">
                    <a:moveTo>
                      <a:pt x="146" y="23"/>
                    </a:moveTo>
                    <a:cubicBezTo>
                      <a:pt x="146" y="27"/>
                      <a:pt x="143" y="31"/>
                      <a:pt x="139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4" y="31"/>
                      <a:pt x="0" y="27"/>
                      <a:pt x="0" y="2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3" y="0"/>
                      <a:pt x="146" y="3"/>
                      <a:pt x="146" y="7"/>
                    </a:cubicBezTo>
                    <a:lnTo>
                      <a:pt x="146" y="23"/>
                    </a:lnTo>
                    <a:close/>
                  </a:path>
                </a:pathLst>
              </a:custGeom>
              <a:solidFill>
                <a:srgbClr val="D6AC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12"/>
              <p:cNvSpPr>
                <a:spLocks noChangeArrowheads="1"/>
              </p:cNvSpPr>
              <p:nvPr/>
            </p:nvSpPr>
            <p:spPr bwMode="auto">
              <a:xfrm>
                <a:off x="1525" y="1269"/>
                <a:ext cx="245" cy="196"/>
              </a:xfrm>
              <a:prstGeom prst="rect">
                <a:avLst/>
              </a:pr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1458" y="1749"/>
                <a:ext cx="145" cy="566"/>
              </a:xfrm>
              <a:custGeom>
                <a:avLst/>
                <a:gdLst>
                  <a:gd name="T0" fmla="*/ 145 w 145"/>
                  <a:gd name="T1" fmla="*/ 566 h 566"/>
                  <a:gd name="T2" fmla="*/ 0 w 145"/>
                  <a:gd name="T3" fmla="*/ 566 h 566"/>
                  <a:gd name="T4" fmla="*/ 77 w 145"/>
                  <a:gd name="T5" fmla="*/ 0 h 566"/>
                  <a:gd name="T6" fmla="*/ 145 w 145"/>
                  <a:gd name="T7" fmla="*/ 0 h 566"/>
                  <a:gd name="T8" fmla="*/ 145 w 145"/>
                  <a:gd name="T9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566">
                    <a:moveTo>
                      <a:pt x="145" y="566"/>
                    </a:moveTo>
                    <a:lnTo>
                      <a:pt x="0" y="566"/>
                    </a:lnTo>
                    <a:lnTo>
                      <a:pt x="77" y="0"/>
                    </a:lnTo>
                    <a:lnTo>
                      <a:pt x="145" y="0"/>
                    </a:lnTo>
                    <a:lnTo>
                      <a:pt x="145" y="566"/>
                    </a:ln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1635" y="1745"/>
                <a:ext cx="145" cy="566"/>
              </a:xfrm>
              <a:custGeom>
                <a:avLst/>
                <a:gdLst>
                  <a:gd name="T0" fmla="*/ 145 w 145"/>
                  <a:gd name="T1" fmla="*/ 566 h 566"/>
                  <a:gd name="T2" fmla="*/ 0 w 145"/>
                  <a:gd name="T3" fmla="*/ 566 h 566"/>
                  <a:gd name="T4" fmla="*/ 77 w 145"/>
                  <a:gd name="T5" fmla="*/ 0 h 566"/>
                  <a:gd name="T6" fmla="*/ 145 w 145"/>
                  <a:gd name="T7" fmla="*/ 0 h 566"/>
                  <a:gd name="T8" fmla="*/ 145 w 145"/>
                  <a:gd name="T9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566">
                    <a:moveTo>
                      <a:pt x="145" y="566"/>
                    </a:moveTo>
                    <a:lnTo>
                      <a:pt x="0" y="566"/>
                    </a:lnTo>
                    <a:lnTo>
                      <a:pt x="77" y="0"/>
                    </a:lnTo>
                    <a:lnTo>
                      <a:pt x="145" y="0"/>
                    </a:lnTo>
                    <a:lnTo>
                      <a:pt x="145" y="566"/>
                    </a:ln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1425" y="2311"/>
                <a:ext cx="160" cy="83"/>
              </a:xfrm>
              <a:custGeom>
                <a:avLst/>
                <a:gdLst>
                  <a:gd name="T0" fmla="*/ 54 w 96"/>
                  <a:gd name="T1" fmla="*/ 0 h 50"/>
                  <a:gd name="T2" fmla="*/ 0 w 96"/>
                  <a:gd name="T3" fmla="*/ 50 h 50"/>
                  <a:gd name="T4" fmla="*/ 54 w 96"/>
                  <a:gd name="T5" fmla="*/ 50 h 50"/>
                  <a:gd name="T6" fmla="*/ 96 w 96"/>
                  <a:gd name="T7" fmla="*/ 50 h 50"/>
                  <a:gd name="T8" fmla="*/ 96 w 96"/>
                  <a:gd name="T9" fmla="*/ 0 h 50"/>
                  <a:gd name="T10" fmla="*/ 54 w 96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50">
                    <a:moveTo>
                      <a:pt x="54" y="0"/>
                    </a:moveTo>
                    <a:cubicBezTo>
                      <a:pt x="26" y="0"/>
                      <a:pt x="2" y="22"/>
                      <a:pt x="0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0"/>
                      <a:pt x="96" y="0"/>
                      <a:pt x="96" y="0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6"/>
              <p:cNvSpPr>
                <a:spLocks/>
              </p:cNvSpPr>
              <p:nvPr/>
            </p:nvSpPr>
            <p:spPr bwMode="auto">
              <a:xfrm>
                <a:off x="1438" y="2311"/>
                <a:ext cx="145" cy="42"/>
              </a:xfrm>
              <a:custGeom>
                <a:avLst/>
                <a:gdLst>
                  <a:gd name="T0" fmla="*/ 46 w 87"/>
                  <a:gd name="T1" fmla="*/ 0 h 25"/>
                  <a:gd name="T2" fmla="*/ 0 w 87"/>
                  <a:gd name="T3" fmla="*/ 25 h 25"/>
                  <a:gd name="T4" fmla="*/ 59 w 87"/>
                  <a:gd name="T5" fmla="*/ 25 h 25"/>
                  <a:gd name="T6" fmla="*/ 87 w 87"/>
                  <a:gd name="T7" fmla="*/ 0 h 25"/>
                  <a:gd name="T8" fmla="*/ 46 w 8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5">
                    <a:moveTo>
                      <a:pt x="46" y="0"/>
                    </a:moveTo>
                    <a:cubicBezTo>
                      <a:pt x="27" y="0"/>
                      <a:pt x="10" y="10"/>
                      <a:pt x="0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74" y="25"/>
                      <a:pt x="86" y="14"/>
                      <a:pt x="87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1795" y="1448"/>
                <a:ext cx="72" cy="426"/>
              </a:xfrm>
              <a:prstGeom prst="rect">
                <a:avLst/>
              </a:pr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7"/>
              <p:cNvSpPr>
                <a:spLocks/>
              </p:cNvSpPr>
              <p:nvPr/>
            </p:nvSpPr>
            <p:spPr bwMode="auto">
              <a:xfrm>
                <a:off x="1795" y="1801"/>
                <a:ext cx="72" cy="144"/>
              </a:xfrm>
              <a:custGeom>
                <a:avLst/>
                <a:gdLst>
                  <a:gd name="T0" fmla="*/ 0 w 43"/>
                  <a:gd name="T1" fmla="*/ 0 h 87"/>
                  <a:gd name="T2" fmla="*/ 0 w 43"/>
                  <a:gd name="T3" fmla="*/ 87 h 87"/>
                  <a:gd name="T4" fmla="*/ 43 w 43"/>
                  <a:gd name="T5" fmla="*/ 44 h 87"/>
                  <a:gd name="T6" fmla="*/ 0 w 43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7">
                    <a:moveTo>
                      <a:pt x="0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24" y="87"/>
                      <a:pt x="43" y="68"/>
                      <a:pt x="43" y="44"/>
                    </a:cubicBezTo>
                    <a:cubicBezTo>
                      <a:pt x="43" y="19"/>
                      <a:pt x="24" y="0"/>
                      <a:pt x="0" y="0"/>
                    </a:cubicBez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18"/>
              <p:cNvSpPr>
                <a:spLocks noChangeArrowheads="1"/>
              </p:cNvSpPr>
              <p:nvPr/>
            </p:nvSpPr>
            <p:spPr bwMode="auto">
              <a:xfrm>
                <a:off x="1430" y="1448"/>
                <a:ext cx="72" cy="426"/>
              </a:xfrm>
              <a:prstGeom prst="rect">
                <a:avLst/>
              </a:pr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9"/>
              <p:cNvSpPr>
                <a:spLocks/>
              </p:cNvSpPr>
              <p:nvPr/>
            </p:nvSpPr>
            <p:spPr bwMode="auto">
              <a:xfrm>
                <a:off x="1428" y="1801"/>
                <a:ext cx="74" cy="144"/>
              </a:xfrm>
              <a:custGeom>
                <a:avLst/>
                <a:gdLst>
                  <a:gd name="T0" fmla="*/ 44 w 44"/>
                  <a:gd name="T1" fmla="*/ 0 h 87"/>
                  <a:gd name="T2" fmla="*/ 44 w 44"/>
                  <a:gd name="T3" fmla="*/ 87 h 87"/>
                  <a:gd name="T4" fmla="*/ 0 w 44"/>
                  <a:gd name="T5" fmla="*/ 44 h 87"/>
                  <a:gd name="T6" fmla="*/ 44 w 44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87">
                    <a:moveTo>
                      <a:pt x="44" y="0"/>
                    </a:moveTo>
                    <a:cubicBezTo>
                      <a:pt x="44" y="87"/>
                      <a:pt x="44" y="87"/>
                      <a:pt x="44" y="87"/>
                    </a:cubicBezTo>
                    <a:cubicBezTo>
                      <a:pt x="20" y="87"/>
                      <a:pt x="0" y="68"/>
                      <a:pt x="0" y="44"/>
                    </a:cubicBezTo>
                    <a:cubicBezTo>
                      <a:pt x="0" y="19"/>
                      <a:pt x="20" y="0"/>
                      <a:pt x="44" y="0"/>
                    </a:cubicBez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0"/>
              <p:cNvSpPr>
                <a:spLocks/>
              </p:cNvSpPr>
              <p:nvPr/>
            </p:nvSpPr>
            <p:spPr bwMode="auto">
              <a:xfrm>
                <a:off x="1607" y="1170"/>
                <a:ext cx="85" cy="141"/>
              </a:xfrm>
              <a:custGeom>
                <a:avLst/>
                <a:gdLst>
                  <a:gd name="T0" fmla="*/ 41 w 85"/>
                  <a:gd name="T1" fmla="*/ 141 h 141"/>
                  <a:gd name="T2" fmla="*/ 0 w 85"/>
                  <a:gd name="T3" fmla="*/ 136 h 141"/>
                  <a:gd name="T4" fmla="*/ 0 w 85"/>
                  <a:gd name="T5" fmla="*/ 0 h 141"/>
                  <a:gd name="T6" fmla="*/ 85 w 85"/>
                  <a:gd name="T7" fmla="*/ 0 h 141"/>
                  <a:gd name="T8" fmla="*/ 85 w 85"/>
                  <a:gd name="T9" fmla="*/ 141 h 141"/>
                  <a:gd name="T10" fmla="*/ 41 w 85"/>
                  <a:gd name="T11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141">
                    <a:moveTo>
                      <a:pt x="41" y="141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41"/>
                    </a:lnTo>
                    <a:lnTo>
                      <a:pt x="41" y="141"/>
                    </a:ln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1"/>
              <p:cNvSpPr>
                <a:spLocks/>
              </p:cNvSpPr>
              <p:nvPr/>
            </p:nvSpPr>
            <p:spPr bwMode="auto">
              <a:xfrm>
                <a:off x="1607" y="1170"/>
                <a:ext cx="85" cy="74"/>
              </a:xfrm>
              <a:custGeom>
                <a:avLst/>
                <a:gdLst>
                  <a:gd name="T0" fmla="*/ 0 w 51"/>
                  <a:gd name="T1" fmla="*/ 42 h 45"/>
                  <a:gd name="T2" fmla="*/ 25 w 51"/>
                  <a:gd name="T3" fmla="*/ 45 h 45"/>
                  <a:gd name="T4" fmla="*/ 51 w 51"/>
                  <a:gd name="T5" fmla="*/ 42 h 45"/>
                  <a:gd name="T6" fmla="*/ 51 w 51"/>
                  <a:gd name="T7" fmla="*/ 0 h 45"/>
                  <a:gd name="T8" fmla="*/ 0 w 51"/>
                  <a:gd name="T9" fmla="*/ 0 h 45"/>
                  <a:gd name="T10" fmla="*/ 0 w 51"/>
                  <a:gd name="T11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45">
                    <a:moveTo>
                      <a:pt x="0" y="42"/>
                    </a:moveTo>
                    <a:cubicBezTo>
                      <a:pt x="8" y="44"/>
                      <a:pt x="16" y="45"/>
                      <a:pt x="25" y="45"/>
                    </a:cubicBezTo>
                    <a:cubicBezTo>
                      <a:pt x="34" y="45"/>
                      <a:pt x="43" y="44"/>
                      <a:pt x="51" y="42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D6AC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2"/>
              <p:cNvSpPr>
                <a:spLocks/>
              </p:cNvSpPr>
              <p:nvPr/>
            </p:nvSpPr>
            <p:spPr bwMode="auto">
              <a:xfrm>
                <a:off x="1550" y="1041"/>
                <a:ext cx="198" cy="187"/>
              </a:xfrm>
              <a:custGeom>
                <a:avLst/>
                <a:gdLst>
                  <a:gd name="T0" fmla="*/ 0 w 119"/>
                  <a:gd name="T1" fmla="*/ 0 h 113"/>
                  <a:gd name="T2" fmla="*/ 0 w 119"/>
                  <a:gd name="T3" fmla="*/ 93 h 113"/>
                  <a:gd name="T4" fmla="*/ 0 w 119"/>
                  <a:gd name="T5" fmla="*/ 93 h 113"/>
                  <a:gd name="T6" fmla="*/ 59 w 119"/>
                  <a:gd name="T7" fmla="*/ 113 h 113"/>
                  <a:gd name="T8" fmla="*/ 119 w 119"/>
                  <a:gd name="T9" fmla="*/ 93 h 113"/>
                  <a:gd name="T10" fmla="*/ 119 w 119"/>
                  <a:gd name="T11" fmla="*/ 0 h 113"/>
                  <a:gd name="T12" fmla="*/ 0 w 119"/>
                  <a:gd name="T1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3">
                    <a:moveTo>
                      <a:pt x="0" y="0"/>
                    </a:move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16" y="106"/>
                      <a:pt x="37" y="113"/>
                      <a:pt x="59" y="113"/>
                    </a:cubicBezTo>
                    <a:cubicBezTo>
                      <a:pt x="81" y="113"/>
                      <a:pt x="103" y="106"/>
                      <a:pt x="119" y="93"/>
                    </a:cubicBezTo>
                    <a:cubicBezTo>
                      <a:pt x="119" y="0"/>
                      <a:pt x="119" y="0"/>
                      <a:pt x="11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3"/>
              <p:cNvSpPr>
                <a:spLocks/>
              </p:cNvSpPr>
              <p:nvPr/>
            </p:nvSpPr>
            <p:spPr bwMode="auto">
              <a:xfrm>
                <a:off x="1550" y="946"/>
                <a:ext cx="140" cy="149"/>
              </a:xfrm>
              <a:custGeom>
                <a:avLst/>
                <a:gdLst>
                  <a:gd name="T0" fmla="*/ 84 w 84"/>
                  <a:gd name="T1" fmla="*/ 5 h 90"/>
                  <a:gd name="T2" fmla="*/ 60 w 84"/>
                  <a:gd name="T3" fmla="*/ 0 h 90"/>
                  <a:gd name="T4" fmla="*/ 0 w 84"/>
                  <a:gd name="T5" fmla="*/ 60 h 90"/>
                  <a:gd name="T6" fmla="*/ 0 w 84"/>
                  <a:gd name="T7" fmla="*/ 90 h 90"/>
                  <a:gd name="T8" fmla="*/ 84 w 84"/>
                  <a:gd name="T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0">
                    <a:moveTo>
                      <a:pt x="84" y="5"/>
                    </a:moveTo>
                    <a:cubicBezTo>
                      <a:pt x="77" y="2"/>
                      <a:pt x="69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44" y="85"/>
                      <a:pt x="79" y="50"/>
                      <a:pt x="84" y="5"/>
                    </a:cubicBezTo>
                    <a:close/>
                  </a:path>
                </a:pathLst>
              </a:cu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24"/>
              <p:cNvSpPr>
                <a:spLocks/>
              </p:cNvSpPr>
              <p:nvPr/>
            </p:nvSpPr>
            <p:spPr bwMode="auto">
              <a:xfrm>
                <a:off x="1608" y="946"/>
                <a:ext cx="140" cy="149"/>
              </a:xfrm>
              <a:custGeom>
                <a:avLst/>
                <a:gdLst>
                  <a:gd name="T0" fmla="*/ 0 w 84"/>
                  <a:gd name="T1" fmla="*/ 5 h 90"/>
                  <a:gd name="T2" fmla="*/ 24 w 84"/>
                  <a:gd name="T3" fmla="*/ 0 h 90"/>
                  <a:gd name="T4" fmla="*/ 84 w 84"/>
                  <a:gd name="T5" fmla="*/ 60 h 90"/>
                  <a:gd name="T6" fmla="*/ 84 w 84"/>
                  <a:gd name="T7" fmla="*/ 90 h 90"/>
                  <a:gd name="T8" fmla="*/ 0 w 84"/>
                  <a:gd name="T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0">
                    <a:moveTo>
                      <a:pt x="0" y="5"/>
                    </a:moveTo>
                    <a:cubicBezTo>
                      <a:pt x="7" y="2"/>
                      <a:pt x="16" y="0"/>
                      <a:pt x="24" y="0"/>
                    </a:cubicBezTo>
                    <a:cubicBezTo>
                      <a:pt x="58" y="0"/>
                      <a:pt x="84" y="27"/>
                      <a:pt x="84" y="60"/>
                    </a:cubicBezTo>
                    <a:cubicBezTo>
                      <a:pt x="84" y="90"/>
                      <a:pt x="84" y="90"/>
                      <a:pt x="84" y="90"/>
                    </a:cubicBezTo>
                    <a:cubicBezTo>
                      <a:pt x="40" y="85"/>
                      <a:pt x="5" y="50"/>
                      <a:pt x="0" y="5"/>
                    </a:cubicBezTo>
                    <a:close/>
                  </a:path>
                </a:pathLst>
              </a:cu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5"/>
              <p:cNvSpPr>
                <a:spLocks/>
              </p:cNvSpPr>
              <p:nvPr/>
            </p:nvSpPr>
            <p:spPr bwMode="auto">
              <a:xfrm>
                <a:off x="1417" y="1269"/>
                <a:ext cx="463" cy="572"/>
              </a:xfrm>
              <a:custGeom>
                <a:avLst/>
                <a:gdLst>
                  <a:gd name="T0" fmla="*/ 219 w 278"/>
                  <a:gd name="T1" fmla="*/ 0 h 345"/>
                  <a:gd name="T2" fmla="*/ 186 w 278"/>
                  <a:gd name="T3" fmla="*/ 0 h 345"/>
                  <a:gd name="T4" fmla="*/ 140 w 278"/>
                  <a:gd name="T5" fmla="*/ 104 h 345"/>
                  <a:gd name="T6" fmla="*/ 93 w 278"/>
                  <a:gd name="T7" fmla="*/ 0 h 345"/>
                  <a:gd name="T8" fmla="*/ 58 w 278"/>
                  <a:gd name="T9" fmla="*/ 0 h 345"/>
                  <a:gd name="T10" fmla="*/ 0 w 278"/>
                  <a:gd name="T11" fmla="*/ 59 h 345"/>
                  <a:gd name="T12" fmla="*/ 0 w 278"/>
                  <a:gd name="T13" fmla="*/ 220 h 345"/>
                  <a:gd name="T14" fmla="*/ 51 w 278"/>
                  <a:gd name="T15" fmla="*/ 220 h 345"/>
                  <a:gd name="T16" fmla="*/ 51 w 278"/>
                  <a:gd name="T17" fmla="*/ 109 h 345"/>
                  <a:gd name="T18" fmla="*/ 58 w 278"/>
                  <a:gd name="T19" fmla="*/ 109 h 345"/>
                  <a:gd name="T20" fmla="*/ 59 w 278"/>
                  <a:gd name="T21" fmla="*/ 345 h 345"/>
                  <a:gd name="T22" fmla="*/ 218 w 278"/>
                  <a:gd name="T23" fmla="*/ 345 h 345"/>
                  <a:gd name="T24" fmla="*/ 219 w 278"/>
                  <a:gd name="T25" fmla="*/ 109 h 345"/>
                  <a:gd name="T26" fmla="*/ 227 w 278"/>
                  <a:gd name="T27" fmla="*/ 109 h 345"/>
                  <a:gd name="T28" fmla="*/ 227 w 278"/>
                  <a:gd name="T29" fmla="*/ 214 h 345"/>
                  <a:gd name="T30" fmla="*/ 278 w 278"/>
                  <a:gd name="T31" fmla="*/ 214 h 345"/>
                  <a:gd name="T32" fmla="*/ 278 w 278"/>
                  <a:gd name="T33" fmla="*/ 59 h 345"/>
                  <a:gd name="T34" fmla="*/ 219 w 278"/>
                  <a:gd name="T35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345">
                    <a:moveTo>
                      <a:pt x="219" y="0"/>
                    </a:moveTo>
                    <a:cubicBezTo>
                      <a:pt x="186" y="0"/>
                      <a:pt x="186" y="0"/>
                      <a:pt x="186" y="0"/>
                    </a:cubicBezTo>
                    <a:cubicBezTo>
                      <a:pt x="140" y="104"/>
                      <a:pt x="140" y="104"/>
                      <a:pt x="140" y="104"/>
                    </a:cubicBezTo>
                    <a:cubicBezTo>
                      <a:pt x="140" y="104"/>
                      <a:pt x="105" y="30"/>
                      <a:pt x="9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7"/>
                      <a:pt x="0" y="59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51" y="220"/>
                      <a:pt x="51" y="220"/>
                      <a:pt x="51" y="220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345"/>
                      <a:pt x="59" y="345"/>
                      <a:pt x="59" y="345"/>
                    </a:cubicBezTo>
                    <a:cubicBezTo>
                      <a:pt x="218" y="345"/>
                      <a:pt x="218" y="345"/>
                      <a:pt x="218" y="345"/>
                    </a:cubicBezTo>
                    <a:cubicBezTo>
                      <a:pt x="219" y="109"/>
                      <a:pt x="219" y="109"/>
                      <a:pt x="219" y="109"/>
                    </a:cubicBezTo>
                    <a:cubicBezTo>
                      <a:pt x="227" y="109"/>
                      <a:pt x="227" y="109"/>
                      <a:pt x="227" y="109"/>
                    </a:cubicBezTo>
                    <a:cubicBezTo>
                      <a:pt x="227" y="214"/>
                      <a:pt x="227" y="214"/>
                      <a:pt x="227" y="214"/>
                    </a:cubicBezTo>
                    <a:cubicBezTo>
                      <a:pt x="278" y="214"/>
                      <a:pt x="278" y="214"/>
                      <a:pt x="278" y="214"/>
                    </a:cubicBezTo>
                    <a:cubicBezTo>
                      <a:pt x="278" y="59"/>
                      <a:pt x="278" y="59"/>
                      <a:pt x="278" y="59"/>
                    </a:cubicBezTo>
                    <a:cubicBezTo>
                      <a:pt x="278" y="27"/>
                      <a:pt x="251" y="0"/>
                      <a:pt x="219" y="0"/>
                    </a:cubicBez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1623" y="2311"/>
                <a:ext cx="160" cy="83"/>
              </a:xfrm>
              <a:custGeom>
                <a:avLst/>
                <a:gdLst>
                  <a:gd name="T0" fmla="*/ 55 w 96"/>
                  <a:gd name="T1" fmla="*/ 0 h 50"/>
                  <a:gd name="T2" fmla="*/ 0 w 96"/>
                  <a:gd name="T3" fmla="*/ 50 h 50"/>
                  <a:gd name="T4" fmla="*/ 55 w 96"/>
                  <a:gd name="T5" fmla="*/ 50 h 50"/>
                  <a:gd name="T6" fmla="*/ 96 w 96"/>
                  <a:gd name="T7" fmla="*/ 50 h 50"/>
                  <a:gd name="T8" fmla="*/ 96 w 96"/>
                  <a:gd name="T9" fmla="*/ 0 h 50"/>
                  <a:gd name="T10" fmla="*/ 55 w 96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50">
                    <a:moveTo>
                      <a:pt x="55" y="0"/>
                    </a:moveTo>
                    <a:cubicBezTo>
                      <a:pt x="26" y="0"/>
                      <a:pt x="3" y="22"/>
                      <a:pt x="0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0"/>
                      <a:pt x="96" y="0"/>
                      <a:pt x="96" y="0"/>
                    </a:cubicBez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1638" y="2311"/>
                <a:ext cx="145" cy="42"/>
              </a:xfrm>
              <a:custGeom>
                <a:avLst/>
                <a:gdLst>
                  <a:gd name="T0" fmla="*/ 46 w 87"/>
                  <a:gd name="T1" fmla="*/ 0 h 25"/>
                  <a:gd name="T2" fmla="*/ 0 w 87"/>
                  <a:gd name="T3" fmla="*/ 25 h 25"/>
                  <a:gd name="T4" fmla="*/ 59 w 87"/>
                  <a:gd name="T5" fmla="*/ 25 h 25"/>
                  <a:gd name="T6" fmla="*/ 87 w 87"/>
                  <a:gd name="T7" fmla="*/ 0 h 25"/>
                  <a:gd name="T8" fmla="*/ 46 w 8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5">
                    <a:moveTo>
                      <a:pt x="46" y="0"/>
                    </a:moveTo>
                    <a:cubicBezTo>
                      <a:pt x="27" y="0"/>
                      <a:pt x="10" y="10"/>
                      <a:pt x="0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73" y="25"/>
                      <a:pt x="85" y="14"/>
                      <a:pt x="87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2"/>
              <p:cNvSpPr>
                <a:spLocks/>
              </p:cNvSpPr>
              <p:nvPr/>
            </p:nvSpPr>
            <p:spPr bwMode="auto">
              <a:xfrm>
                <a:off x="1495" y="1241"/>
                <a:ext cx="155" cy="201"/>
              </a:xfrm>
              <a:custGeom>
                <a:avLst/>
                <a:gdLst>
                  <a:gd name="T0" fmla="*/ 87 w 155"/>
                  <a:gd name="T1" fmla="*/ 73 h 201"/>
                  <a:gd name="T2" fmla="*/ 58 w 155"/>
                  <a:gd name="T3" fmla="*/ 93 h 201"/>
                  <a:gd name="T4" fmla="*/ 155 w 155"/>
                  <a:gd name="T5" fmla="*/ 201 h 201"/>
                  <a:gd name="T6" fmla="*/ 75 w 155"/>
                  <a:gd name="T7" fmla="*/ 0 h 201"/>
                  <a:gd name="T8" fmla="*/ 0 w 155"/>
                  <a:gd name="T9" fmla="*/ 28 h 201"/>
                  <a:gd name="T10" fmla="*/ 40 w 155"/>
                  <a:gd name="T11" fmla="*/ 73 h 201"/>
                  <a:gd name="T12" fmla="*/ 87 w 155"/>
                  <a:gd name="T13" fmla="*/ 7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201">
                    <a:moveTo>
                      <a:pt x="87" y="73"/>
                    </a:moveTo>
                    <a:lnTo>
                      <a:pt x="58" y="93"/>
                    </a:lnTo>
                    <a:lnTo>
                      <a:pt x="155" y="201"/>
                    </a:lnTo>
                    <a:lnTo>
                      <a:pt x="75" y="0"/>
                    </a:lnTo>
                    <a:lnTo>
                      <a:pt x="0" y="28"/>
                    </a:lnTo>
                    <a:lnTo>
                      <a:pt x="40" y="73"/>
                    </a:lnTo>
                    <a:lnTo>
                      <a:pt x="87" y="73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3"/>
              <p:cNvSpPr>
                <a:spLocks/>
              </p:cNvSpPr>
              <p:nvPr/>
            </p:nvSpPr>
            <p:spPr bwMode="auto">
              <a:xfrm>
                <a:off x="1650" y="1241"/>
                <a:ext cx="153" cy="201"/>
              </a:xfrm>
              <a:custGeom>
                <a:avLst/>
                <a:gdLst>
                  <a:gd name="T0" fmla="*/ 67 w 153"/>
                  <a:gd name="T1" fmla="*/ 73 h 201"/>
                  <a:gd name="T2" fmla="*/ 95 w 153"/>
                  <a:gd name="T3" fmla="*/ 93 h 201"/>
                  <a:gd name="T4" fmla="*/ 0 w 153"/>
                  <a:gd name="T5" fmla="*/ 201 h 201"/>
                  <a:gd name="T6" fmla="*/ 80 w 153"/>
                  <a:gd name="T7" fmla="*/ 0 h 201"/>
                  <a:gd name="T8" fmla="*/ 153 w 153"/>
                  <a:gd name="T9" fmla="*/ 28 h 201"/>
                  <a:gd name="T10" fmla="*/ 113 w 153"/>
                  <a:gd name="T11" fmla="*/ 73 h 201"/>
                  <a:gd name="T12" fmla="*/ 67 w 153"/>
                  <a:gd name="T13" fmla="*/ 7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3" h="201">
                    <a:moveTo>
                      <a:pt x="67" y="73"/>
                    </a:moveTo>
                    <a:lnTo>
                      <a:pt x="95" y="93"/>
                    </a:lnTo>
                    <a:lnTo>
                      <a:pt x="0" y="201"/>
                    </a:lnTo>
                    <a:lnTo>
                      <a:pt x="80" y="0"/>
                    </a:lnTo>
                    <a:lnTo>
                      <a:pt x="153" y="28"/>
                    </a:lnTo>
                    <a:lnTo>
                      <a:pt x="113" y="73"/>
                    </a:lnTo>
                    <a:lnTo>
                      <a:pt x="67" y="73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Oval 34"/>
              <p:cNvSpPr>
                <a:spLocks noChangeArrowheads="1"/>
              </p:cNvSpPr>
              <p:nvPr/>
            </p:nvSpPr>
            <p:spPr bwMode="auto">
              <a:xfrm>
                <a:off x="1530" y="1153"/>
                <a:ext cx="15" cy="14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Oval 35"/>
              <p:cNvSpPr>
                <a:spLocks noChangeArrowheads="1"/>
              </p:cNvSpPr>
              <p:nvPr/>
            </p:nvSpPr>
            <p:spPr bwMode="auto">
              <a:xfrm>
                <a:off x="1753" y="1153"/>
                <a:ext cx="14" cy="14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2249487" y="2433265"/>
              <a:ext cx="134937" cy="449450"/>
            </a:xfrm>
            <a:prstGeom prst="rect">
              <a:avLst/>
            </a:prstGeom>
            <a:solidFill>
              <a:srgbClr val="9B4F9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Isosceles Triangle 6"/>
            <p:cNvSpPr/>
            <p:nvPr/>
          </p:nvSpPr>
          <p:spPr bwMode="auto">
            <a:xfrm rot="10800000">
              <a:off x="2528755" y="2054226"/>
              <a:ext cx="179651" cy="237330"/>
            </a:xfrm>
            <a:prstGeom prst="triangle">
              <a:avLst/>
            </a:prstGeom>
            <a:solidFill>
              <a:srgbClr val="FFCC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850354" y="2456892"/>
              <a:ext cx="134937" cy="430770"/>
            </a:xfrm>
            <a:prstGeom prst="rect">
              <a:avLst/>
            </a:prstGeom>
            <a:solidFill>
              <a:srgbClr val="9B4F9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588576" y="2354261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592547" y="2472901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596516" y="2582755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121343" y="3183566"/>
            <a:ext cx="473223" cy="1483112"/>
            <a:chOff x="4618160" y="1882676"/>
            <a:chExt cx="667987" cy="2093517"/>
          </a:xfrm>
        </p:grpSpPr>
        <p:sp>
          <p:nvSpPr>
            <p:cNvPr id="98" name="Freeform 5"/>
            <p:cNvSpPr>
              <a:spLocks/>
            </p:cNvSpPr>
            <p:nvPr/>
          </p:nvSpPr>
          <p:spPr bwMode="auto">
            <a:xfrm>
              <a:off x="4776715" y="2072061"/>
              <a:ext cx="350877" cy="71937"/>
            </a:xfrm>
            <a:custGeom>
              <a:avLst/>
              <a:gdLst>
                <a:gd name="T0" fmla="*/ 146 w 146"/>
                <a:gd name="T1" fmla="*/ 23 h 30"/>
                <a:gd name="T2" fmla="*/ 139 w 146"/>
                <a:gd name="T3" fmla="*/ 30 h 30"/>
                <a:gd name="T4" fmla="*/ 8 w 146"/>
                <a:gd name="T5" fmla="*/ 30 h 30"/>
                <a:gd name="T6" fmla="*/ 0 w 146"/>
                <a:gd name="T7" fmla="*/ 23 h 30"/>
                <a:gd name="T8" fmla="*/ 0 w 146"/>
                <a:gd name="T9" fmla="*/ 7 h 30"/>
                <a:gd name="T10" fmla="*/ 8 w 146"/>
                <a:gd name="T11" fmla="*/ 0 h 30"/>
                <a:gd name="T12" fmla="*/ 139 w 146"/>
                <a:gd name="T13" fmla="*/ 0 h 30"/>
                <a:gd name="T14" fmla="*/ 146 w 146"/>
                <a:gd name="T15" fmla="*/ 7 h 30"/>
                <a:gd name="T16" fmla="*/ 146 w 146"/>
                <a:gd name="T17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30">
                  <a:moveTo>
                    <a:pt x="146" y="23"/>
                  </a:moveTo>
                  <a:cubicBezTo>
                    <a:pt x="146" y="27"/>
                    <a:pt x="143" y="30"/>
                    <a:pt x="139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3" y="0"/>
                    <a:pt x="146" y="3"/>
                    <a:pt x="146" y="7"/>
                  </a:cubicBezTo>
                  <a:lnTo>
                    <a:pt x="146" y="23"/>
                  </a:lnTo>
                  <a:close/>
                </a:path>
              </a:pathLst>
            </a:custGeom>
            <a:solidFill>
              <a:srgbClr val="C6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6"/>
            <p:cNvSpPr>
              <a:spLocks noChangeArrowheads="1"/>
            </p:cNvSpPr>
            <p:nvPr/>
          </p:nvSpPr>
          <p:spPr bwMode="auto">
            <a:xfrm>
              <a:off x="4759098" y="3035138"/>
              <a:ext cx="384643" cy="126257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7"/>
            <p:cNvSpPr>
              <a:spLocks noChangeArrowheads="1"/>
            </p:cNvSpPr>
            <p:nvPr/>
          </p:nvSpPr>
          <p:spPr bwMode="auto">
            <a:xfrm>
              <a:off x="4759098" y="3035138"/>
              <a:ext cx="99831" cy="835351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/>
            <p:cNvSpPr>
              <a:spLocks/>
            </p:cNvSpPr>
            <p:nvPr/>
          </p:nvSpPr>
          <p:spPr bwMode="auto">
            <a:xfrm>
              <a:off x="4626968" y="3855808"/>
              <a:ext cx="231960" cy="120385"/>
            </a:xfrm>
            <a:custGeom>
              <a:avLst/>
              <a:gdLst>
                <a:gd name="T0" fmla="*/ 55 w 96"/>
                <a:gd name="T1" fmla="*/ 0 h 50"/>
                <a:gd name="T2" fmla="*/ 0 w 96"/>
                <a:gd name="T3" fmla="*/ 50 h 50"/>
                <a:gd name="T4" fmla="*/ 55 w 96"/>
                <a:gd name="T5" fmla="*/ 50 h 50"/>
                <a:gd name="T6" fmla="*/ 96 w 96"/>
                <a:gd name="T7" fmla="*/ 50 h 50"/>
                <a:gd name="T8" fmla="*/ 96 w 96"/>
                <a:gd name="T9" fmla="*/ 0 h 50"/>
                <a:gd name="T10" fmla="*/ 55 w 96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50">
                  <a:moveTo>
                    <a:pt x="55" y="0"/>
                  </a:moveTo>
                  <a:cubicBezTo>
                    <a:pt x="26" y="0"/>
                    <a:pt x="3" y="22"/>
                    <a:pt x="0" y="50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0"/>
                    <a:pt x="96" y="0"/>
                    <a:pt x="9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5045378" y="3035138"/>
              <a:ext cx="98363" cy="835351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"/>
            <p:cNvSpPr>
              <a:spLocks/>
            </p:cNvSpPr>
            <p:nvPr/>
          </p:nvSpPr>
          <p:spPr bwMode="auto">
            <a:xfrm>
              <a:off x="4913249" y="3855808"/>
              <a:ext cx="230492" cy="120385"/>
            </a:xfrm>
            <a:custGeom>
              <a:avLst/>
              <a:gdLst>
                <a:gd name="T0" fmla="*/ 55 w 96"/>
                <a:gd name="T1" fmla="*/ 0 h 50"/>
                <a:gd name="T2" fmla="*/ 0 w 96"/>
                <a:gd name="T3" fmla="*/ 50 h 50"/>
                <a:gd name="T4" fmla="*/ 55 w 96"/>
                <a:gd name="T5" fmla="*/ 50 h 50"/>
                <a:gd name="T6" fmla="*/ 96 w 96"/>
                <a:gd name="T7" fmla="*/ 50 h 50"/>
                <a:gd name="T8" fmla="*/ 96 w 96"/>
                <a:gd name="T9" fmla="*/ 0 h 50"/>
                <a:gd name="T10" fmla="*/ 55 w 96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50">
                  <a:moveTo>
                    <a:pt x="55" y="0"/>
                  </a:moveTo>
                  <a:cubicBezTo>
                    <a:pt x="26" y="0"/>
                    <a:pt x="3" y="22"/>
                    <a:pt x="0" y="50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0"/>
                    <a:pt x="96" y="0"/>
                    <a:pt x="9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1"/>
            <p:cNvSpPr>
              <a:spLocks/>
            </p:cNvSpPr>
            <p:nvPr/>
          </p:nvSpPr>
          <p:spPr bwMode="auto">
            <a:xfrm>
              <a:off x="4618160" y="2343661"/>
              <a:ext cx="667987" cy="691477"/>
            </a:xfrm>
            <a:custGeom>
              <a:avLst/>
              <a:gdLst>
                <a:gd name="T0" fmla="*/ 219 w 278"/>
                <a:gd name="T1" fmla="*/ 0 h 288"/>
                <a:gd name="T2" fmla="*/ 59 w 278"/>
                <a:gd name="T3" fmla="*/ 0 h 288"/>
                <a:gd name="T4" fmla="*/ 0 w 278"/>
                <a:gd name="T5" fmla="*/ 59 h 288"/>
                <a:gd name="T6" fmla="*/ 0 w 278"/>
                <a:gd name="T7" fmla="*/ 109 h 288"/>
                <a:gd name="T8" fmla="*/ 59 w 278"/>
                <a:gd name="T9" fmla="*/ 109 h 288"/>
                <a:gd name="T10" fmla="*/ 59 w 278"/>
                <a:gd name="T11" fmla="*/ 288 h 288"/>
                <a:gd name="T12" fmla="*/ 219 w 278"/>
                <a:gd name="T13" fmla="*/ 288 h 288"/>
                <a:gd name="T14" fmla="*/ 219 w 278"/>
                <a:gd name="T15" fmla="*/ 109 h 288"/>
                <a:gd name="T16" fmla="*/ 278 w 278"/>
                <a:gd name="T17" fmla="*/ 109 h 288"/>
                <a:gd name="T18" fmla="*/ 278 w 278"/>
                <a:gd name="T19" fmla="*/ 59 h 288"/>
                <a:gd name="T20" fmla="*/ 219 w 278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8" h="288">
                  <a:moveTo>
                    <a:pt x="219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7"/>
                    <a:pt x="0" y="5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59" y="288"/>
                    <a:pt x="59" y="288"/>
                    <a:pt x="59" y="288"/>
                  </a:cubicBezTo>
                  <a:cubicBezTo>
                    <a:pt x="219" y="288"/>
                    <a:pt x="219" y="288"/>
                    <a:pt x="219" y="288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78" y="109"/>
                    <a:pt x="278" y="109"/>
                    <a:pt x="278" y="109"/>
                  </a:cubicBezTo>
                  <a:cubicBezTo>
                    <a:pt x="278" y="59"/>
                    <a:pt x="278" y="59"/>
                    <a:pt x="278" y="59"/>
                  </a:cubicBezTo>
                  <a:cubicBezTo>
                    <a:pt x="278" y="27"/>
                    <a:pt x="252" y="0"/>
                    <a:pt x="219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5164294" y="2604983"/>
              <a:ext cx="102767" cy="615136"/>
            </a:xfrm>
            <a:prstGeom prst="rect">
              <a:avLst/>
            </a:pr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4"/>
            <p:cNvSpPr>
              <a:spLocks/>
            </p:cNvSpPr>
            <p:nvPr/>
          </p:nvSpPr>
          <p:spPr bwMode="auto">
            <a:xfrm>
              <a:off x="5164294" y="3115884"/>
              <a:ext cx="102767" cy="207003"/>
            </a:xfrm>
            <a:custGeom>
              <a:avLst/>
              <a:gdLst>
                <a:gd name="T0" fmla="*/ 0 w 43"/>
                <a:gd name="T1" fmla="*/ 0 h 86"/>
                <a:gd name="T2" fmla="*/ 0 w 43"/>
                <a:gd name="T3" fmla="*/ 86 h 86"/>
                <a:gd name="T4" fmla="*/ 43 w 43"/>
                <a:gd name="T5" fmla="*/ 43 h 86"/>
                <a:gd name="T6" fmla="*/ 0 w 43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86">
                  <a:moveTo>
                    <a:pt x="0" y="0"/>
                  </a:moveTo>
                  <a:cubicBezTo>
                    <a:pt x="0" y="86"/>
                    <a:pt x="0" y="86"/>
                    <a:pt x="0" y="86"/>
                  </a:cubicBezTo>
                  <a:cubicBezTo>
                    <a:pt x="24" y="86"/>
                    <a:pt x="43" y="67"/>
                    <a:pt x="43" y="43"/>
                  </a:cubicBezTo>
                  <a:cubicBezTo>
                    <a:pt x="43" y="19"/>
                    <a:pt x="24" y="0"/>
                    <a:pt x="0" y="0"/>
                  </a:cubicBezTo>
                  <a:close/>
                </a:path>
              </a:pathLst>
            </a:cu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/>
            </p:cNvSpPr>
            <p:nvPr/>
          </p:nvSpPr>
          <p:spPr bwMode="auto">
            <a:xfrm>
              <a:off x="4891227" y="2202723"/>
              <a:ext cx="120384" cy="201130"/>
            </a:xfrm>
            <a:custGeom>
              <a:avLst/>
              <a:gdLst>
                <a:gd name="T0" fmla="*/ 41 w 82"/>
                <a:gd name="T1" fmla="*/ 137 h 137"/>
                <a:gd name="T2" fmla="*/ 0 w 82"/>
                <a:gd name="T3" fmla="*/ 96 h 137"/>
                <a:gd name="T4" fmla="*/ 0 w 82"/>
                <a:gd name="T5" fmla="*/ 0 h 137"/>
                <a:gd name="T6" fmla="*/ 82 w 82"/>
                <a:gd name="T7" fmla="*/ 0 h 137"/>
                <a:gd name="T8" fmla="*/ 82 w 82"/>
                <a:gd name="T9" fmla="*/ 96 h 137"/>
                <a:gd name="T10" fmla="*/ 41 w 82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37">
                  <a:moveTo>
                    <a:pt x="41" y="137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96"/>
                  </a:lnTo>
                  <a:lnTo>
                    <a:pt x="41" y="137"/>
                  </a:lnTo>
                  <a:close/>
                </a:path>
              </a:pathLst>
            </a:cu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/>
            </p:cNvSpPr>
            <p:nvPr/>
          </p:nvSpPr>
          <p:spPr bwMode="auto">
            <a:xfrm>
              <a:off x="4891227" y="2202723"/>
              <a:ext cx="120384" cy="107172"/>
            </a:xfrm>
            <a:custGeom>
              <a:avLst/>
              <a:gdLst>
                <a:gd name="T0" fmla="*/ 0 w 50"/>
                <a:gd name="T1" fmla="*/ 41 h 45"/>
                <a:gd name="T2" fmla="*/ 25 w 50"/>
                <a:gd name="T3" fmla="*/ 45 h 45"/>
                <a:gd name="T4" fmla="*/ 50 w 50"/>
                <a:gd name="T5" fmla="*/ 41 h 45"/>
                <a:gd name="T6" fmla="*/ 50 w 50"/>
                <a:gd name="T7" fmla="*/ 0 h 45"/>
                <a:gd name="T8" fmla="*/ 0 w 50"/>
                <a:gd name="T9" fmla="*/ 0 h 45"/>
                <a:gd name="T10" fmla="*/ 0 w 50"/>
                <a:gd name="T11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45">
                  <a:moveTo>
                    <a:pt x="0" y="41"/>
                  </a:moveTo>
                  <a:cubicBezTo>
                    <a:pt x="8" y="43"/>
                    <a:pt x="16" y="45"/>
                    <a:pt x="25" y="45"/>
                  </a:cubicBezTo>
                  <a:cubicBezTo>
                    <a:pt x="34" y="45"/>
                    <a:pt x="42" y="43"/>
                    <a:pt x="50" y="4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C6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/>
            </p:cNvSpPr>
            <p:nvPr/>
          </p:nvSpPr>
          <p:spPr bwMode="auto">
            <a:xfrm>
              <a:off x="4807545" y="1882676"/>
              <a:ext cx="289216" cy="196726"/>
            </a:xfrm>
            <a:custGeom>
              <a:avLst/>
              <a:gdLst>
                <a:gd name="T0" fmla="*/ 60 w 120"/>
                <a:gd name="T1" fmla="*/ 0 h 82"/>
                <a:gd name="T2" fmla="*/ 0 w 120"/>
                <a:gd name="T3" fmla="*/ 60 h 82"/>
                <a:gd name="T4" fmla="*/ 0 w 120"/>
                <a:gd name="T5" fmla="*/ 82 h 82"/>
                <a:gd name="T6" fmla="*/ 120 w 120"/>
                <a:gd name="T7" fmla="*/ 82 h 82"/>
                <a:gd name="T8" fmla="*/ 120 w 120"/>
                <a:gd name="T9" fmla="*/ 60 h 82"/>
                <a:gd name="T10" fmla="*/ 60 w 120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82">
                  <a:moveTo>
                    <a:pt x="60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lose/>
                </a:path>
              </a:pathLst>
            </a:custGeom>
            <a:solidFill>
              <a:srgbClr val="66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/>
            </p:cNvSpPr>
            <p:nvPr/>
          </p:nvSpPr>
          <p:spPr bwMode="auto">
            <a:xfrm>
              <a:off x="4807545" y="2014805"/>
              <a:ext cx="289216" cy="271599"/>
            </a:xfrm>
            <a:custGeom>
              <a:avLst/>
              <a:gdLst>
                <a:gd name="T0" fmla="*/ 0 w 120"/>
                <a:gd name="T1" fmla="*/ 0 h 113"/>
                <a:gd name="T2" fmla="*/ 0 w 120"/>
                <a:gd name="T3" fmla="*/ 93 h 113"/>
                <a:gd name="T4" fmla="*/ 1 w 120"/>
                <a:gd name="T5" fmla="*/ 93 h 113"/>
                <a:gd name="T6" fmla="*/ 60 w 120"/>
                <a:gd name="T7" fmla="*/ 113 h 113"/>
                <a:gd name="T8" fmla="*/ 119 w 120"/>
                <a:gd name="T9" fmla="*/ 93 h 113"/>
                <a:gd name="T10" fmla="*/ 120 w 120"/>
                <a:gd name="T11" fmla="*/ 93 h 113"/>
                <a:gd name="T12" fmla="*/ 120 w 120"/>
                <a:gd name="T13" fmla="*/ 0 h 113"/>
                <a:gd name="T14" fmla="*/ 0 w 120"/>
                <a:gd name="T1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3">
                  <a:moveTo>
                    <a:pt x="0" y="0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7" y="105"/>
                    <a:pt x="38" y="113"/>
                    <a:pt x="60" y="113"/>
                  </a:cubicBezTo>
                  <a:cubicBezTo>
                    <a:pt x="82" y="113"/>
                    <a:pt x="103" y="105"/>
                    <a:pt x="119" y="93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24"/>
            <p:cNvSpPr>
              <a:spLocks noChangeArrowheads="1"/>
            </p:cNvSpPr>
            <p:nvPr/>
          </p:nvSpPr>
          <p:spPr bwMode="auto">
            <a:xfrm>
              <a:off x="5164294" y="2604983"/>
              <a:ext cx="102767" cy="29362"/>
            </a:xfrm>
            <a:prstGeom prst="rect">
              <a:avLst/>
            </a:prstGeom>
            <a:solidFill>
              <a:srgbClr val="C6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25"/>
            <p:cNvSpPr>
              <a:spLocks noChangeArrowheads="1"/>
            </p:cNvSpPr>
            <p:nvPr/>
          </p:nvSpPr>
          <p:spPr bwMode="auto">
            <a:xfrm>
              <a:off x="4637245" y="2604983"/>
              <a:ext cx="102767" cy="29362"/>
            </a:xfrm>
            <a:prstGeom prst="rect">
              <a:avLst/>
            </a:prstGeom>
            <a:solidFill>
              <a:srgbClr val="C6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3"/>
            <p:cNvSpPr>
              <a:spLocks noChangeArrowheads="1"/>
            </p:cNvSpPr>
            <p:nvPr/>
          </p:nvSpPr>
          <p:spPr bwMode="auto">
            <a:xfrm flipH="1">
              <a:off x="4635778" y="2614053"/>
              <a:ext cx="102767" cy="615136"/>
            </a:xfrm>
            <a:prstGeom prst="rect">
              <a:avLst/>
            </a:pr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 flipH="1">
              <a:off x="4635777" y="3057893"/>
              <a:ext cx="102767" cy="207003"/>
            </a:xfrm>
            <a:custGeom>
              <a:avLst/>
              <a:gdLst>
                <a:gd name="T0" fmla="*/ 0 w 43"/>
                <a:gd name="T1" fmla="*/ 0 h 86"/>
                <a:gd name="T2" fmla="*/ 0 w 43"/>
                <a:gd name="T3" fmla="*/ 86 h 86"/>
                <a:gd name="T4" fmla="*/ 43 w 43"/>
                <a:gd name="T5" fmla="*/ 43 h 86"/>
                <a:gd name="T6" fmla="*/ 0 w 43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86">
                  <a:moveTo>
                    <a:pt x="0" y="0"/>
                  </a:moveTo>
                  <a:cubicBezTo>
                    <a:pt x="0" y="86"/>
                    <a:pt x="0" y="86"/>
                    <a:pt x="0" y="86"/>
                  </a:cubicBezTo>
                  <a:cubicBezTo>
                    <a:pt x="24" y="86"/>
                    <a:pt x="43" y="67"/>
                    <a:pt x="43" y="43"/>
                  </a:cubicBezTo>
                  <a:cubicBezTo>
                    <a:pt x="43" y="19"/>
                    <a:pt x="24" y="0"/>
                    <a:pt x="0" y="0"/>
                  </a:cubicBezTo>
                  <a:close/>
                </a:path>
              </a:pathLst>
            </a:cu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10082946" y="1331094"/>
            <a:ext cx="883786" cy="721319"/>
            <a:chOff x="5196762" y="3500497"/>
            <a:chExt cx="805027" cy="657038"/>
          </a:xfrm>
        </p:grpSpPr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6762" y="3505327"/>
              <a:ext cx="805027" cy="652208"/>
            </a:xfrm>
            <a:prstGeom prst="rect">
              <a:avLst/>
            </a:prstGeom>
          </p:spPr>
        </p:pic>
        <p:cxnSp>
          <p:nvCxnSpPr>
            <p:cNvPr id="250" name="Straight Connector 249"/>
            <p:cNvCxnSpPr>
              <a:cxnSpLocks/>
            </p:cNvCxnSpPr>
            <p:nvPr/>
          </p:nvCxnSpPr>
          <p:spPr>
            <a:xfrm>
              <a:off x="5951913" y="3500497"/>
              <a:ext cx="0" cy="657038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>
              <a:cxnSpLocks/>
            </p:cNvCxnSpPr>
            <p:nvPr/>
          </p:nvCxnSpPr>
          <p:spPr>
            <a:xfrm>
              <a:off x="5250872" y="3508401"/>
              <a:ext cx="0" cy="635639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7710671" y="1334684"/>
            <a:ext cx="877248" cy="732521"/>
            <a:chOff x="3478876" y="3142936"/>
            <a:chExt cx="799072" cy="667242"/>
          </a:xfrm>
        </p:grpSpPr>
        <p:pic>
          <p:nvPicPr>
            <p:cNvPr id="246" name="Picture 2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8876" y="3142936"/>
              <a:ext cx="799072" cy="657077"/>
            </a:xfrm>
            <a:prstGeom prst="rect">
              <a:avLst/>
            </a:prstGeom>
          </p:spPr>
        </p:pic>
        <p:cxnSp>
          <p:nvCxnSpPr>
            <p:cNvPr id="256" name="Straight Connector 255"/>
            <p:cNvCxnSpPr>
              <a:cxnSpLocks/>
            </p:cNvCxnSpPr>
            <p:nvPr/>
          </p:nvCxnSpPr>
          <p:spPr>
            <a:xfrm>
              <a:off x="4225637" y="3153140"/>
              <a:ext cx="0" cy="657038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cxnSpLocks/>
            </p:cNvCxnSpPr>
            <p:nvPr/>
          </p:nvCxnSpPr>
          <p:spPr>
            <a:xfrm>
              <a:off x="3524596" y="3161044"/>
              <a:ext cx="0" cy="635639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Group 259"/>
          <p:cNvGrpSpPr/>
          <p:nvPr/>
        </p:nvGrpSpPr>
        <p:grpSpPr>
          <a:xfrm>
            <a:off x="8877861" y="1310121"/>
            <a:ext cx="888312" cy="751649"/>
            <a:chOff x="3929105" y="4357907"/>
            <a:chExt cx="809149" cy="684665"/>
          </a:xfrm>
        </p:grpSpPr>
        <p:pic>
          <p:nvPicPr>
            <p:cNvPr id="248" name="Picture 2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9105" y="4357907"/>
              <a:ext cx="809149" cy="684665"/>
            </a:xfrm>
            <a:prstGeom prst="rect">
              <a:avLst/>
            </a:prstGeom>
          </p:spPr>
        </p:pic>
        <p:cxnSp>
          <p:nvCxnSpPr>
            <p:cNvPr id="258" name="Straight Connector 257"/>
            <p:cNvCxnSpPr>
              <a:cxnSpLocks/>
            </p:cNvCxnSpPr>
            <p:nvPr/>
          </p:nvCxnSpPr>
          <p:spPr>
            <a:xfrm>
              <a:off x="4682837" y="4377011"/>
              <a:ext cx="0" cy="657038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>
              <a:cxnSpLocks/>
            </p:cNvCxnSpPr>
            <p:nvPr/>
          </p:nvCxnSpPr>
          <p:spPr>
            <a:xfrm>
              <a:off x="3981796" y="4384915"/>
              <a:ext cx="0" cy="635639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oup 267"/>
          <p:cNvGrpSpPr/>
          <p:nvPr/>
        </p:nvGrpSpPr>
        <p:grpSpPr>
          <a:xfrm>
            <a:off x="7616689" y="2565163"/>
            <a:ext cx="1032645" cy="191644"/>
            <a:chOff x="8229369" y="3496874"/>
            <a:chExt cx="1276832" cy="236962"/>
          </a:xfrm>
        </p:grpSpPr>
        <p:sp>
          <p:nvSpPr>
            <p:cNvPr id="263" name="Star: 5 Points 262"/>
            <p:cNvSpPr/>
            <p:nvPr/>
          </p:nvSpPr>
          <p:spPr>
            <a:xfrm>
              <a:off x="8229369" y="350995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Star: 5 Points 263"/>
            <p:cNvSpPr/>
            <p:nvPr/>
          </p:nvSpPr>
          <p:spPr>
            <a:xfrm>
              <a:off x="8492605" y="350668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Star: 5 Points 264"/>
            <p:cNvSpPr/>
            <p:nvPr/>
          </p:nvSpPr>
          <p:spPr>
            <a:xfrm>
              <a:off x="8755841" y="350341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Star: 5 Points 265"/>
            <p:cNvSpPr/>
            <p:nvPr/>
          </p:nvSpPr>
          <p:spPr>
            <a:xfrm>
              <a:off x="9019085" y="3500147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Star: 5 Points 266"/>
            <p:cNvSpPr/>
            <p:nvPr/>
          </p:nvSpPr>
          <p:spPr>
            <a:xfrm>
              <a:off x="9282318" y="3496874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8933266" y="2538747"/>
            <a:ext cx="819748" cy="189000"/>
            <a:chOff x="8229369" y="3500143"/>
            <a:chExt cx="1013591" cy="233693"/>
          </a:xfrm>
        </p:grpSpPr>
        <p:sp>
          <p:nvSpPr>
            <p:cNvPr id="270" name="Star: 5 Points 269"/>
            <p:cNvSpPr/>
            <p:nvPr/>
          </p:nvSpPr>
          <p:spPr>
            <a:xfrm>
              <a:off x="8229369" y="350995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Star: 5 Points 270"/>
            <p:cNvSpPr/>
            <p:nvPr/>
          </p:nvSpPr>
          <p:spPr>
            <a:xfrm>
              <a:off x="8492605" y="350668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Star: 5 Points 271"/>
            <p:cNvSpPr/>
            <p:nvPr/>
          </p:nvSpPr>
          <p:spPr>
            <a:xfrm>
              <a:off x="8755841" y="350341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Star: 5 Points 272"/>
            <p:cNvSpPr/>
            <p:nvPr/>
          </p:nvSpPr>
          <p:spPr>
            <a:xfrm>
              <a:off x="9019077" y="350014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8" name="Star: 5 Points 277"/>
          <p:cNvSpPr/>
          <p:nvPr/>
        </p:nvSpPr>
        <p:spPr>
          <a:xfrm>
            <a:off x="10462737" y="2546258"/>
            <a:ext cx="181067" cy="18106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roup 279"/>
          <p:cNvGrpSpPr/>
          <p:nvPr/>
        </p:nvGrpSpPr>
        <p:grpSpPr>
          <a:xfrm>
            <a:off x="7635263" y="3715450"/>
            <a:ext cx="1032642" cy="191645"/>
            <a:chOff x="8229369" y="3496873"/>
            <a:chExt cx="1276827" cy="236963"/>
          </a:xfrm>
        </p:grpSpPr>
        <p:sp>
          <p:nvSpPr>
            <p:cNvPr id="281" name="Star: 5 Points 280"/>
            <p:cNvSpPr/>
            <p:nvPr/>
          </p:nvSpPr>
          <p:spPr>
            <a:xfrm>
              <a:off x="8229369" y="350995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Star: 5 Points 281"/>
            <p:cNvSpPr/>
            <p:nvPr/>
          </p:nvSpPr>
          <p:spPr>
            <a:xfrm>
              <a:off x="8492605" y="350668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Star: 5 Points 282"/>
            <p:cNvSpPr/>
            <p:nvPr/>
          </p:nvSpPr>
          <p:spPr>
            <a:xfrm>
              <a:off x="8755841" y="350341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Star: 5 Points 283"/>
            <p:cNvSpPr/>
            <p:nvPr/>
          </p:nvSpPr>
          <p:spPr>
            <a:xfrm>
              <a:off x="9019077" y="350014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Star: 5 Points 284"/>
            <p:cNvSpPr/>
            <p:nvPr/>
          </p:nvSpPr>
          <p:spPr>
            <a:xfrm>
              <a:off x="9282313" y="349687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8965355" y="3711483"/>
            <a:ext cx="819748" cy="189000"/>
            <a:chOff x="8229369" y="3500143"/>
            <a:chExt cx="1013591" cy="233693"/>
          </a:xfrm>
        </p:grpSpPr>
        <p:sp>
          <p:nvSpPr>
            <p:cNvPr id="287" name="Star: 5 Points 286"/>
            <p:cNvSpPr/>
            <p:nvPr/>
          </p:nvSpPr>
          <p:spPr>
            <a:xfrm>
              <a:off x="8229369" y="350995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Star: 5 Points 287"/>
            <p:cNvSpPr/>
            <p:nvPr/>
          </p:nvSpPr>
          <p:spPr>
            <a:xfrm>
              <a:off x="8492605" y="350668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Star: 5 Points 288"/>
            <p:cNvSpPr/>
            <p:nvPr/>
          </p:nvSpPr>
          <p:spPr>
            <a:xfrm>
              <a:off x="8755841" y="350341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Star: 5 Points 289"/>
            <p:cNvSpPr/>
            <p:nvPr/>
          </p:nvSpPr>
          <p:spPr>
            <a:xfrm>
              <a:off x="9019077" y="350014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10296705" y="4735017"/>
            <a:ext cx="606854" cy="186355"/>
            <a:chOff x="8229369" y="3503413"/>
            <a:chExt cx="750355" cy="230423"/>
          </a:xfrm>
        </p:grpSpPr>
        <p:sp>
          <p:nvSpPr>
            <p:cNvPr id="293" name="Star: 5 Points 292"/>
            <p:cNvSpPr/>
            <p:nvPr/>
          </p:nvSpPr>
          <p:spPr>
            <a:xfrm>
              <a:off x="8229369" y="350995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Star: 5 Points 293"/>
            <p:cNvSpPr/>
            <p:nvPr/>
          </p:nvSpPr>
          <p:spPr>
            <a:xfrm>
              <a:off x="8492605" y="350668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Star: 5 Points 294"/>
            <p:cNvSpPr/>
            <p:nvPr/>
          </p:nvSpPr>
          <p:spPr>
            <a:xfrm>
              <a:off x="8755841" y="350341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11450918" y="4710810"/>
            <a:ext cx="606854" cy="186355"/>
            <a:chOff x="8229369" y="3503413"/>
            <a:chExt cx="750355" cy="230423"/>
          </a:xfrm>
        </p:grpSpPr>
        <p:sp>
          <p:nvSpPr>
            <p:cNvPr id="298" name="Star: 5 Points 297"/>
            <p:cNvSpPr/>
            <p:nvPr/>
          </p:nvSpPr>
          <p:spPr>
            <a:xfrm>
              <a:off x="8229369" y="350995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Star: 5 Points 298"/>
            <p:cNvSpPr/>
            <p:nvPr/>
          </p:nvSpPr>
          <p:spPr>
            <a:xfrm>
              <a:off x="8492605" y="350668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Star: 5 Points 299"/>
            <p:cNvSpPr/>
            <p:nvPr/>
          </p:nvSpPr>
          <p:spPr>
            <a:xfrm>
              <a:off x="8755841" y="350341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6917682" y="4111718"/>
            <a:ext cx="546239" cy="1478419"/>
            <a:chOff x="2190750" y="1501775"/>
            <a:chExt cx="849313" cy="2298700"/>
          </a:xfrm>
        </p:grpSpPr>
        <p:grpSp>
          <p:nvGrpSpPr>
            <p:cNvPr id="42" name="Group 4"/>
            <p:cNvGrpSpPr>
              <a:grpSpLocks noChangeAspect="1"/>
            </p:cNvGrpSpPr>
            <p:nvPr/>
          </p:nvGrpSpPr>
          <p:grpSpPr bwMode="auto">
            <a:xfrm>
              <a:off x="2190750" y="1501775"/>
              <a:ext cx="849313" cy="2298700"/>
              <a:chOff x="1380" y="946"/>
              <a:chExt cx="535" cy="1448"/>
            </a:xfrm>
          </p:grpSpPr>
          <p:sp>
            <p:nvSpPr>
              <p:cNvPr id="4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380" y="948"/>
                <a:ext cx="535" cy="1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/>
            </p:nvSpPr>
            <p:spPr bwMode="auto">
              <a:xfrm>
                <a:off x="1532" y="1124"/>
                <a:ext cx="235" cy="146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1"/>
              <p:cNvSpPr>
                <a:spLocks/>
              </p:cNvSpPr>
              <p:nvPr/>
            </p:nvSpPr>
            <p:spPr bwMode="auto">
              <a:xfrm>
                <a:off x="1527" y="1080"/>
                <a:ext cx="243" cy="52"/>
              </a:xfrm>
              <a:custGeom>
                <a:avLst/>
                <a:gdLst>
                  <a:gd name="T0" fmla="*/ 146 w 146"/>
                  <a:gd name="T1" fmla="*/ 23 h 31"/>
                  <a:gd name="T2" fmla="*/ 139 w 146"/>
                  <a:gd name="T3" fmla="*/ 31 h 31"/>
                  <a:gd name="T4" fmla="*/ 8 w 146"/>
                  <a:gd name="T5" fmla="*/ 31 h 31"/>
                  <a:gd name="T6" fmla="*/ 0 w 146"/>
                  <a:gd name="T7" fmla="*/ 23 h 31"/>
                  <a:gd name="T8" fmla="*/ 0 w 146"/>
                  <a:gd name="T9" fmla="*/ 7 h 31"/>
                  <a:gd name="T10" fmla="*/ 8 w 146"/>
                  <a:gd name="T11" fmla="*/ 0 h 31"/>
                  <a:gd name="T12" fmla="*/ 139 w 146"/>
                  <a:gd name="T13" fmla="*/ 0 h 31"/>
                  <a:gd name="T14" fmla="*/ 146 w 146"/>
                  <a:gd name="T15" fmla="*/ 7 h 31"/>
                  <a:gd name="T16" fmla="*/ 146 w 146"/>
                  <a:gd name="T17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6" h="31">
                    <a:moveTo>
                      <a:pt x="146" y="23"/>
                    </a:moveTo>
                    <a:cubicBezTo>
                      <a:pt x="146" y="27"/>
                      <a:pt x="143" y="31"/>
                      <a:pt x="139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4" y="31"/>
                      <a:pt x="0" y="27"/>
                      <a:pt x="0" y="2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3" y="0"/>
                      <a:pt x="146" y="3"/>
                      <a:pt x="146" y="7"/>
                    </a:cubicBezTo>
                    <a:lnTo>
                      <a:pt x="146" y="23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12"/>
              <p:cNvSpPr>
                <a:spLocks noChangeArrowheads="1"/>
              </p:cNvSpPr>
              <p:nvPr/>
            </p:nvSpPr>
            <p:spPr bwMode="auto">
              <a:xfrm>
                <a:off x="1525" y="1269"/>
                <a:ext cx="245" cy="196"/>
              </a:xfrm>
              <a:prstGeom prst="rect">
                <a:avLst/>
              </a:pr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1460" y="1745"/>
                <a:ext cx="145" cy="566"/>
              </a:xfrm>
              <a:custGeom>
                <a:avLst/>
                <a:gdLst>
                  <a:gd name="T0" fmla="*/ 145 w 145"/>
                  <a:gd name="T1" fmla="*/ 566 h 566"/>
                  <a:gd name="T2" fmla="*/ 0 w 145"/>
                  <a:gd name="T3" fmla="*/ 566 h 566"/>
                  <a:gd name="T4" fmla="*/ 77 w 145"/>
                  <a:gd name="T5" fmla="*/ 0 h 566"/>
                  <a:gd name="T6" fmla="*/ 145 w 145"/>
                  <a:gd name="T7" fmla="*/ 0 h 566"/>
                  <a:gd name="T8" fmla="*/ 145 w 145"/>
                  <a:gd name="T9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566">
                    <a:moveTo>
                      <a:pt x="145" y="566"/>
                    </a:moveTo>
                    <a:lnTo>
                      <a:pt x="0" y="566"/>
                    </a:lnTo>
                    <a:lnTo>
                      <a:pt x="77" y="0"/>
                    </a:lnTo>
                    <a:lnTo>
                      <a:pt x="145" y="0"/>
                    </a:lnTo>
                    <a:lnTo>
                      <a:pt x="145" y="56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4"/>
              <p:cNvSpPr>
                <a:spLocks/>
              </p:cNvSpPr>
              <p:nvPr/>
            </p:nvSpPr>
            <p:spPr bwMode="auto">
              <a:xfrm>
                <a:off x="1635" y="1745"/>
                <a:ext cx="145" cy="566"/>
              </a:xfrm>
              <a:custGeom>
                <a:avLst/>
                <a:gdLst>
                  <a:gd name="T0" fmla="*/ 145 w 145"/>
                  <a:gd name="T1" fmla="*/ 566 h 566"/>
                  <a:gd name="T2" fmla="*/ 0 w 145"/>
                  <a:gd name="T3" fmla="*/ 566 h 566"/>
                  <a:gd name="T4" fmla="*/ 77 w 145"/>
                  <a:gd name="T5" fmla="*/ 0 h 566"/>
                  <a:gd name="T6" fmla="*/ 145 w 145"/>
                  <a:gd name="T7" fmla="*/ 0 h 566"/>
                  <a:gd name="T8" fmla="*/ 145 w 145"/>
                  <a:gd name="T9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566">
                    <a:moveTo>
                      <a:pt x="145" y="566"/>
                    </a:moveTo>
                    <a:lnTo>
                      <a:pt x="0" y="566"/>
                    </a:lnTo>
                    <a:lnTo>
                      <a:pt x="77" y="0"/>
                    </a:lnTo>
                    <a:lnTo>
                      <a:pt x="145" y="0"/>
                    </a:lnTo>
                    <a:lnTo>
                      <a:pt x="145" y="56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5"/>
              <p:cNvSpPr>
                <a:spLocks/>
              </p:cNvSpPr>
              <p:nvPr/>
            </p:nvSpPr>
            <p:spPr bwMode="auto">
              <a:xfrm>
                <a:off x="1425" y="2311"/>
                <a:ext cx="160" cy="83"/>
              </a:xfrm>
              <a:custGeom>
                <a:avLst/>
                <a:gdLst>
                  <a:gd name="T0" fmla="*/ 54 w 96"/>
                  <a:gd name="T1" fmla="*/ 0 h 50"/>
                  <a:gd name="T2" fmla="*/ 0 w 96"/>
                  <a:gd name="T3" fmla="*/ 50 h 50"/>
                  <a:gd name="T4" fmla="*/ 54 w 96"/>
                  <a:gd name="T5" fmla="*/ 50 h 50"/>
                  <a:gd name="T6" fmla="*/ 96 w 96"/>
                  <a:gd name="T7" fmla="*/ 50 h 50"/>
                  <a:gd name="T8" fmla="*/ 96 w 96"/>
                  <a:gd name="T9" fmla="*/ 0 h 50"/>
                  <a:gd name="T10" fmla="*/ 54 w 96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50">
                    <a:moveTo>
                      <a:pt x="54" y="0"/>
                    </a:moveTo>
                    <a:cubicBezTo>
                      <a:pt x="26" y="0"/>
                      <a:pt x="2" y="22"/>
                      <a:pt x="0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0"/>
                      <a:pt x="96" y="0"/>
                      <a:pt x="96" y="0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16"/>
              <p:cNvSpPr>
                <a:spLocks noChangeArrowheads="1"/>
              </p:cNvSpPr>
              <p:nvPr/>
            </p:nvSpPr>
            <p:spPr bwMode="auto">
              <a:xfrm>
                <a:off x="1800" y="1448"/>
                <a:ext cx="72" cy="426"/>
              </a:xfrm>
              <a:prstGeom prst="rect">
                <a:avLst/>
              </a:pr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7"/>
              <p:cNvSpPr>
                <a:spLocks/>
              </p:cNvSpPr>
              <p:nvPr/>
            </p:nvSpPr>
            <p:spPr bwMode="auto">
              <a:xfrm>
                <a:off x="1800" y="1801"/>
                <a:ext cx="72" cy="144"/>
              </a:xfrm>
              <a:custGeom>
                <a:avLst/>
                <a:gdLst>
                  <a:gd name="T0" fmla="*/ 0 w 43"/>
                  <a:gd name="T1" fmla="*/ 0 h 87"/>
                  <a:gd name="T2" fmla="*/ 0 w 43"/>
                  <a:gd name="T3" fmla="*/ 87 h 87"/>
                  <a:gd name="T4" fmla="*/ 43 w 43"/>
                  <a:gd name="T5" fmla="*/ 44 h 87"/>
                  <a:gd name="T6" fmla="*/ 0 w 43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7">
                    <a:moveTo>
                      <a:pt x="0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24" y="87"/>
                      <a:pt x="43" y="68"/>
                      <a:pt x="43" y="44"/>
                    </a:cubicBezTo>
                    <a:cubicBezTo>
                      <a:pt x="43" y="19"/>
                      <a:pt x="24" y="0"/>
                      <a:pt x="0" y="0"/>
                    </a:cubicBez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18"/>
              <p:cNvSpPr>
                <a:spLocks noChangeArrowheads="1"/>
              </p:cNvSpPr>
              <p:nvPr/>
            </p:nvSpPr>
            <p:spPr bwMode="auto">
              <a:xfrm>
                <a:off x="1430" y="1448"/>
                <a:ext cx="72" cy="426"/>
              </a:xfrm>
              <a:prstGeom prst="rect">
                <a:avLst/>
              </a:pr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9"/>
              <p:cNvSpPr>
                <a:spLocks/>
              </p:cNvSpPr>
              <p:nvPr/>
            </p:nvSpPr>
            <p:spPr bwMode="auto">
              <a:xfrm>
                <a:off x="1428" y="1801"/>
                <a:ext cx="74" cy="144"/>
              </a:xfrm>
              <a:custGeom>
                <a:avLst/>
                <a:gdLst>
                  <a:gd name="T0" fmla="*/ 44 w 44"/>
                  <a:gd name="T1" fmla="*/ 0 h 87"/>
                  <a:gd name="T2" fmla="*/ 44 w 44"/>
                  <a:gd name="T3" fmla="*/ 87 h 87"/>
                  <a:gd name="T4" fmla="*/ 0 w 44"/>
                  <a:gd name="T5" fmla="*/ 44 h 87"/>
                  <a:gd name="T6" fmla="*/ 44 w 44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87">
                    <a:moveTo>
                      <a:pt x="44" y="0"/>
                    </a:moveTo>
                    <a:cubicBezTo>
                      <a:pt x="44" y="87"/>
                      <a:pt x="44" y="87"/>
                      <a:pt x="44" y="87"/>
                    </a:cubicBezTo>
                    <a:cubicBezTo>
                      <a:pt x="20" y="87"/>
                      <a:pt x="0" y="68"/>
                      <a:pt x="0" y="44"/>
                    </a:cubicBezTo>
                    <a:cubicBezTo>
                      <a:pt x="0" y="19"/>
                      <a:pt x="20" y="0"/>
                      <a:pt x="44" y="0"/>
                    </a:cubicBez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0"/>
              <p:cNvSpPr>
                <a:spLocks/>
              </p:cNvSpPr>
              <p:nvPr/>
            </p:nvSpPr>
            <p:spPr bwMode="auto">
              <a:xfrm>
                <a:off x="1607" y="1170"/>
                <a:ext cx="85" cy="141"/>
              </a:xfrm>
              <a:custGeom>
                <a:avLst/>
                <a:gdLst>
                  <a:gd name="T0" fmla="*/ 41 w 85"/>
                  <a:gd name="T1" fmla="*/ 141 h 141"/>
                  <a:gd name="T2" fmla="*/ 0 w 85"/>
                  <a:gd name="T3" fmla="*/ 136 h 141"/>
                  <a:gd name="T4" fmla="*/ 0 w 85"/>
                  <a:gd name="T5" fmla="*/ 0 h 141"/>
                  <a:gd name="T6" fmla="*/ 85 w 85"/>
                  <a:gd name="T7" fmla="*/ 0 h 141"/>
                  <a:gd name="T8" fmla="*/ 85 w 85"/>
                  <a:gd name="T9" fmla="*/ 141 h 141"/>
                  <a:gd name="T10" fmla="*/ 41 w 85"/>
                  <a:gd name="T11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141">
                    <a:moveTo>
                      <a:pt x="41" y="141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41"/>
                    </a:lnTo>
                    <a:lnTo>
                      <a:pt x="41" y="141"/>
                    </a:ln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1"/>
              <p:cNvSpPr>
                <a:spLocks/>
              </p:cNvSpPr>
              <p:nvPr/>
            </p:nvSpPr>
            <p:spPr bwMode="auto">
              <a:xfrm>
                <a:off x="1607" y="1170"/>
                <a:ext cx="85" cy="74"/>
              </a:xfrm>
              <a:custGeom>
                <a:avLst/>
                <a:gdLst>
                  <a:gd name="T0" fmla="*/ 0 w 51"/>
                  <a:gd name="T1" fmla="*/ 42 h 45"/>
                  <a:gd name="T2" fmla="*/ 25 w 51"/>
                  <a:gd name="T3" fmla="*/ 45 h 45"/>
                  <a:gd name="T4" fmla="*/ 51 w 51"/>
                  <a:gd name="T5" fmla="*/ 42 h 45"/>
                  <a:gd name="T6" fmla="*/ 51 w 51"/>
                  <a:gd name="T7" fmla="*/ 0 h 45"/>
                  <a:gd name="T8" fmla="*/ 0 w 51"/>
                  <a:gd name="T9" fmla="*/ 0 h 45"/>
                  <a:gd name="T10" fmla="*/ 0 w 51"/>
                  <a:gd name="T11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45">
                    <a:moveTo>
                      <a:pt x="0" y="42"/>
                    </a:moveTo>
                    <a:cubicBezTo>
                      <a:pt x="8" y="44"/>
                      <a:pt x="16" y="45"/>
                      <a:pt x="25" y="45"/>
                    </a:cubicBezTo>
                    <a:cubicBezTo>
                      <a:pt x="34" y="45"/>
                      <a:pt x="43" y="44"/>
                      <a:pt x="51" y="42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"/>
              <p:cNvSpPr>
                <a:spLocks/>
              </p:cNvSpPr>
              <p:nvPr/>
            </p:nvSpPr>
            <p:spPr bwMode="auto">
              <a:xfrm>
                <a:off x="1550" y="1026"/>
                <a:ext cx="198" cy="202"/>
              </a:xfrm>
              <a:custGeom>
                <a:avLst/>
                <a:gdLst>
                  <a:gd name="T0" fmla="*/ 0 w 119"/>
                  <a:gd name="T1" fmla="*/ 0 h 113"/>
                  <a:gd name="T2" fmla="*/ 0 w 119"/>
                  <a:gd name="T3" fmla="*/ 93 h 113"/>
                  <a:gd name="T4" fmla="*/ 0 w 119"/>
                  <a:gd name="T5" fmla="*/ 93 h 113"/>
                  <a:gd name="T6" fmla="*/ 59 w 119"/>
                  <a:gd name="T7" fmla="*/ 113 h 113"/>
                  <a:gd name="T8" fmla="*/ 119 w 119"/>
                  <a:gd name="T9" fmla="*/ 93 h 113"/>
                  <a:gd name="T10" fmla="*/ 119 w 119"/>
                  <a:gd name="T11" fmla="*/ 0 h 113"/>
                  <a:gd name="T12" fmla="*/ 0 w 119"/>
                  <a:gd name="T1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3">
                    <a:moveTo>
                      <a:pt x="0" y="0"/>
                    </a:move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16" y="106"/>
                      <a:pt x="37" y="113"/>
                      <a:pt x="59" y="113"/>
                    </a:cubicBezTo>
                    <a:cubicBezTo>
                      <a:pt x="81" y="113"/>
                      <a:pt x="103" y="106"/>
                      <a:pt x="119" y="93"/>
                    </a:cubicBezTo>
                    <a:cubicBezTo>
                      <a:pt x="119" y="0"/>
                      <a:pt x="119" y="0"/>
                      <a:pt x="11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3"/>
              <p:cNvSpPr>
                <a:spLocks/>
              </p:cNvSpPr>
              <p:nvPr/>
            </p:nvSpPr>
            <p:spPr bwMode="auto">
              <a:xfrm>
                <a:off x="1528" y="946"/>
                <a:ext cx="140" cy="149"/>
              </a:xfrm>
              <a:custGeom>
                <a:avLst/>
                <a:gdLst>
                  <a:gd name="T0" fmla="*/ 84 w 84"/>
                  <a:gd name="T1" fmla="*/ 5 h 90"/>
                  <a:gd name="T2" fmla="*/ 60 w 84"/>
                  <a:gd name="T3" fmla="*/ 0 h 90"/>
                  <a:gd name="T4" fmla="*/ 0 w 84"/>
                  <a:gd name="T5" fmla="*/ 60 h 90"/>
                  <a:gd name="T6" fmla="*/ 0 w 84"/>
                  <a:gd name="T7" fmla="*/ 90 h 90"/>
                  <a:gd name="T8" fmla="*/ 84 w 84"/>
                  <a:gd name="T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0">
                    <a:moveTo>
                      <a:pt x="84" y="5"/>
                    </a:moveTo>
                    <a:cubicBezTo>
                      <a:pt x="77" y="2"/>
                      <a:pt x="69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44" y="85"/>
                      <a:pt x="79" y="50"/>
                      <a:pt x="84" y="5"/>
                    </a:cubicBezTo>
                    <a:close/>
                  </a:path>
                </a:pathLst>
              </a:cu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4"/>
              <p:cNvSpPr>
                <a:spLocks/>
              </p:cNvSpPr>
              <p:nvPr/>
            </p:nvSpPr>
            <p:spPr bwMode="auto">
              <a:xfrm>
                <a:off x="1608" y="946"/>
                <a:ext cx="159" cy="149"/>
              </a:xfrm>
              <a:custGeom>
                <a:avLst/>
                <a:gdLst>
                  <a:gd name="T0" fmla="*/ 0 w 84"/>
                  <a:gd name="T1" fmla="*/ 5 h 90"/>
                  <a:gd name="T2" fmla="*/ 24 w 84"/>
                  <a:gd name="T3" fmla="*/ 0 h 90"/>
                  <a:gd name="T4" fmla="*/ 84 w 84"/>
                  <a:gd name="T5" fmla="*/ 60 h 90"/>
                  <a:gd name="T6" fmla="*/ 84 w 84"/>
                  <a:gd name="T7" fmla="*/ 90 h 90"/>
                  <a:gd name="T8" fmla="*/ 0 w 84"/>
                  <a:gd name="T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0">
                    <a:moveTo>
                      <a:pt x="0" y="5"/>
                    </a:moveTo>
                    <a:cubicBezTo>
                      <a:pt x="7" y="2"/>
                      <a:pt x="16" y="0"/>
                      <a:pt x="24" y="0"/>
                    </a:cubicBezTo>
                    <a:cubicBezTo>
                      <a:pt x="58" y="0"/>
                      <a:pt x="84" y="27"/>
                      <a:pt x="84" y="60"/>
                    </a:cubicBezTo>
                    <a:cubicBezTo>
                      <a:pt x="84" y="90"/>
                      <a:pt x="84" y="90"/>
                      <a:pt x="84" y="90"/>
                    </a:cubicBezTo>
                    <a:cubicBezTo>
                      <a:pt x="40" y="85"/>
                      <a:pt x="5" y="50"/>
                      <a:pt x="0" y="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5"/>
              <p:cNvSpPr>
                <a:spLocks/>
              </p:cNvSpPr>
              <p:nvPr/>
            </p:nvSpPr>
            <p:spPr bwMode="auto">
              <a:xfrm>
                <a:off x="1419" y="1267"/>
                <a:ext cx="463" cy="572"/>
              </a:xfrm>
              <a:custGeom>
                <a:avLst/>
                <a:gdLst>
                  <a:gd name="T0" fmla="*/ 219 w 278"/>
                  <a:gd name="T1" fmla="*/ 0 h 345"/>
                  <a:gd name="T2" fmla="*/ 186 w 278"/>
                  <a:gd name="T3" fmla="*/ 0 h 345"/>
                  <a:gd name="T4" fmla="*/ 140 w 278"/>
                  <a:gd name="T5" fmla="*/ 104 h 345"/>
                  <a:gd name="T6" fmla="*/ 93 w 278"/>
                  <a:gd name="T7" fmla="*/ 0 h 345"/>
                  <a:gd name="T8" fmla="*/ 58 w 278"/>
                  <a:gd name="T9" fmla="*/ 0 h 345"/>
                  <a:gd name="T10" fmla="*/ 0 w 278"/>
                  <a:gd name="T11" fmla="*/ 59 h 345"/>
                  <a:gd name="T12" fmla="*/ 0 w 278"/>
                  <a:gd name="T13" fmla="*/ 220 h 345"/>
                  <a:gd name="T14" fmla="*/ 51 w 278"/>
                  <a:gd name="T15" fmla="*/ 220 h 345"/>
                  <a:gd name="T16" fmla="*/ 51 w 278"/>
                  <a:gd name="T17" fmla="*/ 109 h 345"/>
                  <a:gd name="T18" fmla="*/ 58 w 278"/>
                  <a:gd name="T19" fmla="*/ 109 h 345"/>
                  <a:gd name="T20" fmla="*/ 59 w 278"/>
                  <a:gd name="T21" fmla="*/ 345 h 345"/>
                  <a:gd name="T22" fmla="*/ 218 w 278"/>
                  <a:gd name="T23" fmla="*/ 345 h 345"/>
                  <a:gd name="T24" fmla="*/ 219 w 278"/>
                  <a:gd name="T25" fmla="*/ 109 h 345"/>
                  <a:gd name="T26" fmla="*/ 227 w 278"/>
                  <a:gd name="T27" fmla="*/ 109 h 345"/>
                  <a:gd name="T28" fmla="*/ 227 w 278"/>
                  <a:gd name="T29" fmla="*/ 214 h 345"/>
                  <a:gd name="T30" fmla="*/ 278 w 278"/>
                  <a:gd name="T31" fmla="*/ 214 h 345"/>
                  <a:gd name="T32" fmla="*/ 278 w 278"/>
                  <a:gd name="T33" fmla="*/ 59 h 345"/>
                  <a:gd name="T34" fmla="*/ 219 w 278"/>
                  <a:gd name="T35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345">
                    <a:moveTo>
                      <a:pt x="219" y="0"/>
                    </a:moveTo>
                    <a:cubicBezTo>
                      <a:pt x="186" y="0"/>
                      <a:pt x="186" y="0"/>
                      <a:pt x="186" y="0"/>
                    </a:cubicBezTo>
                    <a:cubicBezTo>
                      <a:pt x="140" y="104"/>
                      <a:pt x="140" y="104"/>
                      <a:pt x="140" y="104"/>
                    </a:cubicBezTo>
                    <a:cubicBezTo>
                      <a:pt x="140" y="104"/>
                      <a:pt x="105" y="30"/>
                      <a:pt x="9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7"/>
                      <a:pt x="0" y="59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51" y="220"/>
                      <a:pt x="51" y="220"/>
                      <a:pt x="51" y="220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345"/>
                      <a:pt x="59" y="345"/>
                      <a:pt x="59" y="345"/>
                    </a:cubicBezTo>
                    <a:cubicBezTo>
                      <a:pt x="218" y="345"/>
                      <a:pt x="218" y="345"/>
                      <a:pt x="218" y="345"/>
                    </a:cubicBezTo>
                    <a:cubicBezTo>
                      <a:pt x="219" y="109"/>
                      <a:pt x="219" y="109"/>
                      <a:pt x="219" y="109"/>
                    </a:cubicBezTo>
                    <a:cubicBezTo>
                      <a:pt x="227" y="109"/>
                      <a:pt x="227" y="109"/>
                      <a:pt x="227" y="109"/>
                    </a:cubicBezTo>
                    <a:cubicBezTo>
                      <a:pt x="227" y="214"/>
                      <a:pt x="227" y="214"/>
                      <a:pt x="227" y="214"/>
                    </a:cubicBezTo>
                    <a:cubicBezTo>
                      <a:pt x="278" y="214"/>
                      <a:pt x="278" y="214"/>
                      <a:pt x="278" y="214"/>
                    </a:cubicBezTo>
                    <a:cubicBezTo>
                      <a:pt x="278" y="59"/>
                      <a:pt x="278" y="59"/>
                      <a:pt x="278" y="59"/>
                    </a:cubicBezTo>
                    <a:cubicBezTo>
                      <a:pt x="278" y="27"/>
                      <a:pt x="251" y="0"/>
                      <a:pt x="219" y="0"/>
                    </a:cubicBez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6"/>
              <p:cNvSpPr>
                <a:spLocks/>
              </p:cNvSpPr>
              <p:nvPr/>
            </p:nvSpPr>
            <p:spPr bwMode="auto">
              <a:xfrm>
                <a:off x="1438" y="2311"/>
                <a:ext cx="145" cy="42"/>
              </a:xfrm>
              <a:custGeom>
                <a:avLst/>
                <a:gdLst>
                  <a:gd name="T0" fmla="*/ 46 w 87"/>
                  <a:gd name="T1" fmla="*/ 0 h 25"/>
                  <a:gd name="T2" fmla="*/ 0 w 87"/>
                  <a:gd name="T3" fmla="*/ 25 h 25"/>
                  <a:gd name="T4" fmla="*/ 59 w 87"/>
                  <a:gd name="T5" fmla="*/ 25 h 25"/>
                  <a:gd name="T6" fmla="*/ 87 w 87"/>
                  <a:gd name="T7" fmla="*/ 0 h 25"/>
                  <a:gd name="T8" fmla="*/ 46 w 8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5">
                    <a:moveTo>
                      <a:pt x="46" y="0"/>
                    </a:moveTo>
                    <a:cubicBezTo>
                      <a:pt x="27" y="0"/>
                      <a:pt x="10" y="10"/>
                      <a:pt x="0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74" y="25"/>
                      <a:pt x="86" y="14"/>
                      <a:pt x="87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7"/>
              <p:cNvSpPr>
                <a:spLocks/>
              </p:cNvSpPr>
              <p:nvPr/>
            </p:nvSpPr>
            <p:spPr bwMode="auto">
              <a:xfrm>
                <a:off x="1623" y="2311"/>
                <a:ext cx="160" cy="83"/>
              </a:xfrm>
              <a:custGeom>
                <a:avLst/>
                <a:gdLst>
                  <a:gd name="T0" fmla="*/ 55 w 96"/>
                  <a:gd name="T1" fmla="*/ 0 h 50"/>
                  <a:gd name="T2" fmla="*/ 0 w 96"/>
                  <a:gd name="T3" fmla="*/ 50 h 50"/>
                  <a:gd name="T4" fmla="*/ 55 w 96"/>
                  <a:gd name="T5" fmla="*/ 50 h 50"/>
                  <a:gd name="T6" fmla="*/ 96 w 96"/>
                  <a:gd name="T7" fmla="*/ 50 h 50"/>
                  <a:gd name="T8" fmla="*/ 96 w 96"/>
                  <a:gd name="T9" fmla="*/ 0 h 50"/>
                  <a:gd name="T10" fmla="*/ 55 w 96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50">
                    <a:moveTo>
                      <a:pt x="55" y="0"/>
                    </a:moveTo>
                    <a:cubicBezTo>
                      <a:pt x="26" y="0"/>
                      <a:pt x="3" y="22"/>
                      <a:pt x="0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0"/>
                      <a:pt x="96" y="0"/>
                      <a:pt x="96" y="0"/>
                    </a:cubicBez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8"/>
              <p:cNvSpPr>
                <a:spLocks/>
              </p:cNvSpPr>
              <p:nvPr/>
            </p:nvSpPr>
            <p:spPr bwMode="auto">
              <a:xfrm>
                <a:off x="1638" y="2311"/>
                <a:ext cx="145" cy="42"/>
              </a:xfrm>
              <a:custGeom>
                <a:avLst/>
                <a:gdLst>
                  <a:gd name="T0" fmla="*/ 46 w 87"/>
                  <a:gd name="T1" fmla="*/ 0 h 25"/>
                  <a:gd name="T2" fmla="*/ 0 w 87"/>
                  <a:gd name="T3" fmla="*/ 25 h 25"/>
                  <a:gd name="T4" fmla="*/ 59 w 87"/>
                  <a:gd name="T5" fmla="*/ 25 h 25"/>
                  <a:gd name="T6" fmla="*/ 87 w 87"/>
                  <a:gd name="T7" fmla="*/ 0 h 25"/>
                  <a:gd name="T8" fmla="*/ 46 w 8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5">
                    <a:moveTo>
                      <a:pt x="46" y="0"/>
                    </a:moveTo>
                    <a:cubicBezTo>
                      <a:pt x="27" y="0"/>
                      <a:pt x="10" y="10"/>
                      <a:pt x="0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73" y="25"/>
                      <a:pt x="85" y="14"/>
                      <a:pt x="87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Rectangle 42"/>
            <p:cNvSpPr/>
            <p:nvPr/>
          </p:nvSpPr>
          <p:spPr bwMode="auto">
            <a:xfrm>
              <a:off x="2252663" y="2433265"/>
              <a:ext cx="134937" cy="449450"/>
            </a:xfrm>
            <a:prstGeom prst="rect">
              <a:avLst/>
            </a:prstGeom>
            <a:solidFill>
              <a:srgbClr val="00B29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Isosceles Triangle 43"/>
            <p:cNvSpPr/>
            <p:nvPr/>
          </p:nvSpPr>
          <p:spPr bwMode="auto">
            <a:xfrm rot="10800000">
              <a:off x="2511050" y="2054342"/>
              <a:ext cx="214538" cy="237330"/>
            </a:xfrm>
            <a:prstGeom prst="triangle">
              <a:avLst/>
            </a:prstGeom>
            <a:solidFill>
              <a:srgbClr val="00D8CC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2588576" y="2354261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2592547" y="2472901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2596516" y="2582755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851225" y="2492969"/>
              <a:ext cx="134937" cy="430770"/>
            </a:xfrm>
            <a:prstGeom prst="rect">
              <a:avLst/>
            </a:prstGeom>
            <a:solidFill>
              <a:srgbClr val="00B29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59" name="Group 458"/>
          <p:cNvGrpSpPr/>
          <p:nvPr/>
        </p:nvGrpSpPr>
        <p:grpSpPr>
          <a:xfrm>
            <a:off x="11234229" y="1310121"/>
            <a:ext cx="874852" cy="722439"/>
            <a:chOff x="11234229" y="1310121"/>
            <a:chExt cx="874852" cy="722439"/>
          </a:xfrm>
        </p:grpSpPr>
        <p:pic>
          <p:nvPicPr>
            <p:cNvPr id="456" name="Picture 45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34229" y="1310121"/>
              <a:ext cx="874852" cy="722439"/>
            </a:xfrm>
            <a:prstGeom prst="rect">
              <a:avLst/>
            </a:prstGeom>
          </p:spPr>
        </p:pic>
        <p:cxnSp>
          <p:nvCxnSpPr>
            <p:cNvPr id="457" name="Straight Connector 456"/>
            <p:cNvCxnSpPr>
              <a:cxnSpLocks/>
            </p:cNvCxnSpPr>
            <p:nvPr/>
          </p:nvCxnSpPr>
          <p:spPr>
            <a:xfrm>
              <a:off x="12061904" y="1310121"/>
              <a:ext cx="0" cy="721319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>
              <a:cxnSpLocks/>
            </p:cNvCxnSpPr>
            <p:nvPr/>
          </p:nvCxnSpPr>
          <p:spPr>
            <a:xfrm>
              <a:off x="11253484" y="1318798"/>
              <a:ext cx="0" cy="69782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0" name="Star: 5 Points 459"/>
          <p:cNvSpPr/>
          <p:nvPr/>
        </p:nvSpPr>
        <p:spPr>
          <a:xfrm>
            <a:off x="11632939" y="2538747"/>
            <a:ext cx="181067" cy="18106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1" name="Group 460"/>
          <p:cNvGrpSpPr/>
          <p:nvPr/>
        </p:nvGrpSpPr>
        <p:grpSpPr>
          <a:xfrm>
            <a:off x="10379323" y="3708838"/>
            <a:ext cx="393961" cy="183711"/>
            <a:chOff x="8229369" y="3506683"/>
            <a:chExt cx="487119" cy="227153"/>
          </a:xfrm>
        </p:grpSpPr>
        <p:sp>
          <p:nvSpPr>
            <p:cNvPr id="462" name="Star: 5 Points 461"/>
            <p:cNvSpPr/>
            <p:nvPr/>
          </p:nvSpPr>
          <p:spPr>
            <a:xfrm>
              <a:off x="8229369" y="350995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Star: 5 Points 462"/>
            <p:cNvSpPr/>
            <p:nvPr/>
          </p:nvSpPr>
          <p:spPr>
            <a:xfrm>
              <a:off x="8492605" y="350668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0" name="Picture 1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43" y="3529707"/>
            <a:ext cx="495343" cy="495343"/>
          </a:xfrm>
          <a:prstGeom prst="rect">
            <a:avLst/>
          </a:prstGeom>
        </p:spPr>
      </p:pic>
      <p:sp>
        <p:nvSpPr>
          <p:cNvPr id="3" name="Rectangle: Rounded Corners 2"/>
          <p:cNvSpPr/>
          <p:nvPr/>
        </p:nvSpPr>
        <p:spPr>
          <a:xfrm>
            <a:off x="11147021" y="1128310"/>
            <a:ext cx="1004627" cy="40859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Star: 5 Points 172"/>
          <p:cNvSpPr/>
          <p:nvPr/>
        </p:nvSpPr>
        <p:spPr>
          <a:xfrm>
            <a:off x="11526493" y="3664541"/>
            <a:ext cx="181067" cy="181066"/>
          </a:xfrm>
          <a:prstGeom prst="star5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Star: 5 Points 173"/>
          <p:cNvSpPr/>
          <p:nvPr/>
        </p:nvSpPr>
        <p:spPr>
          <a:xfrm>
            <a:off x="9343319" y="4736504"/>
            <a:ext cx="181067" cy="18106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Star: 5 Points 174"/>
          <p:cNvSpPr/>
          <p:nvPr/>
        </p:nvSpPr>
        <p:spPr>
          <a:xfrm>
            <a:off x="11723978" y="3664541"/>
            <a:ext cx="181067" cy="181066"/>
          </a:xfrm>
          <a:prstGeom prst="star5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4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3" grpId="0" animBg="1"/>
      <p:bldP spid="173" grpId="0" animBg="1"/>
      <p:bldP spid="1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6932888" y="2119145"/>
            <a:ext cx="546240" cy="1500845"/>
            <a:chOff x="2190750" y="1501775"/>
            <a:chExt cx="849313" cy="2298700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2190750" y="1501775"/>
              <a:ext cx="849313" cy="2298700"/>
              <a:chOff x="1380" y="946"/>
              <a:chExt cx="535" cy="1448"/>
            </a:xfrm>
          </p:grpSpPr>
          <p:sp>
            <p:nvSpPr>
              <p:cNvPr id="12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380" y="948"/>
                <a:ext cx="535" cy="1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Oval 5"/>
              <p:cNvSpPr>
                <a:spLocks noChangeArrowheads="1"/>
              </p:cNvSpPr>
              <p:nvPr/>
            </p:nvSpPr>
            <p:spPr bwMode="auto">
              <a:xfrm>
                <a:off x="1528" y="1182"/>
                <a:ext cx="39" cy="38"/>
              </a:xfrm>
              <a:prstGeom prst="ellipse">
                <a:avLst/>
              </a:pr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Oval 6"/>
              <p:cNvSpPr>
                <a:spLocks noChangeArrowheads="1"/>
              </p:cNvSpPr>
              <p:nvPr/>
            </p:nvSpPr>
            <p:spPr bwMode="auto">
              <a:xfrm>
                <a:off x="1502" y="1211"/>
                <a:ext cx="58" cy="60"/>
              </a:xfrm>
              <a:prstGeom prst="ellipse">
                <a:avLst/>
              </a:pr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Oval 7"/>
              <p:cNvSpPr>
                <a:spLocks noChangeArrowheads="1"/>
              </p:cNvSpPr>
              <p:nvPr/>
            </p:nvSpPr>
            <p:spPr bwMode="auto">
              <a:xfrm>
                <a:off x="1730" y="1180"/>
                <a:ext cx="40" cy="38"/>
              </a:xfrm>
              <a:prstGeom prst="ellipse">
                <a:avLst/>
              </a:pr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Oval 8"/>
              <p:cNvSpPr>
                <a:spLocks noChangeArrowheads="1"/>
              </p:cNvSpPr>
              <p:nvPr/>
            </p:nvSpPr>
            <p:spPr bwMode="auto">
              <a:xfrm>
                <a:off x="1737" y="1211"/>
                <a:ext cx="60" cy="58"/>
              </a:xfrm>
              <a:prstGeom prst="ellipse">
                <a:avLst/>
              </a:pr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1550" y="1195"/>
                <a:ext cx="198" cy="119"/>
              </a:xfrm>
              <a:prstGeom prst="rect">
                <a:avLst/>
              </a:pr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1570" y="1241"/>
                <a:ext cx="160" cy="53"/>
              </a:xfrm>
              <a:prstGeom prst="rect">
                <a:avLst/>
              </a:pr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1527" y="1080"/>
                <a:ext cx="243" cy="52"/>
              </a:xfrm>
              <a:custGeom>
                <a:avLst/>
                <a:gdLst>
                  <a:gd name="T0" fmla="*/ 146 w 146"/>
                  <a:gd name="T1" fmla="*/ 23 h 31"/>
                  <a:gd name="T2" fmla="*/ 139 w 146"/>
                  <a:gd name="T3" fmla="*/ 31 h 31"/>
                  <a:gd name="T4" fmla="*/ 8 w 146"/>
                  <a:gd name="T5" fmla="*/ 31 h 31"/>
                  <a:gd name="T6" fmla="*/ 0 w 146"/>
                  <a:gd name="T7" fmla="*/ 23 h 31"/>
                  <a:gd name="T8" fmla="*/ 0 w 146"/>
                  <a:gd name="T9" fmla="*/ 7 h 31"/>
                  <a:gd name="T10" fmla="*/ 8 w 146"/>
                  <a:gd name="T11" fmla="*/ 0 h 31"/>
                  <a:gd name="T12" fmla="*/ 139 w 146"/>
                  <a:gd name="T13" fmla="*/ 0 h 31"/>
                  <a:gd name="T14" fmla="*/ 146 w 146"/>
                  <a:gd name="T15" fmla="*/ 7 h 31"/>
                  <a:gd name="T16" fmla="*/ 146 w 146"/>
                  <a:gd name="T17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6" h="31">
                    <a:moveTo>
                      <a:pt x="146" y="23"/>
                    </a:moveTo>
                    <a:cubicBezTo>
                      <a:pt x="146" y="27"/>
                      <a:pt x="143" y="31"/>
                      <a:pt x="139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4" y="31"/>
                      <a:pt x="0" y="27"/>
                      <a:pt x="0" y="2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3" y="0"/>
                      <a:pt x="146" y="3"/>
                      <a:pt x="146" y="7"/>
                    </a:cubicBezTo>
                    <a:lnTo>
                      <a:pt x="146" y="23"/>
                    </a:lnTo>
                    <a:close/>
                  </a:path>
                </a:pathLst>
              </a:custGeom>
              <a:solidFill>
                <a:srgbClr val="D6AC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12"/>
              <p:cNvSpPr>
                <a:spLocks noChangeArrowheads="1"/>
              </p:cNvSpPr>
              <p:nvPr/>
            </p:nvSpPr>
            <p:spPr bwMode="auto">
              <a:xfrm>
                <a:off x="1525" y="1269"/>
                <a:ext cx="245" cy="196"/>
              </a:xfrm>
              <a:prstGeom prst="rect">
                <a:avLst/>
              </a:pr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1458" y="1749"/>
                <a:ext cx="145" cy="566"/>
              </a:xfrm>
              <a:custGeom>
                <a:avLst/>
                <a:gdLst>
                  <a:gd name="T0" fmla="*/ 145 w 145"/>
                  <a:gd name="T1" fmla="*/ 566 h 566"/>
                  <a:gd name="T2" fmla="*/ 0 w 145"/>
                  <a:gd name="T3" fmla="*/ 566 h 566"/>
                  <a:gd name="T4" fmla="*/ 77 w 145"/>
                  <a:gd name="T5" fmla="*/ 0 h 566"/>
                  <a:gd name="T6" fmla="*/ 145 w 145"/>
                  <a:gd name="T7" fmla="*/ 0 h 566"/>
                  <a:gd name="T8" fmla="*/ 145 w 145"/>
                  <a:gd name="T9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566">
                    <a:moveTo>
                      <a:pt x="145" y="566"/>
                    </a:moveTo>
                    <a:lnTo>
                      <a:pt x="0" y="566"/>
                    </a:lnTo>
                    <a:lnTo>
                      <a:pt x="77" y="0"/>
                    </a:lnTo>
                    <a:lnTo>
                      <a:pt x="145" y="0"/>
                    </a:lnTo>
                    <a:lnTo>
                      <a:pt x="145" y="566"/>
                    </a:ln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1635" y="1745"/>
                <a:ext cx="145" cy="566"/>
              </a:xfrm>
              <a:custGeom>
                <a:avLst/>
                <a:gdLst>
                  <a:gd name="T0" fmla="*/ 145 w 145"/>
                  <a:gd name="T1" fmla="*/ 566 h 566"/>
                  <a:gd name="T2" fmla="*/ 0 w 145"/>
                  <a:gd name="T3" fmla="*/ 566 h 566"/>
                  <a:gd name="T4" fmla="*/ 77 w 145"/>
                  <a:gd name="T5" fmla="*/ 0 h 566"/>
                  <a:gd name="T6" fmla="*/ 145 w 145"/>
                  <a:gd name="T7" fmla="*/ 0 h 566"/>
                  <a:gd name="T8" fmla="*/ 145 w 145"/>
                  <a:gd name="T9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566">
                    <a:moveTo>
                      <a:pt x="145" y="566"/>
                    </a:moveTo>
                    <a:lnTo>
                      <a:pt x="0" y="566"/>
                    </a:lnTo>
                    <a:lnTo>
                      <a:pt x="77" y="0"/>
                    </a:lnTo>
                    <a:lnTo>
                      <a:pt x="145" y="0"/>
                    </a:lnTo>
                    <a:lnTo>
                      <a:pt x="145" y="566"/>
                    </a:ln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1425" y="2311"/>
                <a:ext cx="160" cy="83"/>
              </a:xfrm>
              <a:custGeom>
                <a:avLst/>
                <a:gdLst>
                  <a:gd name="T0" fmla="*/ 54 w 96"/>
                  <a:gd name="T1" fmla="*/ 0 h 50"/>
                  <a:gd name="T2" fmla="*/ 0 w 96"/>
                  <a:gd name="T3" fmla="*/ 50 h 50"/>
                  <a:gd name="T4" fmla="*/ 54 w 96"/>
                  <a:gd name="T5" fmla="*/ 50 h 50"/>
                  <a:gd name="T6" fmla="*/ 96 w 96"/>
                  <a:gd name="T7" fmla="*/ 50 h 50"/>
                  <a:gd name="T8" fmla="*/ 96 w 96"/>
                  <a:gd name="T9" fmla="*/ 0 h 50"/>
                  <a:gd name="T10" fmla="*/ 54 w 96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50">
                    <a:moveTo>
                      <a:pt x="54" y="0"/>
                    </a:moveTo>
                    <a:cubicBezTo>
                      <a:pt x="26" y="0"/>
                      <a:pt x="2" y="22"/>
                      <a:pt x="0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0"/>
                      <a:pt x="96" y="0"/>
                      <a:pt x="96" y="0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6"/>
              <p:cNvSpPr>
                <a:spLocks/>
              </p:cNvSpPr>
              <p:nvPr/>
            </p:nvSpPr>
            <p:spPr bwMode="auto">
              <a:xfrm>
                <a:off x="1438" y="2311"/>
                <a:ext cx="145" cy="42"/>
              </a:xfrm>
              <a:custGeom>
                <a:avLst/>
                <a:gdLst>
                  <a:gd name="T0" fmla="*/ 46 w 87"/>
                  <a:gd name="T1" fmla="*/ 0 h 25"/>
                  <a:gd name="T2" fmla="*/ 0 w 87"/>
                  <a:gd name="T3" fmla="*/ 25 h 25"/>
                  <a:gd name="T4" fmla="*/ 59 w 87"/>
                  <a:gd name="T5" fmla="*/ 25 h 25"/>
                  <a:gd name="T6" fmla="*/ 87 w 87"/>
                  <a:gd name="T7" fmla="*/ 0 h 25"/>
                  <a:gd name="T8" fmla="*/ 46 w 8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5">
                    <a:moveTo>
                      <a:pt x="46" y="0"/>
                    </a:moveTo>
                    <a:cubicBezTo>
                      <a:pt x="27" y="0"/>
                      <a:pt x="10" y="10"/>
                      <a:pt x="0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74" y="25"/>
                      <a:pt x="86" y="14"/>
                      <a:pt x="87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1795" y="1448"/>
                <a:ext cx="72" cy="426"/>
              </a:xfrm>
              <a:prstGeom prst="rect">
                <a:avLst/>
              </a:pr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7"/>
              <p:cNvSpPr>
                <a:spLocks/>
              </p:cNvSpPr>
              <p:nvPr/>
            </p:nvSpPr>
            <p:spPr bwMode="auto">
              <a:xfrm>
                <a:off x="1795" y="1801"/>
                <a:ext cx="72" cy="144"/>
              </a:xfrm>
              <a:custGeom>
                <a:avLst/>
                <a:gdLst>
                  <a:gd name="T0" fmla="*/ 0 w 43"/>
                  <a:gd name="T1" fmla="*/ 0 h 87"/>
                  <a:gd name="T2" fmla="*/ 0 w 43"/>
                  <a:gd name="T3" fmla="*/ 87 h 87"/>
                  <a:gd name="T4" fmla="*/ 43 w 43"/>
                  <a:gd name="T5" fmla="*/ 44 h 87"/>
                  <a:gd name="T6" fmla="*/ 0 w 43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7">
                    <a:moveTo>
                      <a:pt x="0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24" y="87"/>
                      <a:pt x="43" y="68"/>
                      <a:pt x="43" y="44"/>
                    </a:cubicBezTo>
                    <a:cubicBezTo>
                      <a:pt x="43" y="19"/>
                      <a:pt x="24" y="0"/>
                      <a:pt x="0" y="0"/>
                    </a:cubicBez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18"/>
              <p:cNvSpPr>
                <a:spLocks noChangeArrowheads="1"/>
              </p:cNvSpPr>
              <p:nvPr/>
            </p:nvSpPr>
            <p:spPr bwMode="auto">
              <a:xfrm>
                <a:off x="1430" y="1448"/>
                <a:ext cx="72" cy="426"/>
              </a:xfrm>
              <a:prstGeom prst="rect">
                <a:avLst/>
              </a:pr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9"/>
              <p:cNvSpPr>
                <a:spLocks/>
              </p:cNvSpPr>
              <p:nvPr/>
            </p:nvSpPr>
            <p:spPr bwMode="auto">
              <a:xfrm>
                <a:off x="1428" y="1801"/>
                <a:ext cx="74" cy="144"/>
              </a:xfrm>
              <a:custGeom>
                <a:avLst/>
                <a:gdLst>
                  <a:gd name="T0" fmla="*/ 44 w 44"/>
                  <a:gd name="T1" fmla="*/ 0 h 87"/>
                  <a:gd name="T2" fmla="*/ 44 w 44"/>
                  <a:gd name="T3" fmla="*/ 87 h 87"/>
                  <a:gd name="T4" fmla="*/ 0 w 44"/>
                  <a:gd name="T5" fmla="*/ 44 h 87"/>
                  <a:gd name="T6" fmla="*/ 44 w 44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87">
                    <a:moveTo>
                      <a:pt x="44" y="0"/>
                    </a:moveTo>
                    <a:cubicBezTo>
                      <a:pt x="44" y="87"/>
                      <a:pt x="44" y="87"/>
                      <a:pt x="44" y="87"/>
                    </a:cubicBezTo>
                    <a:cubicBezTo>
                      <a:pt x="20" y="87"/>
                      <a:pt x="0" y="68"/>
                      <a:pt x="0" y="44"/>
                    </a:cubicBezTo>
                    <a:cubicBezTo>
                      <a:pt x="0" y="19"/>
                      <a:pt x="20" y="0"/>
                      <a:pt x="44" y="0"/>
                    </a:cubicBez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0"/>
              <p:cNvSpPr>
                <a:spLocks/>
              </p:cNvSpPr>
              <p:nvPr/>
            </p:nvSpPr>
            <p:spPr bwMode="auto">
              <a:xfrm>
                <a:off x="1607" y="1170"/>
                <a:ext cx="85" cy="141"/>
              </a:xfrm>
              <a:custGeom>
                <a:avLst/>
                <a:gdLst>
                  <a:gd name="T0" fmla="*/ 41 w 85"/>
                  <a:gd name="T1" fmla="*/ 141 h 141"/>
                  <a:gd name="T2" fmla="*/ 0 w 85"/>
                  <a:gd name="T3" fmla="*/ 136 h 141"/>
                  <a:gd name="T4" fmla="*/ 0 w 85"/>
                  <a:gd name="T5" fmla="*/ 0 h 141"/>
                  <a:gd name="T6" fmla="*/ 85 w 85"/>
                  <a:gd name="T7" fmla="*/ 0 h 141"/>
                  <a:gd name="T8" fmla="*/ 85 w 85"/>
                  <a:gd name="T9" fmla="*/ 141 h 141"/>
                  <a:gd name="T10" fmla="*/ 41 w 85"/>
                  <a:gd name="T11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141">
                    <a:moveTo>
                      <a:pt x="41" y="141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41"/>
                    </a:lnTo>
                    <a:lnTo>
                      <a:pt x="41" y="141"/>
                    </a:ln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1"/>
              <p:cNvSpPr>
                <a:spLocks/>
              </p:cNvSpPr>
              <p:nvPr/>
            </p:nvSpPr>
            <p:spPr bwMode="auto">
              <a:xfrm>
                <a:off x="1607" y="1170"/>
                <a:ext cx="85" cy="74"/>
              </a:xfrm>
              <a:custGeom>
                <a:avLst/>
                <a:gdLst>
                  <a:gd name="T0" fmla="*/ 0 w 51"/>
                  <a:gd name="T1" fmla="*/ 42 h 45"/>
                  <a:gd name="T2" fmla="*/ 25 w 51"/>
                  <a:gd name="T3" fmla="*/ 45 h 45"/>
                  <a:gd name="T4" fmla="*/ 51 w 51"/>
                  <a:gd name="T5" fmla="*/ 42 h 45"/>
                  <a:gd name="T6" fmla="*/ 51 w 51"/>
                  <a:gd name="T7" fmla="*/ 0 h 45"/>
                  <a:gd name="T8" fmla="*/ 0 w 51"/>
                  <a:gd name="T9" fmla="*/ 0 h 45"/>
                  <a:gd name="T10" fmla="*/ 0 w 51"/>
                  <a:gd name="T11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45">
                    <a:moveTo>
                      <a:pt x="0" y="42"/>
                    </a:moveTo>
                    <a:cubicBezTo>
                      <a:pt x="8" y="44"/>
                      <a:pt x="16" y="45"/>
                      <a:pt x="25" y="45"/>
                    </a:cubicBezTo>
                    <a:cubicBezTo>
                      <a:pt x="34" y="45"/>
                      <a:pt x="43" y="44"/>
                      <a:pt x="51" y="42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D6AC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2"/>
              <p:cNvSpPr>
                <a:spLocks/>
              </p:cNvSpPr>
              <p:nvPr/>
            </p:nvSpPr>
            <p:spPr bwMode="auto">
              <a:xfrm>
                <a:off x="1550" y="1041"/>
                <a:ext cx="198" cy="187"/>
              </a:xfrm>
              <a:custGeom>
                <a:avLst/>
                <a:gdLst>
                  <a:gd name="T0" fmla="*/ 0 w 119"/>
                  <a:gd name="T1" fmla="*/ 0 h 113"/>
                  <a:gd name="T2" fmla="*/ 0 w 119"/>
                  <a:gd name="T3" fmla="*/ 93 h 113"/>
                  <a:gd name="T4" fmla="*/ 0 w 119"/>
                  <a:gd name="T5" fmla="*/ 93 h 113"/>
                  <a:gd name="T6" fmla="*/ 59 w 119"/>
                  <a:gd name="T7" fmla="*/ 113 h 113"/>
                  <a:gd name="T8" fmla="*/ 119 w 119"/>
                  <a:gd name="T9" fmla="*/ 93 h 113"/>
                  <a:gd name="T10" fmla="*/ 119 w 119"/>
                  <a:gd name="T11" fmla="*/ 0 h 113"/>
                  <a:gd name="T12" fmla="*/ 0 w 119"/>
                  <a:gd name="T1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3">
                    <a:moveTo>
                      <a:pt x="0" y="0"/>
                    </a:move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16" y="106"/>
                      <a:pt x="37" y="113"/>
                      <a:pt x="59" y="113"/>
                    </a:cubicBezTo>
                    <a:cubicBezTo>
                      <a:pt x="81" y="113"/>
                      <a:pt x="103" y="106"/>
                      <a:pt x="119" y="93"/>
                    </a:cubicBezTo>
                    <a:cubicBezTo>
                      <a:pt x="119" y="0"/>
                      <a:pt x="119" y="0"/>
                      <a:pt x="11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3"/>
              <p:cNvSpPr>
                <a:spLocks/>
              </p:cNvSpPr>
              <p:nvPr/>
            </p:nvSpPr>
            <p:spPr bwMode="auto">
              <a:xfrm>
                <a:off x="1550" y="946"/>
                <a:ext cx="140" cy="149"/>
              </a:xfrm>
              <a:custGeom>
                <a:avLst/>
                <a:gdLst>
                  <a:gd name="T0" fmla="*/ 84 w 84"/>
                  <a:gd name="T1" fmla="*/ 5 h 90"/>
                  <a:gd name="T2" fmla="*/ 60 w 84"/>
                  <a:gd name="T3" fmla="*/ 0 h 90"/>
                  <a:gd name="T4" fmla="*/ 0 w 84"/>
                  <a:gd name="T5" fmla="*/ 60 h 90"/>
                  <a:gd name="T6" fmla="*/ 0 w 84"/>
                  <a:gd name="T7" fmla="*/ 90 h 90"/>
                  <a:gd name="T8" fmla="*/ 84 w 84"/>
                  <a:gd name="T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0">
                    <a:moveTo>
                      <a:pt x="84" y="5"/>
                    </a:moveTo>
                    <a:cubicBezTo>
                      <a:pt x="77" y="2"/>
                      <a:pt x="69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44" y="85"/>
                      <a:pt x="79" y="50"/>
                      <a:pt x="84" y="5"/>
                    </a:cubicBezTo>
                    <a:close/>
                  </a:path>
                </a:pathLst>
              </a:cu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24"/>
              <p:cNvSpPr>
                <a:spLocks/>
              </p:cNvSpPr>
              <p:nvPr/>
            </p:nvSpPr>
            <p:spPr bwMode="auto">
              <a:xfrm>
                <a:off x="1608" y="946"/>
                <a:ext cx="140" cy="149"/>
              </a:xfrm>
              <a:custGeom>
                <a:avLst/>
                <a:gdLst>
                  <a:gd name="T0" fmla="*/ 0 w 84"/>
                  <a:gd name="T1" fmla="*/ 5 h 90"/>
                  <a:gd name="T2" fmla="*/ 24 w 84"/>
                  <a:gd name="T3" fmla="*/ 0 h 90"/>
                  <a:gd name="T4" fmla="*/ 84 w 84"/>
                  <a:gd name="T5" fmla="*/ 60 h 90"/>
                  <a:gd name="T6" fmla="*/ 84 w 84"/>
                  <a:gd name="T7" fmla="*/ 90 h 90"/>
                  <a:gd name="T8" fmla="*/ 0 w 84"/>
                  <a:gd name="T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0">
                    <a:moveTo>
                      <a:pt x="0" y="5"/>
                    </a:moveTo>
                    <a:cubicBezTo>
                      <a:pt x="7" y="2"/>
                      <a:pt x="16" y="0"/>
                      <a:pt x="24" y="0"/>
                    </a:cubicBezTo>
                    <a:cubicBezTo>
                      <a:pt x="58" y="0"/>
                      <a:pt x="84" y="27"/>
                      <a:pt x="84" y="60"/>
                    </a:cubicBezTo>
                    <a:cubicBezTo>
                      <a:pt x="84" y="90"/>
                      <a:pt x="84" y="90"/>
                      <a:pt x="84" y="90"/>
                    </a:cubicBezTo>
                    <a:cubicBezTo>
                      <a:pt x="40" y="85"/>
                      <a:pt x="5" y="50"/>
                      <a:pt x="0" y="5"/>
                    </a:cubicBezTo>
                    <a:close/>
                  </a:path>
                </a:pathLst>
              </a:cu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5"/>
              <p:cNvSpPr>
                <a:spLocks/>
              </p:cNvSpPr>
              <p:nvPr/>
            </p:nvSpPr>
            <p:spPr bwMode="auto">
              <a:xfrm>
                <a:off x="1417" y="1269"/>
                <a:ext cx="463" cy="572"/>
              </a:xfrm>
              <a:custGeom>
                <a:avLst/>
                <a:gdLst>
                  <a:gd name="T0" fmla="*/ 219 w 278"/>
                  <a:gd name="T1" fmla="*/ 0 h 345"/>
                  <a:gd name="T2" fmla="*/ 186 w 278"/>
                  <a:gd name="T3" fmla="*/ 0 h 345"/>
                  <a:gd name="T4" fmla="*/ 140 w 278"/>
                  <a:gd name="T5" fmla="*/ 104 h 345"/>
                  <a:gd name="T6" fmla="*/ 93 w 278"/>
                  <a:gd name="T7" fmla="*/ 0 h 345"/>
                  <a:gd name="T8" fmla="*/ 58 w 278"/>
                  <a:gd name="T9" fmla="*/ 0 h 345"/>
                  <a:gd name="T10" fmla="*/ 0 w 278"/>
                  <a:gd name="T11" fmla="*/ 59 h 345"/>
                  <a:gd name="T12" fmla="*/ 0 w 278"/>
                  <a:gd name="T13" fmla="*/ 220 h 345"/>
                  <a:gd name="T14" fmla="*/ 51 w 278"/>
                  <a:gd name="T15" fmla="*/ 220 h 345"/>
                  <a:gd name="T16" fmla="*/ 51 w 278"/>
                  <a:gd name="T17" fmla="*/ 109 h 345"/>
                  <a:gd name="T18" fmla="*/ 58 w 278"/>
                  <a:gd name="T19" fmla="*/ 109 h 345"/>
                  <a:gd name="T20" fmla="*/ 59 w 278"/>
                  <a:gd name="T21" fmla="*/ 345 h 345"/>
                  <a:gd name="T22" fmla="*/ 218 w 278"/>
                  <a:gd name="T23" fmla="*/ 345 h 345"/>
                  <a:gd name="T24" fmla="*/ 219 w 278"/>
                  <a:gd name="T25" fmla="*/ 109 h 345"/>
                  <a:gd name="T26" fmla="*/ 227 w 278"/>
                  <a:gd name="T27" fmla="*/ 109 h 345"/>
                  <a:gd name="T28" fmla="*/ 227 w 278"/>
                  <a:gd name="T29" fmla="*/ 214 h 345"/>
                  <a:gd name="T30" fmla="*/ 278 w 278"/>
                  <a:gd name="T31" fmla="*/ 214 h 345"/>
                  <a:gd name="T32" fmla="*/ 278 w 278"/>
                  <a:gd name="T33" fmla="*/ 59 h 345"/>
                  <a:gd name="T34" fmla="*/ 219 w 278"/>
                  <a:gd name="T35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345">
                    <a:moveTo>
                      <a:pt x="219" y="0"/>
                    </a:moveTo>
                    <a:cubicBezTo>
                      <a:pt x="186" y="0"/>
                      <a:pt x="186" y="0"/>
                      <a:pt x="186" y="0"/>
                    </a:cubicBezTo>
                    <a:cubicBezTo>
                      <a:pt x="140" y="104"/>
                      <a:pt x="140" y="104"/>
                      <a:pt x="140" y="104"/>
                    </a:cubicBezTo>
                    <a:cubicBezTo>
                      <a:pt x="140" y="104"/>
                      <a:pt x="105" y="30"/>
                      <a:pt x="9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7"/>
                      <a:pt x="0" y="59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51" y="220"/>
                      <a:pt x="51" y="220"/>
                      <a:pt x="51" y="220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345"/>
                      <a:pt x="59" y="345"/>
                      <a:pt x="59" y="345"/>
                    </a:cubicBezTo>
                    <a:cubicBezTo>
                      <a:pt x="218" y="345"/>
                      <a:pt x="218" y="345"/>
                      <a:pt x="218" y="345"/>
                    </a:cubicBezTo>
                    <a:cubicBezTo>
                      <a:pt x="219" y="109"/>
                      <a:pt x="219" y="109"/>
                      <a:pt x="219" y="109"/>
                    </a:cubicBezTo>
                    <a:cubicBezTo>
                      <a:pt x="227" y="109"/>
                      <a:pt x="227" y="109"/>
                      <a:pt x="227" y="109"/>
                    </a:cubicBezTo>
                    <a:cubicBezTo>
                      <a:pt x="227" y="214"/>
                      <a:pt x="227" y="214"/>
                      <a:pt x="227" y="214"/>
                    </a:cubicBezTo>
                    <a:cubicBezTo>
                      <a:pt x="278" y="214"/>
                      <a:pt x="278" y="214"/>
                      <a:pt x="278" y="214"/>
                    </a:cubicBezTo>
                    <a:cubicBezTo>
                      <a:pt x="278" y="59"/>
                      <a:pt x="278" y="59"/>
                      <a:pt x="278" y="59"/>
                    </a:cubicBezTo>
                    <a:cubicBezTo>
                      <a:pt x="278" y="27"/>
                      <a:pt x="251" y="0"/>
                      <a:pt x="219" y="0"/>
                    </a:cubicBez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1623" y="2311"/>
                <a:ext cx="160" cy="83"/>
              </a:xfrm>
              <a:custGeom>
                <a:avLst/>
                <a:gdLst>
                  <a:gd name="T0" fmla="*/ 55 w 96"/>
                  <a:gd name="T1" fmla="*/ 0 h 50"/>
                  <a:gd name="T2" fmla="*/ 0 w 96"/>
                  <a:gd name="T3" fmla="*/ 50 h 50"/>
                  <a:gd name="T4" fmla="*/ 55 w 96"/>
                  <a:gd name="T5" fmla="*/ 50 h 50"/>
                  <a:gd name="T6" fmla="*/ 96 w 96"/>
                  <a:gd name="T7" fmla="*/ 50 h 50"/>
                  <a:gd name="T8" fmla="*/ 96 w 96"/>
                  <a:gd name="T9" fmla="*/ 0 h 50"/>
                  <a:gd name="T10" fmla="*/ 55 w 96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50">
                    <a:moveTo>
                      <a:pt x="55" y="0"/>
                    </a:moveTo>
                    <a:cubicBezTo>
                      <a:pt x="26" y="0"/>
                      <a:pt x="3" y="22"/>
                      <a:pt x="0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0"/>
                      <a:pt x="96" y="0"/>
                      <a:pt x="96" y="0"/>
                    </a:cubicBez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1638" y="2311"/>
                <a:ext cx="145" cy="42"/>
              </a:xfrm>
              <a:custGeom>
                <a:avLst/>
                <a:gdLst>
                  <a:gd name="T0" fmla="*/ 46 w 87"/>
                  <a:gd name="T1" fmla="*/ 0 h 25"/>
                  <a:gd name="T2" fmla="*/ 0 w 87"/>
                  <a:gd name="T3" fmla="*/ 25 h 25"/>
                  <a:gd name="T4" fmla="*/ 59 w 87"/>
                  <a:gd name="T5" fmla="*/ 25 h 25"/>
                  <a:gd name="T6" fmla="*/ 87 w 87"/>
                  <a:gd name="T7" fmla="*/ 0 h 25"/>
                  <a:gd name="T8" fmla="*/ 46 w 8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5">
                    <a:moveTo>
                      <a:pt x="46" y="0"/>
                    </a:moveTo>
                    <a:cubicBezTo>
                      <a:pt x="27" y="0"/>
                      <a:pt x="10" y="10"/>
                      <a:pt x="0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73" y="25"/>
                      <a:pt x="85" y="14"/>
                      <a:pt x="87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2"/>
              <p:cNvSpPr>
                <a:spLocks/>
              </p:cNvSpPr>
              <p:nvPr/>
            </p:nvSpPr>
            <p:spPr bwMode="auto">
              <a:xfrm>
                <a:off x="1495" y="1241"/>
                <a:ext cx="155" cy="201"/>
              </a:xfrm>
              <a:custGeom>
                <a:avLst/>
                <a:gdLst>
                  <a:gd name="T0" fmla="*/ 87 w 155"/>
                  <a:gd name="T1" fmla="*/ 73 h 201"/>
                  <a:gd name="T2" fmla="*/ 58 w 155"/>
                  <a:gd name="T3" fmla="*/ 93 h 201"/>
                  <a:gd name="T4" fmla="*/ 155 w 155"/>
                  <a:gd name="T5" fmla="*/ 201 h 201"/>
                  <a:gd name="T6" fmla="*/ 75 w 155"/>
                  <a:gd name="T7" fmla="*/ 0 h 201"/>
                  <a:gd name="T8" fmla="*/ 0 w 155"/>
                  <a:gd name="T9" fmla="*/ 28 h 201"/>
                  <a:gd name="T10" fmla="*/ 40 w 155"/>
                  <a:gd name="T11" fmla="*/ 73 h 201"/>
                  <a:gd name="T12" fmla="*/ 87 w 155"/>
                  <a:gd name="T13" fmla="*/ 7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201">
                    <a:moveTo>
                      <a:pt x="87" y="73"/>
                    </a:moveTo>
                    <a:lnTo>
                      <a:pt x="58" y="93"/>
                    </a:lnTo>
                    <a:lnTo>
                      <a:pt x="155" y="201"/>
                    </a:lnTo>
                    <a:lnTo>
                      <a:pt x="75" y="0"/>
                    </a:lnTo>
                    <a:lnTo>
                      <a:pt x="0" y="28"/>
                    </a:lnTo>
                    <a:lnTo>
                      <a:pt x="40" y="73"/>
                    </a:lnTo>
                    <a:lnTo>
                      <a:pt x="87" y="73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3"/>
              <p:cNvSpPr>
                <a:spLocks/>
              </p:cNvSpPr>
              <p:nvPr/>
            </p:nvSpPr>
            <p:spPr bwMode="auto">
              <a:xfrm>
                <a:off x="1650" y="1241"/>
                <a:ext cx="153" cy="201"/>
              </a:xfrm>
              <a:custGeom>
                <a:avLst/>
                <a:gdLst>
                  <a:gd name="T0" fmla="*/ 67 w 153"/>
                  <a:gd name="T1" fmla="*/ 73 h 201"/>
                  <a:gd name="T2" fmla="*/ 95 w 153"/>
                  <a:gd name="T3" fmla="*/ 93 h 201"/>
                  <a:gd name="T4" fmla="*/ 0 w 153"/>
                  <a:gd name="T5" fmla="*/ 201 h 201"/>
                  <a:gd name="T6" fmla="*/ 80 w 153"/>
                  <a:gd name="T7" fmla="*/ 0 h 201"/>
                  <a:gd name="T8" fmla="*/ 153 w 153"/>
                  <a:gd name="T9" fmla="*/ 28 h 201"/>
                  <a:gd name="T10" fmla="*/ 113 w 153"/>
                  <a:gd name="T11" fmla="*/ 73 h 201"/>
                  <a:gd name="T12" fmla="*/ 67 w 153"/>
                  <a:gd name="T13" fmla="*/ 7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3" h="201">
                    <a:moveTo>
                      <a:pt x="67" y="73"/>
                    </a:moveTo>
                    <a:lnTo>
                      <a:pt x="95" y="93"/>
                    </a:lnTo>
                    <a:lnTo>
                      <a:pt x="0" y="201"/>
                    </a:lnTo>
                    <a:lnTo>
                      <a:pt x="80" y="0"/>
                    </a:lnTo>
                    <a:lnTo>
                      <a:pt x="153" y="28"/>
                    </a:lnTo>
                    <a:lnTo>
                      <a:pt x="113" y="73"/>
                    </a:lnTo>
                    <a:lnTo>
                      <a:pt x="67" y="73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Oval 34"/>
              <p:cNvSpPr>
                <a:spLocks noChangeArrowheads="1"/>
              </p:cNvSpPr>
              <p:nvPr/>
            </p:nvSpPr>
            <p:spPr bwMode="auto">
              <a:xfrm>
                <a:off x="1530" y="1153"/>
                <a:ext cx="15" cy="14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Oval 35"/>
              <p:cNvSpPr>
                <a:spLocks noChangeArrowheads="1"/>
              </p:cNvSpPr>
              <p:nvPr/>
            </p:nvSpPr>
            <p:spPr bwMode="auto">
              <a:xfrm>
                <a:off x="1753" y="1153"/>
                <a:ext cx="14" cy="14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2249487" y="2433265"/>
              <a:ext cx="134937" cy="449450"/>
            </a:xfrm>
            <a:prstGeom prst="rect">
              <a:avLst/>
            </a:prstGeom>
            <a:solidFill>
              <a:srgbClr val="9B4F9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Isosceles Triangle 6"/>
            <p:cNvSpPr/>
            <p:nvPr/>
          </p:nvSpPr>
          <p:spPr bwMode="auto">
            <a:xfrm rot="10800000">
              <a:off x="2528755" y="2054226"/>
              <a:ext cx="179651" cy="237330"/>
            </a:xfrm>
            <a:prstGeom prst="triangle">
              <a:avLst/>
            </a:prstGeom>
            <a:solidFill>
              <a:srgbClr val="FFCC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850354" y="2456892"/>
              <a:ext cx="134937" cy="430770"/>
            </a:xfrm>
            <a:prstGeom prst="rect">
              <a:avLst/>
            </a:prstGeom>
            <a:solidFill>
              <a:srgbClr val="9B4F9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588576" y="2354261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592547" y="2472901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596516" y="2582755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121343" y="3183566"/>
            <a:ext cx="473223" cy="1483112"/>
            <a:chOff x="4618160" y="1882676"/>
            <a:chExt cx="667987" cy="2093517"/>
          </a:xfrm>
        </p:grpSpPr>
        <p:sp>
          <p:nvSpPr>
            <p:cNvPr id="98" name="Freeform 5"/>
            <p:cNvSpPr>
              <a:spLocks/>
            </p:cNvSpPr>
            <p:nvPr/>
          </p:nvSpPr>
          <p:spPr bwMode="auto">
            <a:xfrm>
              <a:off x="4776715" y="2072061"/>
              <a:ext cx="350877" cy="71937"/>
            </a:xfrm>
            <a:custGeom>
              <a:avLst/>
              <a:gdLst>
                <a:gd name="T0" fmla="*/ 146 w 146"/>
                <a:gd name="T1" fmla="*/ 23 h 30"/>
                <a:gd name="T2" fmla="*/ 139 w 146"/>
                <a:gd name="T3" fmla="*/ 30 h 30"/>
                <a:gd name="T4" fmla="*/ 8 w 146"/>
                <a:gd name="T5" fmla="*/ 30 h 30"/>
                <a:gd name="T6" fmla="*/ 0 w 146"/>
                <a:gd name="T7" fmla="*/ 23 h 30"/>
                <a:gd name="T8" fmla="*/ 0 w 146"/>
                <a:gd name="T9" fmla="*/ 7 h 30"/>
                <a:gd name="T10" fmla="*/ 8 w 146"/>
                <a:gd name="T11" fmla="*/ 0 h 30"/>
                <a:gd name="T12" fmla="*/ 139 w 146"/>
                <a:gd name="T13" fmla="*/ 0 h 30"/>
                <a:gd name="T14" fmla="*/ 146 w 146"/>
                <a:gd name="T15" fmla="*/ 7 h 30"/>
                <a:gd name="T16" fmla="*/ 146 w 146"/>
                <a:gd name="T17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30">
                  <a:moveTo>
                    <a:pt x="146" y="23"/>
                  </a:moveTo>
                  <a:cubicBezTo>
                    <a:pt x="146" y="27"/>
                    <a:pt x="143" y="30"/>
                    <a:pt x="139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3" y="0"/>
                    <a:pt x="146" y="3"/>
                    <a:pt x="146" y="7"/>
                  </a:cubicBezTo>
                  <a:lnTo>
                    <a:pt x="146" y="23"/>
                  </a:lnTo>
                  <a:close/>
                </a:path>
              </a:pathLst>
            </a:custGeom>
            <a:solidFill>
              <a:srgbClr val="C6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6"/>
            <p:cNvSpPr>
              <a:spLocks noChangeArrowheads="1"/>
            </p:cNvSpPr>
            <p:nvPr/>
          </p:nvSpPr>
          <p:spPr bwMode="auto">
            <a:xfrm>
              <a:off x="4759098" y="3035138"/>
              <a:ext cx="384643" cy="126257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7"/>
            <p:cNvSpPr>
              <a:spLocks noChangeArrowheads="1"/>
            </p:cNvSpPr>
            <p:nvPr/>
          </p:nvSpPr>
          <p:spPr bwMode="auto">
            <a:xfrm>
              <a:off x="4759098" y="3035138"/>
              <a:ext cx="99831" cy="835351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/>
            <p:cNvSpPr>
              <a:spLocks/>
            </p:cNvSpPr>
            <p:nvPr/>
          </p:nvSpPr>
          <p:spPr bwMode="auto">
            <a:xfrm>
              <a:off x="4626968" y="3855808"/>
              <a:ext cx="231960" cy="120385"/>
            </a:xfrm>
            <a:custGeom>
              <a:avLst/>
              <a:gdLst>
                <a:gd name="T0" fmla="*/ 55 w 96"/>
                <a:gd name="T1" fmla="*/ 0 h 50"/>
                <a:gd name="T2" fmla="*/ 0 w 96"/>
                <a:gd name="T3" fmla="*/ 50 h 50"/>
                <a:gd name="T4" fmla="*/ 55 w 96"/>
                <a:gd name="T5" fmla="*/ 50 h 50"/>
                <a:gd name="T6" fmla="*/ 96 w 96"/>
                <a:gd name="T7" fmla="*/ 50 h 50"/>
                <a:gd name="T8" fmla="*/ 96 w 96"/>
                <a:gd name="T9" fmla="*/ 0 h 50"/>
                <a:gd name="T10" fmla="*/ 55 w 96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50">
                  <a:moveTo>
                    <a:pt x="55" y="0"/>
                  </a:moveTo>
                  <a:cubicBezTo>
                    <a:pt x="26" y="0"/>
                    <a:pt x="3" y="22"/>
                    <a:pt x="0" y="50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0"/>
                    <a:pt x="96" y="0"/>
                    <a:pt x="9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5045378" y="3035138"/>
              <a:ext cx="98363" cy="835351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"/>
            <p:cNvSpPr>
              <a:spLocks/>
            </p:cNvSpPr>
            <p:nvPr/>
          </p:nvSpPr>
          <p:spPr bwMode="auto">
            <a:xfrm>
              <a:off x="4913249" y="3855808"/>
              <a:ext cx="230492" cy="120385"/>
            </a:xfrm>
            <a:custGeom>
              <a:avLst/>
              <a:gdLst>
                <a:gd name="T0" fmla="*/ 55 w 96"/>
                <a:gd name="T1" fmla="*/ 0 h 50"/>
                <a:gd name="T2" fmla="*/ 0 w 96"/>
                <a:gd name="T3" fmla="*/ 50 h 50"/>
                <a:gd name="T4" fmla="*/ 55 w 96"/>
                <a:gd name="T5" fmla="*/ 50 h 50"/>
                <a:gd name="T6" fmla="*/ 96 w 96"/>
                <a:gd name="T7" fmla="*/ 50 h 50"/>
                <a:gd name="T8" fmla="*/ 96 w 96"/>
                <a:gd name="T9" fmla="*/ 0 h 50"/>
                <a:gd name="T10" fmla="*/ 55 w 96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50">
                  <a:moveTo>
                    <a:pt x="55" y="0"/>
                  </a:moveTo>
                  <a:cubicBezTo>
                    <a:pt x="26" y="0"/>
                    <a:pt x="3" y="22"/>
                    <a:pt x="0" y="50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0"/>
                    <a:pt x="96" y="0"/>
                    <a:pt x="9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1"/>
            <p:cNvSpPr>
              <a:spLocks/>
            </p:cNvSpPr>
            <p:nvPr/>
          </p:nvSpPr>
          <p:spPr bwMode="auto">
            <a:xfrm>
              <a:off x="4618160" y="2343661"/>
              <a:ext cx="667987" cy="691477"/>
            </a:xfrm>
            <a:custGeom>
              <a:avLst/>
              <a:gdLst>
                <a:gd name="T0" fmla="*/ 219 w 278"/>
                <a:gd name="T1" fmla="*/ 0 h 288"/>
                <a:gd name="T2" fmla="*/ 59 w 278"/>
                <a:gd name="T3" fmla="*/ 0 h 288"/>
                <a:gd name="T4" fmla="*/ 0 w 278"/>
                <a:gd name="T5" fmla="*/ 59 h 288"/>
                <a:gd name="T6" fmla="*/ 0 w 278"/>
                <a:gd name="T7" fmla="*/ 109 h 288"/>
                <a:gd name="T8" fmla="*/ 59 w 278"/>
                <a:gd name="T9" fmla="*/ 109 h 288"/>
                <a:gd name="T10" fmla="*/ 59 w 278"/>
                <a:gd name="T11" fmla="*/ 288 h 288"/>
                <a:gd name="T12" fmla="*/ 219 w 278"/>
                <a:gd name="T13" fmla="*/ 288 h 288"/>
                <a:gd name="T14" fmla="*/ 219 w 278"/>
                <a:gd name="T15" fmla="*/ 109 h 288"/>
                <a:gd name="T16" fmla="*/ 278 w 278"/>
                <a:gd name="T17" fmla="*/ 109 h 288"/>
                <a:gd name="T18" fmla="*/ 278 w 278"/>
                <a:gd name="T19" fmla="*/ 59 h 288"/>
                <a:gd name="T20" fmla="*/ 219 w 278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8" h="288">
                  <a:moveTo>
                    <a:pt x="219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7"/>
                    <a:pt x="0" y="5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59" y="288"/>
                    <a:pt x="59" y="288"/>
                    <a:pt x="59" y="288"/>
                  </a:cubicBezTo>
                  <a:cubicBezTo>
                    <a:pt x="219" y="288"/>
                    <a:pt x="219" y="288"/>
                    <a:pt x="219" y="288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78" y="109"/>
                    <a:pt x="278" y="109"/>
                    <a:pt x="278" y="109"/>
                  </a:cubicBezTo>
                  <a:cubicBezTo>
                    <a:pt x="278" y="59"/>
                    <a:pt x="278" y="59"/>
                    <a:pt x="278" y="59"/>
                  </a:cubicBezTo>
                  <a:cubicBezTo>
                    <a:pt x="278" y="27"/>
                    <a:pt x="252" y="0"/>
                    <a:pt x="219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5164294" y="2604983"/>
              <a:ext cx="102767" cy="615136"/>
            </a:xfrm>
            <a:prstGeom prst="rect">
              <a:avLst/>
            </a:pr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4"/>
            <p:cNvSpPr>
              <a:spLocks/>
            </p:cNvSpPr>
            <p:nvPr/>
          </p:nvSpPr>
          <p:spPr bwMode="auto">
            <a:xfrm>
              <a:off x="5164294" y="3115884"/>
              <a:ext cx="102767" cy="207003"/>
            </a:xfrm>
            <a:custGeom>
              <a:avLst/>
              <a:gdLst>
                <a:gd name="T0" fmla="*/ 0 w 43"/>
                <a:gd name="T1" fmla="*/ 0 h 86"/>
                <a:gd name="T2" fmla="*/ 0 w 43"/>
                <a:gd name="T3" fmla="*/ 86 h 86"/>
                <a:gd name="T4" fmla="*/ 43 w 43"/>
                <a:gd name="T5" fmla="*/ 43 h 86"/>
                <a:gd name="T6" fmla="*/ 0 w 43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86">
                  <a:moveTo>
                    <a:pt x="0" y="0"/>
                  </a:moveTo>
                  <a:cubicBezTo>
                    <a:pt x="0" y="86"/>
                    <a:pt x="0" y="86"/>
                    <a:pt x="0" y="86"/>
                  </a:cubicBezTo>
                  <a:cubicBezTo>
                    <a:pt x="24" y="86"/>
                    <a:pt x="43" y="67"/>
                    <a:pt x="43" y="43"/>
                  </a:cubicBezTo>
                  <a:cubicBezTo>
                    <a:pt x="43" y="19"/>
                    <a:pt x="24" y="0"/>
                    <a:pt x="0" y="0"/>
                  </a:cubicBezTo>
                  <a:close/>
                </a:path>
              </a:pathLst>
            </a:cu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/>
            </p:cNvSpPr>
            <p:nvPr/>
          </p:nvSpPr>
          <p:spPr bwMode="auto">
            <a:xfrm>
              <a:off x="4891227" y="2202723"/>
              <a:ext cx="120384" cy="201130"/>
            </a:xfrm>
            <a:custGeom>
              <a:avLst/>
              <a:gdLst>
                <a:gd name="T0" fmla="*/ 41 w 82"/>
                <a:gd name="T1" fmla="*/ 137 h 137"/>
                <a:gd name="T2" fmla="*/ 0 w 82"/>
                <a:gd name="T3" fmla="*/ 96 h 137"/>
                <a:gd name="T4" fmla="*/ 0 w 82"/>
                <a:gd name="T5" fmla="*/ 0 h 137"/>
                <a:gd name="T6" fmla="*/ 82 w 82"/>
                <a:gd name="T7" fmla="*/ 0 h 137"/>
                <a:gd name="T8" fmla="*/ 82 w 82"/>
                <a:gd name="T9" fmla="*/ 96 h 137"/>
                <a:gd name="T10" fmla="*/ 41 w 82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37">
                  <a:moveTo>
                    <a:pt x="41" y="137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96"/>
                  </a:lnTo>
                  <a:lnTo>
                    <a:pt x="41" y="137"/>
                  </a:lnTo>
                  <a:close/>
                </a:path>
              </a:pathLst>
            </a:cu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/>
            </p:cNvSpPr>
            <p:nvPr/>
          </p:nvSpPr>
          <p:spPr bwMode="auto">
            <a:xfrm>
              <a:off x="4891227" y="2202723"/>
              <a:ext cx="120384" cy="107172"/>
            </a:xfrm>
            <a:custGeom>
              <a:avLst/>
              <a:gdLst>
                <a:gd name="T0" fmla="*/ 0 w 50"/>
                <a:gd name="T1" fmla="*/ 41 h 45"/>
                <a:gd name="T2" fmla="*/ 25 w 50"/>
                <a:gd name="T3" fmla="*/ 45 h 45"/>
                <a:gd name="T4" fmla="*/ 50 w 50"/>
                <a:gd name="T5" fmla="*/ 41 h 45"/>
                <a:gd name="T6" fmla="*/ 50 w 50"/>
                <a:gd name="T7" fmla="*/ 0 h 45"/>
                <a:gd name="T8" fmla="*/ 0 w 50"/>
                <a:gd name="T9" fmla="*/ 0 h 45"/>
                <a:gd name="T10" fmla="*/ 0 w 50"/>
                <a:gd name="T11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45">
                  <a:moveTo>
                    <a:pt x="0" y="41"/>
                  </a:moveTo>
                  <a:cubicBezTo>
                    <a:pt x="8" y="43"/>
                    <a:pt x="16" y="45"/>
                    <a:pt x="25" y="45"/>
                  </a:cubicBezTo>
                  <a:cubicBezTo>
                    <a:pt x="34" y="45"/>
                    <a:pt x="42" y="43"/>
                    <a:pt x="50" y="4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C6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/>
            </p:cNvSpPr>
            <p:nvPr/>
          </p:nvSpPr>
          <p:spPr bwMode="auto">
            <a:xfrm>
              <a:off x="4807545" y="1882676"/>
              <a:ext cx="289216" cy="196726"/>
            </a:xfrm>
            <a:custGeom>
              <a:avLst/>
              <a:gdLst>
                <a:gd name="T0" fmla="*/ 60 w 120"/>
                <a:gd name="T1" fmla="*/ 0 h 82"/>
                <a:gd name="T2" fmla="*/ 0 w 120"/>
                <a:gd name="T3" fmla="*/ 60 h 82"/>
                <a:gd name="T4" fmla="*/ 0 w 120"/>
                <a:gd name="T5" fmla="*/ 82 h 82"/>
                <a:gd name="T6" fmla="*/ 120 w 120"/>
                <a:gd name="T7" fmla="*/ 82 h 82"/>
                <a:gd name="T8" fmla="*/ 120 w 120"/>
                <a:gd name="T9" fmla="*/ 60 h 82"/>
                <a:gd name="T10" fmla="*/ 60 w 120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82">
                  <a:moveTo>
                    <a:pt x="60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lose/>
                </a:path>
              </a:pathLst>
            </a:custGeom>
            <a:solidFill>
              <a:srgbClr val="66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/>
            </p:cNvSpPr>
            <p:nvPr/>
          </p:nvSpPr>
          <p:spPr bwMode="auto">
            <a:xfrm>
              <a:off x="4807545" y="2014805"/>
              <a:ext cx="289216" cy="271599"/>
            </a:xfrm>
            <a:custGeom>
              <a:avLst/>
              <a:gdLst>
                <a:gd name="T0" fmla="*/ 0 w 120"/>
                <a:gd name="T1" fmla="*/ 0 h 113"/>
                <a:gd name="T2" fmla="*/ 0 w 120"/>
                <a:gd name="T3" fmla="*/ 93 h 113"/>
                <a:gd name="T4" fmla="*/ 1 w 120"/>
                <a:gd name="T5" fmla="*/ 93 h 113"/>
                <a:gd name="T6" fmla="*/ 60 w 120"/>
                <a:gd name="T7" fmla="*/ 113 h 113"/>
                <a:gd name="T8" fmla="*/ 119 w 120"/>
                <a:gd name="T9" fmla="*/ 93 h 113"/>
                <a:gd name="T10" fmla="*/ 120 w 120"/>
                <a:gd name="T11" fmla="*/ 93 h 113"/>
                <a:gd name="T12" fmla="*/ 120 w 120"/>
                <a:gd name="T13" fmla="*/ 0 h 113"/>
                <a:gd name="T14" fmla="*/ 0 w 120"/>
                <a:gd name="T1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3">
                  <a:moveTo>
                    <a:pt x="0" y="0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7" y="105"/>
                    <a:pt x="38" y="113"/>
                    <a:pt x="60" y="113"/>
                  </a:cubicBezTo>
                  <a:cubicBezTo>
                    <a:pt x="82" y="113"/>
                    <a:pt x="103" y="105"/>
                    <a:pt x="119" y="93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24"/>
            <p:cNvSpPr>
              <a:spLocks noChangeArrowheads="1"/>
            </p:cNvSpPr>
            <p:nvPr/>
          </p:nvSpPr>
          <p:spPr bwMode="auto">
            <a:xfrm>
              <a:off x="5164294" y="2604983"/>
              <a:ext cx="102767" cy="29362"/>
            </a:xfrm>
            <a:prstGeom prst="rect">
              <a:avLst/>
            </a:prstGeom>
            <a:solidFill>
              <a:srgbClr val="C6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25"/>
            <p:cNvSpPr>
              <a:spLocks noChangeArrowheads="1"/>
            </p:cNvSpPr>
            <p:nvPr/>
          </p:nvSpPr>
          <p:spPr bwMode="auto">
            <a:xfrm>
              <a:off x="4637245" y="2604983"/>
              <a:ext cx="102767" cy="29362"/>
            </a:xfrm>
            <a:prstGeom prst="rect">
              <a:avLst/>
            </a:prstGeom>
            <a:solidFill>
              <a:srgbClr val="C6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3"/>
            <p:cNvSpPr>
              <a:spLocks noChangeArrowheads="1"/>
            </p:cNvSpPr>
            <p:nvPr/>
          </p:nvSpPr>
          <p:spPr bwMode="auto">
            <a:xfrm flipH="1">
              <a:off x="4635778" y="2614053"/>
              <a:ext cx="102767" cy="615136"/>
            </a:xfrm>
            <a:prstGeom prst="rect">
              <a:avLst/>
            </a:pr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 flipH="1">
              <a:off x="4635777" y="3057893"/>
              <a:ext cx="102767" cy="207003"/>
            </a:xfrm>
            <a:custGeom>
              <a:avLst/>
              <a:gdLst>
                <a:gd name="T0" fmla="*/ 0 w 43"/>
                <a:gd name="T1" fmla="*/ 0 h 86"/>
                <a:gd name="T2" fmla="*/ 0 w 43"/>
                <a:gd name="T3" fmla="*/ 86 h 86"/>
                <a:gd name="T4" fmla="*/ 43 w 43"/>
                <a:gd name="T5" fmla="*/ 43 h 86"/>
                <a:gd name="T6" fmla="*/ 0 w 43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86">
                  <a:moveTo>
                    <a:pt x="0" y="0"/>
                  </a:moveTo>
                  <a:cubicBezTo>
                    <a:pt x="0" y="86"/>
                    <a:pt x="0" y="86"/>
                    <a:pt x="0" y="86"/>
                  </a:cubicBezTo>
                  <a:cubicBezTo>
                    <a:pt x="24" y="86"/>
                    <a:pt x="43" y="67"/>
                    <a:pt x="43" y="43"/>
                  </a:cubicBezTo>
                  <a:cubicBezTo>
                    <a:pt x="43" y="19"/>
                    <a:pt x="24" y="0"/>
                    <a:pt x="0" y="0"/>
                  </a:cubicBezTo>
                  <a:close/>
                </a:path>
              </a:pathLst>
            </a:cu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10082946" y="1331094"/>
            <a:ext cx="883786" cy="721319"/>
            <a:chOff x="5196762" y="3500497"/>
            <a:chExt cx="805027" cy="657038"/>
          </a:xfrm>
        </p:grpSpPr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6762" y="3505327"/>
              <a:ext cx="805027" cy="652208"/>
            </a:xfrm>
            <a:prstGeom prst="rect">
              <a:avLst/>
            </a:prstGeom>
          </p:spPr>
        </p:pic>
        <p:cxnSp>
          <p:nvCxnSpPr>
            <p:cNvPr id="250" name="Straight Connector 249"/>
            <p:cNvCxnSpPr>
              <a:cxnSpLocks/>
            </p:cNvCxnSpPr>
            <p:nvPr/>
          </p:nvCxnSpPr>
          <p:spPr>
            <a:xfrm>
              <a:off x="5951913" y="3500497"/>
              <a:ext cx="0" cy="657038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>
              <a:cxnSpLocks/>
            </p:cNvCxnSpPr>
            <p:nvPr/>
          </p:nvCxnSpPr>
          <p:spPr>
            <a:xfrm>
              <a:off x="5250872" y="3508401"/>
              <a:ext cx="0" cy="635639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7710671" y="1334684"/>
            <a:ext cx="877248" cy="732521"/>
            <a:chOff x="3478876" y="3142936"/>
            <a:chExt cx="799072" cy="667242"/>
          </a:xfrm>
        </p:grpSpPr>
        <p:pic>
          <p:nvPicPr>
            <p:cNvPr id="246" name="Picture 2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8876" y="3142936"/>
              <a:ext cx="799072" cy="657077"/>
            </a:xfrm>
            <a:prstGeom prst="rect">
              <a:avLst/>
            </a:prstGeom>
          </p:spPr>
        </p:pic>
        <p:cxnSp>
          <p:nvCxnSpPr>
            <p:cNvPr id="256" name="Straight Connector 255"/>
            <p:cNvCxnSpPr>
              <a:cxnSpLocks/>
            </p:cNvCxnSpPr>
            <p:nvPr/>
          </p:nvCxnSpPr>
          <p:spPr>
            <a:xfrm>
              <a:off x="4225637" y="3153140"/>
              <a:ext cx="0" cy="657038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cxnSpLocks/>
            </p:cNvCxnSpPr>
            <p:nvPr/>
          </p:nvCxnSpPr>
          <p:spPr>
            <a:xfrm>
              <a:off x="3524596" y="3161044"/>
              <a:ext cx="0" cy="635639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Group 259"/>
          <p:cNvGrpSpPr/>
          <p:nvPr/>
        </p:nvGrpSpPr>
        <p:grpSpPr>
          <a:xfrm>
            <a:off x="8877861" y="1310121"/>
            <a:ext cx="888312" cy="751649"/>
            <a:chOff x="3929105" y="4357907"/>
            <a:chExt cx="809149" cy="684665"/>
          </a:xfrm>
        </p:grpSpPr>
        <p:pic>
          <p:nvPicPr>
            <p:cNvPr id="248" name="Picture 2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9105" y="4357907"/>
              <a:ext cx="809149" cy="684665"/>
            </a:xfrm>
            <a:prstGeom prst="rect">
              <a:avLst/>
            </a:prstGeom>
          </p:spPr>
        </p:pic>
        <p:cxnSp>
          <p:nvCxnSpPr>
            <p:cNvPr id="258" name="Straight Connector 257"/>
            <p:cNvCxnSpPr>
              <a:cxnSpLocks/>
            </p:cNvCxnSpPr>
            <p:nvPr/>
          </p:nvCxnSpPr>
          <p:spPr>
            <a:xfrm>
              <a:off x="4682837" y="4377011"/>
              <a:ext cx="0" cy="657038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>
              <a:cxnSpLocks/>
            </p:cNvCxnSpPr>
            <p:nvPr/>
          </p:nvCxnSpPr>
          <p:spPr>
            <a:xfrm>
              <a:off x="3981796" y="4384915"/>
              <a:ext cx="0" cy="635639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oup 267"/>
          <p:cNvGrpSpPr/>
          <p:nvPr/>
        </p:nvGrpSpPr>
        <p:grpSpPr>
          <a:xfrm>
            <a:off x="7616689" y="2565163"/>
            <a:ext cx="1032645" cy="191644"/>
            <a:chOff x="8229369" y="3496874"/>
            <a:chExt cx="1276832" cy="236962"/>
          </a:xfrm>
        </p:grpSpPr>
        <p:sp>
          <p:nvSpPr>
            <p:cNvPr id="263" name="Star: 5 Points 262"/>
            <p:cNvSpPr/>
            <p:nvPr/>
          </p:nvSpPr>
          <p:spPr>
            <a:xfrm>
              <a:off x="8229369" y="350995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Star: 5 Points 263"/>
            <p:cNvSpPr/>
            <p:nvPr/>
          </p:nvSpPr>
          <p:spPr>
            <a:xfrm>
              <a:off x="8492605" y="350668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Star: 5 Points 264"/>
            <p:cNvSpPr/>
            <p:nvPr/>
          </p:nvSpPr>
          <p:spPr>
            <a:xfrm>
              <a:off x="8755841" y="350341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Star: 5 Points 265"/>
            <p:cNvSpPr/>
            <p:nvPr/>
          </p:nvSpPr>
          <p:spPr>
            <a:xfrm>
              <a:off x="9019085" y="3500147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Star: 5 Points 266"/>
            <p:cNvSpPr/>
            <p:nvPr/>
          </p:nvSpPr>
          <p:spPr>
            <a:xfrm>
              <a:off x="9282318" y="3496874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8933266" y="2538747"/>
            <a:ext cx="819748" cy="189000"/>
            <a:chOff x="8229369" y="3500143"/>
            <a:chExt cx="1013591" cy="233693"/>
          </a:xfrm>
        </p:grpSpPr>
        <p:sp>
          <p:nvSpPr>
            <p:cNvPr id="270" name="Star: 5 Points 269"/>
            <p:cNvSpPr/>
            <p:nvPr/>
          </p:nvSpPr>
          <p:spPr>
            <a:xfrm>
              <a:off x="8229369" y="350995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Star: 5 Points 270"/>
            <p:cNvSpPr/>
            <p:nvPr/>
          </p:nvSpPr>
          <p:spPr>
            <a:xfrm>
              <a:off x="8492605" y="350668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Star: 5 Points 271"/>
            <p:cNvSpPr/>
            <p:nvPr/>
          </p:nvSpPr>
          <p:spPr>
            <a:xfrm>
              <a:off x="8755841" y="350341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Star: 5 Points 272"/>
            <p:cNvSpPr/>
            <p:nvPr/>
          </p:nvSpPr>
          <p:spPr>
            <a:xfrm>
              <a:off x="9019077" y="350014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8" name="Star: 5 Points 277"/>
          <p:cNvSpPr/>
          <p:nvPr/>
        </p:nvSpPr>
        <p:spPr>
          <a:xfrm>
            <a:off x="10462737" y="2546258"/>
            <a:ext cx="181067" cy="18106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roup 279"/>
          <p:cNvGrpSpPr/>
          <p:nvPr/>
        </p:nvGrpSpPr>
        <p:grpSpPr>
          <a:xfrm>
            <a:off x="7635263" y="3715450"/>
            <a:ext cx="1032642" cy="191645"/>
            <a:chOff x="8229369" y="3496873"/>
            <a:chExt cx="1276827" cy="236963"/>
          </a:xfrm>
        </p:grpSpPr>
        <p:sp>
          <p:nvSpPr>
            <p:cNvPr id="281" name="Star: 5 Points 280"/>
            <p:cNvSpPr/>
            <p:nvPr/>
          </p:nvSpPr>
          <p:spPr>
            <a:xfrm>
              <a:off x="8229369" y="350995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Star: 5 Points 281"/>
            <p:cNvSpPr/>
            <p:nvPr/>
          </p:nvSpPr>
          <p:spPr>
            <a:xfrm>
              <a:off x="8492605" y="350668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Star: 5 Points 282"/>
            <p:cNvSpPr/>
            <p:nvPr/>
          </p:nvSpPr>
          <p:spPr>
            <a:xfrm>
              <a:off x="8755841" y="350341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Star: 5 Points 283"/>
            <p:cNvSpPr/>
            <p:nvPr/>
          </p:nvSpPr>
          <p:spPr>
            <a:xfrm>
              <a:off x="9019077" y="350014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Star: 5 Points 284"/>
            <p:cNvSpPr/>
            <p:nvPr/>
          </p:nvSpPr>
          <p:spPr>
            <a:xfrm>
              <a:off x="9282313" y="349687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8965355" y="3711483"/>
            <a:ext cx="819748" cy="189000"/>
            <a:chOff x="8229369" y="3500143"/>
            <a:chExt cx="1013591" cy="233693"/>
          </a:xfrm>
        </p:grpSpPr>
        <p:sp>
          <p:nvSpPr>
            <p:cNvPr id="287" name="Star: 5 Points 286"/>
            <p:cNvSpPr/>
            <p:nvPr/>
          </p:nvSpPr>
          <p:spPr>
            <a:xfrm>
              <a:off x="8229369" y="350995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Star: 5 Points 287"/>
            <p:cNvSpPr/>
            <p:nvPr/>
          </p:nvSpPr>
          <p:spPr>
            <a:xfrm>
              <a:off x="8492605" y="350668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Star: 5 Points 288"/>
            <p:cNvSpPr/>
            <p:nvPr/>
          </p:nvSpPr>
          <p:spPr>
            <a:xfrm>
              <a:off x="8755841" y="350341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Star: 5 Points 289"/>
            <p:cNvSpPr/>
            <p:nvPr/>
          </p:nvSpPr>
          <p:spPr>
            <a:xfrm>
              <a:off x="9019077" y="350014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1" name="Star: 5 Points 290"/>
          <p:cNvSpPr/>
          <p:nvPr/>
        </p:nvSpPr>
        <p:spPr>
          <a:xfrm>
            <a:off x="9343319" y="4736504"/>
            <a:ext cx="181067" cy="18106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2" name="Group 291"/>
          <p:cNvGrpSpPr/>
          <p:nvPr/>
        </p:nvGrpSpPr>
        <p:grpSpPr>
          <a:xfrm>
            <a:off x="10296705" y="4735017"/>
            <a:ext cx="606854" cy="186355"/>
            <a:chOff x="8229369" y="3503413"/>
            <a:chExt cx="750355" cy="230423"/>
          </a:xfrm>
        </p:grpSpPr>
        <p:sp>
          <p:nvSpPr>
            <p:cNvPr id="293" name="Star: 5 Points 292"/>
            <p:cNvSpPr/>
            <p:nvPr/>
          </p:nvSpPr>
          <p:spPr>
            <a:xfrm>
              <a:off x="8229369" y="350995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Star: 5 Points 293"/>
            <p:cNvSpPr/>
            <p:nvPr/>
          </p:nvSpPr>
          <p:spPr>
            <a:xfrm>
              <a:off x="8492605" y="350668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Star: 5 Points 294"/>
            <p:cNvSpPr/>
            <p:nvPr/>
          </p:nvSpPr>
          <p:spPr>
            <a:xfrm>
              <a:off x="8755841" y="350341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11450918" y="4710810"/>
            <a:ext cx="606854" cy="186355"/>
            <a:chOff x="8229369" y="3503413"/>
            <a:chExt cx="750355" cy="230423"/>
          </a:xfrm>
        </p:grpSpPr>
        <p:sp>
          <p:nvSpPr>
            <p:cNvPr id="298" name="Star: 5 Points 297"/>
            <p:cNvSpPr/>
            <p:nvPr/>
          </p:nvSpPr>
          <p:spPr>
            <a:xfrm>
              <a:off x="8229369" y="350995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Star: 5 Points 298"/>
            <p:cNvSpPr/>
            <p:nvPr/>
          </p:nvSpPr>
          <p:spPr>
            <a:xfrm>
              <a:off x="8492605" y="350668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Star: 5 Points 299"/>
            <p:cNvSpPr/>
            <p:nvPr/>
          </p:nvSpPr>
          <p:spPr>
            <a:xfrm>
              <a:off x="8755841" y="350341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6917682" y="4111718"/>
            <a:ext cx="546239" cy="1478419"/>
            <a:chOff x="2190750" y="1501775"/>
            <a:chExt cx="849313" cy="2298700"/>
          </a:xfrm>
        </p:grpSpPr>
        <p:grpSp>
          <p:nvGrpSpPr>
            <p:cNvPr id="42" name="Group 4"/>
            <p:cNvGrpSpPr>
              <a:grpSpLocks noChangeAspect="1"/>
            </p:cNvGrpSpPr>
            <p:nvPr/>
          </p:nvGrpSpPr>
          <p:grpSpPr bwMode="auto">
            <a:xfrm>
              <a:off x="2190750" y="1501775"/>
              <a:ext cx="849313" cy="2298700"/>
              <a:chOff x="1380" y="946"/>
              <a:chExt cx="535" cy="1448"/>
            </a:xfrm>
          </p:grpSpPr>
          <p:sp>
            <p:nvSpPr>
              <p:cNvPr id="4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380" y="948"/>
                <a:ext cx="535" cy="1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/>
            </p:nvSpPr>
            <p:spPr bwMode="auto">
              <a:xfrm>
                <a:off x="1532" y="1124"/>
                <a:ext cx="235" cy="146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1"/>
              <p:cNvSpPr>
                <a:spLocks/>
              </p:cNvSpPr>
              <p:nvPr/>
            </p:nvSpPr>
            <p:spPr bwMode="auto">
              <a:xfrm>
                <a:off x="1527" y="1080"/>
                <a:ext cx="243" cy="52"/>
              </a:xfrm>
              <a:custGeom>
                <a:avLst/>
                <a:gdLst>
                  <a:gd name="T0" fmla="*/ 146 w 146"/>
                  <a:gd name="T1" fmla="*/ 23 h 31"/>
                  <a:gd name="T2" fmla="*/ 139 w 146"/>
                  <a:gd name="T3" fmla="*/ 31 h 31"/>
                  <a:gd name="T4" fmla="*/ 8 w 146"/>
                  <a:gd name="T5" fmla="*/ 31 h 31"/>
                  <a:gd name="T6" fmla="*/ 0 w 146"/>
                  <a:gd name="T7" fmla="*/ 23 h 31"/>
                  <a:gd name="T8" fmla="*/ 0 w 146"/>
                  <a:gd name="T9" fmla="*/ 7 h 31"/>
                  <a:gd name="T10" fmla="*/ 8 w 146"/>
                  <a:gd name="T11" fmla="*/ 0 h 31"/>
                  <a:gd name="T12" fmla="*/ 139 w 146"/>
                  <a:gd name="T13" fmla="*/ 0 h 31"/>
                  <a:gd name="T14" fmla="*/ 146 w 146"/>
                  <a:gd name="T15" fmla="*/ 7 h 31"/>
                  <a:gd name="T16" fmla="*/ 146 w 146"/>
                  <a:gd name="T17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6" h="31">
                    <a:moveTo>
                      <a:pt x="146" y="23"/>
                    </a:moveTo>
                    <a:cubicBezTo>
                      <a:pt x="146" y="27"/>
                      <a:pt x="143" y="31"/>
                      <a:pt x="139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4" y="31"/>
                      <a:pt x="0" y="27"/>
                      <a:pt x="0" y="2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3" y="0"/>
                      <a:pt x="146" y="3"/>
                      <a:pt x="146" y="7"/>
                    </a:cubicBezTo>
                    <a:lnTo>
                      <a:pt x="146" y="23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12"/>
              <p:cNvSpPr>
                <a:spLocks noChangeArrowheads="1"/>
              </p:cNvSpPr>
              <p:nvPr/>
            </p:nvSpPr>
            <p:spPr bwMode="auto">
              <a:xfrm>
                <a:off x="1525" y="1269"/>
                <a:ext cx="245" cy="196"/>
              </a:xfrm>
              <a:prstGeom prst="rect">
                <a:avLst/>
              </a:pr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1460" y="1745"/>
                <a:ext cx="145" cy="566"/>
              </a:xfrm>
              <a:custGeom>
                <a:avLst/>
                <a:gdLst>
                  <a:gd name="T0" fmla="*/ 145 w 145"/>
                  <a:gd name="T1" fmla="*/ 566 h 566"/>
                  <a:gd name="T2" fmla="*/ 0 w 145"/>
                  <a:gd name="T3" fmla="*/ 566 h 566"/>
                  <a:gd name="T4" fmla="*/ 77 w 145"/>
                  <a:gd name="T5" fmla="*/ 0 h 566"/>
                  <a:gd name="T6" fmla="*/ 145 w 145"/>
                  <a:gd name="T7" fmla="*/ 0 h 566"/>
                  <a:gd name="T8" fmla="*/ 145 w 145"/>
                  <a:gd name="T9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566">
                    <a:moveTo>
                      <a:pt x="145" y="566"/>
                    </a:moveTo>
                    <a:lnTo>
                      <a:pt x="0" y="566"/>
                    </a:lnTo>
                    <a:lnTo>
                      <a:pt x="77" y="0"/>
                    </a:lnTo>
                    <a:lnTo>
                      <a:pt x="145" y="0"/>
                    </a:lnTo>
                    <a:lnTo>
                      <a:pt x="145" y="56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4"/>
              <p:cNvSpPr>
                <a:spLocks/>
              </p:cNvSpPr>
              <p:nvPr/>
            </p:nvSpPr>
            <p:spPr bwMode="auto">
              <a:xfrm>
                <a:off x="1635" y="1745"/>
                <a:ext cx="145" cy="566"/>
              </a:xfrm>
              <a:custGeom>
                <a:avLst/>
                <a:gdLst>
                  <a:gd name="T0" fmla="*/ 145 w 145"/>
                  <a:gd name="T1" fmla="*/ 566 h 566"/>
                  <a:gd name="T2" fmla="*/ 0 w 145"/>
                  <a:gd name="T3" fmla="*/ 566 h 566"/>
                  <a:gd name="T4" fmla="*/ 77 w 145"/>
                  <a:gd name="T5" fmla="*/ 0 h 566"/>
                  <a:gd name="T6" fmla="*/ 145 w 145"/>
                  <a:gd name="T7" fmla="*/ 0 h 566"/>
                  <a:gd name="T8" fmla="*/ 145 w 145"/>
                  <a:gd name="T9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566">
                    <a:moveTo>
                      <a:pt x="145" y="566"/>
                    </a:moveTo>
                    <a:lnTo>
                      <a:pt x="0" y="566"/>
                    </a:lnTo>
                    <a:lnTo>
                      <a:pt x="77" y="0"/>
                    </a:lnTo>
                    <a:lnTo>
                      <a:pt x="145" y="0"/>
                    </a:lnTo>
                    <a:lnTo>
                      <a:pt x="145" y="56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5"/>
              <p:cNvSpPr>
                <a:spLocks/>
              </p:cNvSpPr>
              <p:nvPr/>
            </p:nvSpPr>
            <p:spPr bwMode="auto">
              <a:xfrm>
                <a:off x="1425" y="2311"/>
                <a:ext cx="160" cy="83"/>
              </a:xfrm>
              <a:custGeom>
                <a:avLst/>
                <a:gdLst>
                  <a:gd name="T0" fmla="*/ 54 w 96"/>
                  <a:gd name="T1" fmla="*/ 0 h 50"/>
                  <a:gd name="T2" fmla="*/ 0 w 96"/>
                  <a:gd name="T3" fmla="*/ 50 h 50"/>
                  <a:gd name="T4" fmla="*/ 54 w 96"/>
                  <a:gd name="T5" fmla="*/ 50 h 50"/>
                  <a:gd name="T6" fmla="*/ 96 w 96"/>
                  <a:gd name="T7" fmla="*/ 50 h 50"/>
                  <a:gd name="T8" fmla="*/ 96 w 96"/>
                  <a:gd name="T9" fmla="*/ 0 h 50"/>
                  <a:gd name="T10" fmla="*/ 54 w 96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50">
                    <a:moveTo>
                      <a:pt x="54" y="0"/>
                    </a:moveTo>
                    <a:cubicBezTo>
                      <a:pt x="26" y="0"/>
                      <a:pt x="2" y="22"/>
                      <a:pt x="0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0"/>
                      <a:pt x="96" y="0"/>
                      <a:pt x="96" y="0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16"/>
              <p:cNvSpPr>
                <a:spLocks noChangeArrowheads="1"/>
              </p:cNvSpPr>
              <p:nvPr/>
            </p:nvSpPr>
            <p:spPr bwMode="auto">
              <a:xfrm>
                <a:off x="1800" y="1448"/>
                <a:ext cx="72" cy="426"/>
              </a:xfrm>
              <a:prstGeom prst="rect">
                <a:avLst/>
              </a:pr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7"/>
              <p:cNvSpPr>
                <a:spLocks/>
              </p:cNvSpPr>
              <p:nvPr/>
            </p:nvSpPr>
            <p:spPr bwMode="auto">
              <a:xfrm>
                <a:off x="1800" y="1801"/>
                <a:ext cx="72" cy="144"/>
              </a:xfrm>
              <a:custGeom>
                <a:avLst/>
                <a:gdLst>
                  <a:gd name="T0" fmla="*/ 0 w 43"/>
                  <a:gd name="T1" fmla="*/ 0 h 87"/>
                  <a:gd name="T2" fmla="*/ 0 w 43"/>
                  <a:gd name="T3" fmla="*/ 87 h 87"/>
                  <a:gd name="T4" fmla="*/ 43 w 43"/>
                  <a:gd name="T5" fmla="*/ 44 h 87"/>
                  <a:gd name="T6" fmla="*/ 0 w 43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7">
                    <a:moveTo>
                      <a:pt x="0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24" y="87"/>
                      <a:pt x="43" y="68"/>
                      <a:pt x="43" y="44"/>
                    </a:cubicBezTo>
                    <a:cubicBezTo>
                      <a:pt x="43" y="19"/>
                      <a:pt x="24" y="0"/>
                      <a:pt x="0" y="0"/>
                    </a:cubicBez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18"/>
              <p:cNvSpPr>
                <a:spLocks noChangeArrowheads="1"/>
              </p:cNvSpPr>
              <p:nvPr/>
            </p:nvSpPr>
            <p:spPr bwMode="auto">
              <a:xfrm>
                <a:off x="1430" y="1448"/>
                <a:ext cx="72" cy="426"/>
              </a:xfrm>
              <a:prstGeom prst="rect">
                <a:avLst/>
              </a:pr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9"/>
              <p:cNvSpPr>
                <a:spLocks/>
              </p:cNvSpPr>
              <p:nvPr/>
            </p:nvSpPr>
            <p:spPr bwMode="auto">
              <a:xfrm>
                <a:off x="1428" y="1801"/>
                <a:ext cx="74" cy="144"/>
              </a:xfrm>
              <a:custGeom>
                <a:avLst/>
                <a:gdLst>
                  <a:gd name="T0" fmla="*/ 44 w 44"/>
                  <a:gd name="T1" fmla="*/ 0 h 87"/>
                  <a:gd name="T2" fmla="*/ 44 w 44"/>
                  <a:gd name="T3" fmla="*/ 87 h 87"/>
                  <a:gd name="T4" fmla="*/ 0 w 44"/>
                  <a:gd name="T5" fmla="*/ 44 h 87"/>
                  <a:gd name="T6" fmla="*/ 44 w 44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87">
                    <a:moveTo>
                      <a:pt x="44" y="0"/>
                    </a:moveTo>
                    <a:cubicBezTo>
                      <a:pt x="44" y="87"/>
                      <a:pt x="44" y="87"/>
                      <a:pt x="44" y="87"/>
                    </a:cubicBezTo>
                    <a:cubicBezTo>
                      <a:pt x="20" y="87"/>
                      <a:pt x="0" y="68"/>
                      <a:pt x="0" y="44"/>
                    </a:cubicBezTo>
                    <a:cubicBezTo>
                      <a:pt x="0" y="19"/>
                      <a:pt x="20" y="0"/>
                      <a:pt x="44" y="0"/>
                    </a:cubicBez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0"/>
              <p:cNvSpPr>
                <a:spLocks/>
              </p:cNvSpPr>
              <p:nvPr/>
            </p:nvSpPr>
            <p:spPr bwMode="auto">
              <a:xfrm>
                <a:off x="1607" y="1170"/>
                <a:ext cx="85" cy="141"/>
              </a:xfrm>
              <a:custGeom>
                <a:avLst/>
                <a:gdLst>
                  <a:gd name="T0" fmla="*/ 41 w 85"/>
                  <a:gd name="T1" fmla="*/ 141 h 141"/>
                  <a:gd name="T2" fmla="*/ 0 w 85"/>
                  <a:gd name="T3" fmla="*/ 136 h 141"/>
                  <a:gd name="T4" fmla="*/ 0 w 85"/>
                  <a:gd name="T5" fmla="*/ 0 h 141"/>
                  <a:gd name="T6" fmla="*/ 85 w 85"/>
                  <a:gd name="T7" fmla="*/ 0 h 141"/>
                  <a:gd name="T8" fmla="*/ 85 w 85"/>
                  <a:gd name="T9" fmla="*/ 141 h 141"/>
                  <a:gd name="T10" fmla="*/ 41 w 85"/>
                  <a:gd name="T11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141">
                    <a:moveTo>
                      <a:pt x="41" y="141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41"/>
                    </a:lnTo>
                    <a:lnTo>
                      <a:pt x="41" y="141"/>
                    </a:ln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1"/>
              <p:cNvSpPr>
                <a:spLocks/>
              </p:cNvSpPr>
              <p:nvPr/>
            </p:nvSpPr>
            <p:spPr bwMode="auto">
              <a:xfrm>
                <a:off x="1607" y="1170"/>
                <a:ext cx="85" cy="74"/>
              </a:xfrm>
              <a:custGeom>
                <a:avLst/>
                <a:gdLst>
                  <a:gd name="T0" fmla="*/ 0 w 51"/>
                  <a:gd name="T1" fmla="*/ 42 h 45"/>
                  <a:gd name="T2" fmla="*/ 25 w 51"/>
                  <a:gd name="T3" fmla="*/ 45 h 45"/>
                  <a:gd name="T4" fmla="*/ 51 w 51"/>
                  <a:gd name="T5" fmla="*/ 42 h 45"/>
                  <a:gd name="T6" fmla="*/ 51 w 51"/>
                  <a:gd name="T7" fmla="*/ 0 h 45"/>
                  <a:gd name="T8" fmla="*/ 0 w 51"/>
                  <a:gd name="T9" fmla="*/ 0 h 45"/>
                  <a:gd name="T10" fmla="*/ 0 w 51"/>
                  <a:gd name="T11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45">
                    <a:moveTo>
                      <a:pt x="0" y="42"/>
                    </a:moveTo>
                    <a:cubicBezTo>
                      <a:pt x="8" y="44"/>
                      <a:pt x="16" y="45"/>
                      <a:pt x="25" y="45"/>
                    </a:cubicBezTo>
                    <a:cubicBezTo>
                      <a:pt x="34" y="45"/>
                      <a:pt x="43" y="44"/>
                      <a:pt x="51" y="42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"/>
              <p:cNvSpPr>
                <a:spLocks/>
              </p:cNvSpPr>
              <p:nvPr/>
            </p:nvSpPr>
            <p:spPr bwMode="auto">
              <a:xfrm>
                <a:off x="1550" y="1026"/>
                <a:ext cx="198" cy="202"/>
              </a:xfrm>
              <a:custGeom>
                <a:avLst/>
                <a:gdLst>
                  <a:gd name="T0" fmla="*/ 0 w 119"/>
                  <a:gd name="T1" fmla="*/ 0 h 113"/>
                  <a:gd name="T2" fmla="*/ 0 w 119"/>
                  <a:gd name="T3" fmla="*/ 93 h 113"/>
                  <a:gd name="T4" fmla="*/ 0 w 119"/>
                  <a:gd name="T5" fmla="*/ 93 h 113"/>
                  <a:gd name="T6" fmla="*/ 59 w 119"/>
                  <a:gd name="T7" fmla="*/ 113 h 113"/>
                  <a:gd name="T8" fmla="*/ 119 w 119"/>
                  <a:gd name="T9" fmla="*/ 93 h 113"/>
                  <a:gd name="T10" fmla="*/ 119 w 119"/>
                  <a:gd name="T11" fmla="*/ 0 h 113"/>
                  <a:gd name="T12" fmla="*/ 0 w 119"/>
                  <a:gd name="T1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3">
                    <a:moveTo>
                      <a:pt x="0" y="0"/>
                    </a:move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16" y="106"/>
                      <a:pt x="37" y="113"/>
                      <a:pt x="59" y="113"/>
                    </a:cubicBezTo>
                    <a:cubicBezTo>
                      <a:pt x="81" y="113"/>
                      <a:pt x="103" y="106"/>
                      <a:pt x="119" y="93"/>
                    </a:cubicBezTo>
                    <a:cubicBezTo>
                      <a:pt x="119" y="0"/>
                      <a:pt x="119" y="0"/>
                      <a:pt x="11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3"/>
              <p:cNvSpPr>
                <a:spLocks/>
              </p:cNvSpPr>
              <p:nvPr/>
            </p:nvSpPr>
            <p:spPr bwMode="auto">
              <a:xfrm>
                <a:off x="1528" y="946"/>
                <a:ext cx="140" cy="149"/>
              </a:xfrm>
              <a:custGeom>
                <a:avLst/>
                <a:gdLst>
                  <a:gd name="T0" fmla="*/ 84 w 84"/>
                  <a:gd name="T1" fmla="*/ 5 h 90"/>
                  <a:gd name="T2" fmla="*/ 60 w 84"/>
                  <a:gd name="T3" fmla="*/ 0 h 90"/>
                  <a:gd name="T4" fmla="*/ 0 w 84"/>
                  <a:gd name="T5" fmla="*/ 60 h 90"/>
                  <a:gd name="T6" fmla="*/ 0 w 84"/>
                  <a:gd name="T7" fmla="*/ 90 h 90"/>
                  <a:gd name="T8" fmla="*/ 84 w 84"/>
                  <a:gd name="T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0">
                    <a:moveTo>
                      <a:pt x="84" y="5"/>
                    </a:moveTo>
                    <a:cubicBezTo>
                      <a:pt x="77" y="2"/>
                      <a:pt x="69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44" y="85"/>
                      <a:pt x="79" y="50"/>
                      <a:pt x="84" y="5"/>
                    </a:cubicBezTo>
                    <a:close/>
                  </a:path>
                </a:pathLst>
              </a:cu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4"/>
              <p:cNvSpPr>
                <a:spLocks/>
              </p:cNvSpPr>
              <p:nvPr/>
            </p:nvSpPr>
            <p:spPr bwMode="auto">
              <a:xfrm>
                <a:off x="1608" y="946"/>
                <a:ext cx="159" cy="149"/>
              </a:xfrm>
              <a:custGeom>
                <a:avLst/>
                <a:gdLst>
                  <a:gd name="T0" fmla="*/ 0 w 84"/>
                  <a:gd name="T1" fmla="*/ 5 h 90"/>
                  <a:gd name="T2" fmla="*/ 24 w 84"/>
                  <a:gd name="T3" fmla="*/ 0 h 90"/>
                  <a:gd name="T4" fmla="*/ 84 w 84"/>
                  <a:gd name="T5" fmla="*/ 60 h 90"/>
                  <a:gd name="T6" fmla="*/ 84 w 84"/>
                  <a:gd name="T7" fmla="*/ 90 h 90"/>
                  <a:gd name="T8" fmla="*/ 0 w 84"/>
                  <a:gd name="T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0">
                    <a:moveTo>
                      <a:pt x="0" y="5"/>
                    </a:moveTo>
                    <a:cubicBezTo>
                      <a:pt x="7" y="2"/>
                      <a:pt x="16" y="0"/>
                      <a:pt x="24" y="0"/>
                    </a:cubicBezTo>
                    <a:cubicBezTo>
                      <a:pt x="58" y="0"/>
                      <a:pt x="84" y="27"/>
                      <a:pt x="84" y="60"/>
                    </a:cubicBezTo>
                    <a:cubicBezTo>
                      <a:pt x="84" y="90"/>
                      <a:pt x="84" y="90"/>
                      <a:pt x="84" y="90"/>
                    </a:cubicBezTo>
                    <a:cubicBezTo>
                      <a:pt x="40" y="85"/>
                      <a:pt x="5" y="50"/>
                      <a:pt x="0" y="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5"/>
              <p:cNvSpPr>
                <a:spLocks/>
              </p:cNvSpPr>
              <p:nvPr/>
            </p:nvSpPr>
            <p:spPr bwMode="auto">
              <a:xfrm>
                <a:off x="1419" y="1267"/>
                <a:ext cx="463" cy="572"/>
              </a:xfrm>
              <a:custGeom>
                <a:avLst/>
                <a:gdLst>
                  <a:gd name="T0" fmla="*/ 219 w 278"/>
                  <a:gd name="T1" fmla="*/ 0 h 345"/>
                  <a:gd name="T2" fmla="*/ 186 w 278"/>
                  <a:gd name="T3" fmla="*/ 0 h 345"/>
                  <a:gd name="T4" fmla="*/ 140 w 278"/>
                  <a:gd name="T5" fmla="*/ 104 h 345"/>
                  <a:gd name="T6" fmla="*/ 93 w 278"/>
                  <a:gd name="T7" fmla="*/ 0 h 345"/>
                  <a:gd name="T8" fmla="*/ 58 w 278"/>
                  <a:gd name="T9" fmla="*/ 0 h 345"/>
                  <a:gd name="T10" fmla="*/ 0 w 278"/>
                  <a:gd name="T11" fmla="*/ 59 h 345"/>
                  <a:gd name="T12" fmla="*/ 0 w 278"/>
                  <a:gd name="T13" fmla="*/ 220 h 345"/>
                  <a:gd name="T14" fmla="*/ 51 w 278"/>
                  <a:gd name="T15" fmla="*/ 220 h 345"/>
                  <a:gd name="T16" fmla="*/ 51 w 278"/>
                  <a:gd name="T17" fmla="*/ 109 h 345"/>
                  <a:gd name="T18" fmla="*/ 58 w 278"/>
                  <a:gd name="T19" fmla="*/ 109 h 345"/>
                  <a:gd name="T20" fmla="*/ 59 w 278"/>
                  <a:gd name="T21" fmla="*/ 345 h 345"/>
                  <a:gd name="T22" fmla="*/ 218 w 278"/>
                  <a:gd name="T23" fmla="*/ 345 h 345"/>
                  <a:gd name="T24" fmla="*/ 219 w 278"/>
                  <a:gd name="T25" fmla="*/ 109 h 345"/>
                  <a:gd name="T26" fmla="*/ 227 w 278"/>
                  <a:gd name="T27" fmla="*/ 109 h 345"/>
                  <a:gd name="T28" fmla="*/ 227 w 278"/>
                  <a:gd name="T29" fmla="*/ 214 h 345"/>
                  <a:gd name="T30" fmla="*/ 278 w 278"/>
                  <a:gd name="T31" fmla="*/ 214 h 345"/>
                  <a:gd name="T32" fmla="*/ 278 w 278"/>
                  <a:gd name="T33" fmla="*/ 59 h 345"/>
                  <a:gd name="T34" fmla="*/ 219 w 278"/>
                  <a:gd name="T35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345">
                    <a:moveTo>
                      <a:pt x="219" y="0"/>
                    </a:moveTo>
                    <a:cubicBezTo>
                      <a:pt x="186" y="0"/>
                      <a:pt x="186" y="0"/>
                      <a:pt x="186" y="0"/>
                    </a:cubicBezTo>
                    <a:cubicBezTo>
                      <a:pt x="140" y="104"/>
                      <a:pt x="140" y="104"/>
                      <a:pt x="140" y="104"/>
                    </a:cubicBezTo>
                    <a:cubicBezTo>
                      <a:pt x="140" y="104"/>
                      <a:pt x="105" y="30"/>
                      <a:pt x="9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7"/>
                      <a:pt x="0" y="59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51" y="220"/>
                      <a:pt x="51" y="220"/>
                      <a:pt x="51" y="220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345"/>
                      <a:pt x="59" y="345"/>
                      <a:pt x="59" y="345"/>
                    </a:cubicBezTo>
                    <a:cubicBezTo>
                      <a:pt x="218" y="345"/>
                      <a:pt x="218" y="345"/>
                      <a:pt x="218" y="345"/>
                    </a:cubicBezTo>
                    <a:cubicBezTo>
                      <a:pt x="219" y="109"/>
                      <a:pt x="219" y="109"/>
                      <a:pt x="219" y="109"/>
                    </a:cubicBezTo>
                    <a:cubicBezTo>
                      <a:pt x="227" y="109"/>
                      <a:pt x="227" y="109"/>
                      <a:pt x="227" y="109"/>
                    </a:cubicBezTo>
                    <a:cubicBezTo>
                      <a:pt x="227" y="214"/>
                      <a:pt x="227" y="214"/>
                      <a:pt x="227" y="214"/>
                    </a:cubicBezTo>
                    <a:cubicBezTo>
                      <a:pt x="278" y="214"/>
                      <a:pt x="278" y="214"/>
                      <a:pt x="278" y="214"/>
                    </a:cubicBezTo>
                    <a:cubicBezTo>
                      <a:pt x="278" y="59"/>
                      <a:pt x="278" y="59"/>
                      <a:pt x="278" y="59"/>
                    </a:cubicBezTo>
                    <a:cubicBezTo>
                      <a:pt x="278" y="27"/>
                      <a:pt x="251" y="0"/>
                      <a:pt x="219" y="0"/>
                    </a:cubicBez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6"/>
              <p:cNvSpPr>
                <a:spLocks/>
              </p:cNvSpPr>
              <p:nvPr/>
            </p:nvSpPr>
            <p:spPr bwMode="auto">
              <a:xfrm>
                <a:off x="1438" y="2311"/>
                <a:ext cx="145" cy="42"/>
              </a:xfrm>
              <a:custGeom>
                <a:avLst/>
                <a:gdLst>
                  <a:gd name="T0" fmla="*/ 46 w 87"/>
                  <a:gd name="T1" fmla="*/ 0 h 25"/>
                  <a:gd name="T2" fmla="*/ 0 w 87"/>
                  <a:gd name="T3" fmla="*/ 25 h 25"/>
                  <a:gd name="T4" fmla="*/ 59 w 87"/>
                  <a:gd name="T5" fmla="*/ 25 h 25"/>
                  <a:gd name="T6" fmla="*/ 87 w 87"/>
                  <a:gd name="T7" fmla="*/ 0 h 25"/>
                  <a:gd name="T8" fmla="*/ 46 w 8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5">
                    <a:moveTo>
                      <a:pt x="46" y="0"/>
                    </a:moveTo>
                    <a:cubicBezTo>
                      <a:pt x="27" y="0"/>
                      <a:pt x="10" y="10"/>
                      <a:pt x="0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74" y="25"/>
                      <a:pt x="86" y="14"/>
                      <a:pt x="87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7"/>
              <p:cNvSpPr>
                <a:spLocks/>
              </p:cNvSpPr>
              <p:nvPr/>
            </p:nvSpPr>
            <p:spPr bwMode="auto">
              <a:xfrm>
                <a:off x="1623" y="2311"/>
                <a:ext cx="160" cy="83"/>
              </a:xfrm>
              <a:custGeom>
                <a:avLst/>
                <a:gdLst>
                  <a:gd name="T0" fmla="*/ 55 w 96"/>
                  <a:gd name="T1" fmla="*/ 0 h 50"/>
                  <a:gd name="T2" fmla="*/ 0 w 96"/>
                  <a:gd name="T3" fmla="*/ 50 h 50"/>
                  <a:gd name="T4" fmla="*/ 55 w 96"/>
                  <a:gd name="T5" fmla="*/ 50 h 50"/>
                  <a:gd name="T6" fmla="*/ 96 w 96"/>
                  <a:gd name="T7" fmla="*/ 50 h 50"/>
                  <a:gd name="T8" fmla="*/ 96 w 96"/>
                  <a:gd name="T9" fmla="*/ 0 h 50"/>
                  <a:gd name="T10" fmla="*/ 55 w 96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50">
                    <a:moveTo>
                      <a:pt x="55" y="0"/>
                    </a:moveTo>
                    <a:cubicBezTo>
                      <a:pt x="26" y="0"/>
                      <a:pt x="3" y="22"/>
                      <a:pt x="0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0"/>
                      <a:pt x="96" y="0"/>
                      <a:pt x="96" y="0"/>
                    </a:cubicBez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8"/>
              <p:cNvSpPr>
                <a:spLocks/>
              </p:cNvSpPr>
              <p:nvPr/>
            </p:nvSpPr>
            <p:spPr bwMode="auto">
              <a:xfrm>
                <a:off x="1638" y="2311"/>
                <a:ext cx="145" cy="42"/>
              </a:xfrm>
              <a:custGeom>
                <a:avLst/>
                <a:gdLst>
                  <a:gd name="T0" fmla="*/ 46 w 87"/>
                  <a:gd name="T1" fmla="*/ 0 h 25"/>
                  <a:gd name="T2" fmla="*/ 0 w 87"/>
                  <a:gd name="T3" fmla="*/ 25 h 25"/>
                  <a:gd name="T4" fmla="*/ 59 w 87"/>
                  <a:gd name="T5" fmla="*/ 25 h 25"/>
                  <a:gd name="T6" fmla="*/ 87 w 87"/>
                  <a:gd name="T7" fmla="*/ 0 h 25"/>
                  <a:gd name="T8" fmla="*/ 46 w 8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5">
                    <a:moveTo>
                      <a:pt x="46" y="0"/>
                    </a:moveTo>
                    <a:cubicBezTo>
                      <a:pt x="27" y="0"/>
                      <a:pt x="10" y="10"/>
                      <a:pt x="0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73" y="25"/>
                      <a:pt x="85" y="14"/>
                      <a:pt x="87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Rectangle 42"/>
            <p:cNvSpPr/>
            <p:nvPr/>
          </p:nvSpPr>
          <p:spPr bwMode="auto">
            <a:xfrm>
              <a:off x="2252663" y="2433265"/>
              <a:ext cx="134937" cy="449450"/>
            </a:xfrm>
            <a:prstGeom prst="rect">
              <a:avLst/>
            </a:prstGeom>
            <a:solidFill>
              <a:srgbClr val="00B29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Isosceles Triangle 43"/>
            <p:cNvSpPr/>
            <p:nvPr/>
          </p:nvSpPr>
          <p:spPr bwMode="auto">
            <a:xfrm rot="10800000">
              <a:off x="2511050" y="2054342"/>
              <a:ext cx="214538" cy="237330"/>
            </a:xfrm>
            <a:prstGeom prst="triangle">
              <a:avLst/>
            </a:prstGeom>
            <a:solidFill>
              <a:srgbClr val="00D8CC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2588576" y="2354261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2592547" y="2472901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2596516" y="2582755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851225" y="2492969"/>
              <a:ext cx="134937" cy="430770"/>
            </a:xfrm>
            <a:prstGeom prst="rect">
              <a:avLst/>
            </a:prstGeom>
            <a:solidFill>
              <a:srgbClr val="00B29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59" name="Group 458"/>
          <p:cNvGrpSpPr/>
          <p:nvPr/>
        </p:nvGrpSpPr>
        <p:grpSpPr>
          <a:xfrm>
            <a:off x="11234229" y="1310121"/>
            <a:ext cx="874852" cy="722439"/>
            <a:chOff x="11234229" y="1310121"/>
            <a:chExt cx="874852" cy="722439"/>
          </a:xfrm>
        </p:grpSpPr>
        <p:pic>
          <p:nvPicPr>
            <p:cNvPr id="456" name="Picture 45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34229" y="1310121"/>
              <a:ext cx="874852" cy="722439"/>
            </a:xfrm>
            <a:prstGeom prst="rect">
              <a:avLst/>
            </a:prstGeom>
          </p:spPr>
        </p:pic>
        <p:cxnSp>
          <p:nvCxnSpPr>
            <p:cNvPr id="457" name="Straight Connector 456"/>
            <p:cNvCxnSpPr>
              <a:cxnSpLocks/>
            </p:cNvCxnSpPr>
            <p:nvPr/>
          </p:nvCxnSpPr>
          <p:spPr>
            <a:xfrm>
              <a:off x="12061904" y="1310121"/>
              <a:ext cx="0" cy="721319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>
              <a:cxnSpLocks/>
            </p:cNvCxnSpPr>
            <p:nvPr/>
          </p:nvCxnSpPr>
          <p:spPr>
            <a:xfrm>
              <a:off x="11253484" y="1318798"/>
              <a:ext cx="0" cy="69782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0" name="Star: 5 Points 459"/>
          <p:cNvSpPr/>
          <p:nvPr/>
        </p:nvSpPr>
        <p:spPr>
          <a:xfrm>
            <a:off x="11632939" y="2538747"/>
            <a:ext cx="181067" cy="18106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1" name="Group 460"/>
          <p:cNvGrpSpPr/>
          <p:nvPr/>
        </p:nvGrpSpPr>
        <p:grpSpPr>
          <a:xfrm>
            <a:off x="10379323" y="3708838"/>
            <a:ext cx="393961" cy="183711"/>
            <a:chOff x="8229369" y="3506683"/>
            <a:chExt cx="487119" cy="227153"/>
          </a:xfrm>
        </p:grpSpPr>
        <p:sp>
          <p:nvSpPr>
            <p:cNvPr id="462" name="Star: 5 Points 461"/>
            <p:cNvSpPr/>
            <p:nvPr/>
          </p:nvSpPr>
          <p:spPr>
            <a:xfrm>
              <a:off x="8229369" y="350995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Star: 5 Points 462"/>
            <p:cNvSpPr/>
            <p:nvPr/>
          </p:nvSpPr>
          <p:spPr>
            <a:xfrm>
              <a:off x="8492605" y="3506683"/>
              <a:ext cx="223883" cy="223883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1" name="Picture 1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638" y="4573985"/>
            <a:ext cx="495343" cy="495343"/>
          </a:xfrm>
          <a:prstGeom prst="rect">
            <a:avLst/>
          </a:prstGeom>
        </p:spPr>
      </p:pic>
      <p:sp>
        <p:nvSpPr>
          <p:cNvPr id="451" name="TextBox 450"/>
          <p:cNvSpPr txBox="1"/>
          <p:nvPr/>
        </p:nvSpPr>
        <p:spPr>
          <a:xfrm>
            <a:off x="11263702" y="77921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AC1E8A"/>
                </a:solidFill>
                <a:sym typeface="Webdings" panose="05030102010509060703" pitchFamily="18" charset="2"/>
              </a:rPr>
              <a:t></a:t>
            </a:r>
            <a:endParaRPr lang="en-US" sz="4800" dirty="0">
              <a:solidFill>
                <a:srgbClr val="AC1E8A"/>
              </a:solidFill>
            </a:endParaRPr>
          </a:p>
        </p:txBody>
      </p:sp>
      <p:pic>
        <p:nvPicPr>
          <p:cNvPr id="452" name="Graphic 451" descr="Smiling Face with No Fill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3522" y="828918"/>
            <a:ext cx="677616" cy="677616"/>
          </a:xfrm>
          <a:prstGeom prst="rect">
            <a:avLst/>
          </a:prstGeom>
        </p:spPr>
      </p:pic>
      <p:pic>
        <p:nvPicPr>
          <p:cNvPr id="453" name="Graphic 452" descr="Heart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45033" y="803900"/>
            <a:ext cx="699464" cy="699464"/>
          </a:xfrm>
          <a:prstGeom prst="rect">
            <a:avLst/>
          </a:prstGeom>
        </p:spPr>
      </p:pic>
      <p:grpSp>
        <p:nvGrpSpPr>
          <p:cNvPr id="464" name="Group 463"/>
          <p:cNvGrpSpPr/>
          <p:nvPr/>
        </p:nvGrpSpPr>
        <p:grpSpPr>
          <a:xfrm>
            <a:off x="7766125" y="904825"/>
            <a:ext cx="916660" cy="840928"/>
            <a:chOff x="981170" y="4749209"/>
            <a:chExt cx="916660" cy="840928"/>
          </a:xfrm>
        </p:grpSpPr>
        <p:pic>
          <p:nvPicPr>
            <p:cNvPr id="201" name="Picture 20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1170" y="4749209"/>
              <a:ext cx="420223" cy="420223"/>
            </a:xfrm>
            <a:prstGeom prst="rect">
              <a:avLst/>
            </a:prstGeom>
          </p:spPr>
        </p:pic>
        <p:pic>
          <p:nvPicPr>
            <p:cNvPr id="202" name="Picture 20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17047" y="4749209"/>
              <a:ext cx="880783" cy="840928"/>
            </a:xfrm>
            <a:prstGeom prst="rect">
              <a:avLst/>
            </a:prstGeom>
          </p:spPr>
        </p:pic>
      </p:grpSp>
      <p:grpSp>
        <p:nvGrpSpPr>
          <p:cNvPr id="191" name="Group 190"/>
          <p:cNvGrpSpPr/>
          <p:nvPr/>
        </p:nvGrpSpPr>
        <p:grpSpPr>
          <a:xfrm>
            <a:off x="8076720" y="4732876"/>
            <a:ext cx="393961" cy="183711"/>
            <a:chOff x="8229369" y="3506683"/>
            <a:chExt cx="487119" cy="227153"/>
          </a:xfrm>
          <a:solidFill>
            <a:srgbClr val="C00000"/>
          </a:solidFill>
        </p:grpSpPr>
        <p:sp>
          <p:nvSpPr>
            <p:cNvPr id="192" name="Star: 5 Points 191"/>
            <p:cNvSpPr/>
            <p:nvPr/>
          </p:nvSpPr>
          <p:spPr>
            <a:xfrm>
              <a:off x="8229369" y="3509953"/>
              <a:ext cx="223883" cy="223883"/>
            </a:xfrm>
            <a:prstGeom prst="star5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Star: 5 Points 192"/>
            <p:cNvSpPr/>
            <p:nvPr/>
          </p:nvSpPr>
          <p:spPr>
            <a:xfrm>
              <a:off x="8492605" y="3506683"/>
              <a:ext cx="223883" cy="223883"/>
            </a:xfrm>
            <a:prstGeom prst="star5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02901" y="4173572"/>
            <a:ext cx="762385" cy="707520"/>
            <a:chOff x="5845514" y="5361839"/>
            <a:chExt cx="786683" cy="730069"/>
          </a:xfrm>
        </p:grpSpPr>
        <p:pic>
          <p:nvPicPr>
            <p:cNvPr id="158" name="Graphic 157" descr="Heart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45514" y="5361839"/>
              <a:ext cx="699464" cy="699464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6228374" y="5615529"/>
              <a:ext cx="403823" cy="476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1</a:t>
              </a: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6316547" y="4735018"/>
            <a:ext cx="642392" cy="600251"/>
            <a:chOff x="3337260" y="3452917"/>
            <a:chExt cx="748614" cy="699504"/>
          </a:xfrm>
        </p:grpSpPr>
        <p:pic>
          <p:nvPicPr>
            <p:cNvPr id="161" name="Graphic 160" descr="Smiling Face with No Fill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37260" y="3452917"/>
              <a:ext cx="549785" cy="549785"/>
            </a:xfrm>
            <a:prstGeom prst="rect">
              <a:avLst/>
            </a:prstGeom>
          </p:spPr>
        </p:pic>
        <p:sp>
          <p:nvSpPr>
            <p:cNvPr id="224" name="TextBox 223"/>
            <p:cNvSpPr txBox="1"/>
            <p:nvPr/>
          </p:nvSpPr>
          <p:spPr>
            <a:xfrm>
              <a:off x="3718466" y="362920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6143237" y="5152441"/>
            <a:ext cx="880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C1E8A"/>
                </a:solidFill>
                <a:sym typeface="Webdings" panose="05030102010509060703" pitchFamily="18" charset="2"/>
              </a:rPr>
              <a:t></a:t>
            </a:r>
            <a:r>
              <a:rPr lang="en-US" sz="2800" b="1" dirty="0">
                <a:sym typeface="Webdings" panose="05030102010509060703" pitchFamily="18" charset="2"/>
              </a:rPr>
              <a:t>3</a:t>
            </a:r>
            <a:endParaRPr lang="en-US" sz="4800" b="1" dirty="0"/>
          </a:p>
        </p:txBody>
      </p:sp>
      <p:sp>
        <p:nvSpPr>
          <p:cNvPr id="226" name="TextBox 225"/>
          <p:cNvSpPr txBox="1"/>
          <p:nvPr/>
        </p:nvSpPr>
        <p:spPr>
          <a:xfrm>
            <a:off x="7591505" y="4251267"/>
            <a:ext cx="1571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r>
              <a:rPr lang="en-US" sz="2400" dirty="0">
                <a:solidFill>
                  <a:srgbClr val="FF0000"/>
                </a:solidFill>
                <a:sym typeface="Webdings" panose="05030102010509060703" pitchFamily="18" charset="2"/>
              </a:rPr>
              <a:t></a:t>
            </a:r>
            <a:r>
              <a:rPr lang="en-US" sz="2400" dirty="0"/>
              <a:t> x ½</a:t>
            </a:r>
            <a:r>
              <a:rPr lang="en-US" sz="2400" dirty="0">
                <a:sym typeface="Webdings" panose="05030102010509060703" pitchFamily="18" charset="2"/>
              </a:rPr>
              <a:t> </a:t>
            </a:r>
            <a:r>
              <a:rPr lang="en-US" sz="2400" dirty="0">
                <a:solidFill>
                  <a:srgbClr val="FF0000"/>
                </a:solidFill>
                <a:sym typeface="Webdings" panose="05030102010509060703" pitchFamily="18" charset="2"/>
              </a:rPr>
              <a:t>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+</a:t>
            </a:r>
          </a:p>
          <a:p>
            <a:pPr algn="ctr"/>
            <a:r>
              <a:rPr lang="en-US" sz="2400" dirty="0"/>
              <a:t>3</a:t>
            </a:r>
            <a:r>
              <a:rPr lang="en-US" sz="2400" dirty="0">
                <a:solidFill>
                  <a:srgbClr val="AC1E8A"/>
                </a:solidFill>
                <a:sym typeface="Webdings" panose="05030102010509060703" pitchFamily="18" charset="2"/>
              </a:rPr>
              <a:t></a:t>
            </a:r>
            <a:r>
              <a:rPr lang="en-US" sz="2400" dirty="0"/>
              <a:t> x ½</a:t>
            </a:r>
            <a:r>
              <a:rPr lang="en-US" sz="2400" dirty="0">
                <a:solidFill>
                  <a:srgbClr val="AC1E8A"/>
                </a:solidFill>
                <a:sym typeface="Webdings" panose="05030102010509060703" pitchFamily="18" charset="2"/>
              </a:rPr>
              <a:t>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250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" grpId="0"/>
      <p:bldP spid="164" grpId="0"/>
      <p:bldP spid="226" grpId="0"/>
      <p:bldP spid="226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18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Webdings</vt:lpstr>
      <vt:lpstr>Office Theme</vt:lpstr>
      <vt:lpstr>Collaborative Filtering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Filtering</dc:title>
  <dc:creator>Graeme Malcolm</dc:creator>
  <cp:lastModifiedBy>Graeme Malcolm</cp:lastModifiedBy>
  <cp:revision>16</cp:revision>
  <dcterms:created xsi:type="dcterms:W3CDTF">2016-12-08T01:27:16Z</dcterms:created>
  <dcterms:modified xsi:type="dcterms:W3CDTF">2016-12-08T21:25:24Z</dcterms:modified>
</cp:coreProperties>
</file>