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0066"/>
    <a:srgbClr val="C55A1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E7DB-8CF5-4D8C-9EE7-A79E7017157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93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40"/>
          <p:cNvGrpSpPr>
            <a:grpSpLocks noChangeAspect="1"/>
          </p:cNvGrpSpPr>
          <p:nvPr/>
        </p:nvGrpSpPr>
        <p:grpSpPr bwMode="auto">
          <a:xfrm>
            <a:off x="8303984" y="2313403"/>
            <a:ext cx="1199674" cy="1586411"/>
            <a:chOff x="3177" y="2910"/>
            <a:chExt cx="456" cy="603"/>
          </a:xfrm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3177" y="2910"/>
              <a:ext cx="456" cy="603"/>
            </a:xfrm>
            <a:custGeom>
              <a:avLst/>
              <a:gdLst>
                <a:gd name="T0" fmla="*/ 456 w 456"/>
                <a:gd name="T1" fmla="*/ 603 h 603"/>
                <a:gd name="T2" fmla="*/ 0 w 456"/>
                <a:gd name="T3" fmla="*/ 603 h 603"/>
                <a:gd name="T4" fmla="*/ 0 w 456"/>
                <a:gd name="T5" fmla="*/ 136 h 603"/>
                <a:gd name="T6" fmla="*/ 144 w 456"/>
                <a:gd name="T7" fmla="*/ 0 h 603"/>
                <a:gd name="T8" fmla="*/ 456 w 456"/>
                <a:gd name="T9" fmla="*/ 0 h 603"/>
                <a:gd name="T10" fmla="*/ 456 w 456"/>
                <a:gd name="T11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603">
                  <a:moveTo>
                    <a:pt x="456" y="603"/>
                  </a:moveTo>
                  <a:lnTo>
                    <a:pt x="0" y="603"/>
                  </a:lnTo>
                  <a:lnTo>
                    <a:pt x="0" y="136"/>
                  </a:lnTo>
                  <a:lnTo>
                    <a:pt x="144" y="0"/>
                  </a:lnTo>
                  <a:lnTo>
                    <a:pt x="456" y="0"/>
                  </a:lnTo>
                  <a:lnTo>
                    <a:pt x="456" y="60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3177" y="2910"/>
              <a:ext cx="144" cy="136"/>
            </a:xfrm>
            <a:custGeom>
              <a:avLst/>
              <a:gdLst>
                <a:gd name="T0" fmla="*/ 144 w 144"/>
                <a:gd name="T1" fmla="*/ 136 h 136"/>
                <a:gd name="T2" fmla="*/ 0 w 144"/>
                <a:gd name="T3" fmla="*/ 136 h 136"/>
                <a:gd name="T4" fmla="*/ 144 w 144"/>
                <a:gd name="T5" fmla="*/ 0 h 136"/>
                <a:gd name="T6" fmla="*/ 144 w 144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6">
                  <a:moveTo>
                    <a:pt x="144" y="136"/>
                  </a:moveTo>
                  <a:lnTo>
                    <a:pt x="0" y="136"/>
                  </a:lnTo>
                  <a:lnTo>
                    <a:pt x="144" y="0"/>
                  </a:lnTo>
                  <a:lnTo>
                    <a:pt x="144" y="13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3225" y="3075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3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3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3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3225" y="3125"/>
              <a:ext cx="153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3225" y="3173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2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2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3225" y="3224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3225" y="337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3225" y="342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3436" y="3027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3436" y="2979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3436" y="3224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3436" y="3271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3436" y="3322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3436" y="337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>
              <a:off x="3436" y="342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3441" y="3056"/>
              <a:ext cx="144" cy="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57"/>
            <p:cNvSpPr>
              <a:spLocks noChangeArrowheads="1"/>
            </p:cNvSpPr>
            <p:nvPr/>
          </p:nvSpPr>
          <p:spPr bwMode="auto">
            <a:xfrm>
              <a:off x="3225" y="3252"/>
              <a:ext cx="149" cy="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430923" y="2133840"/>
            <a:ext cx="1204130" cy="1592303"/>
            <a:chOff x="776480" y="1211262"/>
            <a:chExt cx="1204130" cy="1592303"/>
          </a:xfrm>
        </p:grpSpPr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776480" y="1211262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9971" y="1620332"/>
              <a:ext cx="8971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Iter</a:t>
              </a:r>
              <a:r>
                <a:rPr lang="en-US" sz="1600" dirty="0"/>
                <a:t> </a:t>
              </a:r>
              <a:r>
                <a:rPr lang="en-US" sz="1600" dirty="0" err="1"/>
                <a:t>pensum</a:t>
              </a:r>
              <a:r>
                <a:rPr lang="en-US" sz="1600" dirty="0"/>
                <a:t> </a:t>
              </a:r>
              <a:r>
                <a:rPr lang="en-US" sz="1600" dirty="0" err="1"/>
                <a:t>ovit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867473" y="2647091"/>
            <a:ext cx="1204130" cy="1592303"/>
            <a:chOff x="5025896" y="1506904"/>
            <a:chExt cx="1204130" cy="1592303"/>
          </a:xfrm>
        </p:grpSpPr>
        <p:grpSp>
          <p:nvGrpSpPr>
            <p:cNvPr id="6" name="Group 20"/>
            <p:cNvGrpSpPr>
              <a:grpSpLocks noChangeAspect="1"/>
            </p:cNvGrpSpPr>
            <p:nvPr/>
          </p:nvGrpSpPr>
          <p:grpSpPr bwMode="auto">
            <a:xfrm>
              <a:off x="5025896" y="1506904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5142186" y="1956191"/>
              <a:ext cx="914400" cy="914400"/>
              <a:chOff x="2566" y="1322"/>
              <a:chExt cx="576" cy="576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566" y="1322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2599" y="1649"/>
                <a:ext cx="96" cy="213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872" y="1586"/>
                <a:ext cx="93" cy="27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007" y="1400"/>
                <a:ext cx="96" cy="462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737" y="1550"/>
                <a:ext cx="93" cy="312"/>
              </a:xfrm>
              <a:prstGeom prst="rect">
                <a:avLst/>
              </a:prstGeom>
              <a:solidFill>
                <a:srgbClr val="B400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40"/>
          <p:cNvGrpSpPr>
            <a:grpSpLocks noChangeAspect="1"/>
          </p:cNvGrpSpPr>
          <p:nvPr/>
        </p:nvGrpSpPr>
        <p:grpSpPr bwMode="auto">
          <a:xfrm>
            <a:off x="9243946" y="4004183"/>
            <a:ext cx="1199674" cy="1586411"/>
            <a:chOff x="3177" y="2910"/>
            <a:chExt cx="456" cy="603"/>
          </a:xfrm>
        </p:grpSpPr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3177" y="2910"/>
              <a:ext cx="456" cy="603"/>
            </a:xfrm>
            <a:custGeom>
              <a:avLst/>
              <a:gdLst>
                <a:gd name="T0" fmla="*/ 456 w 456"/>
                <a:gd name="T1" fmla="*/ 603 h 603"/>
                <a:gd name="T2" fmla="*/ 0 w 456"/>
                <a:gd name="T3" fmla="*/ 603 h 603"/>
                <a:gd name="T4" fmla="*/ 0 w 456"/>
                <a:gd name="T5" fmla="*/ 136 h 603"/>
                <a:gd name="T6" fmla="*/ 144 w 456"/>
                <a:gd name="T7" fmla="*/ 0 h 603"/>
                <a:gd name="T8" fmla="*/ 456 w 456"/>
                <a:gd name="T9" fmla="*/ 0 h 603"/>
                <a:gd name="T10" fmla="*/ 456 w 456"/>
                <a:gd name="T11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603">
                  <a:moveTo>
                    <a:pt x="456" y="603"/>
                  </a:moveTo>
                  <a:lnTo>
                    <a:pt x="0" y="603"/>
                  </a:lnTo>
                  <a:lnTo>
                    <a:pt x="0" y="136"/>
                  </a:lnTo>
                  <a:lnTo>
                    <a:pt x="144" y="0"/>
                  </a:lnTo>
                  <a:lnTo>
                    <a:pt x="456" y="0"/>
                  </a:lnTo>
                  <a:lnTo>
                    <a:pt x="456" y="60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3177" y="2910"/>
              <a:ext cx="144" cy="136"/>
            </a:xfrm>
            <a:custGeom>
              <a:avLst/>
              <a:gdLst>
                <a:gd name="T0" fmla="*/ 144 w 144"/>
                <a:gd name="T1" fmla="*/ 136 h 136"/>
                <a:gd name="T2" fmla="*/ 0 w 144"/>
                <a:gd name="T3" fmla="*/ 136 h 136"/>
                <a:gd name="T4" fmla="*/ 144 w 144"/>
                <a:gd name="T5" fmla="*/ 0 h 136"/>
                <a:gd name="T6" fmla="*/ 144 w 144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6">
                  <a:moveTo>
                    <a:pt x="144" y="136"/>
                  </a:moveTo>
                  <a:lnTo>
                    <a:pt x="0" y="136"/>
                  </a:lnTo>
                  <a:lnTo>
                    <a:pt x="144" y="0"/>
                  </a:lnTo>
                  <a:lnTo>
                    <a:pt x="144" y="13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3225" y="3075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3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3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3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3225" y="3125"/>
              <a:ext cx="153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3225" y="3173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2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2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3225" y="3224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3225" y="337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3225" y="342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3436" y="3027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auto">
            <a:xfrm>
              <a:off x="3436" y="2979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1"/>
            <p:cNvSpPr>
              <a:spLocks/>
            </p:cNvSpPr>
            <p:nvPr/>
          </p:nvSpPr>
          <p:spPr bwMode="auto">
            <a:xfrm>
              <a:off x="3436" y="3224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2"/>
            <p:cNvSpPr>
              <a:spLocks/>
            </p:cNvSpPr>
            <p:nvPr/>
          </p:nvSpPr>
          <p:spPr bwMode="auto">
            <a:xfrm>
              <a:off x="3436" y="3271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3"/>
            <p:cNvSpPr>
              <a:spLocks/>
            </p:cNvSpPr>
            <p:nvPr/>
          </p:nvSpPr>
          <p:spPr bwMode="auto">
            <a:xfrm>
              <a:off x="3436" y="3322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>
              <a:off x="3436" y="337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3436" y="342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56"/>
            <p:cNvSpPr>
              <a:spLocks noChangeArrowheads="1"/>
            </p:cNvSpPr>
            <p:nvPr/>
          </p:nvSpPr>
          <p:spPr bwMode="auto">
            <a:xfrm>
              <a:off x="3441" y="3056"/>
              <a:ext cx="144" cy="148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3225" y="3252"/>
              <a:ext cx="149" cy="98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327527" y="3398838"/>
            <a:ext cx="1330615" cy="1591056"/>
            <a:chOff x="7893485" y="3973538"/>
            <a:chExt cx="1387177" cy="1658689"/>
          </a:xfrm>
        </p:grpSpPr>
        <p:grpSp>
          <p:nvGrpSpPr>
            <p:cNvPr id="54" name="Group 20"/>
            <p:cNvGrpSpPr>
              <a:grpSpLocks noChangeAspect="1"/>
            </p:cNvGrpSpPr>
            <p:nvPr/>
          </p:nvGrpSpPr>
          <p:grpSpPr bwMode="auto">
            <a:xfrm>
              <a:off x="8024993" y="3973538"/>
              <a:ext cx="1255669" cy="1658689"/>
              <a:chOff x="4006" y="2947"/>
              <a:chExt cx="458" cy="60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6" name="Freeform 21"/>
              <p:cNvSpPr>
                <a:spLocks noChangeAspect="1"/>
              </p:cNvSpPr>
              <p:nvPr/>
            </p:nvSpPr>
            <p:spPr bwMode="auto">
              <a:xfrm>
                <a:off x="4008" y="2949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5F5F5F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"/>
              <p:cNvSpPr>
                <a:spLocks noChangeAspect="1"/>
              </p:cNvSpPr>
              <p:nvPr/>
            </p:nvSpPr>
            <p:spPr bwMode="auto">
              <a:xfrm>
                <a:off x="4006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893485" y="4183652"/>
              <a:ext cx="1357047" cy="135704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261836" y="3938250"/>
            <a:ext cx="1204130" cy="1592303"/>
            <a:chOff x="776480" y="1211262"/>
            <a:chExt cx="1204130" cy="1592303"/>
          </a:xfrm>
        </p:grpSpPr>
        <p:grpSp>
          <p:nvGrpSpPr>
            <p:cNvPr id="2" name="Group 20"/>
            <p:cNvGrpSpPr>
              <a:grpSpLocks noChangeAspect="1"/>
            </p:cNvGrpSpPr>
            <p:nvPr/>
          </p:nvGrpSpPr>
          <p:grpSpPr bwMode="auto">
            <a:xfrm>
              <a:off x="776480" y="1211262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971" y="1620332"/>
              <a:ext cx="8971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Lorem </a:t>
              </a:r>
              <a:r>
                <a:rPr lang="en-US" sz="1600" dirty="0" err="1"/>
                <a:t>ispum</a:t>
              </a:r>
              <a:r>
                <a:rPr lang="en-US" sz="1600" dirty="0"/>
                <a:t> sit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7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40"/>
          <p:cNvGrpSpPr>
            <a:grpSpLocks noChangeAspect="1"/>
          </p:cNvGrpSpPr>
          <p:nvPr/>
        </p:nvGrpSpPr>
        <p:grpSpPr bwMode="auto">
          <a:xfrm>
            <a:off x="7914314" y="1643997"/>
            <a:ext cx="1199674" cy="1586411"/>
            <a:chOff x="3177" y="2910"/>
            <a:chExt cx="456" cy="603"/>
          </a:xfrm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3177" y="2910"/>
              <a:ext cx="456" cy="603"/>
            </a:xfrm>
            <a:custGeom>
              <a:avLst/>
              <a:gdLst>
                <a:gd name="T0" fmla="*/ 456 w 456"/>
                <a:gd name="T1" fmla="*/ 603 h 603"/>
                <a:gd name="T2" fmla="*/ 0 w 456"/>
                <a:gd name="T3" fmla="*/ 603 h 603"/>
                <a:gd name="T4" fmla="*/ 0 w 456"/>
                <a:gd name="T5" fmla="*/ 136 h 603"/>
                <a:gd name="T6" fmla="*/ 144 w 456"/>
                <a:gd name="T7" fmla="*/ 0 h 603"/>
                <a:gd name="T8" fmla="*/ 456 w 456"/>
                <a:gd name="T9" fmla="*/ 0 h 603"/>
                <a:gd name="T10" fmla="*/ 456 w 456"/>
                <a:gd name="T11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603">
                  <a:moveTo>
                    <a:pt x="456" y="603"/>
                  </a:moveTo>
                  <a:lnTo>
                    <a:pt x="0" y="603"/>
                  </a:lnTo>
                  <a:lnTo>
                    <a:pt x="0" y="136"/>
                  </a:lnTo>
                  <a:lnTo>
                    <a:pt x="144" y="0"/>
                  </a:lnTo>
                  <a:lnTo>
                    <a:pt x="456" y="0"/>
                  </a:lnTo>
                  <a:lnTo>
                    <a:pt x="456" y="60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3177" y="2910"/>
              <a:ext cx="144" cy="136"/>
            </a:xfrm>
            <a:custGeom>
              <a:avLst/>
              <a:gdLst>
                <a:gd name="T0" fmla="*/ 144 w 144"/>
                <a:gd name="T1" fmla="*/ 136 h 136"/>
                <a:gd name="T2" fmla="*/ 0 w 144"/>
                <a:gd name="T3" fmla="*/ 136 h 136"/>
                <a:gd name="T4" fmla="*/ 144 w 144"/>
                <a:gd name="T5" fmla="*/ 0 h 136"/>
                <a:gd name="T6" fmla="*/ 144 w 144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6">
                  <a:moveTo>
                    <a:pt x="144" y="136"/>
                  </a:moveTo>
                  <a:lnTo>
                    <a:pt x="0" y="136"/>
                  </a:lnTo>
                  <a:lnTo>
                    <a:pt x="144" y="0"/>
                  </a:lnTo>
                  <a:lnTo>
                    <a:pt x="144" y="13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3225" y="3075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3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3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3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3225" y="3125"/>
              <a:ext cx="153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3225" y="3173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2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2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3225" y="3224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3225" y="337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3225" y="342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3436" y="3027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3436" y="2979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3436" y="3224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3436" y="3271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3436" y="3322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3436" y="337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>
              <a:off x="3436" y="342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3441" y="3056"/>
              <a:ext cx="144" cy="1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57"/>
            <p:cNvSpPr>
              <a:spLocks noChangeArrowheads="1"/>
            </p:cNvSpPr>
            <p:nvPr/>
          </p:nvSpPr>
          <p:spPr bwMode="auto">
            <a:xfrm>
              <a:off x="3225" y="3252"/>
              <a:ext cx="149" cy="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7534" y="2491808"/>
            <a:ext cx="1204130" cy="1592303"/>
            <a:chOff x="776480" y="1211262"/>
            <a:chExt cx="1204130" cy="1592303"/>
          </a:xfrm>
        </p:grpSpPr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776480" y="1211262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9971" y="1620332"/>
              <a:ext cx="8971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Iter</a:t>
              </a:r>
              <a:r>
                <a:rPr lang="en-US" sz="1600" dirty="0"/>
                <a:t> </a:t>
              </a:r>
              <a:r>
                <a:rPr lang="en-US" sz="1600" dirty="0" err="1"/>
                <a:t>pensum</a:t>
              </a:r>
              <a:r>
                <a:rPr lang="en-US" sz="1600" dirty="0"/>
                <a:t> </a:t>
              </a:r>
              <a:r>
                <a:rPr lang="en-US" sz="1600" dirty="0" err="1"/>
                <a:t>ovit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919280" y="3856649"/>
            <a:ext cx="1204130" cy="1592303"/>
            <a:chOff x="5025896" y="1506904"/>
            <a:chExt cx="1204130" cy="1592303"/>
          </a:xfrm>
        </p:grpSpPr>
        <p:grpSp>
          <p:nvGrpSpPr>
            <p:cNvPr id="6" name="Group 20"/>
            <p:cNvGrpSpPr>
              <a:grpSpLocks noChangeAspect="1"/>
            </p:cNvGrpSpPr>
            <p:nvPr/>
          </p:nvGrpSpPr>
          <p:grpSpPr bwMode="auto">
            <a:xfrm>
              <a:off x="5025896" y="1506904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5142186" y="1956191"/>
              <a:ext cx="914400" cy="914400"/>
              <a:chOff x="2566" y="1322"/>
              <a:chExt cx="576" cy="576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566" y="1322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2599" y="1649"/>
                <a:ext cx="96" cy="213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872" y="1586"/>
                <a:ext cx="93" cy="27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007" y="1400"/>
                <a:ext cx="96" cy="462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737" y="1550"/>
                <a:ext cx="93" cy="312"/>
              </a:xfrm>
              <a:prstGeom prst="rect">
                <a:avLst/>
              </a:prstGeom>
              <a:solidFill>
                <a:srgbClr val="B400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40"/>
          <p:cNvGrpSpPr>
            <a:grpSpLocks noChangeAspect="1"/>
          </p:cNvGrpSpPr>
          <p:nvPr/>
        </p:nvGrpSpPr>
        <p:grpSpPr bwMode="auto">
          <a:xfrm>
            <a:off x="7503899" y="1361305"/>
            <a:ext cx="1199674" cy="1586411"/>
            <a:chOff x="3177" y="2910"/>
            <a:chExt cx="456" cy="603"/>
          </a:xfrm>
        </p:grpSpPr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3177" y="2910"/>
              <a:ext cx="456" cy="603"/>
            </a:xfrm>
            <a:custGeom>
              <a:avLst/>
              <a:gdLst>
                <a:gd name="T0" fmla="*/ 456 w 456"/>
                <a:gd name="T1" fmla="*/ 603 h 603"/>
                <a:gd name="T2" fmla="*/ 0 w 456"/>
                <a:gd name="T3" fmla="*/ 603 h 603"/>
                <a:gd name="T4" fmla="*/ 0 w 456"/>
                <a:gd name="T5" fmla="*/ 136 h 603"/>
                <a:gd name="T6" fmla="*/ 144 w 456"/>
                <a:gd name="T7" fmla="*/ 0 h 603"/>
                <a:gd name="T8" fmla="*/ 456 w 456"/>
                <a:gd name="T9" fmla="*/ 0 h 603"/>
                <a:gd name="T10" fmla="*/ 456 w 456"/>
                <a:gd name="T11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603">
                  <a:moveTo>
                    <a:pt x="456" y="603"/>
                  </a:moveTo>
                  <a:lnTo>
                    <a:pt x="0" y="603"/>
                  </a:lnTo>
                  <a:lnTo>
                    <a:pt x="0" y="136"/>
                  </a:lnTo>
                  <a:lnTo>
                    <a:pt x="144" y="0"/>
                  </a:lnTo>
                  <a:lnTo>
                    <a:pt x="456" y="0"/>
                  </a:lnTo>
                  <a:lnTo>
                    <a:pt x="456" y="60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2"/>
            <p:cNvSpPr>
              <a:spLocks/>
            </p:cNvSpPr>
            <p:nvPr/>
          </p:nvSpPr>
          <p:spPr bwMode="auto">
            <a:xfrm>
              <a:off x="3177" y="2910"/>
              <a:ext cx="144" cy="136"/>
            </a:xfrm>
            <a:custGeom>
              <a:avLst/>
              <a:gdLst>
                <a:gd name="T0" fmla="*/ 144 w 144"/>
                <a:gd name="T1" fmla="*/ 136 h 136"/>
                <a:gd name="T2" fmla="*/ 0 w 144"/>
                <a:gd name="T3" fmla="*/ 136 h 136"/>
                <a:gd name="T4" fmla="*/ 144 w 144"/>
                <a:gd name="T5" fmla="*/ 0 h 136"/>
                <a:gd name="T6" fmla="*/ 144 w 144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6">
                  <a:moveTo>
                    <a:pt x="144" y="136"/>
                  </a:moveTo>
                  <a:lnTo>
                    <a:pt x="0" y="136"/>
                  </a:lnTo>
                  <a:lnTo>
                    <a:pt x="144" y="0"/>
                  </a:lnTo>
                  <a:lnTo>
                    <a:pt x="144" y="13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/>
            <p:cNvSpPr>
              <a:spLocks/>
            </p:cNvSpPr>
            <p:nvPr/>
          </p:nvSpPr>
          <p:spPr bwMode="auto">
            <a:xfrm>
              <a:off x="3225" y="3075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3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3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3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3225" y="3125"/>
              <a:ext cx="153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3225" y="3173"/>
              <a:ext cx="153" cy="12"/>
            </a:xfrm>
            <a:custGeom>
              <a:avLst/>
              <a:gdLst>
                <a:gd name="T0" fmla="*/ 62 w 64"/>
                <a:gd name="T1" fmla="*/ 5 h 5"/>
                <a:gd name="T2" fmla="*/ 2 w 64"/>
                <a:gd name="T3" fmla="*/ 5 h 5"/>
                <a:gd name="T4" fmla="*/ 0 w 64"/>
                <a:gd name="T5" fmla="*/ 2 h 5"/>
                <a:gd name="T6" fmla="*/ 2 w 64"/>
                <a:gd name="T7" fmla="*/ 0 h 5"/>
                <a:gd name="T8" fmla="*/ 62 w 64"/>
                <a:gd name="T9" fmla="*/ 0 h 5"/>
                <a:gd name="T10" fmla="*/ 64 w 64"/>
                <a:gd name="T11" fmla="*/ 2 h 5"/>
                <a:gd name="T12" fmla="*/ 6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6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5"/>
                    <a:pt x="62" y="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3225" y="3224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3225" y="337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3225" y="3420"/>
              <a:ext cx="153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3436" y="3027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auto">
            <a:xfrm>
              <a:off x="3436" y="2979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1"/>
            <p:cNvSpPr>
              <a:spLocks/>
            </p:cNvSpPr>
            <p:nvPr/>
          </p:nvSpPr>
          <p:spPr bwMode="auto">
            <a:xfrm>
              <a:off x="3436" y="3224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2"/>
            <p:cNvSpPr>
              <a:spLocks/>
            </p:cNvSpPr>
            <p:nvPr/>
          </p:nvSpPr>
          <p:spPr bwMode="auto">
            <a:xfrm>
              <a:off x="3436" y="3271"/>
              <a:ext cx="154" cy="10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3"/>
            <p:cNvSpPr>
              <a:spLocks/>
            </p:cNvSpPr>
            <p:nvPr/>
          </p:nvSpPr>
          <p:spPr bwMode="auto">
            <a:xfrm>
              <a:off x="3436" y="3322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>
              <a:off x="3436" y="337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4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3436" y="3420"/>
              <a:ext cx="154" cy="9"/>
            </a:xfrm>
            <a:custGeom>
              <a:avLst/>
              <a:gdLst>
                <a:gd name="T0" fmla="*/ 62 w 64"/>
                <a:gd name="T1" fmla="*/ 4 h 4"/>
                <a:gd name="T2" fmla="*/ 2 w 64"/>
                <a:gd name="T3" fmla="*/ 4 h 4"/>
                <a:gd name="T4" fmla="*/ 0 w 64"/>
                <a:gd name="T5" fmla="*/ 2 h 4"/>
                <a:gd name="T6" fmla="*/ 2 w 64"/>
                <a:gd name="T7" fmla="*/ 0 h 4"/>
                <a:gd name="T8" fmla="*/ 62 w 64"/>
                <a:gd name="T9" fmla="*/ 0 h 4"/>
                <a:gd name="T10" fmla="*/ 64 w 64"/>
                <a:gd name="T11" fmla="*/ 2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1"/>
                    <a:pt x="64" y="2"/>
                  </a:cubicBezTo>
                  <a:cubicBezTo>
                    <a:pt x="64" y="3"/>
                    <a:pt x="63" y="4"/>
                    <a:pt x="62" y="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56"/>
            <p:cNvSpPr>
              <a:spLocks noChangeArrowheads="1"/>
            </p:cNvSpPr>
            <p:nvPr/>
          </p:nvSpPr>
          <p:spPr bwMode="auto">
            <a:xfrm>
              <a:off x="3441" y="3056"/>
              <a:ext cx="144" cy="148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3225" y="3252"/>
              <a:ext cx="149" cy="98"/>
            </a:xfrm>
            <a:prstGeom prst="rect">
              <a:avLst/>
            </a:pr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7284662" y="4148583"/>
            <a:ext cx="1330615" cy="1591056"/>
            <a:chOff x="7893485" y="3973538"/>
            <a:chExt cx="1387177" cy="1658689"/>
          </a:xfrm>
        </p:grpSpPr>
        <p:grpSp>
          <p:nvGrpSpPr>
            <p:cNvPr id="54" name="Group 20"/>
            <p:cNvGrpSpPr>
              <a:grpSpLocks noChangeAspect="1"/>
            </p:cNvGrpSpPr>
            <p:nvPr/>
          </p:nvGrpSpPr>
          <p:grpSpPr bwMode="auto">
            <a:xfrm>
              <a:off x="8024993" y="3973538"/>
              <a:ext cx="1255669" cy="1658689"/>
              <a:chOff x="4006" y="2947"/>
              <a:chExt cx="458" cy="60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6" name="Freeform 21"/>
              <p:cNvSpPr>
                <a:spLocks noChangeAspect="1"/>
              </p:cNvSpPr>
              <p:nvPr/>
            </p:nvSpPr>
            <p:spPr bwMode="auto">
              <a:xfrm>
                <a:off x="4008" y="2949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5F5F5F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"/>
              <p:cNvSpPr>
                <a:spLocks noChangeAspect="1"/>
              </p:cNvSpPr>
              <p:nvPr/>
            </p:nvSpPr>
            <p:spPr bwMode="auto">
              <a:xfrm>
                <a:off x="4006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893485" y="4183652"/>
              <a:ext cx="1357047" cy="135704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599473" y="2821338"/>
            <a:ext cx="1204130" cy="1592303"/>
            <a:chOff x="776480" y="1211262"/>
            <a:chExt cx="1204130" cy="1592303"/>
          </a:xfrm>
        </p:grpSpPr>
        <p:grpSp>
          <p:nvGrpSpPr>
            <p:cNvPr id="2" name="Group 20"/>
            <p:cNvGrpSpPr>
              <a:grpSpLocks noChangeAspect="1"/>
            </p:cNvGrpSpPr>
            <p:nvPr/>
          </p:nvGrpSpPr>
          <p:grpSpPr bwMode="auto">
            <a:xfrm>
              <a:off x="776480" y="1211262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971" y="1620332"/>
              <a:ext cx="8971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Lorem </a:t>
              </a:r>
              <a:r>
                <a:rPr lang="en-US" sz="1600" dirty="0" err="1"/>
                <a:t>ispum</a:t>
              </a:r>
              <a:r>
                <a:rPr lang="en-US" sz="1600" dirty="0"/>
                <a:t> sit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233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8442618" y="1782496"/>
            <a:ext cx="810836" cy="2227849"/>
            <a:chOff x="2190750" y="1501775"/>
            <a:chExt cx="849313" cy="2298700"/>
          </a:xfrm>
        </p:grpSpPr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1528" y="1182"/>
                <a:ext cx="39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6"/>
              <p:cNvSpPr>
                <a:spLocks noChangeArrowheads="1"/>
              </p:cNvSpPr>
              <p:nvPr/>
            </p:nvSpPr>
            <p:spPr bwMode="auto">
              <a:xfrm>
                <a:off x="1502" y="1211"/>
                <a:ext cx="58" cy="60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7"/>
              <p:cNvSpPr>
                <a:spLocks noChangeArrowheads="1"/>
              </p:cNvSpPr>
              <p:nvPr/>
            </p:nvSpPr>
            <p:spPr bwMode="auto">
              <a:xfrm>
                <a:off x="1730" y="1180"/>
                <a:ext cx="40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1737" y="1211"/>
                <a:ext cx="60" cy="5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1550" y="1195"/>
                <a:ext cx="198" cy="119"/>
              </a:xfrm>
              <a:prstGeom prst="rect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1570" y="1241"/>
                <a:ext cx="160" cy="53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1458" y="1749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795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1795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"/>
              <p:cNvSpPr>
                <a:spLocks/>
              </p:cNvSpPr>
              <p:nvPr/>
            </p:nvSpPr>
            <p:spPr bwMode="auto">
              <a:xfrm>
                <a:off x="1550" y="1041"/>
                <a:ext cx="198" cy="187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3"/>
              <p:cNvSpPr>
                <a:spLocks/>
              </p:cNvSpPr>
              <p:nvPr/>
            </p:nvSpPr>
            <p:spPr bwMode="auto">
              <a:xfrm>
                <a:off x="1550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40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5"/>
              <p:cNvSpPr>
                <a:spLocks/>
              </p:cNvSpPr>
              <p:nvPr/>
            </p:nvSpPr>
            <p:spPr bwMode="auto">
              <a:xfrm>
                <a:off x="1417" y="1269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"/>
              <p:cNvSpPr>
                <a:spLocks/>
              </p:cNvSpPr>
              <p:nvPr/>
            </p:nvSpPr>
            <p:spPr bwMode="auto">
              <a:xfrm>
                <a:off x="1495" y="1241"/>
                <a:ext cx="155" cy="201"/>
              </a:xfrm>
              <a:custGeom>
                <a:avLst/>
                <a:gdLst>
                  <a:gd name="T0" fmla="*/ 87 w 155"/>
                  <a:gd name="T1" fmla="*/ 73 h 201"/>
                  <a:gd name="T2" fmla="*/ 58 w 155"/>
                  <a:gd name="T3" fmla="*/ 93 h 201"/>
                  <a:gd name="T4" fmla="*/ 155 w 155"/>
                  <a:gd name="T5" fmla="*/ 201 h 201"/>
                  <a:gd name="T6" fmla="*/ 75 w 155"/>
                  <a:gd name="T7" fmla="*/ 0 h 201"/>
                  <a:gd name="T8" fmla="*/ 0 w 155"/>
                  <a:gd name="T9" fmla="*/ 28 h 201"/>
                  <a:gd name="T10" fmla="*/ 40 w 155"/>
                  <a:gd name="T11" fmla="*/ 73 h 201"/>
                  <a:gd name="T12" fmla="*/ 87 w 155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01">
                    <a:moveTo>
                      <a:pt x="87" y="73"/>
                    </a:moveTo>
                    <a:lnTo>
                      <a:pt x="58" y="93"/>
                    </a:lnTo>
                    <a:lnTo>
                      <a:pt x="155" y="201"/>
                    </a:lnTo>
                    <a:lnTo>
                      <a:pt x="75" y="0"/>
                    </a:lnTo>
                    <a:lnTo>
                      <a:pt x="0" y="28"/>
                    </a:lnTo>
                    <a:lnTo>
                      <a:pt x="40" y="73"/>
                    </a:lnTo>
                    <a:lnTo>
                      <a:pt x="8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"/>
              <p:cNvSpPr>
                <a:spLocks/>
              </p:cNvSpPr>
              <p:nvPr/>
            </p:nvSpPr>
            <p:spPr bwMode="auto">
              <a:xfrm>
                <a:off x="1650" y="1241"/>
                <a:ext cx="153" cy="201"/>
              </a:xfrm>
              <a:custGeom>
                <a:avLst/>
                <a:gdLst>
                  <a:gd name="T0" fmla="*/ 67 w 153"/>
                  <a:gd name="T1" fmla="*/ 73 h 201"/>
                  <a:gd name="T2" fmla="*/ 95 w 153"/>
                  <a:gd name="T3" fmla="*/ 93 h 201"/>
                  <a:gd name="T4" fmla="*/ 0 w 153"/>
                  <a:gd name="T5" fmla="*/ 201 h 201"/>
                  <a:gd name="T6" fmla="*/ 80 w 153"/>
                  <a:gd name="T7" fmla="*/ 0 h 201"/>
                  <a:gd name="T8" fmla="*/ 153 w 153"/>
                  <a:gd name="T9" fmla="*/ 28 h 201"/>
                  <a:gd name="T10" fmla="*/ 113 w 153"/>
                  <a:gd name="T11" fmla="*/ 73 h 201"/>
                  <a:gd name="T12" fmla="*/ 67 w 153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201">
                    <a:moveTo>
                      <a:pt x="67" y="73"/>
                    </a:moveTo>
                    <a:lnTo>
                      <a:pt x="95" y="93"/>
                    </a:lnTo>
                    <a:lnTo>
                      <a:pt x="0" y="201"/>
                    </a:lnTo>
                    <a:lnTo>
                      <a:pt x="80" y="0"/>
                    </a:lnTo>
                    <a:lnTo>
                      <a:pt x="153" y="28"/>
                    </a:lnTo>
                    <a:lnTo>
                      <a:pt x="113" y="73"/>
                    </a:lnTo>
                    <a:lnTo>
                      <a:pt x="6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3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15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>
                <a:off x="1753" y="1153"/>
                <a:ext cx="14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 bwMode="auto">
            <a:xfrm>
              <a:off x="2249487" y="2433265"/>
              <a:ext cx="134937" cy="44945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0800000">
              <a:off x="2528755" y="2054226"/>
              <a:ext cx="179651" cy="237330"/>
            </a:xfrm>
            <a:prstGeom prst="triangle">
              <a:avLst/>
            </a:prstGeom>
            <a:solidFill>
              <a:srgbClr val="FFCC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850354" y="2456892"/>
              <a:ext cx="134937" cy="43077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9709684" y="1132924"/>
            <a:ext cx="810836" cy="2194560"/>
            <a:chOff x="2190750" y="1501775"/>
            <a:chExt cx="849313" cy="2298700"/>
          </a:xfrm>
        </p:grpSpPr>
        <p:grpSp>
          <p:nvGrpSpPr>
            <p:cNvPr id="67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7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9"/>
              <p:cNvSpPr>
                <a:spLocks noChangeArrowheads="1"/>
              </p:cNvSpPr>
              <p:nvPr/>
            </p:nvSpPr>
            <p:spPr bwMode="auto">
              <a:xfrm>
                <a:off x="1532" y="1124"/>
                <a:ext cx="235" cy="14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460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16"/>
              <p:cNvSpPr>
                <a:spLocks noChangeArrowheads="1"/>
              </p:cNvSpPr>
              <p:nvPr/>
            </p:nvSpPr>
            <p:spPr bwMode="auto">
              <a:xfrm>
                <a:off x="180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1800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2"/>
              <p:cNvSpPr>
                <a:spLocks/>
              </p:cNvSpPr>
              <p:nvPr/>
            </p:nvSpPr>
            <p:spPr bwMode="auto">
              <a:xfrm>
                <a:off x="1550" y="1026"/>
                <a:ext cx="198" cy="202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3"/>
              <p:cNvSpPr>
                <a:spLocks/>
              </p:cNvSpPr>
              <p:nvPr/>
            </p:nvSpPr>
            <p:spPr bwMode="auto">
              <a:xfrm>
                <a:off x="1528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59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1419" y="1267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Rectangle 67"/>
            <p:cNvSpPr/>
            <p:nvPr/>
          </p:nvSpPr>
          <p:spPr bwMode="auto">
            <a:xfrm>
              <a:off x="2252663" y="2433265"/>
              <a:ext cx="134937" cy="44945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10800000">
              <a:off x="2511050" y="2054342"/>
              <a:ext cx="214538" cy="237330"/>
            </a:xfrm>
            <a:prstGeom prst="triangle">
              <a:avLst/>
            </a:prstGeom>
            <a:solidFill>
              <a:srgbClr val="00D8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851225" y="2492969"/>
              <a:ext cx="134937" cy="43077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9403089" y="1661426"/>
            <a:ext cx="701348" cy="2194560"/>
            <a:chOff x="5598891" y="1620822"/>
            <a:chExt cx="701145" cy="2193925"/>
          </a:xfrm>
        </p:grpSpPr>
        <p:grpSp>
          <p:nvGrpSpPr>
            <p:cNvPr id="95" name="Group 94"/>
            <p:cNvGrpSpPr/>
            <p:nvPr/>
          </p:nvGrpSpPr>
          <p:grpSpPr>
            <a:xfrm>
              <a:off x="5598891" y="1620822"/>
              <a:ext cx="701145" cy="2193925"/>
              <a:chOff x="4748213" y="1576388"/>
              <a:chExt cx="701145" cy="2193925"/>
            </a:xfrm>
          </p:grpSpPr>
          <p:grpSp>
            <p:nvGrpSpPr>
              <p:cNvPr id="97" name="Group 40"/>
              <p:cNvGrpSpPr>
                <a:grpSpLocks noChangeAspect="1"/>
              </p:cNvGrpSpPr>
              <p:nvPr/>
            </p:nvGrpSpPr>
            <p:grpSpPr bwMode="auto">
              <a:xfrm>
                <a:off x="4748213" y="1576388"/>
                <a:ext cx="700087" cy="2193925"/>
                <a:chOff x="2991" y="993"/>
                <a:chExt cx="441" cy="1382"/>
              </a:xfrm>
            </p:grpSpPr>
            <p:sp>
              <p:nvSpPr>
                <p:cNvPr id="102" name="AutoShape 3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991" y="993"/>
                  <a:ext cx="441" cy="1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41"/>
                <p:cNvSpPr>
                  <a:spLocks/>
                </p:cNvSpPr>
                <p:nvPr/>
              </p:nvSpPr>
              <p:spPr bwMode="auto">
                <a:xfrm>
                  <a:off x="3097" y="1129"/>
                  <a:ext cx="229" cy="48"/>
                </a:xfrm>
                <a:custGeom>
                  <a:avLst/>
                  <a:gdLst>
                    <a:gd name="T0" fmla="*/ 0 w 145"/>
                    <a:gd name="T1" fmla="*/ 23 h 30"/>
                    <a:gd name="T2" fmla="*/ 7 w 145"/>
                    <a:gd name="T3" fmla="*/ 30 h 30"/>
                    <a:gd name="T4" fmla="*/ 138 w 145"/>
                    <a:gd name="T5" fmla="*/ 30 h 30"/>
                    <a:gd name="T6" fmla="*/ 145 w 145"/>
                    <a:gd name="T7" fmla="*/ 23 h 30"/>
                    <a:gd name="T8" fmla="*/ 145 w 145"/>
                    <a:gd name="T9" fmla="*/ 7 h 30"/>
                    <a:gd name="T10" fmla="*/ 138 w 145"/>
                    <a:gd name="T11" fmla="*/ 0 h 30"/>
                    <a:gd name="T12" fmla="*/ 7 w 145"/>
                    <a:gd name="T13" fmla="*/ 0 h 30"/>
                    <a:gd name="T14" fmla="*/ 0 w 145"/>
                    <a:gd name="T15" fmla="*/ 7 h 30"/>
                    <a:gd name="T16" fmla="*/ 0 w 145"/>
                    <a:gd name="T17" fmla="*/ 2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5" h="30">
                      <a:moveTo>
                        <a:pt x="0" y="23"/>
                      </a:moveTo>
                      <a:cubicBezTo>
                        <a:pt x="0" y="27"/>
                        <a:pt x="3" y="30"/>
                        <a:pt x="7" y="30"/>
                      </a:cubicBezTo>
                      <a:cubicBezTo>
                        <a:pt x="138" y="30"/>
                        <a:pt x="138" y="30"/>
                        <a:pt x="138" y="30"/>
                      </a:cubicBezTo>
                      <a:cubicBezTo>
                        <a:pt x="142" y="30"/>
                        <a:pt x="145" y="27"/>
                        <a:pt x="145" y="23"/>
                      </a:cubicBezTo>
                      <a:cubicBezTo>
                        <a:pt x="145" y="7"/>
                        <a:pt x="145" y="7"/>
                        <a:pt x="145" y="7"/>
                      </a:cubicBezTo>
                      <a:cubicBezTo>
                        <a:pt x="145" y="3"/>
                        <a:pt x="142" y="0"/>
                        <a:pt x="13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42"/>
                <p:cNvSpPr>
                  <a:spLocks/>
                </p:cNvSpPr>
                <p:nvPr/>
              </p:nvSpPr>
              <p:spPr bwMode="auto">
                <a:xfrm>
                  <a:off x="3084" y="1759"/>
                  <a:ext cx="255" cy="545"/>
                </a:xfrm>
                <a:custGeom>
                  <a:avLst/>
                  <a:gdLst>
                    <a:gd name="T0" fmla="*/ 0 w 255"/>
                    <a:gd name="T1" fmla="*/ 0 h 545"/>
                    <a:gd name="T2" fmla="*/ 2 w 255"/>
                    <a:gd name="T3" fmla="*/ 0 h 545"/>
                    <a:gd name="T4" fmla="*/ 67 w 255"/>
                    <a:gd name="T5" fmla="*/ 0 h 545"/>
                    <a:gd name="T6" fmla="*/ 188 w 255"/>
                    <a:gd name="T7" fmla="*/ 0 h 545"/>
                    <a:gd name="T8" fmla="*/ 255 w 255"/>
                    <a:gd name="T9" fmla="*/ 0 h 545"/>
                    <a:gd name="T10" fmla="*/ 255 w 255"/>
                    <a:gd name="T11" fmla="*/ 82 h 545"/>
                    <a:gd name="T12" fmla="*/ 255 w 255"/>
                    <a:gd name="T13" fmla="*/ 545 h 545"/>
                    <a:gd name="T14" fmla="*/ 188 w 255"/>
                    <a:gd name="T15" fmla="*/ 545 h 545"/>
                    <a:gd name="T16" fmla="*/ 188 w 255"/>
                    <a:gd name="T17" fmla="*/ 82 h 545"/>
                    <a:gd name="T18" fmla="*/ 67 w 255"/>
                    <a:gd name="T19" fmla="*/ 82 h 545"/>
                    <a:gd name="T20" fmla="*/ 67 w 255"/>
                    <a:gd name="T21" fmla="*/ 545 h 545"/>
                    <a:gd name="T22" fmla="*/ 2 w 255"/>
                    <a:gd name="T23" fmla="*/ 545 h 545"/>
                    <a:gd name="T24" fmla="*/ 2 w 255"/>
                    <a:gd name="T25" fmla="*/ 82 h 545"/>
                    <a:gd name="T26" fmla="*/ 0 w 255"/>
                    <a:gd name="T27" fmla="*/ 82 h 545"/>
                    <a:gd name="T28" fmla="*/ 0 w 255"/>
                    <a:gd name="T29" fmla="*/ 0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5" h="54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67" y="0"/>
                      </a:lnTo>
                      <a:lnTo>
                        <a:pt x="188" y="0"/>
                      </a:lnTo>
                      <a:lnTo>
                        <a:pt x="255" y="0"/>
                      </a:lnTo>
                      <a:lnTo>
                        <a:pt x="255" y="82"/>
                      </a:lnTo>
                      <a:lnTo>
                        <a:pt x="255" y="545"/>
                      </a:lnTo>
                      <a:lnTo>
                        <a:pt x="188" y="545"/>
                      </a:lnTo>
                      <a:lnTo>
                        <a:pt x="188" y="82"/>
                      </a:lnTo>
                      <a:lnTo>
                        <a:pt x="67" y="82"/>
                      </a:lnTo>
                      <a:lnTo>
                        <a:pt x="67" y="545"/>
                      </a:lnTo>
                      <a:lnTo>
                        <a:pt x="2" y="545"/>
                      </a:lnTo>
                      <a:lnTo>
                        <a:pt x="2" y="82"/>
                      </a:lnTo>
                      <a:lnTo>
                        <a:pt x="0" y="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43"/>
                <p:cNvSpPr>
                  <a:spLocks/>
                </p:cNvSpPr>
                <p:nvPr/>
              </p:nvSpPr>
              <p:spPr bwMode="auto">
                <a:xfrm>
                  <a:off x="3084" y="2296"/>
                  <a:ext cx="152" cy="79"/>
                </a:xfrm>
                <a:custGeom>
                  <a:avLst/>
                  <a:gdLst>
                    <a:gd name="T0" fmla="*/ 42 w 96"/>
                    <a:gd name="T1" fmla="*/ 0 h 50"/>
                    <a:gd name="T2" fmla="*/ 96 w 96"/>
                    <a:gd name="T3" fmla="*/ 50 h 50"/>
                    <a:gd name="T4" fmla="*/ 42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2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2" y="0"/>
                      </a:moveTo>
                      <a:cubicBezTo>
                        <a:pt x="70" y="0"/>
                        <a:pt x="94" y="22"/>
                        <a:pt x="96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44"/>
                <p:cNvSpPr>
                  <a:spLocks/>
                </p:cNvSpPr>
                <p:nvPr/>
              </p:nvSpPr>
              <p:spPr bwMode="auto">
                <a:xfrm>
                  <a:off x="3272" y="2296"/>
                  <a:ext cx="152" cy="79"/>
                </a:xfrm>
                <a:custGeom>
                  <a:avLst/>
                  <a:gdLst>
                    <a:gd name="T0" fmla="*/ 42 w 96"/>
                    <a:gd name="T1" fmla="*/ 0 h 50"/>
                    <a:gd name="T2" fmla="*/ 96 w 96"/>
                    <a:gd name="T3" fmla="*/ 50 h 50"/>
                    <a:gd name="T4" fmla="*/ 42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2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2" y="0"/>
                      </a:moveTo>
                      <a:cubicBezTo>
                        <a:pt x="70" y="0"/>
                        <a:pt x="94" y="22"/>
                        <a:pt x="96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Rectangle 45"/>
                <p:cNvSpPr>
                  <a:spLocks noChangeArrowheads="1"/>
                </p:cNvSpPr>
                <p:nvPr/>
              </p:nvSpPr>
              <p:spPr bwMode="auto">
                <a:xfrm>
                  <a:off x="3351" y="1476"/>
                  <a:ext cx="68" cy="404"/>
                </a:xfrm>
                <a:prstGeom prst="rect">
                  <a:avLst/>
                </a:prstGeom>
                <a:solidFill>
                  <a:srgbClr val="C19F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46"/>
                <p:cNvSpPr>
                  <a:spLocks/>
                </p:cNvSpPr>
                <p:nvPr/>
              </p:nvSpPr>
              <p:spPr bwMode="auto">
                <a:xfrm>
                  <a:off x="3351" y="1811"/>
                  <a:ext cx="70" cy="138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88 h 88"/>
                    <a:gd name="T4" fmla="*/ 44 w 44"/>
                    <a:gd name="T5" fmla="*/ 44 h 88"/>
                    <a:gd name="T6" fmla="*/ 0 w 44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8">
                      <a:moveTo>
                        <a:pt x="0" y="0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24" y="88"/>
                        <a:pt x="44" y="68"/>
                        <a:pt x="44" y="44"/>
                      </a:cubicBezTo>
                      <a:cubicBezTo>
                        <a:pt x="44" y="20"/>
                        <a:pt x="2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47"/>
                <p:cNvSpPr>
                  <a:spLocks/>
                </p:cNvSpPr>
                <p:nvPr/>
              </p:nvSpPr>
              <p:spPr bwMode="auto">
                <a:xfrm>
                  <a:off x="2991" y="1307"/>
                  <a:ext cx="441" cy="452"/>
                </a:xfrm>
                <a:custGeom>
                  <a:avLst/>
                  <a:gdLst>
                    <a:gd name="T0" fmla="*/ 59 w 279"/>
                    <a:gd name="T1" fmla="*/ 0 h 288"/>
                    <a:gd name="T2" fmla="*/ 220 w 279"/>
                    <a:gd name="T3" fmla="*/ 0 h 288"/>
                    <a:gd name="T4" fmla="*/ 279 w 279"/>
                    <a:gd name="T5" fmla="*/ 59 h 288"/>
                    <a:gd name="T6" fmla="*/ 279 w 279"/>
                    <a:gd name="T7" fmla="*/ 109 h 288"/>
                    <a:gd name="T8" fmla="*/ 220 w 279"/>
                    <a:gd name="T9" fmla="*/ 109 h 288"/>
                    <a:gd name="T10" fmla="*/ 220 w 279"/>
                    <a:gd name="T11" fmla="*/ 288 h 288"/>
                    <a:gd name="T12" fmla="*/ 59 w 279"/>
                    <a:gd name="T13" fmla="*/ 288 h 288"/>
                    <a:gd name="T14" fmla="*/ 59 w 279"/>
                    <a:gd name="T15" fmla="*/ 109 h 288"/>
                    <a:gd name="T16" fmla="*/ 0 w 279"/>
                    <a:gd name="T17" fmla="*/ 109 h 288"/>
                    <a:gd name="T18" fmla="*/ 0 w 279"/>
                    <a:gd name="T19" fmla="*/ 59 h 288"/>
                    <a:gd name="T20" fmla="*/ 59 w 279"/>
                    <a:gd name="T21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9" h="288">
                      <a:moveTo>
                        <a:pt x="59" y="0"/>
                      </a:move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52" y="0"/>
                        <a:pt x="279" y="27"/>
                        <a:pt x="279" y="59"/>
                      </a:cubicBezTo>
                      <a:cubicBezTo>
                        <a:pt x="279" y="109"/>
                        <a:pt x="279" y="109"/>
                        <a:pt x="279" y="109"/>
                      </a:cubicBezTo>
                      <a:cubicBezTo>
                        <a:pt x="220" y="109"/>
                        <a:pt x="220" y="109"/>
                        <a:pt x="220" y="109"/>
                      </a:cubicBezTo>
                      <a:cubicBezTo>
                        <a:pt x="220" y="288"/>
                        <a:pt x="220" y="288"/>
                        <a:pt x="220" y="288"/>
                      </a:cubicBezTo>
                      <a:cubicBezTo>
                        <a:pt x="59" y="288"/>
                        <a:pt x="59" y="288"/>
                        <a:pt x="59" y="288"/>
                      </a:cubicBezTo>
                      <a:cubicBezTo>
                        <a:pt x="59" y="109"/>
                        <a:pt x="59" y="109"/>
                        <a:pt x="59" y="109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27"/>
                        <a:pt x="27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48"/>
                <p:cNvSpPr>
                  <a:spLocks noChangeArrowheads="1"/>
                </p:cNvSpPr>
                <p:nvPr/>
              </p:nvSpPr>
              <p:spPr bwMode="auto">
                <a:xfrm>
                  <a:off x="3004" y="1478"/>
                  <a:ext cx="68" cy="402"/>
                </a:xfrm>
                <a:prstGeom prst="rect">
                  <a:avLst/>
                </a:prstGeom>
                <a:solidFill>
                  <a:srgbClr val="C19F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49"/>
                <p:cNvSpPr>
                  <a:spLocks/>
                </p:cNvSpPr>
                <p:nvPr/>
              </p:nvSpPr>
              <p:spPr bwMode="auto">
                <a:xfrm>
                  <a:off x="3004" y="1812"/>
                  <a:ext cx="68" cy="137"/>
                </a:xfrm>
                <a:custGeom>
                  <a:avLst/>
                  <a:gdLst>
                    <a:gd name="T0" fmla="*/ 43 w 43"/>
                    <a:gd name="T1" fmla="*/ 0 h 87"/>
                    <a:gd name="T2" fmla="*/ 43 w 43"/>
                    <a:gd name="T3" fmla="*/ 87 h 87"/>
                    <a:gd name="T4" fmla="*/ 0 w 43"/>
                    <a:gd name="T5" fmla="*/ 43 h 87"/>
                    <a:gd name="T6" fmla="*/ 43 w 43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87">
                      <a:moveTo>
                        <a:pt x="43" y="0"/>
                      </a:moveTo>
                      <a:cubicBezTo>
                        <a:pt x="43" y="87"/>
                        <a:pt x="43" y="87"/>
                        <a:pt x="43" y="87"/>
                      </a:cubicBezTo>
                      <a:cubicBezTo>
                        <a:pt x="19" y="87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50"/>
                <p:cNvSpPr>
                  <a:spLocks/>
                </p:cNvSpPr>
                <p:nvPr/>
              </p:nvSpPr>
              <p:spPr bwMode="auto">
                <a:xfrm>
                  <a:off x="3171" y="1214"/>
                  <a:ext cx="81" cy="132"/>
                </a:xfrm>
                <a:custGeom>
                  <a:avLst/>
                  <a:gdLst>
                    <a:gd name="T0" fmla="*/ 40 w 81"/>
                    <a:gd name="T1" fmla="*/ 132 h 132"/>
                    <a:gd name="T2" fmla="*/ 81 w 81"/>
                    <a:gd name="T3" fmla="*/ 93 h 132"/>
                    <a:gd name="T4" fmla="*/ 81 w 81"/>
                    <a:gd name="T5" fmla="*/ 0 h 132"/>
                    <a:gd name="T6" fmla="*/ 0 w 81"/>
                    <a:gd name="T7" fmla="*/ 0 h 132"/>
                    <a:gd name="T8" fmla="*/ 0 w 81"/>
                    <a:gd name="T9" fmla="*/ 93 h 132"/>
                    <a:gd name="T10" fmla="*/ 40 w 81"/>
                    <a:gd name="T11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132">
                      <a:moveTo>
                        <a:pt x="40" y="132"/>
                      </a:moveTo>
                      <a:lnTo>
                        <a:pt x="81" y="93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93"/>
                      </a:lnTo>
                      <a:lnTo>
                        <a:pt x="40" y="132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51"/>
                <p:cNvSpPr>
                  <a:spLocks/>
                </p:cNvSpPr>
                <p:nvPr/>
              </p:nvSpPr>
              <p:spPr bwMode="auto">
                <a:xfrm>
                  <a:off x="3171" y="1214"/>
                  <a:ext cx="81" cy="71"/>
                </a:xfrm>
                <a:custGeom>
                  <a:avLst/>
                  <a:gdLst>
                    <a:gd name="T0" fmla="*/ 51 w 51"/>
                    <a:gd name="T1" fmla="*/ 41 h 45"/>
                    <a:gd name="T2" fmla="*/ 26 w 51"/>
                    <a:gd name="T3" fmla="*/ 45 h 45"/>
                    <a:gd name="T4" fmla="*/ 0 w 51"/>
                    <a:gd name="T5" fmla="*/ 41 h 45"/>
                    <a:gd name="T6" fmla="*/ 0 w 51"/>
                    <a:gd name="T7" fmla="*/ 0 h 45"/>
                    <a:gd name="T8" fmla="*/ 51 w 51"/>
                    <a:gd name="T9" fmla="*/ 0 h 45"/>
                    <a:gd name="T10" fmla="*/ 51 w 51"/>
                    <a:gd name="T11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5">
                      <a:moveTo>
                        <a:pt x="51" y="41"/>
                      </a:moveTo>
                      <a:cubicBezTo>
                        <a:pt x="43" y="43"/>
                        <a:pt x="34" y="45"/>
                        <a:pt x="26" y="45"/>
                      </a:cubicBezTo>
                      <a:cubicBezTo>
                        <a:pt x="17" y="45"/>
                        <a:pt x="8" y="43"/>
                        <a:pt x="0" y="4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lnTo>
                        <a:pt x="51" y="4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52"/>
                <p:cNvSpPr>
                  <a:spLocks/>
                </p:cNvSpPr>
                <p:nvPr/>
              </p:nvSpPr>
              <p:spPr bwMode="auto">
                <a:xfrm>
                  <a:off x="3116" y="993"/>
                  <a:ext cx="191" cy="130"/>
                </a:xfrm>
                <a:custGeom>
                  <a:avLst/>
                  <a:gdLst>
                    <a:gd name="T0" fmla="*/ 60 w 121"/>
                    <a:gd name="T1" fmla="*/ 0 h 83"/>
                    <a:gd name="T2" fmla="*/ 121 w 121"/>
                    <a:gd name="T3" fmla="*/ 61 h 83"/>
                    <a:gd name="T4" fmla="*/ 121 w 121"/>
                    <a:gd name="T5" fmla="*/ 83 h 83"/>
                    <a:gd name="T6" fmla="*/ 0 w 121"/>
                    <a:gd name="T7" fmla="*/ 83 h 83"/>
                    <a:gd name="T8" fmla="*/ 0 w 121"/>
                    <a:gd name="T9" fmla="*/ 61 h 83"/>
                    <a:gd name="T10" fmla="*/ 60 w 121"/>
                    <a:gd name="T11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1" h="83">
                      <a:moveTo>
                        <a:pt x="60" y="0"/>
                      </a:moveTo>
                      <a:cubicBezTo>
                        <a:pt x="94" y="0"/>
                        <a:pt x="121" y="27"/>
                        <a:pt x="121" y="61"/>
                      </a:cubicBezTo>
                      <a:cubicBezTo>
                        <a:pt x="121" y="83"/>
                        <a:pt x="121" y="83"/>
                        <a:pt x="121" y="83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7"/>
                        <a:pt x="27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53"/>
                <p:cNvSpPr>
                  <a:spLocks/>
                </p:cNvSpPr>
                <p:nvPr/>
              </p:nvSpPr>
              <p:spPr bwMode="auto">
                <a:xfrm>
                  <a:off x="3116" y="1092"/>
                  <a:ext cx="190" cy="177"/>
                </a:xfrm>
                <a:custGeom>
                  <a:avLst/>
                  <a:gdLst>
                    <a:gd name="T0" fmla="*/ 120 w 120"/>
                    <a:gd name="T1" fmla="*/ 0 h 113"/>
                    <a:gd name="T2" fmla="*/ 120 w 120"/>
                    <a:gd name="T3" fmla="*/ 93 h 113"/>
                    <a:gd name="T4" fmla="*/ 120 w 120"/>
                    <a:gd name="T5" fmla="*/ 93 h 113"/>
                    <a:gd name="T6" fmla="*/ 61 w 120"/>
                    <a:gd name="T7" fmla="*/ 113 h 113"/>
                    <a:gd name="T8" fmla="*/ 1 w 120"/>
                    <a:gd name="T9" fmla="*/ 93 h 113"/>
                    <a:gd name="T10" fmla="*/ 0 w 120"/>
                    <a:gd name="T11" fmla="*/ 93 h 113"/>
                    <a:gd name="T12" fmla="*/ 0 w 120"/>
                    <a:gd name="T13" fmla="*/ 0 h 113"/>
                    <a:gd name="T14" fmla="*/ 120 w 120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13">
                      <a:moveTo>
                        <a:pt x="120" y="0"/>
                      </a:moveTo>
                      <a:cubicBezTo>
                        <a:pt x="120" y="93"/>
                        <a:pt x="120" y="93"/>
                        <a:pt x="120" y="93"/>
                      </a:cubicBezTo>
                      <a:cubicBezTo>
                        <a:pt x="120" y="93"/>
                        <a:pt x="120" y="93"/>
                        <a:pt x="120" y="93"/>
                      </a:cubicBezTo>
                      <a:cubicBezTo>
                        <a:pt x="103" y="105"/>
                        <a:pt x="83" y="113"/>
                        <a:pt x="61" y="113"/>
                      </a:cubicBezTo>
                      <a:cubicBezTo>
                        <a:pt x="38" y="113"/>
                        <a:pt x="18" y="105"/>
                        <a:pt x="1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56"/>
                <p:cNvSpPr>
                  <a:spLocks/>
                </p:cNvSpPr>
                <p:nvPr/>
              </p:nvSpPr>
              <p:spPr bwMode="auto">
                <a:xfrm>
                  <a:off x="3162" y="1181"/>
                  <a:ext cx="98" cy="87"/>
                </a:xfrm>
                <a:custGeom>
                  <a:avLst/>
                  <a:gdLst>
                    <a:gd name="T0" fmla="*/ 31 w 62"/>
                    <a:gd name="T1" fmla="*/ 0 h 55"/>
                    <a:gd name="T2" fmla="*/ 0 w 62"/>
                    <a:gd name="T3" fmla="*/ 31 h 55"/>
                    <a:gd name="T4" fmla="*/ 0 w 62"/>
                    <a:gd name="T5" fmla="*/ 49 h 55"/>
                    <a:gd name="T6" fmla="*/ 1 w 62"/>
                    <a:gd name="T7" fmla="*/ 51 h 55"/>
                    <a:gd name="T8" fmla="*/ 32 w 62"/>
                    <a:gd name="T9" fmla="*/ 55 h 55"/>
                    <a:gd name="T10" fmla="*/ 62 w 62"/>
                    <a:gd name="T11" fmla="*/ 51 h 55"/>
                    <a:gd name="T12" fmla="*/ 62 w 62"/>
                    <a:gd name="T13" fmla="*/ 49 h 55"/>
                    <a:gd name="T14" fmla="*/ 62 w 62"/>
                    <a:gd name="T15" fmla="*/ 31 h 55"/>
                    <a:gd name="T16" fmla="*/ 31 w 62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5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1" y="50"/>
                        <a:pt x="1" y="51"/>
                      </a:cubicBezTo>
                      <a:cubicBezTo>
                        <a:pt x="10" y="54"/>
                        <a:pt x="21" y="55"/>
                        <a:pt x="32" y="55"/>
                      </a:cubicBezTo>
                      <a:cubicBezTo>
                        <a:pt x="42" y="55"/>
                        <a:pt x="52" y="54"/>
                        <a:pt x="62" y="51"/>
                      </a:cubicBezTo>
                      <a:cubicBezTo>
                        <a:pt x="62" y="50"/>
                        <a:pt x="62" y="50"/>
                        <a:pt x="62" y="49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57"/>
                <p:cNvSpPr>
                  <a:spLocks/>
                </p:cNvSpPr>
                <p:nvPr/>
              </p:nvSpPr>
              <p:spPr bwMode="auto">
                <a:xfrm>
                  <a:off x="3182" y="1211"/>
                  <a:ext cx="59" cy="32"/>
                </a:xfrm>
                <a:custGeom>
                  <a:avLst/>
                  <a:gdLst>
                    <a:gd name="T0" fmla="*/ 18 w 37"/>
                    <a:gd name="T1" fmla="*/ 0 h 20"/>
                    <a:gd name="T2" fmla="*/ 0 w 37"/>
                    <a:gd name="T3" fmla="*/ 11 h 20"/>
                    <a:gd name="T4" fmla="*/ 0 w 37"/>
                    <a:gd name="T5" fmla="*/ 17 h 20"/>
                    <a:gd name="T6" fmla="*/ 19 w 37"/>
                    <a:gd name="T7" fmla="*/ 20 h 20"/>
                    <a:gd name="T8" fmla="*/ 37 w 37"/>
                    <a:gd name="T9" fmla="*/ 17 h 20"/>
                    <a:gd name="T10" fmla="*/ 37 w 37"/>
                    <a:gd name="T11" fmla="*/ 11 h 20"/>
                    <a:gd name="T12" fmla="*/ 18 w 37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20">
                      <a:moveTo>
                        <a:pt x="18" y="0"/>
                      </a:moveTo>
                      <a:cubicBezTo>
                        <a:pt x="8" y="0"/>
                        <a:pt x="0" y="1"/>
                        <a:pt x="0" y="11"/>
                      </a:cubicBezTo>
                      <a:cubicBezTo>
                        <a:pt x="0" y="11"/>
                        <a:pt x="0" y="17"/>
                        <a:pt x="0" y="17"/>
                      </a:cubicBezTo>
                      <a:cubicBezTo>
                        <a:pt x="6" y="19"/>
                        <a:pt x="12" y="20"/>
                        <a:pt x="19" y="20"/>
                      </a:cubicBezTo>
                      <a:cubicBezTo>
                        <a:pt x="25" y="20"/>
                        <a:pt x="31" y="19"/>
                        <a:pt x="37" y="17"/>
                      </a:cubicBezTo>
                      <a:cubicBezTo>
                        <a:pt x="37" y="17"/>
                        <a:pt x="37" y="11"/>
                        <a:pt x="37" y="11"/>
                      </a:cubicBezTo>
                      <a:cubicBezTo>
                        <a:pt x="37" y="1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AF8D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58"/>
                <p:cNvSpPr>
                  <a:spLocks noChangeArrowheads="1"/>
                </p:cNvSpPr>
                <p:nvPr/>
              </p:nvSpPr>
              <p:spPr bwMode="auto">
                <a:xfrm>
                  <a:off x="3203" y="1228"/>
                  <a:ext cx="16" cy="1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 bwMode="auto">
              <a:xfrm>
                <a:off x="4748213" y="2337127"/>
                <a:ext cx="134937" cy="58040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5314421" y="2333440"/>
                <a:ext cx="134937" cy="5843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4895851" y="2074863"/>
                <a:ext cx="404812" cy="7175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Isosceles Triangle 100"/>
              <p:cNvSpPr/>
              <p:nvPr/>
            </p:nvSpPr>
            <p:spPr bwMode="auto">
              <a:xfrm rot="10800000">
                <a:off x="5000625" y="2074863"/>
                <a:ext cx="195263" cy="119871"/>
              </a:xfrm>
              <a:prstGeom prst="triangle">
                <a:avLst/>
              </a:prstGeom>
              <a:solidFill>
                <a:srgbClr val="6DC2E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 bwMode="auto">
            <a:xfrm>
              <a:off x="6013903" y="2292335"/>
              <a:ext cx="114299" cy="136525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10241492" y="1628603"/>
            <a:ext cx="701145" cy="2194560"/>
            <a:chOff x="6533620" y="1624705"/>
            <a:chExt cx="701145" cy="2193925"/>
          </a:xfrm>
        </p:grpSpPr>
        <p:grpSp>
          <p:nvGrpSpPr>
            <p:cNvPr id="120" name="Group 119"/>
            <p:cNvGrpSpPr/>
            <p:nvPr/>
          </p:nvGrpSpPr>
          <p:grpSpPr>
            <a:xfrm>
              <a:off x="6533620" y="1624705"/>
              <a:ext cx="701145" cy="2193925"/>
              <a:chOff x="6533620" y="1624705"/>
              <a:chExt cx="701145" cy="2193925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6533620" y="1624705"/>
                <a:ext cx="701145" cy="2193925"/>
                <a:chOff x="6533620" y="1624705"/>
                <a:chExt cx="701145" cy="2193925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6533620" y="1624705"/>
                  <a:ext cx="701145" cy="2193925"/>
                  <a:chOff x="4748213" y="1576388"/>
                  <a:chExt cx="701145" cy="2193925"/>
                </a:xfrm>
              </p:grpSpPr>
              <p:grpSp>
                <p:nvGrpSpPr>
                  <p:cNvPr id="128" name="Group 4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48213" y="1576388"/>
                    <a:ext cx="700087" cy="2193925"/>
                    <a:chOff x="2991" y="993"/>
                    <a:chExt cx="441" cy="1382"/>
                  </a:xfrm>
                </p:grpSpPr>
                <p:sp>
                  <p:nvSpPr>
                    <p:cNvPr id="132" name="AutoShape 39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2991" y="993"/>
                      <a:ext cx="441" cy="13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97" y="1129"/>
                      <a:ext cx="229" cy="48"/>
                    </a:xfrm>
                    <a:custGeom>
                      <a:avLst/>
                      <a:gdLst>
                        <a:gd name="T0" fmla="*/ 0 w 145"/>
                        <a:gd name="T1" fmla="*/ 23 h 30"/>
                        <a:gd name="T2" fmla="*/ 7 w 145"/>
                        <a:gd name="T3" fmla="*/ 30 h 30"/>
                        <a:gd name="T4" fmla="*/ 138 w 145"/>
                        <a:gd name="T5" fmla="*/ 30 h 30"/>
                        <a:gd name="T6" fmla="*/ 145 w 145"/>
                        <a:gd name="T7" fmla="*/ 23 h 30"/>
                        <a:gd name="T8" fmla="*/ 145 w 145"/>
                        <a:gd name="T9" fmla="*/ 7 h 30"/>
                        <a:gd name="T10" fmla="*/ 138 w 145"/>
                        <a:gd name="T11" fmla="*/ 0 h 30"/>
                        <a:gd name="T12" fmla="*/ 7 w 145"/>
                        <a:gd name="T13" fmla="*/ 0 h 30"/>
                        <a:gd name="T14" fmla="*/ 0 w 145"/>
                        <a:gd name="T15" fmla="*/ 7 h 30"/>
                        <a:gd name="T16" fmla="*/ 0 w 145"/>
                        <a:gd name="T17" fmla="*/ 23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45" h="30">
                          <a:moveTo>
                            <a:pt x="0" y="23"/>
                          </a:moveTo>
                          <a:cubicBezTo>
                            <a:pt x="0" y="27"/>
                            <a:pt x="3" y="30"/>
                            <a:pt x="7" y="30"/>
                          </a:cubicBezTo>
                          <a:cubicBezTo>
                            <a:pt x="138" y="30"/>
                            <a:pt x="138" y="30"/>
                            <a:pt x="138" y="30"/>
                          </a:cubicBezTo>
                          <a:cubicBezTo>
                            <a:pt x="142" y="30"/>
                            <a:pt x="145" y="27"/>
                            <a:pt x="145" y="23"/>
                          </a:cubicBezTo>
                          <a:cubicBezTo>
                            <a:pt x="145" y="7"/>
                            <a:pt x="145" y="7"/>
                            <a:pt x="145" y="7"/>
                          </a:cubicBezTo>
                          <a:cubicBezTo>
                            <a:pt x="145" y="3"/>
                            <a:pt x="142" y="0"/>
                            <a:pt x="138" y="0"/>
                          </a:cubicBezTo>
                          <a:cubicBezTo>
                            <a:pt x="7" y="0"/>
                            <a:pt x="7" y="0"/>
                            <a:pt x="7" y="0"/>
                          </a:cubicBezTo>
                          <a:cubicBezTo>
                            <a:pt x="3" y="0"/>
                            <a:pt x="0" y="3"/>
                            <a:pt x="0" y="7"/>
                          </a:cubicBez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D6AC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084" y="1759"/>
                      <a:ext cx="255" cy="545"/>
                    </a:xfrm>
                    <a:custGeom>
                      <a:avLst/>
                      <a:gdLst>
                        <a:gd name="T0" fmla="*/ 0 w 255"/>
                        <a:gd name="T1" fmla="*/ 0 h 545"/>
                        <a:gd name="T2" fmla="*/ 2 w 255"/>
                        <a:gd name="T3" fmla="*/ 0 h 545"/>
                        <a:gd name="T4" fmla="*/ 67 w 255"/>
                        <a:gd name="T5" fmla="*/ 0 h 545"/>
                        <a:gd name="T6" fmla="*/ 188 w 255"/>
                        <a:gd name="T7" fmla="*/ 0 h 545"/>
                        <a:gd name="T8" fmla="*/ 255 w 255"/>
                        <a:gd name="T9" fmla="*/ 0 h 545"/>
                        <a:gd name="T10" fmla="*/ 255 w 255"/>
                        <a:gd name="T11" fmla="*/ 82 h 545"/>
                        <a:gd name="T12" fmla="*/ 255 w 255"/>
                        <a:gd name="T13" fmla="*/ 545 h 545"/>
                        <a:gd name="T14" fmla="*/ 188 w 255"/>
                        <a:gd name="T15" fmla="*/ 545 h 545"/>
                        <a:gd name="T16" fmla="*/ 188 w 255"/>
                        <a:gd name="T17" fmla="*/ 82 h 545"/>
                        <a:gd name="T18" fmla="*/ 67 w 255"/>
                        <a:gd name="T19" fmla="*/ 82 h 545"/>
                        <a:gd name="T20" fmla="*/ 67 w 255"/>
                        <a:gd name="T21" fmla="*/ 545 h 545"/>
                        <a:gd name="T22" fmla="*/ 2 w 255"/>
                        <a:gd name="T23" fmla="*/ 545 h 545"/>
                        <a:gd name="T24" fmla="*/ 2 w 255"/>
                        <a:gd name="T25" fmla="*/ 82 h 545"/>
                        <a:gd name="T26" fmla="*/ 0 w 255"/>
                        <a:gd name="T27" fmla="*/ 82 h 545"/>
                        <a:gd name="T28" fmla="*/ 0 w 255"/>
                        <a:gd name="T29" fmla="*/ 0 h 5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55" h="545">
                          <a:moveTo>
                            <a:pt x="0" y="0"/>
                          </a:moveTo>
                          <a:lnTo>
                            <a:pt x="2" y="0"/>
                          </a:lnTo>
                          <a:lnTo>
                            <a:pt x="67" y="0"/>
                          </a:lnTo>
                          <a:lnTo>
                            <a:pt x="188" y="0"/>
                          </a:lnTo>
                          <a:lnTo>
                            <a:pt x="255" y="0"/>
                          </a:lnTo>
                          <a:lnTo>
                            <a:pt x="255" y="82"/>
                          </a:lnTo>
                          <a:lnTo>
                            <a:pt x="255" y="545"/>
                          </a:lnTo>
                          <a:lnTo>
                            <a:pt x="188" y="545"/>
                          </a:lnTo>
                          <a:lnTo>
                            <a:pt x="188" y="82"/>
                          </a:lnTo>
                          <a:lnTo>
                            <a:pt x="67" y="82"/>
                          </a:lnTo>
                          <a:lnTo>
                            <a:pt x="67" y="545"/>
                          </a:lnTo>
                          <a:lnTo>
                            <a:pt x="2" y="545"/>
                          </a:lnTo>
                          <a:lnTo>
                            <a:pt x="2" y="82"/>
                          </a:lnTo>
                          <a:lnTo>
                            <a:pt x="0" y="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3084" y="2296"/>
                      <a:ext cx="152" cy="79"/>
                    </a:xfrm>
                    <a:custGeom>
                      <a:avLst/>
                      <a:gdLst>
                        <a:gd name="T0" fmla="*/ 42 w 96"/>
                        <a:gd name="T1" fmla="*/ 0 h 50"/>
                        <a:gd name="T2" fmla="*/ 96 w 96"/>
                        <a:gd name="T3" fmla="*/ 50 h 50"/>
                        <a:gd name="T4" fmla="*/ 42 w 96"/>
                        <a:gd name="T5" fmla="*/ 50 h 50"/>
                        <a:gd name="T6" fmla="*/ 0 w 96"/>
                        <a:gd name="T7" fmla="*/ 50 h 50"/>
                        <a:gd name="T8" fmla="*/ 0 w 96"/>
                        <a:gd name="T9" fmla="*/ 0 h 50"/>
                        <a:gd name="T10" fmla="*/ 42 w 96"/>
                        <a:gd name="T11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6" h="50">
                          <a:moveTo>
                            <a:pt x="42" y="0"/>
                          </a:moveTo>
                          <a:cubicBezTo>
                            <a:pt x="70" y="0"/>
                            <a:pt x="94" y="22"/>
                            <a:pt x="96" y="50"/>
                          </a:cubicBezTo>
                          <a:cubicBezTo>
                            <a:pt x="42" y="50"/>
                            <a:pt x="42" y="50"/>
                            <a:pt x="42" y="50"/>
                          </a:cubicBezTo>
                          <a:cubicBezTo>
                            <a:pt x="0" y="50"/>
                            <a:pt x="0" y="50"/>
                            <a:pt x="0" y="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42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272" y="2296"/>
                      <a:ext cx="152" cy="79"/>
                    </a:xfrm>
                    <a:custGeom>
                      <a:avLst/>
                      <a:gdLst>
                        <a:gd name="T0" fmla="*/ 42 w 96"/>
                        <a:gd name="T1" fmla="*/ 0 h 50"/>
                        <a:gd name="T2" fmla="*/ 96 w 96"/>
                        <a:gd name="T3" fmla="*/ 50 h 50"/>
                        <a:gd name="T4" fmla="*/ 42 w 96"/>
                        <a:gd name="T5" fmla="*/ 50 h 50"/>
                        <a:gd name="T6" fmla="*/ 0 w 96"/>
                        <a:gd name="T7" fmla="*/ 50 h 50"/>
                        <a:gd name="T8" fmla="*/ 0 w 96"/>
                        <a:gd name="T9" fmla="*/ 0 h 50"/>
                        <a:gd name="T10" fmla="*/ 42 w 96"/>
                        <a:gd name="T11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6" h="50">
                          <a:moveTo>
                            <a:pt x="42" y="0"/>
                          </a:moveTo>
                          <a:cubicBezTo>
                            <a:pt x="70" y="0"/>
                            <a:pt x="94" y="22"/>
                            <a:pt x="96" y="50"/>
                          </a:cubicBezTo>
                          <a:cubicBezTo>
                            <a:pt x="42" y="50"/>
                            <a:pt x="42" y="50"/>
                            <a:pt x="42" y="50"/>
                          </a:cubicBezTo>
                          <a:cubicBezTo>
                            <a:pt x="0" y="50"/>
                            <a:pt x="0" y="50"/>
                            <a:pt x="0" y="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42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1" y="1476"/>
                      <a:ext cx="68" cy="404"/>
                    </a:xfrm>
                    <a:prstGeom prst="rect">
                      <a:avLst/>
                    </a:prstGeom>
                    <a:solidFill>
                      <a:srgbClr val="C19F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351" y="1811"/>
                      <a:ext cx="70" cy="138"/>
                    </a:xfrm>
                    <a:custGeom>
                      <a:avLst/>
                      <a:gdLst>
                        <a:gd name="T0" fmla="*/ 0 w 44"/>
                        <a:gd name="T1" fmla="*/ 0 h 88"/>
                        <a:gd name="T2" fmla="*/ 0 w 44"/>
                        <a:gd name="T3" fmla="*/ 88 h 88"/>
                        <a:gd name="T4" fmla="*/ 44 w 44"/>
                        <a:gd name="T5" fmla="*/ 44 h 88"/>
                        <a:gd name="T6" fmla="*/ 0 w 44"/>
                        <a:gd name="T7" fmla="*/ 0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4" h="88">
                          <a:moveTo>
                            <a:pt x="0" y="0"/>
                          </a:moveTo>
                          <a:cubicBezTo>
                            <a:pt x="0" y="88"/>
                            <a:pt x="0" y="88"/>
                            <a:pt x="0" y="88"/>
                          </a:cubicBezTo>
                          <a:cubicBezTo>
                            <a:pt x="24" y="88"/>
                            <a:pt x="44" y="68"/>
                            <a:pt x="44" y="44"/>
                          </a:cubicBezTo>
                          <a:cubicBezTo>
                            <a:pt x="44" y="20"/>
                            <a:pt x="24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991" y="1307"/>
                      <a:ext cx="441" cy="452"/>
                    </a:xfrm>
                    <a:custGeom>
                      <a:avLst/>
                      <a:gdLst>
                        <a:gd name="T0" fmla="*/ 59 w 279"/>
                        <a:gd name="T1" fmla="*/ 0 h 288"/>
                        <a:gd name="T2" fmla="*/ 220 w 279"/>
                        <a:gd name="T3" fmla="*/ 0 h 288"/>
                        <a:gd name="T4" fmla="*/ 279 w 279"/>
                        <a:gd name="T5" fmla="*/ 59 h 288"/>
                        <a:gd name="T6" fmla="*/ 279 w 279"/>
                        <a:gd name="T7" fmla="*/ 109 h 288"/>
                        <a:gd name="T8" fmla="*/ 220 w 279"/>
                        <a:gd name="T9" fmla="*/ 109 h 288"/>
                        <a:gd name="T10" fmla="*/ 220 w 279"/>
                        <a:gd name="T11" fmla="*/ 288 h 288"/>
                        <a:gd name="T12" fmla="*/ 59 w 279"/>
                        <a:gd name="T13" fmla="*/ 288 h 288"/>
                        <a:gd name="T14" fmla="*/ 59 w 279"/>
                        <a:gd name="T15" fmla="*/ 109 h 288"/>
                        <a:gd name="T16" fmla="*/ 0 w 279"/>
                        <a:gd name="T17" fmla="*/ 109 h 288"/>
                        <a:gd name="T18" fmla="*/ 0 w 279"/>
                        <a:gd name="T19" fmla="*/ 59 h 288"/>
                        <a:gd name="T20" fmla="*/ 59 w 279"/>
                        <a:gd name="T21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79" h="288">
                          <a:moveTo>
                            <a:pt x="59" y="0"/>
                          </a:moveTo>
                          <a:cubicBezTo>
                            <a:pt x="220" y="0"/>
                            <a:pt x="220" y="0"/>
                            <a:pt x="220" y="0"/>
                          </a:cubicBezTo>
                          <a:cubicBezTo>
                            <a:pt x="252" y="0"/>
                            <a:pt x="279" y="27"/>
                            <a:pt x="279" y="59"/>
                          </a:cubicBezTo>
                          <a:cubicBezTo>
                            <a:pt x="279" y="109"/>
                            <a:pt x="279" y="109"/>
                            <a:pt x="279" y="109"/>
                          </a:cubicBezTo>
                          <a:cubicBezTo>
                            <a:pt x="220" y="109"/>
                            <a:pt x="220" y="109"/>
                            <a:pt x="220" y="109"/>
                          </a:cubicBezTo>
                          <a:cubicBezTo>
                            <a:pt x="220" y="288"/>
                            <a:pt x="220" y="288"/>
                            <a:pt x="220" y="288"/>
                          </a:cubicBezTo>
                          <a:cubicBezTo>
                            <a:pt x="59" y="288"/>
                            <a:pt x="59" y="288"/>
                            <a:pt x="59" y="288"/>
                          </a:cubicBezTo>
                          <a:cubicBezTo>
                            <a:pt x="59" y="109"/>
                            <a:pt x="59" y="109"/>
                            <a:pt x="59" y="109"/>
                          </a:cubicBezTo>
                          <a:cubicBezTo>
                            <a:pt x="0" y="109"/>
                            <a:pt x="0" y="109"/>
                            <a:pt x="0" y="109"/>
                          </a:cubicBezTo>
                          <a:cubicBezTo>
                            <a:pt x="0" y="59"/>
                            <a:pt x="0" y="59"/>
                            <a:pt x="0" y="59"/>
                          </a:cubicBezTo>
                          <a:cubicBezTo>
                            <a:pt x="0" y="27"/>
                            <a:pt x="27" y="0"/>
                            <a:pt x="59" y="0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4" y="1478"/>
                      <a:ext cx="68" cy="402"/>
                    </a:xfrm>
                    <a:prstGeom prst="rect">
                      <a:avLst/>
                    </a:prstGeom>
                    <a:solidFill>
                      <a:srgbClr val="C19F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004" y="1812"/>
                      <a:ext cx="68" cy="137"/>
                    </a:xfrm>
                    <a:custGeom>
                      <a:avLst/>
                      <a:gdLst>
                        <a:gd name="T0" fmla="*/ 43 w 43"/>
                        <a:gd name="T1" fmla="*/ 0 h 87"/>
                        <a:gd name="T2" fmla="*/ 43 w 43"/>
                        <a:gd name="T3" fmla="*/ 87 h 87"/>
                        <a:gd name="T4" fmla="*/ 0 w 43"/>
                        <a:gd name="T5" fmla="*/ 43 h 87"/>
                        <a:gd name="T6" fmla="*/ 43 w 43"/>
                        <a:gd name="T7" fmla="*/ 0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3" h="87">
                          <a:moveTo>
                            <a:pt x="43" y="0"/>
                          </a:moveTo>
                          <a:cubicBezTo>
                            <a:pt x="43" y="87"/>
                            <a:pt x="43" y="87"/>
                            <a:pt x="43" y="87"/>
                          </a:cubicBezTo>
                          <a:cubicBezTo>
                            <a:pt x="19" y="87"/>
                            <a:pt x="0" y="67"/>
                            <a:pt x="0" y="43"/>
                          </a:cubicBezTo>
                          <a:cubicBezTo>
                            <a:pt x="0" y="19"/>
                            <a:pt x="19" y="0"/>
                            <a:pt x="43" y="0"/>
                          </a:cubicBez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71" y="1214"/>
                      <a:ext cx="81" cy="132"/>
                    </a:xfrm>
                    <a:custGeom>
                      <a:avLst/>
                      <a:gdLst>
                        <a:gd name="T0" fmla="*/ 40 w 81"/>
                        <a:gd name="T1" fmla="*/ 132 h 132"/>
                        <a:gd name="T2" fmla="*/ 81 w 81"/>
                        <a:gd name="T3" fmla="*/ 93 h 132"/>
                        <a:gd name="T4" fmla="*/ 81 w 81"/>
                        <a:gd name="T5" fmla="*/ 0 h 132"/>
                        <a:gd name="T6" fmla="*/ 0 w 81"/>
                        <a:gd name="T7" fmla="*/ 0 h 132"/>
                        <a:gd name="T8" fmla="*/ 0 w 81"/>
                        <a:gd name="T9" fmla="*/ 93 h 132"/>
                        <a:gd name="T10" fmla="*/ 40 w 81"/>
                        <a:gd name="T11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132">
                          <a:moveTo>
                            <a:pt x="40" y="132"/>
                          </a:moveTo>
                          <a:lnTo>
                            <a:pt x="81" y="93"/>
                          </a:lnTo>
                          <a:lnTo>
                            <a:pt x="81" y="0"/>
                          </a:lnTo>
                          <a:lnTo>
                            <a:pt x="0" y="0"/>
                          </a:lnTo>
                          <a:lnTo>
                            <a:pt x="0" y="93"/>
                          </a:lnTo>
                          <a:lnTo>
                            <a:pt x="40" y="132"/>
                          </a:ln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1" y="1214"/>
                      <a:ext cx="81" cy="71"/>
                    </a:xfrm>
                    <a:custGeom>
                      <a:avLst/>
                      <a:gdLst>
                        <a:gd name="T0" fmla="*/ 51 w 51"/>
                        <a:gd name="T1" fmla="*/ 41 h 45"/>
                        <a:gd name="T2" fmla="*/ 26 w 51"/>
                        <a:gd name="T3" fmla="*/ 45 h 45"/>
                        <a:gd name="T4" fmla="*/ 0 w 51"/>
                        <a:gd name="T5" fmla="*/ 41 h 45"/>
                        <a:gd name="T6" fmla="*/ 0 w 51"/>
                        <a:gd name="T7" fmla="*/ 0 h 45"/>
                        <a:gd name="T8" fmla="*/ 51 w 51"/>
                        <a:gd name="T9" fmla="*/ 0 h 45"/>
                        <a:gd name="T10" fmla="*/ 51 w 51"/>
                        <a:gd name="T11" fmla="*/ 41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1" h="45">
                          <a:moveTo>
                            <a:pt x="51" y="41"/>
                          </a:moveTo>
                          <a:cubicBezTo>
                            <a:pt x="43" y="43"/>
                            <a:pt x="34" y="45"/>
                            <a:pt x="26" y="45"/>
                          </a:cubicBezTo>
                          <a:cubicBezTo>
                            <a:pt x="17" y="45"/>
                            <a:pt x="8" y="43"/>
                            <a:pt x="0" y="41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lnTo>
                            <a:pt x="51" y="41"/>
                          </a:lnTo>
                          <a:close/>
                        </a:path>
                      </a:pathLst>
                    </a:custGeom>
                    <a:solidFill>
                      <a:srgbClr val="D6AC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115" y="994"/>
                      <a:ext cx="191" cy="130"/>
                    </a:xfrm>
                    <a:custGeom>
                      <a:avLst/>
                      <a:gdLst>
                        <a:gd name="T0" fmla="*/ 60 w 121"/>
                        <a:gd name="T1" fmla="*/ 0 h 83"/>
                        <a:gd name="T2" fmla="*/ 121 w 121"/>
                        <a:gd name="T3" fmla="*/ 61 h 83"/>
                        <a:gd name="T4" fmla="*/ 121 w 121"/>
                        <a:gd name="T5" fmla="*/ 83 h 83"/>
                        <a:gd name="T6" fmla="*/ 0 w 121"/>
                        <a:gd name="T7" fmla="*/ 83 h 83"/>
                        <a:gd name="T8" fmla="*/ 0 w 121"/>
                        <a:gd name="T9" fmla="*/ 61 h 83"/>
                        <a:gd name="T10" fmla="*/ 60 w 121"/>
                        <a:gd name="T11" fmla="*/ 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1" h="83">
                          <a:moveTo>
                            <a:pt x="60" y="0"/>
                          </a:moveTo>
                          <a:cubicBezTo>
                            <a:pt x="94" y="0"/>
                            <a:pt x="121" y="27"/>
                            <a:pt x="121" y="61"/>
                          </a:cubicBezTo>
                          <a:cubicBezTo>
                            <a:pt x="121" y="83"/>
                            <a:pt x="121" y="83"/>
                            <a:pt x="121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61"/>
                            <a:pt x="0" y="61"/>
                            <a:pt x="0" y="61"/>
                          </a:cubicBezTo>
                          <a:cubicBezTo>
                            <a:pt x="0" y="27"/>
                            <a:pt x="27" y="0"/>
                            <a:pt x="60" y="0"/>
                          </a:cubicBez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116" y="1092"/>
                      <a:ext cx="190" cy="177"/>
                    </a:xfrm>
                    <a:custGeom>
                      <a:avLst/>
                      <a:gdLst>
                        <a:gd name="T0" fmla="*/ 120 w 120"/>
                        <a:gd name="T1" fmla="*/ 0 h 113"/>
                        <a:gd name="T2" fmla="*/ 120 w 120"/>
                        <a:gd name="T3" fmla="*/ 93 h 113"/>
                        <a:gd name="T4" fmla="*/ 120 w 120"/>
                        <a:gd name="T5" fmla="*/ 93 h 113"/>
                        <a:gd name="T6" fmla="*/ 61 w 120"/>
                        <a:gd name="T7" fmla="*/ 113 h 113"/>
                        <a:gd name="T8" fmla="*/ 1 w 120"/>
                        <a:gd name="T9" fmla="*/ 93 h 113"/>
                        <a:gd name="T10" fmla="*/ 0 w 120"/>
                        <a:gd name="T11" fmla="*/ 93 h 113"/>
                        <a:gd name="T12" fmla="*/ 0 w 120"/>
                        <a:gd name="T13" fmla="*/ 0 h 113"/>
                        <a:gd name="T14" fmla="*/ 120 w 120"/>
                        <a:gd name="T15" fmla="*/ 0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20" h="113">
                          <a:moveTo>
                            <a:pt x="120" y="0"/>
                          </a:moveTo>
                          <a:cubicBezTo>
                            <a:pt x="120" y="93"/>
                            <a:pt x="120" y="93"/>
                            <a:pt x="120" y="93"/>
                          </a:cubicBezTo>
                          <a:cubicBezTo>
                            <a:pt x="120" y="93"/>
                            <a:pt x="120" y="93"/>
                            <a:pt x="120" y="93"/>
                          </a:cubicBezTo>
                          <a:cubicBezTo>
                            <a:pt x="103" y="105"/>
                            <a:pt x="83" y="113"/>
                            <a:pt x="61" y="113"/>
                          </a:cubicBezTo>
                          <a:cubicBezTo>
                            <a:pt x="38" y="113"/>
                            <a:pt x="18" y="105"/>
                            <a:pt x="1" y="93"/>
                          </a:cubicBezTo>
                          <a:cubicBezTo>
                            <a:pt x="0" y="93"/>
                            <a:pt x="0" y="93"/>
                            <a:pt x="0" y="9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120" y="0"/>
                          </a:ln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4748213" y="2342962"/>
                    <a:ext cx="134937" cy="580403"/>
                  </a:xfrm>
                  <a:prstGeom prst="rect">
                    <a:avLst/>
                  </a:prstGeom>
                  <a:solidFill>
                    <a:srgbClr val="BAD80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5314421" y="2333440"/>
                    <a:ext cx="134937" cy="584384"/>
                  </a:xfrm>
                  <a:prstGeom prst="rect">
                    <a:avLst/>
                  </a:prstGeom>
                  <a:solidFill>
                    <a:srgbClr val="BAD80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sosceles Triangle 130"/>
                  <p:cNvSpPr/>
                  <p:nvPr/>
                </p:nvSpPr>
                <p:spPr bwMode="auto">
                  <a:xfrm rot="10800000">
                    <a:off x="5000625" y="2074863"/>
                    <a:ext cx="195263" cy="119871"/>
                  </a:xfrm>
                  <a:prstGeom prst="triangle">
                    <a:avLst/>
                  </a:prstGeom>
                  <a:solidFill>
                    <a:srgbClr val="BAD80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25" name="Trapezoid 124"/>
                <p:cNvSpPr/>
                <p:nvPr/>
              </p:nvSpPr>
              <p:spPr bwMode="auto">
                <a:xfrm>
                  <a:off x="6828220" y="2279715"/>
                  <a:ext cx="132437" cy="392562"/>
                </a:xfrm>
                <a:prstGeom prst="trapezoid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6955702" y="2256966"/>
                  <a:ext cx="114299" cy="136525"/>
                </a:xfrm>
                <a:prstGeom prst="rect">
                  <a:avLst/>
                </a:prstGeom>
                <a:noFill/>
                <a:ln w="6350">
                  <a:solidFill>
                    <a:srgbClr val="CCFF3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7" name="Trapezoid 126"/>
                <p:cNvSpPr/>
                <p:nvPr/>
              </p:nvSpPr>
              <p:spPr bwMode="auto">
                <a:xfrm rot="10800000">
                  <a:off x="6842052" y="2176338"/>
                  <a:ext cx="104775" cy="91475"/>
                </a:xfrm>
                <a:prstGeom prst="trapezoid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23" name="Isosceles Triangle 122"/>
              <p:cNvSpPr/>
              <p:nvPr/>
            </p:nvSpPr>
            <p:spPr bwMode="auto">
              <a:xfrm rot="10800000">
                <a:off x="6815140" y="2123180"/>
                <a:ext cx="133954" cy="50489"/>
              </a:xfrm>
              <a:prstGeom prst="triangle">
                <a:avLst/>
              </a:prstGeom>
              <a:solidFill>
                <a:srgbClr val="E5C7B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1" name="Isosceles Triangle 120"/>
            <p:cNvSpPr/>
            <p:nvPr/>
          </p:nvSpPr>
          <p:spPr bwMode="auto">
            <a:xfrm rot="10800000">
              <a:off x="6827837" y="2670845"/>
              <a:ext cx="133434" cy="70516"/>
            </a:xfrm>
            <a:prstGeom prst="triangle">
              <a:avLst/>
            </a:prstGeom>
            <a:solidFill>
              <a:srgbClr val="00188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6" name="Group 4"/>
          <p:cNvGrpSpPr>
            <a:grpSpLocks noChangeAspect="1"/>
          </p:cNvGrpSpPr>
          <p:nvPr/>
        </p:nvGrpSpPr>
        <p:grpSpPr bwMode="auto">
          <a:xfrm>
            <a:off x="10861950" y="2035914"/>
            <a:ext cx="705231" cy="2194560"/>
            <a:chOff x="5069" y="2299"/>
            <a:chExt cx="465" cy="1447"/>
          </a:xfrm>
        </p:grpSpPr>
        <p:sp>
          <p:nvSpPr>
            <p:cNvPr id="14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69" y="2299"/>
              <a:ext cx="465" cy="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5"/>
            <p:cNvSpPr>
              <a:spLocks noChangeArrowheads="1"/>
            </p:cNvSpPr>
            <p:nvPr/>
          </p:nvSpPr>
          <p:spPr bwMode="auto">
            <a:xfrm>
              <a:off x="5204" y="2547"/>
              <a:ext cx="200" cy="119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>
              <a:off x="5181" y="2433"/>
              <a:ext cx="243" cy="50"/>
            </a:xfrm>
            <a:custGeom>
              <a:avLst/>
              <a:gdLst>
                <a:gd name="T0" fmla="*/ 146 w 146"/>
                <a:gd name="T1" fmla="*/ 23 h 30"/>
                <a:gd name="T2" fmla="*/ 139 w 146"/>
                <a:gd name="T3" fmla="*/ 30 h 30"/>
                <a:gd name="T4" fmla="*/ 8 w 146"/>
                <a:gd name="T5" fmla="*/ 30 h 30"/>
                <a:gd name="T6" fmla="*/ 0 w 146"/>
                <a:gd name="T7" fmla="*/ 23 h 30"/>
                <a:gd name="T8" fmla="*/ 0 w 146"/>
                <a:gd name="T9" fmla="*/ 7 h 30"/>
                <a:gd name="T10" fmla="*/ 8 w 146"/>
                <a:gd name="T11" fmla="*/ 0 h 30"/>
                <a:gd name="T12" fmla="*/ 139 w 146"/>
                <a:gd name="T13" fmla="*/ 0 h 30"/>
                <a:gd name="T14" fmla="*/ 146 w 146"/>
                <a:gd name="T15" fmla="*/ 7 h 30"/>
                <a:gd name="T16" fmla="*/ 146 w 146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0">
                  <a:moveTo>
                    <a:pt x="146" y="23"/>
                  </a:moveTo>
                  <a:cubicBezTo>
                    <a:pt x="146" y="27"/>
                    <a:pt x="143" y="30"/>
                    <a:pt x="13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6" y="3"/>
                    <a:pt x="146" y="7"/>
                  </a:cubicBezTo>
                  <a:lnTo>
                    <a:pt x="146" y="23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7"/>
            <p:cNvSpPr>
              <a:spLocks noChangeArrowheads="1"/>
            </p:cNvSpPr>
            <p:nvPr/>
          </p:nvSpPr>
          <p:spPr bwMode="auto">
            <a:xfrm>
              <a:off x="5179" y="2620"/>
              <a:ext cx="245" cy="108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8"/>
            <p:cNvSpPr>
              <a:spLocks noChangeArrowheads="1"/>
            </p:cNvSpPr>
            <p:nvPr/>
          </p:nvSpPr>
          <p:spPr bwMode="auto">
            <a:xfrm>
              <a:off x="5169" y="3097"/>
              <a:ext cx="268" cy="87"/>
            </a:xfrm>
            <a:prstGeom prst="rect">
              <a:avLst/>
            </a:prstGeom>
            <a:solidFill>
              <a:srgbClr val="213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9"/>
            <p:cNvSpPr>
              <a:spLocks noChangeArrowheads="1"/>
            </p:cNvSpPr>
            <p:nvPr/>
          </p:nvSpPr>
          <p:spPr bwMode="auto">
            <a:xfrm>
              <a:off x="5169" y="3097"/>
              <a:ext cx="68" cy="576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5079" y="3663"/>
              <a:ext cx="160" cy="83"/>
            </a:xfrm>
            <a:custGeom>
              <a:avLst/>
              <a:gdLst>
                <a:gd name="T0" fmla="*/ 54 w 96"/>
                <a:gd name="T1" fmla="*/ 0 h 50"/>
                <a:gd name="T2" fmla="*/ 0 w 96"/>
                <a:gd name="T3" fmla="*/ 50 h 50"/>
                <a:gd name="T4" fmla="*/ 54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4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4" y="0"/>
                  </a:moveTo>
                  <a:cubicBezTo>
                    <a:pt x="26" y="0"/>
                    <a:pt x="2" y="22"/>
                    <a:pt x="0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5369" y="3097"/>
              <a:ext cx="68" cy="576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5449" y="2800"/>
              <a:ext cx="72" cy="424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5449" y="3153"/>
              <a:ext cx="73" cy="144"/>
            </a:xfrm>
            <a:custGeom>
              <a:avLst/>
              <a:gdLst>
                <a:gd name="T0" fmla="*/ 0 w 44"/>
                <a:gd name="T1" fmla="*/ 0 h 87"/>
                <a:gd name="T2" fmla="*/ 0 w 44"/>
                <a:gd name="T3" fmla="*/ 87 h 87"/>
                <a:gd name="T4" fmla="*/ 44 w 44"/>
                <a:gd name="T5" fmla="*/ 43 h 87"/>
                <a:gd name="T6" fmla="*/ 0 w 4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87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25" y="87"/>
                    <a:pt x="44" y="67"/>
                    <a:pt x="44" y="43"/>
                  </a:cubicBezTo>
                  <a:cubicBezTo>
                    <a:pt x="44" y="19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4"/>
            <p:cNvSpPr>
              <a:spLocks noChangeArrowheads="1"/>
            </p:cNvSpPr>
            <p:nvPr/>
          </p:nvSpPr>
          <p:spPr bwMode="auto">
            <a:xfrm>
              <a:off x="5086" y="2800"/>
              <a:ext cx="71" cy="424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5084" y="3153"/>
              <a:ext cx="73" cy="144"/>
            </a:xfrm>
            <a:custGeom>
              <a:avLst/>
              <a:gdLst>
                <a:gd name="T0" fmla="*/ 44 w 44"/>
                <a:gd name="T1" fmla="*/ 0 h 87"/>
                <a:gd name="T2" fmla="*/ 44 w 44"/>
                <a:gd name="T3" fmla="*/ 87 h 87"/>
                <a:gd name="T4" fmla="*/ 0 w 44"/>
                <a:gd name="T5" fmla="*/ 43 h 87"/>
                <a:gd name="T6" fmla="*/ 44 w 4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87">
                  <a:moveTo>
                    <a:pt x="44" y="0"/>
                  </a:moveTo>
                  <a:cubicBezTo>
                    <a:pt x="44" y="87"/>
                    <a:pt x="44" y="87"/>
                    <a:pt x="44" y="87"/>
                  </a:cubicBezTo>
                  <a:cubicBezTo>
                    <a:pt x="19" y="87"/>
                    <a:pt x="0" y="67"/>
                    <a:pt x="0" y="43"/>
                  </a:cubicBezTo>
                  <a:cubicBezTo>
                    <a:pt x="0" y="19"/>
                    <a:pt x="19" y="0"/>
                    <a:pt x="44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5261" y="2522"/>
              <a:ext cx="85" cy="139"/>
            </a:xfrm>
            <a:custGeom>
              <a:avLst/>
              <a:gdLst>
                <a:gd name="T0" fmla="*/ 41 w 85"/>
                <a:gd name="T1" fmla="*/ 139 h 139"/>
                <a:gd name="T2" fmla="*/ 0 w 85"/>
                <a:gd name="T3" fmla="*/ 98 h 139"/>
                <a:gd name="T4" fmla="*/ 0 w 85"/>
                <a:gd name="T5" fmla="*/ 0 h 139"/>
                <a:gd name="T6" fmla="*/ 85 w 85"/>
                <a:gd name="T7" fmla="*/ 0 h 139"/>
                <a:gd name="T8" fmla="*/ 85 w 85"/>
                <a:gd name="T9" fmla="*/ 98 h 139"/>
                <a:gd name="T10" fmla="*/ 41 w 85"/>
                <a:gd name="T1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39">
                  <a:moveTo>
                    <a:pt x="41" y="139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98"/>
                  </a:lnTo>
                  <a:lnTo>
                    <a:pt x="41" y="139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5261" y="2522"/>
              <a:ext cx="85" cy="75"/>
            </a:xfrm>
            <a:custGeom>
              <a:avLst/>
              <a:gdLst>
                <a:gd name="T0" fmla="*/ 0 w 51"/>
                <a:gd name="T1" fmla="*/ 41 h 45"/>
                <a:gd name="T2" fmla="*/ 25 w 51"/>
                <a:gd name="T3" fmla="*/ 45 h 45"/>
                <a:gd name="T4" fmla="*/ 51 w 51"/>
                <a:gd name="T5" fmla="*/ 41 h 45"/>
                <a:gd name="T6" fmla="*/ 51 w 51"/>
                <a:gd name="T7" fmla="*/ 0 h 45"/>
                <a:gd name="T8" fmla="*/ 0 w 51"/>
                <a:gd name="T9" fmla="*/ 0 h 45"/>
                <a:gd name="T10" fmla="*/ 0 w 51"/>
                <a:gd name="T11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5">
                  <a:moveTo>
                    <a:pt x="0" y="41"/>
                  </a:moveTo>
                  <a:cubicBezTo>
                    <a:pt x="8" y="44"/>
                    <a:pt x="16" y="45"/>
                    <a:pt x="25" y="45"/>
                  </a:cubicBezTo>
                  <a:cubicBezTo>
                    <a:pt x="34" y="45"/>
                    <a:pt x="43" y="43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5204" y="2393"/>
              <a:ext cx="200" cy="187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93 h 113"/>
                <a:gd name="T4" fmla="*/ 0 w 120"/>
                <a:gd name="T5" fmla="*/ 93 h 113"/>
                <a:gd name="T6" fmla="*/ 59 w 120"/>
                <a:gd name="T7" fmla="*/ 113 h 113"/>
                <a:gd name="T8" fmla="*/ 118 w 120"/>
                <a:gd name="T9" fmla="*/ 93 h 113"/>
                <a:gd name="T10" fmla="*/ 120 w 120"/>
                <a:gd name="T11" fmla="*/ 93 h 113"/>
                <a:gd name="T12" fmla="*/ 120 w 120"/>
                <a:gd name="T13" fmla="*/ 0 h 113"/>
                <a:gd name="T14" fmla="*/ 0 w 120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105"/>
                    <a:pt x="37" y="113"/>
                    <a:pt x="59" y="113"/>
                  </a:cubicBezTo>
                  <a:cubicBezTo>
                    <a:pt x="81" y="113"/>
                    <a:pt x="102" y="105"/>
                    <a:pt x="118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5202" y="2299"/>
              <a:ext cx="142" cy="147"/>
            </a:xfrm>
            <a:custGeom>
              <a:avLst/>
              <a:gdLst>
                <a:gd name="T0" fmla="*/ 85 w 85"/>
                <a:gd name="T1" fmla="*/ 5 h 89"/>
                <a:gd name="T2" fmla="*/ 60 w 85"/>
                <a:gd name="T3" fmla="*/ 0 h 89"/>
                <a:gd name="T4" fmla="*/ 0 w 85"/>
                <a:gd name="T5" fmla="*/ 60 h 89"/>
                <a:gd name="T6" fmla="*/ 0 w 85"/>
                <a:gd name="T7" fmla="*/ 89 h 89"/>
                <a:gd name="T8" fmla="*/ 85 w 85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85" y="5"/>
                  </a:moveTo>
                  <a:cubicBezTo>
                    <a:pt x="78" y="2"/>
                    <a:pt x="69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45" y="84"/>
                    <a:pt x="80" y="49"/>
                    <a:pt x="85" y="5"/>
                  </a:cubicBez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5262" y="2299"/>
              <a:ext cx="142" cy="147"/>
            </a:xfrm>
            <a:custGeom>
              <a:avLst/>
              <a:gdLst>
                <a:gd name="T0" fmla="*/ 0 w 85"/>
                <a:gd name="T1" fmla="*/ 5 h 89"/>
                <a:gd name="T2" fmla="*/ 24 w 85"/>
                <a:gd name="T3" fmla="*/ 0 h 89"/>
                <a:gd name="T4" fmla="*/ 85 w 85"/>
                <a:gd name="T5" fmla="*/ 60 h 89"/>
                <a:gd name="T6" fmla="*/ 85 w 85"/>
                <a:gd name="T7" fmla="*/ 89 h 89"/>
                <a:gd name="T8" fmla="*/ 0 w 85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0" y="5"/>
                  </a:moveTo>
                  <a:cubicBezTo>
                    <a:pt x="7" y="2"/>
                    <a:pt x="16" y="0"/>
                    <a:pt x="24" y="0"/>
                  </a:cubicBezTo>
                  <a:cubicBezTo>
                    <a:pt x="58" y="0"/>
                    <a:pt x="85" y="27"/>
                    <a:pt x="85" y="60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40" y="84"/>
                    <a:pt x="5" y="49"/>
                    <a:pt x="0" y="5"/>
                  </a:cubicBez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5071" y="2622"/>
              <a:ext cx="463" cy="753"/>
            </a:xfrm>
            <a:custGeom>
              <a:avLst/>
              <a:gdLst>
                <a:gd name="T0" fmla="*/ 219 w 278"/>
                <a:gd name="T1" fmla="*/ 0 h 455"/>
                <a:gd name="T2" fmla="*/ 213 w 278"/>
                <a:gd name="T3" fmla="*/ 0 h 455"/>
                <a:gd name="T4" fmla="*/ 139 w 278"/>
                <a:gd name="T5" fmla="*/ 51 h 455"/>
                <a:gd name="T6" fmla="*/ 64 w 278"/>
                <a:gd name="T7" fmla="*/ 0 h 455"/>
                <a:gd name="T8" fmla="*/ 58 w 278"/>
                <a:gd name="T9" fmla="*/ 0 h 455"/>
                <a:gd name="T10" fmla="*/ 0 w 278"/>
                <a:gd name="T11" fmla="*/ 59 h 455"/>
                <a:gd name="T12" fmla="*/ 0 w 278"/>
                <a:gd name="T13" fmla="*/ 193 h 455"/>
                <a:gd name="T14" fmla="*/ 51 w 278"/>
                <a:gd name="T15" fmla="*/ 193 h 455"/>
                <a:gd name="T16" fmla="*/ 51 w 278"/>
                <a:gd name="T17" fmla="*/ 108 h 455"/>
                <a:gd name="T18" fmla="*/ 58 w 278"/>
                <a:gd name="T19" fmla="*/ 108 h 455"/>
                <a:gd name="T20" fmla="*/ 59 w 278"/>
                <a:gd name="T21" fmla="*/ 455 h 455"/>
                <a:gd name="T22" fmla="*/ 220 w 278"/>
                <a:gd name="T23" fmla="*/ 455 h 455"/>
                <a:gd name="T24" fmla="*/ 219 w 278"/>
                <a:gd name="T25" fmla="*/ 108 h 455"/>
                <a:gd name="T26" fmla="*/ 227 w 278"/>
                <a:gd name="T27" fmla="*/ 108 h 455"/>
                <a:gd name="T28" fmla="*/ 227 w 278"/>
                <a:gd name="T29" fmla="*/ 187 h 455"/>
                <a:gd name="T30" fmla="*/ 278 w 278"/>
                <a:gd name="T31" fmla="*/ 187 h 455"/>
                <a:gd name="T32" fmla="*/ 278 w 278"/>
                <a:gd name="T33" fmla="*/ 59 h 455"/>
                <a:gd name="T34" fmla="*/ 219 w 278"/>
                <a:gd name="T35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455">
                  <a:moveTo>
                    <a:pt x="219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01" y="30"/>
                    <a:pt x="172" y="51"/>
                    <a:pt x="139" y="51"/>
                  </a:cubicBezTo>
                  <a:cubicBezTo>
                    <a:pt x="105" y="51"/>
                    <a:pt x="76" y="30"/>
                    <a:pt x="6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51" y="193"/>
                    <a:pt x="51" y="193"/>
                    <a:pt x="51" y="193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9" y="455"/>
                    <a:pt x="59" y="455"/>
                    <a:pt x="59" y="455"/>
                  </a:cubicBezTo>
                  <a:cubicBezTo>
                    <a:pt x="220" y="455"/>
                    <a:pt x="220" y="455"/>
                    <a:pt x="220" y="455"/>
                  </a:cubicBezTo>
                  <a:cubicBezTo>
                    <a:pt x="219" y="108"/>
                    <a:pt x="219" y="108"/>
                    <a:pt x="219" y="108"/>
                  </a:cubicBezTo>
                  <a:cubicBezTo>
                    <a:pt x="227" y="108"/>
                    <a:pt x="227" y="108"/>
                    <a:pt x="227" y="108"/>
                  </a:cubicBezTo>
                  <a:cubicBezTo>
                    <a:pt x="227" y="187"/>
                    <a:pt x="227" y="187"/>
                    <a:pt x="227" y="187"/>
                  </a:cubicBezTo>
                  <a:cubicBezTo>
                    <a:pt x="278" y="187"/>
                    <a:pt x="278" y="187"/>
                    <a:pt x="278" y="187"/>
                  </a:cubicBezTo>
                  <a:cubicBezTo>
                    <a:pt x="278" y="59"/>
                    <a:pt x="278" y="59"/>
                    <a:pt x="278" y="59"/>
                  </a:cubicBezTo>
                  <a:cubicBezTo>
                    <a:pt x="278" y="26"/>
                    <a:pt x="251" y="0"/>
                    <a:pt x="219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2"/>
            <p:cNvSpPr>
              <a:spLocks noChangeArrowheads="1"/>
            </p:cNvSpPr>
            <p:nvPr/>
          </p:nvSpPr>
          <p:spPr bwMode="auto">
            <a:xfrm>
              <a:off x="5169" y="2956"/>
              <a:ext cx="268" cy="3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5092" y="3663"/>
              <a:ext cx="145" cy="41"/>
            </a:xfrm>
            <a:custGeom>
              <a:avLst/>
              <a:gdLst>
                <a:gd name="T0" fmla="*/ 46 w 87"/>
                <a:gd name="T1" fmla="*/ 0 h 25"/>
                <a:gd name="T2" fmla="*/ 0 w 87"/>
                <a:gd name="T3" fmla="*/ 25 h 25"/>
                <a:gd name="T4" fmla="*/ 59 w 87"/>
                <a:gd name="T5" fmla="*/ 25 h 25"/>
                <a:gd name="T6" fmla="*/ 87 w 87"/>
                <a:gd name="T7" fmla="*/ 0 h 25"/>
                <a:gd name="T8" fmla="*/ 46 w 8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5">
                  <a:moveTo>
                    <a:pt x="46" y="0"/>
                  </a:moveTo>
                  <a:cubicBezTo>
                    <a:pt x="27" y="0"/>
                    <a:pt x="10" y="10"/>
                    <a:pt x="0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4" y="25"/>
                    <a:pt x="86" y="14"/>
                    <a:pt x="87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5277" y="3663"/>
              <a:ext cx="160" cy="83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5292" y="3663"/>
              <a:ext cx="145" cy="41"/>
            </a:xfrm>
            <a:custGeom>
              <a:avLst/>
              <a:gdLst>
                <a:gd name="T0" fmla="*/ 46 w 87"/>
                <a:gd name="T1" fmla="*/ 0 h 25"/>
                <a:gd name="T2" fmla="*/ 0 w 87"/>
                <a:gd name="T3" fmla="*/ 25 h 25"/>
                <a:gd name="T4" fmla="*/ 59 w 87"/>
                <a:gd name="T5" fmla="*/ 25 h 25"/>
                <a:gd name="T6" fmla="*/ 87 w 87"/>
                <a:gd name="T7" fmla="*/ 0 h 25"/>
                <a:gd name="T8" fmla="*/ 46 w 8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5">
                  <a:moveTo>
                    <a:pt x="46" y="0"/>
                  </a:moveTo>
                  <a:cubicBezTo>
                    <a:pt x="27" y="0"/>
                    <a:pt x="10" y="10"/>
                    <a:pt x="0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3" y="25"/>
                    <a:pt x="85" y="14"/>
                    <a:pt x="87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0"/>
            <p:cNvSpPr>
              <a:spLocks/>
            </p:cNvSpPr>
            <p:nvPr/>
          </p:nvSpPr>
          <p:spPr bwMode="auto">
            <a:xfrm>
              <a:off x="5076" y="2620"/>
              <a:ext cx="185" cy="512"/>
            </a:xfrm>
            <a:custGeom>
              <a:avLst/>
              <a:gdLst>
                <a:gd name="T0" fmla="*/ 0 w 111"/>
                <a:gd name="T1" fmla="*/ 59 h 309"/>
                <a:gd name="T2" fmla="*/ 0 w 111"/>
                <a:gd name="T3" fmla="*/ 109 h 309"/>
                <a:gd name="T4" fmla="*/ 0 w 111"/>
                <a:gd name="T5" fmla="*/ 309 h 309"/>
                <a:gd name="T6" fmla="*/ 49 w 111"/>
                <a:gd name="T7" fmla="*/ 309 h 309"/>
                <a:gd name="T8" fmla="*/ 49 w 111"/>
                <a:gd name="T9" fmla="*/ 120 h 309"/>
                <a:gd name="T10" fmla="*/ 55 w 111"/>
                <a:gd name="T11" fmla="*/ 120 h 309"/>
                <a:gd name="T12" fmla="*/ 55 w 111"/>
                <a:gd name="T13" fmla="*/ 288 h 309"/>
                <a:gd name="T14" fmla="*/ 111 w 111"/>
                <a:gd name="T15" fmla="*/ 288 h 309"/>
                <a:gd name="T16" fmla="*/ 111 w 111"/>
                <a:gd name="T17" fmla="*/ 0 h 309"/>
                <a:gd name="T18" fmla="*/ 59 w 111"/>
                <a:gd name="T19" fmla="*/ 0 h 309"/>
                <a:gd name="T20" fmla="*/ 0 w 111"/>
                <a:gd name="T21" fmla="*/ 5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309">
                  <a:moveTo>
                    <a:pt x="0" y="5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9" y="309"/>
                    <a:pt x="49" y="309"/>
                    <a:pt x="49" y="309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288"/>
                    <a:pt x="55" y="288"/>
                    <a:pt x="55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7"/>
                    <a:pt x="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1"/>
            <p:cNvSpPr>
              <a:spLocks/>
            </p:cNvSpPr>
            <p:nvPr/>
          </p:nvSpPr>
          <p:spPr bwMode="auto">
            <a:xfrm>
              <a:off x="5346" y="2620"/>
              <a:ext cx="185" cy="512"/>
            </a:xfrm>
            <a:custGeom>
              <a:avLst/>
              <a:gdLst>
                <a:gd name="T0" fmla="*/ 52 w 111"/>
                <a:gd name="T1" fmla="*/ 0 h 309"/>
                <a:gd name="T2" fmla="*/ 0 w 111"/>
                <a:gd name="T3" fmla="*/ 0 h 309"/>
                <a:gd name="T4" fmla="*/ 0 w 111"/>
                <a:gd name="T5" fmla="*/ 288 h 309"/>
                <a:gd name="T6" fmla="*/ 55 w 111"/>
                <a:gd name="T7" fmla="*/ 288 h 309"/>
                <a:gd name="T8" fmla="*/ 55 w 111"/>
                <a:gd name="T9" fmla="*/ 117 h 309"/>
                <a:gd name="T10" fmla="*/ 62 w 111"/>
                <a:gd name="T11" fmla="*/ 117 h 309"/>
                <a:gd name="T12" fmla="*/ 62 w 111"/>
                <a:gd name="T13" fmla="*/ 309 h 309"/>
                <a:gd name="T14" fmla="*/ 111 w 111"/>
                <a:gd name="T15" fmla="*/ 309 h 309"/>
                <a:gd name="T16" fmla="*/ 111 w 111"/>
                <a:gd name="T17" fmla="*/ 109 h 309"/>
                <a:gd name="T18" fmla="*/ 111 w 111"/>
                <a:gd name="T19" fmla="*/ 59 h 309"/>
                <a:gd name="T20" fmla="*/ 52 w 111"/>
                <a:gd name="T2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309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55" y="288"/>
                    <a:pt x="55" y="288"/>
                    <a:pt x="55" y="288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309"/>
                    <a:pt x="62" y="309"/>
                    <a:pt x="62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27"/>
                    <a:pt x="84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"/>
            <p:cNvSpPr>
              <a:spLocks/>
            </p:cNvSpPr>
            <p:nvPr/>
          </p:nvSpPr>
          <p:spPr bwMode="auto">
            <a:xfrm>
              <a:off x="5346" y="2620"/>
              <a:ext cx="185" cy="512"/>
            </a:xfrm>
            <a:custGeom>
              <a:avLst/>
              <a:gdLst>
                <a:gd name="T0" fmla="*/ 111 w 111"/>
                <a:gd name="T1" fmla="*/ 309 h 309"/>
                <a:gd name="T2" fmla="*/ 111 w 111"/>
                <a:gd name="T3" fmla="*/ 109 h 309"/>
                <a:gd name="T4" fmla="*/ 111 w 111"/>
                <a:gd name="T5" fmla="*/ 59 h 309"/>
                <a:gd name="T6" fmla="*/ 52 w 111"/>
                <a:gd name="T7" fmla="*/ 0 h 309"/>
                <a:gd name="T8" fmla="*/ 0 w 111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09">
                  <a:moveTo>
                    <a:pt x="111" y="309"/>
                  </a:moveTo>
                  <a:cubicBezTo>
                    <a:pt x="111" y="109"/>
                    <a:pt x="111" y="109"/>
                    <a:pt x="111" y="10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27"/>
                    <a:pt x="8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0" cap="flat">
              <a:solidFill>
                <a:srgbClr val="9B4F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3"/>
            <p:cNvSpPr>
              <a:spLocks/>
            </p:cNvSpPr>
            <p:nvPr/>
          </p:nvSpPr>
          <p:spPr bwMode="auto">
            <a:xfrm>
              <a:off x="5076" y="2620"/>
              <a:ext cx="185" cy="512"/>
            </a:xfrm>
            <a:custGeom>
              <a:avLst/>
              <a:gdLst>
                <a:gd name="T0" fmla="*/ 0 w 111"/>
                <a:gd name="T1" fmla="*/ 309 h 309"/>
                <a:gd name="T2" fmla="*/ 0 w 111"/>
                <a:gd name="T3" fmla="*/ 109 h 309"/>
                <a:gd name="T4" fmla="*/ 0 w 111"/>
                <a:gd name="T5" fmla="*/ 59 h 309"/>
                <a:gd name="T6" fmla="*/ 59 w 111"/>
                <a:gd name="T7" fmla="*/ 0 h 309"/>
                <a:gd name="T8" fmla="*/ 111 w 111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09">
                  <a:moveTo>
                    <a:pt x="0" y="3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noFill/>
            <a:ln w="10" cap="flat">
              <a:solidFill>
                <a:srgbClr val="9B4F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5261" y="2729"/>
              <a:ext cx="10" cy="36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5"/>
            <p:cNvSpPr>
              <a:spLocks/>
            </p:cNvSpPr>
            <p:nvPr/>
          </p:nvSpPr>
          <p:spPr bwMode="auto">
            <a:xfrm>
              <a:off x="5239" y="2582"/>
              <a:ext cx="22" cy="129"/>
            </a:xfrm>
            <a:custGeom>
              <a:avLst/>
              <a:gdLst>
                <a:gd name="T0" fmla="*/ 13 w 13"/>
                <a:gd name="T1" fmla="*/ 0 h 78"/>
                <a:gd name="T2" fmla="*/ 0 w 13"/>
                <a:gd name="T3" fmla="*/ 12 h 78"/>
                <a:gd name="T4" fmla="*/ 0 w 13"/>
                <a:gd name="T5" fmla="*/ 65 h 78"/>
                <a:gd name="T6" fmla="*/ 13 w 13"/>
                <a:gd name="T7" fmla="*/ 78 h 78"/>
                <a:gd name="T8" fmla="*/ 13 w 13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8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2"/>
                    <a:pt x="6" y="78"/>
                    <a:pt x="13" y="7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6"/>
            <p:cNvSpPr>
              <a:spLocks/>
            </p:cNvSpPr>
            <p:nvPr/>
          </p:nvSpPr>
          <p:spPr bwMode="auto">
            <a:xfrm>
              <a:off x="5346" y="2582"/>
              <a:ext cx="21" cy="129"/>
            </a:xfrm>
            <a:custGeom>
              <a:avLst/>
              <a:gdLst>
                <a:gd name="T0" fmla="*/ 0 w 13"/>
                <a:gd name="T1" fmla="*/ 78 h 78"/>
                <a:gd name="T2" fmla="*/ 13 w 13"/>
                <a:gd name="T3" fmla="*/ 65 h 78"/>
                <a:gd name="T4" fmla="*/ 13 w 13"/>
                <a:gd name="T5" fmla="*/ 12 h 78"/>
                <a:gd name="T6" fmla="*/ 0 w 13"/>
                <a:gd name="T7" fmla="*/ 0 h 78"/>
                <a:gd name="T8" fmla="*/ 0 w 13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8">
                  <a:moveTo>
                    <a:pt x="0" y="78"/>
                  </a:moveTo>
                  <a:cubicBezTo>
                    <a:pt x="7" y="78"/>
                    <a:pt x="13" y="72"/>
                    <a:pt x="13" y="6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5"/>
                    <a:pt x="7" y="0"/>
                    <a:pt x="0" y="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5091" y="3080"/>
              <a:ext cx="11" cy="5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8"/>
            <p:cNvSpPr>
              <a:spLocks noChangeArrowheads="1"/>
            </p:cNvSpPr>
            <p:nvPr/>
          </p:nvSpPr>
          <p:spPr bwMode="auto">
            <a:xfrm>
              <a:off x="5501" y="3080"/>
              <a:ext cx="10" cy="5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39"/>
            <p:cNvSpPr>
              <a:spLocks noChangeArrowheads="1"/>
            </p:cNvSpPr>
            <p:nvPr/>
          </p:nvSpPr>
          <p:spPr bwMode="auto">
            <a:xfrm>
              <a:off x="5261" y="3107"/>
              <a:ext cx="10" cy="2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0"/>
            <p:cNvSpPr>
              <a:spLocks/>
            </p:cNvSpPr>
            <p:nvPr/>
          </p:nvSpPr>
          <p:spPr bwMode="auto">
            <a:xfrm>
              <a:off x="5367" y="2766"/>
              <a:ext cx="42" cy="41"/>
            </a:xfrm>
            <a:custGeom>
              <a:avLst/>
              <a:gdLst>
                <a:gd name="T0" fmla="*/ 35 w 42"/>
                <a:gd name="T1" fmla="*/ 41 h 41"/>
                <a:gd name="T2" fmla="*/ 0 w 42"/>
                <a:gd name="T3" fmla="*/ 6 h 41"/>
                <a:gd name="T4" fmla="*/ 5 w 42"/>
                <a:gd name="T5" fmla="*/ 0 h 41"/>
                <a:gd name="T6" fmla="*/ 42 w 42"/>
                <a:gd name="T7" fmla="*/ 34 h 41"/>
                <a:gd name="T8" fmla="*/ 35 w 4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35" y="41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42" y="34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41"/>
            <p:cNvSpPr>
              <a:spLocks noChangeArrowheads="1"/>
            </p:cNvSpPr>
            <p:nvPr/>
          </p:nvSpPr>
          <p:spPr bwMode="auto">
            <a:xfrm>
              <a:off x="5397" y="2814"/>
              <a:ext cx="12" cy="2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42"/>
            <p:cNvSpPr>
              <a:spLocks noChangeArrowheads="1"/>
            </p:cNvSpPr>
            <p:nvPr/>
          </p:nvSpPr>
          <p:spPr bwMode="auto">
            <a:xfrm>
              <a:off x="5169" y="3438"/>
              <a:ext cx="68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3"/>
            <p:cNvSpPr>
              <a:spLocks noChangeArrowheads="1"/>
            </p:cNvSpPr>
            <p:nvPr/>
          </p:nvSpPr>
          <p:spPr bwMode="auto">
            <a:xfrm>
              <a:off x="5369" y="3438"/>
              <a:ext cx="68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3" name="Picture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21" y="2340293"/>
            <a:ext cx="1630411" cy="2514298"/>
          </a:xfrm>
          <a:prstGeom prst="rect">
            <a:avLst/>
          </a:prstGeom>
        </p:spPr>
      </p:pic>
      <p:grpSp>
        <p:nvGrpSpPr>
          <p:cNvPr id="184" name="Group 183"/>
          <p:cNvGrpSpPr>
            <a:grpSpLocks noChangeAspect="1"/>
          </p:cNvGrpSpPr>
          <p:nvPr/>
        </p:nvGrpSpPr>
        <p:grpSpPr>
          <a:xfrm flipH="1">
            <a:off x="10739530" y="2867228"/>
            <a:ext cx="810459" cy="2195053"/>
            <a:chOff x="6806917" y="2480273"/>
            <a:chExt cx="1458828" cy="3951101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06917" y="2480273"/>
              <a:ext cx="1458828" cy="3951101"/>
              <a:chOff x="6806917" y="2480273"/>
              <a:chExt cx="1458828" cy="3951101"/>
            </a:xfrm>
          </p:grpSpPr>
          <p:grpSp>
            <p:nvGrpSpPr>
              <p:cNvPr id="190" name="Group 4"/>
              <p:cNvGrpSpPr>
                <a:grpSpLocks noChangeAspect="1"/>
              </p:cNvGrpSpPr>
              <p:nvPr/>
            </p:nvGrpSpPr>
            <p:grpSpPr bwMode="auto">
              <a:xfrm>
                <a:off x="6806917" y="2480273"/>
                <a:ext cx="1458828" cy="3951101"/>
                <a:chOff x="694" y="956"/>
                <a:chExt cx="535" cy="1449"/>
              </a:xfrm>
            </p:grpSpPr>
            <p:sp>
              <p:nvSpPr>
                <p:cNvPr id="19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94" y="958"/>
                  <a:ext cx="535" cy="1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Oval 5"/>
                <p:cNvSpPr>
                  <a:spLocks noChangeArrowheads="1"/>
                </p:cNvSpPr>
                <p:nvPr/>
              </p:nvSpPr>
              <p:spPr bwMode="auto">
                <a:xfrm>
                  <a:off x="841" y="1192"/>
                  <a:ext cx="40" cy="46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Oval 6"/>
                <p:cNvSpPr>
                  <a:spLocks noChangeArrowheads="1"/>
                </p:cNvSpPr>
                <p:nvPr/>
              </p:nvSpPr>
              <p:spPr bwMode="auto">
                <a:xfrm>
                  <a:off x="817" y="1229"/>
                  <a:ext cx="58" cy="59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Oval 7"/>
                <p:cNvSpPr>
                  <a:spLocks noChangeArrowheads="1"/>
                </p:cNvSpPr>
                <p:nvPr/>
              </p:nvSpPr>
              <p:spPr bwMode="auto">
                <a:xfrm>
                  <a:off x="1044" y="1190"/>
                  <a:ext cx="48" cy="47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Oval 8"/>
                <p:cNvSpPr>
                  <a:spLocks noChangeArrowheads="1"/>
                </p:cNvSpPr>
                <p:nvPr/>
              </p:nvSpPr>
              <p:spPr bwMode="auto">
                <a:xfrm>
                  <a:off x="1050" y="1229"/>
                  <a:ext cx="60" cy="58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Rectangle 9"/>
                <p:cNvSpPr>
                  <a:spLocks noChangeArrowheads="1"/>
                </p:cNvSpPr>
                <p:nvPr/>
              </p:nvSpPr>
              <p:spPr bwMode="auto">
                <a:xfrm>
                  <a:off x="864" y="1205"/>
                  <a:ext cx="198" cy="119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11"/>
                <p:cNvSpPr>
                  <a:spLocks/>
                </p:cNvSpPr>
                <p:nvPr/>
              </p:nvSpPr>
              <p:spPr bwMode="auto">
                <a:xfrm>
                  <a:off x="841" y="1091"/>
                  <a:ext cx="243" cy="51"/>
                </a:xfrm>
                <a:custGeom>
                  <a:avLst/>
                  <a:gdLst>
                    <a:gd name="T0" fmla="*/ 146 w 146"/>
                    <a:gd name="T1" fmla="*/ 23 h 31"/>
                    <a:gd name="T2" fmla="*/ 139 w 146"/>
                    <a:gd name="T3" fmla="*/ 31 h 31"/>
                    <a:gd name="T4" fmla="*/ 8 w 146"/>
                    <a:gd name="T5" fmla="*/ 31 h 31"/>
                    <a:gd name="T6" fmla="*/ 0 w 146"/>
                    <a:gd name="T7" fmla="*/ 23 h 31"/>
                    <a:gd name="T8" fmla="*/ 0 w 146"/>
                    <a:gd name="T9" fmla="*/ 7 h 31"/>
                    <a:gd name="T10" fmla="*/ 8 w 146"/>
                    <a:gd name="T11" fmla="*/ 0 h 31"/>
                    <a:gd name="T12" fmla="*/ 139 w 146"/>
                    <a:gd name="T13" fmla="*/ 0 h 31"/>
                    <a:gd name="T14" fmla="*/ 146 w 146"/>
                    <a:gd name="T15" fmla="*/ 7 h 31"/>
                    <a:gd name="T16" fmla="*/ 146 w 146"/>
                    <a:gd name="T17" fmla="*/ 2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6" h="31">
                      <a:moveTo>
                        <a:pt x="146" y="23"/>
                      </a:moveTo>
                      <a:cubicBezTo>
                        <a:pt x="146" y="27"/>
                        <a:pt x="143" y="31"/>
                        <a:pt x="139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4" y="31"/>
                        <a:pt x="0" y="27"/>
                        <a:pt x="0" y="2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143" y="0"/>
                        <a:pt x="146" y="3"/>
                        <a:pt x="146" y="7"/>
                      </a:cubicBezTo>
                      <a:lnTo>
                        <a:pt x="146" y="23"/>
                      </a:lnTo>
                      <a:close/>
                    </a:path>
                  </a:pathLst>
                </a:custGeom>
                <a:solidFill>
                  <a:srgbClr val="D6A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13"/>
                <p:cNvSpPr>
                  <a:spLocks/>
                </p:cNvSpPr>
                <p:nvPr/>
              </p:nvSpPr>
              <p:spPr bwMode="auto">
                <a:xfrm>
                  <a:off x="770" y="1755"/>
                  <a:ext cx="145" cy="567"/>
                </a:xfrm>
                <a:custGeom>
                  <a:avLst/>
                  <a:gdLst>
                    <a:gd name="T0" fmla="*/ 145 w 145"/>
                    <a:gd name="T1" fmla="*/ 567 h 567"/>
                    <a:gd name="T2" fmla="*/ 0 w 145"/>
                    <a:gd name="T3" fmla="*/ 567 h 567"/>
                    <a:gd name="T4" fmla="*/ 77 w 145"/>
                    <a:gd name="T5" fmla="*/ 0 h 567"/>
                    <a:gd name="T6" fmla="*/ 145 w 145"/>
                    <a:gd name="T7" fmla="*/ 0 h 567"/>
                    <a:gd name="T8" fmla="*/ 145 w 145"/>
                    <a:gd name="T9" fmla="*/ 567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567">
                      <a:moveTo>
                        <a:pt x="145" y="567"/>
                      </a:moveTo>
                      <a:lnTo>
                        <a:pt x="0" y="567"/>
                      </a:lnTo>
                      <a:lnTo>
                        <a:pt x="77" y="0"/>
                      </a:lnTo>
                      <a:lnTo>
                        <a:pt x="145" y="0"/>
                      </a:lnTo>
                      <a:lnTo>
                        <a:pt x="145" y="56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14"/>
                <p:cNvSpPr>
                  <a:spLocks/>
                </p:cNvSpPr>
                <p:nvPr/>
              </p:nvSpPr>
              <p:spPr bwMode="auto">
                <a:xfrm>
                  <a:off x="936" y="1758"/>
                  <a:ext cx="145" cy="567"/>
                </a:xfrm>
                <a:custGeom>
                  <a:avLst/>
                  <a:gdLst>
                    <a:gd name="T0" fmla="*/ 145 w 145"/>
                    <a:gd name="T1" fmla="*/ 567 h 567"/>
                    <a:gd name="T2" fmla="*/ 0 w 145"/>
                    <a:gd name="T3" fmla="*/ 567 h 567"/>
                    <a:gd name="T4" fmla="*/ 77 w 145"/>
                    <a:gd name="T5" fmla="*/ 0 h 567"/>
                    <a:gd name="T6" fmla="*/ 145 w 145"/>
                    <a:gd name="T7" fmla="*/ 0 h 567"/>
                    <a:gd name="T8" fmla="*/ 145 w 145"/>
                    <a:gd name="T9" fmla="*/ 567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567">
                      <a:moveTo>
                        <a:pt x="145" y="567"/>
                      </a:moveTo>
                      <a:lnTo>
                        <a:pt x="0" y="567"/>
                      </a:lnTo>
                      <a:lnTo>
                        <a:pt x="77" y="0"/>
                      </a:lnTo>
                      <a:lnTo>
                        <a:pt x="145" y="0"/>
                      </a:lnTo>
                      <a:lnTo>
                        <a:pt x="145" y="56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15"/>
                <p:cNvSpPr>
                  <a:spLocks/>
                </p:cNvSpPr>
                <p:nvPr/>
              </p:nvSpPr>
              <p:spPr bwMode="auto">
                <a:xfrm>
                  <a:off x="739" y="2322"/>
                  <a:ext cx="160" cy="83"/>
                </a:xfrm>
                <a:custGeom>
                  <a:avLst/>
                  <a:gdLst>
                    <a:gd name="T0" fmla="*/ 54 w 96"/>
                    <a:gd name="T1" fmla="*/ 0 h 50"/>
                    <a:gd name="T2" fmla="*/ 0 w 96"/>
                    <a:gd name="T3" fmla="*/ 50 h 50"/>
                    <a:gd name="T4" fmla="*/ 54 w 96"/>
                    <a:gd name="T5" fmla="*/ 50 h 50"/>
                    <a:gd name="T6" fmla="*/ 96 w 96"/>
                    <a:gd name="T7" fmla="*/ 50 h 50"/>
                    <a:gd name="T8" fmla="*/ 96 w 96"/>
                    <a:gd name="T9" fmla="*/ 0 h 50"/>
                    <a:gd name="T10" fmla="*/ 54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54" y="0"/>
                      </a:moveTo>
                      <a:cubicBezTo>
                        <a:pt x="26" y="0"/>
                        <a:pt x="2" y="22"/>
                        <a:pt x="0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96" y="50"/>
                        <a:pt x="96" y="50"/>
                        <a:pt x="96" y="50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09" y="1459"/>
                  <a:ext cx="72" cy="425"/>
                </a:xfrm>
                <a:prstGeom prst="rect">
                  <a:avLst/>
                </a:pr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7"/>
                <p:cNvSpPr>
                  <a:spLocks/>
                </p:cNvSpPr>
                <p:nvPr/>
              </p:nvSpPr>
              <p:spPr bwMode="auto">
                <a:xfrm>
                  <a:off x="1109" y="1812"/>
                  <a:ext cx="72" cy="144"/>
                </a:xfrm>
                <a:custGeom>
                  <a:avLst/>
                  <a:gdLst>
                    <a:gd name="T0" fmla="*/ 0 w 43"/>
                    <a:gd name="T1" fmla="*/ 0 h 87"/>
                    <a:gd name="T2" fmla="*/ 0 w 43"/>
                    <a:gd name="T3" fmla="*/ 87 h 87"/>
                    <a:gd name="T4" fmla="*/ 43 w 43"/>
                    <a:gd name="T5" fmla="*/ 44 h 87"/>
                    <a:gd name="T6" fmla="*/ 0 w 43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87">
                      <a:moveTo>
                        <a:pt x="0" y="0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24" y="87"/>
                        <a:pt x="43" y="68"/>
                        <a:pt x="43" y="44"/>
                      </a:cubicBezTo>
                      <a:cubicBezTo>
                        <a:pt x="43" y="19"/>
                        <a:pt x="2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8"/>
                <p:cNvSpPr>
                  <a:spLocks noChangeArrowheads="1"/>
                </p:cNvSpPr>
                <p:nvPr/>
              </p:nvSpPr>
              <p:spPr bwMode="auto">
                <a:xfrm>
                  <a:off x="744" y="1459"/>
                  <a:ext cx="72" cy="425"/>
                </a:xfrm>
                <a:prstGeom prst="rect">
                  <a:avLst/>
                </a:pr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0"/>
                <p:cNvSpPr>
                  <a:spLocks/>
                </p:cNvSpPr>
                <p:nvPr/>
              </p:nvSpPr>
              <p:spPr bwMode="auto">
                <a:xfrm>
                  <a:off x="921" y="1180"/>
                  <a:ext cx="85" cy="141"/>
                </a:xfrm>
                <a:custGeom>
                  <a:avLst/>
                  <a:gdLst>
                    <a:gd name="T0" fmla="*/ 41 w 85"/>
                    <a:gd name="T1" fmla="*/ 141 h 141"/>
                    <a:gd name="T2" fmla="*/ 0 w 85"/>
                    <a:gd name="T3" fmla="*/ 136 h 141"/>
                    <a:gd name="T4" fmla="*/ 0 w 85"/>
                    <a:gd name="T5" fmla="*/ 0 h 141"/>
                    <a:gd name="T6" fmla="*/ 85 w 85"/>
                    <a:gd name="T7" fmla="*/ 0 h 141"/>
                    <a:gd name="T8" fmla="*/ 85 w 85"/>
                    <a:gd name="T9" fmla="*/ 141 h 141"/>
                    <a:gd name="T10" fmla="*/ 41 w 85"/>
                    <a:gd name="T11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5" h="141">
                      <a:moveTo>
                        <a:pt x="41" y="141"/>
                      </a:moveTo>
                      <a:lnTo>
                        <a:pt x="0" y="136"/>
                      </a:lnTo>
                      <a:lnTo>
                        <a:pt x="0" y="0"/>
                      </a:lnTo>
                      <a:lnTo>
                        <a:pt x="85" y="0"/>
                      </a:lnTo>
                      <a:lnTo>
                        <a:pt x="85" y="141"/>
                      </a:lnTo>
                      <a:lnTo>
                        <a:pt x="41" y="141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9"/>
                <p:cNvSpPr>
                  <a:spLocks/>
                </p:cNvSpPr>
                <p:nvPr/>
              </p:nvSpPr>
              <p:spPr bwMode="auto">
                <a:xfrm>
                  <a:off x="742" y="1812"/>
                  <a:ext cx="74" cy="144"/>
                </a:xfrm>
                <a:custGeom>
                  <a:avLst/>
                  <a:gdLst>
                    <a:gd name="T0" fmla="*/ 44 w 44"/>
                    <a:gd name="T1" fmla="*/ 0 h 87"/>
                    <a:gd name="T2" fmla="*/ 44 w 44"/>
                    <a:gd name="T3" fmla="*/ 87 h 87"/>
                    <a:gd name="T4" fmla="*/ 0 w 44"/>
                    <a:gd name="T5" fmla="*/ 44 h 87"/>
                    <a:gd name="T6" fmla="*/ 44 w 44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7">
                      <a:moveTo>
                        <a:pt x="44" y="0"/>
                      </a:moveTo>
                      <a:cubicBezTo>
                        <a:pt x="44" y="87"/>
                        <a:pt x="44" y="87"/>
                        <a:pt x="44" y="87"/>
                      </a:cubicBezTo>
                      <a:cubicBezTo>
                        <a:pt x="20" y="87"/>
                        <a:pt x="0" y="68"/>
                        <a:pt x="0" y="44"/>
                      </a:cubicBezTo>
                      <a:cubicBezTo>
                        <a:pt x="0" y="19"/>
                        <a:pt x="2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1"/>
                <p:cNvSpPr>
                  <a:spLocks/>
                </p:cNvSpPr>
                <p:nvPr/>
              </p:nvSpPr>
              <p:spPr bwMode="auto">
                <a:xfrm>
                  <a:off x="921" y="1180"/>
                  <a:ext cx="85" cy="75"/>
                </a:xfrm>
                <a:custGeom>
                  <a:avLst/>
                  <a:gdLst>
                    <a:gd name="T0" fmla="*/ 0 w 51"/>
                    <a:gd name="T1" fmla="*/ 42 h 45"/>
                    <a:gd name="T2" fmla="*/ 25 w 51"/>
                    <a:gd name="T3" fmla="*/ 45 h 45"/>
                    <a:gd name="T4" fmla="*/ 51 w 51"/>
                    <a:gd name="T5" fmla="*/ 42 h 45"/>
                    <a:gd name="T6" fmla="*/ 51 w 51"/>
                    <a:gd name="T7" fmla="*/ 0 h 45"/>
                    <a:gd name="T8" fmla="*/ 0 w 51"/>
                    <a:gd name="T9" fmla="*/ 0 h 45"/>
                    <a:gd name="T10" fmla="*/ 0 w 51"/>
                    <a:gd name="T11" fmla="*/ 4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5">
                      <a:moveTo>
                        <a:pt x="0" y="42"/>
                      </a:moveTo>
                      <a:cubicBezTo>
                        <a:pt x="8" y="44"/>
                        <a:pt x="16" y="45"/>
                        <a:pt x="25" y="45"/>
                      </a:cubicBezTo>
                      <a:cubicBezTo>
                        <a:pt x="34" y="45"/>
                        <a:pt x="43" y="44"/>
                        <a:pt x="51" y="42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D6A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22"/>
                <p:cNvSpPr>
                  <a:spLocks/>
                </p:cNvSpPr>
                <p:nvPr/>
              </p:nvSpPr>
              <p:spPr bwMode="auto">
                <a:xfrm>
                  <a:off x="864" y="1051"/>
                  <a:ext cx="198" cy="187"/>
                </a:xfrm>
                <a:custGeom>
                  <a:avLst/>
                  <a:gdLst>
                    <a:gd name="T0" fmla="*/ 0 w 119"/>
                    <a:gd name="T1" fmla="*/ 0 h 113"/>
                    <a:gd name="T2" fmla="*/ 0 w 119"/>
                    <a:gd name="T3" fmla="*/ 93 h 113"/>
                    <a:gd name="T4" fmla="*/ 0 w 119"/>
                    <a:gd name="T5" fmla="*/ 93 h 113"/>
                    <a:gd name="T6" fmla="*/ 59 w 119"/>
                    <a:gd name="T7" fmla="*/ 113 h 113"/>
                    <a:gd name="T8" fmla="*/ 119 w 119"/>
                    <a:gd name="T9" fmla="*/ 93 h 113"/>
                    <a:gd name="T10" fmla="*/ 119 w 119"/>
                    <a:gd name="T11" fmla="*/ 0 h 113"/>
                    <a:gd name="T12" fmla="*/ 0 w 119"/>
                    <a:gd name="T1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9" h="113">
                      <a:moveTo>
                        <a:pt x="0" y="0"/>
                      </a:move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16" y="106"/>
                        <a:pt x="37" y="113"/>
                        <a:pt x="59" y="113"/>
                      </a:cubicBezTo>
                      <a:cubicBezTo>
                        <a:pt x="81" y="113"/>
                        <a:pt x="103" y="106"/>
                        <a:pt x="119" y="93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23"/>
                <p:cNvSpPr>
                  <a:spLocks/>
                </p:cNvSpPr>
                <p:nvPr/>
              </p:nvSpPr>
              <p:spPr bwMode="auto">
                <a:xfrm>
                  <a:off x="864" y="956"/>
                  <a:ext cx="140" cy="149"/>
                </a:xfrm>
                <a:custGeom>
                  <a:avLst/>
                  <a:gdLst>
                    <a:gd name="T0" fmla="*/ 84 w 84"/>
                    <a:gd name="T1" fmla="*/ 5 h 90"/>
                    <a:gd name="T2" fmla="*/ 60 w 84"/>
                    <a:gd name="T3" fmla="*/ 0 h 90"/>
                    <a:gd name="T4" fmla="*/ 0 w 84"/>
                    <a:gd name="T5" fmla="*/ 60 h 90"/>
                    <a:gd name="T6" fmla="*/ 0 w 84"/>
                    <a:gd name="T7" fmla="*/ 90 h 90"/>
                    <a:gd name="T8" fmla="*/ 84 w 84"/>
                    <a:gd name="T9" fmla="*/ 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84" y="5"/>
                      </a:moveTo>
                      <a:cubicBezTo>
                        <a:pt x="77" y="2"/>
                        <a:pt x="69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44" y="85"/>
                        <a:pt x="79" y="50"/>
                        <a:pt x="84" y="5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24"/>
                <p:cNvSpPr>
                  <a:spLocks/>
                </p:cNvSpPr>
                <p:nvPr/>
              </p:nvSpPr>
              <p:spPr bwMode="auto">
                <a:xfrm>
                  <a:off x="922" y="956"/>
                  <a:ext cx="140" cy="149"/>
                </a:xfrm>
                <a:custGeom>
                  <a:avLst/>
                  <a:gdLst>
                    <a:gd name="T0" fmla="*/ 0 w 84"/>
                    <a:gd name="T1" fmla="*/ 5 h 90"/>
                    <a:gd name="T2" fmla="*/ 24 w 84"/>
                    <a:gd name="T3" fmla="*/ 0 h 90"/>
                    <a:gd name="T4" fmla="*/ 84 w 84"/>
                    <a:gd name="T5" fmla="*/ 60 h 90"/>
                    <a:gd name="T6" fmla="*/ 84 w 84"/>
                    <a:gd name="T7" fmla="*/ 90 h 90"/>
                    <a:gd name="T8" fmla="*/ 0 w 84"/>
                    <a:gd name="T9" fmla="*/ 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0" y="5"/>
                      </a:moveTo>
                      <a:cubicBezTo>
                        <a:pt x="7" y="2"/>
                        <a:pt x="16" y="0"/>
                        <a:pt x="24" y="0"/>
                      </a:cubicBezTo>
                      <a:cubicBezTo>
                        <a:pt x="58" y="0"/>
                        <a:pt x="84" y="27"/>
                        <a:pt x="84" y="60"/>
                      </a:cubicBezTo>
                      <a:cubicBezTo>
                        <a:pt x="84" y="90"/>
                        <a:pt x="84" y="90"/>
                        <a:pt x="84" y="90"/>
                      </a:cubicBezTo>
                      <a:cubicBezTo>
                        <a:pt x="40" y="85"/>
                        <a:pt x="5" y="50"/>
                        <a:pt x="0" y="5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25"/>
                <p:cNvSpPr>
                  <a:spLocks/>
                </p:cNvSpPr>
                <p:nvPr/>
              </p:nvSpPr>
              <p:spPr bwMode="auto">
                <a:xfrm>
                  <a:off x="731" y="1280"/>
                  <a:ext cx="463" cy="571"/>
                </a:xfrm>
                <a:custGeom>
                  <a:avLst/>
                  <a:gdLst>
                    <a:gd name="T0" fmla="*/ 219 w 278"/>
                    <a:gd name="T1" fmla="*/ 0 h 345"/>
                    <a:gd name="T2" fmla="*/ 186 w 278"/>
                    <a:gd name="T3" fmla="*/ 0 h 345"/>
                    <a:gd name="T4" fmla="*/ 140 w 278"/>
                    <a:gd name="T5" fmla="*/ 104 h 345"/>
                    <a:gd name="T6" fmla="*/ 93 w 278"/>
                    <a:gd name="T7" fmla="*/ 0 h 345"/>
                    <a:gd name="T8" fmla="*/ 58 w 278"/>
                    <a:gd name="T9" fmla="*/ 0 h 345"/>
                    <a:gd name="T10" fmla="*/ 0 w 278"/>
                    <a:gd name="T11" fmla="*/ 59 h 345"/>
                    <a:gd name="T12" fmla="*/ 0 w 278"/>
                    <a:gd name="T13" fmla="*/ 220 h 345"/>
                    <a:gd name="T14" fmla="*/ 51 w 278"/>
                    <a:gd name="T15" fmla="*/ 220 h 345"/>
                    <a:gd name="T16" fmla="*/ 51 w 278"/>
                    <a:gd name="T17" fmla="*/ 109 h 345"/>
                    <a:gd name="T18" fmla="*/ 58 w 278"/>
                    <a:gd name="T19" fmla="*/ 109 h 345"/>
                    <a:gd name="T20" fmla="*/ 59 w 278"/>
                    <a:gd name="T21" fmla="*/ 345 h 345"/>
                    <a:gd name="T22" fmla="*/ 218 w 278"/>
                    <a:gd name="T23" fmla="*/ 345 h 345"/>
                    <a:gd name="T24" fmla="*/ 219 w 278"/>
                    <a:gd name="T25" fmla="*/ 109 h 345"/>
                    <a:gd name="T26" fmla="*/ 227 w 278"/>
                    <a:gd name="T27" fmla="*/ 109 h 345"/>
                    <a:gd name="T28" fmla="*/ 227 w 278"/>
                    <a:gd name="T29" fmla="*/ 214 h 345"/>
                    <a:gd name="T30" fmla="*/ 278 w 278"/>
                    <a:gd name="T31" fmla="*/ 214 h 345"/>
                    <a:gd name="T32" fmla="*/ 278 w 278"/>
                    <a:gd name="T33" fmla="*/ 59 h 345"/>
                    <a:gd name="T34" fmla="*/ 219 w 278"/>
                    <a:gd name="T35" fmla="*/ 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8" h="345">
                      <a:moveTo>
                        <a:pt x="219" y="0"/>
                      </a:moveTo>
                      <a:cubicBezTo>
                        <a:pt x="186" y="0"/>
                        <a:pt x="186" y="0"/>
                        <a:pt x="186" y="0"/>
                      </a:cubicBezTo>
                      <a:cubicBezTo>
                        <a:pt x="140" y="104"/>
                        <a:pt x="140" y="104"/>
                        <a:pt x="140" y="104"/>
                      </a:cubicBezTo>
                      <a:cubicBezTo>
                        <a:pt x="140" y="104"/>
                        <a:pt x="105" y="30"/>
                        <a:pt x="93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7"/>
                        <a:pt x="0" y="59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51" y="220"/>
                        <a:pt x="51" y="220"/>
                        <a:pt x="51" y="220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8" y="109"/>
                        <a:pt x="58" y="109"/>
                        <a:pt x="58" y="109"/>
                      </a:cubicBezTo>
                      <a:cubicBezTo>
                        <a:pt x="59" y="345"/>
                        <a:pt x="59" y="345"/>
                        <a:pt x="59" y="345"/>
                      </a:cubicBezTo>
                      <a:cubicBezTo>
                        <a:pt x="218" y="345"/>
                        <a:pt x="218" y="345"/>
                        <a:pt x="218" y="345"/>
                      </a:cubicBezTo>
                      <a:cubicBezTo>
                        <a:pt x="219" y="109"/>
                        <a:pt x="219" y="109"/>
                        <a:pt x="219" y="109"/>
                      </a:cubicBezTo>
                      <a:cubicBezTo>
                        <a:pt x="227" y="109"/>
                        <a:pt x="227" y="109"/>
                        <a:pt x="227" y="109"/>
                      </a:cubicBezTo>
                      <a:cubicBezTo>
                        <a:pt x="227" y="214"/>
                        <a:pt x="227" y="214"/>
                        <a:pt x="227" y="214"/>
                      </a:cubicBezTo>
                      <a:cubicBezTo>
                        <a:pt x="278" y="214"/>
                        <a:pt x="278" y="214"/>
                        <a:pt x="278" y="214"/>
                      </a:cubicBezTo>
                      <a:cubicBezTo>
                        <a:pt x="278" y="59"/>
                        <a:pt x="278" y="59"/>
                        <a:pt x="278" y="59"/>
                      </a:cubicBezTo>
                      <a:cubicBezTo>
                        <a:pt x="278" y="27"/>
                        <a:pt x="251" y="0"/>
                        <a:pt x="219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26"/>
                <p:cNvSpPr>
                  <a:spLocks/>
                </p:cNvSpPr>
                <p:nvPr/>
              </p:nvSpPr>
              <p:spPr bwMode="auto">
                <a:xfrm>
                  <a:off x="752" y="2322"/>
                  <a:ext cx="145" cy="41"/>
                </a:xfrm>
                <a:custGeom>
                  <a:avLst/>
                  <a:gdLst>
                    <a:gd name="T0" fmla="*/ 46 w 87"/>
                    <a:gd name="T1" fmla="*/ 0 h 25"/>
                    <a:gd name="T2" fmla="*/ 0 w 87"/>
                    <a:gd name="T3" fmla="*/ 25 h 25"/>
                    <a:gd name="T4" fmla="*/ 59 w 87"/>
                    <a:gd name="T5" fmla="*/ 25 h 25"/>
                    <a:gd name="T6" fmla="*/ 87 w 87"/>
                    <a:gd name="T7" fmla="*/ 0 h 25"/>
                    <a:gd name="T8" fmla="*/ 46 w 8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5">
                      <a:moveTo>
                        <a:pt x="46" y="0"/>
                      </a:moveTo>
                      <a:cubicBezTo>
                        <a:pt x="27" y="0"/>
                        <a:pt x="10" y="10"/>
                        <a:pt x="0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74" y="25"/>
                        <a:pt x="86" y="14"/>
                        <a:pt x="87" y="0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7"/>
                <p:cNvSpPr>
                  <a:spLocks/>
                </p:cNvSpPr>
                <p:nvPr/>
              </p:nvSpPr>
              <p:spPr bwMode="auto">
                <a:xfrm>
                  <a:off x="911" y="2322"/>
                  <a:ext cx="160" cy="83"/>
                </a:xfrm>
                <a:custGeom>
                  <a:avLst/>
                  <a:gdLst>
                    <a:gd name="T0" fmla="*/ 55 w 96"/>
                    <a:gd name="T1" fmla="*/ 0 h 50"/>
                    <a:gd name="T2" fmla="*/ 0 w 96"/>
                    <a:gd name="T3" fmla="*/ 50 h 50"/>
                    <a:gd name="T4" fmla="*/ 55 w 96"/>
                    <a:gd name="T5" fmla="*/ 50 h 50"/>
                    <a:gd name="T6" fmla="*/ 96 w 96"/>
                    <a:gd name="T7" fmla="*/ 50 h 50"/>
                    <a:gd name="T8" fmla="*/ 96 w 96"/>
                    <a:gd name="T9" fmla="*/ 0 h 50"/>
                    <a:gd name="T10" fmla="*/ 55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55" y="0"/>
                      </a:moveTo>
                      <a:cubicBezTo>
                        <a:pt x="26" y="0"/>
                        <a:pt x="3" y="22"/>
                        <a:pt x="0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96" y="50"/>
                        <a:pt x="96" y="50"/>
                        <a:pt x="96" y="50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8"/>
                <p:cNvSpPr>
                  <a:spLocks/>
                </p:cNvSpPr>
                <p:nvPr/>
              </p:nvSpPr>
              <p:spPr bwMode="auto">
                <a:xfrm>
                  <a:off x="926" y="2322"/>
                  <a:ext cx="145" cy="41"/>
                </a:xfrm>
                <a:custGeom>
                  <a:avLst/>
                  <a:gdLst>
                    <a:gd name="T0" fmla="*/ 46 w 87"/>
                    <a:gd name="T1" fmla="*/ 0 h 25"/>
                    <a:gd name="T2" fmla="*/ 0 w 87"/>
                    <a:gd name="T3" fmla="*/ 25 h 25"/>
                    <a:gd name="T4" fmla="*/ 59 w 87"/>
                    <a:gd name="T5" fmla="*/ 25 h 25"/>
                    <a:gd name="T6" fmla="*/ 87 w 87"/>
                    <a:gd name="T7" fmla="*/ 0 h 25"/>
                    <a:gd name="T8" fmla="*/ 46 w 8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5">
                      <a:moveTo>
                        <a:pt x="46" y="0"/>
                      </a:moveTo>
                      <a:cubicBezTo>
                        <a:pt x="27" y="0"/>
                        <a:pt x="10" y="10"/>
                        <a:pt x="0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73" y="25"/>
                        <a:pt x="85" y="14"/>
                        <a:pt x="87" y="0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Oval 29"/>
                <p:cNvSpPr>
                  <a:spLocks noChangeArrowheads="1"/>
                </p:cNvSpPr>
                <p:nvPr/>
              </p:nvSpPr>
              <p:spPr bwMode="auto">
                <a:xfrm>
                  <a:off x="1097" y="1824"/>
                  <a:ext cx="20" cy="2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Oval 30"/>
                <p:cNvSpPr>
                  <a:spLocks noChangeArrowheads="1"/>
                </p:cNvSpPr>
                <p:nvPr/>
              </p:nvSpPr>
              <p:spPr bwMode="auto">
                <a:xfrm>
                  <a:off x="1120" y="1829"/>
                  <a:ext cx="20" cy="2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Oval 31"/>
                <p:cNvSpPr>
                  <a:spLocks noChangeArrowheads="1"/>
                </p:cNvSpPr>
                <p:nvPr/>
              </p:nvSpPr>
              <p:spPr bwMode="auto">
                <a:xfrm>
                  <a:off x="1145" y="1831"/>
                  <a:ext cx="20" cy="2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Oval 34"/>
                <p:cNvSpPr>
                  <a:spLocks noChangeArrowheads="1"/>
                </p:cNvSpPr>
                <p:nvPr/>
              </p:nvSpPr>
              <p:spPr bwMode="auto">
                <a:xfrm>
                  <a:off x="844" y="1163"/>
                  <a:ext cx="15" cy="14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Oval 35"/>
                <p:cNvSpPr>
                  <a:spLocks noChangeArrowheads="1"/>
                </p:cNvSpPr>
                <p:nvPr/>
              </p:nvSpPr>
              <p:spPr bwMode="auto">
                <a:xfrm>
                  <a:off x="1067" y="1163"/>
                  <a:ext cx="14" cy="14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>
              <a:xfrm>
                <a:off x="7291383" y="3363657"/>
                <a:ext cx="476404" cy="51340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Oval 29"/>
            <p:cNvSpPr>
              <a:spLocks noChangeArrowheads="1"/>
            </p:cNvSpPr>
            <p:nvPr/>
          </p:nvSpPr>
          <p:spPr bwMode="auto">
            <a:xfrm flipH="1">
              <a:off x="7492912" y="3427424"/>
              <a:ext cx="91440" cy="91440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9"/>
            <p:cNvSpPr>
              <a:spLocks noChangeArrowheads="1"/>
            </p:cNvSpPr>
            <p:nvPr/>
          </p:nvSpPr>
          <p:spPr bwMode="auto">
            <a:xfrm flipH="1">
              <a:off x="7493337" y="3570367"/>
              <a:ext cx="91440" cy="91440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9"/>
            <p:cNvSpPr>
              <a:spLocks noChangeArrowheads="1"/>
            </p:cNvSpPr>
            <p:nvPr/>
          </p:nvSpPr>
          <p:spPr bwMode="auto">
            <a:xfrm flipH="1">
              <a:off x="7490372" y="3708847"/>
              <a:ext cx="91438" cy="91438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1"/>
            <p:cNvSpPr>
              <a:spLocks noChangeArrowheads="1"/>
            </p:cNvSpPr>
            <p:nvPr/>
          </p:nvSpPr>
          <p:spPr bwMode="auto">
            <a:xfrm>
              <a:off x="8103437" y="4857116"/>
              <a:ext cx="54536" cy="54536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864249" y="2005843"/>
            <a:ext cx="1222229" cy="2194560"/>
            <a:chOff x="5440818" y="4195876"/>
            <a:chExt cx="1281112" cy="2300287"/>
          </a:xfrm>
        </p:grpSpPr>
        <p:grpSp>
          <p:nvGrpSpPr>
            <p:cNvPr id="5" name="Group 4"/>
            <p:cNvGrpSpPr/>
            <p:nvPr/>
          </p:nvGrpSpPr>
          <p:grpSpPr>
            <a:xfrm>
              <a:off x="5440818" y="4195876"/>
              <a:ext cx="1281112" cy="2300287"/>
              <a:chOff x="5472112" y="4180795"/>
              <a:chExt cx="1281112" cy="2300287"/>
            </a:xfrm>
          </p:grpSpPr>
          <p:grpSp>
            <p:nvGrpSpPr>
              <p:cNvPr id="7" name="Group 28"/>
              <p:cNvGrpSpPr>
                <a:grpSpLocks noChangeAspect="1"/>
              </p:cNvGrpSpPr>
              <p:nvPr/>
            </p:nvGrpSpPr>
            <p:grpSpPr bwMode="auto">
              <a:xfrm>
                <a:off x="5472112" y="4180795"/>
                <a:ext cx="1281112" cy="2300287"/>
                <a:chOff x="3437" y="2643"/>
                <a:chExt cx="807" cy="1449"/>
              </a:xfrm>
            </p:grpSpPr>
            <p:sp>
              <p:nvSpPr>
                <p:cNvPr id="12" name="AutoShape 2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437" y="2643"/>
                  <a:ext cx="807" cy="1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29"/>
                <p:cNvSpPr>
                  <a:spLocks/>
                </p:cNvSpPr>
                <p:nvPr/>
              </p:nvSpPr>
              <p:spPr bwMode="auto">
                <a:xfrm>
                  <a:off x="3546" y="2786"/>
                  <a:ext cx="241" cy="50"/>
                </a:xfrm>
                <a:custGeom>
                  <a:avLst/>
                  <a:gdLst>
                    <a:gd name="T0" fmla="*/ 0 w 146"/>
                    <a:gd name="T1" fmla="*/ 23 h 30"/>
                    <a:gd name="T2" fmla="*/ 7 w 146"/>
                    <a:gd name="T3" fmla="*/ 30 h 30"/>
                    <a:gd name="T4" fmla="*/ 139 w 146"/>
                    <a:gd name="T5" fmla="*/ 30 h 30"/>
                    <a:gd name="T6" fmla="*/ 146 w 146"/>
                    <a:gd name="T7" fmla="*/ 23 h 30"/>
                    <a:gd name="T8" fmla="*/ 146 w 146"/>
                    <a:gd name="T9" fmla="*/ 7 h 30"/>
                    <a:gd name="T10" fmla="*/ 139 w 146"/>
                    <a:gd name="T11" fmla="*/ 0 h 30"/>
                    <a:gd name="T12" fmla="*/ 7 w 146"/>
                    <a:gd name="T13" fmla="*/ 0 h 30"/>
                    <a:gd name="T14" fmla="*/ 0 w 146"/>
                    <a:gd name="T15" fmla="*/ 7 h 30"/>
                    <a:gd name="T16" fmla="*/ 0 w 146"/>
                    <a:gd name="T17" fmla="*/ 2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6" h="30">
                      <a:moveTo>
                        <a:pt x="0" y="23"/>
                      </a:moveTo>
                      <a:cubicBezTo>
                        <a:pt x="0" y="27"/>
                        <a:pt x="3" y="30"/>
                        <a:pt x="7" y="30"/>
                      </a:cubicBezTo>
                      <a:cubicBezTo>
                        <a:pt x="139" y="30"/>
                        <a:pt x="139" y="30"/>
                        <a:pt x="139" y="30"/>
                      </a:cubicBezTo>
                      <a:cubicBezTo>
                        <a:pt x="143" y="30"/>
                        <a:pt x="146" y="27"/>
                        <a:pt x="146" y="23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cubicBezTo>
                        <a:pt x="146" y="3"/>
                        <a:pt x="143" y="0"/>
                        <a:pt x="13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3534" y="3446"/>
                  <a:ext cx="265" cy="573"/>
                </a:xfrm>
                <a:custGeom>
                  <a:avLst/>
                  <a:gdLst>
                    <a:gd name="T0" fmla="*/ 0 w 265"/>
                    <a:gd name="T1" fmla="*/ 0 h 573"/>
                    <a:gd name="T2" fmla="*/ 0 w 265"/>
                    <a:gd name="T3" fmla="*/ 0 h 573"/>
                    <a:gd name="T4" fmla="*/ 68 w 265"/>
                    <a:gd name="T5" fmla="*/ 0 h 573"/>
                    <a:gd name="T6" fmla="*/ 197 w 265"/>
                    <a:gd name="T7" fmla="*/ 0 h 573"/>
                    <a:gd name="T8" fmla="*/ 265 w 265"/>
                    <a:gd name="T9" fmla="*/ 0 h 573"/>
                    <a:gd name="T10" fmla="*/ 265 w 265"/>
                    <a:gd name="T11" fmla="*/ 88 h 573"/>
                    <a:gd name="T12" fmla="*/ 265 w 265"/>
                    <a:gd name="T13" fmla="*/ 573 h 573"/>
                    <a:gd name="T14" fmla="*/ 197 w 265"/>
                    <a:gd name="T15" fmla="*/ 573 h 573"/>
                    <a:gd name="T16" fmla="*/ 197 w 265"/>
                    <a:gd name="T17" fmla="*/ 88 h 573"/>
                    <a:gd name="T18" fmla="*/ 68 w 265"/>
                    <a:gd name="T19" fmla="*/ 88 h 573"/>
                    <a:gd name="T20" fmla="*/ 68 w 265"/>
                    <a:gd name="T21" fmla="*/ 573 h 573"/>
                    <a:gd name="T22" fmla="*/ 0 w 265"/>
                    <a:gd name="T23" fmla="*/ 573 h 573"/>
                    <a:gd name="T24" fmla="*/ 0 w 265"/>
                    <a:gd name="T25" fmla="*/ 88 h 573"/>
                    <a:gd name="T26" fmla="*/ 0 w 265"/>
                    <a:gd name="T27" fmla="*/ 88 h 573"/>
                    <a:gd name="T28" fmla="*/ 0 w 265"/>
                    <a:gd name="T29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5" h="57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197" y="0"/>
                      </a:lnTo>
                      <a:lnTo>
                        <a:pt x="265" y="0"/>
                      </a:lnTo>
                      <a:lnTo>
                        <a:pt x="265" y="88"/>
                      </a:lnTo>
                      <a:lnTo>
                        <a:pt x="265" y="573"/>
                      </a:lnTo>
                      <a:lnTo>
                        <a:pt x="197" y="573"/>
                      </a:lnTo>
                      <a:lnTo>
                        <a:pt x="197" y="88"/>
                      </a:lnTo>
                      <a:lnTo>
                        <a:pt x="68" y="88"/>
                      </a:lnTo>
                      <a:lnTo>
                        <a:pt x="68" y="573"/>
                      </a:lnTo>
                      <a:lnTo>
                        <a:pt x="0" y="573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32"/>
                <p:cNvSpPr>
                  <a:spLocks/>
                </p:cNvSpPr>
                <p:nvPr/>
              </p:nvSpPr>
              <p:spPr bwMode="auto">
                <a:xfrm>
                  <a:off x="3534" y="4009"/>
                  <a:ext cx="159" cy="83"/>
                </a:xfrm>
                <a:custGeom>
                  <a:avLst/>
                  <a:gdLst>
                    <a:gd name="T0" fmla="*/ 41 w 96"/>
                    <a:gd name="T1" fmla="*/ 0 h 50"/>
                    <a:gd name="T2" fmla="*/ 96 w 96"/>
                    <a:gd name="T3" fmla="*/ 50 h 50"/>
                    <a:gd name="T4" fmla="*/ 41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1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1" y="0"/>
                      </a:moveTo>
                      <a:cubicBezTo>
                        <a:pt x="70" y="0"/>
                        <a:pt x="93" y="22"/>
                        <a:pt x="96" y="50"/>
                      </a:cubicBez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30"/>
                <p:cNvSpPr>
                  <a:spLocks/>
                </p:cNvSpPr>
                <p:nvPr/>
              </p:nvSpPr>
              <p:spPr bwMode="auto">
                <a:xfrm>
                  <a:off x="3731" y="4009"/>
                  <a:ext cx="158" cy="83"/>
                </a:xfrm>
                <a:custGeom>
                  <a:avLst/>
                  <a:gdLst>
                    <a:gd name="T0" fmla="*/ 41 w 96"/>
                    <a:gd name="T1" fmla="*/ 0 h 50"/>
                    <a:gd name="T2" fmla="*/ 96 w 96"/>
                    <a:gd name="T3" fmla="*/ 50 h 50"/>
                    <a:gd name="T4" fmla="*/ 41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1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1" y="0"/>
                      </a:moveTo>
                      <a:cubicBezTo>
                        <a:pt x="70" y="0"/>
                        <a:pt x="93" y="22"/>
                        <a:pt x="96" y="50"/>
                      </a:cubicBez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3437" y="2972"/>
                  <a:ext cx="459" cy="474"/>
                </a:xfrm>
                <a:custGeom>
                  <a:avLst/>
                  <a:gdLst>
                    <a:gd name="T0" fmla="*/ 59 w 278"/>
                    <a:gd name="T1" fmla="*/ 0 h 288"/>
                    <a:gd name="T2" fmla="*/ 219 w 278"/>
                    <a:gd name="T3" fmla="*/ 0 h 288"/>
                    <a:gd name="T4" fmla="*/ 278 w 278"/>
                    <a:gd name="T5" fmla="*/ 59 h 288"/>
                    <a:gd name="T6" fmla="*/ 278 w 278"/>
                    <a:gd name="T7" fmla="*/ 109 h 288"/>
                    <a:gd name="T8" fmla="*/ 219 w 278"/>
                    <a:gd name="T9" fmla="*/ 109 h 288"/>
                    <a:gd name="T10" fmla="*/ 219 w 278"/>
                    <a:gd name="T11" fmla="*/ 288 h 288"/>
                    <a:gd name="T12" fmla="*/ 59 w 278"/>
                    <a:gd name="T13" fmla="*/ 288 h 288"/>
                    <a:gd name="T14" fmla="*/ 59 w 278"/>
                    <a:gd name="T15" fmla="*/ 109 h 288"/>
                    <a:gd name="T16" fmla="*/ 0 w 278"/>
                    <a:gd name="T17" fmla="*/ 109 h 288"/>
                    <a:gd name="T18" fmla="*/ 0 w 278"/>
                    <a:gd name="T19" fmla="*/ 59 h 288"/>
                    <a:gd name="T20" fmla="*/ 59 w 278"/>
                    <a:gd name="T21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8" h="288">
                      <a:moveTo>
                        <a:pt x="59" y="0"/>
                      </a:moveTo>
                      <a:cubicBezTo>
                        <a:pt x="219" y="0"/>
                        <a:pt x="219" y="0"/>
                        <a:pt x="219" y="0"/>
                      </a:cubicBezTo>
                      <a:cubicBezTo>
                        <a:pt x="252" y="0"/>
                        <a:pt x="278" y="27"/>
                        <a:pt x="278" y="59"/>
                      </a:cubicBezTo>
                      <a:cubicBezTo>
                        <a:pt x="278" y="109"/>
                        <a:pt x="278" y="109"/>
                        <a:pt x="278" y="109"/>
                      </a:cubicBezTo>
                      <a:cubicBezTo>
                        <a:pt x="219" y="109"/>
                        <a:pt x="219" y="109"/>
                        <a:pt x="219" y="109"/>
                      </a:cubicBezTo>
                      <a:cubicBezTo>
                        <a:pt x="219" y="288"/>
                        <a:pt x="219" y="288"/>
                        <a:pt x="219" y="288"/>
                      </a:cubicBezTo>
                      <a:cubicBezTo>
                        <a:pt x="59" y="288"/>
                        <a:pt x="59" y="288"/>
                        <a:pt x="59" y="288"/>
                      </a:cubicBezTo>
                      <a:cubicBezTo>
                        <a:pt x="59" y="109"/>
                        <a:pt x="59" y="109"/>
                        <a:pt x="59" y="109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442" y="3462"/>
                  <a:ext cx="72" cy="189"/>
                </a:xfrm>
                <a:custGeom>
                  <a:avLst/>
                  <a:gdLst>
                    <a:gd name="T0" fmla="*/ 44 w 44"/>
                    <a:gd name="T1" fmla="*/ 0 h 87"/>
                    <a:gd name="T2" fmla="*/ 44 w 44"/>
                    <a:gd name="T3" fmla="*/ 87 h 87"/>
                    <a:gd name="T4" fmla="*/ 0 w 44"/>
                    <a:gd name="T5" fmla="*/ 43 h 87"/>
                    <a:gd name="T6" fmla="*/ 44 w 44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7">
                      <a:moveTo>
                        <a:pt x="44" y="0"/>
                      </a:moveTo>
                      <a:cubicBezTo>
                        <a:pt x="44" y="87"/>
                        <a:pt x="44" y="87"/>
                        <a:pt x="44" y="87"/>
                      </a:cubicBezTo>
                      <a:cubicBezTo>
                        <a:pt x="20" y="87"/>
                        <a:pt x="0" y="67"/>
                        <a:pt x="0" y="43"/>
                      </a:cubicBezTo>
                      <a:cubicBezTo>
                        <a:pt x="0" y="19"/>
                        <a:pt x="2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34"/>
                <p:cNvSpPr>
                  <a:spLocks/>
                </p:cNvSpPr>
                <p:nvPr/>
              </p:nvSpPr>
              <p:spPr bwMode="auto">
                <a:xfrm>
                  <a:off x="3825" y="3147"/>
                  <a:ext cx="163" cy="243"/>
                </a:xfrm>
                <a:custGeom>
                  <a:avLst/>
                  <a:gdLst>
                    <a:gd name="T0" fmla="*/ 37 w 99"/>
                    <a:gd name="T1" fmla="*/ 148 h 148"/>
                    <a:gd name="T2" fmla="*/ 99 w 99"/>
                    <a:gd name="T3" fmla="*/ 148 h 148"/>
                    <a:gd name="T4" fmla="*/ 99 w 99"/>
                    <a:gd name="T5" fmla="*/ 105 h 148"/>
                    <a:gd name="T6" fmla="*/ 43 w 99"/>
                    <a:gd name="T7" fmla="*/ 105 h 148"/>
                    <a:gd name="T8" fmla="*/ 43 w 99"/>
                    <a:gd name="T9" fmla="*/ 0 h 148"/>
                    <a:gd name="T10" fmla="*/ 0 w 99"/>
                    <a:gd name="T11" fmla="*/ 0 h 148"/>
                    <a:gd name="T12" fmla="*/ 0 w 99"/>
                    <a:gd name="T13" fmla="*/ 111 h 148"/>
                    <a:gd name="T14" fmla="*/ 37 w 99"/>
                    <a:gd name="T15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148">
                      <a:moveTo>
                        <a:pt x="37" y="148"/>
                      </a:moveTo>
                      <a:cubicBezTo>
                        <a:pt x="99" y="148"/>
                        <a:pt x="99" y="148"/>
                        <a:pt x="99" y="148"/>
                      </a:cubicBezTo>
                      <a:cubicBezTo>
                        <a:pt x="99" y="105"/>
                        <a:pt x="99" y="105"/>
                        <a:pt x="99" y="105"/>
                      </a:cubicBezTo>
                      <a:cubicBezTo>
                        <a:pt x="43" y="105"/>
                        <a:pt x="43" y="105"/>
                        <a:pt x="43" y="105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31"/>
                        <a:pt x="17" y="148"/>
                        <a:pt x="37" y="148"/>
                      </a:cubicBezTo>
                      <a:close/>
                    </a:path>
                  </a:pathLst>
                </a:cu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35"/>
                <p:cNvSpPr>
                  <a:spLocks noChangeArrowheads="1"/>
                </p:cNvSpPr>
                <p:nvPr/>
              </p:nvSpPr>
              <p:spPr bwMode="auto">
                <a:xfrm>
                  <a:off x="3437" y="3147"/>
                  <a:ext cx="84" cy="393"/>
                </a:xfrm>
                <a:prstGeom prst="rect">
                  <a:avLst/>
                </a:pr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37"/>
                <p:cNvSpPr>
                  <a:spLocks/>
                </p:cNvSpPr>
                <p:nvPr/>
              </p:nvSpPr>
              <p:spPr bwMode="auto">
                <a:xfrm>
                  <a:off x="3902" y="3323"/>
                  <a:ext cx="144" cy="72"/>
                </a:xfrm>
                <a:custGeom>
                  <a:avLst/>
                  <a:gdLst>
                    <a:gd name="T0" fmla="*/ 0 w 87"/>
                    <a:gd name="T1" fmla="*/ 0 h 44"/>
                    <a:gd name="T2" fmla="*/ 87 w 87"/>
                    <a:gd name="T3" fmla="*/ 0 h 44"/>
                    <a:gd name="T4" fmla="*/ 44 w 87"/>
                    <a:gd name="T5" fmla="*/ 44 h 44"/>
                    <a:gd name="T6" fmla="*/ 0 w 87"/>
                    <a:gd name="T7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44">
                      <a:moveTo>
                        <a:pt x="0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24"/>
                        <a:pt x="68" y="44"/>
                        <a:pt x="44" y="44"/>
                      </a:cubicBezTo>
                      <a:cubicBezTo>
                        <a:pt x="19" y="44"/>
                        <a:pt x="0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3843" y="3290"/>
                  <a:ext cx="315" cy="3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39"/>
                <p:cNvSpPr>
                  <a:spLocks/>
                </p:cNvSpPr>
                <p:nvPr/>
              </p:nvSpPr>
              <p:spPr bwMode="auto">
                <a:xfrm>
                  <a:off x="3916" y="3132"/>
                  <a:ext cx="328" cy="158"/>
                </a:xfrm>
                <a:custGeom>
                  <a:avLst/>
                  <a:gdLst>
                    <a:gd name="T0" fmla="*/ 85 w 328"/>
                    <a:gd name="T1" fmla="*/ 0 h 158"/>
                    <a:gd name="T2" fmla="*/ 328 w 328"/>
                    <a:gd name="T3" fmla="*/ 0 h 158"/>
                    <a:gd name="T4" fmla="*/ 242 w 328"/>
                    <a:gd name="T5" fmla="*/ 158 h 158"/>
                    <a:gd name="T6" fmla="*/ 0 w 328"/>
                    <a:gd name="T7" fmla="*/ 158 h 158"/>
                    <a:gd name="T8" fmla="*/ 85 w 328"/>
                    <a:gd name="T9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158">
                      <a:moveTo>
                        <a:pt x="85" y="0"/>
                      </a:moveTo>
                      <a:lnTo>
                        <a:pt x="328" y="0"/>
                      </a:lnTo>
                      <a:lnTo>
                        <a:pt x="242" y="158"/>
                      </a:lnTo>
                      <a:lnTo>
                        <a:pt x="0" y="158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40"/>
                <p:cNvSpPr>
                  <a:spLocks noChangeArrowheads="1"/>
                </p:cNvSpPr>
                <p:nvPr/>
              </p:nvSpPr>
              <p:spPr bwMode="auto">
                <a:xfrm>
                  <a:off x="3843" y="3290"/>
                  <a:ext cx="73" cy="34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/>
              </p:nvSpPr>
              <p:spPr bwMode="auto">
                <a:xfrm>
                  <a:off x="3624" y="2875"/>
                  <a:ext cx="84" cy="138"/>
                </a:xfrm>
                <a:custGeom>
                  <a:avLst/>
                  <a:gdLst>
                    <a:gd name="T0" fmla="*/ 42 w 84"/>
                    <a:gd name="T1" fmla="*/ 138 h 138"/>
                    <a:gd name="T2" fmla="*/ 84 w 84"/>
                    <a:gd name="T3" fmla="*/ 97 h 138"/>
                    <a:gd name="T4" fmla="*/ 84 w 84"/>
                    <a:gd name="T5" fmla="*/ 0 h 138"/>
                    <a:gd name="T6" fmla="*/ 0 w 84"/>
                    <a:gd name="T7" fmla="*/ 0 h 138"/>
                    <a:gd name="T8" fmla="*/ 0 w 84"/>
                    <a:gd name="T9" fmla="*/ 97 h 138"/>
                    <a:gd name="T10" fmla="*/ 42 w 84"/>
                    <a:gd name="T11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38">
                      <a:moveTo>
                        <a:pt x="42" y="138"/>
                      </a:moveTo>
                      <a:lnTo>
                        <a:pt x="84" y="97"/>
                      </a:ln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97"/>
                      </a:lnTo>
                      <a:lnTo>
                        <a:pt x="42" y="138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/>
              </p:nvSpPr>
              <p:spPr bwMode="auto">
                <a:xfrm>
                  <a:off x="3624" y="2875"/>
                  <a:ext cx="84" cy="74"/>
                </a:xfrm>
                <a:custGeom>
                  <a:avLst/>
                  <a:gdLst>
                    <a:gd name="T0" fmla="*/ 51 w 51"/>
                    <a:gd name="T1" fmla="*/ 41 h 45"/>
                    <a:gd name="T2" fmla="*/ 26 w 51"/>
                    <a:gd name="T3" fmla="*/ 45 h 45"/>
                    <a:gd name="T4" fmla="*/ 0 w 51"/>
                    <a:gd name="T5" fmla="*/ 41 h 45"/>
                    <a:gd name="T6" fmla="*/ 0 w 51"/>
                    <a:gd name="T7" fmla="*/ 0 h 45"/>
                    <a:gd name="T8" fmla="*/ 51 w 51"/>
                    <a:gd name="T9" fmla="*/ 0 h 45"/>
                    <a:gd name="T10" fmla="*/ 51 w 51"/>
                    <a:gd name="T11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5">
                      <a:moveTo>
                        <a:pt x="51" y="41"/>
                      </a:moveTo>
                      <a:cubicBezTo>
                        <a:pt x="43" y="44"/>
                        <a:pt x="35" y="45"/>
                        <a:pt x="26" y="45"/>
                      </a:cubicBezTo>
                      <a:cubicBezTo>
                        <a:pt x="17" y="45"/>
                        <a:pt x="9" y="43"/>
                        <a:pt x="0" y="4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lnTo>
                        <a:pt x="51" y="4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/>
              </p:nvSpPr>
              <p:spPr bwMode="auto">
                <a:xfrm>
                  <a:off x="3567" y="2645"/>
                  <a:ext cx="198" cy="135"/>
                </a:xfrm>
                <a:custGeom>
                  <a:avLst/>
                  <a:gdLst>
                    <a:gd name="T0" fmla="*/ 60 w 120"/>
                    <a:gd name="T1" fmla="*/ 0 h 82"/>
                    <a:gd name="T2" fmla="*/ 120 w 120"/>
                    <a:gd name="T3" fmla="*/ 60 h 82"/>
                    <a:gd name="T4" fmla="*/ 120 w 120"/>
                    <a:gd name="T5" fmla="*/ 82 h 82"/>
                    <a:gd name="T6" fmla="*/ 0 w 120"/>
                    <a:gd name="T7" fmla="*/ 82 h 82"/>
                    <a:gd name="T8" fmla="*/ 0 w 120"/>
                    <a:gd name="T9" fmla="*/ 60 h 82"/>
                    <a:gd name="T10" fmla="*/ 60 w 12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82">
                      <a:moveTo>
                        <a:pt x="60" y="0"/>
                      </a:moveTo>
                      <a:cubicBezTo>
                        <a:pt x="93" y="0"/>
                        <a:pt x="120" y="26"/>
                        <a:pt x="120" y="60"/>
                      </a:cubicBezTo>
                      <a:cubicBezTo>
                        <a:pt x="120" y="82"/>
                        <a:pt x="120" y="82"/>
                        <a:pt x="12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26"/>
                        <a:pt x="27" y="0"/>
                        <a:pt x="6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/>
              </p:nvSpPr>
              <p:spPr bwMode="auto">
                <a:xfrm>
                  <a:off x="3567" y="2747"/>
                  <a:ext cx="198" cy="186"/>
                </a:xfrm>
                <a:custGeom>
                  <a:avLst/>
                  <a:gdLst>
                    <a:gd name="T0" fmla="*/ 120 w 120"/>
                    <a:gd name="T1" fmla="*/ 0 h 113"/>
                    <a:gd name="T2" fmla="*/ 120 w 120"/>
                    <a:gd name="T3" fmla="*/ 93 h 113"/>
                    <a:gd name="T4" fmla="*/ 119 w 120"/>
                    <a:gd name="T5" fmla="*/ 93 h 113"/>
                    <a:gd name="T6" fmla="*/ 60 w 120"/>
                    <a:gd name="T7" fmla="*/ 113 h 113"/>
                    <a:gd name="T8" fmla="*/ 1 w 120"/>
                    <a:gd name="T9" fmla="*/ 93 h 113"/>
                    <a:gd name="T10" fmla="*/ 0 w 120"/>
                    <a:gd name="T11" fmla="*/ 93 h 113"/>
                    <a:gd name="T12" fmla="*/ 0 w 120"/>
                    <a:gd name="T13" fmla="*/ 0 h 113"/>
                    <a:gd name="T14" fmla="*/ 120 w 120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13">
                      <a:moveTo>
                        <a:pt x="120" y="0"/>
                      </a:moveTo>
                      <a:cubicBezTo>
                        <a:pt x="120" y="93"/>
                        <a:pt x="120" y="93"/>
                        <a:pt x="120" y="93"/>
                      </a:cubicBezTo>
                      <a:cubicBezTo>
                        <a:pt x="119" y="93"/>
                        <a:pt x="119" y="93"/>
                        <a:pt x="119" y="93"/>
                      </a:cubicBezTo>
                      <a:cubicBezTo>
                        <a:pt x="103" y="105"/>
                        <a:pt x="82" y="113"/>
                        <a:pt x="60" y="113"/>
                      </a:cubicBezTo>
                      <a:cubicBezTo>
                        <a:pt x="38" y="113"/>
                        <a:pt x="17" y="105"/>
                        <a:pt x="1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rapezoid 7"/>
              <p:cNvSpPr/>
              <p:nvPr/>
            </p:nvSpPr>
            <p:spPr bwMode="auto">
              <a:xfrm>
                <a:off x="5772877" y="4882660"/>
                <a:ext cx="132437" cy="392562"/>
              </a:xfrm>
              <a:prstGeom prst="trapezoid">
                <a:avLst/>
              </a:prstGeom>
              <a:solidFill>
                <a:srgbClr val="00188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913437" y="4899025"/>
                <a:ext cx="114299" cy="13652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624510" y="5420158"/>
                <a:ext cx="420687" cy="45719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 rot="10800000">
                <a:off x="5773395" y="5273634"/>
                <a:ext cx="133434" cy="70516"/>
              </a:xfrm>
              <a:prstGeom prst="triangle">
                <a:avLst/>
              </a:prstGeom>
              <a:solidFill>
                <a:srgbClr val="00188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" name="Trapezoid 5"/>
            <p:cNvSpPr/>
            <p:nvPr/>
          </p:nvSpPr>
          <p:spPr bwMode="auto">
            <a:xfrm rot="10800000">
              <a:off x="5755415" y="4794364"/>
              <a:ext cx="104775" cy="91475"/>
            </a:xfrm>
            <a:prstGeom prst="trapezoid">
              <a:avLst/>
            </a:prstGeom>
            <a:solidFill>
              <a:srgbClr val="00188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9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7483766" y="2720652"/>
            <a:ext cx="810836" cy="2227849"/>
            <a:chOff x="2190750" y="1501775"/>
            <a:chExt cx="849313" cy="2298700"/>
          </a:xfrm>
        </p:grpSpPr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3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1528" y="1182"/>
                <a:ext cx="39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6"/>
              <p:cNvSpPr>
                <a:spLocks noChangeArrowheads="1"/>
              </p:cNvSpPr>
              <p:nvPr/>
            </p:nvSpPr>
            <p:spPr bwMode="auto">
              <a:xfrm>
                <a:off x="1502" y="1211"/>
                <a:ext cx="58" cy="60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7"/>
              <p:cNvSpPr>
                <a:spLocks noChangeArrowheads="1"/>
              </p:cNvSpPr>
              <p:nvPr/>
            </p:nvSpPr>
            <p:spPr bwMode="auto">
              <a:xfrm>
                <a:off x="1730" y="1180"/>
                <a:ext cx="40" cy="3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1737" y="1211"/>
                <a:ext cx="60" cy="58"/>
              </a:xfrm>
              <a:prstGeom prst="ellipse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1550" y="1195"/>
                <a:ext cx="198" cy="119"/>
              </a:xfrm>
              <a:prstGeom prst="rect">
                <a:avLst/>
              </a:pr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1570" y="1241"/>
                <a:ext cx="160" cy="53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1458" y="1749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795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1795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6A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"/>
              <p:cNvSpPr>
                <a:spLocks/>
              </p:cNvSpPr>
              <p:nvPr/>
            </p:nvSpPr>
            <p:spPr bwMode="auto">
              <a:xfrm>
                <a:off x="1550" y="1041"/>
                <a:ext cx="198" cy="187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3"/>
              <p:cNvSpPr>
                <a:spLocks/>
              </p:cNvSpPr>
              <p:nvPr/>
            </p:nvSpPr>
            <p:spPr bwMode="auto">
              <a:xfrm>
                <a:off x="1550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40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rgbClr val="DC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5"/>
              <p:cNvSpPr>
                <a:spLocks/>
              </p:cNvSpPr>
              <p:nvPr/>
            </p:nvSpPr>
            <p:spPr bwMode="auto">
              <a:xfrm>
                <a:off x="1417" y="1269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E5C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"/>
              <p:cNvSpPr>
                <a:spLocks/>
              </p:cNvSpPr>
              <p:nvPr/>
            </p:nvSpPr>
            <p:spPr bwMode="auto">
              <a:xfrm>
                <a:off x="1495" y="1241"/>
                <a:ext cx="155" cy="201"/>
              </a:xfrm>
              <a:custGeom>
                <a:avLst/>
                <a:gdLst>
                  <a:gd name="T0" fmla="*/ 87 w 155"/>
                  <a:gd name="T1" fmla="*/ 73 h 201"/>
                  <a:gd name="T2" fmla="*/ 58 w 155"/>
                  <a:gd name="T3" fmla="*/ 93 h 201"/>
                  <a:gd name="T4" fmla="*/ 155 w 155"/>
                  <a:gd name="T5" fmla="*/ 201 h 201"/>
                  <a:gd name="T6" fmla="*/ 75 w 155"/>
                  <a:gd name="T7" fmla="*/ 0 h 201"/>
                  <a:gd name="T8" fmla="*/ 0 w 155"/>
                  <a:gd name="T9" fmla="*/ 28 h 201"/>
                  <a:gd name="T10" fmla="*/ 40 w 155"/>
                  <a:gd name="T11" fmla="*/ 73 h 201"/>
                  <a:gd name="T12" fmla="*/ 87 w 155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201">
                    <a:moveTo>
                      <a:pt x="87" y="73"/>
                    </a:moveTo>
                    <a:lnTo>
                      <a:pt x="58" y="93"/>
                    </a:lnTo>
                    <a:lnTo>
                      <a:pt x="155" y="201"/>
                    </a:lnTo>
                    <a:lnTo>
                      <a:pt x="75" y="0"/>
                    </a:lnTo>
                    <a:lnTo>
                      <a:pt x="0" y="28"/>
                    </a:lnTo>
                    <a:lnTo>
                      <a:pt x="40" y="73"/>
                    </a:lnTo>
                    <a:lnTo>
                      <a:pt x="8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"/>
              <p:cNvSpPr>
                <a:spLocks/>
              </p:cNvSpPr>
              <p:nvPr/>
            </p:nvSpPr>
            <p:spPr bwMode="auto">
              <a:xfrm>
                <a:off x="1650" y="1241"/>
                <a:ext cx="153" cy="201"/>
              </a:xfrm>
              <a:custGeom>
                <a:avLst/>
                <a:gdLst>
                  <a:gd name="T0" fmla="*/ 67 w 153"/>
                  <a:gd name="T1" fmla="*/ 73 h 201"/>
                  <a:gd name="T2" fmla="*/ 95 w 153"/>
                  <a:gd name="T3" fmla="*/ 93 h 201"/>
                  <a:gd name="T4" fmla="*/ 0 w 153"/>
                  <a:gd name="T5" fmla="*/ 201 h 201"/>
                  <a:gd name="T6" fmla="*/ 80 w 153"/>
                  <a:gd name="T7" fmla="*/ 0 h 201"/>
                  <a:gd name="T8" fmla="*/ 153 w 153"/>
                  <a:gd name="T9" fmla="*/ 28 h 201"/>
                  <a:gd name="T10" fmla="*/ 113 w 153"/>
                  <a:gd name="T11" fmla="*/ 73 h 201"/>
                  <a:gd name="T12" fmla="*/ 67 w 153"/>
                  <a:gd name="T13" fmla="*/ 7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201">
                    <a:moveTo>
                      <a:pt x="67" y="73"/>
                    </a:moveTo>
                    <a:lnTo>
                      <a:pt x="95" y="93"/>
                    </a:lnTo>
                    <a:lnTo>
                      <a:pt x="0" y="201"/>
                    </a:lnTo>
                    <a:lnTo>
                      <a:pt x="80" y="0"/>
                    </a:lnTo>
                    <a:lnTo>
                      <a:pt x="153" y="28"/>
                    </a:lnTo>
                    <a:lnTo>
                      <a:pt x="113" y="73"/>
                    </a:lnTo>
                    <a:lnTo>
                      <a:pt x="67" y="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3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15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>
                <a:off x="1753" y="1153"/>
                <a:ext cx="14" cy="14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 bwMode="auto">
            <a:xfrm>
              <a:off x="2249487" y="2433265"/>
              <a:ext cx="134937" cy="44945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0800000">
              <a:off x="2528755" y="2054226"/>
              <a:ext cx="179651" cy="237330"/>
            </a:xfrm>
            <a:prstGeom prst="triangle">
              <a:avLst/>
            </a:prstGeom>
            <a:solidFill>
              <a:srgbClr val="FFCC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850354" y="2456892"/>
              <a:ext cx="134937" cy="430770"/>
            </a:xfrm>
            <a:prstGeom prst="rect">
              <a:avLst/>
            </a:prstGeom>
            <a:solidFill>
              <a:srgbClr val="9B4F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8553652" y="2549050"/>
            <a:ext cx="810836" cy="2194560"/>
            <a:chOff x="2190750" y="1501775"/>
            <a:chExt cx="849313" cy="2298700"/>
          </a:xfrm>
        </p:grpSpPr>
        <p:grpSp>
          <p:nvGrpSpPr>
            <p:cNvPr id="67" name="Group 4"/>
            <p:cNvGrpSpPr>
              <a:grpSpLocks noChangeAspect="1"/>
            </p:cNvGrpSpPr>
            <p:nvPr/>
          </p:nvGrpSpPr>
          <p:grpSpPr bwMode="auto">
            <a:xfrm>
              <a:off x="2190750" y="1501775"/>
              <a:ext cx="849313" cy="2298700"/>
              <a:chOff x="1380" y="946"/>
              <a:chExt cx="535" cy="1448"/>
            </a:xfrm>
          </p:grpSpPr>
          <p:sp>
            <p:nvSpPr>
              <p:cNvPr id="7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380" y="948"/>
                <a:ext cx="535" cy="1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9"/>
              <p:cNvSpPr>
                <a:spLocks noChangeArrowheads="1"/>
              </p:cNvSpPr>
              <p:nvPr/>
            </p:nvSpPr>
            <p:spPr bwMode="auto">
              <a:xfrm>
                <a:off x="1532" y="1124"/>
                <a:ext cx="235" cy="14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1527" y="1080"/>
                <a:ext cx="243" cy="52"/>
              </a:xfrm>
              <a:custGeom>
                <a:avLst/>
                <a:gdLst>
                  <a:gd name="T0" fmla="*/ 146 w 146"/>
                  <a:gd name="T1" fmla="*/ 23 h 31"/>
                  <a:gd name="T2" fmla="*/ 139 w 146"/>
                  <a:gd name="T3" fmla="*/ 31 h 31"/>
                  <a:gd name="T4" fmla="*/ 8 w 146"/>
                  <a:gd name="T5" fmla="*/ 31 h 31"/>
                  <a:gd name="T6" fmla="*/ 0 w 146"/>
                  <a:gd name="T7" fmla="*/ 23 h 31"/>
                  <a:gd name="T8" fmla="*/ 0 w 146"/>
                  <a:gd name="T9" fmla="*/ 7 h 31"/>
                  <a:gd name="T10" fmla="*/ 8 w 146"/>
                  <a:gd name="T11" fmla="*/ 0 h 31"/>
                  <a:gd name="T12" fmla="*/ 139 w 146"/>
                  <a:gd name="T13" fmla="*/ 0 h 31"/>
                  <a:gd name="T14" fmla="*/ 146 w 146"/>
                  <a:gd name="T15" fmla="*/ 7 h 31"/>
                  <a:gd name="T16" fmla="*/ 146 w 14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" h="31">
                    <a:moveTo>
                      <a:pt x="146" y="23"/>
                    </a:moveTo>
                    <a:cubicBezTo>
                      <a:pt x="146" y="27"/>
                      <a:pt x="143" y="31"/>
                      <a:pt x="139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4" y="31"/>
                      <a:pt x="0" y="27"/>
                      <a:pt x="0" y="2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3" y="0"/>
                      <a:pt x="146" y="3"/>
                      <a:pt x="146" y="7"/>
                    </a:cubicBezTo>
                    <a:lnTo>
                      <a:pt x="146" y="23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2"/>
              <p:cNvSpPr>
                <a:spLocks noChangeArrowheads="1"/>
              </p:cNvSpPr>
              <p:nvPr/>
            </p:nvSpPr>
            <p:spPr bwMode="auto">
              <a:xfrm>
                <a:off x="1525" y="1269"/>
                <a:ext cx="245" cy="196"/>
              </a:xfrm>
              <a:prstGeom prst="rect">
                <a:avLst/>
              </a:pr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460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1635" y="1745"/>
                <a:ext cx="145" cy="566"/>
              </a:xfrm>
              <a:custGeom>
                <a:avLst/>
                <a:gdLst>
                  <a:gd name="T0" fmla="*/ 145 w 145"/>
                  <a:gd name="T1" fmla="*/ 566 h 566"/>
                  <a:gd name="T2" fmla="*/ 0 w 145"/>
                  <a:gd name="T3" fmla="*/ 566 h 566"/>
                  <a:gd name="T4" fmla="*/ 77 w 145"/>
                  <a:gd name="T5" fmla="*/ 0 h 566"/>
                  <a:gd name="T6" fmla="*/ 145 w 145"/>
                  <a:gd name="T7" fmla="*/ 0 h 566"/>
                  <a:gd name="T8" fmla="*/ 145 w 145"/>
                  <a:gd name="T9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566">
                    <a:moveTo>
                      <a:pt x="145" y="566"/>
                    </a:moveTo>
                    <a:lnTo>
                      <a:pt x="0" y="566"/>
                    </a:lnTo>
                    <a:lnTo>
                      <a:pt x="77" y="0"/>
                    </a:lnTo>
                    <a:lnTo>
                      <a:pt x="145" y="0"/>
                    </a:lnTo>
                    <a:lnTo>
                      <a:pt x="145" y="5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1425" y="2311"/>
                <a:ext cx="160" cy="83"/>
              </a:xfrm>
              <a:custGeom>
                <a:avLst/>
                <a:gdLst>
                  <a:gd name="T0" fmla="*/ 54 w 96"/>
                  <a:gd name="T1" fmla="*/ 0 h 50"/>
                  <a:gd name="T2" fmla="*/ 0 w 96"/>
                  <a:gd name="T3" fmla="*/ 50 h 50"/>
                  <a:gd name="T4" fmla="*/ 54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4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4" y="0"/>
                    </a:moveTo>
                    <a:cubicBezTo>
                      <a:pt x="26" y="0"/>
                      <a:pt x="2" y="22"/>
                      <a:pt x="0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16"/>
              <p:cNvSpPr>
                <a:spLocks noChangeArrowheads="1"/>
              </p:cNvSpPr>
              <p:nvPr/>
            </p:nvSpPr>
            <p:spPr bwMode="auto">
              <a:xfrm>
                <a:off x="180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1800" y="1801"/>
                <a:ext cx="72" cy="144"/>
              </a:xfrm>
              <a:custGeom>
                <a:avLst/>
                <a:gdLst>
                  <a:gd name="T0" fmla="*/ 0 w 43"/>
                  <a:gd name="T1" fmla="*/ 0 h 87"/>
                  <a:gd name="T2" fmla="*/ 0 w 43"/>
                  <a:gd name="T3" fmla="*/ 87 h 87"/>
                  <a:gd name="T4" fmla="*/ 43 w 43"/>
                  <a:gd name="T5" fmla="*/ 44 h 87"/>
                  <a:gd name="T6" fmla="*/ 0 w 43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7">
                    <a:moveTo>
                      <a:pt x="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4" y="87"/>
                      <a:pt x="43" y="68"/>
                      <a:pt x="43" y="44"/>
                    </a:cubicBezTo>
                    <a:cubicBezTo>
                      <a:pt x="43" y="19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430" y="1448"/>
                <a:ext cx="72" cy="426"/>
              </a:xfrm>
              <a:prstGeom prst="rect">
                <a:avLst/>
              </a:pr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9"/>
              <p:cNvSpPr>
                <a:spLocks/>
              </p:cNvSpPr>
              <p:nvPr/>
            </p:nvSpPr>
            <p:spPr bwMode="auto">
              <a:xfrm>
                <a:off x="1428" y="1801"/>
                <a:ext cx="74" cy="144"/>
              </a:xfrm>
              <a:custGeom>
                <a:avLst/>
                <a:gdLst>
                  <a:gd name="T0" fmla="*/ 44 w 44"/>
                  <a:gd name="T1" fmla="*/ 0 h 87"/>
                  <a:gd name="T2" fmla="*/ 44 w 44"/>
                  <a:gd name="T3" fmla="*/ 87 h 87"/>
                  <a:gd name="T4" fmla="*/ 0 w 44"/>
                  <a:gd name="T5" fmla="*/ 44 h 87"/>
                  <a:gd name="T6" fmla="*/ 44 w 44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87">
                    <a:moveTo>
                      <a:pt x="44" y="0"/>
                    </a:moveTo>
                    <a:cubicBezTo>
                      <a:pt x="44" y="87"/>
                      <a:pt x="44" y="87"/>
                      <a:pt x="44" y="87"/>
                    </a:cubicBezTo>
                    <a:cubicBezTo>
                      <a:pt x="20" y="87"/>
                      <a:pt x="0" y="68"/>
                      <a:pt x="0" y="44"/>
                    </a:cubicBezTo>
                    <a:cubicBezTo>
                      <a:pt x="0" y="19"/>
                      <a:pt x="20" y="0"/>
                      <a:pt x="44" y="0"/>
                    </a:cubicBez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1607" y="1170"/>
                <a:ext cx="85" cy="141"/>
              </a:xfrm>
              <a:custGeom>
                <a:avLst/>
                <a:gdLst>
                  <a:gd name="T0" fmla="*/ 41 w 85"/>
                  <a:gd name="T1" fmla="*/ 141 h 141"/>
                  <a:gd name="T2" fmla="*/ 0 w 85"/>
                  <a:gd name="T3" fmla="*/ 136 h 141"/>
                  <a:gd name="T4" fmla="*/ 0 w 85"/>
                  <a:gd name="T5" fmla="*/ 0 h 141"/>
                  <a:gd name="T6" fmla="*/ 85 w 85"/>
                  <a:gd name="T7" fmla="*/ 0 h 141"/>
                  <a:gd name="T8" fmla="*/ 85 w 85"/>
                  <a:gd name="T9" fmla="*/ 141 h 141"/>
                  <a:gd name="T10" fmla="*/ 41 w 85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141">
                    <a:moveTo>
                      <a:pt x="41" y="141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41"/>
                    </a:lnTo>
                    <a:lnTo>
                      <a:pt x="41" y="141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1607" y="1170"/>
                <a:ext cx="85" cy="74"/>
              </a:xfrm>
              <a:custGeom>
                <a:avLst/>
                <a:gdLst>
                  <a:gd name="T0" fmla="*/ 0 w 51"/>
                  <a:gd name="T1" fmla="*/ 42 h 45"/>
                  <a:gd name="T2" fmla="*/ 25 w 51"/>
                  <a:gd name="T3" fmla="*/ 45 h 45"/>
                  <a:gd name="T4" fmla="*/ 51 w 51"/>
                  <a:gd name="T5" fmla="*/ 42 h 45"/>
                  <a:gd name="T6" fmla="*/ 51 w 51"/>
                  <a:gd name="T7" fmla="*/ 0 h 45"/>
                  <a:gd name="T8" fmla="*/ 0 w 51"/>
                  <a:gd name="T9" fmla="*/ 0 h 45"/>
                  <a:gd name="T10" fmla="*/ 0 w 51"/>
                  <a:gd name="T11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5">
                    <a:moveTo>
                      <a:pt x="0" y="42"/>
                    </a:moveTo>
                    <a:cubicBezTo>
                      <a:pt x="8" y="44"/>
                      <a:pt x="16" y="45"/>
                      <a:pt x="25" y="45"/>
                    </a:cubicBezTo>
                    <a:cubicBezTo>
                      <a:pt x="34" y="45"/>
                      <a:pt x="43" y="44"/>
                      <a:pt x="51" y="4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2"/>
              <p:cNvSpPr>
                <a:spLocks/>
              </p:cNvSpPr>
              <p:nvPr/>
            </p:nvSpPr>
            <p:spPr bwMode="auto">
              <a:xfrm>
                <a:off x="1550" y="1026"/>
                <a:ext cx="198" cy="202"/>
              </a:xfrm>
              <a:custGeom>
                <a:avLst/>
                <a:gdLst>
                  <a:gd name="T0" fmla="*/ 0 w 119"/>
                  <a:gd name="T1" fmla="*/ 0 h 113"/>
                  <a:gd name="T2" fmla="*/ 0 w 119"/>
                  <a:gd name="T3" fmla="*/ 93 h 113"/>
                  <a:gd name="T4" fmla="*/ 0 w 119"/>
                  <a:gd name="T5" fmla="*/ 93 h 113"/>
                  <a:gd name="T6" fmla="*/ 59 w 119"/>
                  <a:gd name="T7" fmla="*/ 113 h 113"/>
                  <a:gd name="T8" fmla="*/ 119 w 119"/>
                  <a:gd name="T9" fmla="*/ 93 h 113"/>
                  <a:gd name="T10" fmla="*/ 119 w 119"/>
                  <a:gd name="T11" fmla="*/ 0 h 113"/>
                  <a:gd name="T12" fmla="*/ 0 w 119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3">
                    <a:moveTo>
                      <a:pt x="0" y="0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106"/>
                      <a:pt x="37" y="113"/>
                      <a:pt x="59" y="113"/>
                    </a:cubicBezTo>
                    <a:cubicBezTo>
                      <a:pt x="81" y="113"/>
                      <a:pt x="103" y="106"/>
                      <a:pt x="119" y="93"/>
                    </a:cubicBezTo>
                    <a:cubicBezTo>
                      <a:pt x="119" y="0"/>
                      <a:pt x="119" y="0"/>
                      <a:pt x="11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3"/>
              <p:cNvSpPr>
                <a:spLocks/>
              </p:cNvSpPr>
              <p:nvPr/>
            </p:nvSpPr>
            <p:spPr bwMode="auto">
              <a:xfrm>
                <a:off x="1528" y="946"/>
                <a:ext cx="140" cy="149"/>
              </a:xfrm>
              <a:custGeom>
                <a:avLst/>
                <a:gdLst>
                  <a:gd name="T0" fmla="*/ 84 w 84"/>
                  <a:gd name="T1" fmla="*/ 5 h 90"/>
                  <a:gd name="T2" fmla="*/ 60 w 84"/>
                  <a:gd name="T3" fmla="*/ 0 h 90"/>
                  <a:gd name="T4" fmla="*/ 0 w 84"/>
                  <a:gd name="T5" fmla="*/ 60 h 90"/>
                  <a:gd name="T6" fmla="*/ 0 w 84"/>
                  <a:gd name="T7" fmla="*/ 90 h 90"/>
                  <a:gd name="T8" fmla="*/ 84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84" y="5"/>
                    </a:moveTo>
                    <a:cubicBezTo>
                      <a:pt x="77" y="2"/>
                      <a:pt x="69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44" y="85"/>
                      <a:pt x="79" y="50"/>
                      <a:pt x="84" y="5"/>
                    </a:cubicBezTo>
                    <a:close/>
                  </a:path>
                </a:pathLst>
              </a:cu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1608" y="946"/>
                <a:ext cx="159" cy="149"/>
              </a:xfrm>
              <a:custGeom>
                <a:avLst/>
                <a:gdLst>
                  <a:gd name="T0" fmla="*/ 0 w 84"/>
                  <a:gd name="T1" fmla="*/ 5 h 90"/>
                  <a:gd name="T2" fmla="*/ 24 w 84"/>
                  <a:gd name="T3" fmla="*/ 0 h 90"/>
                  <a:gd name="T4" fmla="*/ 84 w 84"/>
                  <a:gd name="T5" fmla="*/ 60 h 90"/>
                  <a:gd name="T6" fmla="*/ 84 w 84"/>
                  <a:gd name="T7" fmla="*/ 90 h 90"/>
                  <a:gd name="T8" fmla="*/ 0 w 84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0">
                    <a:moveTo>
                      <a:pt x="0" y="5"/>
                    </a:moveTo>
                    <a:cubicBezTo>
                      <a:pt x="7" y="2"/>
                      <a:pt x="16" y="0"/>
                      <a:pt x="24" y="0"/>
                    </a:cubicBezTo>
                    <a:cubicBezTo>
                      <a:pt x="58" y="0"/>
                      <a:pt x="84" y="27"/>
                      <a:pt x="84" y="6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40" y="85"/>
                      <a:pt x="5" y="50"/>
                      <a:pt x="0" y="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1419" y="1267"/>
                <a:ext cx="463" cy="572"/>
              </a:xfrm>
              <a:custGeom>
                <a:avLst/>
                <a:gdLst>
                  <a:gd name="T0" fmla="*/ 219 w 278"/>
                  <a:gd name="T1" fmla="*/ 0 h 345"/>
                  <a:gd name="T2" fmla="*/ 186 w 278"/>
                  <a:gd name="T3" fmla="*/ 0 h 345"/>
                  <a:gd name="T4" fmla="*/ 140 w 278"/>
                  <a:gd name="T5" fmla="*/ 104 h 345"/>
                  <a:gd name="T6" fmla="*/ 93 w 278"/>
                  <a:gd name="T7" fmla="*/ 0 h 345"/>
                  <a:gd name="T8" fmla="*/ 58 w 278"/>
                  <a:gd name="T9" fmla="*/ 0 h 345"/>
                  <a:gd name="T10" fmla="*/ 0 w 278"/>
                  <a:gd name="T11" fmla="*/ 59 h 345"/>
                  <a:gd name="T12" fmla="*/ 0 w 278"/>
                  <a:gd name="T13" fmla="*/ 220 h 345"/>
                  <a:gd name="T14" fmla="*/ 51 w 278"/>
                  <a:gd name="T15" fmla="*/ 220 h 345"/>
                  <a:gd name="T16" fmla="*/ 51 w 278"/>
                  <a:gd name="T17" fmla="*/ 109 h 345"/>
                  <a:gd name="T18" fmla="*/ 58 w 278"/>
                  <a:gd name="T19" fmla="*/ 109 h 345"/>
                  <a:gd name="T20" fmla="*/ 59 w 278"/>
                  <a:gd name="T21" fmla="*/ 345 h 345"/>
                  <a:gd name="T22" fmla="*/ 218 w 278"/>
                  <a:gd name="T23" fmla="*/ 345 h 345"/>
                  <a:gd name="T24" fmla="*/ 219 w 278"/>
                  <a:gd name="T25" fmla="*/ 109 h 345"/>
                  <a:gd name="T26" fmla="*/ 227 w 278"/>
                  <a:gd name="T27" fmla="*/ 109 h 345"/>
                  <a:gd name="T28" fmla="*/ 227 w 278"/>
                  <a:gd name="T29" fmla="*/ 214 h 345"/>
                  <a:gd name="T30" fmla="*/ 278 w 278"/>
                  <a:gd name="T31" fmla="*/ 214 h 345"/>
                  <a:gd name="T32" fmla="*/ 278 w 278"/>
                  <a:gd name="T33" fmla="*/ 59 h 345"/>
                  <a:gd name="T34" fmla="*/ 219 w 278"/>
                  <a:gd name="T3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345">
                    <a:moveTo>
                      <a:pt x="21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0" y="104"/>
                      <a:pt x="140" y="104"/>
                      <a:pt x="140" y="104"/>
                    </a:cubicBezTo>
                    <a:cubicBezTo>
                      <a:pt x="140" y="104"/>
                      <a:pt x="105" y="30"/>
                      <a:pt x="9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51" y="220"/>
                      <a:pt x="51" y="220"/>
                      <a:pt x="51" y="220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345"/>
                      <a:pt x="59" y="345"/>
                      <a:pt x="59" y="345"/>
                    </a:cubicBezTo>
                    <a:cubicBezTo>
                      <a:pt x="218" y="345"/>
                      <a:pt x="218" y="345"/>
                      <a:pt x="218" y="345"/>
                    </a:cubicBezTo>
                    <a:cubicBezTo>
                      <a:pt x="219" y="109"/>
                      <a:pt x="219" y="109"/>
                      <a:pt x="219" y="109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27" y="214"/>
                      <a:pt x="227" y="214"/>
                      <a:pt x="227" y="214"/>
                    </a:cubicBezTo>
                    <a:cubicBezTo>
                      <a:pt x="278" y="214"/>
                      <a:pt x="278" y="214"/>
                      <a:pt x="278" y="214"/>
                    </a:cubicBezTo>
                    <a:cubicBezTo>
                      <a:pt x="278" y="59"/>
                      <a:pt x="278" y="59"/>
                      <a:pt x="278" y="59"/>
                    </a:cubicBezTo>
                    <a:cubicBezTo>
                      <a:pt x="278" y="27"/>
                      <a:pt x="251" y="0"/>
                      <a:pt x="219" y="0"/>
                    </a:cubicBezTo>
                    <a:close/>
                  </a:path>
                </a:pathLst>
              </a:cu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6"/>
              <p:cNvSpPr>
                <a:spLocks/>
              </p:cNvSpPr>
              <p:nvPr/>
            </p:nvSpPr>
            <p:spPr bwMode="auto">
              <a:xfrm>
                <a:off x="14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4" y="25"/>
                      <a:pt x="86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7"/>
              <p:cNvSpPr>
                <a:spLocks/>
              </p:cNvSpPr>
              <p:nvPr/>
            </p:nvSpPr>
            <p:spPr bwMode="auto">
              <a:xfrm>
                <a:off x="1623" y="2311"/>
                <a:ext cx="160" cy="83"/>
              </a:xfrm>
              <a:custGeom>
                <a:avLst/>
                <a:gdLst>
                  <a:gd name="T0" fmla="*/ 55 w 96"/>
                  <a:gd name="T1" fmla="*/ 0 h 50"/>
                  <a:gd name="T2" fmla="*/ 0 w 96"/>
                  <a:gd name="T3" fmla="*/ 50 h 50"/>
                  <a:gd name="T4" fmla="*/ 55 w 96"/>
                  <a:gd name="T5" fmla="*/ 50 h 50"/>
                  <a:gd name="T6" fmla="*/ 96 w 96"/>
                  <a:gd name="T7" fmla="*/ 50 h 50"/>
                  <a:gd name="T8" fmla="*/ 96 w 96"/>
                  <a:gd name="T9" fmla="*/ 0 h 50"/>
                  <a:gd name="T10" fmla="*/ 55 w 96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50">
                    <a:moveTo>
                      <a:pt x="55" y="0"/>
                    </a:moveTo>
                    <a:cubicBezTo>
                      <a:pt x="26" y="0"/>
                      <a:pt x="3" y="22"/>
                      <a:pt x="0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/>
              </p:cNvSpPr>
              <p:nvPr/>
            </p:nvSpPr>
            <p:spPr bwMode="auto">
              <a:xfrm>
                <a:off x="1638" y="2311"/>
                <a:ext cx="145" cy="42"/>
              </a:xfrm>
              <a:custGeom>
                <a:avLst/>
                <a:gdLst>
                  <a:gd name="T0" fmla="*/ 46 w 87"/>
                  <a:gd name="T1" fmla="*/ 0 h 25"/>
                  <a:gd name="T2" fmla="*/ 0 w 87"/>
                  <a:gd name="T3" fmla="*/ 25 h 25"/>
                  <a:gd name="T4" fmla="*/ 59 w 87"/>
                  <a:gd name="T5" fmla="*/ 25 h 25"/>
                  <a:gd name="T6" fmla="*/ 87 w 87"/>
                  <a:gd name="T7" fmla="*/ 0 h 25"/>
                  <a:gd name="T8" fmla="*/ 46 w 8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">
                    <a:moveTo>
                      <a:pt x="46" y="0"/>
                    </a:moveTo>
                    <a:cubicBezTo>
                      <a:pt x="27" y="0"/>
                      <a:pt x="10" y="10"/>
                      <a:pt x="0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73" y="25"/>
                      <a:pt x="85" y="14"/>
                      <a:pt x="87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A8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Rectangle 67"/>
            <p:cNvSpPr/>
            <p:nvPr/>
          </p:nvSpPr>
          <p:spPr bwMode="auto">
            <a:xfrm>
              <a:off x="2252663" y="2433265"/>
              <a:ext cx="134937" cy="44945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10800000">
              <a:off x="2511050" y="2054342"/>
              <a:ext cx="214538" cy="237330"/>
            </a:xfrm>
            <a:prstGeom prst="triangle">
              <a:avLst/>
            </a:prstGeom>
            <a:solidFill>
              <a:srgbClr val="00D8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588576" y="235426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592547" y="2472901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2596516" y="2582755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851225" y="2492969"/>
              <a:ext cx="134937" cy="430770"/>
            </a:xfrm>
            <a:prstGeom prst="rect">
              <a:avLst/>
            </a:prstGeom>
            <a:solidFill>
              <a:srgbClr val="00B29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10206402" y="789823"/>
            <a:ext cx="701348" cy="2194560"/>
            <a:chOff x="5598891" y="1620822"/>
            <a:chExt cx="701145" cy="2193925"/>
          </a:xfrm>
        </p:grpSpPr>
        <p:grpSp>
          <p:nvGrpSpPr>
            <p:cNvPr id="95" name="Group 94"/>
            <p:cNvGrpSpPr/>
            <p:nvPr/>
          </p:nvGrpSpPr>
          <p:grpSpPr>
            <a:xfrm>
              <a:off x="5598891" y="1620822"/>
              <a:ext cx="701145" cy="2193925"/>
              <a:chOff x="4748213" y="1576388"/>
              <a:chExt cx="701145" cy="2193925"/>
            </a:xfrm>
          </p:grpSpPr>
          <p:grpSp>
            <p:nvGrpSpPr>
              <p:cNvPr id="97" name="Group 40"/>
              <p:cNvGrpSpPr>
                <a:grpSpLocks noChangeAspect="1"/>
              </p:cNvGrpSpPr>
              <p:nvPr/>
            </p:nvGrpSpPr>
            <p:grpSpPr bwMode="auto">
              <a:xfrm>
                <a:off x="4748213" y="1576388"/>
                <a:ext cx="700087" cy="2193925"/>
                <a:chOff x="2991" y="993"/>
                <a:chExt cx="441" cy="1382"/>
              </a:xfrm>
            </p:grpSpPr>
            <p:sp>
              <p:nvSpPr>
                <p:cNvPr id="102" name="AutoShape 3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991" y="993"/>
                  <a:ext cx="441" cy="1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41"/>
                <p:cNvSpPr>
                  <a:spLocks/>
                </p:cNvSpPr>
                <p:nvPr/>
              </p:nvSpPr>
              <p:spPr bwMode="auto">
                <a:xfrm>
                  <a:off x="3097" y="1129"/>
                  <a:ext cx="229" cy="48"/>
                </a:xfrm>
                <a:custGeom>
                  <a:avLst/>
                  <a:gdLst>
                    <a:gd name="T0" fmla="*/ 0 w 145"/>
                    <a:gd name="T1" fmla="*/ 23 h 30"/>
                    <a:gd name="T2" fmla="*/ 7 w 145"/>
                    <a:gd name="T3" fmla="*/ 30 h 30"/>
                    <a:gd name="T4" fmla="*/ 138 w 145"/>
                    <a:gd name="T5" fmla="*/ 30 h 30"/>
                    <a:gd name="T6" fmla="*/ 145 w 145"/>
                    <a:gd name="T7" fmla="*/ 23 h 30"/>
                    <a:gd name="T8" fmla="*/ 145 w 145"/>
                    <a:gd name="T9" fmla="*/ 7 h 30"/>
                    <a:gd name="T10" fmla="*/ 138 w 145"/>
                    <a:gd name="T11" fmla="*/ 0 h 30"/>
                    <a:gd name="T12" fmla="*/ 7 w 145"/>
                    <a:gd name="T13" fmla="*/ 0 h 30"/>
                    <a:gd name="T14" fmla="*/ 0 w 145"/>
                    <a:gd name="T15" fmla="*/ 7 h 30"/>
                    <a:gd name="T16" fmla="*/ 0 w 145"/>
                    <a:gd name="T17" fmla="*/ 2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5" h="30">
                      <a:moveTo>
                        <a:pt x="0" y="23"/>
                      </a:moveTo>
                      <a:cubicBezTo>
                        <a:pt x="0" y="27"/>
                        <a:pt x="3" y="30"/>
                        <a:pt x="7" y="30"/>
                      </a:cubicBezTo>
                      <a:cubicBezTo>
                        <a:pt x="138" y="30"/>
                        <a:pt x="138" y="30"/>
                        <a:pt x="138" y="30"/>
                      </a:cubicBezTo>
                      <a:cubicBezTo>
                        <a:pt x="142" y="30"/>
                        <a:pt x="145" y="27"/>
                        <a:pt x="145" y="23"/>
                      </a:cubicBezTo>
                      <a:cubicBezTo>
                        <a:pt x="145" y="7"/>
                        <a:pt x="145" y="7"/>
                        <a:pt x="145" y="7"/>
                      </a:cubicBezTo>
                      <a:cubicBezTo>
                        <a:pt x="145" y="3"/>
                        <a:pt x="142" y="0"/>
                        <a:pt x="13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42"/>
                <p:cNvSpPr>
                  <a:spLocks/>
                </p:cNvSpPr>
                <p:nvPr/>
              </p:nvSpPr>
              <p:spPr bwMode="auto">
                <a:xfrm>
                  <a:off x="3084" y="1759"/>
                  <a:ext cx="255" cy="545"/>
                </a:xfrm>
                <a:custGeom>
                  <a:avLst/>
                  <a:gdLst>
                    <a:gd name="T0" fmla="*/ 0 w 255"/>
                    <a:gd name="T1" fmla="*/ 0 h 545"/>
                    <a:gd name="T2" fmla="*/ 2 w 255"/>
                    <a:gd name="T3" fmla="*/ 0 h 545"/>
                    <a:gd name="T4" fmla="*/ 67 w 255"/>
                    <a:gd name="T5" fmla="*/ 0 h 545"/>
                    <a:gd name="T6" fmla="*/ 188 w 255"/>
                    <a:gd name="T7" fmla="*/ 0 h 545"/>
                    <a:gd name="T8" fmla="*/ 255 w 255"/>
                    <a:gd name="T9" fmla="*/ 0 h 545"/>
                    <a:gd name="T10" fmla="*/ 255 w 255"/>
                    <a:gd name="T11" fmla="*/ 82 h 545"/>
                    <a:gd name="T12" fmla="*/ 255 w 255"/>
                    <a:gd name="T13" fmla="*/ 545 h 545"/>
                    <a:gd name="T14" fmla="*/ 188 w 255"/>
                    <a:gd name="T15" fmla="*/ 545 h 545"/>
                    <a:gd name="T16" fmla="*/ 188 w 255"/>
                    <a:gd name="T17" fmla="*/ 82 h 545"/>
                    <a:gd name="T18" fmla="*/ 67 w 255"/>
                    <a:gd name="T19" fmla="*/ 82 h 545"/>
                    <a:gd name="T20" fmla="*/ 67 w 255"/>
                    <a:gd name="T21" fmla="*/ 545 h 545"/>
                    <a:gd name="T22" fmla="*/ 2 w 255"/>
                    <a:gd name="T23" fmla="*/ 545 h 545"/>
                    <a:gd name="T24" fmla="*/ 2 w 255"/>
                    <a:gd name="T25" fmla="*/ 82 h 545"/>
                    <a:gd name="T26" fmla="*/ 0 w 255"/>
                    <a:gd name="T27" fmla="*/ 82 h 545"/>
                    <a:gd name="T28" fmla="*/ 0 w 255"/>
                    <a:gd name="T29" fmla="*/ 0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5" h="54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67" y="0"/>
                      </a:lnTo>
                      <a:lnTo>
                        <a:pt x="188" y="0"/>
                      </a:lnTo>
                      <a:lnTo>
                        <a:pt x="255" y="0"/>
                      </a:lnTo>
                      <a:lnTo>
                        <a:pt x="255" y="82"/>
                      </a:lnTo>
                      <a:lnTo>
                        <a:pt x="255" y="545"/>
                      </a:lnTo>
                      <a:lnTo>
                        <a:pt x="188" y="545"/>
                      </a:lnTo>
                      <a:lnTo>
                        <a:pt x="188" y="82"/>
                      </a:lnTo>
                      <a:lnTo>
                        <a:pt x="67" y="82"/>
                      </a:lnTo>
                      <a:lnTo>
                        <a:pt x="67" y="545"/>
                      </a:lnTo>
                      <a:lnTo>
                        <a:pt x="2" y="545"/>
                      </a:lnTo>
                      <a:lnTo>
                        <a:pt x="2" y="82"/>
                      </a:lnTo>
                      <a:lnTo>
                        <a:pt x="0" y="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43"/>
                <p:cNvSpPr>
                  <a:spLocks/>
                </p:cNvSpPr>
                <p:nvPr/>
              </p:nvSpPr>
              <p:spPr bwMode="auto">
                <a:xfrm>
                  <a:off x="3084" y="2296"/>
                  <a:ext cx="152" cy="79"/>
                </a:xfrm>
                <a:custGeom>
                  <a:avLst/>
                  <a:gdLst>
                    <a:gd name="T0" fmla="*/ 42 w 96"/>
                    <a:gd name="T1" fmla="*/ 0 h 50"/>
                    <a:gd name="T2" fmla="*/ 96 w 96"/>
                    <a:gd name="T3" fmla="*/ 50 h 50"/>
                    <a:gd name="T4" fmla="*/ 42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2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2" y="0"/>
                      </a:moveTo>
                      <a:cubicBezTo>
                        <a:pt x="70" y="0"/>
                        <a:pt x="94" y="22"/>
                        <a:pt x="96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44"/>
                <p:cNvSpPr>
                  <a:spLocks/>
                </p:cNvSpPr>
                <p:nvPr/>
              </p:nvSpPr>
              <p:spPr bwMode="auto">
                <a:xfrm>
                  <a:off x="3272" y="2296"/>
                  <a:ext cx="152" cy="79"/>
                </a:xfrm>
                <a:custGeom>
                  <a:avLst/>
                  <a:gdLst>
                    <a:gd name="T0" fmla="*/ 42 w 96"/>
                    <a:gd name="T1" fmla="*/ 0 h 50"/>
                    <a:gd name="T2" fmla="*/ 96 w 96"/>
                    <a:gd name="T3" fmla="*/ 50 h 50"/>
                    <a:gd name="T4" fmla="*/ 42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2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2" y="0"/>
                      </a:moveTo>
                      <a:cubicBezTo>
                        <a:pt x="70" y="0"/>
                        <a:pt x="94" y="22"/>
                        <a:pt x="96" y="50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Rectangle 45"/>
                <p:cNvSpPr>
                  <a:spLocks noChangeArrowheads="1"/>
                </p:cNvSpPr>
                <p:nvPr/>
              </p:nvSpPr>
              <p:spPr bwMode="auto">
                <a:xfrm>
                  <a:off x="3351" y="1476"/>
                  <a:ext cx="68" cy="404"/>
                </a:xfrm>
                <a:prstGeom prst="rect">
                  <a:avLst/>
                </a:prstGeom>
                <a:solidFill>
                  <a:srgbClr val="C19F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46"/>
                <p:cNvSpPr>
                  <a:spLocks/>
                </p:cNvSpPr>
                <p:nvPr/>
              </p:nvSpPr>
              <p:spPr bwMode="auto">
                <a:xfrm>
                  <a:off x="3351" y="1811"/>
                  <a:ext cx="70" cy="138"/>
                </a:xfrm>
                <a:custGeom>
                  <a:avLst/>
                  <a:gdLst>
                    <a:gd name="T0" fmla="*/ 0 w 44"/>
                    <a:gd name="T1" fmla="*/ 0 h 88"/>
                    <a:gd name="T2" fmla="*/ 0 w 44"/>
                    <a:gd name="T3" fmla="*/ 88 h 88"/>
                    <a:gd name="T4" fmla="*/ 44 w 44"/>
                    <a:gd name="T5" fmla="*/ 44 h 88"/>
                    <a:gd name="T6" fmla="*/ 0 w 44"/>
                    <a:gd name="T7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8">
                      <a:moveTo>
                        <a:pt x="0" y="0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24" y="88"/>
                        <a:pt x="44" y="68"/>
                        <a:pt x="44" y="44"/>
                      </a:cubicBezTo>
                      <a:cubicBezTo>
                        <a:pt x="44" y="20"/>
                        <a:pt x="2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47"/>
                <p:cNvSpPr>
                  <a:spLocks/>
                </p:cNvSpPr>
                <p:nvPr/>
              </p:nvSpPr>
              <p:spPr bwMode="auto">
                <a:xfrm>
                  <a:off x="2991" y="1307"/>
                  <a:ext cx="441" cy="452"/>
                </a:xfrm>
                <a:custGeom>
                  <a:avLst/>
                  <a:gdLst>
                    <a:gd name="T0" fmla="*/ 59 w 279"/>
                    <a:gd name="T1" fmla="*/ 0 h 288"/>
                    <a:gd name="T2" fmla="*/ 220 w 279"/>
                    <a:gd name="T3" fmla="*/ 0 h 288"/>
                    <a:gd name="T4" fmla="*/ 279 w 279"/>
                    <a:gd name="T5" fmla="*/ 59 h 288"/>
                    <a:gd name="T6" fmla="*/ 279 w 279"/>
                    <a:gd name="T7" fmla="*/ 109 h 288"/>
                    <a:gd name="T8" fmla="*/ 220 w 279"/>
                    <a:gd name="T9" fmla="*/ 109 h 288"/>
                    <a:gd name="T10" fmla="*/ 220 w 279"/>
                    <a:gd name="T11" fmla="*/ 288 h 288"/>
                    <a:gd name="T12" fmla="*/ 59 w 279"/>
                    <a:gd name="T13" fmla="*/ 288 h 288"/>
                    <a:gd name="T14" fmla="*/ 59 w 279"/>
                    <a:gd name="T15" fmla="*/ 109 h 288"/>
                    <a:gd name="T16" fmla="*/ 0 w 279"/>
                    <a:gd name="T17" fmla="*/ 109 h 288"/>
                    <a:gd name="T18" fmla="*/ 0 w 279"/>
                    <a:gd name="T19" fmla="*/ 59 h 288"/>
                    <a:gd name="T20" fmla="*/ 59 w 279"/>
                    <a:gd name="T21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9" h="288">
                      <a:moveTo>
                        <a:pt x="59" y="0"/>
                      </a:move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52" y="0"/>
                        <a:pt x="279" y="27"/>
                        <a:pt x="279" y="59"/>
                      </a:cubicBezTo>
                      <a:cubicBezTo>
                        <a:pt x="279" y="109"/>
                        <a:pt x="279" y="109"/>
                        <a:pt x="279" y="109"/>
                      </a:cubicBezTo>
                      <a:cubicBezTo>
                        <a:pt x="220" y="109"/>
                        <a:pt x="220" y="109"/>
                        <a:pt x="220" y="109"/>
                      </a:cubicBezTo>
                      <a:cubicBezTo>
                        <a:pt x="220" y="288"/>
                        <a:pt x="220" y="288"/>
                        <a:pt x="220" y="288"/>
                      </a:cubicBezTo>
                      <a:cubicBezTo>
                        <a:pt x="59" y="288"/>
                        <a:pt x="59" y="288"/>
                        <a:pt x="59" y="288"/>
                      </a:cubicBezTo>
                      <a:cubicBezTo>
                        <a:pt x="59" y="109"/>
                        <a:pt x="59" y="109"/>
                        <a:pt x="59" y="109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27"/>
                        <a:pt x="27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48"/>
                <p:cNvSpPr>
                  <a:spLocks noChangeArrowheads="1"/>
                </p:cNvSpPr>
                <p:nvPr/>
              </p:nvSpPr>
              <p:spPr bwMode="auto">
                <a:xfrm>
                  <a:off x="3004" y="1478"/>
                  <a:ext cx="68" cy="402"/>
                </a:xfrm>
                <a:prstGeom prst="rect">
                  <a:avLst/>
                </a:prstGeom>
                <a:solidFill>
                  <a:srgbClr val="C19F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49"/>
                <p:cNvSpPr>
                  <a:spLocks/>
                </p:cNvSpPr>
                <p:nvPr/>
              </p:nvSpPr>
              <p:spPr bwMode="auto">
                <a:xfrm>
                  <a:off x="3004" y="1812"/>
                  <a:ext cx="68" cy="137"/>
                </a:xfrm>
                <a:custGeom>
                  <a:avLst/>
                  <a:gdLst>
                    <a:gd name="T0" fmla="*/ 43 w 43"/>
                    <a:gd name="T1" fmla="*/ 0 h 87"/>
                    <a:gd name="T2" fmla="*/ 43 w 43"/>
                    <a:gd name="T3" fmla="*/ 87 h 87"/>
                    <a:gd name="T4" fmla="*/ 0 w 43"/>
                    <a:gd name="T5" fmla="*/ 43 h 87"/>
                    <a:gd name="T6" fmla="*/ 43 w 43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87">
                      <a:moveTo>
                        <a:pt x="43" y="0"/>
                      </a:moveTo>
                      <a:cubicBezTo>
                        <a:pt x="43" y="87"/>
                        <a:pt x="43" y="87"/>
                        <a:pt x="43" y="87"/>
                      </a:cubicBezTo>
                      <a:cubicBezTo>
                        <a:pt x="19" y="87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50"/>
                <p:cNvSpPr>
                  <a:spLocks/>
                </p:cNvSpPr>
                <p:nvPr/>
              </p:nvSpPr>
              <p:spPr bwMode="auto">
                <a:xfrm>
                  <a:off x="3171" y="1214"/>
                  <a:ext cx="81" cy="132"/>
                </a:xfrm>
                <a:custGeom>
                  <a:avLst/>
                  <a:gdLst>
                    <a:gd name="T0" fmla="*/ 40 w 81"/>
                    <a:gd name="T1" fmla="*/ 132 h 132"/>
                    <a:gd name="T2" fmla="*/ 81 w 81"/>
                    <a:gd name="T3" fmla="*/ 93 h 132"/>
                    <a:gd name="T4" fmla="*/ 81 w 81"/>
                    <a:gd name="T5" fmla="*/ 0 h 132"/>
                    <a:gd name="T6" fmla="*/ 0 w 81"/>
                    <a:gd name="T7" fmla="*/ 0 h 132"/>
                    <a:gd name="T8" fmla="*/ 0 w 81"/>
                    <a:gd name="T9" fmla="*/ 93 h 132"/>
                    <a:gd name="T10" fmla="*/ 40 w 81"/>
                    <a:gd name="T11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132">
                      <a:moveTo>
                        <a:pt x="40" y="132"/>
                      </a:moveTo>
                      <a:lnTo>
                        <a:pt x="81" y="93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93"/>
                      </a:lnTo>
                      <a:lnTo>
                        <a:pt x="40" y="132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51"/>
                <p:cNvSpPr>
                  <a:spLocks/>
                </p:cNvSpPr>
                <p:nvPr/>
              </p:nvSpPr>
              <p:spPr bwMode="auto">
                <a:xfrm>
                  <a:off x="3171" y="1214"/>
                  <a:ext cx="81" cy="71"/>
                </a:xfrm>
                <a:custGeom>
                  <a:avLst/>
                  <a:gdLst>
                    <a:gd name="T0" fmla="*/ 51 w 51"/>
                    <a:gd name="T1" fmla="*/ 41 h 45"/>
                    <a:gd name="T2" fmla="*/ 26 w 51"/>
                    <a:gd name="T3" fmla="*/ 45 h 45"/>
                    <a:gd name="T4" fmla="*/ 0 w 51"/>
                    <a:gd name="T5" fmla="*/ 41 h 45"/>
                    <a:gd name="T6" fmla="*/ 0 w 51"/>
                    <a:gd name="T7" fmla="*/ 0 h 45"/>
                    <a:gd name="T8" fmla="*/ 51 w 51"/>
                    <a:gd name="T9" fmla="*/ 0 h 45"/>
                    <a:gd name="T10" fmla="*/ 51 w 51"/>
                    <a:gd name="T11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5">
                      <a:moveTo>
                        <a:pt x="51" y="41"/>
                      </a:moveTo>
                      <a:cubicBezTo>
                        <a:pt x="43" y="43"/>
                        <a:pt x="34" y="45"/>
                        <a:pt x="26" y="45"/>
                      </a:cubicBezTo>
                      <a:cubicBezTo>
                        <a:pt x="17" y="45"/>
                        <a:pt x="8" y="43"/>
                        <a:pt x="0" y="4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lnTo>
                        <a:pt x="51" y="4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52"/>
                <p:cNvSpPr>
                  <a:spLocks/>
                </p:cNvSpPr>
                <p:nvPr/>
              </p:nvSpPr>
              <p:spPr bwMode="auto">
                <a:xfrm>
                  <a:off x="3116" y="993"/>
                  <a:ext cx="191" cy="130"/>
                </a:xfrm>
                <a:custGeom>
                  <a:avLst/>
                  <a:gdLst>
                    <a:gd name="T0" fmla="*/ 60 w 121"/>
                    <a:gd name="T1" fmla="*/ 0 h 83"/>
                    <a:gd name="T2" fmla="*/ 121 w 121"/>
                    <a:gd name="T3" fmla="*/ 61 h 83"/>
                    <a:gd name="T4" fmla="*/ 121 w 121"/>
                    <a:gd name="T5" fmla="*/ 83 h 83"/>
                    <a:gd name="T6" fmla="*/ 0 w 121"/>
                    <a:gd name="T7" fmla="*/ 83 h 83"/>
                    <a:gd name="T8" fmla="*/ 0 w 121"/>
                    <a:gd name="T9" fmla="*/ 61 h 83"/>
                    <a:gd name="T10" fmla="*/ 60 w 121"/>
                    <a:gd name="T11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1" h="83">
                      <a:moveTo>
                        <a:pt x="60" y="0"/>
                      </a:moveTo>
                      <a:cubicBezTo>
                        <a:pt x="94" y="0"/>
                        <a:pt x="121" y="27"/>
                        <a:pt x="121" y="61"/>
                      </a:cubicBezTo>
                      <a:cubicBezTo>
                        <a:pt x="121" y="83"/>
                        <a:pt x="121" y="83"/>
                        <a:pt x="121" y="83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7"/>
                        <a:pt x="27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53"/>
                <p:cNvSpPr>
                  <a:spLocks/>
                </p:cNvSpPr>
                <p:nvPr/>
              </p:nvSpPr>
              <p:spPr bwMode="auto">
                <a:xfrm>
                  <a:off x="3116" y="1092"/>
                  <a:ext cx="190" cy="177"/>
                </a:xfrm>
                <a:custGeom>
                  <a:avLst/>
                  <a:gdLst>
                    <a:gd name="T0" fmla="*/ 120 w 120"/>
                    <a:gd name="T1" fmla="*/ 0 h 113"/>
                    <a:gd name="T2" fmla="*/ 120 w 120"/>
                    <a:gd name="T3" fmla="*/ 93 h 113"/>
                    <a:gd name="T4" fmla="*/ 120 w 120"/>
                    <a:gd name="T5" fmla="*/ 93 h 113"/>
                    <a:gd name="T6" fmla="*/ 61 w 120"/>
                    <a:gd name="T7" fmla="*/ 113 h 113"/>
                    <a:gd name="T8" fmla="*/ 1 w 120"/>
                    <a:gd name="T9" fmla="*/ 93 h 113"/>
                    <a:gd name="T10" fmla="*/ 0 w 120"/>
                    <a:gd name="T11" fmla="*/ 93 h 113"/>
                    <a:gd name="T12" fmla="*/ 0 w 120"/>
                    <a:gd name="T13" fmla="*/ 0 h 113"/>
                    <a:gd name="T14" fmla="*/ 120 w 120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13">
                      <a:moveTo>
                        <a:pt x="120" y="0"/>
                      </a:moveTo>
                      <a:cubicBezTo>
                        <a:pt x="120" y="93"/>
                        <a:pt x="120" y="93"/>
                        <a:pt x="120" y="93"/>
                      </a:cubicBezTo>
                      <a:cubicBezTo>
                        <a:pt x="120" y="93"/>
                        <a:pt x="120" y="93"/>
                        <a:pt x="120" y="93"/>
                      </a:cubicBezTo>
                      <a:cubicBezTo>
                        <a:pt x="103" y="105"/>
                        <a:pt x="83" y="113"/>
                        <a:pt x="61" y="113"/>
                      </a:cubicBezTo>
                      <a:cubicBezTo>
                        <a:pt x="38" y="113"/>
                        <a:pt x="18" y="105"/>
                        <a:pt x="1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56"/>
                <p:cNvSpPr>
                  <a:spLocks/>
                </p:cNvSpPr>
                <p:nvPr/>
              </p:nvSpPr>
              <p:spPr bwMode="auto">
                <a:xfrm>
                  <a:off x="3162" y="1181"/>
                  <a:ext cx="98" cy="87"/>
                </a:xfrm>
                <a:custGeom>
                  <a:avLst/>
                  <a:gdLst>
                    <a:gd name="T0" fmla="*/ 31 w 62"/>
                    <a:gd name="T1" fmla="*/ 0 h 55"/>
                    <a:gd name="T2" fmla="*/ 0 w 62"/>
                    <a:gd name="T3" fmla="*/ 31 h 55"/>
                    <a:gd name="T4" fmla="*/ 0 w 62"/>
                    <a:gd name="T5" fmla="*/ 49 h 55"/>
                    <a:gd name="T6" fmla="*/ 1 w 62"/>
                    <a:gd name="T7" fmla="*/ 51 h 55"/>
                    <a:gd name="T8" fmla="*/ 32 w 62"/>
                    <a:gd name="T9" fmla="*/ 55 h 55"/>
                    <a:gd name="T10" fmla="*/ 62 w 62"/>
                    <a:gd name="T11" fmla="*/ 51 h 55"/>
                    <a:gd name="T12" fmla="*/ 62 w 62"/>
                    <a:gd name="T13" fmla="*/ 49 h 55"/>
                    <a:gd name="T14" fmla="*/ 62 w 62"/>
                    <a:gd name="T15" fmla="*/ 31 h 55"/>
                    <a:gd name="T16" fmla="*/ 31 w 62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5">
                      <a:moveTo>
                        <a:pt x="31" y="0"/>
                      </a:move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49"/>
                        <a:pt x="1" y="50"/>
                        <a:pt x="1" y="51"/>
                      </a:cubicBezTo>
                      <a:cubicBezTo>
                        <a:pt x="10" y="54"/>
                        <a:pt x="21" y="55"/>
                        <a:pt x="32" y="55"/>
                      </a:cubicBezTo>
                      <a:cubicBezTo>
                        <a:pt x="42" y="55"/>
                        <a:pt x="52" y="54"/>
                        <a:pt x="62" y="51"/>
                      </a:cubicBezTo>
                      <a:cubicBezTo>
                        <a:pt x="62" y="50"/>
                        <a:pt x="62" y="50"/>
                        <a:pt x="62" y="49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57"/>
                <p:cNvSpPr>
                  <a:spLocks/>
                </p:cNvSpPr>
                <p:nvPr/>
              </p:nvSpPr>
              <p:spPr bwMode="auto">
                <a:xfrm>
                  <a:off x="3182" y="1211"/>
                  <a:ext cx="59" cy="32"/>
                </a:xfrm>
                <a:custGeom>
                  <a:avLst/>
                  <a:gdLst>
                    <a:gd name="T0" fmla="*/ 18 w 37"/>
                    <a:gd name="T1" fmla="*/ 0 h 20"/>
                    <a:gd name="T2" fmla="*/ 0 w 37"/>
                    <a:gd name="T3" fmla="*/ 11 h 20"/>
                    <a:gd name="T4" fmla="*/ 0 w 37"/>
                    <a:gd name="T5" fmla="*/ 17 h 20"/>
                    <a:gd name="T6" fmla="*/ 19 w 37"/>
                    <a:gd name="T7" fmla="*/ 20 h 20"/>
                    <a:gd name="T8" fmla="*/ 37 w 37"/>
                    <a:gd name="T9" fmla="*/ 17 h 20"/>
                    <a:gd name="T10" fmla="*/ 37 w 37"/>
                    <a:gd name="T11" fmla="*/ 11 h 20"/>
                    <a:gd name="T12" fmla="*/ 18 w 37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20">
                      <a:moveTo>
                        <a:pt x="18" y="0"/>
                      </a:moveTo>
                      <a:cubicBezTo>
                        <a:pt x="8" y="0"/>
                        <a:pt x="0" y="1"/>
                        <a:pt x="0" y="11"/>
                      </a:cubicBezTo>
                      <a:cubicBezTo>
                        <a:pt x="0" y="11"/>
                        <a:pt x="0" y="17"/>
                        <a:pt x="0" y="17"/>
                      </a:cubicBezTo>
                      <a:cubicBezTo>
                        <a:pt x="6" y="19"/>
                        <a:pt x="12" y="20"/>
                        <a:pt x="19" y="20"/>
                      </a:cubicBezTo>
                      <a:cubicBezTo>
                        <a:pt x="25" y="20"/>
                        <a:pt x="31" y="19"/>
                        <a:pt x="37" y="17"/>
                      </a:cubicBezTo>
                      <a:cubicBezTo>
                        <a:pt x="37" y="17"/>
                        <a:pt x="37" y="11"/>
                        <a:pt x="37" y="11"/>
                      </a:cubicBezTo>
                      <a:cubicBezTo>
                        <a:pt x="37" y="1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AF8D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58"/>
                <p:cNvSpPr>
                  <a:spLocks noChangeArrowheads="1"/>
                </p:cNvSpPr>
                <p:nvPr/>
              </p:nvSpPr>
              <p:spPr bwMode="auto">
                <a:xfrm>
                  <a:off x="3203" y="1228"/>
                  <a:ext cx="16" cy="1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 bwMode="auto">
              <a:xfrm>
                <a:off x="4748213" y="2337127"/>
                <a:ext cx="134937" cy="58040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5314421" y="2333440"/>
                <a:ext cx="134937" cy="5843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4895851" y="2074863"/>
                <a:ext cx="404812" cy="7175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Isosceles Triangle 100"/>
              <p:cNvSpPr/>
              <p:nvPr/>
            </p:nvSpPr>
            <p:spPr bwMode="auto">
              <a:xfrm rot="10800000">
                <a:off x="5000625" y="2074863"/>
                <a:ext cx="195263" cy="119871"/>
              </a:xfrm>
              <a:prstGeom prst="triangle">
                <a:avLst/>
              </a:prstGeom>
              <a:solidFill>
                <a:srgbClr val="6DC2E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 bwMode="auto">
            <a:xfrm>
              <a:off x="6013903" y="2292335"/>
              <a:ext cx="114299" cy="136525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10803177" y="1168217"/>
            <a:ext cx="701145" cy="2194560"/>
            <a:chOff x="6533620" y="1624705"/>
            <a:chExt cx="701145" cy="2193925"/>
          </a:xfrm>
        </p:grpSpPr>
        <p:grpSp>
          <p:nvGrpSpPr>
            <p:cNvPr id="120" name="Group 119"/>
            <p:cNvGrpSpPr/>
            <p:nvPr/>
          </p:nvGrpSpPr>
          <p:grpSpPr>
            <a:xfrm>
              <a:off x="6533620" y="1624705"/>
              <a:ext cx="701145" cy="2193925"/>
              <a:chOff x="6533620" y="1624705"/>
              <a:chExt cx="701145" cy="2193925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6533620" y="1624705"/>
                <a:ext cx="701145" cy="2193925"/>
                <a:chOff x="6533620" y="1624705"/>
                <a:chExt cx="701145" cy="2193925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6533620" y="1624705"/>
                  <a:ext cx="701145" cy="2193925"/>
                  <a:chOff x="4748213" y="1576388"/>
                  <a:chExt cx="701145" cy="2193925"/>
                </a:xfrm>
              </p:grpSpPr>
              <p:grpSp>
                <p:nvGrpSpPr>
                  <p:cNvPr id="128" name="Group 4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48213" y="1576388"/>
                    <a:ext cx="700087" cy="2193925"/>
                    <a:chOff x="2991" y="993"/>
                    <a:chExt cx="441" cy="1382"/>
                  </a:xfrm>
                </p:grpSpPr>
                <p:sp>
                  <p:nvSpPr>
                    <p:cNvPr id="132" name="AutoShape 39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2991" y="993"/>
                      <a:ext cx="441" cy="138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97" y="1129"/>
                      <a:ext cx="229" cy="48"/>
                    </a:xfrm>
                    <a:custGeom>
                      <a:avLst/>
                      <a:gdLst>
                        <a:gd name="T0" fmla="*/ 0 w 145"/>
                        <a:gd name="T1" fmla="*/ 23 h 30"/>
                        <a:gd name="T2" fmla="*/ 7 w 145"/>
                        <a:gd name="T3" fmla="*/ 30 h 30"/>
                        <a:gd name="T4" fmla="*/ 138 w 145"/>
                        <a:gd name="T5" fmla="*/ 30 h 30"/>
                        <a:gd name="T6" fmla="*/ 145 w 145"/>
                        <a:gd name="T7" fmla="*/ 23 h 30"/>
                        <a:gd name="T8" fmla="*/ 145 w 145"/>
                        <a:gd name="T9" fmla="*/ 7 h 30"/>
                        <a:gd name="T10" fmla="*/ 138 w 145"/>
                        <a:gd name="T11" fmla="*/ 0 h 30"/>
                        <a:gd name="T12" fmla="*/ 7 w 145"/>
                        <a:gd name="T13" fmla="*/ 0 h 30"/>
                        <a:gd name="T14" fmla="*/ 0 w 145"/>
                        <a:gd name="T15" fmla="*/ 7 h 30"/>
                        <a:gd name="T16" fmla="*/ 0 w 145"/>
                        <a:gd name="T17" fmla="*/ 23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45" h="30">
                          <a:moveTo>
                            <a:pt x="0" y="23"/>
                          </a:moveTo>
                          <a:cubicBezTo>
                            <a:pt x="0" y="27"/>
                            <a:pt x="3" y="30"/>
                            <a:pt x="7" y="30"/>
                          </a:cubicBezTo>
                          <a:cubicBezTo>
                            <a:pt x="138" y="30"/>
                            <a:pt x="138" y="30"/>
                            <a:pt x="138" y="30"/>
                          </a:cubicBezTo>
                          <a:cubicBezTo>
                            <a:pt x="142" y="30"/>
                            <a:pt x="145" y="27"/>
                            <a:pt x="145" y="23"/>
                          </a:cubicBezTo>
                          <a:cubicBezTo>
                            <a:pt x="145" y="7"/>
                            <a:pt x="145" y="7"/>
                            <a:pt x="145" y="7"/>
                          </a:cubicBezTo>
                          <a:cubicBezTo>
                            <a:pt x="145" y="3"/>
                            <a:pt x="142" y="0"/>
                            <a:pt x="138" y="0"/>
                          </a:cubicBezTo>
                          <a:cubicBezTo>
                            <a:pt x="7" y="0"/>
                            <a:pt x="7" y="0"/>
                            <a:pt x="7" y="0"/>
                          </a:cubicBezTo>
                          <a:cubicBezTo>
                            <a:pt x="3" y="0"/>
                            <a:pt x="0" y="3"/>
                            <a:pt x="0" y="7"/>
                          </a:cubicBez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D6AC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084" y="1759"/>
                      <a:ext cx="255" cy="545"/>
                    </a:xfrm>
                    <a:custGeom>
                      <a:avLst/>
                      <a:gdLst>
                        <a:gd name="T0" fmla="*/ 0 w 255"/>
                        <a:gd name="T1" fmla="*/ 0 h 545"/>
                        <a:gd name="T2" fmla="*/ 2 w 255"/>
                        <a:gd name="T3" fmla="*/ 0 h 545"/>
                        <a:gd name="T4" fmla="*/ 67 w 255"/>
                        <a:gd name="T5" fmla="*/ 0 h 545"/>
                        <a:gd name="T6" fmla="*/ 188 w 255"/>
                        <a:gd name="T7" fmla="*/ 0 h 545"/>
                        <a:gd name="T8" fmla="*/ 255 w 255"/>
                        <a:gd name="T9" fmla="*/ 0 h 545"/>
                        <a:gd name="T10" fmla="*/ 255 w 255"/>
                        <a:gd name="T11" fmla="*/ 82 h 545"/>
                        <a:gd name="T12" fmla="*/ 255 w 255"/>
                        <a:gd name="T13" fmla="*/ 545 h 545"/>
                        <a:gd name="T14" fmla="*/ 188 w 255"/>
                        <a:gd name="T15" fmla="*/ 545 h 545"/>
                        <a:gd name="T16" fmla="*/ 188 w 255"/>
                        <a:gd name="T17" fmla="*/ 82 h 545"/>
                        <a:gd name="T18" fmla="*/ 67 w 255"/>
                        <a:gd name="T19" fmla="*/ 82 h 545"/>
                        <a:gd name="T20" fmla="*/ 67 w 255"/>
                        <a:gd name="T21" fmla="*/ 545 h 545"/>
                        <a:gd name="T22" fmla="*/ 2 w 255"/>
                        <a:gd name="T23" fmla="*/ 545 h 545"/>
                        <a:gd name="T24" fmla="*/ 2 w 255"/>
                        <a:gd name="T25" fmla="*/ 82 h 545"/>
                        <a:gd name="T26" fmla="*/ 0 w 255"/>
                        <a:gd name="T27" fmla="*/ 82 h 545"/>
                        <a:gd name="T28" fmla="*/ 0 w 255"/>
                        <a:gd name="T29" fmla="*/ 0 h 5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55" h="545">
                          <a:moveTo>
                            <a:pt x="0" y="0"/>
                          </a:moveTo>
                          <a:lnTo>
                            <a:pt x="2" y="0"/>
                          </a:lnTo>
                          <a:lnTo>
                            <a:pt x="67" y="0"/>
                          </a:lnTo>
                          <a:lnTo>
                            <a:pt x="188" y="0"/>
                          </a:lnTo>
                          <a:lnTo>
                            <a:pt x="255" y="0"/>
                          </a:lnTo>
                          <a:lnTo>
                            <a:pt x="255" y="82"/>
                          </a:lnTo>
                          <a:lnTo>
                            <a:pt x="255" y="545"/>
                          </a:lnTo>
                          <a:lnTo>
                            <a:pt x="188" y="545"/>
                          </a:lnTo>
                          <a:lnTo>
                            <a:pt x="188" y="82"/>
                          </a:lnTo>
                          <a:lnTo>
                            <a:pt x="67" y="82"/>
                          </a:lnTo>
                          <a:lnTo>
                            <a:pt x="67" y="545"/>
                          </a:lnTo>
                          <a:lnTo>
                            <a:pt x="2" y="545"/>
                          </a:lnTo>
                          <a:lnTo>
                            <a:pt x="2" y="82"/>
                          </a:lnTo>
                          <a:lnTo>
                            <a:pt x="0" y="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3084" y="2296"/>
                      <a:ext cx="152" cy="79"/>
                    </a:xfrm>
                    <a:custGeom>
                      <a:avLst/>
                      <a:gdLst>
                        <a:gd name="T0" fmla="*/ 42 w 96"/>
                        <a:gd name="T1" fmla="*/ 0 h 50"/>
                        <a:gd name="T2" fmla="*/ 96 w 96"/>
                        <a:gd name="T3" fmla="*/ 50 h 50"/>
                        <a:gd name="T4" fmla="*/ 42 w 96"/>
                        <a:gd name="T5" fmla="*/ 50 h 50"/>
                        <a:gd name="T6" fmla="*/ 0 w 96"/>
                        <a:gd name="T7" fmla="*/ 50 h 50"/>
                        <a:gd name="T8" fmla="*/ 0 w 96"/>
                        <a:gd name="T9" fmla="*/ 0 h 50"/>
                        <a:gd name="T10" fmla="*/ 42 w 96"/>
                        <a:gd name="T11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6" h="50">
                          <a:moveTo>
                            <a:pt x="42" y="0"/>
                          </a:moveTo>
                          <a:cubicBezTo>
                            <a:pt x="70" y="0"/>
                            <a:pt x="94" y="22"/>
                            <a:pt x="96" y="50"/>
                          </a:cubicBezTo>
                          <a:cubicBezTo>
                            <a:pt x="42" y="50"/>
                            <a:pt x="42" y="50"/>
                            <a:pt x="42" y="50"/>
                          </a:cubicBezTo>
                          <a:cubicBezTo>
                            <a:pt x="0" y="50"/>
                            <a:pt x="0" y="50"/>
                            <a:pt x="0" y="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42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272" y="2296"/>
                      <a:ext cx="152" cy="79"/>
                    </a:xfrm>
                    <a:custGeom>
                      <a:avLst/>
                      <a:gdLst>
                        <a:gd name="T0" fmla="*/ 42 w 96"/>
                        <a:gd name="T1" fmla="*/ 0 h 50"/>
                        <a:gd name="T2" fmla="*/ 96 w 96"/>
                        <a:gd name="T3" fmla="*/ 50 h 50"/>
                        <a:gd name="T4" fmla="*/ 42 w 96"/>
                        <a:gd name="T5" fmla="*/ 50 h 50"/>
                        <a:gd name="T6" fmla="*/ 0 w 96"/>
                        <a:gd name="T7" fmla="*/ 50 h 50"/>
                        <a:gd name="T8" fmla="*/ 0 w 96"/>
                        <a:gd name="T9" fmla="*/ 0 h 50"/>
                        <a:gd name="T10" fmla="*/ 42 w 96"/>
                        <a:gd name="T11" fmla="*/ 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6" h="50">
                          <a:moveTo>
                            <a:pt x="42" y="0"/>
                          </a:moveTo>
                          <a:cubicBezTo>
                            <a:pt x="70" y="0"/>
                            <a:pt x="94" y="22"/>
                            <a:pt x="96" y="50"/>
                          </a:cubicBezTo>
                          <a:cubicBezTo>
                            <a:pt x="42" y="50"/>
                            <a:pt x="42" y="50"/>
                            <a:pt x="42" y="50"/>
                          </a:cubicBezTo>
                          <a:cubicBezTo>
                            <a:pt x="0" y="50"/>
                            <a:pt x="0" y="50"/>
                            <a:pt x="0" y="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42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1" y="1476"/>
                      <a:ext cx="68" cy="404"/>
                    </a:xfrm>
                    <a:prstGeom prst="rect">
                      <a:avLst/>
                    </a:prstGeom>
                    <a:solidFill>
                      <a:srgbClr val="C19F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351" y="1811"/>
                      <a:ext cx="70" cy="138"/>
                    </a:xfrm>
                    <a:custGeom>
                      <a:avLst/>
                      <a:gdLst>
                        <a:gd name="T0" fmla="*/ 0 w 44"/>
                        <a:gd name="T1" fmla="*/ 0 h 88"/>
                        <a:gd name="T2" fmla="*/ 0 w 44"/>
                        <a:gd name="T3" fmla="*/ 88 h 88"/>
                        <a:gd name="T4" fmla="*/ 44 w 44"/>
                        <a:gd name="T5" fmla="*/ 44 h 88"/>
                        <a:gd name="T6" fmla="*/ 0 w 44"/>
                        <a:gd name="T7" fmla="*/ 0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4" h="88">
                          <a:moveTo>
                            <a:pt x="0" y="0"/>
                          </a:moveTo>
                          <a:cubicBezTo>
                            <a:pt x="0" y="88"/>
                            <a:pt x="0" y="88"/>
                            <a:pt x="0" y="88"/>
                          </a:cubicBezTo>
                          <a:cubicBezTo>
                            <a:pt x="24" y="88"/>
                            <a:pt x="44" y="68"/>
                            <a:pt x="44" y="44"/>
                          </a:cubicBezTo>
                          <a:cubicBezTo>
                            <a:pt x="44" y="20"/>
                            <a:pt x="24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991" y="1307"/>
                      <a:ext cx="441" cy="452"/>
                    </a:xfrm>
                    <a:custGeom>
                      <a:avLst/>
                      <a:gdLst>
                        <a:gd name="T0" fmla="*/ 59 w 279"/>
                        <a:gd name="T1" fmla="*/ 0 h 288"/>
                        <a:gd name="T2" fmla="*/ 220 w 279"/>
                        <a:gd name="T3" fmla="*/ 0 h 288"/>
                        <a:gd name="T4" fmla="*/ 279 w 279"/>
                        <a:gd name="T5" fmla="*/ 59 h 288"/>
                        <a:gd name="T6" fmla="*/ 279 w 279"/>
                        <a:gd name="T7" fmla="*/ 109 h 288"/>
                        <a:gd name="T8" fmla="*/ 220 w 279"/>
                        <a:gd name="T9" fmla="*/ 109 h 288"/>
                        <a:gd name="T10" fmla="*/ 220 w 279"/>
                        <a:gd name="T11" fmla="*/ 288 h 288"/>
                        <a:gd name="T12" fmla="*/ 59 w 279"/>
                        <a:gd name="T13" fmla="*/ 288 h 288"/>
                        <a:gd name="T14" fmla="*/ 59 w 279"/>
                        <a:gd name="T15" fmla="*/ 109 h 288"/>
                        <a:gd name="T16" fmla="*/ 0 w 279"/>
                        <a:gd name="T17" fmla="*/ 109 h 288"/>
                        <a:gd name="T18" fmla="*/ 0 w 279"/>
                        <a:gd name="T19" fmla="*/ 59 h 288"/>
                        <a:gd name="T20" fmla="*/ 59 w 279"/>
                        <a:gd name="T21" fmla="*/ 0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79" h="288">
                          <a:moveTo>
                            <a:pt x="59" y="0"/>
                          </a:moveTo>
                          <a:cubicBezTo>
                            <a:pt x="220" y="0"/>
                            <a:pt x="220" y="0"/>
                            <a:pt x="220" y="0"/>
                          </a:cubicBezTo>
                          <a:cubicBezTo>
                            <a:pt x="252" y="0"/>
                            <a:pt x="279" y="27"/>
                            <a:pt x="279" y="59"/>
                          </a:cubicBezTo>
                          <a:cubicBezTo>
                            <a:pt x="279" y="109"/>
                            <a:pt x="279" y="109"/>
                            <a:pt x="279" y="109"/>
                          </a:cubicBezTo>
                          <a:cubicBezTo>
                            <a:pt x="220" y="109"/>
                            <a:pt x="220" y="109"/>
                            <a:pt x="220" y="109"/>
                          </a:cubicBezTo>
                          <a:cubicBezTo>
                            <a:pt x="220" y="288"/>
                            <a:pt x="220" y="288"/>
                            <a:pt x="220" y="288"/>
                          </a:cubicBezTo>
                          <a:cubicBezTo>
                            <a:pt x="59" y="288"/>
                            <a:pt x="59" y="288"/>
                            <a:pt x="59" y="288"/>
                          </a:cubicBezTo>
                          <a:cubicBezTo>
                            <a:pt x="59" y="109"/>
                            <a:pt x="59" y="109"/>
                            <a:pt x="59" y="109"/>
                          </a:cubicBezTo>
                          <a:cubicBezTo>
                            <a:pt x="0" y="109"/>
                            <a:pt x="0" y="109"/>
                            <a:pt x="0" y="109"/>
                          </a:cubicBezTo>
                          <a:cubicBezTo>
                            <a:pt x="0" y="59"/>
                            <a:pt x="0" y="59"/>
                            <a:pt x="0" y="59"/>
                          </a:cubicBezTo>
                          <a:cubicBezTo>
                            <a:pt x="0" y="27"/>
                            <a:pt x="27" y="0"/>
                            <a:pt x="59" y="0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4" y="1478"/>
                      <a:ext cx="68" cy="402"/>
                    </a:xfrm>
                    <a:prstGeom prst="rect">
                      <a:avLst/>
                    </a:prstGeom>
                    <a:solidFill>
                      <a:srgbClr val="C19F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004" y="1812"/>
                      <a:ext cx="68" cy="137"/>
                    </a:xfrm>
                    <a:custGeom>
                      <a:avLst/>
                      <a:gdLst>
                        <a:gd name="T0" fmla="*/ 43 w 43"/>
                        <a:gd name="T1" fmla="*/ 0 h 87"/>
                        <a:gd name="T2" fmla="*/ 43 w 43"/>
                        <a:gd name="T3" fmla="*/ 87 h 87"/>
                        <a:gd name="T4" fmla="*/ 0 w 43"/>
                        <a:gd name="T5" fmla="*/ 43 h 87"/>
                        <a:gd name="T6" fmla="*/ 43 w 43"/>
                        <a:gd name="T7" fmla="*/ 0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3" h="87">
                          <a:moveTo>
                            <a:pt x="43" y="0"/>
                          </a:moveTo>
                          <a:cubicBezTo>
                            <a:pt x="43" y="87"/>
                            <a:pt x="43" y="87"/>
                            <a:pt x="43" y="87"/>
                          </a:cubicBezTo>
                          <a:cubicBezTo>
                            <a:pt x="19" y="87"/>
                            <a:pt x="0" y="67"/>
                            <a:pt x="0" y="43"/>
                          </a:cubicBezTo>
                          <a:cubicBezTo>
                            <a:pt x="0" y="19"/>
                            <a:pt x="19" y="0"/>
                            <a:pt x="43" y="0"/>
                          </a:cubicBez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171" y="1214"/>
                      <a:ext cx="81" cy="132"/>
                    </a:xfrm>
                    <a:custGeom>
                      <a:avLst/>
                      <a:gdLst>
                        <a:gd name="T0" fmla="*/ 40 w 81"/>
                        <a:gd name="T1" fmla="*/ 132 h 132"/>
                        <a:gd name="T2" fmla="*/ 81 w 81"/>
                        <a:gd name="T3" fmla="*/ 93 h 132"/>
                        <a:gd name="T4" fmla="*/ 81 w 81"/>
                        <a:gd name="T5" fmla="*/ 0 h 132"/>
                        <a:gd name="T6" fmla="*/ 0 w 81"/>
                        <a:gd name="T7" fmla="*/ 0 h 132"/>
                        <a:gd name="T8" fmla="*/ 0 w 81"/>
                        <a:gd name="T9" fmla="*/ 93 h 132"/>
                        <a:gd name="T10" fmla="*/ 40 w 81"/>
                        <a:gd name="T11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132">
                          <a:moveTo>
                            <a:pt x="40" y="132"/>
                          </a:moveTo>
                          <a:lnTo>
                            <a:pt x="81" y="93"/>
                          </a:lnTo>
                          <a:lnTo>
                            <a:pt x="81" y="0"/>
                          </a:lnTo>
                          <a:lnTo>
                            <a:pt x="0" y="0"/>
                          </a:lnTo>
                          <a:lnTo>
                            <a:pt x="0" y="93"/>
                          </a:lnTo>
                          <a:lnTo>
                            <a:pt x="40" y="132"/>
                          </a:ln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1" y="1214"/>
                      <a:ext cx="81" cy="71"/>
                    </a:xfrm>
                    <a:custGeom>
                      <a:avLst/>
                      <a:gdLst>
                        <a:gd name="T0" fmla="*/ 51 w 51"/>
                        <a:gd name="T1" fmla="*/ 41 h 45"/>
                        <a:gd name="T2" fmla="*/ 26 w 51"/>
                        <a:gd name="T3" fmla="*/ 45 h 45"/>
                        <a:gd name="T4" fmla="*/ 0 w 51"/>
                        <a:gd name="T5" fmla="*/ 41 h 45"/>
                        <a:gd name="T6" fmla="*/ 0 w 51"/>
                        <a:gd name="T7" fmla="*/ 0 h 45"/>
                        <a:gd name="T8" fmla="*/ 51 w 51"/>
                        <a:gd name="T9" fmla="*/ 0 h 45"/>
                        <a:gd name="T10" fmla="*/ 51 w 51"/>
                        <a:gd name="T11" fmla="*/ 41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1" h="45">
                          <a:moveTo>
                            <a:pt x="51" y="41"/>
                          </a:moveTo>
                          <a:cubicBezTo>
                            <a:pt x="43" y="43"/>
                            <a:pt x="34" y="45"/>
                            <a:pt x="26" y="45"/>
                          </a:cubicBezTo>
                          <a:cubicBezTo>
                            <a:pt x="17" y="45"/>
                            <a:pt x="8" y="43"/>
                            <a:pt x="0" y="41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lnTo>
                            <a:pt x="51" y="41"/>
                          </a:lnTo>
                          <a:close/>
                        </a:path>
                      </a:pathLst>
                    </a:custGeom>
                    <a:solidFill>
                      <a:srgbClr val="D6AC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115" y="994"/>
                      <a:ext cx="191" cy="130"/>
                    </a:xfrm>
                    <a:custGeom>
                      <a:avLst/>
                      <a:gdLst>
                        <a:gd name="T0" fmla="*/ 60 w 121"/>
                        <a:gd name="T1" fmla="*/ 0 h 83"/>
                        <a:gd name="T2" fmla="*/ 121 w 121"/>
                        <a:gd name="T3" fmla="*/ 61 h 83"/>
                        <a:gd name="T4" fmla="*/ 121 w 121"/>
                        <a:gd name="T5" fmla="*/ 83 h 83"/>
                        <a:gd name="T6" fmla="*/ 0 w 121"/>
                        <a:gd name="T7" fmla="*/ 83 h 83"/>
                        <a:gd name="T8" fmla="*/ 0 w 121"/>
                        <a:gd name="T9" fmla="*/ 61 h 83"/>
                        <a:gd name="T10" fmla="*/ 60 w 121"/>
                        <a:gd name="T11" fmla="*/ 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1" h="83">
                          <a:moveTo>
                            <a:pt x="60" y="0"/>
                          </a:moveTo>
                          <a:cubicBezTo>
                            <a:pt x="94" y="0"/>
                            <a:pt x="121" y="27"/>
                            <a:pt x="121" y="61"/>
                          </a:cubicBezTo>
                          <a:cubicBezTo>
                            <a:pt x="121" y="83"/>
                            <a:pt x="121" y="83"/>
                            <a:pt x="121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61"/>
                            <a:pt x="0" y="61"/>
                            <a:pt x="0" y="61"/>
                          </a:cubicBezTo>
                          <a:cubicBezTo>
                            <a:pt x="0" y="27"/>
                            <a:pt x="27" y="0"/>
                            <a:pt x="60" y="0"/>
                          </a:cubicBez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116" y="1092"/>
                      <a:ext cx="190" cy="177"/>
                    </a:xfrm>
                    <a:custGeom>
                      <a:avLst/>
                      <a:gdLst>
                        <a:gd name="T0" fmla="*/ 120 w 120"/>
                        <a:gd name="T1" fmla="*/ 0 h 113"/>
                        <a:gd name="T2" fmla="*/ 120 w 120"/>
                        <a:gd name="T3" fmla="*/ 93 h 113"/>
                        <a:gd name="T4" fmla="*/ 120 w 120"/>
                        <a:gd name="T5" fmla="*/ 93 h 113"/>
                        <a:gd name="T6" fmla="*/ 61 w 120"/>
                        <a:gd name="T7" fmla="*/ 113 h 113"/>
                        <a:gd name="T8" fmla="*/ 1 w 120"/>
                        <a:gd name="T9" fmla="*/ 93 h 113"/>
                        <a:gd name="T10" fmla="*/ 0 w 120"/>
                        <a:gd name="T11" fmla="*/ 93 h 113"/>
                        <a:gd name="T12" fmla="*/ 0 w 120"/>
                        <a:gd name="T13" fmla="*/ 0 h 113"/>
                        <a:gd name="T14" fmla="*/ 120 w 120"/>
                        <a:gd name="T15" fmla="*/ 0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20" h="113">
                          <a:moveTo>
                            <a:pt x="120" y="0"/>
                          </a:moveTo>
                          <a:cubicBezTo>
                            <a:pt x="120" y="93"/>
                            <a:pt x="120" y="93"/>
                            <a:pt x="120" y="93"/>
                          </a:cubicBezTo>
                          <a:cubicBezTo>
                            <a:pt x="120" y="93"/>
                            <a:pt x="120" y="93"/>
                            <a:pt x="120" y="93"/>
                          </a:cubicBezTo>
                          <a:cubicBezTo>
                            <a:pt x="103" y="105"/>
                            <a:pt x="83" y="113"/>
                            <a:pt x="61" y="113"/>
                          </a:cubicBezTo>
                          <a:cubicBezTo>
                            <a:pt x="38" y="113"/>
                            <a:pt x="18" y="105"/>
                            <a:pt x="1" y="93"/>
                          </a:cubicBezTo>
                          <a:cubicBezTo>
                            <a:pt x="0" y="93"/>
                            <a:pt x="0" y="93"/>
                            <a:pt x="0" y="9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120" y="0"/>
                          </a:lnTo>
                          <a:close/>
                        </a:path>
                      </a:pathLst>
                    </a:custGeom>
                    <a:solidFill>
                      <a:srgbClr val="E5C7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4748213" y="2342962"/>
                    <a:ext cx="134937" cy="580403"/>
                  </a:xfrm>
                  <a:prstGeom prst="rect">
                    <a:avLst/>
                  </a:prstGeom>
                  <a:solidFill>
                    <a:srgbClr val="BAD80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 bwMode="auto">
                  <a:xfrm>
                    <a:off x="5314421" y="2333440"/>
                    <a:ext cx="134937" cy="584384"/>
                  </a:xfrm>
                  <a:prstGeom prst="rect">
                    <a:avLst/>
                  </a:prstGeom>
                  <a:solidFill>
                    <a:srgbClr val="BAD80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sosceles Triangle 130"/>
                  <p:cNvSpPr/>
                  <p:nvPr/>
                </p:nvSpPr>
                <p:spPr bwMode="auto">
                  <a:xfrm rot="10800000">
                    <a:off x="5000625" y="2074863"/>
                    <a:ext cx="195263" cy="119871"/>
                  </a:xfrm>
                  <a:prstGeom prst="triangle">
                    <a:avLst/>
                  </a:prstGeom>
                  <a:solidFill>
                    <a:srgbClr val="BAD80A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25" name="Trapezoid 124"/>
                <p:cNvSpPr/>
                <p:nvPr/>
              </p:nvSpPr>
              <p:spPr bwMode="auto">
                <a:xfrm>
                  <a:off x="6828220" y="2279715"/>
                  <a:ext cx="132437" cy="392562"/>
                </a:xfrm>
                <a:prstGeom prst="trapezoid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6955702" y="2256966"/>
                  <a:ext cx="114299" cy="136525"/>
                </a:xfrm>
                <a:prstGeom prst="rect">
                  <a:avLst/>
                </a:prstGeom>
                <a:noFill/>
                <a:ln w="6350">
                  <a:solidFill>
                    <a:srgbClr val="CCFF3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7" name="Trapezoid 126"/>
                <p:cNvSpPr/>
                <p:nvPr/>
              </p:nvSpPr>
              <p:spPr bwMode="auto">
                <a:xfrm rot="10800000">
                  <a:off x="6842052" y="2176338"/>
                  <a:ext cx="104775" cy="91475"/>
                </a:xfrm>
                <a:prstGeom prst="trapezoid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23" name="Isosceles Triangle 122"/>
              <p:cNvSpPr/>
              <p:nvPr/>
            </p:nvSpPr>
            <p:spPr bwMode="auto">
              <a:xfrm rot="10800000">
                <a:off x="6815140" y="2123180"/>
                <a:ext cx="133954" cy="50489"/>
              </a:xfrm>
              <a:prstGeom prst="triangle">
                <a:avLst/>
              </a:prstGeom>
              <a:solidFill>
                <a:srgbClr val="E5C7B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1" name="Isosceles Triangle 120"/>
            <p:cNvSpPr/>
            <p:nvPr/>
          </p:nvSpPr>
          <p:spPr bwMode="auto">
            <a:xfrm rot="10800000">
              <a:off x="6827837" y="2670845"/>
              <a:ext cx="133434" cy="70516"/>
            </a:xfrm>
            <a:prstGeom prst="triangle">
              <a:avLst/>
            </a:prstGeom>
            <a:solidFill>
              <a:srgbClr val="00188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6" name="Group 4"/>
          <p:cNvGrpSpPr>
            <a:grpSpLocks noChangeAspect="1"/>
          </p:cNvGrpSpPr>
          <p:nvPr/>
        </p:nvGrpSpPr>
        <p:grpSpPr bwMode="auto">
          <a:xfrm>
            <a:off x="10885001" y="3653301"/>
            <a:ext cx="705231" cy="2194560"/>
            <a:chOff x="5069" y="2299"/>
            <a:chExt cx="465" cy="1447"/>
          </a:xfrm>
        </p:grpSpPr>
        <p:sp>
          <p:nvSpPr>
            <p:cNvPr id="14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69" y="2299"/>
              <a:ext cx="465" cy="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5"/>
            <p:cNvSpPr>
              <a:spLocks noChangeArrowheads="1"/>
            </p:cNvSpPr>
            <p:nvPr/>
          </p:nvSpPr>
          <p:spPr bwMode="auto">
            <a:xfrm>
              <a:off x="5204" y="2547"/>
              <a:ext cx="200" cy="119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>
              <a:off x="5181" y="2433"/>
              <a:ext cx="243" cy="50"/>
            </a:xfrm>
            <a:custGeom>
              <a:avLst/>
              <a:gdLst>
                <a:gd name="T0" fmla="*/ 146 w 146"/>
                <a:gd name="T1" fmla="*/ 23 h 30"/>
                <a:gd name="T2" fmla="*/ 139 w 146"/>
                <a:gd name="T3" fmla="*/ 30 h 30"/>
                <a:gd name="T4" fmla="*/ 8 w 146"/>
                <a:gd name="T5" fmla="*/ 30 h 30"/>
                <a:gd name="T6" fmla="*/ 0 w 146"/>
                <a:gd name="T7" fmla="*/ 23 h 30"/>
                <a:gd name="T8" fmla="*/ 0 w 146"/>
                <a:gd name="T9" fmla="*/ 7 h 30"/>
                <a:gd name="T10" fmla="*/ 8 w 146"/>
                <a:gd name="T11" fmla="*/ 0 h 30"/>
                <a:gd name="T12" fmla="*/ 139 w 146"/>
                <a:gd name="T13" fmla="*/ 0 h 30"/>
                <a:gd name="T14" fmla="*/ 146 w 146"/>
                <a:gd name="T15" fmla="*/ 7 h 30"/>
                <a:gd name="T16" fmla="*/ 146 w 146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0">
                  <a:moveTo>
                    <a:pt x="146" y="23"/>
                  </a:moveTo>
                  <a:cubicBezTo>
                    <a:pt x="146" y="27"/>
                    <a:pt x="143" y="30"/>
                    <a:pt x="13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6" y="3"/>
                    <a:pt x="146" y="7"/>
                  </a:cubicBezTo>
                  <a:lnTo>
                    <a:pt x="146" y="23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7"/>
            <p:cNvSpPr>
              <a:spLocks noChangeArrowheads="1"/>
            </p:cNvSpPr>
            <p:nvPr/>
          </p:nvSpPr>
          <p:spPr bwMode="auto">
            <a:xfrm>
              <a:off x="5179" y="2620"/>
              <a:ext cx="245" cy="108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8"/>
            <p:cNvSpPr>
              <a:spLocks noChangeArrowheads="1"/>
            </p:cNvSpPr>
            <p:nvPr/>
          </p:nvSpPr>
          <p:spPr bwMode="auto">
            <a:xfrm>
              <a:off x="5169" y="3097"/>
              <a:ext cx="268" cy="87"/>
            </a:xfrm>
            <a:prstGeom prst="rect">
              <a:avLst/>
            </a:prstGeom>
            <a:solidFill>
              <a:srgbClr val="213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9"/>
            <p:cNvSpPr>
              <a:spLocks noChangeArrowheads="1"/>
            </p:cNvSpPr>
            <p:nvPr/>
          </p:nvSpPr>
          <p:spPr bwMode="auto">
            <a:xfrm>
              <a:off x="5169" y="3097"/>
              <a:ext cx="68" cy="576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5079" y="3663"/>
              <a:ext cx="160" cy="83"/>
            </a:xfrm>
            <a:custGeom>
              <a:avLst/>
              <a:gdLst>
                <a:gd name="T0" fmla="*/ 54 w 96"/>
                <a:gd name="T1" fmla="*/ 0 h 50"/>
                <a:gd name="T2" fmla="*/ 0 w 96"/>
                <a:gd name="T3" fmla="*/ 50 h 50"/>
                <a:gd name="T4" fmla="*/ 54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4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4" y="0"/>
                  </a:moveTo>
                  <a:cubicBezTo>
                    <a:pt x="26" y="0"/>
                    <a:pt x="2" y="22"/>
                    <a:pt x="0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5369" y="3097"/>
              <a:ext cx="68" cy="576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5449" y="2800"/>
              <a:ext cx="72" cy="424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5449" y="3153"/>
              <a:ext cx="73" cy="144"/>
            </a:xfrm>
            <a:custGeom>
              <a:avLst/>
              <a:gdLst>
                <a:gd name="T0" fmla="*/ 0 w 44"/>
                <a:gd name="T1" fmla="*/ 0 h 87"/>
                <a:gd name="T2" fmla="*/ 0 w 44"/>
                <a:gd name="T3" fmla="*/ 87 h 87"/>
                <a:gd name="T4" fmla="*/ 44 w 44"/>
                <a:gd name="T5" fmla="*/ 43 h 87"/>
                <a:gd name="T6" fmla="*/ 0 w 4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87">
                  <a:moveTo>
                    <a:pt x="0" y="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25" y="87"/>
                    <a:pt x="44" y="67"/>
                    <a:pt x="44" y="43"/>
                  </a:cubicBezTo>
                  <a:cubicBezTo>
                    <a:pt x="44" y="19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4"/>
            <p:cNvSpPr>
              <a:spLocks noChangeArrowheads="1"/>
            </p:cNvSpPr>
            <p:nvPr/>
          </p:nvSpPr>
          <p:spPr bwMode="auto">
            <a:xfrm>
              <a:off x="5086" y="2800"/>
              <a:ext cx="71" cy="424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5084" y="3153"/>
              <a:ext cx="73" cy="144"/>
            </a:xfrm>
            <a:custGeom>
              <a:avLst/>
              <a:gdLst>
                <a:gd name="T0" fmla="*/ 44 w 44"/>
                <a:gd name="T1" fmla="*/ 0 h 87"/>
                <a:gd name="T2" fmla="*/ 44 w 44"/>
                <a:gd name="T3" fmla="*/ 87 h 87"/>
                <a:gd name="T4" fmla="*/ 0 w 44"/>
                <a:gd name="T5" fmla="*/ 43 h 87"/>
                <a:gd name="T6" fmla="*/ 44 w 4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87">
                  <a:moveTo>
                    <a:pt x="44" y="0"/>
                  </a:moveTo>
                  <a:cubicBezTo>
                    <a:pt x="44" y="87"/>
                    <a:pt x="44" y="87"/>
                    <a:pt x="44" y="87"/>
                  </a:cubicBezTo>
                  <a:cubicBezTo>
                    <a:pt x="19" y="87"/>
                    <a:pt x="0" y="67"/>
                    <a:pt x="0" y="43"/>
                  </a:cubicBezTo>
                  <a:cubicBezTo>
                    <a:pt x="0" y="19"/>
                    <a:pt x="19" y="0"/>
                    <a:pt x="44" y="0"/>
                  </a:cubicBez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5261" y="2522"/>
              <a:ext cx="85" cy="139"/>
            </a:xfrm>
            <a:custGeom>
              <a:avLst/>
              <a:gdLst>
                <a:gd name="T0" fmla="*/ 41 w 85"/>
                <a:gd name="T1" fmla="*/ 139 h 139"/>
                <a:gd name="T2" fmla="*/ 0 w 85"/>
                <a:gd name="T3" fmla="*/ 98 h 139"/>
                <a:gd name="T4" fmla="*/ 0 w 85"/>
                <a:gd name="T5" fmla="*/ 0 h 139"/>
                <a:gd name="T6" fmla="*/ 85 w 85"/>
                <a:gd name="T7" fmla="*/ 0 h 139"/>
                <a:gd name="T8" fmla="*/ 85 w 85"/>
                <a:gd name="T9" fmla="*/ 98 h 139"/>
                <a:gd name="T10" fmla="*/ 41 w 85"/>
                <a:gd name="T1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39">
                  <a:moveTo>
                    <a:pt x="41" y="139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98"/>
                  </a:lnTo>
                  <a:lnTo>
                    <a:pt x="41" y="139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5261" y="2522"/>
              <a:ext cx="85" cy="75"/>
            </a:xfrm>
            <a:custGeom>
              <a:avLst/>
              <a:gdLst>
                <a:gd name="T0" fmla="*/ 0 w 51"/>
                <a:gd name="T1" fmla="*/ 41 h 45"/>
                <a:gd name="T2" fmla="*/ 25 w 51"/>
                <a:gd name="T3" fmla="*/ 45 h 45"/>
                <a:gd name="T4" fmla="*/ 51 w 51"/>
                <a:gd name="T5" fmla="*/ 41 h 45"/>
                <a:gd name="T6" fmla="*/ 51 w 51"/>
                <a:gd name="T7" fmla="*/ 0 h 45"/>
                <a:gd name="T8" fmla="*/ 0 w 51"/>
                <a:gd name="T9" fmla="*/ 0 h 45"/>
                <a:gd name="T10" fmla="*/ 0 w 51"/>
                <a:gd name="T11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5">
                  <a:moveTo>
                    <a:pt x="0" y="41"/>
                  </a:moveTo>
                  <a:cubicBezTo>
                    <a:pt x="8" y="44"/>
                    <a:pt x="16" y="45"/>
                    <a:pt x="25" y="45"/>
                  </a:cubicBezTo>
                  <a:cubicBezTo>
                    <a:pt x="34" y="45"/>
                    <a:pt x="43" y="43"/>
                    <a:pt x="51" y="4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C6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5204" y="2393"/>
              <a:ext cx="200" cy="187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93 h 113"/>
                <a:gd name="T4" fmla="*/ 0 w 120"/>
                <a:gd name="T5" fmla="*/ 93 h 113"/>
                <a:gd name="T6" fmla="*/ 59 w 120"/>
                <a:gd name="T7" fmla="*/ 113 h 113"/>
                <a:gd name="T8" fmla="*/ 118 w 120"/>
                <a:gd name="T9" fmla="*/ 93 h 113"/>
                <a:gd name="T10" fmla="*/ 120 w 120"/>
                <a:gd name="T11" fmla="*/ 93 h 113"/>
                <a:gd name="T12" fmla="*/ 120 w 120"/>
                <a:gd name="T13" fmla="*/ 0 h 113"/>
                <a:gd name="T14" fmla="*/ 0 w 120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6" y="105"/>
                    <a:pt x="37" y="113"/>
                    <a:pt x="59" y="113"/>
                  </a:cubicBezTo>
                  <a:cubicBezTo>
                    <a:pt x="81" y="113"/>
                    <a:pt x="102" y="105"/>
                    <a:pt x="118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5202" y="2299"/>
              <a:ext cx="142" cy="147"/>
            </a:xfrm>
            <a:custGeom>
              <a:avLst/>
              <a:gdLst>
                <a:gd name="T0" fmla="*/ 85 w 85"/>
                <a:gd name="T1" fmla="*/ 5 h 89"/>
                <a:gd name="T2" fmla="*/ 60 w 85"/>
                <a:gd name="T3" fmla="*/ 0 h 89"/>
                <a:gd name="T4" fmla="*/ 0 w 85"/>
                <a:gd name="T5" fmla="*/ 60 h 89"/>
                <a:gd name="T6" fmla="*/ 0 w 85"/>
                <a:gd name="T7" fmla="*/ 89 h 89"/>
                <a:gd name="T8" fmla="*/ 85 w 85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85" y="5"/>
                  </a:moveTo>
                  <a:cubicBezTo>
                    <a:pt x="78" y="2"/>
                    <a:pt x="69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45" y="84"/>
                    <a:pt x="80" y="49"/>
                    <a:pt x="85" y="5"/>
                  </a:cubicBez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5262" y="2299"/>
              <a:ext cx="142" cy="147"/>
            </a:xfrm>
            <a:custGeom>
              <a:avLst/>
              <a:gdLst>
                <a:gd name="T0" fmla="*/ 0 w 85"/>
                <a:gd name="T1" fmla="*/ 5 h 89"/>
                <a:gd name="T2" fmla="*/ 24 w 85"/>
                <a:gd name="T3" fmla="*/ 0 h 89"/>
                <a:gd name="T4" fmla="*/ 85 w 85"/>
                <a:gd name="T5" fmla="*/ 60 h 89"/>
                <a:gd name="T6" fmla="*/ 85 w 85"/>
                <a:gd name="T7" fmla="*/ 89 h 89"/>
                <a:gd name="T8" fmla="*/ 0 w 85"/>
                <a:gd name="T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9">
                  <a:moveTo>
                    <a:pt x="0" y="5"/>
                  </a:moveTo>
                  <a:cubicBezTo>
                    <a:pt x="7" y="2"/>
                    <a:pt x="16" y="0"/>
                    <a:pt x="24" y="0"/>
                  </a:cubicBezTo>
                  <a:cubicBezTo>
                    <a:pt x="58" y="0"/>
                    <a:pt x="85" y="27"/>
                    <a:pt x="85" y="60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40" y="84"/>
                    <a:pt x="5" y="49"/>
                    <a:pt x="0" y="5"/>
                  </a:cubicBez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5071" y="2622"/>
              <a:ext cx="463" cy="753"/>
            </a:xfrm>
            <a:custGeom>
              <a:avLst/>
              <a:gdLst>
                <a:gd name="T0" fmla="*/ 219 w 278"/>
                <a:gd name="T1" fmla="*/ 0 h 455"/>
                <a:gd name="T2" fmla="*/ 213 w 278"/>
                <a:gd name="T3" fmla="*/ 0 h 455"/>
                <a:gd name="T4" fmla="*/ 139 w 278"/>
                <a:gd name="T5" fmla="*/ 51 h 455"/>
                <a:gd name="T6" fmla="*/ 64 w 278"/>
                <a:gd name="T7" fmla="*/ 0 h 455"/>
                <a:gd name="T8" fmla="*/ 58 w 278"/>
                <a:gd name="T9" fmla="*/ 0 h 455"/>
                <a:gd name="T10" fmla="*/ 0 w 278"/>
                <a:gd name="T11" fmla="*/ 59 h 455"/>
                <a:gd name="T12" fmla="*/ 0 w 278"/>
                <a:gd name="T13" fmla="*/ 193 h 455"/>
                <a:gd name="T14" fmla="*/ 51 w 278"/>
                <a:gd name="T15" fmla="*/ 193 h 455"/>
                <a:gd name="T16" fmla="*/ 51 w 278"/>
                <a:gd name="T17" fmla="*/ 108 h 455"/>
                <a:gd name="T18" fmla="*/ 58 w 278"/>
                <a:gd name="T19" fmla="*/ 108 h 455"/>
                <a:gd name="T20" fmla="*/ 59 w 278"/>
                <a:gd name="T21" fmla="*/ 455 h 455"/>
                <a:gd name="T22" fmla="*/ 220 w 278"/>
                <a:gd name="T23" fmla="*/ 455 h 455"/>
                <a:gd name="T24" fmla="*/ 219 w 278"/>
                <a:gd name="T25" fmla="*/ 108 h 455"/>
                <a:gd name="T26" fmla="*/ 227 w 278"/>
                <a:gd name="T27" fmla="*/ 108 h 455"/>
                <a:gd name="T28" fmla="*/ 227 w 278"/>
                <a:gd name="T29" fmla="*/ 187 h 455"/>
                <a:gd name="T30" fmla="*/ 278 w 278"/>
                <a:gd name="T31" fmla="*/ 187 h 455"/>
                <a:gd name="T32" fmla="*/ 278 w 278"/>
                <a:gd name="T33" fmla="*/ 59 h 455"/>
                <a:gd name="T34" fmla="*/ 219 w 278"/>
                <a:gd name="T35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455">
                  <a:moveTo>
                    <a:pt x="219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01" y="30"/>
                    <a:pt x="172" y="51"/>
                    <a:pt x="139" y="51"/>
                  </a:cubicBezTo>
                  <a:cubicBezTo>
                    <a:pt x="105" y="51"/>
                    <a:pt x="76" y="30"/>
                    <a:pt x="6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51" y="193"/>
                    <a:pt x="51" y="193"/>
                    <a:pt x="51" y="193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9" y="455"/>
                    <a:pt x="59" y="455"/>
                    <a:pt x="59" y="455"/>
                  </a:cubicBezTo>
                  <a:cubicBezTo>
                    <a:pt x="220" y="455"/>
                    <a:pt x="220" y="455"/>
                    <a:pt x="220" y="455"/>
                  </a:cubicBezTo>
                  <a:cubicBezTo>
                    <a:pt x="219" y="108"/>
                    <a:pt x="219" y="108"/>
                    <a:pt x="219" y="108"/>
                  </a:cubicBezTo>
                  <a:cubicBezTo>
                    <a:pt x="227" y="108"/>
                    <a:pt x="227" y="108"/>
                    <a:pt x="227" y="108"/>
                  </a:cubicBezTo>
                  <a:cubicBezTo>
                    <a:pt x="227" y="187"/>
                    <a:pt x="227" y="187"/>
                    <a:pt x="227" y="187"/>
                  </a:cubicBezTo>
                  <a:cubicBezTo>
                    <a:pt x="278" y="187"/>
                    <a:pt x="278" y="187"/>
                    <a:pt x="278" y="187"/>
                  </a:cubicBezTo>
                  <a:cubicBezTo>
                    <a:pt x="278" y="59"/>
                    <a:pt x="278" y="59"/>
                    <a:pt x="278" y="59"/>
                  </a:cubicBezTo>
                  <a:cubicBezTo>
                    <a:pt x="278" y="26"/>
                    <a:pt x="251" y="0"/>
                    <a:pt x="219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2"/>
            <p:cNvSpPr>
              <a:spLocks noChangeArrowheads="1"/>
            </p:cNvSpPr>
            <p:nvPr/>
          </p:nvSpPr>
          <p:spPr bwMode="auto">
            <a:xfrm>
              <a:off x="5169" y="2956"/>
              <a:ext cx="268" cy="3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5092" y="3663"/>
              <a:ext cx="145" cy="41"/>
            </a:xfrm>
            <a:custGeom>
              <a:avLst/>
              <a:gdLst>
                <a:gd name="T0" fmla="*/ 46 w 87"/>
                <a:gd name="T1" fmla="*/ 0 h 25"/>
                <a:gd name="T2" fmla="*/ 0 w 87"/>
                <a:gd name="T3" fmla="*/ 25 h 25"/>
                <a:gd name="T4" fmla="*/ 59 w 87"/>
                <a:gd name="T5" fmla="*/ 25 h 25"/>
                <a:gd name="T6" fmla="*/ 87 w 87"/>
                <a:gd name="T7" fmla="*/ 0 h 25"/>
                <a:gd name="T8" fmla="*/ 46 w 8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5">
                  <a:moveTo>
                    <a:pt x="46" y="0"/>
                  </a:moveTo>
                  <a:cubicBezTo>
                    <a:pt x="27" y="0"/>
                    <a:pt x="10" y="10"/>
                    <a:pt x="0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4" y="25"/>
                    <a:pt x="86" y="14"/>
                    <a:pt x="87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5277" y="3663"/>
              <a:ext cx="160" cy="83"/>
            </a:xfrm>
            <a:custGeom>
              <a:avLst/>
              <a:gdLst>
                <a:gd name="T0" fmla="*/ 55 w 96"/>
                <a:gd name="T1" fmla="*/ 0 h 50"/>
                <a:gd name="T2" fmla="*/ 0 w 96"/>
                <a:gd name="T3" fmla="*/ 50 h 50"/>
                <a:gd name="T4" fmla="*/ 55 w 96"/>
                <a:gd name="T5" fmla="*/ 50 h 50"/>
                <a:gd name="T6" fmla="*/ 96 w 96"/>
                <a:gd name="T7" fmla="*/ 50 h 50"/>
                <a:gd name="T8" fmla="*/ 96 w 96"/>
                <a:gd name="T9" fmla="*/ 0 h 50"/>
                <a:gd name="T10" fmla="*/ 55 w 9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0">
                  <a:moveTo>
                    <a:pt x="55" y="0"/>
                  </a:moveTo>
                  <a:cubicBezTo>
                    <a:pt x="26" y="0"/>
                    <a:pt x="3" y="22"/>
                    <a:pt x="0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5292" y="3663"/>
              <a:ext cx="145" cy="41"/>
            </a:xfrm>
            <a:custGeom>
              <a:avLst/>
              <a:gdLst>
                <a:gd name="T0" fmla="*/ 46 w 87"/>
                <a:gd name="T1" fmla="*/ 0 h 25"/>
                <a:gd name="T2" fmla="*/ 0 w 87"/>
                <a:gd name="T3" fmla="*/ 25 h 25"/>
                <a:gd name="T4" fmla="*/ 59 w 87"/>
                <a:gd name="T5" fmla="*/ 25 h 25"/>
                <a:gd name="T6" fmla="*/ 87 w 87"/>
                <a:gd name="T7" fmla="*/ 0 h 25"/>
                <a:gd name="T8" fmla="*/ 46 w 8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5">
                  <a:moveTo>
                    <a:pt x="46" y="0"/>
                  </a:moveTo>
                  <a:cubicBezTo>
                    <a:pt x="27" y="0"/>
                    <a:pt x="10" y="10"/>
                    <a:pt x="0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3" y="25"/>
                    <a:pt x="85" y="14"/>
                    <a:pt x="87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0"/>
            <p:cNvSpPr>
              <a:spLocks/>
            </p:cNvSpPr>
            <p:nvPr/>
          </p:nvSpPr>
          <p:spPr bwMode="auto">
            <a:xfrm>
              <a:off x="5076" y="2620"/>
              <a:ext cx="185" cy="512"/>
            </a:xfrm>
            <a:custGeom>
              <a:avLst/>
              <a:gdLst>
                <a:gd name="T0" fmla="*/ 0 w 111"/>
                <a:gd name="T1" fmla="*/ 59 h 309"/>
                <a:gd name="T2" fmla="*/ 0 w 111"/>
                <a:gd name="T3" fmla="*/ 109 h 309"/>
                <a:gd name="T4" fmla="*/ 0 w 111"/>
                <a:gd name="T5" fmla="*/ 309 h 309"/>
                <a:gd name="T6" fmla="*/ 49 w 111"/>
                <a:gd name="T7" fmla="*/ 309 h 309"/>
                <a:gd name="T8" fmla="*/ 49 w 111"/>
                <a:gd name="T9" fmla="*/ 120 h 309"/>
                <a:gd name="T10" fmla="*/ 55 w 111"/>
                <a:gd name="T11" fmla="*/ 120 h 309"/>
                <a:gd name="T12" fmla="*/ 55 w 111"/>
                <a:gd name="T13" fmla="*/ 288 h 309"/>
                <a:gd name="T14" fmla="*/ 111 w 111"/>
                <a:gd name="T15" fmla="*/ 288 h 309"/>
                <a:gd name="T16" fmla="*/ 111 w 111"/>
                <a:gd name="T17" fmla="*/ 0 h 309"/>
                <a:gd name="T18" fmla="*/ 59 w 111"/>
                <a:gd name="T19" fmla="*/ 0 h 309"/>
                <a:gd name="T20" fmla="*/ 0 w 111"/>
                <a:gd name="T21" fmla="*/ 5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309">
                  <a:moveTo>
                    <a:pt x="0" y="5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9" y="309"/>
                    <a:pt x="49" y="309"/>
                    <a:pt x="49" y="309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5" y="288"/>
                    <a:pt x="55" y="288"/>
                    <a:pt x="55" y="288"/>
                  </a:cubicBezTo>
                  <a:cubicBezTo>
                    <a:pt x="111" y="288"/>
                    <a:pt x="111" y="288"/>
                    <a:pt x="111" y="288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7"/>
                    <a:pt x="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1"/>
            <p:cNvSpPr>
              <a:spLocks/>
            </p:cNvSpPr>
            <p:nvPr/>
          </p:nvSpPr>
          <p:spPr bwMode="auto">
            <a:xfrm>
              <a:off x="5346" y="2620"/>
              <a:ext cx="185" cy="512"/>
            </a:xfrm>
            <a:custGeom>
              <a:avLst/>
              <a:gdLst>
                <a:gd name="T0" fmla="*/ 52 w 111"/>
                <a:gd name="T1" fmla="*/ 0 h 309"/>
                <a:gd name="T2" fmla="*/ 0 w 111"/>
                <a:gd name="T3" fmla="*/ 0 h 309"/>
                <a:gd name="T4" fmla="*/ 0 w 111"/>
                <a:gd name="T5" fmla="*/ 288 h 309"/>
                <a:gd name="T6" fmla="*/ 55 w 111"/>
                <a:gd name="T7" fmla="*/ 288 h 309"/>
                <a:gd name="T8" fmla="*/ 55 w 111"/>
                <a:gd name="T9" fmla="*/ 117 h 309"/>
                <a:gd name="T10" fmla="*/ 62 w 111"/>
                <a:gd name="T11" fmla="*/ 117 h 309"/>
                <a:gd name="T12" fmla="*/ 62 w 111"/>
                <a:gd name="T13" fmla="*/ 309 h 309"/>
                <a:gd name="T14" fmla="*/ 111 w 111"/>
                <a:gd name="T15" fmla="*/ 309 h 309"/>
                <a:gd name="T16" fmla="*/ 111 w 111"/>
                <a:gd name="T17" fmla="*/ 109 h 309"/>
                <a:gd name="T18" fmla="*/ 111 w 111"/>
                <a:gd name="T19" fmla="*/ 59 h 309"/>
                <a:gd name="T20" fmla="*/ 52 w 111"/>
                <a:gd name="T2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309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55" y="288"/>
                    <a:pt x="55" y="288"/>
                    <a:pt x="55" y="288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309"/>
                    <a:pt x="62" y="309"/>
                    <a:pt x="62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27"/>
                    <a:pt x="84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"/>
            <p:cNvSpPr>
              <a:spLocks/>
            </p:cNvSpPr>
            <p:nvPr/>
          </p:nvSpPr>
          <p:spPr bwMode="auto">
            <a:xfrm>
              <a:off x="5346" y="2620"/>
              <a:ext cx="185" cy="512"/>
            </a:xfrm>
            <a:custGeom>
              <a:avLst/>
              <a:gdLst>
                <a:gd name="T0" fmla="*/ 111 w 111"/>
                <a:gd name="T1" fmla="*/ 309 h 309"/>
                <a:gd name="T2" fmla="*/ 111 w 111"/>
                <a:gd name="T3" fmla="*/ 109 h 309"/>
                <a:gd name="T4" fmla="*/ 111 w 111"/>
                <a:gd name="T5" fmla="*/ 59 h 309"/>
                <a:gd name="T6" fmla="*/ 52 w 111"/>
                <a:gd name="T7" fmla="*/ 0 h 309"/>
                <a:gd name="T8" fmla="*/ 0 w 111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09">
                  <a:moveTo>
                    <a:pt x="111" y="309"/>
                  </a:moveTo>
                  <a:cubicBezTo>
                    <a:pt x="111" y="109"/>
                    <a:pt x="111" y="109"/>
                    <a:pt x="111" y="10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27"/>
                    <a:pt x="8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0" cap="flat">
              <a:solidFill>
                <a:srgbClr val="9B4F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3"/>
            <p:cNvSpPr>
              <a:spLocks/>
            </p:cNvSpPr>
            <p:nvPr/>
          </p:nvSpPr>
          <p:spPr bwMode="auto">
            <a:xfrm>
              <a:off x="5076" y="2620"/>
              <a:ext cx="185" cy="512"/>
            </a:xfrm>
            <a:custGeom>
              <a:avLst/>
              <a:gdLst>
                <a:gd name="T0" fmla="*/ 0 w 111"/>
                <a:gd name="T1" fmla="*/ 309 h 309"/>
                <a:gd name="T2" fmla="*/ 0 w 111"/>
                <a:gd name="T3" fmla="*/ 109 h 309"/>
                <a:gd name="T4" fmla="*/ 0 w 111"/>
                <a:gd name="T5" fmla="*/ 59 h 309"/>
                <a:gd name="T6" fmla="*/ 59 w 111"/>
                <a:gd name="T7" fmla="*/ 0 h 309"/>
                <a:gd name="T8" fmla="*/ 111 w 111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309">
                  <a:moveTo>
                    <a:pt x="0" y="3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noFill/>
            <a:ln w="10" cap="flat">
              <a:solidFill>
                <a:srgbClr val="9B4F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5261" y="2729"/>
              <a:ext cx="10" cy="36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5"/>
            <p:cNvSpPr>
              <a:spLocks/>
            </p:cNvSpPr>
            <p:nvPr/>
          </p:nvSpPr>
          <p:spPr bwMode="auto">
            <a:xfrm>
              <a:off x="5239" y="2582"/>
              <a:ext cx="22" cy="129"/>
            </a:xfrm>
            <a:custGeom>
              <a:avLst/>
              <a:gdLst>
                <a:gd name="T0" fmla="*/ 13 w 13"/>
                <a:gd name="T1" fmla="*/ 0 h 78"/>
                <a:gd name="T2" fmla="*/ 0 w 13"/>
                <a:gd name="T3" fmla="*/ 12 h 78"/>
                <a:gd name="T4" fmla="*/ 0 w 13"/>
                <a:gd name="T5" fmla="*/ 65 h 78"/>
                <a:gd name="T6" fmla="*/ 13 w 13"/>
                <a:gd name="T7" fmla="*/ 78 h 78"/>
                <a:gd name="T8" fmla="*/ 13 w 13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8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2"/>
                    <a:pt x="6" y="78"/>
                    <a:pt x="13" y="7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6"/>
            <p:cNvSpPr>
              <a:spLocks/>
            </p:cNvSpPr>
            <p:nvPr/>
          </p:nvSpPr>
          <p:spPr bwMode="auto">
            <a:xfrm>
              <a:off x="5346" y="2582"/>
              <a:ext cx="21" cy="129"/>
            </a:xfrm>
            <a:custGeom>
              <a:avLst/>
              <a:gdLst>
                <a:gd name="T0" fmla="*/ 0 w 13"/>
                <a:gd name="T1" fmla="*/ 78 h 78"/>
                <a:gd name="T2" fmla="*/ 13 w 13"/>
                <a:gd name="T3" fmla="*/ 65 h 78"/>
                <a:gd name="T4" fmla="*/ 13 w 13"/>
                <a:gd name="T5" fmla="*/ 12 h 78"/>
                <a:gd name="T6" fmla="*/ 0 w 13"/>
                <a:gd name="T7" fmla="*/ 0 h 78"/>
                <a:gd name="T8" fmla="*/ 0 w 13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8">
                  <a:moveTo>
                    <a:pt x="0" y="78"/>
                  </a:moveTo>
                  <a:cubicBezTo>
                    <a:pt x="7" y="78"/>
                    <a:pt x="13" y="72"/>
                    <a:pt x="13" y="6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5"/>
                    <a:pt x="7" y="0"/>
                    <a:pt x="0" y="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5091" y="3080"/>
              <a:ext cx="11" cy="5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8"/>
            <p:cNvSpPr>
              <a:spLocks noChangeArrowheads="1"/>
            </p:cNvSpPr>
            <p:nvPr/>
          </p:nvSpPr>
          <p:spPr bwMode="auto">
            <a:xfrm>
              <a:off x="5501" y="3080"/>
              <a:ext cx="10" cy="5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39"/>
            <p:cNvSpPr>
              <a:spLocks noChangeArrowheads="1"/>
            </p:cNvSpPr>
            <p:nvPr/>
          </p:nvSpPr>
          <p:spPr bwMode="auto">
            <a:xfrm>
              <a:off x="5261" y="3107"/>
              <a:ext cx="10" cy="2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0"/>
            <p:cNvSpPr>
              <a:spLocks/>
            </p:cNvSpPr>
            <p:nvPr/>
          </p:nvSpPr>
          <p:spPr bwMode="auto">
            <a:xfrm>
              <a:off x="5367" y="2766"/>
              <a:ext cx="42" cy="41"/>
            </a:xfrm>
            <a:custGeom>
              <a:avLst/>
              <a:gdLst>
                <a:gd name="T0" fmla="*/ 35 w 42"/>
                <a:gd name="T1" fmla="*/ 41 h 41"/>
                <a:gd name="T2" fmla="*/ 0 w 42"/>
                <a:gd name="T3" fmla="*/ 6 h 41"/>
                <a:gd name="T4" fmla="*/ 5 w 42"/>
                <a:gd name="T5" fmla="*/ 0 h 41"/>
                <a:gd name="T6" fmla="*/ 42 w 42"/>
                <a:gd name="T7" fmla="*/ 34 h 41"/>
                <a:gd name="T8" fmla="*/ 35 w 4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35" y="41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42" y="34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41"/>
            <p:cNvSpPr>
              <a:spLocks noChangeArrowheads="1"/>
            </p:cNvSpPr>
            <p:nvPr/>
          </p:nvSpPr>
          <p:spPr bwMode="auto">
            <a:xfrm>
              <a:off x="5397" y="2814"/>
              <a:ext cx="12" cy="2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42"/>
            <p:cNvSpPr>
              <a:spLocks noChangeArrowheads="1"/>
            </p:cNvSpPr>
            <p:nvPr/>
          </p:nvSpPr>
          <p:spPr bwMode="auto">
            <a:xfrm>
              <a:off x="5169" y="3438"/>
              <a:ext cx="68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3"/>
            <p:cNvSpPr>
              <a:spLocks noChangeArrowheads="1"/>
            </p:cNvSpPr>
            <p:nvPr/>
          </p:nvSpPr>
          <p:spPr bwMode="auto">
            <a:xfrm>
              <a:off x="5369" y="3438"/>
              <a:ext cx="68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3" name="Picture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94" y="3664771"/>
            <a:ext cx="1630411" cy="2514298"/>
          </a:xfrm>
          <a:prstGeom prst="rect">
            <a:avLst/>
          </a:prstGeom>
        </p:spPr>
      </p:pic>
      <p:grpSp>
        <p:nvGrpSpPr>
          <p:cNvPr id="184" name="Group 183"/>
          <p:cNvGrpSpPr>
            <a:grpSpLocks noChangeAspect="1"/>
          </p:cNvGrpSpPr>
          <p:nvPr/>
        </p:nvGrpSpPr>
        <p:grpSpPr>
          <a:xfrm flipH="1">
            <a:off x="8019846" y="2968556"/>
            <a:ext cx="810459" cy="2195053"/>
            <a:chOff x="6806917" y="2480273"/>
            <a:chExt cx="1458828" cy="3951101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06917" y="2480273"/>
              <a:ext cx="1458828" cy="3951101"/>
              <a:chOff x="6806917" y="2480273"/>
              <a:chExt cx="1458828" cy="3951101"/>
            </a:xfrm>
          </p:grpSpPr>
          <p:grpSp>
            <p:nvGrpSpPr>
              <p:cNvPr id="190" name="Group 4"/>
              <p:cNvGrpSpPr>
                <a:grpSpLocks noChangeAspect="1"/>
              </p:cNvGrpSpPr>
              <p:nvPr/>
            </p:nvGrpSpPr>
            <p:grpSpPr bwMode="auto">
              <a:xfrm>
                <a:off x="6806917" y="2480273"/>
                <a:ext cx="1458828" cy="3951101"/>
                <a:chOff x="694" y="956"/>
                <a:chExt cx="535" cy="1449"/>
              </a:xfrm>
            </p:grpSpPr>
            <p:sp>
              <p:nvSpPr>
                <p:cNvPr id="19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94" y="958"/>
                  <a:ext cx="535" cy="1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Oval 5"/>
                <p:cNvSpPr>
                  <a:spLocks noChangeArrowheads="1"/>
                </p:cNvSpPr>
                <p:nvPr/>
              </p:nvSpPr>
              <p:spPr bwMode="auto">
                <a:xfrm>
                  <a:off x="841" y="1192"/>
                  <a:ext cx="40" cy="46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Oval 6"/>
                <p:cNvSpPr>
                  <a:spLocks noChangeArrowheads="1"/>
                </p:cNvSpPr>
                <p:nvPr/>
              </p:nvSpPr>
              <p:spPr bwMode="auto">
                <a:xfrm>
                  <a:off x="817" y="1229"/>
                  <a:ext cx="58" cy="59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Oval 7"/>
                <p:cNvSpPr>
                  <a:spLocks noChangeArrowheads="1"/>
                </p:cNvSpPr>
                <p:nvPr/>
              </p:nvSpPr>
              <p:spPr bwMode="auto">
                <a:xfrm>
                  <a:off x="1044" y="1190"/>
                  <a:ext cx="48" cy="47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Oval 8"/>
                <p:cNvSpPr>
                  <a:spLocks noChangeArrowheads="1"/>
                </p:cNvSpPr>
                <p:nvPr/>
              </p:nvSpPr>
              <p:spPr bwMode="auto">
                <a:xfrm>
                  <a:off x="1050" y="1229"/>
                  <a:ext cx="60" cy="58"/>
                </a:xfrm>
                <a:prstGeom prst="ellipse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Rectangle 9"/>
                <p:cNvSpPr>
                  <a:spLocks noChangeArrowheads="1"/>
                </p:cNvSpPr>
                <p:nvPr/>
              </p:nvSpPr>
              <p:spPr bwMode="auto">
                <a:xfrm>
                  <a:off x="864" y="1205"/>
                  <a:ext cx="198" cy="119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11"/>
                <p:cNvSpPr>
                  <a:spLocks/>
                </p:cNvSpPr>
                <p:nvPr/>
              </p:nvSpPr>
              <p:spPr bwMode="auto">
                <a:xfrm>
                  <a:off x="841" y="1091"/>
                  <a:ext cx="243" cy="51"/>
                </a:xfrm>
                <a:custGeom>
                  <a:avLst/>
                  <a:gdLst>
                    <a:gd name="T0" fmla="*/ 146 w 146"/>
                    <a:gd name="T1" fmla="*/ 23 h 31"/>
                    <a:gd name="T2" fmla="*/ 139 w 146"/>
                    <a:gd name="T3" fmla="*/ 31 h 31"/>
                    <a:gd name="T4" fmla="*/ 8 w 146"/>
                    <a:gd name="T5" fmla="*/ 31 h 31"/>
                    <a:gd name="T6" fmla="*/ 0 w 146"/>
                    <a:gd name="T7" fmla="*/ 23 h 31"/>
                    <a:gd name="T8" fmla="*/ 0 w 146"/>
                    <a:gd name="T9" fmla="*/ 7 h 31"/>
                    <a:gd name="T10" fmla="*/ 8 w 146"/>
                    <a:gd name="T11" fmla="*/ 0 h 31"/>
                    <a:gd name="T12" fmla="*/ 139 w 146"/>
                    <a:gd name="T13" fmla="*/ 0 h 31"/>
                    <a:gd name="T14" fmla="*/ 146 w 146"/>
                    <a:gd name="T15" fmla="*/ 7 h 31"/>
                    <a:gd name="T16" fmla="*/ 146 w 146"/>
                    <a:gd name="T17" fmla="*/ 2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6" h="31">
                      <a:moveTo>
                        <a:pt x="146" y="23"/>
                      </a:moveTo>
                      <a:cubicBezTo>
                        <a:pt x="146" y="27"/>
                        <a:pt x="143" y="31"/>
                        <a:pt x="139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4" y="31"/>
                        <a:pt x="0" y="27"/>
                        <a:pt x="0" y="2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143" y="0"/>
                        <a:pt x="146" y="3"/>
                        <a:pt x="146" y="7"/>
                      </a:cubicBezTo>
                      <a:lnTo>
                        <a:pt x="146" y="23"/>
                      </a:lnTo>
                      <a:close/>
                    </a:path>
                  </a:pathLst>
                </a:custGeom>
                <a:solidFill>
                  <a:srgbClr val="D6A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13"/>
                <p:cNvSpPr>
                  <a:spLocks/>
                </p:cNvSpPr>
                <p:nvPr/>
              </p:nvSpPr>
              <p:spPr bwMode="auto">
                <a:xfrm>
                  <a:off x="770" y="1755"/>
                  <a:ext cx="145" cy="567"/>
                </a:xfrm>
                <a:custGeom>
                  <a:avLst/>
                  <a:gdLst>
                    <a:gd name="T0" fmla="*/ 145 w 145"/>
                    <a:gd name="T1" fmla="*/ 567 h 567"/>
                    <a:gd name="T2" fmla="*/ 0 w 145"/>
                    <a:gd name="T3" fmla="*/ 567 h 567"/>
                    <a:gd name="T4" fmla="*/ 77 w 145"/>
                    <a:gd name="T5" fmla="*/ 0 h 567"/>
                    <a:gd name="T6" fmla="*/ 145 w 145"/>
                    <a:gd name="T7" fmla="*/ 0 h 567"/>
                    <a:gd name="T8" fmla="*/ 145 w 145"/>
                    <a:gd name="T9" fmla="*/ 567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567">
                      <a:moveTo>
                        <a:pt x="145" y="567"/>
                      </a:moveTo>
                      <a:lnTo>
                        <a:pt x="0" y="567"/>
                      </a:lnTo>
                      <a:lnTo>
                        <a:pt x="77" y="0"/>
                      </a:lnTo>
                      <a:lnTo>
                        <a:pt x="145" y="0"/>
                      </a:lnTo>
                      <a:lnTo>
                        <a:pt x="145" y="56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14"/>
                <p:cNvSpPr>
                  <a:spLocks/>
                </p:cNvSpPr>
                <p:nvPr/>
              </p:nvSpPr>
              <p:spPr bwMode="auto">
                <a:xfrm>
                  <a:off x="936" y="1758"/>
                  <a:ext cx="145" cy="567"/>
                </a:xfrm>
                <a:custGeom>
                  <a:avLst/>
                  <a:gdLst>
                    <a:gd name="T0" fmla="*/ 145 w 145"/>
                    <a:gd name="T1" fmla="*/ 567 h 567"/>
                    <a:gd name="T2" fmla="*/ 0 w 145"/>
                    <a:gd name="T3" fmla="*/ 567 h 567"/>
                    <a:gd name="T4" fmla="*/ 77 w 145"/>
                    <a:gd name="T5" fmla="*/ 0 h 567"/>
                    <a:gd name="T6" fmla="*/ 145 w 145"/>
                    <a:gd name="T7" fmla="*/ 0 h 567"/>
                    <a:gd name="T8" fmla="*/ 145 w 145"/>
                    <a:gd name="T9" fmla="*/ 567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567">
                      <a:moveTo>
                        <a:pt x="145" y="567"/>
                      </a:moveTo>
                      <a:lnTo>
                        <a:pt x="0" y="567"/>
                      </a:lnTo>
                      <a:lnTo>
                        <a:pt x="77" y="0"/>
                      </a:lnTo>
                      <a:lnTo>
                        <a:pt x="145" y="0"/>
                      </a:lnTo>
                      <a:lnTo>
                        <a:pt x="145" y="56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15"/>
                <p:cNvSpPr>
                  <a:spLocks/>
                </p:cNvSpPr>
                <p:nvPr/>
              </p:nvSpPr>
              <p:spPr bwMode="auto">
                <a:xfrm>
                  <a:off x="739" y="2322"/>
                  <a:ext cx="160" cy="83"/>
                </a:xfrm>
                <a:custGeom>
                  <a:avLst/>
                  <a:gdLst>
                    <a:gd name="T0" fmla="*/ 54 w 96"/>
                    <a:gd name="T1" fmla="*/ 0 h 50"/>
                    <a:gd name="T2" fmla="*/ 0 w 96"/>
                    <a:gd name="T3" fmla="*/ 50 h 50"/>
                    <a:gd name="T4" fmla="*/ 54 w 96"/>
                    <a:gd name="T5" fmla="*/ 50 h 50"/>
                    <a:gd name="T6" fmla="*/ 96 w 96"/>
                    <a:gd name="T7" fmla="*/ 50 h 50"/>
                    <a:gd name="T8" fmla="*/ 96 w 96"/>
                    <a:gd name="T9" fmla="*/ 0 h 50"/>
                    <a:gd name="T10" fmla="*/ 54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54" y="0"/>
                      </a:moveTo>
                      <a:cubicBezTo>
                        <a:pt x="26" y="0"/>
                        <a:pt x="2" y="22"/>
                        <a:pt x="0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96" y="50"/>
                        <a:pt x="96" y="50"/>
                        <a:pt x="96" y="50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09" y="1459"/>
                  <a:ext cx="72" cy="425"/>
                </a:xfrm>
                <a:prstGeom prst="rect">
                  <a:avLst/>
                </a:pr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7"/>
                <p:cNvSpPr>
                  <a:spLocks/>
                </p:cNvSpPr>
                <p:nvPr/>
              </p:nvSpPr>
              <p:spPr bwMode="auto">
                <a:xfrm>
                  <a:off x="1109" y="1812"/>
                  <a:ext cx="72" cy="144"/>
                </a:xfrm>
                <a:custGeom>
                  <a:avLst/>
                  <a:gdLst>
                    <a:gd name="T0" fmla="*/ 0 w 43"/>
                    <a:gd name="T1" fmla="*/ 0 h 87"/>
                    <a:gd name="T2" fmla="*/ 0 w 43"/>
                    <a:gd name="T3" fmla="*/ 87 h 87"/>
                    <a:gd name="T4" fmla="*/ 43 w 43"/>
                    <a:gd name="T5" fmla="*/ 44 h 87"/>
                    <a:gd name="T6" fmla="*/ 0 w 43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87">
                      <a:moveTo>
                        <a:pt x="0" y="0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24" y="87"/>
                        <a:pt x="43" y="68"/>
                        <a:pt x="43" y="44"/>
                      </a:cubicBezTo>
                      <a:cubicBezTo>
                        <a:pt x="43" y="19"/>
                        <a:pt x="2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8"/>
                <p:cNvSpPr>
                  <a:spLocks noChangeArrowheads="1"/>
                </p:cNvSpPr>
                <p:nvPr/>
              </p:nvSpPr>
              <p:spPr bwMode="auto">
                <a:xfrm>
                  <a:off x="744" y="1459"/>
                  <a:ext cx="72" cy="425"/>
                </a:xfrm>
                <a:prstGeom prst="rect">
                  <a:avLst/>
                </a:pr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0"/>
                <p:cNvSpPr>
                  <a:spLocks/>
                </p:cNvSpPr>
                <p:nvPr/>
              </p:nvSpPr>
              <p:spPr bwMode="auto">
                <a:xfrm>
                  <a:off x="921" y="1180"/>
                  <a:ext cx="85" cy="141"/>
                </a:xfrm>
                <a:custGeom>
                  <a:avLst/>
                  <a:gdLst>
                    <a:gd name="T0" fmla="*/ 41 w 85"/>
                    <a:gd name="T1" fmla="*/ 141 h 141"/>
                    <a:gd name="T2" fmla="*/ 0 w 85"/>
                    <a:gd name="T3" fmla="*/ 136 h 141"/>
                    <a:gd name="T4" fmla="*/ 0 w 85"/>
                    <a:gd name="T5" fmla="*/ 0 h 141"/>
                    <a:gd name="T6" fmla="*/ 85 w 85"/>
                    <a:gd name="T7" fmla="*/ 0 h 141"/>
                    <a:gd name="T8" fmla="*/ 85 w 85"/>
                    <a:gd name="T9" fmla="*/ 141 h 141"/>
                    <a:gd name="T10" fmla="*/ 41 w 85"/>
                    <a:gd name="T11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5" h="141">
                      <a:moveTo>
                        <a:pt x="41" y="141"/>
                      </a:moveTo>
                      <a:lnTo>
                        <a:pt x="0" y="136"/>
                      </a:lnTo>
                      <a:lnTo>
                        <a:pt x="0" y="0"/>
                      </a:lnTo>
                      <a:lnTo>
                        <a:pt x="85" y="0"/>
                      </a:lnTo>
                      <a:lnTo>
                        <a:pt x="85" y="141"/>
                      </a:lnTo>
                      <a:lnTo>
                        <a:pt x="41" y="141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9"/>
                <p:cNvSpPr>
                  <a:spLocks/>
                </p:cNvSpPr>
                <p:nvPr/>
              </p:nvSpPr>
              <p:spPr bwMode="auto">
                <a:xfrm>
                  <a:off x="742" y="1812"/>
                  <a:ext cx="74" cy="144"/>
                </a:xfrm>
                <a:custGeom>
                  <a:avLst/>
                  <a:gdLst>
                    <a:gd name="T0" fmla="*/ 44 w 44"/>
                    <a:gd name="T1" fmla="*/ 0 h 87"/>
                    <a:gd name="T2" fmla="*/ 44 w 44"/>
                    <a:gd name="T3" fmla="*/ 87 h 87"/>
                    <a:gd name="T4" fmla="*/ 0 w 44"/>
                    <a:gd name="T5" fmla="*/ 44 h 87"/>
                    <a:gd name="T6" fmla="*/ 44 w 44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7">
                      <a:moveTo>
                        <a:pt x="44" y="0"/>
                      </a:moveTo>
                      <a:cubicBezTo>
                        <a:pt x="44" y="87"/>
                        <a:pt x="44" y="87"/>
                        <a:pt x="44" y="87"/>
                      </a:cubicBezTo>
                      <a:cubicBezTo>
                        <a:pt x="20" y="87"/>
                        <a:pt x="0" y="68"/>
                        <a:pt x="0" y="44"/>
                      </a:cubicBezTo>
                      <a:cubicBezTo>
                        <a:pt x="0" y="19"/>
                        <a:pt x="2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1"/>
                <p:cNvSpPr>
                  <a:spLocks/>
                </p:cNvSpPr>
                <p:nvPr/>
              </p:nvSpPr>
              <p:spPr bwMode="auto">
                <a:xfrm>
                  <a:off x="921" y="1180"/>
                  <a:ext cx="85" cy="75"/>
                </a:xfrm>
                <a:custGeom>
                  <a:avLst/>
                  <a:gdLst>
                    <a:gd name="T0" fmla="*/ 0 w 51"/>
                    <a:gd name="T1" fmla="*/ 42 h 45"/>
                    <a:gd name="T2" fmla="*/ 25 w 51"/>
                    <a:gd name="T3" fmla="*/ 45 h 45"/>
                    <a:gd name="T4" fmla="*/ 51 w 51"/>
                    <a:gd name="T5" fmla="*/ 42 h 45"/>
                    <a:gd name="T6" fmla="*/ 51 w 51"/>
                    <a:gd name="T7" fmla="*/ 0 h 45"/>
                    <a:gd name="T8" fmla="*/ 0 w 51"/>
                    <a:gd name="T9" fmla="*/ 0 h 45"/>
                    <a:gd name="T10" fmla="*/ 0 w 51"/>
                    <a:gd name="T11" fmla="*/ 4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5">
                      <a:moveTo>
                        <a:pt x="0" y="42"/>
                      </a:moveTo>
                      <a:cubicBezTo>
                        <a:pt x="8" y="44"/>
                        <a:pt x="16" y="45"/>
                        <a:pt x="25" y="45"/>
                      </a:cubicBezTo>
                      <a:cubicBezTo>
                        <a:pt x="34" y="45"/>
                        <a:pt x="43" y="44"/>
                        <a:pt x="51" y="42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D6AC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22"/>
                <p:cNvSpPr>
                  <a:spLocks/>
                </p:cNvSpPr>
                <p:nvPr/>
              </p:nvSpPr>
              <p:spPr bwMode="auto">
                <a:xfrm>
                  <a:off x="864" y="1051"/>
                  <a:ext cx="198" cy="187"/>
                </a:xfrm>
                <a:custGeom>
                  <a:avLst/>
                  <a:gdLst>
                    <a:gd name="T0" fmla="*/ 0 w 119"/>
                    <a:gd name="T1" fmla="*/ 0 h 113"/>
                    <a:gd name="T2" fmla="*/ 0 w 119"/>
                    <a:gd name="T3" fmla="*/ 93 h 113"/>
                    <a:gd name="T4" fmla="*/ 0 w 119"/>
                    <a:gd name="T5" fmla="*/ 93 h 113"/>
                    <a:gd name="T6" fmla="*/ 59 w 119"/>
                    <a:gd name="T7" fmla="*/ 113 h 113"/>
                    <a:gd name="T8" fmla="*/ 119 w 119"/>
                    <a:gd name="T9" fmla="*/ 93 h 113"/>
                    <a:gd name="T10" fmla="*/ 119 w 119"/>
                    <a:gd name="T11" fmla="*/ 0 h 113"/>
                    <a:gd name="T12" fmla="*/ 0 w 119"/>
                    <a:gd name="T13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9" h="113">
                      <a:moveTo>
                        <a:pt x="0" y="0"/>
                      </a:move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16" y="106"/>
                        <a:pt x="37" y="113"/>
                        <a:pt x="59" y="113"/>
                      </a:cubicBezTo>
                      <a:cubicBezTo>
                        <a:pt x="81" y="113"/>
                        <a:pt x="103" y="106"/>
                        <a:pt x="119" y="93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23"/>
                <p:cNvSpPr>
                  <a:spLocks/>
                </p:cNvSpPr>
                <p:nvPr/>
              </p:nvSpPr>
              <p:spPr bwMode="auto">
                <a:xfrm>
                  <a:off x="864" y="956"/>
                  <a:ext cx="140" cy="149"/>
                </a:xfrm>
                <a:custGeom>
                  <a:avLst/>
                  <a:gdLst>
                    <a:gd name="T0" fmla="*/ 84 w 84"/>
                    <a:gd name="T1" fmla="*/ 5 h 90"/>
                    <a:gd name="T2" fmla="*/ 60 w 84"/>
                    <a:gd name="T3" fmla="*/ 0 h 90"/>
                    <a:gd name="T4" fmla="*/ 0 w 84"/>
                    <a:gd name="T5" fmla="*/ 60 h 90"/>
                    <a:gd name="T6" fmla="*/ 0 w 84"/>
                    <a:gd name="T7" fmla="*/ 90 h 90"/>
                    <a:gd name="T8" fmla="*/ 84 w 84"/>
                    <a:gd name="T9" fmla="*/ 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84" y="5"/>
                      </a:moveTo>
                      <a:cubicBezTo>
                        <a:pt x="77" y="2"/>
                        <a:pt x="69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44" y="85"/>
                        <a:pt x="79" y="50"/>
                        <a:pt x="84" y="5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24"/>
                <p:cNvSpPr>
                  <a:spLocks/>
                </p:cNvSpPr>
                <p:nvPr/>
              </p:nvSpPr>
              <p:spPr bwMode="auto">
                <a:xfrm>
                  <a:off x="922" y="956"/>
                  <a:ext cx="140" cy="149"/>
                </a:xfrm>
                <a:custGeom>
                  <a:avLst/>
                  <a:gdLst>
                    <a:gd name="T0" fmla="*/ 0 w 84"/>
                    <a:gd name="T1" fmla="*/ 5 h 90"/>
                    <a:gd name="T2" fmla="*/ 24 w 84"/>
                    <a:gd name="T3" fmla="*/ 0 h 90"/>
                    <a:gd name="T4" fmla="*/ 84 w 84"/>
                    <a:gd name="T5" fmla="*/ 60 h 90"/>
                    <a:gd name="T6" fmla="*/ 84 w 84"/>
                    <a:gd name="T7" fmla="*/ 90 h 90"/>
                    <a:gd name="T8" fmla="*/ 0 w 84"/>
                    <a:gd name="T9" fmla="*/ 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0" y="5"/>
                      </a:moveTo>
                      <a:cubicBezTo>
                        <a:pt x="7" y="2"/>
                        <a:pt x="16" y="0"/>
                        <a:pt x="24" y="0"/>
                      </a:cubicBezTo>
                      <a:cubicBezTo>
                        <a:pt x="58" y="0"/>
                        <a:pt x="84" y="27"/>
                        <a:pt x="84" y="60"/>
                      </a:cubicBezTo>
                      <a:cubicBezTo>
                        <a:pt x="84" y="90"/>
                        <a:pt x="84" y="90"/>
                        <a:pt x="84" y="90"/>
                      </a:cubicBezTo>
                      <a:cubicBezTo>
                        <a:pt x="40" y="85"/>
                        <a:pt x="5" y="50"/>
                        <a:pt x="0" y="5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25"/>
                <p:cNvSpPr>
                  <a:spLocks/>
                </p:cNvSpPr>
                <p:nvPr/>
              </p:nvSpPr>
              <p:spPr bwMode="auto">
                <a:xfrm>
                  <a:off x="731" y="1280"/>
                  <a:ext cx="463" cy="571"/>
                </a:xfrm>
                <a:custGeom>
                  <a:avLst/>
                  <a:gdLst>
                    <a:gd name="T0" fmla="*/ 219 w 278"/>
                    <a:gd name="T1" fmla="*/ 0 h 345"/>
                    <a:gd name="T2" fmla="*/ 186 w 278"/>
                    <a:gd name="T3" fmla="*/ 0 h 345"/>
                    <a:gd name="T4" fmla="*/ 140 w 278"/>
                    <a:gd name="T5" fmla="*/ 104 h 345"/>
                    <a:gd name="T6" fmla="*/ 93 w 278"/>
                    <a:gd name="T7" fmla="*/ 0 h 345"/>
                    <a:gd name="T8" fmla="*/ 58 w 278"/>
                    <a:gd name="T9" fmla="*/ 0 h 345"/>
                    <a:gd name="T10" fmla="*/ 0 w 278"/>
                    <a:gd name="T11" fmla="*/ 59 h 345"/>
                    <a:gd name="T12" fmla="*/ 0 w 278"/>
                    <a:gd name="T13" fmla="*/ 220 h 345"/>
                    <a:gd name="T14" fmla="*/ 51 w 278"/>
                    <a:gd name="T15" fmla="*/ 220 h 345"/>
                    <a:gd name="T16" fmla="*/ 51 w 278"/>
                    <a:gd name="T17" fmla="*/ 109 h 345"/>
                    <a:gd name="T18" fmla="*/ 58 w 278"/>
                    <a:gd name="T19" fmla="*/ 109 h 345"/>
                    <a:gd name="T20" fmla="*/ 59 w 278"/>
                    <a:gd name="T21" fmla="*/ 345 h 345"/>
                    <a:gd name="T22" fmla="*/ 218 w 278"/>
                    <a:gd name="T23" fmla="*/ 345 h 345"/>
                    <a:gd name="T24" fmla="*/ 219 w 278"/>
                    <a:gd name="T25" fmla="*/ 109 h 345"/>
                    <a:gd name="T26" fmla="*/ 227 w 278"/>
                    <a:gd name="T27" fmla="*/ 109 h 345"/>
                    <a:gd name="T28" fmla="*/ 227 w 278"/>
                    <a:gd name="T29" fmla="*/ 214 h 345"/>
                    <a:gd name="T30" fmla="*/ 278 w 278"/>
                    <a:gd name="T31" fmla="*/ 214 h 345"/>
                    <a:gd name="T32" fmla="*/ 278 w 278"/>
                    <a:gd name="T33" fmla="*/ 59 h 345"/>
                    <a:gd name="T34" fmla="*/ 219 w 278"/>
                    <a:gd name="T35" fmla="*/ 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8" h="345">
                      <a:moveTo>
                        <a:pt x="219" y="0"/>
                      </a:moveTo>
                      <a:cubicBezTo>
                        <a:pt x="186" y="0"/>
                        <a:pt x="186" y="0"/>
                        <a:pt x="186" y="0"/>
                      </a:cubicBezTo>
                      <a:cubicBezTo>
                        <a:pt x="140" y="104"/>
                        <a:pt x="140" y="104"/>
                        <a:pt x="140" y="104"/>
                      </a:cubicBezTo>
                      <a:cubicBezTo>
                        <a:pt x="140" y="104"/>
                        <a:pt x="105" y="30"/>
                        <a:pt x="93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6" y="0"/>
                        <a:pt x="0" y="27"/>
                        <a:pt x="0" y="59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51" y="220"/>
                        <a:pt x="51" y="220"/>
                        <a:pt x="51" y="220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8" y="109"/>
                        <a:pt x="58" y="109"/>
                        <a:pt x="58" y="109"/>
                      </a:cubicBezTo>
                      <a:cubicBezTo>
                        <a:pt x="59" y="345"/>
                        <a:pt x="59" y="345"/>
                        <a:pt x="59" y="345"/>
                      </a:cubicBezTo>
                      <a:cubicBezTo>
                        <a:pt x="218" y="345"/>
                        <a:pt x="218" y="345"/>
                        <a:pt x="218" y="345"/>
                      </a:cubicBezTo>
                      <a:cubicBezTo>
                        <a:pt x="219" y="109"/>
                        <a:pt x="219" y="109"/>
                        <a:pt x="219" y="109"/>
                      </a:cubicBezTo>
                      <a:cubicBezTo>
                        <a:pt x="227" y="109"/>
                        <a:pt x="227" y="109"/>
                        <a:pt x="227" y="109"/>
                      </a:cubicBezTo>
                      <a:cubicBezTo>
                        <a:pt x="227" y="214"/>
                        <a:pt x="227" y="214"/>
                        <a:pt x="227" y="214"/>
                      </a:cubicBezTo>
                      <a:cubicBezTo>
                        <a:pt x="278" y="214"/>
                        <a:pt x="278" y="214"/>
                        <a:pt x="278" y="214"/>
                      </a:cubicBezTo>
                      <a:cubicBezTo>
                        <a:pt x="278" y="59"/>
                        <a:pt x="278" y="59"/>
                        <a:pt x="278" y="59"/>
                      </a:cubicBezTo>
                      <a:cubicBezTo>
                        <a:pt x="278" y="27"/>
                        <a:pt x="251" y="0"/>
                        <a:pt x="219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26"/>
                <p:cNvSpPr>
                  <a:spLocks/>
                </p:cNvSpPr>
                <p:nvPr/>
              </p:nvSpPr>
              <p:spPr bwMode="auto">
                <a:xfrm>
                  <a:off x="752" y="2322"/>
                  <a:ext cx="145" cy="41"/>
                </a:xfrm>
                <a:custGeom>
                  <a:avLst/>
                  <a:gdLst>
                    <a:gd name="T0" fmla="*/ 46 w 87"/>
                    <a:gd name="T1" fmla="*/ 0 h 25"/>
                    <a:gd name="T2" fmla="*/ 0 w 87"/>
                    <a:gd name="T3" fmla="*/ 25 h 25"/>
                    <a:gd name="T4" fmla="*/ 59 w 87"/>
                    <a:gd name="T5" fmla="*/ 25 h 25"/>
                    <a:gd name="T6" fmla="*/ 87 w 87"/>
                    <a:gd name="T7" fmla="*/ 0 h 25"/>
                    <a:gd name="T8" fmla="*/ 46 w 8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5">
                      <a:moveTo>
                        <a:pt x="46" y="0"/>
                      </a:moveTo>
                      <a:cubicBezTo>
                        <a:pt x="27" y="0"/>
                        <a:pt x="10" y="10"/>
                        <a:pt x="0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74" y="25"/>
                        <a:pt x="86" y="14"/>
                        <a:pt x="87" y="0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7"/>
                <p:cNvSpPr>
                  <a:spLocks/>
                </p:cNvSpPr>
                <p:nvPr/>
              </p:nvSpPr>
              <p:spPr bwMode="auto">
                <a:xfrm>
                  <a:off x="911" y="2322"/>
                  <a:ext cx="160" cy="83"/>
                </a:xfrm>
                <a:custGeom>
                  <a:avLst/>
                  <a:gdLst>
                    <a:gd name="T0" fmla="*/ 55 w 96"/>
                    <a:gd name="T1" fmla="*/ 0 h 50"/>
                    <a:gd name="T2" fmla="*/ 0 w 96"/>
                    <a:gd name="T3" fmla="*/ 50 h 50"/>
                    <a:gd name="T4" fmla="*/ 55 w 96"/>
                    <a:gd name="T5" fmla="*/ 50 h 50"/>
                    <a:gd name="T6" fmla="*/ 96 w 96"/>
                    <a:gd name="T7" fmla="*/ 50 h 50"/>
                    <a:gd name="T8" fmla="*/ 96 w 96"/>
                    <a:gd name="T9" fmla="*/ 0 h 50"/>
                    <a:gd name="T10" fmla="*/ 55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55" y="0"/>
                      </a:moveTo>
                      <a:cubicBezTo>
                        <a:pt x="26" y="0"/>
                        <a:pt x="3" y="22"/>
                        <a:pt x="0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96" y="50"/>
                        <a:pt x="96" y="50"/>
                        <a:pt x="96" y="50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8"/>
                <p:cNvSpPr>
                  <a:spLocks/>
                </p:cNvSpPr>
                <p:nvPr/>
              </p:nvSpPr>
              <p:spPr bwMode="auto">
                <a:xfrm>
                  <a:off x="926" y="2322"/>
                  <a:ext cx="145" cy="41"/>
                </a:xfrm>
                <a:custGeom>
                  <a:avLst/>
                  <a:gdLst>
                    <a:gd name="T0" fmla="*/ 46 w 87"/>
                    <a:gd name="T1" fmla="*/ 0 h 25"/>
                    <a:gd name="T2" fmla="*/ 0 w 87"/>
                    <a:gd name="T3" fmla="*/ 25 h 25"/>
                    <a:gd name="T4" fmla="*/ 59 w 87"/>
                    <a:gd name="T5" fmla="*/ 25 h 25"/>
                    <a:gd name="T6" fmla="*/ 87 w 87"/>
                    <a:gd name="T7" fmla="*/ 0 h 25"/>
                    <a:gd name="T8" fmla="*/ 46 w 8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25">
                      <a:moveTo>
                        <a:pt x="46" y="0"/>
                      </a:moveTo>
                      <a:cubicBezTo>
                        <a:pt x="27" y="0"/>
                        <a:pt x="10" y="10"/>
                        <a:pt x="0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73" y="25"/>
                        <a:pt x="85" y="14"/>
                        <a:pt x="87" y="0"/>
                      </a:cubicBez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E5C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Oval 29"/>
                <p:cNvSpPr>
                  <a:spLocks noChangeArrowheads="1"/>
                </p:cNvSpPr>
                <p:nvPr/>
              </p:nvSpPr>
              <p:spPr bwMode="auto">
                <a:xfrm>
                  <a:off x="1097" y="1824"/>
                  <a:ext cx="20" cy="2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Oval 30"/>
                <p:cNvSpPr>
                  <a:spLocks noChangeArrowheads="1"/>
                </p:cNvSpPr>
                <p:nvPr/>
              </p:nvSpPr>
              <p:spPr bwMode="auto">
                <a:xfrm>
                  <a:off x="1120" y="1829"/>
                  <a:ext cx="20" cy="2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Oval 31"/>
                <p:cNvSpPr>
                  <a:spLocks noChangeArrowheads="1"/>
                </p:cNvSpPr>
                <p:nvPr/>
              </p:nvSpPr>
              <p:spPr bwMode="auto">
                <a:xfrm>
                  <a:off x="1145" y="1831"/>
                  <a:ext cx="20" cy="20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Oval 34"/>
                <p:cNvSpPr>
                  <a:spLocks noChangeArrowheads="1"/>
                </p:cNvSpPr>
                <p:nvPr/>
              </p:nvSpPr>
              <p:spPr bwMode="auto">
                <a:xfrm>
                  <a:off x="844" y="1163"/>
                  <a:ext cx="15" cy="14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Oval 35"/>
                <p:cNvSpPr>
                  <a:spLocks noChangeArrowheads="1"/>
                </p:cNvSpPr>
                <p:nvPr/>
              </p:nvSpPr>
              <p:spPr bwMode="auto">
                <a:xfrm>
                  <a:off x="1067" y="1163"/>
                  <a:ext cx="14" cy="14"/>
                </a:xfrm>
                <a:prstGeom prst="ellipse">
                  <a:avLst/>
                </a:prstGeom>
                <a:solidFill>
                  <a:srgbClr val="0018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>
              <a:xfrm>
                <a:off x="7291383" y="3363657"/>
                <a:ext cx="476404" cy="51340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Oval 29"/>
            <p:cNvSpPr>
              <a:spLocks noChangeArrowheads="1"/>
            </p:cNvSpPr>
            <p:nvPr/>
          </p:nvSpPr>
          <p:spPr bwMode="auto">
            <a:xfrm flipH="1">
              <a:off x="7492912" y="3427424"/>
              <a:ext cx="91440" cy="91440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9"/>
            <p:cNvSpPr>
              <a:spLocks noChangeArrowheads="1"/>
            </p:cNvSpPr>
            <p:nvPr/>
          </p:nvSpPr>
          <p:spPr bwMode="auto">
            <a:xfrm flipH="1">
              <a:off x="7493337" y="3570367"/>
              <a:ext cx="91440" cy="91440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9"/>
            <p:cNvSpPr>
              <a:spLocks noChangeArrowheads="1"/>
            </p:cNvSpPr>
            <p:nvPr/>
          </p:nvSpPr>
          <p:spPr bwMode="auto">
            <a:xfrm flipH="1">
              <a:off x="7490372" y="3708847"/>
              <a:ext cx="91438" cy="91438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1"/>
            <p:cNvSpPr>
              <a:spLocks noChangeArrowheads="1"/>
            </p:cNvSpPr>
            <p:nvPr/>
          </p:nvSpPr>
          <p:spPr bwMode="auto">
            <a:xfrm>
              <a:off x="8103437" y="4857116"/>
              <a:ext cx="54536" cy="54536"/>
            </a:xfrm>
            <a:prstGeom prst="ellipse">
              <a:avLst/>
            </a:pr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644826" y="908920"/>
            <a:ext cx="1222229" cy="2194560"/>
            <a:chOff x="5440818" y="4195876"/>
            <a:chExt cx="1281112" cy="2300287"/>
          </a:xfrm>
        </p:grpSpPr>
        <p:grpSp>
          <p:nvGrpSpPr>
            <p:cNvPr id="5" name="Group 4"/>
            <p:cNvGrpSpPr/>
            <p:nvPr/>
          </p:nvGrpSpPr>
          <p:grpSpPr>
            <a:xfrm>
              <a:off x="5440818" y="4195876"/>
              <a:ext cx="1281112" cy="2300287"/>
              <a:chOff x="5472112" y="4180795"/>
              <a:chExt cx="1281112" cy="2300287"/>
            </a:xfrm>
          </p:grpSpPr>
          <p:grpSp>
            <p:nvGrpSpPr>
              <p:cNvPr id="7" name="Group 28"/>
              <p:cNvGrpSpPr>
                <a:grpSpLocks noChangeAspect="1"/>
              </p:cNvGrpSpPr>
              <p:nvPr/>
            </p:nvGrpSpPr>
            <p:grpSpPr bwMode="auto">
              <a:xfrm>
                <a:off x="5472112" y="4180795"/>
                <a:ext cx="1281112" cy="2300287"/>
                <a:chOff x="3437" y="2643"/>
                <a:chExt cx="807" cy="1449"/>
              </a:xfrm>
            </p:grpSpPr>
            <p:sp>
              <p:nvSpPr>
                <p:cNvPr id="12" name="AutoShape 2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437" y="2643"/>
                  <a:ext cx="807" cy="1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29"/>
                <p:cNvSpPr>
                  <a:spLocks/>
                </p:cNvSpPr>
                <p:nvPr/>
              </p:nvSpPr>
              <p:spPr bwMode="auto">
                <a:xfrm>
                  <a:off x="3546" y="2786"/>
                  <a:ext cx="241" cy="50"/>
                </a:xfrm>
                <a:custGeom>
                  <a:avLst/>
                  <a:gdLst>
                    <a:gd name="T0" fmla="*/ 0 w 146"/>
                    <a:gd name="T1" fmla="*/ 23 h 30"/>
                    <a:gd name="T2" fmla="*/ 7 w 146"/>
                    <a:gd name="T3" fmla="*/ 30 h 30"/>
                    <a:gd name="T4" fmla="*/ 139 w 146"/>
                    <a:gd name="T5" fmla="*/ 30 h 30"/>
                    <a:gd name="T6" fmla="*/ 146 w 146"/>
                    <a:gd name="T7" fmla="*/ 23 h 30"/>
                    <a:gd name="T8" fmla="*/ 146 w 146"/>
                    <a:gd name="T9" fmla="*/ 7 h 30"/>
                    <a:gd name="T10" fmla="*/ 139 w 146"/>
                    <a:gd name="T11" fmla="*/ 0 h 30"/>
                    <a:gd name="T12" fmla="*/ 7 w 146"/>
                    <a:gd name="T13" fmla="*/ 0 h 30"/>
                    <a:gd name="T14" fmla="*/ 0 w 146"/>
                    <a:gd name="T15" fmla="*/ 7 h 30"/>
                    <a:gd name="T16" fmla="*/ 0 w 146"/>
                    <a:gd name="T17" fmla="*/ 2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6" h="30">
                      <a:moveTo>
                        <a:pt x="0" y="23"/>
                      </a:moveTo>
                      <a:cubicBezTo>
                        <a:pt x="0" y="27"/>
                        <a:pt x="3" y="30"/>
                        <a:pt x="7" y="30"/>
                      </a:cubicBezTo>
                      <a:cubicBezTo>
                        <a:pt x="139" y="30"/>
                        <a:pt x="139" y="30"/>
                        <a:pt x="139" y="30"/>
                      </a:cubicBezTo>
                      <a:cubicBezTo>
                        <a:pt x="143" y="30"/>
                        <a:pt x="146" y="27"/>
                        <a:pt x="146" y="23"/>
                      </a:cubicBezTo>
                      <a:cubicBezTo>
                        <a:pt x="146" y="7"/>
                        <a:pt x="146" y="7"/>
                        <a:pt x="146" y="7"/>
                      </a:cubicBezTo>
                      <a:cubicBezTo>
                        <a:pt x="146" y="3"/>
                        <a:pt x="143" y="0"/>
                        <a:pt x="13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3534" y="3446"/>
                  <a:ext cx="265" cy="573"/>
                </a:xfrm>
                <a:custGeom>
                  <a:avLst/>
                  <a:gdLst>
                    <a:gd name="T0" fmla="*/ 0 w 265"/>
                    <a:gd name="T1" fmla="*/ 0 h 573"/>
                    <a:gd name="T2" fmla="*/ 0 w 265"/>
                    <a:gd name="T3" fmla="*/ 0 h 573"/>
                    <a:gd name="T4" fmla="*/ 68 w 265"/>
                    <a:gd name="T5" fmla="*/ 0 h 573"/>
                    <a:gd name="T6" fmla="*/ 197 w 265"/>
                    <a:gd name="T7" fmla="*/ 0 h 573"/>
                    <a:gd name="T8" fmla="*/ 265 w 265"/>
                    <a:gd name="T9" fmla="*/ 0 h 573"/>
                    <a:gd name="T10" fmla="*/ 265 w 265"/>
                    <a:gd name="T11" fmla="*/ 88 h 573"/>
                    <a:gd name="T12" fmla="*/ 265 w 265"/>
                    <a:gd name="T13" fmla="*/ 573 h 573"/>
                    <a:gd name="T14" fmla="*/ 197 w 265"/>
                    <a:gd name="T15" fmla="*/ 573 h 573"/>
                    <a:gd name="T16" fmla="*/ 197 w 265"/>
                    <a:gd name="T17" fmla="*/ 88 h 573"/>
                    <a:gd name="T18" fmla="*/ 68 w 265"/>
                    <a:gd name="T19" fmla="*/ 88 h 573"/>
                    <a:gd name="T20" fmla="*/ 68 w 265"/>
                    <a:gd name="T21" fmla="*/ 573 h 573"/>
                    <a:gd name="T22" fmla="*/ 0 w 265"/>
                    <a:gd name="T23" fmla="*/ 573 h 573"/>
                    <a:gd name="T24" fmla="*/ 0 w 265"/>
                    <a:gd name="T25" fmla="*/ 88 h 573"/>
                    <a:gd name="T26" fmla="*/ 0 w 265"/>
                    <a:gd name="T27" fmla="*/ 88 h 573"/>
                    <a:gd name="T28" fmla="*/ 0 w 265"/>
                    <a:gd name="T29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5" h="57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197" y="0"/>
                      </a:lnTo>
                      <a:lnTo>
                        <a:pt x="265" y="0"/>
                      </a:lnTo>
                      <a:lnTo>
                        <a:pt x="265" y="88"/>
                      </a:lnTo>
                      <a:lnTo>
                        <a:pt x="265" y="573"/>
                      </a:lnTo>
                      <a:lnTo>
                        <a:pt x="197" y="573"/>
                      </a:lnTo>
                      <a:lnTo>
                        <a:pt x="197" y="88"/>
                      </a:lnTo>
                      <a:lnTo>
                        <a:pt x="68" y="88"/>
                      </a:lnTo>
                      <a:lnTo>
                        <a:pt x="68" y="573"/>
                      </a:lnTo>
                      <a:lnTo>
                        <a:pt x="0" y="573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32"/>
                <p:cNvSpPr>
                  <a:spLocks/>
                </p:cNvSpPr>
                <p:nvPr/>
              </p:nvSpPr>
              <p:spPr bwMode="auto">
                <a:xfrm>
                  <a:off x="3534" y="4009"/>
                  <a:ext cx="159" cy="83"/>
                </a:xfrm>
                <a:custGeom>
                  <a:avLst/>
                  <a:gdLst>
                    <a:gd name="T0" fmla="*/ 41 w 96"/>
                    <a:gd name="T1" fmla="*/ 0 h 50"/>
                    <a:gd name="T2" fmla="*/ 96 w 96"/>
                    <a:gd name="T3" fmla="*/ 50 h 50"/>
                    <a:gd name="T4" fmla="*/ 41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1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1" y="0"/>
                      </a:moveTo>
                      <a:cubicBezTo>
                        <a:pt x="70" y="0"/>
                        <a:pt x="93" y="22"/>
                        <a:pt x="96" y="50"/>
                      </a:cubicBez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30"/>
                <p:cNvSpPr>
                  <a:spLocks/>
                </p:cNvSpPr>
                <p:nvPr/>
              </p:nvSpPr>
              <p:spPr bwMode="auto">
                <a:xfrm>
                  <a:off x="3731" y="4009"/>
                  <a:ext cx="158" cy="83"/>
                </a:xfrm>
                <a:custGeom>
                  <a:avLst/>
                  <a:gdLst>
                    <a:gd name="T0" fmla="*/ 41 w 96"/>
                    <a:gd name="T1" fmla="*/ 0 h 50"/>
                    <a:gd name="T2" fmla="*/ 96 w 96"/>
                    <a:gd name="T3" fmla="*/ 50 h 50"/>
                    <a:gd name="T4" fmla="*/ 41 w 96"/>
                    <a:gd name="T5" fmla="*/ 50 h 50"/>
                    <a:gd name="T6" fmla="*/ 0 w 96"/>
                    <a:gd name="T7" fmla="*/ 50 h 50"/>
                    <a:gd name="T8" fmla="*/ 0 w 96"/>
                    <a:gd name="T9" fmla="*/ 0 h 50"/>
                    <a:gd name="T10" fmla="*/ 41 w 96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0">
                      <a:moveTo>
                        <a:pt x="41" y="0"/>
                      </a:moveTo>
                      <a:cubicBezTo>
                        <a:pt x="70" y="0"/>
                        <a:pt x="93" y="22"/>
                        <a:pt x="96" y="50"/>
                      </a:cubicBezTo>
                      <a:cubicBezTo>
                        <a:pt x="41" y="50"/>
                        <a:pt x="41" y="50"/>
                        <a:pt x="41" y="5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3437" y="2972"/>
                  <a:ext cx="459" cy="474"/>
                </a:xfrm>
                <a:custGeom>
                  <a:avLst/>
                  <a:gdLst>
                    <a:gd name="T0" fmla="*/ 59 w 278"/>
                    <a:gd name="T1" fmla="*/ 0 h 288"/>
                    <a:gd name="T2" fmla="*/ 219 w 278"/>
                    <a:gd name="T3" fmla="*/ 0 h 288"/>
                    <a:gd name="T4" fmla="*/ 278 w 278"/>
                    <a:gd name="T5" fmla="*/ 59 h 288"/>
                    <a:gd name="T6" fmla="*/ 278 w 278"/>
                    <a:gd name="T7" fmla="*/ 109 h 288"/>
                    <a:gd name="T8" fmla="*/ 219 w 278"/>
                    <a:gd name="T9" fmla="*/ 109 h 288"/>
                    <a:gd name="T10" fmla="*/ 219 w 278"/>
                    <a:gd name="T11" fmla="*/ 288 h 288"/>
                    <a:gd name="T12" fmla="*/ 59 w 278"/>
                    <a:gd name="T13" fmla="*/ 288 h 288"/>
                    <a:gd name="T14" fmla="*/ 59 w 278"/>
                    <a:gd name="T15" fmla="*/ 109 h 288"/>
                    <a:gd name="T16" fmla="*/ 0 w 278"/>
                    <a:gd name="T17" fmla="*/ 109 h 288"/>
                    <a:gd name="T18" fmla="*/ 0 w 278"/>
                    <a:gd name="T19" fmla="*/ 59 h 288"/>
                    <a:gd name="T20" fmla="*/ 59 w 278"/>
                    <a:gd name="T21" fmla="*/ 0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8" h="288">
                      <a:moveTo>
                        <a:pt x="59" y="0"/>
                      </a:moveTo>
                      <a:cubicBezTo>
                        <a:pt x="219" y="0"/>
                        <a:pt x="219" y="0"/>
                        <a:pt x="219" y="0"/>
                      </a:cubicBezTo>
                      <a:cubicBezTo>
                        <a:pt x="252" y="0"/>
                        <a:pt x="278" y="27"/>
                        <a:pt x="278" y="59"/>
                      </a:cubicBezTo>
                      <a:cubicBezTo>
                        <a:pt x="278" y="109"/>
                        <a:pt x="278" y="109"/>
                        <a:pt x="278" y="109"/>
                      </a:cubicBezTo>
                      <a:cubicBezTo>
                        <a:pt x="219" y="109"/>
                        <a:pt x="219" y="109"/>
                        <a:pt x="219" y="109"/>
                      </a:cubicBezTo>
                      <a:cubicBezTo>
                        <a:pt x="219" y="288"/>
                        <a:pt x="219" y="288"/>
                        <a:pt x="219" y="288"/>
                      </a:cubicBezTo>
                      <a:cubicBezTo>
                        <a:pt x="59" y="288"/>
                        <a:pt x="59" y="288"/>
                        <a:pt x="59" y="288"/>
                      </a:cubicBezTo>
                      <a:cubicBezTo>
                        <a:pt x="59" y="109"/>
                        <a:pt x="59" y="109"/>
                        <a:pt x="59" y="109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27"/>
                        <a:pt x="26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3442" y="3462"/>
                  <a:ext cx="72" cy="189"/>
                </a:xfrm>
                <a:custGeom>
                  <a:avLst/>
                  <a:gdLst>
                    <a:gd name="T0" fmla="*/ 44 w 44"/>
                    <a:gd name="T1" fmla="*/ 0 h 87"/>
                    <a:gd name="T2" fmla="*/ 44 w 44"/>
                    <a:gd name="T3" fmla="*/ 87 h 87"/>
                    <a:gd name="T4" fmla="*/ 0 w 44"/>
                    <a:gd name="T5" fmla="*/ 43 h 87"/>
                    <a:gd name="T6" fmla="*/ 44 w 44"/>
                    <a:gd name="T7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87">
                      <a:moveTo>
                        <a:pt x="44" y="0"/>
                      </a:moveTo>
                      <a:cubicBezTo>
                        <a:pt x="44" y="87"/>
                        <a:pt x="44" y="87"/>
                        <a:pt x="44" y="87"/>
                      </a:cubicBezTo>
                      <a:cubicBezTo>
                        <a:pt x="20" y="87"/>
                        <a:pt x="0" y="67"/>
                        <a:pt x="0" y="43"/>
                      </a:cubicBezTo>
                      <a:cubicBezTo>
                        <a:pt x="0" y="19"/>
                        <a:pt x="2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34"/>
                <p:cNvSpPr>
                  <a:spLocks/>
                </p:cNvSpPr>
                <p:nvPr/>
              </p:nvSpPr>
              <p:spPr bwMode="auto">
                <a:xfrm>
                  <a:off x="3825" y="3147"/>
                  <a:ext cx="163" cy="243"/>
                </a:xfrm>
                <a:custGeom>
                  <a:avLst/>
                  <a:gdLst>
                    <a:gd name="T0" fmla="*/ 37 w 99"/>
                    <a:gd name="T1" fmla="*/ 148 h 148"/>
                    <a:gd name="T2" fmla="*/ 99 w 99"/>
                    <a:gd name="T3" fmla="*/ 148 h 148"/>
                    <a:gd name="T4" fmla="*/ 99 w 99"/>
                    <a:gd name="T5" fmla="*/ 105 h 148"/>
                    <a:gd name="T6" fmla="*/ 43 w 99"/>
                    <a:gd name="T7" fmla="*/ 105 h 148"/>
                    <a:gd name="T8" fmla="*/ 43 w 99"/>
                    <a:gd name="T9" fmla="*/ 0 h 148"/>
                    <a:gd name="T10" fmla="*/ 0 w 99"/>
                    <a:gd name="T11" fmla="*/ 0 h 148"/>
                    <a:gd name="T12" fmla="*/ 0 w 99"/>
                    <a:gd name="T13" fmla="*/ 111 h 148"/>
                    <a:gd name="T14" fmla="*/ 37 w 99"/>
                    <a:gd name="T15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148">
                      <a:moveTo>
                        <a:pt x="37" y="148"/>
                      </a:moveTo>
                      <a:cubicBezTo>
                        <a:pt x="99" y="148"/>
                        <a:pt x="99" y="148"/>
                        <a:pt x="99" y="148"/>
                      </a:cubicBezTo>
                      <a:cubicBezTo>
                        <a:pt x="99" y="105"/>
                        <a:pt x="99" y="105"/>
                        <a:pt x="99" y="105"/>
                      </a:cubicBezTo>
                      <a:cubicBezTo>
                        <a:pt x="43" y="105"/>
                        <a:pt x="43" y="105"/>
                        <a:pt x="43" y="105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31"/>
                        <a:pt x="17" y="148"/>
                        <a:pt x="37" y="148"/>
                      </a:cubicBezTo>
                      <a:close/>
                    </a:path>
                  </a:pathLst>
                </a:cu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35"/>
                <p:cNvSpPr>
                  <a:spLocks noChangeArrowheads="1"/>
                </p:cNvSpPr>
                <p:nvPr/>
              </p:nvSpPr>
              <p:spPr bwMode="auto">
                <a:xfrm>
                  <a:off x="3437" y="3147"/>
                  <a:ext cx="84" cy="393"/>
                </a:xfrm>
                <a:prstGeom prst="rect">
                  <a:avLst/>
                </a:prstGeom>
                <a:solidFill>
                  <a:srgbClr val="6DC2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37"/>
                <p:cNvSpPr>
                  <a:spLocks/>
                </p:cNvSpPr>
                <p:nvPr/>
              </p:nvSpPr>
              <p:spPr bwMode="auto">
                <a:xfrm>
                  <a:off x="3902" y="3323"/>
                  <a:ext cx="144" cy="72"/>
                </a:xfrm>
                <a:custGeom>
                  <a:avLst/>
                  <a:gdLst>
                    <a:gd name="T0" fmla="*/ 0 w 87"/>
                    <a:gd name="T1" fmla="*/ 0 h 44"/>
                    <a:gd name="T2" fmla="*/ 87 w 87"/>
                    <a:gd name="T3" fmla="*/ 0 h 44"/>
                    <a:gd name="T4" fmla="*/ 44 w 87"/>
                    <a:gd name="T5" fmla="*/ 44 h 44"/>
                    <a:gd name="T6" fmla="*/ 0 w 87"/>
                    <a:gd name="T7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" h="44">
                      <a:moveTo>
                        <a:pt x="0" y="0"/>
                      </a:move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87" y="24"/>
                        <a:pt x="68" y="44"/>
                        <a:pt x="44" y="44"/>
                      </a:cubicBezTo>
                      <a:cubicBezTo>
                        <a:pt x="19" y="44"/>
                        <a:pt x="0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3843" y="3290"/>
                  <a:ext cx="315" cy="3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39"/>
                <p:cNvSpPr>
                  <a:spLocks/>
                </p:cNvSpPr>
                <p:nvPr/>
              </p:nvSpPr>
              <p:spPr bwMode="auto">
                <a:xfrm>
                  <a:off x="3916" y="3132"/>
                  <a:ext cx="328" cy="158"/>
                </a:xfrm>
                <a:custGeom>
                  <a:avLst/>
                  <a:gdLst>
                    <a:gd name="T0" fmla="*/ 85 w 328"/>
                    <a:gd name="T1" fmla="*/ 0 h 158"/>
                    <a:gd name="T2" fmla="*/ 328 w 328"/>
                    <a:gd name="T3" fmla="*/ 0 h 158"/>
                    <a:gd name="T4" fmla="*/ 242 w 328"/>
                    <a:gd name="T5" fmla="*/ 158 h 158"/>
                    <a:gd name="T6" fmla="*/ 0 w 328"/>
                    <a:gd name="T7" fmla="*/ 158 h 158"/>
                    <a:gd name="T8" fmla="*/ 85 w 328"/>
                    <a:gd name="T9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158">
                      <a:moveTo>
                        <a:pt x="85" y="0"/>
                      </a:moveTo>
                      <a:lnTo>
                        <a:pt x="328" y="0"/>
                      </a:lnTo>
                      <a:lnTo>
                        <a:pt x="242" y="158"/>
                      </a:lnTo>
                      <a:lnTo>
                        <a:pt x="0" y="158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3C3C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40"/>
                <p:cNvSpPr>
                  <a:spLocks noChangeArrowheads="1"/>
                </p:cNvSpPr>
                <p:nvPr/>
              </p:nvSpPr>
              <p:spPr bwMode="auto">
                <a:xfrm>
                  <a:off x="3843" y="3290"/>
                  <a:ext cx="73" cy="34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/>
              </p:nvSpPr>
              <p:spPr bwMode="auto">
                <a:xfrm>
                  <a:off x="3624" y="2875"/>
                  <a:ext cx="84" cy="138"/>
                </a:xfrm>
                <a:custGeom>
                  <a:avLst/>
                  <a:gdLst>
                    <a:gd name="T0" fmla="*/ 42 w 84"/>
                    <a:gd name="T1" fmla="*/ 138 h 138"/>
                    <a:gd name="T2" fmla="*/ 84 w 84"/>
                    <a:gd name="T3" fmla="*/ 97 h 138"/>
                    <a:gd name="T4" fmla="*/ 84 w 84"/>
                    <a:gd name="T5" fmla="*/ 0 h 138"/>
                    <a:gd name="T6" fmla="*/ 0 w 84"/>
                    <a:gd name="T7" fmla="*/ 0 h 138"/>
                    <a:gd name="T8" fmla="*/ 0 w 84"/>
                    <a:gd name="T9" fmla="*/ 97 h 138"/>
                    <a:gd name="T10" fmla="*/ 42 w 84"/>
                    <a:gd name="T11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38">
                      <a:moveTo>
                        <a:pt x="42" y="138"/>
                      </a:moveTo>
                      <a:lnTo>
                        <a:pt x="84" y="97"/>
                      </a:lnTo>
                      <a:lnTo>
                        <a:pt x="84" y="0"/>
                      </a:lnTo>
                      <a:lnTo>
                        <a:pt x="0" y="0"/>
                      </a:lnTo>
                      <a:lnTo>
                        <a:pt x="0" y="97"/>
                      </a:lnTo>
                      <a:lnTo>
                        <a:pt x="42" y="138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/>
              </p:nvSpPr>
              <p:spPr bwMode="auto">
                <a:xfrm>
                  <a:off x="3624" y="2875"/>
                  <a:ext cx="84" cy="74"/>
                </a:xfrm>
                <a:custGeom>
                  <a:avLst/>
                  <a:gdLst>
                    <a:gd name="T0" fmla="*/ 51 w 51"/>
                    <a:gd name="T1" fmla="*/ 41 h 45"/>
                    <a:gd name="T2" fmla="*/ 26 w 51"/>
                    <a:gd name="T3" fmla="*/ 45 h 45"/>
                    <a:gd name="T4" fmla="*/ 0 w 51"/>
                    <a:gd name="T5" fmla="*/ 41 h 45"/>
                    <a:gd name="T6" fmla="*/ 0 w 51"/>
                    <a:gd name="T7" fmla="*/ 0 h 45"/>
                    <a:gd name="T8" fmla="*/ 51 w 51"/>
                    <a:gd name="T9" fmla="*/ 0 h 45"/>
                    <a:gd name="T10" fmla="*/ 51 w 51"/>
                    <a:gd name="T11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5">
                      <a:moveTo>
                        <a:pt x="51" y="41"/>
                      </a:moveTo>
                      <a:cubicBezTo>
                        <a:pt x="43" y="44"/>
                        <a:pt x="35" y="45"/>
                        <a:pt x="26" y="45"/>
                      </a:cubicBezTo>
                      <a:cubicBezTo>
                        <a:pt x="17" y="45"/>
                        <a:pt x="9" y="43"/>
                        <a:pt x="0" y="4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lnTo>
                        <a:pt x="51" y="41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/>
              </p:nvSpPr>
              <p:spPr bwMode="auto">
                <a:xfrm>
                  <a:off x="3567" y="2645"/>
                  <a:ext cx="198" cy="135"/>
                </a:xfrm>
                <a:custGeom>
                  <a:avLst/>
                  <a:gdLst>
                    <a:gd name="T0" fmla="*/ 60 w 120"/>
                    <a:gd name="T1" fmla="*/ 0 h 82"/>
                    <a:gd name="T2" fmla="*/ 120 w 120"/>
                    <a:gd name="T3" fmla="*/ 60 h 82"/>
                    <a:gd name="T4" fmla="*/ 120 w 120"/>
                    <a:gd name="T5" fmla="*/ 82 h 82"/>
                    <a:gd name="T6" fmla="*/ 0 w 120"/>
                    <a:gd name="T7" fmla="*/ 82 h 82"/>
                    <a:gd name="T8" fmla="*/ 0 w 120"/>
                    <a:gd name="T9" fmla="*/ 60 h 82"/>
                    <a:gd name="T10" fmla="*/ 60 w 12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82">
                      <a:moveTo>
                        <a:pt x="60" y="0"/>
                      </a:moveTo>
                      <a:cubicBezTo>
                        <a:pt x="93" y="0"/>
                        <a:pt x="120" y="26"/>
                        <a:pt x="120" y="60"/>
                      </a:cubicBezTo>
                      <a:cubicBezTo>
                        <a:pt x="120" y="82"/>
                        <a:pt x="120" y="82"/>
                        <a:pt x="120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26"/>
                        <a:pt x="27" y="0"/>
                        <a:pt x="6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/>
              </p:nvSpPr>
              <p:spPr bwMode="auto">
                <a:xfrm>
                  <a:off x="3567" y="2747"/>
                  <a:ext cx="198" cy="186"/>
                </a:xfrm>
                <a:custGeom>
                  <a:avLst/>
                  <a:gdLst>
                    <a:gd name="T0" fmla="*/ 120 w 120"/>
                    <a:gd name="T1" fmla="*/ 0 h 113"/>
                    <a:gd name="T2" fmla="*/ 120 w 120"/>
                    <a:gd name="T3" fmla="*/ 93 h 113"/>
                    <a:gd name="T4" fmla="*/ 119 w 120"/>
                    <a:gd name="T5" fmla="*/ 93 h 113"/>
                    <a:gd name="T6" fmla="*/ 60 w 120"/>
                    <a:gd name="T7" fmla="*/ 113 h 113"/>
                    <a:gd name="T8" fmla="*/ 1 w 120"/>
                    <a:gd name="T9" fmla="*/ 93 h 113"/>
                    <a:gd name="T10" fmla="*/ 0 w 120"/>
                    <a:gd name="T11" fmla="*/ 93 h 113"/>
                    <a:gd name="T12" fmla="*/ 0 w 120"/>
                    <a:gd name="T13" fmla="*/ 0 h 113"/>
                    <a:gd name="T14" fmla="*/ 120 w 120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113">
                      <a:moveTo>
                        <a:pt x="120" y="0"/>
                      </a:moveTo>
                      <a:cubicBezTo>
                        <a:pt x="120" y="93"/>
                        <a:pt x="120" y="93"/>
                        <a:pt x="120" y="93"/>
                      </a:cubicBezTo>
                      <a:cubicBezTo>
                        <a:pt x="119" y="93"/>
                        <a:pt x="119" y="93"/>
                        <a:pt x="119" y="93"/>
                      </a:cubicBezTo>
                      <a:cubicBezTo>
                        <a:pt x="103" y="105"/>
                        <a:pt x="82" y="113"/>
                        <a:pt x="60" y="113"/>
                      </a:cubicBezTo>
                      <a:cubicBezTo>
                        <a:pt x="38" y="113"/>
                        <a:pt x="17" y="105"/>
                        <a:pt x="1" y="93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A887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rapezoid 7"/>
              <p:cNvSpPr/>
              <p:nvPr/>
            </p:nvSpPr>
            <p:spPr bwMode="auto">
              <a:xfrm>
                <a:off x="5772877" y="4882660"/>
                <a:ext cx="132437" cy="392562"/>
              </a:xfrm>
              <a:prstGeom prst="trapezoid">
                <a:avLst/>
              </a:prstGeom>
              <a:solidFill>
                <a:srgbClr val="00188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913437" y="4899025"/>
                <a:ext cx="114299" cy="13652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624510" y="5420158"/>
                <a:ext cx="420687" cy="45719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 rot="10800000">
                <a:off x="5773395" y="5273634"/>
                <a:ext cx="133434" cy="70516"/>
              </a:xfrm>
              <a:prstGeom prst="triangle">
                <a:avLst/>
              </a:prstGeom>
              <a:solidFill>
                <a:srgbClr val="00188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" name="Trapezoid 5"/>
            <p:cNvSpPr/>
            <p:nvPr/>
          </p:nvSpPr>
          <p:spPr bwMode="auto">
            <a:xfrm rot="10800000">
              <a:off x="5755415" y="4794364"/>
              <a:ext cx="104775" cy="91475"/>
            </a:xfrm>
            <a:prstGeom prst="trapezoid">
              <a:avLst/>
            </a:prstGeom>
            <a:solidFill>
              <a:srgbClr val="00188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7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Graeme Malcolm</dc:creator>
  <cp:lastModifiedBy>Graeme Malcolm</cp:lastModifiedBy>
  <cp:revision>9</cp:revision>
  <dcterms:created xsi:type="dcterms:W3CDTF">2016-12-08T00:08:38Z</dcterms:created>
  <dcterms:modified xsi:type="dcterms:W3CDTF">2016-12-08T21:35:11Z</dcterms:modified>
</cp:coreProperties>
</file>