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660066"/>
    <a:srgbClr val="C55A1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8A8-422F-BA72-6D62B044FF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9654848"/>
        <c:axId val="344552632"/>
      </c:scatterChart>
      <c:valAx>
        <c:axId val="709654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552632"/>
        <c:crosses val="autoZero"/>
        <c:crossBetween val="midCat"/>
      </c:valAx>
      <c:valAx>
        <c:axId val="344552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6548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8A8-422F-BA72-6D62B044FF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9654848"/>
        <c:axId val="344552632"/>
      </c:scatterChart>
      <c:valAx>
        <c:axId val="709654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552632"/>
        <c:crosses val="autoZero"/>
        <c:crossBetween val="midCat"/>
      </c:valAx>
      <c:valAx>
        <c:axId val="344552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6548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8A8-422F-BA72-6D62B044FF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9654848"/>
        <c:axId val="344552632"/>
      </c:scatterChart>
      <c:valAx>
        <c:axId val="709654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552632"/>
        <c:crosses val="autoZero"/>
        <c:crossBetween val="midCat"/>
      </c:valAx>
      <c:valAx>
        <c:axId val="344552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6548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8A8-422F-BA72-6D62B044FF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9654848"/>
        <c:axId val="344552632"/>
      </c:scatterChart>
      <c:valAx>
        <c:axId val="709654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552632"/>
        <c:crosses val="autoZero"/>
        <c:crossBetween val="midCat"/>
      </c:valAx>
      <c:valAx>
        <c:axId val="344552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6548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8A8-422F-BA72-6D62B044FF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9654848"/>
        <c:axId val="344552632"/>
      </c:scatterChart>
      <c:valAx>
        <c:axId val="709654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552632"/>
        <c:crosses val="autoZero"/>
        <c:crossBetween val="midCat"/>
      </c:valAx>
      <c:valAx>
        <c:axId val="344552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6548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8A8-422F-BA72-6D62B044FF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9654848"/>
        <c:axId val="344552632"/>
      </c:scatterChart>
      <c:valAx>
        <c:axId val="709654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552632"/>
        <c:crosses val="autoZero"/>
        <c:crossBetween val="midCat"/>
      </c:valAx>
      <c:valAx>
        <c:axId val="344552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6548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8A8-422F-BA72-6D62B044FF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9654848"/>
        <c:axId val="344552632"/>
      </c:scatterChart>
      <c:valAx>
        <c:axId val="709654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552632"/>
        <c:crosses val="autoZero"/>
        <c:crossBetween val="midCat"/>
      </c:valAx>
      <c:valAx>
        <c:axId val="344552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6548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8A8-422F-BA72-6D62B044FF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9654848"/>
        <c:axId val="344552632"/>
      </c:scatterChart>
      <c:valAx>
        <c:axId val="709654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552632"/>
        <c:crosses val="autoZero"/>
        <c:crossBetween val="midCat"/>
      </c:valAx>
      <c:valAx>
        <c:axId val="344552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6548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8A8-422F-BA72-6D62B044FF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9654848"/>
        <c:axId val="344552632"/>
      </c:scatterChart>
      <c:valAx>
        <c:axId val="709654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552632"/>
        <c:crosses val="autoZero"/>
        <c:crossBetween val="midCat"/>
      </c:valAx>
      <c:valAx>
        <c:axId val="344552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6548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E7DB-8CF5-4D8C-9EE7-A79E7017157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3AFB-817F-420B-9C3F-272E5F86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0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E7DB-8CF5-4D8C-9EE7-A79E7017157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3AFB-817F-420B-9C3F-272E5F86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E7DB-8CF5-4D8C-9EE7-A79E7017157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3AFB-817F-420B-9C3F-272E5F86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2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E7DB-8CF5-4D8C-9EE7-A79E7017157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3AFB-817F-420B-9C3F-272E5F86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5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E7DB-8CF5-4D8C-9EE7-A79E7017157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3AFB-817F-420B-9C3F-272E5F86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2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E7DB-8CF5-4D8C-9EE7-A79E7017157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3AFB-817F-420B-9C3F-272E5F86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6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E7DB-8CF5-4D8C-9EE7-A79E7017157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3AFB-817F-420B-9C3F-272E5F86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4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E7DB-8CF5-4D8C-9EE7-A79E7017157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3AFB-817F-420B-9C3F-272E5F86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5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E7DB-8CF5-4D8C-9EE7-A79E7017157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3AFB-817F-420B-9C3F-272E5F86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E7DB-8CF5-4D8C-9EE7-A79E7017157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3AFB-817F-420B-9C3F-272E5F86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1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E7DB-8CF5-4D8C-9EE7-A79E7017157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3AFB-817F-420B-9C3F-272E5F86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0E7DB-8CF5-4D8C-9EE7-A79E70171572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83AFB-817F-420B-9C3F-272E5F86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7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3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7031987" y="2030082"/>
          <a:ext cx="5257780" cy="4286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/>
          <p:cNvSpPr/>
          <p:nvPr/>
        </p:nvSpPr>
        <p:spPr>
          <a:xfrm>
            <a:off x="8655169" y="446848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807569" y="462088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583282" y="4871049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295735" y="472727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57712" y="4324710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511395" y="4065917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008852" y="4065917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152625" y="439659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296398" y="500579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792419" y="4871049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831238" y="439659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194961" y="461225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145280" y="5368505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491086" y="5368504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836892" y="536850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803051" y="4209690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969206" y="4824641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402636" y="435346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440171" y="314041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687465" y="3424689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864305" y="3301439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266847" y="3445212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123074" y="317739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930386" y="256839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786613" y="3016967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642840" y="3465541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333778" y="3586920"/>
            <a:ext cx="143773" cy="1437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896241" y="3908811"/>
            <a:ext cx="143773" cy="1437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572718" y="4689464"/>
            <a:ext cx="143773" cy="1437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/>
          <p:cNvSpPr/>
          <p:nvPr/>
        </p:nvSpPr>
        <p:spPr>
          <a:xfrm>
            <a:off x="8329118" y="3026268"/>
            <a:ext cx="2089945" cy="1299615"/>
          </a:xfrm>
          <a:custGeom>
            <a:avLst/>
            <a:gdLst>
              <a:gd name="connsiteX0" fmla="*/ 964407 w 2089945"/>
              <a:gd name="connsiteY0" fmla="*/ 1217928 h 1299615"/>
              <a:gd name="connsiteX1" fmla="*/ 159274 w 2089945"/>
              <a:gd name="connsiteY1" fmla="*/ 1240932 h 1299615"/>
              <a:gd name="connsiteX2" fmla="*/ 67259 w 2089945"/>
              <a:gd name="connsiteY2" fmla="*/ 976389 h 1299615"/>
              <a:gd name="connsiteX3" fmla="*/ 935652 w 2089945"/>
              <a:gd name="connsiteY3" fmla="*/ 79241 h 1299615"/>
              <a:gd name="connsiteX4" fmla="*/ 1988074 w 2089945"/>
              <a:gd name="connsiteY4" fmla="*/ 79241 h 1299615"/>
              <a:gd name="connsiteX5" fmla="*/ 1936316 w 2089945"/>
              <a:gd name="connsiteY5" fmla="*/ 384041 h 1299615"/>
              <a:gd name="connsiteX6" fmla="*/ 964407 w 2089945"/>
              <a:gd name="connsiteY6" fmla="*/ 1217928 h 1299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9945" h="1299615">
                <a:moveTo>
                  <a:pt x="964407" y="1217928"/>
                </a:moveTo>
                <a:cubicBezTo>
                  <a:pt x="668233" y="1360743"/>
                  <a:pt x="308799" y="1281188"/>
                  <a:pt x="159274" y="1240932"/>
                </a:cubicBezTo>
                <a:cubicBezTo>
                  <a:pt x="9749" y="1200676"/>
                  <a:pt x="-62137" y="1170004"/>
                  <a:pt x="67259" y="976389"/>
                </a:cubicBezTo>
                <a:cubicBezTo>
                  <a:pt x="196655" y="782774"/>
                  <a:pt x="615516" y="228766"/>
                  <a:pt x="935652" y="79241"/>
                </a:cubicBezTo>
                <a:cubicBezTo>
                  <a:pt x="1255788" y="-70284"/>
                  <a:pt x="1821297" y="28441"/>
                  <a:pt x="1988074" y="79241"/>
                </a:cubicBezTo>
                <a:cubicBezTo>
                  <a:pt x="2154851" y="130041"/>
                  <a:pt x="2102135" y="196177"/>
                  <a:pt x="1936316" y="384041"/>
                </a:cubicBezTo>
                <a:cubicBezTo>
                  <a:pt x="1770497" y="571905"/>
                  <a:pt x="1260581" y="1075113"/>
                  <a:pt x="964407" y="1217928"/>
                </a:cubicBezTo>
                <a:close/>
              </a:path>
            </a:pathLst>
          </a:custGeom>
          <a:solidFill>
            <a:srgbClr val="660066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/>
          <p:cNvSpPr/>
          <p:nvPr/>
        </p:nvSpPr>
        <p:spPr>
          <a:xfrm>
            <a:off x="10225769" y="2313534"/>
            <a:ext cx="1498541" cy="3373419"/>
          </a:xfrm>
          <a:custGeom>
            <a:avLst/>
            <a:gdLst>
              <a:gd name="connsiteX0" fmla="*/ 45416 w 1498541"/>
              <a:gd name="connsiteY0" fmla="*/ 1332564 h 3373419"/>
              <a:gd name="connsiteX1" fmla="*/ 28163 w 1498541"/>
              <a:gd name="connsiteY1" fmla="*/ 1171538 h 3373419"/>
              <a:gd name="connsiteX2" fmla="*/ 97174 w 1498541"/>
              <a:gd name="connsiteY2" fmla="*/ 1073772 h 3373419"/>
              <a:gd name="connsiteX3" fmla="*/ 258201 w 1498541"/>
              <a:gd name="connsiteY3" fmla="*/ 964504 h 3373419"/>
              <a:gd name="connsiteX4" fmla="*/ 534246 w 1498541"/>
              <a:gd name="connsiteY4" fmla="*/ 268640 h 3373419"/>
              <a:gd name="connsiteX5" fmla="*/ 908057 w 1498541"/>
              <a:gd name="connsiteY5" fmla="*/ 130617 h 3373419"/>
              <a:gd name="connsiteX6" fmla="*/ 1494654 w 1498541"/>
              <a:gd name="connsiteY6" fmla="*/ 2091689 h 3373419"/>
              <a:gd name="connsiteX7" fmla="*/ 1132344 w 1498541"/>
              <a:gd name="connsiteY7" fmla="*/ 3368398 h 3373419"/>
              <a:gd name="connsiteX8" fmla="*/ 539997 w 1498541"/>
              <a:gd name="connsiteY8" fmla="*/ 2488504 h 3373419"/>
              <a:gd name="connsiteX9" fmla="*/ 45416 w 1498541"/>
              <a:gd name="connsiteY9" fmla="*/ 1332564 h 3373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98541" h="3373419">
                <a:moveTo>
                  <a:pt x="45416" y="1332564"/>
                </a:moveTo>
                <a:cubicBezTo>
                  <a:pt x="-39890" y="1113070"/>
                  <a:pt x="19537" y="1214670"/>
                  <a:pt x="28163" y="1171538"/>
                </a:cubicBezTo>
                <a:cubicBezTo>
                  <a:pt x="36789" y="1128406"/>
                  <a:pt x="58834" y="1108278"/>
                  <a:pt x="97174" y="1073772"/>
                </a:cubicBezTo>
                <a:cubicBezTo>
                  <a:pt x="135514" y="1039266"/>
                  <a:pt x="185356" y="1098693"/>
                  <a:pt x="258201" y="964504"/>
                </a:cubicBezTo>
                <a:cubicBezTo>
                  <a:pt x="331046" y="830315"/>
                  <a:pt x="425937" y="407621"/>
                  <a:pt x="534246" y="268640"/>
                </a:cubicBezTo>
                <a:cubicBezTo>
                  <a:pt x="642555" y="129659"/>
                  <a:pt x="747989" y="-173224"/>
                  <a:pt x="908057" y="130617"/>
                </a:cubicBezTo>
                <a:cubicBezTo>
                  <a:pt x="1068125" y="434458"/>
                  <a:pt x="1457273" y="1552059"/>
                  <a:pt x="1494654" y="2091689"/>
                </a:cubicBezTo>
                <a:cubicBezTo>
                  <a:pt x="1532035" y="2631319"/>
                  <a:pt x="1291454" y="3302262"/>
                  <a:pt x="1132344" y="3368398"/>
                </a:cubicBezTo>
                <a:cubicBezTo>
                  <a:pt x="973235" y="3434534"/>
                  <a:pt x="722110" y="2831644"/>
                  <a:pt x="539997" y="2488504"/>
                </a:cubicBezTo>
                <a:cubicBezTo>
                  <a:pt x="357884" y="2145364"/>
                  <a:pt x="130722" y="1552058"/>
                  <a:pt x="45416" y="1332564"/>
                </a:cubicBezTo>
                <a:close/>
              </a:path>
            </a:pathLst>
          </a:custGeom>
          <a:solidFill>
            <a:srgbClr val="C55A11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/>
          <p:cNvSpPr/>
          <p:nvPr/>
        </p:nvSpPr>
        <p:spPr>
          <a:xfrm>
            <a:off x="7922947" y="4228786"/>
            <a:ext cx="2808594" cy="1552451"/>
          </a:xfrm>
          <a:custGeom>
            <a:avLst/>
            <a:gdLst>
              <a:gd name="connsiteX0" fmla="*/ 283649 w 2808594"/>
              <a:gd name="connsiteY0" fmla="*/ 3908 h 1552451"/>
              <a:gd name="connsiteX1" fmla="*/ 829989 w 2808594"/>
              <a:gd name="connsiteY1" fmla="*/ 182188 h 1552451"/>
              <a:gd name="connsiteX2" fmla="*/ 1502849 w 2808594"/>
              <a:gd name="connsiteY2" fmla="*/ 49916 h 1552451"/>
              <a:gd name="connsiteX3" fmla="*/ 2043438 w 2808594"/>
              <a:gd name="connsiteY3" fmla="*/ 38414 h 1552451"/>
              <a:gd name="connsiteX4" fmla="*/ 2538019 w 2808594"/>
              <a:gd name="connsiteY4" fmla="*/ 394972 h 1552451"/>
              <a:gd name="connsiteX5" fmla="*/ 2808313 w 2808594"/>
              <a:gd name="connsiteY5" fmla="*/ 1217357 h 1552451"/>
              <a:gd name="connsiteX6" fmla="*/ 2492011 w 2808594"/>
              <a:gd name="connsiteY6" fmla="*/ 1545161 h 1552451"/>
              <a:gd name="connsiteX7" fmla="*/ 1824902 w 2808594"/>
              <a:gd name="connsiteY7" fmla="*/ 1418640 h 1552451"/>
              <a:gd name="connsiteX8" fmla="*/ 1433838 w 2808594"/>
              <a:gd name="connsiteY8" fmla="*/ 1119591 h 1552451"/>
              <a:gd name="connsiteX9" fmla="*/ 795483 w 2808594"/>
              <a:gd name="connsiteY9" fmla="*/ 929810 h 1552451"/>
              <a:gd name="connsiteX10" fmla="*/ 180132 w 2808594"/>
              <a:gd name="connsiteY10" fmla="*/ 786037 h 1552451"/>
              <a:gd name="connsiteX11" fmla="*/ 1853 w 2808594"/>
              <a:gd name="connsiteY11" fmla="*/ 389222 h 1552451"/>
              <a:gd name="connsiteX12" fmla="*/ 283649 w 2808594"/>
              <a:gd name="connsiteY12" fmla="*/ 3908 h 1552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08594" h="1552451">
                <a:moveTo>
                  <a:pt x="283649" y="3908"/>
                </a:moveTo>
                <a:cubicBezTo>
                  <a:pt x="421672" y="-30598"/>
                  <a:pt x="626789" y="174520"/>
                  <a:pt x="829989" y="182188"/>
                </a:cubicBezTo>
                <a:cubicBezTo>
                  <a:pt x="1033189" y="189856"/>
                  <a:pt x="1300608" y="73878"/>
                  <a:pt x="1502849" y="49916"/>
                </a:cubicBezTo>
                <a:cubicBezTo>
                  <a:pt x="1705090" y="25954"/>
                  <a:pt x="1870910" y="-19095"/>
                  <a:pt x="2043438" y="38414"/>
                </a:cubicBezTo>
                <a:cubicBezTo>
                  <a:pt x="2215966" y="95923"/>
                  <a:pt x="2410540" y="198482"/>
                  <a:pt x="2538019" y="394972"/>
                </a:cubicBezTo>
                <a:cubicBezTo>
                  <a:pt x="2665498" y="591462"/>
                  <a:pt x="2815981" y="1025659"/>
                  <a:pt x="2808313" y="1217357"/>
                </a:cubicBezTo>
                <a:cubicBezTo>
                  <a:pt x="2800645" y="1409055"/>
                  <a:pt x="2655913" y="1511614"/>
                  <a:pt x="2492011" y="1545161"/>
                </a:cubicBezTo>
                <a:cubicBezTo>
                  <a:pt x="2328109" y="1578708"/>
                  <a:pt x="2001264" y="1489568"/>
                  <a:pt x="1824902" y="1418640"/>
                </a:cubicBezTo>
                <a:cubicBezTo>
                  <a:pt x="1648540" y="1347712"/>
                  <a:pt x="1605408" y="1201063"/>
                  <a:pt x="1433838" y="1119591"/>
                </a:cubicBezTo>
                <a:cubicBezTo>
                  <a:pt x="1262268" y="1038119"/>
                  <a:pt x="1004434" y="985402"/>
                  <a:pt x="795483" y="929810"/>
                </a:cubicBezTo>
                <a:cubicBezTo>
                  <a:pt x="586532" y="874218"/>
                  <a:pt x="312404" y="876135"/>
                  <a:pt x="180132" y="786037"/>
                </a:cubicBezTo>
                <a:cubicBezTo>
                  <a:pt x="47860" y="695939"/>
                  <a:pt x="-11566" y="521494"/>
                  <a:pt x="1853" y="389222"/>
                </a:cubicBezTo>
                <a:cubicBezTo>
                  <a:pt x="15272" y="256950"/>
                  <a:pt x="145626" y="38414"/>
                  <a:pt x="283649" y="3908"/>
                </a:cubicBezTo>
                <a:close/>
              </a:path>
            </a:pathLst>
          </a:custGeom>
          <a:solidFill>
            <a:srgbClr val="FFFF00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20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7031987" y="2030082"/>
          <a:ext cx="5257780" cy="4286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/>
          <p:cNvSpPr/>
          <p:nvPr/>
        </p:nvSpPr>
        <p:spPr>
          <a:xfrm>
            <a:off x="8655169" y="446848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807569" y="462088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583282" y="4871049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295735" y="472727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57712" y="4324710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511395" y="4065917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008852" y="4065917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152625" y="439659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296398" y="500579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792419" y="4871049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831238" y="439659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194961" y="461225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145280" y="5368505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491086" y="5368504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836892" y="536850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803051" y="4209690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969206" y="4824641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402636" y="435346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440171" y="314041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687465" y="3424689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864305" y="3301439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266847" y="3445212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123074" y="317739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930386" y="256839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786613" y="3016967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642840" y="3465541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333778" y="3586920"/>
            <a:ext cx="143773" cy="1437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896241" y="3908811"/>
            <a:ext cx="143773" cy="1437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572718" y="4689464"/>
            <a:ext cx="143773" cy="1437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/>
          <p:cNvSpPr/>
          <p:nvPr/>
        </p:nvSpPr>
        <p:spPr>
          <a:xfrm>
            <a:off x="10460944" y="2325862"/>
            <a:ext cx="1303426" cy="3265937"/>
          </a:xfrm>
          <a:custGeom>
            <a:avLst/>
            <a:gdLst>
              <a:gd name="connsiteX0" fmla="*/ 1303426 w 1303426"/>
              <a:gd name="connsiteY0" fmla="*/ 2177899 h 3265937"/>
              <a:gd name="connsiteX1" fmla="*/ 982704 w 1303426"/>
              <a:gd name="connsiteY1" fmla="*/ 3187834 h 3265937"/>
              <a:gd name="connsiteX2" fmla="*/ 450441 w 1303426"/>
              <a:gd name="connsiteY2" fmla="*/ 3058180 h 3265937"/>
              <a:gd name="connsiteX3" fmla="*/ 27360 w 1303426"/>
              <a:gd name="connsiteY3" fmla="*/ 1945887 h 3265937"/>
              <a:gd name="connsiteX4" fmla="*/ 88775 w 1303426"/>
              <a:gd name="connsiteY4" fmla="*/ 867714 h 3265937"/>
              <a:gd name="connsiteX5" fmla="*/ 470913 w 1303426"/>
              <a:gd name="connsiteY5" fmla="*/ 35201 h 3265937"/>
              <a:gd name="connsiteX6" fmla="*/ 771163 w 1303426"/>
              <a:gd name="connsiteY6" fmla="*/ 280860 h 3265937"/>
              <a:gd name="connsiteX7" fmla="*/ 982704 w 1303426"/>
              <a:gd name="connsiteY7" fmla="*/ 1413625 h 3265937"/>
              <a:gd name="connsiteX8" fmla="*/ 1303426 w 1303426"/>
              <a:gd name="connsiteY8" fmla="*/ 2177899 h 3265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3426" h="3265937">
                <a:moveTo>
                  <a:pt x="1303426" y="2177899"/>
                </a:moveTo>
                <a:cubicBezTo>
                  <a:pt x="1303426" y="2473600"/>
                  <a:pt x="1124868" y="3041121"/>
                  <a:pt x="982704" y="3187834"/>
                </a:cubicBezTo>
                <a:cubicBezTo>
                  <a:pt x="840540" y="3334548"/>
                  <a:pt x="609665" y="3265171"/>
                  <a:pt x="450441" y="3058180"/>
                </a:cubicBezTo>
                <a:cubicBezTo>
                  <a:pt x="291217" y="2851189"/>
                  <a:pt x="87638" y="2310965"/>
                  <a:pt x="27360" y="1945887"/>
                </a:cubicBezTo>
                <a:cubicBezTo>
                  <a:pt x="-32918" y="1580809"/>
                  <a:pt x="14850" y="1186162"/>
                  <a:pt x="88775" y="867714"/>
                </a:cubicBezTo>
                <a:cubicBezTo>
                  <a:pt x="162700" y="549266"/>
                  <a:pt x="357182" y="133010"/>
                  <a:pt x="470913" y="35201"/>
                </a:cubicBezTo>
                <a:cubicBezTo>
                  <a:pt x="584644" y="-62608"/>
                  <a:pt x="685864" y="51123"/>
                  <a:pt x="771163" y="280860"/>
                </a:cubicBezTo>
                <a:cubicBezTo>
                  <a:pt x="856461" y="510597"/>
                  <a:pt x="896268" y="1099727"/>
                  <a:pt x="982704" y="1413625"/>
                </a:cubicBezTo>
                <a:cubicBezTo>
                  <a:pt x="1069140" y="1727523"/>
                  <a:pt x="1303426" y="1882198"/>
                  <a:pt x="1303426" y="2177899"/>
                </a:cubicBezTo>
                <a:close/>
              </a:path>
            </a:pathLst>
          </a:custGeom>
          <a:solidFill>
            <a:srgbClr val="C55A11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/>
          <p:cNvSpPr/>
          <p:nvPr/>
        </p:nvSpPr>
        <p:spPr>
          <a:xfrm>
            <a:off x="8407403" y="2898399"/>
            <a:ext cx="2038807" cy="1391588"/>
          </a:xfrm>
          <a:custGeom>
            <a:avLst/>
            <a:gdLst>
              <a:gd name="connsiteX0" fmla="*/ 1978543 w 2038807"/>
              <a:gd name="connsiteY0" fmla="*/ 424831 h 1391588"/>
              <a:gd name="connsiteX1" fmla="*/ 2033134 w 2038807"/>
              <a:gd name="connsiteY1" fmla="*/ 602252 h 1391588"/>
              <a:gd name="connsiteX2" fmla="*/ 2026310 w 2038807"/>
              <a:gd name="connsiteY2" fmla="*/ 725082 h 1391588"/>
              <a:gd name="connsiteX3" fmla="*/ 1937600 w 2038807"/>
              <a:gd name="connsiteY3" fmla="*/ 827440 h 1391588"/>
              <a:gd name="connsiteX4" fmla="*/ 1446281 w 2038807"/>
              <a:gd name="connsiteY4" fmla="*/ 793320 h 1391588"/>
              <a:gd name="connsiteX5" fmla="*/ 1043672 w 2038807"/>
              <a:gd name="connsiteY5" fmla="*/ 1134514 h 1391588"/>
              <a:gd name="connsiteX6" fmla="*/ 879898 w 2038807"/>
              <a:gd name="connsiteY6" fmla="*/ 1359702 h 1391588"/>
              <a:gd name="connsiteX7" fmla="*/ 395403 w 2038807"/>
              <a:gd name="connsiteY7" fmla="*/ 1380174 h 1391588"/>
              <a:gd name="connsiteX8" fmla="*/ 81504 w 2038807"/>
              <a:gd name="connsiteY8" fmla="*/ 1380174 h 1391588"/>
              <a:gd name="connsiteX9" fmla="*/ 6442 w 2038807"/>
              <a:gd name="connsiteY9" fmla="*/ 1236873 h 1391588"/>
              <a:gd name="connsiteX10" fmla="*/ 54209 w 2038807"/>
              <a:gd name="connsiteY10" fmla="*/ 998037 h 1391588"/>
              <a:gd name="connsiteX11" fmla="*/ 449994 w 2038807"/>
              <a:gd name="connsiteY11" fmla="*/ 929798 h 1391588"/>
              <a:gd name="connsiteX12" fmla="*/ 736597 w 2038807"/>
              <a:gd name="connsiteY12" fmla="*/ 677314 h 1391588"/>
              <a:gd name="connsiteX13" fmla="*/ 920842 w 2038807"/>
              <a:gd name="connsiteY13" fmla="*/ 226938 h 1391588"/>
              <a:gd name="connsiteX14" fmla="*/ 1146030 w 2038807"/>
              <a:gd name="connsiteY14" fmla="*/ 29046 h 1391588"/>
              <a:gd name="connsiteX15" fmla="*/ 1712412 w 2038807"/>
              <a:gd name="connsiteY15" fmla="*/ 42694 h 1391588"/>
              <a:gd name="connsiteX16" fmla="*/ 1978543 w 2038807"/>
              <a:gd name="connsiteY16" fmla="*/ 424831 h 13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8807" h="1391588">
                <a:moveTo>
                  <a:pt x="1978543" y="424831"/>
                </a:moveTo>
                <a:cubicBezTo>
                  <a:pt x="2031997" y="518091"/>
                  <a:pt x="2025173" y="552210"/>
                  <a:pt x="2033134" y="602252"/>
                </a:cubicBezTo>
                <a:cubicBezTo>
                  <a:pt x="2041095" y="652294"/>
                  <a:pt x="2042232" y="687551"/>
                  <a:pt x="2026310" y="725082"/>
                </a:cubicBezTo>
                <a:cubicBezTo>
                  <a:pt x="2010388" y="762613"/>
                  <a:pt x="2034272" y="816067"/>
                  <a:pt x="1937600" y="827440"/>
                </a:cubicBezTo>
                <a:cubicBezTo>
                  <a:pt x="1840928" y="838813"/>
                  <a:pt x="1595269" y="742141"/>
                  <a:pt x="1446281" y="793320"/>
                </a:cubicBezTo>
                <a:cubicBezTo>
                  <a:pt x="1297293" y="844499"/>
                  <a:pt x="1138069" y="1040117"/>
                  <a:pt x="1043672" y="1134514"/>
                </a:cubicBezTo>
                <a:cubicBezTo>
                  <a:pt x="949275" y="1228911"/>
                  <a:pt x="987943" y="1318759"/>
                  <a:pt x="879898" y="1359702"/>
                </a:cubicBezTo>
                <a:cubicBezTo>
                  <a:pt x="771853" y="1400645"/>
                  <a:pt x="528469" y="1376762"/>
                  <a:pt x="395403" y="1380174"/>
                </a:cubicBezTo>
                <a:cubicBezTo>
                  <a:pt x="262337" y="1383586"/>
                  <a:pt x="146331" y="1404058"/>
                  <a:pt x="81504" y="1380174"/>
                </a:cubicBezTo>
                <a:cubicBezTo>
                  <a:pt x="16677" y="1356291"/>
                  <a:pt x="10991" y="1300562"/>
                  <a:pt x="6442" y="1236873"/>
                </a:cubicBezTo>
                <a:cubicBezTo>
                  <a:pt x="1893" y="1173184"/>
                  <a:pt x="-19716" y="1049216"/>
                  <a:pt x="54209" y="998037"/>
                </a:cubicBezTo>
                <a:cubicBezTo>
                  <a:pt x="128134" y="946858"/>
                  <a:pt x="336263" y="983252"/>
                  <a:pt x="449994" y="929798"/>
                </a:cubicBezTo>
                <a:cubicBezTo>
                  <a:pt x="563725" y="876344"/>
                  <a:pt x="658122" y="794457"/>
                  <a:pt x="736597" y="677314"/>
                </a:cubicBezTo>
                <a:cubicBezTo>
                  <a:pt x="815072" y="560171"/>
                  <a:pt x="852603" y="334983"/>
                  <a:pt x="920842" y="226938"/>
                </a:cubicBezTo>
                <a:cubicBezTo>
                  <a:pt x="989081" y="118893"/>
                  <a:pt x="1014102" y="59753"/>
                  <a:pt x="1146030" y="29046"/>
                </a:cubicBezTo>
                <a:cubicBezTo>
                  <a:pt x="1277958" y="-1661"/>
                  <a:pt x="1573660" y="-22133"/>
                  <a:pt x="1712412" y="42694"/>
                </a:cubicBezTo>
                <a:cubicBezTo>
                  <a:pt x="1851164" y="107521"/>
                  <a:pt x="1925089" y="331571"/>
                  <a:pt x="1978543" y="424831"/>
                </a:cubicBezTo>
                <a:close/>
              </a:path>
            </a:pathLst>
          </a:custGeom>
          <a:solidFill>
            <a:srgbClr val="660066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/>
          <p:cNvSpPr/>
          <p:nvPr/>
        </p:nvSpPr>
        <p:spPr>
          <a:xfrm>
            <a:off x="7998696" y="4237025"/>
            <a:ext cx="2746914" cy="1428480"/>
          </a:xfrm>
          <a:custGeom>
            <a:avLst/>
            <a:gdLst>
              <a:gd name="connsiteX0" fmla="*/ 2482785 w 2746914"/>
              <a:gd name="connsiteY0" fmla="*/ 437333 h 1428480"/>
              <a:gd name="connsiteX1" fmla="*/ 2353131 w 2746914"/>
              <a:gd name="connsiteY1" fmla="*/ 137082 h 1428480"/>
              <a:gd name="connsiteX2" fmla="*/ 1923226 w 2746914"/>
              <a:gd name="connsiteY2" fmla="*/ 605 h 1428480"/>
              <a:gd name="connsiteX3" fmla="*/ 1268134 w 2746914"/>
              <a:gd name="connsiteY3" fmla="*/ 89315 h 1428480"/>
              <a:gd name="connsiteX4" fmla="*/ 708576 w 2746914"/>
              <a:gd name="connsiteY4" fmla="*/ 143906 h 1428480"/>
              <a:gd name="connsiteX5" fmla="*/ 435620 w 2746914"/>
              <a:gd name="connsiteY5" fmla="*/ 109787 h 1428480"/>
              <a:gd name="connsiteX6" fmla="*/ 237728 w 2746914"/>
              <a:gd name="connsiteY6" fmla="*/ 34724 h 1428480"/>
              <a:gd name="connsiteX7" fmla="*/ 12540 w 2746914"/>
              <a:gd name="connsiteY7" fmla="*/ 75668 h 1428480"/>
              <a:gd name="connsiteX8" fmla="*/ 46659 w 2746914"/>
              <a:gd name="connsiteY8" fmla="*/ 355447 h 1428480"/>
              <a:gd name="connsiteX9" fmla="*/ 196785 w 2746914"/>
              <a:gd name="connsiteY9" fmla="*/ 621578 h 1428480"/>
              <a:gd name="connsiteX10" fmla="*/ 510683 w 2746914"/>
              <a:gd name="connsiteY10" fmla="*/ 867238 h 1428480"/>
              <a:gd name="connsiteX11" fmla="*/ 1070241 w 2746914"/>
              <a:gd name="connsiteY11" fmla="*/ 894533 h 1428480"/>
              <a:gd name="connsiteX12" fmla="*/ 1295429 w 2746914"/>
              <a:gd name="connsiteY12" fmla="*/ 1071954 h 1428480"/>
              <a:gd name="connsiteX13" fmla="*/ 1554737 w 2746914"/>
              <a:gd name="connsiteY13" fmla="*/ 1283494 h 1428480"/>
              <a:gd name="connsiteX14" fmla="*/ 1998289 w 2746914"/>
              <a:gd name="connsiteY14" fmla="*/ 1426796 h 1428480"/>
              <a:gd name="connsiteX15" fmla="*/ 2632910 w 2746914"/>
              <a:gd name="connsiteY15" fmla="*/ 1344909 h 1428480"/>
              <a:gd name="connsiteX16" fmla="*/ 2735268 w 2746914"/>
              <a:gd name="connsiteY16" fmla="*/ 1099250 h 1428480"/>
              <a:gd name="connsiteX17" fmla="*/ 2482785 w 2746914"/>
              <a:gd name="connsiteY17" fmla="*/ 437333 h 142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46914" h="1428480">
                <a:moveTo>
                  <a:pt x="2482785" y="437333"/>
                </a:moveTo>
                <a:cubicBezTo>
                  <a:pt x="2419095" y="276972"/>
                  <a:pt x="2446391" y="209870"/>
                  <a:pt x="2353131" y="137082"/>
                </a:cubicBezTo>
                <a:cubicBezTo>
                  <a:pt x="2259871" y="64294"/>
                  <a:pt x="2104059" y="8566"/>
                  <a:pt x="1923226" y="605"/>
                </a:cubicBezTo>
                <a:cubicBezTo>
                  <a:pt x="1742393" y="-7356"/>
                  <a:pt x="1470575" y="65432"/>
                  <a:pt x="1268134" y="89315"/>
                </a:cubicBezTo>
                <a:cubicBezTo>
                  <a:pt x="1065693" y="113198"/>
                  <a:pt x="847328" y="140494"/>
                  <a:pt x="708576" y="143906"/>
                </a:cubicBezTo>
                <a:cubicBezTo>
                  <a:pt x="569824" y="147318"/>
                  <a:pt x="514095" y="127984"/>
                  <a:pt x="435620" y="109787"/>
                </a:cubicBezTo>
                <a:cubicBezTo>
                  <a:pt x="357145" y="91590"/>
                  <a:pt x="308241" y="40410"/>
                  <a:pt x="237728" y="34724"/>
                </a:cubicBezTo>
                <a:cubicBezTo>
                  <a:pt x="167215" y="29037"/>
                  <a:pt x="44385" y="22214"/>
                  <a:pt x="12540" y="75668"/>
                </a:cubicBezTo>
                <a:cubicBezTo>
                  <a:pt x="-19305" y="129122"/>
                  <a:pt x="15952" y="264462"/>
                  <a:pt x="46659" y="355447"/>
                </a:cubicBezTo>
                <a:cubicBezTo>
                  <a:pt x="77366" y="446432"/>
                  <a:pt x="119448" y="536280"/>
                  <a:pt x="196785" y="621578"/>
                </a:cubicBezTo>
                <a:cubicBezTo>
                  <a:pt x="274122" y="706877"/>
                  <a:pt x="365107" y="821746"/>
                  <a:pt x="510683" y="867238"/>
                </a:cubicBezTo>
                <a:cubicBezTo>
                  <a:pt x="656259" y="912730"/>
                  <a:pt x="939450" y="860414"/>
                  <a:pt x="1070241" y="894533"/>
                </a:cubicBezTo>
                <a:cubicBezTo>
                  <a:pt x="1201032" y="928652"/>
                  <a:pt x="1214680" y="1007127"/>
                  <a:pt x="1295429" y="1071954"/>
                </a:cubicBezTo>
                <a:cubicBezTo>
                  <a:pt x="1376178" y="1136781"/>
                  <a:pt x="1437594" y="1224354"/>
                  <a:pt x="1554737" y="1283494"/>
                </a:cubicBezTo>
                <a:cubicBezTo>
                  <a:pt x="1671880" y="1342634"/>
                  <a:pt x="1818594" y="1416560"/>
                  <a:pt x="1998289" y="1426796"/>
                </a:cubicBezTo>
                <a:cubicBezTo>
                  <a:pt x="2177984" y="1437032"/>
                  <a:pt x="2510080" y="1399500"/>
                  <a:pt x="2632910" y="1344909"/>
                </a:cubicBezTo>
                <a:cubicBezTo>
                  <a:pt x="2755740" y="1290318"/>
                  <a:pt x="2759152" y="1253924"/>
                  <a:pt x="2735268" y="1099250"/>
                </a:cubicBezTo>
                <a:cubicBezTo>
                  <a:pt x="2711384" y="944576"/>
                  <a:pt x="2546475" y="597694"/>
                  <a:pt x="2482785" y="437333"/>
                </a:cubicBezTo>
                <a:close/>
              </a:path>
            </a:pathLst>
          </a:custGeom>
          <a:solidFill>
            <a:srgbClr val="FFFF00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48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93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740454579"/>
              </p:ext>
            </p:extLst>
          </p:nvPr>
        </p:nvGraphicFramePr>
        <p:xfrm>
          <a:off x="7031987" y="2030082"/>
          <a:ext cx="5257780" cy="4286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/>
          <p:cNvSpPr/>
          <p:nvPr/>
        </p:nvSpPr>
        <p:spPr>
          <a:xfrm>
            <a:off x="8655169" y="446848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807569" y="462088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583282" y="4871049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295735" y="472727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57712" y="4324710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511395" y="4065917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008852" y="4065917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152625" y="439659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296398" y="500579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792419" y="4871049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831238" y="439659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194961" y="461225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145280" y="5368505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491086" y="5368504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836892" y="536850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803051" y="4209690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969206" y="4824641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402636" y="435346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440171" y="314041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687465" y="3424689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864305" y="3301439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266847" y="3445212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123074" y="317739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930386" y="256839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786613" y="3016967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642840" y="3465541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1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7031987" y="2030082"/>
          <a:ext cx="5257780" cy="4286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/>
          <p:cNvSpPr/>
          <p:nvPr/>
        </p:nvSpPr>
        <p:spPr>
          <a:xfrm>
            <a:off x="8655169" y="446848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807569" y="462088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583282" y="4871049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295735" y="472727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57712" y="4324710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511395" y="4065917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008852" y="4065917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152625" y="439659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296398" y="500579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792419" y="4871049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831238" y="439659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194961" y="461225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145280" y="5368505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491086" y="5368504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836892" y="536850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803051" y="4209690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969206" y="4824641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402636" y="435346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440171" y="314041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687465" y="3424689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864305" y="3301439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266847" y="3445212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123074" y="317739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930386" y="256839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786613" y="3016967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642840" y="3465541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475521" y="3068526"/>
            <a:ext cx="143773" cy="1437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209336" y="3783922"/>
            <a:ext cx="143773" cy="1437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578185" y="5730019"/>
            <a:ext cx="143773" cy="1437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7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7031987" y="2030082"/>
          <a:ext cx="5257780" cy="4286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/>
          <p:cNvSpPr/>
          <p:nvPr/>
        </p:nvSpPr>
        <p:spPr>
          <a:xfrm>
            <a:off x="8655169" y="446848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807569" y="462088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583282" y="4871049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295735" y="472727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57712" y="4324710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511395" y="4065917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008852" y="4065917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152625" y="439659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296398" y="500579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792419" y="4871049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831238" y="439659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194961" y="461225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145280" y="5368505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491086" y="5368504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836892" y="536850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803051" y="4209690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969206" y="4824641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402636" y="435346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440171" y="314041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687465" y="3424689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864305" y="3301439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266847" y="3445212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123074" y="317739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930386" y="256839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786613" y="3016967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642840" y="3465541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475521" y="3068526"/>
            <a:ext cx="143773" cy="1437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209336" y="3783922"/>
            <a:ext cx="143773" cy="1437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578185" y="5730019"/>
            <a:ext cx="143773" cy="1437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/>
          <p:cNvSpPr/>
          <p:nvPr/>
        </p:nvSpPr>
        <p:spPr>
          <a:xfrm>
            <a:off x="7497174" y="4472513"/>
            <a:ext cx="2087815" cy="1487087"/>
          </a:xfrm>
          <a:custGeom>
            <a:avLst/>
            <a:gdLst>
              <a:gd name="connsiteX0" fmla="*/ 2056 w 2087815"/>
              <a:gd name="connsiteY0" fmla="*/ 1330189 h 1487087"/>
              <a:gd name="connsiteX1" fmla="*/ 151581 w 2087815"/>
              <a:gd name="connsiteY1" fmla="*/ 720589 h 1487087"/>
              <a:gd name="connsiteX2" fmla="*/ 496637 w 2087815"/>
              <a:gd name="connsiteY2" fmla="*/ 151245 h 1487087"/>
              <a:gd name="connsiteX3" fmla="*/ 893452 w 2087815"/>
              <a:gd name="connsiteY3" fmla="*/ 70732 h 1487087"/>
              <a:gd name="connsiteX4" fmla="*/ 1198252 w 2087815"/>
              <a:gd name="connsiteY4" fmla="*/ 214506 h 1487087"/>
              <a:gd name="connsiteX5" fmla="*/ 1388034 w 2087815"/>
              <a:gd name="connsiteY5" fmla="*/ 13223 h 1487087"/>
              <a:gd name="connsiteX6" fmla="*/ 1560562 w 2087815"/>
              <a:gd name="connsiteY6" fmla="*/ 41978 h 1487087"/>
              <a:gd name="connsiteX7" fmla="*/ 1727339 w 2087815"/>
              <a:gd name="connsiteY7" fmla="*/ 226008 h 1487087"/>
              <a:gd name="connsiteX8" fmla="*/ 2009135 w 2087815"/>
              <a:gd name="connsiteY8" fmla="*/ 346778 h 1487087"/>
              <a:gd name="connsiteX9" fmla="*/ 2083898 w 2087815"/>
              <a:gd name="connsiteY9" fmla="*/ 674581 h 1487087"/>
              <a:gd name="connsiteX10" fmla="*/ 1917120 w 2087815"/>
              <a:gd name="connsiteY10" fmla="*/ 1203668 h 1487087"/>
              <a:gd name="connsiteX11" fmla="*/ 1255762 w 2087815"/>
              <a:gd name="connsiteY11" fmla="*/ 1473962 h 1487087"/>
              <a:gd name="connsiteX12" fmla="*/ 249347 w 2087815"/>
              <a:gd name="connsiteY12" fmla="*/ 1433706 h 1487087"/>
              <a:gd name="connsiteX13" fmla="*/ 2056 w 2087815"/>
              <a:gd name="connsiteY13" fmla="*/ 1330189 h 148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87815" h="1487087">
                <a:moveTo>
                  <a:pt x="2056" y="1330189"/>
                </a:moveTo>
                <a:cubicBezTo>
                  <a:pt x="-14238" y="1211336"/>
                  <a:pt x="69151" y="917080"/>
                  <a:pt x="151581" y="720589"/>
                </a:cubicBezTo>
                <a:cubicBezTo>
                  <a:pt x="234011" y="524098"/>
                  <a:pt x="372992" y="259554"/>
                  <a:pt x="496637" y="151245"/>
                </a:cubicBezTo>
                <a:cubicBezTo>
                  <a:pt x="620282" y="42936"/>
                  <a:pt x="776516" y="60188"/>
                  <a:pt x="893452" y="70732"/>
                </a:cubicBezTo>
                <a:cubicBezTo>
                  <a:pt x="1010388" y="81275"/>
                  <a:pt x="1115822" y="224091"/>
                  <a:pt x="1198252" y="214506"/>
                </a:cubicBezTo>
                <a:cubicBezTo>
                  <a:pt x="1280682" y="204921"/>
                  <a:pt x="1327649" y="41978"/>
                  <a:pt x="1388034" y="13223"/>
                </a:cubicBezTo>
                <a:cubicBezTo>
                  <a:pt x="1448419" y="-15532"/>
                  <a:pt x="1504011" y="6514"/>
                  <a:pt x="1560562" y="41978"/>
                </a:cubicBezTo>
                <a:cubicBezTo>
                  <a:pt x="1617113" y="77442"/>
                  <a:pt x="1652577" y="175208"/>
                  <a:pt x="1727339" y="226008"/>
                </a:cubicBezTo>
                <a:cubicBezTo>
                  <a:pt x="1802101" y="276808"/>
                  <a:pt x="1949709" y="272016"/>
                  <a:pt x="2009135" y="346778"/>
                </a:cubicBezTo>
                <a:cubicBezTo>
                  <a:pt x="2068561" y="421540"/>
                  <a:pt x="2099234" y="531766"/>
                  <a:pt x="2083898" y="674581"/>
                </a:cubicBezTo>
                <a:cubicBezTo>
                  <a:pt x="2068562" y="817396"/>
                  <a:pt x="2055143" y="1070438"/>
                  <a:pt x="1917120" y="1203668"/>
                </a:cubicBezTo>
                <a:cubicBezTo>
                  <a:pt x="1779097" y="1336898"/>
                  <a:pt x="1533724" y="1435622"/>
                  <a:pt x="1255762" y="1473962"/>
                </a:cubicBezTo>
                <a:cubicBezTo>
                  <a:pt x="977800" y="1512302"/>
                  <a:pt x="462132" y="1456710"/>
                  <a:pt x="249347" y="1433706"/>
                </a:cubicBezTo>
                <a:cubicBezTo>
                  <a:pt x="36562" y="1410702"/>
                  <a:pt x="18350" y="1449042"/>
                  <a:pt x="2056" y="1330189"/>
                </a:cubicBezTo>
                <a:close/>
              </a:path>
            </a:pathLst>
          </a:custGeom>
          <a:solidFill>
            <a:srgbClr val="FFFF00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/>
          <p:cNvSpPr/>
          <p:nvPr/>
        </p:nvSpPr>
        <p:spPr>
          <a:xfrm>
            <a:off x="8018607" y="2935892"/>
            <a:ext cx="1660799" cy="1718919"/>
          </a:xfrm>
          <a:custGeom>
            <a:avLst/>
            <a:gdLst>
              <a:gd name="connsiteX0" fmla="*/ 492789 w 1660799"/>
              <a:gd name="connsiteY0" fmla="*/ 2840 h 1718919"/>
              <a:gd name="connsiteX1" fmla="*/ 1585468 w 1660799"/>
              <a:gd name="connsiteY1" fmla="*/ 140863 h 1718919"/>
              <a:gd name="connsiteX2" fmla="*/ 1539461 w 1660799"/>
              <a:gd name="connsiteY2" fmla="*/ 554931 h 1718919"/>
              <a:gd name="connsiteX3" fmla="*/ 1326676 w 1660799"/>
              <a:gd name="connsiteY3" fmla="*/ 1245044 h 1718919"/>
              <a:gd name="connsiteX4" fmla="*/ 1326676 w 1660799"/>
              <a:gd name="connsiteY4" fmla="*/ 1676365 h 1718919"/>
              <a:gd name="connsiteX5" fmla="*/ 1194404 w 1660799"/>
              <a:gd name="connsiteY5" fmla="*/ 1676365 h 1718919"/>
              <a:gd name="connsiteX6" fmla="*/ 987370 w 1660799"/>
              <a:gd name="connsiteY6" fmla="*/ 1440576 h 1718919"/>
              <a:gd name="connsiteX7" fmla="*/ 745831 w 1660799"/>
              <a:gd name="connsiteY7" fmla="*/ 1699368 h 1718919"/>
              <a:gd name="connsiteX8" fmla="*/ 400774 w 1660799"/>
              <a:gd name="connsiteY8" fmla="*/ 1549844 h 1718919"/>
              <a:gd name="connsiteX9" fmla="*/ 44216 w 1660799"/>
              <a:gd name="connsiteY9" fmla="*/ 1584350 h 1718919"/>
              <a:gd name="connsiteX10" fmla="*/ 49967 w 1660799"/>
              <a:gd name="connsiteY10" fmla="*/ 1314055 h 1718919"/>
              <a:gd name="connsiteX11" fmla="*/ 446782 w 1660799"/>
              <a:gd name="connsiteY11" fmla="*/ 1032259 h 1718919"/>
              <a:gd name="connsiteX12" fmla="*/ 205242 w 1660799"/>
              <a:gd name="connsiteY12" fmla="*/ 244380 h 1718919"/>
              <a:gd name="connsiteX13" fmla="*/ 492789 w 1660799"/>
              <a:gd name="connsiteY13" fmla="*/ 2840 h 1718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60799" h="1718919">
                <a:moveTo>
                  <a:pt x="492789" y="2840"/>
                </a:moveTo>
                <a:cubicBezTo>
                  <a:pt x="722827" y="-14413"/>
                  <a:pt x="1411023" y="48848"/>
                  <a:pt x="1585468" y="140863"/>
                </a:cubicBezTo>
                <a:cubicBezTo>
                  <a:pt x="1759913" y="232878"/>
                  <a:pt x="1582593" y="370901"/>
                  <a:pt x="1539461" y="554931"/>
                </a:cubicBezTo>
                <a:cubicBezTo>
                  <a:pt x="1496329" y="738961"/>
                  <a:pt x="1362140" y="1058138"/>
                  <a:pt x="1326676" y="1245044"/>
                </a:cubicBezTo>
                <a:cubicBezTo>
                  <a:pt x="1291212" y="1431950"/>
                  <a:pt x="1348721" y="1604478"/>
                  <a:pt x="1326676" y="1676365"/>
                </a:cubicBezTo>
                <a:cubicBezTo>
                  <a:pt x="1304631" y="1748252"/>
                  <a:pt x="1250955" y="1715663"/>
                  <a:pt x="1194404" y="1676365"/>
                </a:cubicBezTo>
                <a:cubicBezTo>
                  <a:pt x="1137853" y="1637067"/>
                  <a:pt x="1062132" y="1436742"/>
                  <a:pt x="987370" y="1440576"/>
                </a:cubicBezTo>
                <a:cubicBezTo>
                  <a:pt x="912608" y="1444410"/>
                  <a:pt x="843597" y="1681157"/>
                  <a:pt x="745831" y="1699368"/>
                </a:cubicBezTo>
                <a:cubicBezTo>
                  <a:pt x="648065" y="1717579"/>
                  <a:pt x="517710" y="1569014"/>
                  <a:pt x="400774" y="1549844"/>
                </a:cubicBezTo>
                <a:cubicBezTo>
                  <a:pt x="283838" y="1530674"/>
                  <a:pt x="102684" y="1623648"/>
                  <a:pt x="44216" y="1584350"/>
                </a:cubicBezTo>
                <a:cubicBezTo>
                  <a:pt x="-14252" y="1545052"/>
                  <a:pt x="-17127" y="1406070"/>
                  <a:pt x="49967" y="1314055"/>
                </a:cubicBezTo>
                <a:cubicBezTo>
                  <a:pt x="117061" y="1222040"/>
                  <a:pt x="420903" y="1210538"/>
                  <a:pt x="446782" y="1032259"/>
                </a:cubicBezTo>
                <a:cubicBezTo>
                  <a:pt x="472661" y="853980"/>
                  <a:pt x="194699" y="418825"/>
                  <a:pt x="205242" y="244380"/>
                </a:cubicBezTo>
                <a:cubicBezTo>
                  <a:pt x="215785" y="69935"/>
                  <a:pt x="262751" y="20093"/>
                  <a:pt x="492789" y="2840"/>
                </a:cubicBezTo>
                <a:close/>
              </a:path>
            </a:pathLst>
          </a:custGeom>
          <a:solidFill>
            <a:srgbClr val="660066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/>
          <p:cNvSpPr/>
          <p:nvPr/>
        </p:nvSpPr>
        <p:spPr>
          <a:xfrm>
            <a:off x="9592751" y="2473138"/>
            <a:ext cx="2125347" cy="3338799"/>
          </a:xfrm>
          <a:custGeom>
            <a:avLst/>
            <a:gdLst>
              <a:gd name="connsiteX0" fmla="*/ 86087 w 2125347"/>
              <a:gd name="connsiteY0" fmla="*/ 1184462 h 3338799"/>
              <a:gd name="connsiteX1" fmla="*/ 40079 w 2125347"/>
              <a:gd name="connsiteY1" fmla="*/ 942922 h 3338799"/>
              <a:gd name="connsiteX2" fmla="*/ 287370 w 2125347"/>
              <a:gd name="connsiteY2" fmla="*/ 523104 h 3338799"/>
              <a:gd name="connsiteX3" fmla="*/ 1334041 w 2125347"/>
              <a:gd name="connsiteY3" fmla="*/ 28522 h 3338799"/>
              <a:gd name="connsiteX4" fmla="*/ 1621589 w 2125347"/>
              <a:gd name="connsiteY4" fmla="*/ 126288 h 3338799"/>
              <a:gd name="connsiteX5" fmla="*/ 1569830 w 2125347"/>
              <a:gd name="connsiteY5" fmla="*/ 678379 h 3338799"/>
              <a:gd name="connsiteX6" fmla="*/ 1362796 w 2125347"/>
              <a:gd name="connsiteY6" fmla="*/ 1155707 h 3338799"/>
              <a:gd name="connsiteX7" fmla="*/ 1276532 w 2125347"/>
              <a:gd name="connsiteY7" fmla="*/ 1518017 h 3338799"/>
              <a:gd name="connsiteX8" fmla="*/ 2070162 w 2125347"/>
              <a:gd name="connsiteY8" fmla="*/ 1805564 h 3338799"/>
              <a:gd name="connsiteX9" fmla="*/ 2006902 w 2125347"/>
              <a:gd name="connsiteY9" fmla="*/ 2708462 h 3338799"/>
              <a:gd name="connsiteX10" fmla="*/ 1598585 w 2125347"/>
              <a:gd name="connsiteY10" fmla="*/ 3323813 h 3338799"/>
              <a:gd name="connsiteX11" fmla="*/ 86087 w 2125347"/>
              <a:gd name="connsiteY11" fmla="*/ 3065020 h 3338799"/>
              <a:gd name="connsiteX12" fmla="*/ 172351 w 2125347"/>
              <a:gd name="connsiteY12" fmla="*/ 2156371 h 3338799"/>
              <a:gd name="connsiteX13" fmla="*/ 86087 w 2125347"/>
              <a:gd name="connsiteY13" fmla="*/ 1184462 h 333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25347" h="3338799">
                <a:moveTo>
                  <a:pt x="86087" y="1184462"/>
                </a:moveTo>
                <a:cubicBezTo>
                  <a:pt x="64042" y="982221"/>
                  <a:pt x="6532" y="1053148"/>
                  <a:pt x="40079" y="942922"/>
                </a:cubicBezTo>
                <a:cubicBezTo>
                  <a:pt x="73626" y="832696"/>
                  <a:pt x="71710" y="675504"/>
                  <a:pt x="287370" y="523104"/>
                </a:cubicBezTo>
                <a:cubicBezTo>
                  <a:pt x="503030" y="370704"/>
                  <a:pt x="1111671" y="94658"/>
                  <a:pt x="1334041" y="28522"/>
                </a:cubicBezTo>
                <a:cubicBezTo>
                  <a:pt x="1556411" y="-37614"/>
                  <a:pt x="1582291" y="17978"/>
                  <a:pt x="1621589" y="126288"/>
                </a:cubicBezTo>
                <a:cubicBezTo>
                  <a:pt x="1660887" y="234597"/>
                  <a:pt x="1612962" y="506809"/>
                  <a:pt x="1569830" y="678379"/>
                </a:cubicBezTo>
                <a:cubicBezTo>
                  <a:pt x="1526698" y="849949"/>
                  <a:pt x="1411679" y="1015767"/>
                  <a:pt x="1362796" y="1155707"/>
                </a:cubicBezTo>
                <a:cubicBezTo>
                  <a:pt x="1313913" y="1295647"/>
                  <a:pt x="1158638" y="1409708"/>
                  <a:pt x="1276532" y="1518017"/>
                </a:cubicBezTo>
                <a:cubicBezTo>
                  <a:pt x="1394426" y="1626326"/>
                  <a:pt x="1948434" y="1607157"/>
                  <a:pt x="2070162" y="1805564"/>
                </a:cubicBezTo>
                <a:cubicBezTo>
                  <a:pt x="2191890" y="2003972"/>
                  <a:pt x="2085498" y="2455421"/>
                  <a:pt x="2006902" y="2708462"/>
                </a:cubicBezTo>
                <a:cubicBezTo>
                  <a:pt x="1928306" y="2961503"/>
                  <a:pt x="1918721" y="3264387"/>
                  <a:pt x="1598585" y="3323813"/>
                </a:cubicBezTo>
                <a:cubicBezTo>
                  <a:pt x="1278449" y="3383239"/>
                  <a:pt x="323793" y="3259594"/>
                  <a:pt x="86087" y="3065020"/>
                </a:cubicBezTo>
                <a:cubicBezTo>
                  <a:pt x="-151619" y="2870446"/>
                  <a:pt x="179060" y="2469797"/>
                  <a:pt x="172351" y="2156371"/>
                </a:cubicBezTo>
                <a:cubicBezTo>
                  <a:pt x="165642" y="1842945"/>
                  <a:pt x="108132" y="1386703"/>
                  <a:pt x="86087" y="1184462"/>
                </a:cubicBezTo>
                <a:close/>
              </a:path>
            </a:pathLst>
          </a:custGeom>
          <a:solidFill>
            <a:srgbClr val="C55A11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7031987" y="2030082"/>
          <a:ext cx="5257780" cy="4286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/>
          <p:cNvSpPr/>
          <p:nvPr/>
        </p:nvSpPr>
        <p:spPr>
          <a:xfrm>
            <a:off x="8655169" y="446848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807569" y="462088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583282" y="4871049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295735" y="472727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57712" y="4324710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511395" y="4065917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008852" y="4065917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152625" y="439659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296398" y="500579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792419" y="4871049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831238" y="439659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194961" y="461225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145280" y="5368505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491086" y="5368504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836892" y="536850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803051" y="4209690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969206" y="4824641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402636" y="435346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440171" y="314041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687465" y="3424689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864305" y="3301439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266847" y="3445212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123074" y="317739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930386" y="256839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786613" y="3016967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642840" y="3465541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948915" y="3829263"/>
            <a:ext cx="143773" cy="1437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659278" y="3980483"/>
            <a:ext cx="143773" cy="1437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888532" y="4840573"/>
            <a:ext cx="143773" cy="1437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/>
          <p:cNvSpPr/>
          <p:nvPr/>
        </p:nvSpPr>
        <p:spPr>
          <a:xfrm>
            <a:off x="7497174" y="4472513"/>
            <a:ext cx="2087815" cy="1487087"/>
          </a:xfrm>
          <a:custGeom>
            <a:avLst/>
            <a:gdLst>
              <a:gd name="connsiteX0" fmla="*/ 2056 w 2087815"/>
              <a:gd name="connsiteY0" fmla="*/ 1330189 h 1487087"/>
              <a:gd name="connsiteX1" fmla="*/ 151581 w 2087815"/>
              <a:gd name="connsiteY1" fmla="*/ 720589 h 1487087"/>
              <a:gd name="connsiteX2" fmla="*/ 496637 w 2087815"/>
              <a:gd name="connsiteY2" fmla="*/ 151245 h 1487087"/>
              <a:gd name="connsiteX3" fmla="*/ 893452 w 2087815"/>
              <a:gd name="connsiteY3" fmla="*/ 70732 h 1487087"/>
              <a:gd name="connsiteX4" fmla="*/ 1198252 w 2087815"/>
              <a:gd name="connsiteY4" fmla="*/ 214506 h 1487087"/>
              <a:gd name="connsiteX5" fmla="*/ 1388034 w 2087815"/>
              <a:gd name="connsiteY5" fmla="*/ 13223 h 1487087"/>
              <a:gd name="connsiteX6" fmla="*/ 1560562 w 2087815"/>
              <a:gd name="connsiteY6" fmla="*/ 41978 h 1487087"/>
              <a:gd name="connsiteX7" fmla="*/ 1727339 w 2087815"/>
              <a:gd name="connsiteY7" fmla="*/ 226008 h 1487087"/>
              <a:gd name="connsiteX8" fmla="*/ 2009135 w 2087815"/>
              <a:gd name="connsiteY8" fmla="*/ 346778 h 1487087"/>
              <a:gd name="connsiteX9" fmla="*/ 2083898 w 2087815"/>
              <a:gd name="connsiteY9" fmla="*/ 674581 h 1487087"/>
              <a:gd name="connsiteX10" fmla="*/ 1917120 w 2087815"/>
              <a:gd name="connsiteY10" fmla="*/ 1203668 h 1487087"/>
              <a:gd name="connsiteX11" fmla="*/ 1255762 w 2087815"/>
              <a:gd name="connsiteY11" fmla="*/ 1473962 h 1487087"/>
              <a:gd name="connsiteX12" fmla="*/ 249347 w 2087815"/>
              <a:gd name="connsiteY12" fmla="*/ 1433706 h 1487087"/>
              <a:gd name="connsiteX13" fmla="*/ 2056 w 2087815"/>
              <a:gd name="connsiteY13" fmla="*/ 1330189 h 148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87815" h="1487087">
                <a:moveTo>
                  <a:pt x="2056" y="1330189"/>
                </a:moveTo>
                <a:cubicBezTo>
                  <a:pt x="-14238" y="1211336"/>
                  <a:pt x="69151" y="917080"/>
                  <a:pt x="151581" y="720589"/>
                </a:cubicBezTo>
                <a:cubicBezTo>
                  <a:pt x="234011" y="524098"/>
                  <a:pt x="372992" y="259554"/>
                  <a:pt x="496637" y="151245"/>
                </a:cubicBezTo>
                <a:cubicBezTo>
                  <a:pt x="620282" y="42936"/>
                  <a:pt x="776516" y="60188"/>
                  <a:pt x="893452" y="70732"/>
                </a:cubicBezTo>
                <a:cubicBezTo>
                  <a:pt x="1010388" y="81275"/>
                  <a:pt x="1115822" y="224091"/>
                  <a:pt x="1198252" y="214506"/>
                </a:cubicBezTo>
                <a:cubicBezTo>
                  <a:pt x="1280682" y="204921"/>
                  <a:pt x="1327649" y="41978"/>
                  <a:pt x="1388034" y="13223"/>
                </a:cubicBezTo>
                <a:cubicBezTo>
                  <a:pt x="1448419" y="-15532"/>
                  <a:pt x="1504011" y="6514"/>
                  <a:pt x="1560562" y="41978"/>
                </a:cubicBezTo>
                <a:cubicBezTo>
                  <a:pt x="1617113" y="77442"/>
                  <a:pt x="1652577" y="175208"/>
                  <a:pt x="1727339" y="226008"/>
                </a:cubicBezTo>
                <a:cubicBezTo>
                  <a:pt x="1802101" y="276808"/>
                  <a:pt x="1949709" y="272016"/>
                  <a:pt x="2009135" y="346778"/>
                </a:cubicBezTo>
                <a:cubicBezTo>
                  <a:pt x="2068561" y="421540"/>
                  <a:pt x="2099234" y="531766"/>
                  <a:pt x="2083898" y="674581"/>
                </a:cubicBezTo>
                <a:cubicBezTo>
                  <a:pt x="2068562" y="817396"/>
                  <a:pt x="2055143" y="1070438"/>
                  <a:pt x="1917120" y="1203668"/>
                </a:cubicBezTo>
                <a:cubicBezTo>
                  <a:pt x="1779097" y="1336898"/>
                  <a:pt x="1533724" y="1435622"/>
                  <a:pt x="1255762" y="1473962"/>
                </a:cubicBezTo>
                <a:cubicBezTo>
                  <a:pt x="977800" y="1512302"/>
                  <a:pt x="462132" y="1456710"/>
                  <a:pt x="249347" y="1433706"/>
                </a:cubicBezTo>
                <a:cubicBezTo>
                  <a:pt x="36562" y="1410702"/>
                  <a:pt x="18350" y="1449042"/>
                  <a:pt x="2056" y="1330189"/>
                </a:cubicBezTo>
                <a:close/>
              </a:path>
            </a:pathLst>
          </a:custGeom>
          <a:solidFill>
            <a:srgbClr val="FFFF00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/>
          <p:cNvSpPr/>
          <p:nvPr/>
        </p:nvSpPr>
        <p:spPr>
          <a:xfrm>
            <a:off x="8018607" y="2935892"/>
            <a:ext cx="1660799" cy="1718919"/>
          </a:xfrm>
          <a:custGeom>
            <a:avLst/>
            <a:gdLst>
              <a:gd name="connsiteX0" fmla="*/ 492789 w 1660799"/>
              <a:gd name="connsiteY0" fmla="*/ 2840 h 1718919"/>
              <a:gd name="connsiteX1" fmla="*/ 1585468 w 1660799"/>
              <a:gd name="connsiteY1" fmla="*/ 140863 h 1718919"/>
              <a:gd name="connsiteX2" fmla="*/ 1539461 w 1660799"/>
              <a:gd name="connsiteY2" fmla="*/ 554931 h 1718919"/>
              <a:gd name="connsiteX3" fmla="*/ 1326676 w 1660799"/>
              <a:gd name="connsiteY3" fmla="*/ 1245044 h 1718919"/>
              <a:gd name="connsiteX4" fmla="*/ 1326676 w 1660799"/>
              <a:gd name="connsiteY4" fmla="*/ 1676365 h 1718919"/>
              <a:gd name="connsiteX5" fmla="*/ 1194404 w 1660799"/>
              <a:gd name="connsiteY5" fmla="*/ 1676365 h 1718919"/>
              <a:gd name="connsiteX6" fmla="*/ 987370 w 1660799"/>
              <a:gd name="connsiteY6" fmla="*/ 1440576 h 1718919"/>
              <a:gd name="connsiteX7" fmla="*/ 745831 w 1660799"/>
              <a:gd name="connsiteY7" fmla="*/ 1699368 h 1718919"/>
              <a:gd name="connsiteX8" fmla="*/ 400774 w 1660799"/>
              <a:gd name="connsiteY8" fmla="*/ 1549844 h 1718919"/>
              <a:gd name="connsiteX9" fmla="*/ 44216 w 1660799"/>
              <a:gd name="connsiteY9" fmla="*/ 1584350 h 1718919"/>
              <a:gd name="connsiteX10" fmla="*/ 49967 w 1660799"/>
              <a:gd name="connsiteY10" fmla="*/ 1314055 h 1718919"/>
              <a:gd name="connsiteX11" fmla="*/ 446782 w 1660799"/>
              <a:gd name="connsiteY11" fmla="*/ 1032259 h 1718919"/>
              <a:gd name="connsiteX12" fmla="*/ 205242 w 1660799"/>
              <a:gd name="connsiteY12" fmla="*/ 244380 h 1718919"/>
              <a:gd name="connsiteX13" fmla="*/ 492789 w 1660799"/>
              <a:gd name="connsiteY13" fmla="*/ 2840 h 1718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60799" h="1718919">
                <a:moveTo>
                  <a:pt x="492789" y="2840"/>
                </a:moveTo>
                <a:cubicBezTo>
                  <a:pt x="722827" y="-14413"/>
                  <a:pt x="1411023" y="48848"/>
                  <a:pt x="1585468" y="140863"/>
                </a:cubicBezTo>
                <a:cubicBezTo>
                  <a:pt x="1759913" y="232878"/>
                  <a:pt x="1582593" y="370901"/>
                  <a:pt x="1539461" y="554931"/>
                </a:cubicBezTo>
                <a:cubicBezTo>
                  <a:pt x="1496329" y="738961"/>
                  <a:pt x="1362140" y="1058138"/>
                  <a:pt x="1326676" y="1245044"/>
                </a:cubicBezTo>
                <a:cubicBezTo>
                  <a:pt x="1291212" y="1431950"/>
                  <a:pt x="1348721" y="1604478"/>
                  <a:pt x="1326676" y="1676365"/>
                </a:cubicBezTo>
                <a:cubicBezTo>
                  <a:pt x="1304631" y="1748252"/>
                  <a:pt x="1250955" y="1715663"/>
                  <a:pt x="1194404" y="1676365"/>
                </a:cubicBezTo>
                <a:cubicBezTo>
                  <a:pt x="1137853" y="1637067"/>
                  <a:pt x="1062132" y="1436742"/>
                  <a:pt x="987370" y="1440576"/>
                </a:cubicBezTo>
                <a:cubicBezTo>
                  <a:pt x="912608" y="1444410"/>
                  <a:pt x="843597" y="1681157"/>
                  <a:pt x="745831" y="1699368"/>
                </a:cubicBezTo>
                <a:cubicBezTo>
                  <a:pt x="648065" y="1717579"/>
                  <a:pt x="517710" y="1569014"/>
                  <a:pt x="400774" y="1549844"/>
                </a:cubicBezTo>
                <a:cubicBezTo>
                  <a:pt x="283838" y="1530674"/>
                  <a:pt x="102684" y="1623648"/>
                  <a:pt x="44216" y="1584350"/>
                </a:cubicBezTo>
                <a:cubicBezTo>
                  <a:pt x="-14252" y="1545052"/>
                  <a:pt x="-17127" y="1406070"/>
                  <a:pt x="49967" y="1314055"/>
                </a:cubicBezTo>
                <a:cubicBezTo>
                  <a:pt x="117061" y="1222040"/>
                  <a:pt x="420903" y="1210538"/>
                  <a:pt x="446782" y="1032259"/>
                </a:cubicBezTo>
                <a:cubicBezTo>
                  <a:pt x="472661" y="853980"/>
                  <a:pt x="194699" y="418825"/>
                  <a:pt x="205242" y="244380"/>
                </a:cubicBezTo>
                <a:cubicBezTo>
                  <a:pt x="215785" y="69935"/>
                  <a:pt x="262751" y="20093"/>
                  <a:pt x="492789" y="2840"/>
                </a:cubicBezTo>
                <a:close/>
              </a:path>
            </a:pathLst>
          </a:custGeom>
          <a:solidFill>
            <a:srgbClr val="660066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/>
          <p:cNvSpPr/>
          <p:nvPr/>
        </p:nvSpPr>
        <p:spPr>
          <a:xfrm>
            <a:off x="9592751" y="2473138"/>
            <a:ext cx="2125347" cy="3338799"/>
          </a:xfrm>
          <a:custGeom>
            <a:avLst/>
            <a:gdLst>
              <a:gd name="connsiteX0" fmla="*/ 86087 w 2125347"/>
              <a:gd name="connsiteY0" fmla="*/ 1184462 h 3338799"/>
              <a:gd name="connsiteX1" fmla="*/ 40079 w 2125347"/>
              <a:gd name="connsiteY1" fmla="*/ 942922 h 3338799"/>
              <a:gd name="connsiteX2" fmla="*/ 287370 w 2125347"/>
              <a:gd name="connsiteY2" fmla="*/ 523104 h 3338799"/>
              <a:gd name="connsiteX3" fmla="*/ 1334041 w 2125347"/>
              <a:gd name="connsiteY3" fmla="*/ 28522 h 3338799"/>
              <a:gd name="connsiteX4" fmla="*/ 1621589 w 2125347"/>
              <a:gd name="connsiteY4" fmla="*/ 126288 h 3338799"/>
              <a:gd name="connsiteX5" fmla="*/ 1569830 w 2125347"/>
              <a:gd name="connsiteY5" fmla="*/ 678379 h 3338799"/>
              <a:gd name="connsiteX6" fmla="*/ 1362796 w 2125347"/>
              <a:gd name="connsiteY6" fmla="*/ 1155707 h 3338799"/>
              <a:gd name="connsiteX7" fmla="*/ 1276532 w 2125347"/>
              <a:gd name="connsiteY7" fmla="*/ 1518017 h 3338799"/>
              <a:gd name="connsiteX8" fmla="*/ 2070162 w 2125347"/>
              <a:gd name="connsiteY8" fmla="*/ 1805564 h 3338799"/>
              <a:gd name="connsiteX9" fmla="*/ 2006902 w 2125347"/>
              <a:gd name="connsiteY9" fmla="*/ 2708462 h 3338799"/>
              <a:gd name="connsiteX10" fmla="*/ 1598585 w 2125347"/>
              <a:gd name="connsiteY10" fmla="*/ 3323813 h 3338799"/>
              <a:gd name="connsiteX11" fmla="*/ 86087 w 2125347"/>
              <a:gd name="connsiteY11" fmla="*/ 3065020 h 3338799"/>
              <a:gd name="connsiteX12" fmla="*/ 172351 w 2125347"/>
              <a:gd name="connsiteY12" fmla="*/ 2156371 h 3338799"/>
              <a:gd name="connsiteX13" fmla="*/ 86087 w 2125347"/>
              <a:gd name="connsiteY13" fmla="*/ 1184462 h 333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25347" h="3338799">
                <a:moveTo>
                  <a:pt x="86087" y="1184462"/>
                </a:moveTo>
                <a:cubicBezTo>
                  <a:pt x="64042" y="982221"/>
                  <a:pt x="6532" y="1053148"/>
                  <a:pt x="40079" y="942922"/>
                </a:cubicBezTo>
                <a:cubicBezTo>
                  <a:pt x="73626" y="832696"/>
                  <a:pt x="71710" y="675504"/>
                  <a:pt x="287370" y="523104"/>
                </a:cubicBezTo>
                <a:cubicBezTo>
                  <a:pt x="503030" y="370704"/>
                  <a:pt x="1111671" y="94658"/>
                  <a:pt x="1334041" y="28522"/>
                </a:cubicBezTo>
                <a:cubicBezTo>
                  <a:pt x="1556411" y="-37614"/>
                  <a:pt x="1582291" y="17978"/>
                  <a:pt x="1621589" y="126288"/>
                </a:cubicBezTo>
                <a:cubicBezTo>
                  <a:pt x="1660887" y="234597"/>
                  <a:pt x="1612962" y="506809"/>
                  <a:pt x="1569830" y="678379"/>
                </a:cubicBezTo>
                <a:cubicBezTo>
                  <a:pt x="1526698" y="849949"/>
                  <a:pt x="1411679" y="1015767"/>
                  <a:pt x="1362796" y="1155707"/>
                </a:cubicBezTo>
                <a:cubicBezTo>
                  <a:pt x="1313913" y="1295647"/>
                  <a:pt x="1158638" y="1409708"/>
                  <a:pt x="1276532" y="1518017"/>
                </a:cubicBezTo>
                <a:cubicBezTo>
                  <a:pt x="1394426" y="1626326"/>
                  <a:pt x="1948434" y="1607157"/>
                  <a:pt x="2070162" y="1805564"/>
                </a:cubicBezTo>
                <a:cubicBezTo>
                  <a:pt x="2191890" y="2003972"/>
                  <a:pt x="2085498" y="2455421"/>
                  <a:pt x="2006902" y="2708462"/>
                </a:cubicBezTo>
                <a:cubicBezTo>
                  <a:pt x="1928306" y="2961503"/>
                  <a:pt x="1918721" y="3264387"/>
                  <a:pt x="1598585" y="3323813"/>
                </a:cubicBezTo>
                <a:cubicBezTo>
                  <a:pt x="1278449" y="3383239"/>
                  <a:pt x="323793" y="3259594"/>
                  <a:pt x="86087" y="3065020"/>
                </a:cubicBezTo>
                <a:cubicBezTo>
                  <a:pt x="-151619" y="2870446"/>
                  <a:pt x="179060" y="2469797"/>
                  <a:pt x="172351" y="2156371"/>
                </a:cubicBezTo>
                <a:cubicBezTo>
                  <a:pt x="165642" y="1842945"/>
                  <a:pt x="108132" y="1386703"/>
                  <a:pt x="86087" y="1184462"/>
                </a:cubicBezTo>
                <a:close/>
              </a:path>
            </a:pathLst>
          </a:custGeom>
          <a:solidFill>
            <a:srgbClr val="C55A11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97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7031987" y="2030082"/>
          <a:ext cx="5257780" cy="4286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/>
          <p:cNvSpPr/>
          <p:nvPr/>
        </p:nvSpPr>
        <p:spPr>
          <a:xfrm>
            <a:off x="8655169" y="446848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807569" y="462088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583282" y="4871049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295735" y="472727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57712" y="4324710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511395" y="4065917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008852" y="4065917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152625" y="439659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296398" y="500579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792419" y="4871049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831238" y="439659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194961" y="461225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145280" y="5368505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491086" y="5368504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836892" y="536850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803051" y="4209690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969206" y="4824641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402636" y="435346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440171" y="314041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687465" y="3424689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864305" y="3301439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266847" y="3445212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123074" y="317739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930386" y="256839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786613" y="3016967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642840" y="3465541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948915" y="3829263"/>
            <a:ext cx="143773" cy="1437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659278" y="3980483"/>
            <a:ext cx="143773" cy="1437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888532" y="4840573"/>
            <a:ext cx="143773" cy="1437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/>
          <p:cNvSpPr/>
          <p:nvPr/>
        </p:nvSpPr>
        <p:spPr>
          <a:xfrm>
            <a:off x="9982744" y="2344293"/>
            <a:ext cx="1692508" cy="3434860"/>
          </a:xfrm>
          <a:custGeom>
            <a:avLst/>
            <a:gdLst>
              <a:gd name="connsiteX0" fmla="*/ 886539 w 1692508"/>
              <a:gd name="connsiteY0" fmla="*/ 145865 h 3434860"/>
              <a:gd name="connsiteX1" fmla="*/ 1220094 w 1692508"/>
              <a:gd name="connsiteY1" fmla="*/ 191873 h 3434860"/>
              <a:gd name="connsiteX2" fmla="*/ 1691671 w 1692508"/>
              <a:gd name="connsiteY2" fmla="*/ 2060930 h 3434860"/>
              <a:gd name="connsiteX3" fmla="*/ 1306358 w 1692508"/>
              <a:gd name="connsiteY3" fmla="*/ 3366394 h 3434860"/>
              <a:gd name="connsiteX4" fmla="*/ 328698 w 1692508"/>
              <a:gd name="connsiteY4" fmla="*/ 3153609 h 3434860"/>
              <a:gd name="connsiteX5" fmla="*/ 98660 w 1692508"/>
              <a:gd name="connsiteY5" fmla="*/ 2313971 h 3434860"/>
              <a:gd name="connsiteX6" fmla="*/ 58403 w 1692508"/>
              <a:gd name="connsiteY6" fmla="*/ 945247 h 3434860"/>
              <a:gd name="connsiteX7" fmla="*/ 886539 w 1692508"/>
              <a:gd name="connsiteY7" fmla="*/ 145865 h 343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2508" h="3434860">
                <a:moveTo>
                  <a:pt x="886539" y="145865"/>
                </a:moveTo>
                <a:cubicBezTo>
                  <a:pt x="1080154" y="20303"/>
                  <a:pt x="1085905" y="-127304"/>
                  <a:pt x="1220094" y="191873"/>
                </a:cubicBezTo>
                <a:cubicBezTo>
                  <a:pt x="1354283" y="511050"/>
                  <a:pt x="1677294" y="1531843"/>
                  <a:pt x="1691671" y="2060930"/>
                </a:cubicBezTo>
                <a:cubicBezTo>
                  <a:pt x="1706048" y="2590017"/>
                  <a:pt x="1533520" y="3184281"/>
                  <a:pt x="1306358" y="3366394"/>
                </a:cubicBezTo>
                <a:cubicBezTo>
                  <a:pt x="1079196" y="3548507"/>
                  <a:pt x="529981" y="3329013"/>
                  <a:pt x="328698" y="3153609"/>
                </a:cubicBezTo>
                <a:cubicBezTo>
                  <a:pt x="127415" y="2978205"/>
                  <a:pt x="143709" y="2682031"/>
                  <a:pt x="98660" y="2313971"/>
                </a:cubicBezTo>
                <a:cubicBezTo>
                  <a:pt x="53611" y="1945911"/>
                  <a:pt x="-73869" y="1309473"/>
                  <a:pt x="58403" y="945247"/>
                </a:cubicBezTo>
                <a:cubicBezTo>
                  <a:pt x="190675" y="581021"/>
                  <a:pt x="692924" y="271427"/>
                  <a:pt x="886539" y="145865"/>
                </a:cubicBezTo>
                <a:close/>
              </a:path>
            </a:pathLst>
          </a:custGeom>
          <a:solidFill>
            <a:srgbClr val="C55A11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/>
          <p:cNvSpPr/>
          <p:nvPr/>
        </p:nvSpPr>
        <p:spPr>
          <a:xfrm>
            <a:off x="8069530" y="4256070"/>
            <a:ext cx="2130515" cy="1364560"/>
          </a:xfrm>
          <a:custGeom>
            <a:avLst/>
            <a:gdLst>
              <a:gd name="connsiteX0" fmla="*/ 62304 w 2130515"/>
              <a:gd name="connsiteY0" fmla="*/ 551719 h 1364560"/>
              <a:gd name="connsiteX1" fmla="*/ 533881 w 2130515"/>
              <a:gd name="connsiteY1" fmla="*/ 149153 h 1364560"/>
              <a:gd name="connsiteX2" fmla="*/ 1160734 w 2130515"/>
              <a:gd name="connsiteY2" fmla="*/ 34134 h 1364560"/>
              <a:gd name="connsiteX3" fmla="*/ 1787587 w 2130515"/>
              <a:gd name="connsiteY3" fmla="*/ 22632 h 1364560"/>
              <a:gd name="connsiteX4" fmla="*/ 1965866 w 2130515"/>
              <a:gd name="connsiteY4" fmla="*/ 315930 h 1364560"/>
              <a:gd name="connsiteX5" fmla="*/ 1988870 w 2130515"/>
              <a:gd name="connsiteY5" fmla="*/ 1362602 h 1364560"/>
              <a:gd name="connsiteX6" fmla="*/ 62304 w 2130515"/>
              <a:gd name="connsiteY6" fmla="*/ 551719 h 136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0515" h="1364560">
                <a:moveTo>
                  <a:pt x="62304" y="551719"/>
                </a:moveTo>
                <a:cubicBezTo>
                  <a:pt x="-180194" y="349478"/>
                  <a:pt x="350809" y="235417"/>
                  <a:pt x="533881" y="149153"/>
                </a:cubicBezTo>
                <a:cubicBezTo>
                  <a:pt x="716953" y="62889"/>
                  <a:pt x="951783" y="55221"/>
                  <a:pt x="1160734" y="34134"/>
                </a:cubicBezTo>
                <a:cubicBezTo>
                  <a:pt x="1369685" y="13047"/>
                  <a:pt x="1653398" y="-24334"/>
                  <a:pt x="1787587" y="22632"/>
                </a:cubicBezTo>
                <a:cubicBezTo>
                  <a:pt x="1921776" y="69598"/>
                  <a:pt x="1932319" y="92602"/>
                  <a:pt x="1965866" y="315930"/>
                </a:cubicBezTo>
                <a:cubicBezTo>
                  <a:pt x="1999413" y="539258"/>
                  <a:pt x="2304213" y="1320428"/>
                  <a:pt x="1988870" y="1362602"/>
                </a:cubicBezTo>
                <a:cubicBezTo>
                  <a:pt x="1673527" y="1404776"/>
                  <a:pt x="304802" y="753960"/>
                  <a:pt x="62304" y="551719"/>
                </a:cubicBezTo>
                <a:close/>
              </a:path>
            </a:pathLst>
          </a:custGeom>
          <a:solidFill>
            <a:srgbClr val="FFFF00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/>
          <p:cNvSpPr/>
          <p:nvPr/>
        </p:nvSpPr>
        <p:spPr>
          <a:xfrm>
            <a:off x="7913063" y="3029691"/>
            <a:ext cx="2085028" cy="1496991"/>
          </a:xfrm>
          <a:custGeom>
            <a:avLst/>
            <a:gdLst>
              <a:gd name="connsiteX0" fmla="*/ 2007314 w 2085028"/>
              <a:gd name="connsiteY0" fmla="*/ 231094 h 1496991"/>
              <a:gd name="connsiteX1" fmla="*/ 2076325 w 2085028"/>
              <a:gd name="connsiteY1" fmla="*/ 288603 h 1496991"/>
              <a:gd name="connsiteX2" fmla="*/ 1978559 w 2085028"/>
              <a:gd name="connsiteY2" fmla="*/ 564649 h 1496991"/>
              <a:gd name="connsiteX3" fmla="*/ 1288446 w 2085028"/>
              <a:gd name="connsiteY3" fmla="*/ 1197252 h 1496991"/>
              <a:gd name="connsiteX4" fmla="*/ 621337 w 2085028"/>
              <a:gd name="connsiteY4" fmla="*/ 1254762 h 1496991"/>
              <a:gd name="connsiteX5" fmla="*/ 345291 w 2085028"/>
              <a:gd name="connsiteY5" fmla="*/ 1461796 h 1496991"/>
              <a:gd name="connsiteX6" fmla="*/ 115254 w 2085028"/>
              <a:gd name="connsiteY6" fmla="*/ 1479049 h 1496991"/>
              <a:gd name="connsiteX7" fmla="*/ 103752 w 2085028"/>
              <a:gd name="connsiteY7" fmla="*/ 1277766 h 1496991"/>
              <a:gd name="connsiteX8" fmla="*/ 1432220 w 2085028"/>
              <a:gd name="connsiteY8" fmla="*/ 52815 h 1496991"/>
              <a:gd name="connsiteX9" fmla="*/ 2007314 w 2085028"/>
              <a:gd name="connsiteY9" fmla="*/ 231094 h 149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85028" h="1496991">
                <a:moveTo>
                  <a:pt x="2007314" y="231094"/>
                </a:moveTo>
                <a:cubicBezTo>
                  <a:pt x="2114665" y="270392"/>
                  <a:pt x="2081118" y="233010"/>
                  <a:pt x="2076325" y="288603"/>
                </a:cubicBezTo>
                <a:cubicBezTo>
                  <a:pt x="2071532" y="344196"/>
                  <a:pt x="2109872" y="413207"/>
                  <a:pt x="1978559" y="564649"/>
                </a:cubicBezTo>
                <a:cubicBezTo>
                  <a:pt x="1847246" y="716091"/>
                  <a:pt x="1514650" y="1082233"/>
                  <a:pt x="1288446" y="1197252"/>
                </a:cubicBezTo>
                <a:cubicBezTo>
                  <a:pt x="1062242" y="1312271"/>
                  <a:pt x="778529" y="1210671"/>
                  <a:pt x="621337" y="1254762"/>
                </a:cubicBezTo>
                <a:cubicBezTo>
                  <a:pt x="464145" y="1298853"/>
                  <a:pt x="429638" y="1424415"/>
                  <a:pt x="345291" y="1461796"/>
                </a:cubicBezTo>
                <a:cubicBezTo>
                  <a:pt x="260944" y="1499177"/>
                  <a:pt x="155511" y="1509721"/>
                  <a:pt x="115254" y="1479049"/>
                </a:cubicBezTo>
                <a:cubicBezTo>
                  <a:pt x="74997" y="1448377"/>
                  <a:pt x="-115742" y="1515472"/>
                  <a:pt x="103752" y="1277766"/>
                </a:cubicBezTo>
                <a:cubicBezTo>
                  <a:pt x="323246" y="1040060"/>
                  <a:pt x="1119752" y="228219"/>
                  <a:pt x="1432220" y="52815"/>
                </a:cubicBezTo>
                <a:cubicBezTo>
                  <a:pt x="1744688" y="-122589"/>
                  <a:pt x="1899963" y="191796"/>
                  <a:pt x="2007314" y="231094"/>
                </a:cubicBezTo>
                <a:close/>
              </a:path>
            </a:pathLst>
          </a:custGeom>
          <a:solidFill>
            <a:srgbClr val="660066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04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7031987" y="2030082"/>
          <a:ext cx="5257780" cy="4286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/>
          <p:cNvSpPr/>
          <p:nvPr/>
        </p:nvSpPr>
        <p:spPr>
          <a:xfrm>
            <a:off x="8655169" y="446848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807569" y="462088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583282" y="4871049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295735" y="472727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57712" y="4324710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511395" y="4065917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008852" y="4065917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152625" y="439659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296398" y="500579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792419" y="4871049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831238" y="439659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194961" y="461225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145280" y="5368505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491086" y="5368504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836892" y="536850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803051" y="4209690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969206" y="4824641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402636" y="435346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440171" y="314041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687465" y="3424689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864305" y="3301439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266847" y="3445212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123074" y="317739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930386" y="256839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786613" y="3016967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642840" y="3465541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050099" y="3609313"/>
            <a:ext cx="143773" cy="1437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896241" y="3908811"/>
            <a:ext cx="143773" cy="1437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320199" y="4665943"/>
            <a:ext cx="143773" cy="1437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/>
          <p:cNvSpPr/>
          <p:nvPr/>
        </p:nvSpPr>
        <p:spPr>
          <a:xfrm>
            <a:off x="9982744" y="2344293"/>
            <a:ext cx="1692508" cy="3434860"/>
          </a:xfrm>
          <a:custGeom>
            <a:avLst/>
            <a:gdLst>
              <a:gd name="connsiteX0" fmla="*/ 886539 w 1692508"/>
              <a:gd name="connsiteY0" fmla="*/ 145865 h 3434860"/>
              <a:gd name="connsiteX1" fmla="*/ 1220094 w 1692508"/>
              <a:gd name="connsiteY1" fmla="*/ 191873 h 3434860"/>
              <a:gd name="connsiteX2" fmla="*/ 1691671 w 1692508"/>
              <a:gd name="connsiteY2" fmla="*/ 2060930 h 3434860"/>
              <a:gd name="connsiteX3" fmla="*/ 1306358 w 1692508"/>
              <a:gd name="connsiteY3" fmla="*/ 3366394 h 3434860"/>
              <a:gd name="connsiteX4" fmla="*/ 328698 w 1692508"/>
              <a:gd name="connsiteY4" fmla="*/ 3153609 h 3434860"/>
              <a:gd name="connsiteX5" fmla="*/ 98660 w 1692508"/>
              <a:gd name="connsiteY5" fmla="*/ 2313971 h 3434860"/>
              <a:gd name="connsiteX6" fmla="*/ 58403 w 1692508"/>
              <a:gd name="connsiteY6" fmla="*/ 945247 h 3434860"/>
              <a:gd name="connsiteX7" fmla="*/ 886539 w 1692508"/>
              <a:gd name="connsiteY7" fmla="*/ 145865 h 343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2508" h="3434860">
                <a:moveTo>
                  <a:pt x="886539" y="145865"/>
                </a:moveTo>
                <a:cubicBezTo>
                  <a:pt x="1080154" y="20303"/>
                  <a:pt x="1085905" y="-127304"/>
                  <a:pt x="1220094" y="191873"/>
                </a:cubicBezTo>
                <a:cubicBezTo>
                  <a:pt x="1354283" y="511050"/>
                  <a:pt x="1677294" y="1531843"/>
                  <a:pt x="1691671" y="2060930"/>
                </a:cubicBezTo>
                <a:cubicBezTo>
                  <a:pt x="1706048" y="2590017"/>
                  <a:pt x="1533520" y="3184281"/>
                  <a:pt x="1306358" y="3366394"/>
                </a:cubicBezTo>
                <a:cubicBezTo>
                  <a:pt x="1079196" y="3548507"/>
                  <a:pt x="529981" y="3329013"/>
                  <a:pt x="328698" y="3153609"/>
                </a:cubicBezTo>
                <a:cubicBezTo>
                  <a:pt x="127415" y="2978205"/>
                  <a:pt x="143709" y="2682031"/>
                  <a:pt x="98660" y="2313971"/>
                </a:cubicBezTo>
                <a:cubicBezTo>
                  <a:pt x="53611" y="1945911"/>
                  <a:pt x="-73869" y="1309473"/>
                  <a:pt x="58403" y="945247"/>
                </a:cubicBezTo>
                <a:cubicBezTo>
                  <a:pt x="190675" y="581021"/>
                  <a:pt x="692924" y="271427"/>
                  <a:pt x="886539" y="145865"/>
                </a:cubicBezTo>
                <a:close/>
              </a:path>
            </a:pathLst>
          </a:custGeom>
          <a:solidFill>
            <a:srgbClr val="C55A11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/>
          <p:cNvSpPr/>
          <p:nvPr/>
        </p:nvSpPr>
        <p:spPr>
          <a:xfrm>
            <a:off x="8069530" y="4256070"/>
            <a:ext cx="2130515" cy="1364560"/>
          </a:xfrm>
          <a:custGeom>
            <a:avLst/>
            <a:gdLst>
              <a:gd name="connsiteX0" fmla="*/ 62304 w 2130515"/>
              <a:gd name="connsiteY0" fmla="*/ 551719 h 1364560"/>
              <a:gd name="connsiteX1" fmla="*/ 533881 w 2130515"/>
              <a:gd name="connsiteY1" fmla="*/ 149153 h 1364560"/>
              <a:gd name="connsiteX2" fmla="*/ 1160734 w 2130515"/>
              <a:gd name="connsiteY2" fmla="*/ 34134 h 1364560"/>
              <a:gd name="connsiteX3" fmla="*/ 1787587 w 2130515"/>
              <a:gd name="connsiteY3" fmla="*/ 22632 h 1364560"/>
              <a:gd name="connsiteX4" fmla="*/ 1965866 w 2130515"/>
              <a:gd name="connsiteY4" fmla="*/ 315930 h 1364560"/>
              <a:gd name="connsiteX5" fmla="*/ 1988870 w 2130515"/>
              <a:gd name="connsiteY5" fmla="*/ 1362602 h 1364560"/>
              <a:gd name="connsiteX6" fmla="*/ 62304 w 2130515"/>
              <a:gd name="connsiteY6" fmla="*/ 551719 h 136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0515" h="1364560">
                <a:moveTo>
                  <a:pt x="62304" y="551719"/>
                </a:moveTo>
                <a:cubicBezTo>
                  <a:pt x="-180194" y="349478"/>
                  <a:pt x="350809" y="235417"/>
                  <a:pt x="533881" y="149153"/>
                </a:cubicBezTo>
                <a:cubicBezTo>
                  <a:pt x="716953" y="62889"/>
                  <a:pt x="951783" y="55221"/>
                  <a:pt x="1160734" y="34134"/>
                </a:cubicBezTo>
                <a:cubicBezTo>
                  <a:pt x="1369685" y="13047"/>
                  <a:pt x="1653398" y="-24334"/>
                  <a:pt x="1787587" y="22632"/>
                </a:cubicBezTo>
                <a:cubicBezTo>
                  <a:pt x="1921776" y="69598"/>
                  <a:pt x="1932319" y="92602"/>
                  <a:pt x="1965866" y="315930"/>
                </a:cubicBezTo>
                <a:cubicBezTo>
                  <a:pt x="1999413" y="539258"/>
                  <a:pt x="2304213" y="1320428"/>
                  <a:pt x="1988870" y="1362602"/>
                </a:cubicBezTo>
                <a:cubicBezTo>
                  <a:pt x="1673527" y="1404776"/>
                  <a:pt x="304802" y="753960"/>
                  <a:pt x="62304" y="551719"/>
                </a:cubicBezTo>
                <a:close/>
              </a:path>
            </a:pathLst>
          </a:custGeom>
          <a:solidFill>
            <a:srgbClr val="FFFF00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/>
          <p:cNvSpPr/>
          <p:nvPr/>
        </p:nvSpPr>
        <p:spPr>
          <a:xfrm>
            <a:off x="7913063" y="3029691"/>
            <a:ext cx="2085028" cy="1496991"/>
          </a:xfrm>
          <a:custGeom>
            <a:avLst/>
            <a:gdLst>
              <a:gd name="connsiteX0" fmla="*/ 2007314 w 2085028"/>
              <a:gd name="connsiteY0" fmla="*/ 231094 h 1496991"/>
              <a:gd name="connsiteX1" fmla="*/ 2076325 w 2085028"/>
              <a:gd name="connsiteY1" fmla="*/ 288603 h 1496991"/>
              <a:gd name="connsiteX2" fmla="*/ 1978559 w 2085028"/>
              <a:gd name="connsiteY2" fmla="*/ 564649 h 1496991"/>
              <a:gd name="connsiteX3" fmla="*/ 1288446 w 2085028"/>
              <a:gd name="connsiteY3" fmla="*/ 1197252 h 1496991"/>
              <a:gd name="connsiteX4" fmla="*/ 621337 w 2085028"/>
              <a:gd name="connsiteY4" fmla="*/ 1254762 h 1496991"/>
              <a:gd name="connsiteX5" fmla="*/ 345291 w 2085028"/>
              <a:gd name="connsiteY5" fmla="*/ 1461796 h 1496991"/>
              <a:gd name="connsiteX6" fmla="*/ 115254 w 2085028"/>
              <a:gd name="connsiteY6" fmla="*/ 1479049 h 1496991"/>
              <a:gd name="connsiteX7" fmla="*/ 103752 w 2085028"/>
              <a:gd name="connsiteY7" fmla="*/ 1277766 h 1496991"/>
              <a:gd name="connsiteX8" fmla="*/ 1432220 w 2085028"/>
              <a:gd name="connsiteY8" fmla="*/ 52815 h 1496991"/>
              <a:gd name="connsiteX9" fmla="*/ 2007314 w 2085028"/>
              <a:gd name="connsiteY9" fmla="*/ 231094 h 149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85028" h="1496991">
                <a:moveTo>
                  <a:pt x="2007314" y="231094"/>
                </a:moveTo>
                <a:cubicBezTo>
                  <a:pt x="2114665" y="270392"/>
                  <a:pt x="2081118" y="233010"/>
                  <a:pt x="2076325" y="288603"/>
                </a:cubicBezTo>
                <a:cubicBezTo>
                  <a:pt x="2071532" y="344196"/>
                  <a:pt x="2109872" y="413207"/>
                  <a:pt x="1978559" y="564649"/>
                </a:cubicBezTo>
                <a:cubicBezTo>
                  <a:pt x="1847246" y="716091"/>
                  <a:pt x="1514650" y="1082233"/>
                  <a:pt x="1288446" y="1197252"/>
                </a:cubicBezTo>
                <a:cubicBezTo>
                  <a:pt x="1062242" y="1312271"/>
                  <a:pt x="778529" y="1210671"/>
                  <a:pt x="621337" y="1254762"/>
                </a:cubicBezTo>
                <a:cubicBezTo>
                  <a:pt x="464145" y="1298853"/>
                  <a:pt x="429638" y="1424415"/>
                  <a:pt x="345291" y="1461796"/>
                </a:cubicBezTo>
                <a:cubicBezTo>
                  <a:pt x="260944" y="1499177"/>
                  <a:pt x="155511" y="1509721"/>
                  <a:pt x="115254" y="1479049"/>
                </a:cubicBezTo>
                <a:cubicBezTo>
                  <a:pt x="74997" y="1448377"/>
                  <a:pt x="-115742" y="1515472"/>
                  <a:pt x="103752" y="1277766"/>
                </a:cubicBezTo>
                <a:cubicBezTo>
                  <a:pt x="323246" y="1040060"/>
                  <a:pt x="1119752" y="228219"/>
                  <a:pt x="1432220" y="52815"/>
                </a:cubicBezTo>
                <a:cubicBezTo>
                  <a:pt x="1744688" y="-122589"/>
                  <a:pt x="1899963" y="191796"/>
                  <a:pt x="2007314" y="231094"/>
                </a:cubicBezTo>
                <a:close/>
              </a:path>
            </a:pathLst>
          </a:custGeom>
          <a:solidFill>
            <a:srgbClr val="660066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2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7031987" y="2030082"/>
          <a:ext cx="5257780" cy="4286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/>
          <p:cNvSpPr/>
          <p:nvPr/>
        </p:nvSpPr>
        <p:spPr>
          <a:xfrm>
            <a:off x="8655169" y="446848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807569" y="462088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583282" y="4871049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295735" y="472727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57712" y="4324710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511395" y="4065917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008852" y="4065917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152625" y="439659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296398" y="500579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792419" y="4871049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831238" y="439659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194961" y="461225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145280" y="5368505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491086" y="5368504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836892" y="536850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803051" y="4209690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969206" y="4824641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402636" y="435346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440171" y="314041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687465" y="3424689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864305" y="3301439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266847" y="3445212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123074" y="3177396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930386" y="2568393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786613" y="3016967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642840" y="3465541"/>
            <a:ext cx="143773" cy="14377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050099" y="3609313"/>
            <a:ext cx="143773" cy="1437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107656" y="3769133"/>
            <a:ext cx="143773" cy="1437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320199" y="4665943"/>
            <a:ext cx="143773" cy="1437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/>
          <p:cNvSpPr/>
          <p:nvPr/>
        </p:nvSpPr>
        <p:spPr>
          <a:xfrm>
            <a:off x="8329118" y="3026268"/>
            <a:ext cx="2089945" cy="1299615"/>
          </a:xfrm>
          <a:custGeom>
            <a:avLst/>
            <a:gdLst>
              <a:gd name="connsiteX0" fmla="*/ 964407 w 2089945"/>
              <a:gd name="connsiteY0" fmla="*/ 1217928 h 1299615"/>
              <a:gd name="connsiteX1" fmla="*/ 159274 w 2089945"/>
              <a:gd name="connsiteY1" fmla="*/ 1240932 h 1299615"/>
              <a:gd name="connsiteX2" fmla="*/ 67259 w 2089945"/>
              <a:gd name="connsiteY2" fmla="*/ 976389 h 1299615"/>
              <a:gd name="connsiteX3" fmla="*/ 935652 w 2089945"/>
              <a:gd name="connsiteY3" fmla="*/ 79241 h 1299615"/>
              <a:gd name="connsiteX4" fmla="*/ 1988074 w 2089945"/>
              <a:gd name="connsiteY4" fmla="*/ 79241 h 1299615"/>
              <a:gd name="connsiteX5" fmla="*/ 1936316 w 2089945"/>
              <a:gd name="connsiteY5" fmla="*/ 384041 h 1299615"/>
              <a:gd name="connsiteX6" fmla="*/ 964407 w 2089945"/>
              <a:gd name="connsiteY6" fmla="*/ 1217928 h 1299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9945" h="1299615">
                <a:moveTo>
                  <a:pt x="964407" y="1217928"/>
                </a:moveTo>
                <a:cubicBezTo>
                  <a:pt x="668233" y="1360743"/>
                  <a:pt x="308799" y="1281188"/>
                  <a:pt x="159274" y="1240932"/>
                </a:cubicBezTo>
                <a:cubicBezTo>
                  <a:pt x="9749" y="1200676"/>
                  <a:pt x="-62137" y="1170004"/>
                  <a:pt x="67259" y="976389"/>
                </a:cubicBezTo>
                <a:cubicBezTo>
                  <a:pt x="196655" y="782774"/>
                  <a:pt x="615516" y="228766"/>
                  <a:pt x="935652" y="79241"/>
                </a:cubicBezTo>
                <a:cubicBezTo>
                  <a:pt x="1255788" y="-70284"/>
                  <a:pt x="1821297" y="28441"/>
                  <a:pt x="1988074" y="79241"/>
                </a:cubicBezTo>
                <a:cubicBezTo>
                  <a:pt x="2154851" y="130041"/>
                  <a:pt x="2102135" y="196177"/>
                  <a:pt x="1936316" y="384041"/>
                </a:cubicBezTo>
                <a:cubicBezTo>
                  <a:pt x="1770497" y="571905"/>
                  <a:pt x="1260581" y="1075113"/>
                  <a:pt x="964407" y="1217928"/>
                </a:cubicBezTo>
                <a:close/>
              </a:path>
            </a:pathLst>
          </a:custGeom>
          <a:solidFill>
            <a:srgbClr val="660066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/>
          <p:cNvSpPr/>
          <p:nvPr/>
        </p:nvSpPr>
        <p:spPr>
          <a:xfrm>
            <a:off x="10225769" y="2313534"/>
            <a:ext cx="1498541" cy="3373419"/>
          </a:xfrm>
          <a:custGeom>
            <a:avLst/>
            <a:gdLst>
              <a:gd name="connsiteX0" fmla="*/ 45416 w 1498541"/>
              <a:gd name="connsiteY0" fmla="*/ 1332564 h 3373419"/>
              <a:gd name="connsiteX1" fmla="*/ 28163 w 1498541"/>
              <a:gd name="connsiteY1" fmla="*/ 1171538 h 3373419"/>
              <a:gd name="connsiteX2" fmla="*/ 97174 w 1498541"/>
              <a:gd name="connsiteY2" fmla="*/ 1073772 h 3373419"/>
              <a:gd name="connsiteX3" fmla="*/ 258201 w 1498541"/>
              <a:gd name="connsiteY3" fmla="*/ 964504 h 3373419"/>
              <a:gd name="connsiteX4" fmla="*/ 534246 w 1498541"/>
              <a:gd name="connsiteY4" fmla="*/ 268640 h 3373419"/>
              <a:gd name="connsiteX5" fmla="*/ 908057 w 1498541"/>
              <a:gd name="connsiteY5" fmla="*/ 130617 h 3373419"/>
              <a:gd name="connsiteX6" fmla="*/ 1494654 w 1498541"/>
              <a:gd name="connsiteY6" fmla="*/ 2091689 h 3373419"/>
              <a:gd name="connsiteX7" fmla="*/ 1132344 w 1498541"/>
              <a:gd name="connsiteY7" fmla="*/ 3368398 h 3373419"/>
              <a:gd name="connsiteX8" fmla="*/ 539997 w 1498541"/>
              <a:gd name="connsiteY8" fmla="*/ 2488504 h 3373419"/>
              <a:gd name="connsiteX9" fmla="*/ 45416 w 1498541"/>
              <a:gd name="connsiteY9" fmla="*/ 1332564 h 3373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98541" h="3373419">
                <a:moveTo>
                  <a:pt x="45416" y="1332564"/>
                </a:moveTo>
                <a:cubicBezTo>
                  <a:pt x="-39890" y="1113070"/>
                  <a:pt x="19537" y="1214670"/>
                  <a:pt x="28163" y="1171538"/>
                </a:cubicBezTo>
                <a:cubicBezTo>
                  <a:pt x="36789" y="1128406"/>
                  <a:pt x="58834" y="1108278"/>
                  <a:pt x="97174" y="1073772"/>
                </a:cubicBezTo>
                <a:cubicBezTo>
                  <a:pt x="135514" y="1039266"/>
                  <a:pt x="185356" y="1098693"/>
                  <a:pt x="258201" y="964504"/>
                </a:cubicBezTo>
                <a:cubicBezTo>
                  <a:pt x="331046" y="830315"/>
                  <a:pt x="425937" y="407621"/>
                  <a:pt x="534246" y="268640"/>
                </a:cubicBezTo>
                <a:cubicBezTo>
                  <a:pt x="642555" y="129659"/>
                  <a:pt x="747989" y="-173224"/>
                  <a:pt x="908057" y="130617"/>
                </a:cubicBezTo>
                <a:cubicBezTo>
                  <a:pt x="1068125" y="434458"/>
                  <a:pt x="1457273" y="1552059"/>
                  <a:pt x="1494654" y="2091689"/>
                </a:cubicBezTo>
                <a:cubicBezTo>
                  <a:pt x="1532035" y="2631319"/>
                  <a:pt x="1291454" y="3302262"/>
                  <a:pt x="1132344" y="3368398"/>
                </a:cubicBezTo>
                <a:cubicBezTo>
                  <a:pt x="973235" y="3434534"/>
                  <a:pt x="722110" y="2831644"/>
                  <a:pt x="539997" y="2488504"/>
                </a:cubicBezTo>
                <a:cubicBezTo>
                  <a:pt x="357884" y="2145364"/>
                  <a:pt x="130722" y="1552058"/>
                  <a:pt x="45416" y="1332564"/>
                </a:cubicBezTo>
                <a:close/>
              </a:path>
            </a:pathLst>
          </a:custGeom>
          <a:solidFill>
            <a:srgbClr val="C55A11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/>
          <p:cNvSpPr/>
          <p:nvPr/>
        </p:nvSpPr>
        <p:spPr>
          <a:xfrm>
            <a:off x="7922947" y="4228786"/>
            <a:ext cx="2808594" cy="1552451"/>
          </a:xfrm>
          <a:custGeom>
            <a:avLst/>
            <a:gdLst>
              <a:gd name="connsiteX0" fmla="*/ 283649 w 2808594"/>
              <a:gd name="connsiteY0" fmla="*/ 3908 h 1552451"/>
              <a:gd name="connsiteX1" fmla="*/ 829989 w 2808594"/>
              <a:gd name="connsiteY1" fmla="*/ 182188 h 1552451"/>
              <a:gd name="connsiteX2" fmla="*/ 1502849 w 2808594"/>
              <a:gd name="connsiteY2" fmla="*/ 49916 h 1552451"/>
              <a:gd name="connsiteX3" fmla="*/ 2043438 w 2808594"/>
              <a:gd name="connsiteY3" fmla="*/ 38414 h 1552451"/>
              <a:gd name="connsiteX4" fmla="*/ 2538019 w 2808594"/>
              <a:gd name="connsiteY4" fmla="*/ 394972 h 1552451"/>
              <a:gd name="connsiteX5" fmla="*/ 2808313 w 2808594"/>
              <a:gd name="connsiteY5" fmla="*/ 1217357 h 1552451"/>
              <a:gd name="connsiteX6" fmla="*/ 2492011 w 2808594"/>
              <a:gd name="connsiteY6" fmla="*/ 1545161 h 1552451"/>
              <a:gd name="connsiteX7" fmla="*/ 1824902 w 2808594"/>
              <a:gd name="connsiteY7" fmla="*/ 1418640 h 1552451"/>
              <a:gd name="connsiteX8" fmla="*/ 1433838 w 2808594"/>
              <a:gd name="connsiteY8" fmla="*/ 1119591 h 1552451"/>
              <a:gd name="connsiteX9" fmla="*/ 795483 w 2808594"/>
              <a:gd name="connsiteY9" fmla="*/ 929810 h 1552451"/>
              <a:gd name="connsiteX10" fmla="*/ 180132 w 2808594"/>
              <a:gd name="connsiteY10" fmla="*/ 786037 h 1552451"/>
              <a:gd name="connsiteX11" fmla="*/ 1853 w 2808594"/>
              <a:gd name="connsiteY11" fmla="*/ 389222 h 1552451"/>
              <a:gd name="connsiteX12" fmla="*/ 283649 w 2808594"/>
              <a:gd name="connsiteY12" fmla="*/ 3908 h 1552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08594" h="1552451">
                <a:moveTo>
                  <a:pt x="283649" y="3908"/>
                </a:moveTo>
                <a:cubicBezTo>
                  <a:pt x="421672" y="-30598"/>
                  <a:pt x="626789" y="174520"/>
                  <a:pt x="829989" y="182188"/>
                </a:cubicBezTo>
                <a:cubicBezTo>
                  <a:pt x="1033189" y="189856"/>
                  <a:pt x="1300608" y="73878"/>
                  <a:pt x="1502849" y="49916"/>
                </a:cubicBezTo>
                <a:cubicBezTo>
                  <a:pt x="1705090" y="25954"/>
                  <a:pt x="1870910" y="-19095"/>
                  <a:pt x="2043438" y="38414"/>
                </a:cubicBezTo>
                <a:cubicBezTo>
                  <a:pt x="2215966" y="95923"/>
                  <a:pt x="2410540" y="198482"/>
                  <a:pt x="2538019" y="394972"/>
                </a:cubicBezTo>
                <a:cubicBezTo>
                  <a:pt x="2665498" y="591462"/>
                  <a:pt x="2815981" y="1025659"/>
                  <a:pt x="2808313" y="1217357"/>
                </a:cubicBezTo>
                <a:cubicBezTo>
                  <a:pt x="2800645" y="1409055"/>
                  <a:pt x="2655913" y="1511614"/>
                  <a:pt x="2492011" y="1545161"/>
                </a:cubicBezTo>
                <a:cubicBezTo>
                  <a:pt x="2328109" y="1578708"/>
                  <a:pt x="2001264" y="1489568"/>
                  <a:pt x="1824902" y="1418640"/>
                </a:cubicBezTo>
                <a:cubicBezTo>
                  <a:pt x="1648540" y="1347712"/>
                  <a:pt x="1605408" y="1201063"/>
                  <a:pt x="1433838" y="1119591"/>
                </a:cubicBezTo>
                <a:cubicBezTo>
                  <a:pt x="1262268" y="1038119"/>
                  <a:pt x="1004434" y="985402"/>
                  <a:pt x="795483" y="929810"/>
                </a:cubicBezTo>
                <a:cubicBezTo>
                  <a:pt x="586532" y="874218"/>
                  <a:pt x="312404" y="876135"/>
                  <a:pt x="180132" y="786037"/>
                </a:cubicBezTo>
                <a:cubicBezTo>
                  <a:pt x="47860" y="695939"/>
                  <a:pt x="-11566" y="521494"/>
                  <a:pt x="1853" y="389222"/>
                </a:cubicBezTo>
                <a:cubicBezTo>
                  <a:pt x="15272" y="256950"/>
                  <a:pt x="145626" y="38414"/>
                  <a:pt x="283649" y="3908"/>
                </a:cubicBezTo>
                <a:close/>
              </a:path>
            </a:pathLst>
          </a:custGeom>
          <a:solidFill>
            <a:srgbClr val="FFFF00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52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K-Means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Graeme Malcolm</dc:creator>
  <cp:lastModifiedBy>Graeme Malcolm</cp:lastModifiedBy>
  <cp:revision>7</cp:revision>
  <dcterms:created xsi:type="dcterms:W3CDTF">2016-12-08T00:08:38Z</dcterms:created>
  <dcterms:modified xsi:type="dcterms:W3CDTF">2016-12-08T00:58:27Z</dcterms:modified>
</cp:coreProperties>
</file>