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66859" autoAdjust="0"/>
  </p:normalViewPr>
  <p:slideViewPr>
    <p:cSldViewPr snapToGrid="0">
      <p:cViewPr varScale="1">
        <p:scale>
          <a:sx n="65" d="100"/>
          <a:sy n="65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Thingybob</c:v>
                </c:pt>
                <c:pt idx="1">
                  <c:v>Kniknak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2.4900000000000002</c:v>
                </c:pt>
                <c:pt idx="1">
                  <c:v>3.99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A-40A7-B55C-5ED904396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761000"/>
        <c:axId val="516756736"/>
      </c:barChart>
      <c:catAx>
        <c:axId val="516761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756736"/>
        <c:crosses val="autoZero"/>
        <c:auto val="1"/>
        <c:lblAlgn val="ctr"/>
        <c:lblOffset val="100"/>
        <c:noMultiLvlLbl val="0"/>
      </c:catAx>
      <c:valAx>
        <c:axId val="51675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761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40CEF-6B3D-4D86-9EE3-8B0880CDA21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8B862-8E58-489F-ADEA-6B3DC1F0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3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6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3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9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8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7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3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 SQL and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1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15942"/>
              </p:ext>
            </p:extLst>
          </p:nvPr>
        </p:nvGraphicFramePr>
        <p:xfrm>
          <a:off x="6745191" y="790576"/>
          <a:ext cx="4403105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6">
                  <a:extLst>
                    <a:ext uri="{9D8B030D-6E8A-4147-A177-3AD203B41FA5}">
                      <a16:colId xmlns:a16="http://schemas.microsoft.com/office/drawing/2014/main" val="3173488387"/>
                    </a:ext>
                  </a:extLst>
                </a:gridCol>
                <a:gridCol w="1552893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425106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Widget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21916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Thingybob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2.49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Doodah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6047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Kniknak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205256" y="3625795"/>
            <a:ext cx="5673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=spark.read.csv('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wasb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:///…')</a:t>
            </a:r>
          </a:p>
        </p:txBody>
      </p:sp>
    </p:spTree>
    <p:extLst>
      <p:ext uri="{BB962C8B-B14F-4D97-AF65-F5344CB8AC3E}">
        <p14:creationId xmlns:p14="http://schemas.microsoft.com/office/powerpoint/2010/main" val="164860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5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745191" y="790576"/>
          <a:ext cx="4403105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6">
                  <a:extLst>
                    <a:ext uri="{9D8B030D-6E8A-4147-A177-3AD203B41FA5}">
                      <a16:colId xmlns:a16="http://schemas.microsoft.com/office/drawing/2014/main" val="3173488387"/>
                    </a:ext>
                  </a:extLst>
                </a:gridCol>
                <a:gridCol w="1552893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425106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Widget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21916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Thingybob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2.49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Doodah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6047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Kniknak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205256" y="3625795"/>
            <a:ext cx="5673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df.select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('name', 'price')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096280"/>
              </p:ext>
            </p:extLst>
          </p:nvPr>
        </p:nvGraphicFramePr>
        <p:xfrm>
          <a:off x="8170297" y="790576"/>
          <a:ext cx="2977999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893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425106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Widget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21916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Thingybob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2.49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Doodah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6047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Kniknak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3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5256" y="3625795"/>
            <a:ext cx="5673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df.filter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('price &gt; 2.00')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70297" y="790576"/>
          <a:ext cx="2977999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893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425106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Widget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21916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Thingybob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2.49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Doodah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6047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Kniknak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369314"/>
              </p:ext>
            </p:extLst>
          </p:nvPr>
        </p:nvGraphicFramePr>
        <p:xfrm>
          <a:off x="8170297" y="790576"/>
          <a:ext cx="2977999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893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425106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Thingybob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2.49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Kniknak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37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1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6365" y="3625795"/>
            <a:ext cx="603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df.createOrReplaceTempView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('t1')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170297" y="790576"/>
          <a:ext cx="2977999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893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425106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Thingybob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2.49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Kniknak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344652"/>
              </p:ext>
            </p:extLst>
          </p:nvPr>
        </p:nvGraphicFramePr>
        <p:xfrm>
          <a:off x="8170297" y="790576"/>
          <a:ext cx="2977999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893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425106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Thingybob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2.49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Kniknak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6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51"/>
                            </p:stCondLst>
                            <p:childTnLst>
                              <p:par>
                                <p:cTn id="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9861" y="3625795"/>
            <a:ext cx="606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('select * from t1')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170297" y="790576"/>
          <a:ext cx="2977999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893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425106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Thingybob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2.49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Kniknak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97167"/>
              </p:ext>
            </p:extLst>
          </p:nvPr>
        </p:nvGraphicFramePr>
        <p:xfrm>
          <a:off x="8487453" y="1371344"/>
          <a:ext cx="2977999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893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425106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Thingybob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2.49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Kniknak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07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27235" y="3625795"/>
            <a:ext cx="6235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%%SQL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170297" y="790576"/>
          <a:ext cx="2977999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893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425106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Thingybob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2.49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Kniknak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487453" y="1371344"/>
          <a:ext cx="2977999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893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425106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Thingybob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2.49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tx1"/>
                          </a:solidFill>
                        </a:rPr>
                        <a:t>Kniknak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50803556"/>
              </p:ext>
            </p:extLst>
          </p:nvPr>
        </p:nvGraphicFramePr>
        <p:xfrm>
          <a:off x="6997148" y="4456792"/>
          <a:ext cx="4625009" cy="20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434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51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93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145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Spark SQL and DataFrames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Lake</dc:title>
  <dc:creator>Graeme Malcolm</dc:creator>
  <cp:lastModifiedBy>Graeme Malcolm</cp:lastModifiedBy>
  <cp:revision>47</cp:revision>
  <dcterms:created xsi:type="dcterms:W3CDTF">2016-11-09T01:08:37Z</dcterms:created>
  <dcterms:modified xsi:type="dcterms:W3CDTF">2016-12-07T18:16:36Z</dcterms:modified>
</cp:coreProperties>
</file>