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66859" autoAdjust="0"/>
  </p:normalViewPr>
  <p:slideViewPr>
    <p:cSldViewPr snapToGrid="0">
      <p:cViewPr>
        <p:scale>
          <a:sx n="40" d="100"/>
          <a:sy n="40" d="100"/>
        </p:scale>
        <p:origin x="94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0.1</c:v>
                </c:pt>
                <c:pt idx="1">
                  <c:v>0.19</c:v>
                </c:pt>
                <c:pt idx="2">
                  <c:v>0.31</c:v>
                </c:pt>
                <c:pt idx="3">
                  <c:v>0.41</c:v>
                </c:pt>
                <c:pt idx="4">
                  <c:v>0.51500000000000001</c:v>
                </c:pt>
                <c:pt idx="5">
                  <c:v>0.62</c:v>
                </c:pt>
                <c:pt idx="6">
                  <c:v>0.72499999999999998</c:v>
                </c:pt>
                <c:pt idx="7">
                  <c:v>0.83</c:v>
                </c:pt>
                <c:pt idx="8">
                  <c:v>0.93500000000000005</c:v>
                </c:pt>
                <c:pt idx="9">
                  <c:v>1.04</c:v>
                </c:pt>
                <c:pt idx="10">
                  <c:v>1.145</c:v>
                </c:pt>
                <c:pt idx="11">
                  <c:v>1.25</c:v>
                </c:pt>
                <c:pt idx="12">
                  <c:v>1.355</c:v>
                </c:pt>
                <c:pt idx="13">
                  <c:v>1.46</c:v>
                </c:pt>
                <c:pt idx="14">
                  <c:v>1.5649999999999999</c:v>
                </c:pt>
                <c:pt idx="15">
                  <c:v>1.67</c:v>
                </c:pt>
                <c:pt idx="16">
                  <c:v>1.7749999999999999</c:v>
                </c:pt>
                <c:pt idx="17">
                  <c:v>1.88</c:v>
                </c:pt>
                <c:pt idx="18">
                  <c:v>1.9850000000000001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6B-45B4-BF7F-8234C5AAE8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048056"/>
        <c:axId val="423046744"/>
      </c:scatterChart>
      <c:valAx>
        <c:axId val="42304805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3046744"/>
        <c:crosses val="autoZero"/>
        <c:crossBetween val="midCat"/>
      </c:valAx>
      <c:valAx>
        <c:axId val="4230467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3048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and Preparing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991" y="532602"/>
            <a:ext cx="2377477" cy="138943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908591" y="1235869"/>
            <a:ext cx="1997731" cy="997069"/>
            <a:chOff x="4203344" y="5343035"/>
            <a:chExt cx="1881647" cy="795372"/>
          </a:xfrm>
        </p:grpSpPr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746988" y="5500024"/>
              <a:ext cx="465615" cy="380259"/>
            </a:xfrm>
            <a:custGeom>
              <a:avLst/>
              <a:gdLst>
                <a:gd name="T0" fmla="*/ 135 w 364"/>
                <a:gd name="T1" fmla="*/ 0 h 471"/>
                <a:gd name="T2" fmla="*/ 0 w 364"/>
                <a:gd name="T3" fmla="*/ 0 h 471"/>
                <a:gd name="T4" fmla="*/ 0 w 364"/>
                <a:gd name="T5" fmla="*/ 471 h 471"/>
                <a:gd name="T6" fmla="*/ 364 w 364"/>
                <a:gd name="T7" fmla="*/ 471 h 471"/>
                <a:gd name="T8" fmla="*/ 135 w 364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0"/>
                  </a:moveTo>
                  <a:lnTo>
                    <a:pt x="0" y="0"/>
                  </a:lnTo>
                  <a:lnTo>
                    <a:pt x="0" y="471"/>
                  </a:lnTo>
                  <a:lnTo>
                    <a:pt x="364" y="47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203344" y="5343035"/>
              <a:ext cx="1881647" cy="635743"/>
            </a:xfrm>
            <a:custGeom>
              <a:avLst/>
              <a:gdLst>
                <a:gd name="T0" fmla="*/ 388 w 405"/>
                <a:gd name="T1" fmla="*/ 101 h 136"/>
                <a:gd name="T2" fmla="*/ 383 w 405"/>
                <a:gd name="T3" fmla="*/ 101 h 136"/>
                <a:gd name="T4" fmla="*/ 349 w 405"/>
                <a:gd name="T5" fmla="*/ 68 h 136"/>
                <a:gd name="T6" fmla="*/ 47 w 405"/>
                <a:gd name="T7" fmla="*/ 68 h 136"/>
                <a:gd name="T8" fmla="*/ 29 w 405"/>
                <a:gd name="T9" fmla="*/ 0 h 136"/>
                <a:gd name="T10" fmla="*/ 0 w 405"/>
                <a:gd name="T11" fmla="*/ 0 h 136"/>
                <a:gd name="T12" fmla="*/ 0 w 405"/>
                <a:gd name="T13" fmla="*/ 102 h 136"/>
                <a:gd name="T14" fmla="*/ 34 w 405"/>
                <a:gd name="T15" fmla="*/ 136 h 136"/>
                <a:gd name="T16" fmla="*/ 344 w 405"/>
                <a:gd name="T17" fmla="*/ 136 h 136"/>
                <a:gd name="T18" fmla="*/ 349 w 405"/>
                <a:gd name="T19" fmla="*/ 136 h 136"/>
                <a:gd name="T20" fmla="*/ 383 w 405"/>
                <a:gd name="T21" fmla="*/ 136 h 136"/>
                <a:gd name="T22" fmla="*/ 388 w 405"/>
                <a:gd name="T23" fmla="*/ 136 h 136"/>
                <a:gd name="T24" fmla="*/ 405 w 405"/>
                <a:gd name="T25" fmla="*/ 118 h 136"/>
                <a:gd name="T26" fmla="*/ 388 w 405"/>
                <a:gd name="T27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36">
                  <a:moveTo>
                    <a:pt x="388" y="101"/>
                  </a:moveTo>
                  <a:cubicBezTo>
                    <a:pt x="383" y="101"/>
                    <a:pt x="383" y="101"/>
                    <a:pt x="383" y="101"/>
                  </a:cubicBezTo>
                  <a:cubicBezTo>
                    <a:pt x="382" y="83"/>
                    <a:pt x="367" y="68"/>
                    <a:pt x="349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1"/>
                    <a:pt x="15" y="136"/>
                    <a:pt x="34" y="136"/>
                  </a:cubicBezTo>
                  <a:cubicBezTo>
                    <a:pt x="344" y="136"/>
                    <a:pt x="344" y="136"/>
                    <a:pt x="344" y="136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383" y="136"/>
                    <a:pt x="383" y="136"/>
                    <a:pt x="383" y="136"/>
                  </a:cubicBezTo>
                  <a:cubicBezTo>
                    <a:pt x="388" y="136"/>
                    <a:pt x="388" y="136"/>
                    <a:pt x="388" y="136"/>
                  </a:cubicBezTo>
                  <a:cubicBezTo>
                    <a:pt x="397" y="136"/>
                    <a:pt x="405" y="128"/>
                    <a:pt x="405" y="118"/>
                  </a:cubicBezTo>
                  <a:cubicBezTo>
                    <a:pt x="405" y="109"/>
                    <a:pt x="397" y="101"/>
                    <a:pt x="388" y="10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589651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5556535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5419505" y="5736378"/>
              <a:ext cx="101054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5281196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69484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4741871" y="5906798"/>
              <a:ext cx="465615" cy="231609"/>
            </a:xfrm>
            <a:custGeom>
              <a:avLst/>
              <a:gdLst>
                <a:gd name="T0" fmla="*/ 135 w 364"/>
                <a:gd name="T1" fmla="*/ 471 h 471"/>
                <a:gd name="T2" fmla="*/ 0 w 364"/>
                <a:gd name="T3" fmla="*/ 471 h 471"/>
                <a:gd name="T4" fmla="*/ 0 w 364"/>
                <a:gd name="T5" fmla="*/ 0 h 471"/>
                <a:gd name="T6" fmla="*/ 364 w 364"/>
                <a:gd name="T7" fmla="*/ 0 h 471"/>
                <a:gd name="T8" fmla="*/ 135 w 364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364" y="0"/>
                  </a:lnTo>
                  <a:lnTo>
                    <a:pt x="135" y="47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14288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5004578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4866269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727960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2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24194"/>
              </p:ext>
            </p:extLst>
          </p:nvPr>
        </p:nvGraphicFramePr>
        <p:xfrm>
          <a:off x="6745191" y="790576"/>
          <a:ext cx="4403105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9153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81313" y="4062866"/>
            <a:ext cx="539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1313" y="457912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860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1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745191" y="790576"/>
          <a:ext cx="4403105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9153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81313" y="4062866"/>
            <a:ext cx="539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df.dropDuplicates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0429"/>
              </p:ext>
            </p:extLst>
          </p:nvPr>
        </p:nvGraphicFramePr>
        <p:xfrm>
          <a:off x="6745190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1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1313" y="3470519"/>
            <a:ext cx="539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df.fillna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45190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77076"/>
              </p:ext>
            </p:extLst>
          </p:nvPr>
        </p:nvGraphicFramePr>
        <p:xfrm>
          <a:off x="6745190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0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8566" y="3474505"/>
            <a:ext cx="539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45190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45190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3650"/>
              </p:ext>
            </p:extLst>
          </p:nvPr>
        </p:nvGraphicFramePr>
        <p:xfrm>
          <a:off x="6584829" y="3936170"/>
          <a:ext cx="5527817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899">
                  <a:extLst>
                    <a:ext uri="{9D8B030D-6E8A-4147-A177-3AD203B41FA5}">
                      <a16:colId xmlns:a16="http://schemas.microsoft.com/office/drawing/2014/main" val="3382747324"/>
                    </a:ext>
                  </a:extLst>
                </a:gridCol>
                <a:gridCol w="1314354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432210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314354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summary</a:t>
                      </a:r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flight</a:t>
                      </a:r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/>
                        <a:t>depDelay</a:t>
                      </a:r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/>
                        <a:t>arrDelay</a:t>
                      </a:r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/>
                        <a:t>count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/>
                        <a:t>mean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2.5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7.75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9.75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/>
                        <a:t>std </a:t>
                      </a:r>
                      <a:r>
                        <a:rPr lang="en-GB" sz="2400" dirty="0"/>
                        <a:t>dev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7.18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9.91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/>
                        <a:t>min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-1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/>
                        <a:t>max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15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21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31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0070" y="3474505"/>
            <a:ext cx="567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depDelay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45190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45190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81313" y="4579126"/>
            <a:ext cx="91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0.81</a:t>
            </a:r>
          </a:p>
        </p:txBody>
      </p:sp>
    </p:spTree>
    <p:extLst>
      <p:ext uri="{BB962C8B-B14F-4D97-AF65-F5344CB8AC3E}">
        <p14:creationId xmlns:p14="http://schemas.microsoft.com/office/powerpoint/2010/main" val="23736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5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45190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45190" y="790576"/>
          <a:ext cx="440310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6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1425106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depDelay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solidFill>
                            <a:schemeClr val="bg1"/>
                          </a:solidFill>
                        </a:rPr>
                        <a:t>arrDelay</a:t>
                      </a:r>
                      <a:endParaRPr lang="en-GB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6047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76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55635" y="3474504"/>
            <a:ext cx="6036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df.createOrReplaceTempView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('t1')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depDelay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t1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472166763"/>
              </p:ext>
            </p:extLst>
          </p:nvPr>
        </p:nvGraphicFramePr>
        <p:xfrm>
          <a:off x="7759148" y="4823791"/>
          <a:ext cx="3034748" cy="176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6668"/>
              </p:ext>
            </p:extLst>
          </p:nvPr>
        </p:nvGraphicFramePr>
        <p:xfrm>
          <a:off x="7759148" y="4775420"/>
          <a:ext cx="3515139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987">
                  <a:extLst>
                    <a:ext uri="{9D8B030D-6E8A-4147-A177-3AD203B41FA5}">
                      <a16:colId xmlns:a16="http://schemas.microsoft.com/office/drawing/2014/main" val="3007388922"/>
                    </a:ext>
                  </a:extLst>
                </a:gridCol>
                <a:gridCol w="1682152">
                  <a:extLst>
                    <a:ext uri="{9D8B030D-6E8A-4147-A177-3AD203B41FA5}">
                      <a16:colId xmlns:a16="http://schemas.microsoft.com/office/drawing/2014/main" val="2719744124"/>
                    </a:ext>
                  </a:extLst>
                </a:gridCol>
              </a:tblGrid>
              <a:tr h="277466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depDelay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arrDelay</a:t>
                      </a:r>
                      <a:endParaRPr lang="en-GB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977700"/>
                  </a:ext>
                </a:extLst>
              </a:tr>
              <a:tr h="240470">
                <a:tc>
                  <a:txBody>
                    <a:bodyPr/>
                    <a:lstStyle/>
                    <a:p>
                      <a:r>
                        <a:rPr lang="en-GB" sz="1800" dirty="0"/>
                        <a:t>12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23074"/>
                  </a:ext>
                </a:extLst>
              </a:tr>
              <a:tr h="240470">
                <a:tc>
                  <a:txBody>
                    <a:bodyPr/>
                    <a:lstStyle/>
                    <a:p>
                      <a:r>
                        <a:rPr lang="en-GB" sz="1800" dirty="0"/>
                        <a:t>5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613696"/>
                  </a:ext>
                </a:extLst>
              </a:tr>
              <a:tr h="240470"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05320"/>
                  </a:ext>
                </a:extLst>
              </a:tr>
              <a:tr h="240470">
                <a:tc>
                  <a:txBody>
                    <a:bodyPr/>
                    <a:lstStyle/>
                    <a:p>
                      <a:r>
                        <a:rPr lang="en-GB" sz="1800" dirty="0"/>
                        <a:t>-1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46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2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3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262</Words>
  <Application>Microsoft Office PowerPoint</Application>
  <PresentationFormat>Widescreen</PresentationFormat>
  <Paragraphs>210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Exploring and Preparing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61</cp:revision>
  <dcterms:created xsi:type="dcterms:W3CDTF">2016-11-09T01:08:37Z</dcterms:created>
  <dcterms:modified xsi:type="dcterms:W3CDTF">2016-12-07T18:40:04Z</dcterms:modified>
</cp:coreProperties>
</file>