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66859" autoAdjust="0"/>
  </p:normalViewPr>
  <p:slideViewPr>
    <p:cSldViewPr snapToGrid="0">
      <p:cViewPr varScale="1">
        <p:scale>
          <a:sx n="42" d="100"/>
          <a:sy n="42" d="100"/>
        </p:scale>
        <p:origin x="8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40CEF-6B3D-4D86-9EE3-8B0880CDA21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8B862-8E58-489F-ADEA-6B3DC1F0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3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6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3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2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07" y="1594151"/>
            <a:ext cx="1396369" cy="816060"/>
          </a:xfrm>
          <a:prstGeom prst="rect">
            <a:avLst/>
          </a:prstGeom>
        </p:spPr>
      </p:pic>
      <p:sp>
        <p:nvSpPr>
          <p:cNvPr id="120" name="AutoShape 3"/>
          <p:cNvSpPr>
            <a:spLocks noChangeAspect="1" noChangeArrowheads="1" noTextEdit="1"/>
          </p:cNvSpPr>
          <p:nvPr/>
        </p:nvSpPr>
        <p:spPr bwMode="auto">
          <a:xfrm>
            <a:off x="4208461" y="5277798"/>
            <a:ext cx="1881647" cy="110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rapezoid 9"/>
          <p:cNvSpPr/>
          <p:nvPr/>
        </p:nvSpPr>
        <p:spPr>
          <a:xfrm>
            <a:off x="7052807" y="3116911"/>
            <a:ext cx="5327374" cy="779228"/>
          </a:xfrm>
          <a:prstGeom prst="trapezoid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  <a:stCxn id="10" idx="1"/>
            <a:endCxn id="10" idx="3"/>
          </p:cNvCxnSpPr>
          <p:nvPr/>
        </p:nvCxnSpPr>
        <p:spPr>
          <a:xfrm>
            <a:off x="7150211" y="3506525"/>
            <a:ext cx="5132567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731974" y="1434379"/>
            <a:ext cx="1881647" cy="795372"/>
            <a:chOff x="4203344" y="5343035"/>
            <a:chExt cx="1881647" cy="795372"/>
          </a:xfrm>
        </p:grpSpPr>
        <p:sp>
          <p:nvSpPr>
            <p:cNvPr id="119" name="Freeform 7"/>
            <p:cNvSpPr>
              <a:spLocks/>
            </p:cNvSpPr>
            <p:nvPr/>
          </p:nvSpPr>
          <p:spPr bwMode="auto">
            <a:xfrm>
              <a:off x="4746988" y="5500024"/>
              <a:ext cx="465615" cy="380259"/>
            </a:xfrm>
            <a:custGeom>
              <a:avLst/>
              <a:gdLst>
                <a:gd name="T0" fmla="*/ 135 w 364"/>
                <a:gd name="T1" fmla="*/ 0 h 471"/>
                <a:gd name="T2" fmla="*/ 0 w 364"/>
                <a:gd name="T3" fmla="*/ 0 h 471"/>
                <a:gd name="T4" fmla="*/ 0 w 364"/>
                <a:gd name="T5" fmla="*/ 471 h 471"/>
                <a:gd name="T6" fmla="*/ 364 w 364"/>
                <a:gd name="T7" fmla="*/ 471 h 471"/>
                <a:gd name="T8" fmla="*/ 135 w 364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71">
                  <a:moveTo>
                    <a:pt x="135" y="0"/>
                  </a:moveTo>
                  <a:lnTo>
                    <a:pt x="0" y="0"/>
                  </a:lnTo>
                  <a:lnTo>
                    <a:pt x="0" y="471"/>
                  </a:lnTo>
                  <a:lnTo>
                    <a:pt x="364" y="47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"/>
            <p:cNvSpPr>
              <a:spLocks/>
            </p:cNvSpPr>
            <p:nvPr/>
          </p:nvSpPr>
          <p:spPr bwMode="auto">
            <a:xfrm>
              <a:off x="4203344" y="5343035"/>
              <a:ext cx="1881647" cy="635743"/>
            </a:xfrm>
            <a:custGeom>
              <a:avLst/>
              <a:gdLst>
                <a:gd name="T0" fmla="*/ 388 w 405"/>
                <a:gd name="T1" fmla="*/ 101 h 136"/>
                <a:gd name="T2" fmla="*/ 383 w 405"/>
                <a:gd name="T3" fmla="*/ 101 h 136"/>
                <a:gd name="T4" fmla="*/ 349 w 405"/>
                <a:gd name="T5" fmla="*/ 68 h 136"/>
                <a:gd name="T6" fmla="*/ 47 w 405"/>
                <a:gd name="T7" fmla="*/ 68 h 136"/>
                <a:gd name="T8" fmla="*/ 29 w 405"/>
                <a:gd name="T9" fmla="*/ 0 h 136"/>
                <a:gd name="T10" fmla="*/ 0 w 405"/>
                <a:gd name="T11" fmla="*/ 0 h 136"/>
                <a:gd name="T12" fmla="*/ 0 w 405"/>
                <a:gd name="T13" fmla="*/ 102 h 136"/>
                <a:gd name="T14" fmla="*/ 34 w 405"/>
                <a:gd name="T15" fmla="*/ 136 h 136"/>
                <a:gd name="T16" fmla="*/ 344 w 405"/>
                <a:gd name="T17" fmla="*/ 136 h 136"/>
                <a:gd name="T18" fmla="*/ 349 w 405"/>
                <a:gd name="T19" fmla="*/ 136 h 136"/>
                <a:gd name="T20" fmla="*/ 383 w 405"/>
                <a:gd name="T21" fmla="*/ 136 h 136"/>
                <a:gd name="T22" fmla="*/ 388 w 405"/>
                <a:gd name="T23" fmla="*/ 136 h 136"/>
                <a:gd name="T24" fmla="*/ 405 w 405"/>
                <a:gd name="T25" fmla="*/ 118 h 136"/>
                <a:gd name="T26" fmla="*/ 388 w 405"/>
                <a:gd name="T27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36">
                  <a:moveTo>
                    <a:pt x="388" y="101"/>
                  </a:moveTo>
                  <a:cubicBezTo>
                    <a:pt x="383" y="101"/>
                    <a:pt x="383" y="101"/>
                    <a:pt x="383" y="101"/>
                  </a:cubicBezTo>
                  <a:cubicBezTo>
                    <a:pt x="382" y="83"/>
                    <a:pt x="367" y="68"/>
                    <a:pt x="349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1"/>
                    <a:pt x="15" y="136"/>
                    <a:pt x="34" y="136"/>
                  </a:cubicBezTo>
                  <a:cubicBezTo>
                    <a:pt x="344" y="136"/>
                    <a:pt x="344" y="136"/>
                    <a:pt x="344" y="136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383" y="136"/>
                    <a:pt x="383" y="136"/>
                    <a:pt x="383" y="136"/>
                  </a:cubicBezTo>
                  <a:cubicBezTo>
                    <a:pt x="388" y="136"/>
                    <a:pt x="388" y="136"/>
                    <a:pt x="388" y="136"/>
                  </a:cubicBezTo>
                  <a:cubicBezTo>
                    <a:pt x="397" y="136"/>
                    <a:pt x="405" y="128"/>
                    <a:pt x="405" y="118"/>
                  </a:cubicBezTo>
                  <a:cubicBezTo>
                    <a:pt x="405" y="109"/>
                    <a:pt x="397" y="101"/>
                    <a:pt x="388" y="10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8"/>
            <p:cNvSpPr>
              <a:spLocks noChangeArrowheads="1"/>
            </p:cNvSpPr>
            <p:nvPr/>
          </p:nvSpPr>
          <p:spPr bwMode="auto">
            <a:xfrm>
              <a:off x="4589651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9"/>
            <p:cNvSpPr>
              <a:spLocks noChangeArrowheads="1"/>
            </p:cNvSpPr>
            <p:nvPr/>
          </p:nvSpPr>
          <p:spPr bwMode="auto">
            <a:xfrm>
              <a:off x="5556535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0"/>
            <p:cNvSpPr>
              <a:spLocks noChangeArrowheads="1"/>
            </p:cNvSpPr>
            <p:nvPr/>
          </p:nvSpPr>
          <p:spPr bwMode="auto">
            <a:xfrm>
              <a:off x="5419505" y="5736378"/>
              <a:ext cx="101054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1"/>
            <p:cNvSpPr>
              <a:spLocks noChangeArrowheads="1"/>
            </p:cNvSpPr>
            <p:nvPr/>
          </p:nvSpPr>
          <p:spPr bwMode="auto">
            <a:xfrm>
              <a:off x="5281196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2"/>
            <p:cNvSpPr>
              <a:spLocks noChangeArrowheads="1"/>
            </p:cNvSpPr>
            <p:nvPr/>
          </p:nvSpPr>
          <p:spPr bwMode="auto">
            <a:xfrm>
              <a:off x="5694847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>
              <a:off x="4741871" y="5906798"/>
              <a:ext cx="465615" cy="231609"/>
            </a:xfrm>
            <a:custGeom>
              <a:avLst/>
              <a:gdLst>
                <a:gd name="T0" fmla="*/ 135 w 364"/>
                <a:gd name="T1" fmla="*/ 471 h 471"/>
                <a:gd name="T2" fmla="*/ 0 w 364"/>
                <a:gd name="T3" fmla="*/ 471 h 471"/>
                <a:gd name="T4" fmla="*/ 0 w 364"/>
                <a:gd name="T5" fmla="*/ 0 h 471"/>
                <a:gd name="T6" fmla="*/ 364 w 364"/>
                <a:gd name="T7" fmla="*/ 0 h 471"/>
                <a:gd name="T8" fmla="*/ 135 w 364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71">
                  <a:moveTo>
                    <a:pt x="135" y="471"/>
                  </a:moveTo>
                  <a:lnTo>
                    <a:pt x="0" y="471"/>
                  </a:lnTo>
                  <a:lnTo>
                    <a:pt x="0" y="0"/>
                  </a:lnTo>
                  <a:lnTo>
                    <a:pt x="364" y="0"/>
                  </a:lnTo>
                  <a:lnTo>
                    <a:pt x="135" y="47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1"/>
            <p:cNvSpPr>
              <a:spLocks noChangeArrowheads="1"/>
            </p:cNvSpPr>
            <p:nvPr/>
          </p:nvSpPr>
          <p:spPr bwMode="auto">
            <a:xfrm>
              <a:off x="5142887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1"/>
            <p:cNvSpPr>
              <a:spLocks noChangeArrowheads="1"/>
            </p:cNvSpPr>
            <p:nvPr/>
          </p:nvSpPr>
          <p:spPr bwMode="auto">
            <a:xfrm>
              <a:off x="5004578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1"/>
            <p:cNvSpPr>
              <a:spLocks noChangeArrowheads="1"/>
            </p:cNvSpPr>
            <p:nvPr/>
          </p:nvSpPr>
          <p:spPr bwMode="auto">
            <a:xfrm>
              <a:off x="4866269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1"/>
            <p:cNvSpPr>
              <a:spLocks noChangeArrowheads="1"/>
            </p:cNvSpPr>
            <p:nvPr/>
          </p:nvSpPr>
          <p:spPr bwMode="auto">
            <a:xfrm>
              <a:off x="4727960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78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 0.01505 L 0.06797 0.05208 L 0.31836 0.2331 L 0.53555 0.2331 " pathEditMode="relative" rAng="0" ptsTypes="AAAA">
                                      <p:cBhvr>
                                        <p:cTn id="1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521" y="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7762425" y="1111525"/>
            <a:ext cx="2803998" cy="1420139"/>
            <a:chOff x="4203344" y="5343035"/>
            <a:chExt cx="1881647" cy="795372"/>
          </a:xfrm>
        </p:grpSpPr>
        <p:sp>
          <p:nvSpPr>
            <p:cNvPr id="102" name="Freeform 7"/>
            <p:cNvSpPr>
              <a:spLocks/>
            </p:cNvSpPr>
            <p:nvPr/>
          </p:nvSpPr>
          <p:spPr bwMode="auto">
            <a:xfrm>
              <a:off x="4746988" y="5500024"/>
              <a:ext cx="465615" cy="380259"/>
            </a:xfrm>
            <a:custGeom>
              <a:avLst/>
              <a:gdLst>
                <a:gd name="T0" fmla="*/ 135 w 364"/>
                <a:gd name="T1" fmla="*/ 0 h 471"/>
                <a:gd name="T2" fmla="*/ 0 w 364"/>
                <a:gd name="T3" fmla="*/ 0 h 471"/>
                <a:gd name="T4" fmla="*/ 0 w 364"/>
                <a:gd name="T5" fmla="*/ 471 h 471"/>
                <a:gd name="T6" fmla="*/ 364 w 364"/>
                <a:gd name="T7" fmla="*/ 471 h 471"/>
                <a:gd name="T8" fmla="*/ 135 w 364"/>
                <a:gd name="T9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71">
                  <a:moveTo>
                    <a:pt x="135" y="0"/>
                  </a:moveTo>
                  <a:lnTo>
                    <a:pt x="0" y="0"/>
                  </a:lnTo>
                  <a:lnTo>
                    <a:pt x="0" y="471"/>
                  </a:lnTo>
                  <a:lnTo>
                    <a:pt x="364" y="47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4203344" y="5343035"/>
              <a:ext cx="1881647" cy="635743"/>
            </a:xfrm>
            <a:custGeom>
              <a:avLst/>
              <a:gdLst>
                <a:gd name="T0" fmla="*/ 388 w 405"/>
                <a:gd name="T1" fmla="*/ 101 h 136"/>
                <a:gd name="T2" fmla="*/ 383 w 405"/>
                <a:gd name="T3" fmla="*/ 101 h 136"/>
                <a:gd name="T4" fmla="*/ 349 w 405"/>
                <a:gd name="T5" fmla="*/ 68 h 136"/>
                <a:gd name="T6" fmla="*/ 47 w 405"/>
                <a:gd name="T7" fmla="*/ 68 h 136"/>
                <a:gd name="T8" fmla="*/ 29 w 405"/>
                <a:gd name="T9" fmla="*/ 0 h 136"/>
                <a:gd name="T10" fmla="*/ 0 w 405"/>
                <a:gd name="T11" fmla="*/ 0 h 136"/>
                <a:gd name="T12" fmla="*/ 0 w 405"/>
                <a:gd name="T13" fmla="*/ 102 h 136"/>
                <a:gd name="T14" fmla="*/ 34 w 405"/>
                <a:gd name="T15" fmla="*/ 136 h 136"/>
                <a:gd name="T16" fmla="*/ 344 w 405"/>
                <a:gd name="T17" fmla="*/ 136 h 136"/>
                <a:gd name="T18" fmla="*/ 349 w 405"/>
                <a:gd name="T19" fmla="*/ 136 h 136"/>
                <a:gd name="T20" fmla="*/ 383 w 405"/>
                <a:gd name="T21" fmla="*/ 136 h 136"/>
                <a:gd name="T22" fmla="*/ 388 w 405"/>
                <a:gd name="T23" fmla="*/ 136 h 136"/>
                <a:gd name="T24" fmla="*/ 405 w 405"/>
                <a:gd name="T25" fmla="*/ 118 h 136"/>
                <a:gd name="T26" fmla="*/ 388 w 405"/>
                <a:gd name="T27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36">
                  <a:moveTo>
                    <a:pt x="388" y="101"/>
                  </a:moveTo>
                  <a:cubicBezTo>
                    <a:pt x="383" y="101"/>
                    <a:pt x="383" y="101"/>
                    <a:pt x="383" y="101"/>
                  </a:cubicBezTo>
                  <a:cubicBezTo>
                    <a:pt x="382" y="83"/>
                    <a:pt x="367" y="68"/>
                    <a:pt x="349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1"/>
                    <a:pt x="15" y="136"/>
                    <a:pt x="34" y="136"/>
                  </a:cubicBezTo>
                  <a:cubicBezTo>
                    <a:pt x="344" y="136"/>
                    <a:pt x="344" y="136"/>
                    <a:pt x="344" y="136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383" y="136"/>
                    <a:pt x="383" y="136"/>
                    <a:pt x="383" y="136"/>
                  </a:cubicBezTo>
                  <a:cubicBezTo>
                    <a:pt x="388" y="136"/>
                    <a:pt x="388" y="136"/>
                    <a:pt x="388" y="136"/>
                  </a:cubicBezTo>
                  <a:cubicBezTo>
                    <a:pt x="397" y="136"/>
                    <a:pt x="405" y="128"/>
                    <a:pt x="405" y="118"/>
                  </a:cubicBezTo>
                  <a:cubicBezTo>
                    <a:pt x="405" y="109"/>
                    <a:pt x="397" y="101"/>
                    <a:pt x="388" y="10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8"/>
            <p:cNvSpPr>
              <a:spLocks noChangeArrowheads="1"/>
            </p:cNvSpPr>
            <p:nvPr/>
          </p:nvSpPr>
          <p:spPr bwMode="auto">
            <a:xfrm>
              <a:off x="4589651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9"/>
            <p:cNvSpPr>
              <a:spLocks noChangeArrowheads="1"/>
            </p:cNvSpPr>
            <p:nvPr/>
          </p:nvSpPr>
          <p:spPr bwMode="auto">
            <a:xfrm>
              <a:off x="5556535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0"/>
            <p:cNvSpPr>
              <a:spLocks noChangeArrowheads="1"/>
            </p:cNvSpPr>
            <p:nvPr/>
          </p:nvSpPr>
          <p:spPr bwMode="auto">
            <a:xfrm>
              <a:off x="5419505" y="5736378"/>
              <a:ext cx="101054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1"/>
            <p:cNvSpPr>
              <a:spLocks noChangeArrowheads="1"/>
            </p:cNvSpPr>
            <p:nvPr/>
          </p:nvSpPr>
          <p:spPr bwMode="auto">
            <a:xfrm>
              <a:off x="5281196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"/>
            <p:cNvSpPr>
              <a:spLocks noChangeArrowheads="1"/>
            </p:cNvSpPr>
            <p:nvPr/>
          </p:nvSpPr>
          <p:spPr bwMode="auto">
            <a:xfrm>
              <a:off x="5694847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"/>
            <p:cNvSpPr>
              <a:spLocks/>
            </p:cNvSpPr>
            <p:nvPr/>
          </p:nvSpPr>
          <p:spPr bwMode="auto">
            <a:xfrm>
              <a:off x="4741871" y="5906798"/>
              <a:ext cx="465615" cy="231609"/>
            </a:xfrm>
            <a:custGeom>
              <a:avLst/>
              <a:gdLst>
                <a:gd name="T0" fmla="*/ 135 w 364"/>
                <a:gd name="T1" fmla="*/ 471 h 471"/>
                <a:gd name="T2" fmla="*/ 0 w 364"/>
                <a:gd name="T3" fmla="*/ 471 h 471"/>
                <a:gd name="T4" fmla="*/ 0 w 364"/>
                <a:gd name="T5" fmla="*/ 0 h 471"/>
                <a:gd name="T6" fmla="*/ 364 w 364"/>
                <a:gd name="T7" fmla="*/ 0 h 471"/>
                <a:gd name="T8" fmla="*/ 135 w 364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471">
                  <a:moveTo>
                    <a:pt x="135" y="471"/>
                  </a:moveTo>
                  <a:lnTo>
                    <a:pt x="0" y="471"/>
                  </a:lnTo>
                  <a:lnTo>
                    <a:pt x="0" y="0"/>
                  </a:lnTo>
                  <a:lnTo>
                    <a:pt x="364" y="0"/>
                  </a:lnTo>
                  <a:lnTo>
                    <a:pt x="135" y="47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142887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1"/>
            <p:cNvSpPr>
              <a:spLocks noChangeArrowheads="1"/>
            </p:cNvSpPr>
            <p:nvPr/>
          </p:nvSpPr>
          <p:spPr bwMode="auto">
            <a:xfrm>
              <a:off x="5004578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1"/>
            <p:cNvSpPr>
              <a:spLocks noChangeArrowheads="1"/>
            </p:cNvSpPr>
            <p:nvPr/>
          </p:nvSpPr>
          <p:spPr bwMode="auto">
            <a:xfrm>
              <a:off x="4866269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1"/>
            <p:cNvSpPr>
              <a:spLocks noChangeArrowheads="1"/>
            </p:cNvSpPr>
            <p:nvPr/>
          </p:nvSpPr>
          <p:spPr bwMode="auto">
            <a:xfrm>
              <a:off x="4727960" y="5736378"/>
              <a:ext cx="102333" cy="1023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24915" y="1179019"/>
            <a:ext cx="95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AB1234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462151" y="2596661"/>
            <a:ext cx="11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01/01/17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401524" y="717035"/>
            <a:ext cx="164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265 passengers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505817" y="1676032"/>
            <a:ext cx="164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EDI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71771" y="2271804"/>
            <a:ext cx="164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SEA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841203" y="2625972"/>
            <a:ext cx="164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 1:27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117546" y="2946509"/>
            <a:ext cx="11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10431" y="3890404"/>
            <a:ext cx="5008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lackadder ITC" panose="04020505051007020D02" pitchFamily="82" charset="0"/>
              </a:rPr>
              <a:t>f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4529" y="4052885"/>
            <a:ext cx="82057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(        ) = late?</a:t>
            </a:r>
          </a:p>
        </p:txBody>
      </p:sp>
    </p:spTree>
    <p:extLst>
      <p:ext uri="{BB962C8B-B14F-4D97-AF65-F5344CB8AC3E}">
        <p14:creationId xmlns:p14="http://schemas.microsoft.com/office/powerpoint/2010/main" val="245666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0.14844 0.3777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1888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3.7037E-6 L 0.11966 0.336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1682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1.85185E-6 L -0.17748 0.2870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0" y="1435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-1.48148E-6 L -0.05495 0.5472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2736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4.44444E-6 L 0.04752 0.3043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1520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-1.48148E-6 L -1.25E-6 0.2810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5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2.22222E-6 L -0.06745 0.3578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10431" y="3890404"/>
            <a:ext cx="5008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lackadder ITC" panose="04020505051007020D02" pitchFamily="82" charset="0"/>
              </a:rPr>
              <a:t>f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4529" y="4052885"/>
            <a:ext cx="82057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(        ) 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34738" y="4461504"/>
            <a:ext cx="202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[2,256,5,1,7,3,27]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01010" y="4461504"/>
            <a:ext cx="74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 |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8082" y="4761622"/>
            <a:ext cx="145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72513" y="4761622"/>
            <a:ext cx="145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105921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Data"/>
          <p:cNvGrpSpPr/>
          <p:nvPr/>
        </p:nvGrpSpPr>
        <p:grpSpPr>
          <a:xfrm>
            <a:off x="8399903" y="842701"/>
            <a:ext cx="1204130" cy="1592303"/>
            <a:chOff x="8449489" y="376375"/>
            <a:chExt cx="1204130" cy="1592303"/>
          </a:xfrm>
        </p:grpSpPr>
        <p:grpSp>
          <p:nvGrpSpPr>
            <p:cNvPr id="8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9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478297" y="735501"/>
              <a:ext cx="1175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1,2,1,4,5,1</a:t>
              </a:r>
            </a:p>
            <a:p>
              <a:r>
                <a:rPr lang="en-US" dirty="0"/>
                <a:t>2,1,3,2,3,0</a:t>
              </a:r>
            </a:p>
            <a:p>
              <a:r>
                <a:rPr lang="en-US" dirty="0"/>
                <a:t>1,3,1,2,2,1</a:t>
              </a:r>
            </a:p>
            <a:p>
              <a:r>
                <a:rPr lang="en-US" dirty="0"/>
                <a:t>4,2,3,1,6,0</a:t>
              </a:r>
            </a:p>
          </p:txBody>
        </p:sp>
      </p:grpSp>
      <p:grpSp>
        <p:nvGrpSpPr>
          <p:cNvPr id="14" name="train"/>
          <p:cNvGrpSpPr/>
          <p:nvPr/>
        </p:nvGrpSpPr>
        <p:grpSpPr>
          <a:xfrm>
            <a:off x="7693788" y="832876"/>
            <a:ext cx="1204130" cy="1592303"/>
            <a:chOff x="7644835" y="1335665"/>
            <a:chExt cx="1204130" cy="1592303"/>
          </a:xfrm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 bwMode="auto">
            <a:xfrm>
              <a:off x="7644835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44835" y="172925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1,2,1,4,5,1</a:t>
              </a:r>
            </a:p>
            <a:p>
              <a:r>
                <a:rPr lang="en-US" dirty="0"/>
                <a:t>2,1,3,2,3,0</a:t>
              </a:r>
            </a:p>
          </p:txBody>
        </p:sp>
      </p:grpSp>
      <p:grpSp>
        <p:nvGrpSpPr>
          <p:cNvPr id="16" name="test"/>
          <p:cNvGrpSpPr/>
          <p:nvPr/>
        </p:nvGrpSpPr>
        <p:grpSpPr>
          <a:xfrm>
            <a:off x="8926726" y="836573"/>
            <a:ext cx="1204130" cy="1592303"/>
            <a:chOff x="9140660" y="1335665"/>
            <a:chExt cx="1204130" cy="1592303"/>
          </a:xfrm>
        </p:grpSpPr>
        <p:grpSp>
          <p:nvGrpSpPr>
            <p:cNvPr id="18" name="Group 20"/>
            <p:cNvGrpSpPr>
              <a:grpSpLocks noChangeAspect="1"/>
            </p:cNvGrpSpPr>
            <p:nvPr/>
          </p:nvGrpSpPr>
          <p:grpSpPr bwMode="auto">
            <a:xfrm>
              <a:off x="9140660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9163634" y="172925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1,3,1,2,2,1</a:t>
              </a:r>
            </a:p>
            <a:p>
              <a:r>
                <a:rPr lang="en-US" dirty="0"/>
                <a:t>4,2,3,1,6,0</a:t>
              </a:r>
            </a:p>
          </p:txBody>
        </p:sp>
      </p:grpSp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model function"/>
          <p:cNvGrpSpPr/>
          <p:nvPr/>
        </p:nvGrpSpPr>
        <p:grpSpPr>
          <a:xfrm>
            <a:off x="9807184" y="2816335"/>
            <a:ext cx="1847813" cy="1060946"/>
            <a:chOff x="8323925" y="4005642"/>
            <a:chExt cx="1847813" cy="1060946"/>
          </a:xfrm>
        </p:grpSpPr>
        <p:sp>
          <p:nvSpPr>
            <p:cNvPr id="42" name="TextBox 41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grpSp>
        <p:nvGrpSpPr>
          <p:cNvPr id="44" name="prediction"/>
          <p:cNvGrpSpPr/>
          <p:nvPr/>
        </p:nvGrpSpPr>
        <p:grpSpPr>
          <a:xfrm>
            <a:off x="10012427" y="3877281"/>
            <a:ext cx="1204130" cy="1592303"/>
            <a:chOff x="8449489" y="376375"/>
            <a:chExt cx="1204130" cy="1592303"/>
          </a:xfrm>
        </p:grpSpPr>
        <p:grpSp>
          <p:nvGrpSpPr>
            <p:cNvPr id="45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7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813348" y="735501"/>
              <a:ext cx="4764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1,1</a:t>
              </a:r>
            </a:p>
            <a:p>
              <a:r>
                <a:rPr lang="en-US" dirty="0"/>
                <a:t>0,0</a:t>
              </a:r>
            </a:p>
            <a:p>
              <a:r>
                <a:rPr lang="en-US" dirty="0"/>
                <a:t>1,1</a:t>
              </a:r>
            </a:p>
            <a:p>
              <a:r>
                <a:rPr lang="en-US" dirty="0"/>
                <a:t>0,1</a:t>
              </a:r>
            </a:p>
          </p:txBody>
        </p:sp>
      </p:grpSp>
      <p:grpSp>
        <p:nvGrpSpPr>
          <p:cNvPr id="33" name="vector_test"/>
          <p:cNvGrpSpPr/>
          <p:nvPr/>
        </p:nvGrpSpPr>
        <p:grpSpPr>
          <a:xfrm>
            <a:off x="8869110" y="846398"/>
            <a:ext cx="1316386" cy="1592303"/>
            <a:chOff x="9092075" y="1335665"/>
            <a:chExt cx="1316386" cy="1592303"/>
          </a:xfrm>
        </p:grpSpPr>
        <p:grpSp>
          <p:nvGrpSpPr>
            <p:cNvPr id="34" name="Group 20"/>
            <p:cNvGrpSpPr>
              <a:grpSpLocks noChangeAspect="1"/>
            </p:cNvGrpSpPr>
            <p:nvPr/>
          </p:nvGrpSpPr>
          <p:grpSpPr bwMode="auto">
            <a:xfrm>
              <a:off x="9140660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092075" y="1729252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  <a:p>
              <a:r>
                <a:rPr lang="en-US" dirty="0"/>
                <a:t>[4,2,3,1,6],0</a:t>
              </a:r>
            </a:p>
          </p:txBody>
        </p:sp>
      </p:grpSp>
      <p:grpSp>
        <p:nvGrpSpPr>
          <p:cNvPr id="28" name="vector_train"/>
          <p:cNvGrpSpPr/>
          <p:nvPr/>
        </p:nvGrpSpPr>
        <p:grpSpPr>
          <a:xfrm>
            <a:off x="7628210" y="846398"/>
            <a:ext cx="1316386" cy="1592303"/>
            <a:chOff x="7581227" y="1335665"/>
            <a:chExt cx="1316386" cy="1592303"/>
          </a:xfrm>
        </p:grpSpPr>
        <p:grpSp>
          <p:nvGrpSpPr>
            <p:cNvPr id="29" name="Group 28"/>
            <p:cNvGrpSpPr>
              <a:grpSpLocks noChangeAspect="1"/>
            </p:cNvGrpSpPr>
            <p:nvPr/>
          </p:nvGrpSpPr>
          <p:grpSpPr bwMode="auto">
            <a:xfrm>
              <a:off x="7644835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1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581227" y="1729252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r>
                <a:rPr lang="en-US" dirty="0"/>
                <a:t>[2,1,3,2,3],0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1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046 L -0.10834 0.09908 L -0.13373 0.20463 L -0.09857 0.26042 L 0.05351 0.24283 " pathEditMode="relative" ptsTypes="AAAAA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8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046 L 0.09375 0.06667 C 0.09401 0.1331 0.09427 0.19954 0.09453 0.26621 " pathEditMode="relative" ptsTypes="AAA">
                                      <p:cBhvr>
                                        <p:cTn id="6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Data"/>
          <p:cNvGrpSpPr/>
          <p:nvPr/>
        </p:nvGrpSpPr>
        <p:grpSpPr>
          <a:xfrm>
            <a:off x="8399903" y="842701"/>
            <a:ext cx="1204130" cy="1592303"/>
            <a:chOff x="8449489" y="376375"/>
            <a:chExt cx="1204130" cy="1592303"/>
          </a:xfrm>
        </p:grpSpPr>
        <p:grpSp>
          <p:nvGrpSpPr>
            <p:cNvPr id="8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9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478297" y="735501"/>
              <a:ext cx="11753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1,2,1,4,5,1</a:t>
              </a:r>
            </a:p>
            <a:p>
              <a:r>
                <a:rPr lang="en-US" dirty="0"/>
                <a:t>2,1,3,2,3,0</a:t>
              </a:r>
            </a:p>
            <a:p>
              <a:r>
                <a:rPr lang="en-US" dirty="0"/>
                <a:t>1,3,1,2,2,1</a:t>
              </a:r>
            </a:p>
            <a:p>
              <a:r>
                <a:rPr lang="en-US" dirty="0"/>
                <a:t>4,2,3,1,6,0</a:t>
              </a:r>
            </a:p>
          </p:txBody>
        </p:sp>
      </p:grpSp>
      <p:grpSp>
        <p:nvGrpSpPr>
          <p:cNvPr id="14" name="train"/>
          <p:cNvGrpSpPr/>
          <p:nvPr/>
        </p:nvGrpSpPr>
        <p:grpSpPr>
          <a:xfrm>
            <a:off x="7693788" y="832876"/>
            <a:ext cx="1204130" cy="1592303"/>
            <a:chOff x="7644835" y="1335665"/>
            <a:chExt cx="1204130" cy="1592303"/>
          </a:xfrm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 bwMode="auto">
            <a:xfrm>
              <a:off x="7644835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44835" y="172925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1,2,1,4,5,1</a:t>
              </a:r>
            </a:p>
            <a:p>
              <a:r>
                <a:rPr lang="en-US" dirty="0"/>
                <a:t>2,1,3,2,3,0</a:t>
              </a:r>
            </a:p>
          </p:txBody>
        </p:sp>
      </p:grpSp>
      <p:grpSp>
        <p:nvGrpSpPr>
          <p:cNvPr id="16" name="test"/>
          <p:cNvGrpSpPr/>
          <p:nvPr/>
        </p:nvGrpSpPr>
        <p:grpSpPr>
          <a:xfrm>
            <a:off x="8926726" y="836573"/>
            <a:ext cx="1204130" cy="1592303"/>
            <a:chOff x="9140660" y="1335665"/>
            <a:chExt cx="1204130" cy="1592303"/>
          </a:xfrm>
        </p:grpSpPr>
        <p:grpSp>
          <p:nvGrpSpPr>
            <p:cNvPr id="18" name="Group 20"/>
            <p:cNvGrpSpPr>
              <a:grpSpLocks noChangeAspect="1"/>
            </p:cNvGrpSpPr>
            <p:nvPr/>
          </p:nvGrpSpPr>
          <p:grpSpPr bwMode="auto">
            <a:xfrm>
              <a:off x="9140660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9163634" y="172925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1,3,1,2,2,1</a:t>
              </a:r>
            </a:p>
            <a:p>
              <a:r>
                <a:rPr lang="en-US" dirty="0"/>
                <a:t>4,2,3,1,6,0</a:t>
              </a:r>
            </a:p>
          </p:txBody>
        </p:sp>
      </p:grpSp>
      <p:sp>
        <p:nvSpPr>
          <p:cNvPr id="38" name="Cog 2"/>
          <p:cNvSpPr>
            <a:spLocks noEditPoints="1"/>
          </p:cNvSpPr>
          <p:nvPr/>
        </p:nvSpPr>
        <p:spPr bwMode="auto">
          <a:xfrm>
            <a:off x="8173784" y="3452501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Cog 3"/>
          <p:cNvSpPr>
            <a:spLocks noEditPoints="1"/>
          </p:cNvSpPr>
          <p:nvPr/>
        </p:nvSpPr>
        <p:spPr bwMode="auto">
          <a:xfrm>
            <a:off x="8470646" y="2858776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og 4"/>
          <p:cNvSpPr>
            <a:spLocks noEditPoints="1"/>
          </p:cNvSpPr>
          <p:nvPr/>
        </p:nvSpPr>
        <p:spPr bwMode="auto">
          <a:xfrm>
            <a:off x="9164384" y="3536639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model function"/>
          <p:cNvGrpSpPr/>
          <p:nvPr/>
        </p:nvGrpSpPr>
        <p:grpSpPr>
          <a:xfrm>
            <a:off x="9807184" y="2816335"/>
            <a:ext cx="1847813" cy="1060946"/>
            <a:chOff x="8323925" y="4005642"/>
            <a:chExt cx="1847813" cy="1060946"/>
          </a:xfrm>
        </p:grpSpPr>
        <p:sp>
          <p:nvSpPr>
            <p:cNvPr id="42" name="TextBox 41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grpSp>
        <p:nvGrpSpPr>
          <p:cNvPr id="44" name="prediction"/>
          <p:cNvGrpSpPr/>
          <p:nvPr/>
        </p:nvGrpSpPr>
        <p:grpSpPr>
          <a:xfrm>
            <a:off x="10012427" y="3877281"/>
            <a:ext cx="1204130" cy="1592303"/>
            <a:chOff x="8449489" y="376375"/>
            <a:chExt cx="1204130" cy="1592303"/>
          </a:xfrm>
        </p:grpSpPr>
        <p:grpSp>
          <p:nvGrpSpPr>
            <p:cNvPr id="45" name="Group 20"/>
            <p:cNvGrpSpPr>
              <a:grpSpLocks noChangeAspect="1"/>
            </p:cNvGrpSpPr>
            <p:nvPr/>
          </p:nvGrpSpPr>
          <p:grpSpPr bwMode="auto">
            <a:xfrm>
              <a:off x="8449489" y="37637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7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813348" y="735501"/>
              <a:ext cx="3016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r>
                <a:rPr lang="en-US" dirty="0"/>
                <a:t>1</a:t>
              </a:r>
            </a:p>
            <a:p>
              <a:r>
                <a:rPr lang="en-US" dirty="0"/>
                <a:t>1</a:t>
              </a:r>
            </a:p>
          </p:txBody>
        </p:sp>
      </p:grpSp>
      <p:grpSp>
        <p:nvGrpSpPr>
          <p:cNvPr id="33" name="vector_test"/>
          <p:cNvGrpSpPr/>
          <p:nvPr/>
        </p:nvGrpSpPr>
        <p:grpSpPr>
          <a:xfrm>
            <a:off x="8869110" y="846398"/>
            <a:ext cx="1316386" cy="1592303"/>
            <a:chOff x="9092075" y="1335665"/>
            <a:chExt cx="1316386" cy="1592303"/>
          </a:xfrm>
        </p:grpSpPr>
        <p:grpSp>
          <p:nvGrpSpPr>
            <p:cNvPr id="34" name="Group 20"/>
            <p:cNvGrpSpPr>
              <a:grpSpLocks noChangeAspect="1"/>
            </p:cNvGrpSpPr>
            <p:nvPr/>
          </p:nvGrpSpPr>
          <p:grpSpPr bwMode="auto">
            <a:xfrm>
              <a:off x="9140660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092075" y="1729252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[1,3,1,2,2],1</a:t>
              </a:r>
            </a:p>
            <a:p>
              <a:r>
                <a:rPr lang="en-US" dirty="0"/>
                <a:t>[4,2,3,1,6],0</a:t>
              </a:r>
            </a:p>
          </p:txBody>
        </p:sp>
      </p:grpSp>
      <p:grpSp>
        <p:nvGrpSpPr>
          <p:cNvPr id="28" name="vector_train"/>
          <p:cNvGrpSpPr/>
          <p:nvPr/>
        </p:nvGrpSpPr>
        <p:grpSpPr>
          <a:xfrm>
            <a:off x="7628210" y="846398"/>
            <a:ext cx="1316386" cy="1592303"/>
            <a:chOff x="7581227" y="1335665"/>
            <a:chExt cx="1316386" cy="1592303"/>
          </a:xfrm>
        </p:grpSpPr>
        <p:grpSp>
          <p:nvGrpSpPr>
            <p:cNvPr id="29" name="Group 28"/>
            <p:cNvGrpSpPr>
              <a:grpSpLocks noChangeAspect="1"/>
            </p:cNvGrpSpPr>
            <p:nvPr/>
          </p:nvGrpSpPr>
          <p:grpSpPr bwMode="auto">
            <a:xfrm>
              <a:off x="7644835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1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581227" y="1729252"/>
              <a:ext cx="13163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[1,2,1,4,5],1</a:t>
              </a:r>
            </a:p>
            <a:p>
              <a:r>
                <a:rPr lang="en-US" dirty="0"/>
                <a:t>[2,1,3,2,3],0</a:t>
              </a:r>
            </a:p>
          </p:txBody>
        </p:sp>
      </p:grpSp>
      <p:grpSp>
        <p:nvGrpSpPr>
          <p:cNvPr id="49" name="vector_test"/>
          <p:cNvGrpSpPr/>
          <p:nvPr/>
        </p:nvGrpSpPr>
        <p:grpSpPr>
          <a:xfrm>
            <a:off x="10284844" y="819854"/>
            <a:ext cx="1252715" cy="1592303"/>
            <a:chOff x="9092075" y="1335665"/>
            <a:chExt cx="1252715" cy="1592303"/>
          </a:xfrm>
        </p:grpSpPr>
        <p:grpSp>
          <p:nvGrpSpPr>
            <p:cNvPr id="50" name="Group 20"/>
            <p:cNvGrpSpPr>
              <a:grpSpLocks noChangeAspect="1"/>
            </p:cNvGrpSpPr>
            <p:nvPr/>
          </p:nvGrpSpPr>
          <p:grpSpPr bwMode="auto">
            <a:xfrm>
              <a:off x="9140660" y="1335665"/>
              <a:ext cx="1204130" cy="1592303"/>
              <a:chOff x="3915" y="2947"/>
              <a:chExt cx="456" cy="6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52" name="Freeform 21"/>
              <p:cNvSpPr>
                <a:spLocks/>
              </p:cNvSpPr>
              <p:nvPr/>
            </p:nvSpPr>
            <p:spPr bwMode="auto">
              <a:xfrm>
                <a:off x="3915" y="2947"/>
                <a:ext cx="456" cy="603"/>
              </a:xfrm>
              <a:custGeom>
                <a:avLst/>
                <a:gdLst>
                  <a:gd name="T0" fmla="*/ 456 w 456"/>
                  <a:gd name="T1" fmla="*/ 603 h 603"/>
                  <a:gd name="T2" fmla="*/ 0 w 456"/>
                  <a:gd name="T3" fmla="*/ 603 h 603"/>
                  <a:gd name="T4" fmla="*/ 0 w 456"/>
                  <a:gd name="T5" fmla="*/ 136 h 603"/>
                  <a:gd name="T6" fmla="*/ 144 w 456"/>
                  <a:gd name="T7" fmla="*/ 0 h 603"/>
                  <a:gd name="T8" fmla="*/ 456 w 456"/>
                  <a:gd name="T9" fmla="*/ 0 h 603"/>
                  <a:gd name="T10" fmla="*/ 456 w 456"/>
                  <a:gd name="T1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603">
                    <a:moveTo>
                      <a:pt x="456" y="603"/>
                    </a:moveTo>
                    <a:lnTo>
                      <a:pt x="0" y="603"/>
                    </a:lnTo>
                    <a:lnTo>
                      <a:pt x="0" y="136"/>
                    </a:lnTo>
                    <a:lnTo>
                      <a:pt x="144" y="0"/>
                    </a:lnTo>
                    <a:lnTo>
                      <a:pt x="456" y="0"/>
                    </a:lnTo>
                    <a:lnTo>
                      <a:pt x="456" y="603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737373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2"/>
              <p:cNvSpPr>
                <a:spLocks/>
              </p:cNvSpPr>
              <p:nvPr/>
            </p:nvSpPr>
            <p:spPr bwMode="auto">
              <a:xfrm>
                <a:off x="3915" y="2947"/>
                <a:ext cx="144" cy="136"/>
              </a:xfrm>
              <a:custGeom>
                <a:avLst/>
                <a:gdLst>
                  <a:gd name="T0" fmla="*/ 144 w 144"/>
                  <a:gd name="T1" fmla="*/ 136 h 136"/>
                  <a:gd name="T2" fmla="*/ 0 w 144"/>
                  <a:gd name="T3" fmla="*/ 136 h 136"/>
                  <a:gd name="T4" fmla="*/ 144 w 144"/>
                  <a:gd name="T5" fmla="*/ 0 h 136"/>
                  <a:gd name="T6" fmla="*/ 144 w 144"/>
                  <a:gd name="T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36">
                    <a:moveTo>
                      <a:pt x="144" y="136"/>
                    </a:moveTo>
                    <a:lnTo>
                      <a:pt x="0" y="136"/>
                    </a:lnTo>
                    <a:lnTo>
                      <a:pt x="144" y="0"/>
                    </a:lnTo>
                    <a:lnTo>
                      <a:pt x="144" y="136"/>
                    </a:lnTo>
                    <a:close/>
                  </a:path>
                </a:pathLst>
              </a:custGeom>
              <a:solidFill>
                <a:srgbClr val="737373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9092075" y="1729252"/>
              <a:ext cx="11416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[8,5,1,2,2]</a:t>
              </a:r>
            </a:p>
            <a:p>
              <a:r>
                <a:rPr lang="en-US" dirty="0"/>
                <a:t>[4,6,3,1,6]</a:t>
              </a:r>
            </a:p>
            <a:p>
              <a:r>
                <a:rPr lang="en-US" dirty="0"/>
                <a:t>[7,1,3,2,3]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68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109</Words>
  <Application>Microsoft Office PowerPoint</Application>
  <PresentationFormat>Widescreen</PresentationFormat>
  <Paragraphs>59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Blackadder ITC</vt:lpstr>
      <vt:lpstr>Calibri</vt:lpstr>
      <vt:lpstr>Calibri Light</vt:lpstr>
      <vt:lpstr>Office Theme</vt:lpstr>
      <vt:lpstr>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Lake</dc:title>
  <dc:creator>Graeme Malcolm</dc:creator>
  <cp:lastModifiedBy>Graeme Malcolm</cp:lastModifiedBy>
  <cp:revision>34</cp:revision>
  <dcterms:created xsi:type="dcterms:W3CDTF">2016-11-09T01:08:37Z</dcterms:created>
  <dcterms:modified xsi:type="dcterms:W3CDTF">2016-12-07T18:50:36Z</dcterms:modified>
</cp:coreProperties>
</file>