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66859" autoAdjust="0"/>
  </p:normalViewPr>
  <p:slideViewPr>
    <p:cSldViewPr snapToGrid="0">
      <p:cViewPr varScale="1">
        <p:scale>
          <a:sx n="42" d="100"/>
          <a:sy n="42" d="100"/>
        </p:scale>
        <p:origin x="8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B6-4AEE-8C2D-78371BCA1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015736"/>
        <c:axId val="515014752"/>
      </c:scatterChart>
      <c:valAx>
        <c:axId val="515015736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014752"/>
        <c:crosses val="autoZero"/>
        <c:crossBetween val="midCat"/>
      </c:valAx>
      <c:valAx>
        <c:axId val="515014752"/>
        <c:scaling>
          <c:orientation val="minMax"/>
          <c:max val="3.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015736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0CEF-6B3D-4D86-9EE3-8B0880CDA21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B862-8E58-489F-ADEA-6B3DC1F0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3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Azure cloud provides an opportunity to capture and analyze all of this data.</a:t>
            </a:r>
          </a:p>
          <a:p>
            <a:endParaRPr lang="en-US" baseline="0" dirty="0"/>
          </a:p>
          <a:p>
            <a:r>
              <a:rPr lang="en-US" baseline="0" dirty="0"/>
              <a:t>CLICK</a:t>
            </a:r>
          </a:p>
          <a:p>
            <a:r>
              <a:rPr lang="en-US" baseline="0" dirty="0"/>
              <a:t>Azure Data Lake Store is a cloud-based repository for all kinds of data,</a:t>
            </a:r>
          </a:p>
          <a:p>
            <a:endParaRPr lang="en-US" baseline="0" dirty="0"/>
          </a:p>
          <a:p>
            <a:r>
              <a:rPr lang="en-US" baseline="0" dirty="0"/>
              <a:t>CLICK</a:t>
            </a:r>
          </a:p>
          <a:p>
            <a:r>
              <a:rPr lang="en-US" baseline="0" dirty="0"/>
              <a:t>To which you can upload an unlimited number of files, each of unlimited size.</a:t>
            </a:r>
          </a:p>
          <a:p>
            <a:endParaRPr lang="en-US" baseline="0" dirty="0"/>
          </a:p>
          <a:p>
            <a:r>
              <a:rPr lang="en-US" baseline="0" dirty="0"/>
              <a:t>CLICK</a:t>
            </a:r>
          </a:p>
          <a:p>
            <a:r>
              <a:rPr lang="en-US" baseline="0" dirty="0"/>
              <a:t>Integration with other Azure services, like Azure Active Directory enables you to manage security of this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6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07" y="1594151"/>
            <a:ext cx="1396369" cy="816060"/>
          </a:xfrm>
          <a:prstGeom prst="rect">
            <a:avLst/>
          </a:prstGeom>
        </p:spPr>
      </p:pic>
      <p:sp>
        <p:nvSpPr>
          <p:cNvPr id="120" name="AutoShape 3"/>
          <p:cNvSpPr>
            <a:spLocks noChangeAspect="1" noChangeArrowheads="1" noTextEdit="1"/>
          </p:cNvSpPr>
          <p:nvPr/>
        </p:nvSpPr>
        <p:spPr bwMode="auto">
          <a:xfrm>
            <a:off x="4208461" y="5277798"/>
            <a:ext cx="1881647" cy="110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rapezoid 9"/>
          <p:cNvSpPr/>
          <p:nvPr/>
        </p:nvSpPr>
        <p:spPr>
          <a:xfrm>
            <a:off x="7052807" y="3116911"/>
            <a:ext cx="5327374" cy="779228"/>
          </a:xfrm>
          <a:prstGeom prst="trapezoid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  <a:stCxn id="10" idx="1"/>
            <a:endCxn id="10" idx="3"/>
          </p:cNvCxnSpPr>
          <p:nvPr/>
        </p:nvCxnSpPr>
        <p:spPr>
          <a:xfrm>
            <a:off x="7150211" y="3506525"/>
            <a:ext cx="513256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731974" y="1434379"/>
            <a:ext cx="1881647" cy="795372"/>
            <a:chOff x="4203344" y="5343035"/>
            <a:chExt cx="1881647" cy="795372"/>
          </a:xfrm>
        </p:grpSpPr>
        <p:sp>
          <p:nvSpPr>
            <p:cNvPr id="119" name="Freeform 7"/>
            <p:cNvSpPr>
              <a:spLocks/>
            </p:cNvSpPr>
            <p:nvPr/>
          </p:nvSpPr>
          <p:spPr bwMode="auto">
            <a:xfrm>
              <a:off x="4746988" y="5500024"/>
              <a:ext cx="465615" cy="380259"/>
            </a:xfrm>
            <a:custGeom>
              <a:avLst/>
              <a:gdLst>
                <a:gd name="T0" fmla="*/ 135 w 364"/>
                <a:gd name="T1" fmla="*/ 0 h 471"/>
                <a:gd name="T2" fmla="*/ 0 w 364"/>
                <a:gd name="T3" fmla="*/ 0 h 471"/>
                <a:gd name="T4" fmla="*/ 0 w 364"/>
                <a:gd name="T5" fmla="*/ 471 h 471"/>
                <a:gd name="T6" fmla="*/ 364 w 364"/>
                <a:gd name="T7" fmla="*/ 471 h 471"/>
                <a:gd name="T8" fmla="*/ 135 w 364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71">
                  <a:moveTo>
                    <a:pt x="135" y="0"/>
                  </a:moveTo>
                  <a:lnTo>
                    <a:pt x="0" y="0"/>
                  </a:lnTo>
                  <a:lnTo>
                    <a:pt x="0" y="471"/>
                  </a:lnTo>
                  <a:lnTo>
                    <a:pt x="364" y="47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"/>
            <p:cNvSpPr>
              <a:spLocks/>
            </p:cNvSpPr>
            <p:nvPr/>
          </p:nvSpPr>
          <p:spPr bwMode="auto">
            <a:xfrm>
              <a:off x="4203344" y="5343035"/>
              <a:ext cx="1881647" cy="635743"/>
            </a:xfrm>
            <a:custGeom>
              <a:avLst/>
              <a:gdLst>
                <a:gd name="T0" fmla="*/ 388 w 405"/>
                <a:gd name="T1" fmla="*/ 101 h 136"/>
                <a:gd name="T2" fmla="*/ 383 w 405"/>
                <a:gd name="T3" fmla="*/ 101 h 136"/>
                <a:gd name="T4" fmla="*/ 349 w 405"/>
                <a:gd name="T5" fmla="*/ 68 h 136"/>
                <a:gd name="T6" fmla="*/ 47 w 405"/>
                <a:gd name="T7" fmla="*/ 68 h 136"/>
                <a:gd name="T8" fmla="*/ 29 w 405"/>
                <a:gd name="T9" fmla="*/ 0 h 136"/>
                <a:gd name="T10" fmla="*/ 0 w 405"/>
                <a:gd name="T11" fmla="*/ 0 h 136"/>
                <a:gd name="T12" fmla="*/ 0 w 405"/>
                <a:gd name="T13" fmla="*/ 102 h 136"/>
                <a:gd name="T14" fmla="*/ 34 w 405"/>
                <a:gd name="T15" fmla="*/ 136 h 136"/>
                <a:gd name="T16" fmla="*/ 344 w 405"/>
                <a:gd name="T17" fmla="*/ 136 h 136"/>
                <a:gd name="T18" fmla="*/ 349 w 405"/>
                <a:gd name="T19" fmla="*/ 136 h 136"/>
                <a:gd name="T20" fmla="*/ 383 w 405"/>
                <a:gd name="T21" fmla="*/ 136 h 136"/>
                <a:gd name="T22" fmla="*/ 388 w 405"/>
                <a:gd name="T23" fmla="*/ 136 h 136"/>
                <a:gd name="T24" fmla="*/ 405 w 405"/>
                <a:gd name="T25" fmla="*/ 118 h 136"/>
                <a:gd name="T26" fmla="*/ 388 w 405"/>
                <a:gd name="T27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36">
                  <a:moveTo>
                    <a:pt x="388" y="101"/>
                  </a:moveTo>
                  <a:cubicBezTo>
                    <a:pt x="383" y="101"/>
                    <a:pt x="383" y="101"/>
                    <a:pt x="383" y="101"/>
                  </a:cubicBezTo>
                  <a:cubicBezTo>
                    <a:pt x="382" y="83"/>
                    <a:pt x="367" y="68"/>
                    <a:pt x="349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1"/>
                    <a:pt x="15" y="136"/>
                    <a:pt x="34" y="136"/>
                  </a:cubicBezTo>
                  <a:cubicBezTo>
                    <a:pt x="344" y="136"/>
                    <a:pt x="344" y="136"/>
                    <a:pt x="344" y="136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383" y="136"/>
                    <a:pt x="383" y="136"/>
                    <a:pt x="383" y="136"/>
                  </a:cubicBezTo>
                  <a:cubicBezTo>
                    <a:pt x="388" y="136"/>
                    <a:pt x="388" y="136"/>
                    <a:pt x="388" y="136"/>
                  </a:cubicBezTo>
                  <a:cubicBezTo>
                    <a:pt x="397" y="136"/>
                    <a:pt x="405" y="128"/>
                    <a:pt x="405" y="118"/>
                  </a:cubicBezTo>
                  <a:cubicBezTo>
                    <a:pt x="405" y="109"/>
                    <a:pt x="397" y="101"/>
                    <a:pt x="388" y="10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8"/>
            <p:cNvSpPr>
              <a:spLocks noChangeArrowheads="1"/>
            </p:cNvSpPr>
            <p:nvPr/>
          </p:nvSpPr>
          <p:spPr bwMode="auto">
            <a:xfrm>
              <a:off x="4589651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"/>
            <p:cNvSpPr>
              <a:spLocks noChangeArrowheads="1"/>
            </p:cNvSpPr>
            <p:nvPr/>
          </p:nvSpPr>
          <p:spPr bwMode="auto">
            <a:xfrm>
              <a:off x="5556535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0"/>
            <p:cNvSpPr>
              <a:spLocks noChangeArrowheads="1"/>
            </p:cNvSpPr>
            <p:nvPr/>
          </p:nvSpPr>
          <p:spPr bwMode="auto">
            <a:xfrm>
              <a:off x="5419505" y="5736378"/>
              <a:ext cx="101054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1"/>
            <p:cNvSpPr>
              <a:spLocks noChangeArrowheads="1"/>
            </p:cNvSpPr>
            <p:nvPr/>
          </p:nvSpPr>
          <p:spPr bwMode="auto">
            <a:xfrm>
              <a:off x="5281196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2"/>
            <p:cNvSpPr>
              <a:spLocks noChangeArrowheads="1"/>
            </p:cNvSpPr>
            <p:nvPr/>
          </p:nvSpPr>
          <p:spPr bwMode="auto">
            <a:xfrm>
              <a:off x="5694847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>
              <a:off x="4741871" y="5906798"/>
              <a:ext cx="465615" cy="231609"/>
            </a:xfrm>
            <a:custGeom>
              <a:avLst/>
              <a:gdLst>
                <a:gd name="T0" fmla="*/ 135 w 364"/>
                <a:gd name="T1" fmla="*/ 471 h 471"/>
                <a:gd name="T2" fmla="*/ 0 w 364"/>
                <a:gd name="T3" fmla="*/ 471 h 471"/>
                <a:gd name="T4" fmla="*/ 0 w 364"/>
                <a:gd name="T5" fmla="*/ 0 h 471"/>
                <a:gd name="T6" fmla="*/ 364 w 364"/>
                <a:gd name="T7" fmla="*/ 0 h 471"/>
                <a:gd name="T8" fmla="*/ 135 w 364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71">
                  <a:moveTo>
                    <a:pt x="135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364" y="0"/>
                  </a:lnTo>
                  <a:lnTo>
                    <a:pt x="135" y="47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1"/>
            <p:cNvSpPr>
              <a:spLocks noChangeArrowheads="1"/>
            </p:cNvSpPr>
            <p:nvPr/>
          </p:nvSpPr>
          <p:spPr bwMode="auto">
            <a:xfrm>
              <a:off x="5142887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1"/>
            <p:cNvSpPr>
              <a:spLocks noChangeArrowheads="1"/>
            </p:cNvSpPr>
            <p:nvPr/>
          </p:nvSpPr>
          <p:spPr bwMode="auto">
            <a:xfrm>
              <a:off x="5004578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1"/>
            <p:cNvSpPr>
              <a:spLocks noChangeArrowheads="1"/>
            </p:cNvSpPr>
            <p:nvPr/>
          </p:nvSpPr>
          <p:spPr bwMode="auto">
            <a:xfrm>
              <a:off x="4866269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1"/>
            <p:cNvSpPr>
              <a:spLocks noChangeArrowheads="1"/>
            </p:cNvSpPr>
            <p:nvPr/>
          </p:nvSpPr>
          <p:spPr bwMode="auto">
            <a:xfrm>
              <a:off x="4727960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8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5 0.01458 L 0.23047 0.05162 L 0.48086 0.23264 L 0.69805 0.23264 " pathEditMode="relative" ptsTypes="AAAA">
                                      <p:cBhvr>
                                        <p:cTn id="1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7762425" y="1111525"/>
            <a:ext cx="2803998" cy="1420139"/>
            <a:chOff x="4203344" y="5343035"/>
            <a:chExt cx="1881647" cy="795372"/>
          </a:xfrm>
        </p:grpSpPr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4746988" y="5500024"/>
              <a:ext cx="465615" cy="380259"/>
            </a:xfrm>
            <a:custGeom>
              <a:avLst/>
              <a:gdLst>
                <a:gd name="T0" fmla="*/ 135 w 364"/>
                <a:gd name="T1" fmla="*/ 0 h 471"/>
                <a:gd name="T2" fmla="*/ 0 w 364"/>
                <a:gd name="T3" fmla="*/ 0 h 471"/>
                <a:gd name="T4" fmla="*/ 0 w 364"/>
                <a:gd name="T5" fmla="*/ 471 h 471"/>
                <a:gd name="T6" fmla="*/ 364 w 364"/>
                <a:gd name="T7" fmla="*/ 471 h 471"/>
                <a:gd name="T8" fmla="*/ 135 w 364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71">
                  <a:moveTo>
                    <a:pt x="135" y="0"/>
                  </a:moveTo>
                  <a:lnTo>
                    <a:pt x="0" y="0"/>
                  </a:lnTo>
                  <a:lnTo>
                    <a:pt x="0" y="471"/>
                  </a:lnTo>
                  <a:lnTo>
                    <a:pt x="364" y="47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4203344" y="5343035"/>
              <a:ext cx="1881647" cy="635743"/>
            </a:xfrm>
            <a:custGeom>
              <a:avLst/>
              <a:gdLst>
                <a:gd name="T0" fmla="*/ 388 w 405"/>
                <a:gd name="T1" fmla="*/ 101 h 136"/>
                <a:gd name="T2" fmla="*/ 383 w 405"/>
                <a:gd name="T3" fmla="*/ 101 h 136"/>
                <a:gd name="T4" fmla="*/ 349 w 405"/>
                <a:gd name="T5" fmla="*/ 68 h 136"/>
                <a:gd name="T6" fmla="*/ 47 w 405"/>
                <a:gd name="T7" fmla="*/ 68 h 136"/>
                <a:gd name="T8" fmla="*/ 29 w 405"/>
                <a:gd name="T9" fmla="*/ 0 h 136"/>
                <a:gd name="T10" fmla="*/ 0 w 405"/>
                <a:gd name="T11" fmla="*/ 0 h 136"/>
                <a:gd name="T12" fmla="*/ 0 w 405"/>
                <a:gd name="T13" fmla="*/ 102 h 136"/>
                <a:gd name="T14" fmla="*/ 34 w 405"/>
                <a:gd name="T15" fmla="*/ 136 h 136"/>
                <a:gd name="T16" fmla="*/ 344 w 405"/>
                <a:gd name="T17" fmla="*/ 136 h 136"/>
                <a:gd name="T18" fmla="*/ 349 w 405"/>
                <a:gd name="T19" fmla="*/ 136 h 136"/>
                <a:gd name="T20" fmla="*/ 383 w 405"/>
                <a:gd name="T21" fmla="*/ 136 h 136"/>
                <a:gd name="T22" fmla="*/ 388 w 405"/>
                <a:gd name="T23" fmla="*/ 136 h 136"/>
                <a:gd name="T24" fmla="*/ 405 w 405"/>
                <a:gd name="T25" fmla="*/ 118 h 136"/>
                <a:gd name="T26" fmla="*/ 388 w 405"/>
                <a:gd name="T27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36">
                  <a:moveTo>
                    <a:pt x="388" y="101"/>
                  </a:moveTo>
                  <a:cubicBezTo>
                    <a:pt x="383" y="101"/>
                    <a:pt x="383" y="101"/>
                    <a:pt x="383" y="101"/>
                  </a:cubicBezTo>
                  <a:cubicBezTo>
                    <a:pt x="382" y="83"/>
                    <a:pt x="367" y="68"/>
                    <a:pt x="349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1"/>
                    <a:pt x="15" y="136"/>
                    <a:pt x="34" y="136"/>
                  </a:cubicBezTo>
                  <a:cubicBezTo>
                    <a:pt x="344" y="136"/>
                    <a:pt x="344" y="136"/>
                    <a:pt x="344" y="136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383" y="136"/>
                    <a:pt x="383" y="136"/>
                    <a:pt x="383" y="136"/>
                  </a:cubicBezTo>
                  <a:cubicBezTo>
                    <a:pt x="388" y="136"/>
                    <a:pt x="388" y="136"/>
                    <a:pt x="388" y="136"/>
                  </a:cubicBezTo>
                  <a:cubicBezTo>
                    <a:pt x="397" y="136"/>
                    <a:pt x="405" y="128"/>
                    <a:pt x="405" y="118"/>
                  </a:cubicBezTo>
                  <a:cubicBezTo>
                    <a:pt x="405" y="109"/>
                    <a:pt x="397" y="101"/>
                    <a:pt x="388" y="10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"/>
            <p:cNvSpPr>
              <a:spLocks noChangeArrowheads="1"/>
            </p:cNvSpPr>
            <p:nvPr/>
          </p:nvSpPr>
          <p:spPr bwMode="auto">
            <a:xfrm>
              <a:off x="4589651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9"/>
            <p:cNvSpPr>
              <a:spLocks noChangeArrowheads="1"/>
            </p:cNvSpPr>
            <p:nvPr/>
          </p:nvSpPr>
          <p:spPr bwMode="auto">
            <a:xfrm>
              <a:off x="5556535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0"/>
            <p:cNvSpPr>
              <a:spLocks noChangeArrowheads="1"/>
            </p:cNvSpPr>
            <p:nvPr/>
          </p:nvSpPr>
          <p:spPr bwMode="auto">
            <a:xfrm>
              <a:off x="5419505" y="5736378"/>
              <a:ext cx="101054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1"/>
            <p:cNvSpPr>
              <a:spLocks noChangeArrowheads="1"/>
            </p:cNvSpPr>
            <p:nvPr/>
          </p:nvSpPr>
          <p:spPr bwMode="auto">
            <a:xfrm>
              <a:off x="5281196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"/>
            <p:cNvSpPr>
              <a:spLocks noChangeArrowheads="1"/>
            </p:cNvSpPr>
            <p:nvPr/>
          </p:nvSpPr>
          <p:spPr bwMode="auto">
            <a:xfrm>
              <a:off x="5694847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"/>
            <p:cNvSpPr>
              <a:spLocks/>
            </p:cNvSpPr>
            <p:nvPr/>
          </p:nvSpPr>
          <p:spPr bwMode="auto">
            <a:xfrm>
              <a:off x="4741871" y="5906798"/>
              <a:ext cx="465615" cy="231609"/>
            </a:xfrm>
            <a:custGeom>
              <a:avLst/>
              <a:gdLst>
                <a:gd name="T0" fmla="*/ 135 w 364"/>
                <a:gd name="T1" fmla="*/ 471 h 471"/>
                <a:gd name="T2" fmla="*/ 0 w 364"/>
                <a:gd name="T3" fmla="*/ 471 h 471"/>
                <a:gd name="T4" fmla="*/ 0 w 364"/>
                <a:gd name="T5" fmla="*/ 0 h 471"/>
                <a:gd name="T6" fmla="*/ 364 w 364"/>
                <a:gd name="T7" fmla="*/ 0 h 471"/>
                <a:gd name="T8" fmla="*/ 135 w 364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71">
                  <a:moveTo>
                    <a:pt x="135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364" y="0"/>
                  </a:lnTo>
                  <a:lnTo>
                    <a:pt x="135" y="47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142887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1"/>
            <p:cNvSpPr>
              <a:spLocks noChangeArrowheads="1"/>
            </p:cNvSpPr>
            <p:nvPr/>
          </p:nvSpPr>
          <p:spPr bwMode="auto">
            <a:xfrm>
              <a:off x="5004578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1"/>
            <p:cNvSpPr>
              <a:spLocks noChangeArrowheads="1"/>
            </p:cNvSpPr>
            <p:nvPr/>
          </p:nvSpPr>
          <p:spPr bwMode="auto">
            <a:xfrm>
              <a:off x="4866269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1"/>
            <p:cNvSpPr>
              <a:spLocks noChangeArrowheads="1"/>
            </p:cNvSpPr>
            <p:nvPr/>
          </p:nvSpPr>
          <p:spPr bwMode="auto">
            <a:xfrm>
              <a:off x="4727960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24915" y="1179019"/>
            <a:ext cx="95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AB1234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462151" y="2596661"/>
            <a:ext cx="11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01/01/17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401524" y="717035"/>
            <a:ext cx="164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265 passengers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505817" y="1676032"/>
            <a:ext cx="164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EDI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71771" y="2271804"/>
            <a:ext cx="164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SEA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841203" y="2625972"/>
            <a:ext cx="164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 1:27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17546" y="2946509"/>
            <a:ext cx="11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0431" y="3890404"/>
            <a:ext cx="5008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lackadder ITC" panose="04020505051007020D02" pitchFamily="82" charset="0"/>
              </a:rPr>
              <a:t>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4529" y="4052885"/>
            <a:ext cx="82057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) =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392223" y="4122387"/>
            <a:ext cx="1066609" cy="1064975"/>
            <a:chOff x="844570" y="3642131"/>
            <a:chExt cx="1749396" cy="1746714"/>
          </a:xfrm>
        </p:grpSpPr>
        <p:sp>
          <p:nvSpPr>
            <p:cNvPr id="130" name="Oval 31"/>
            <p:cNvSpPr>
              <a:spLocks noChangeArrowheads="1"/>
            </p:cNvSpPr>
            <p:nvPr/>
          </p:nvSpPr>
          <p:spPr bwMode="auto">
            <a:xfrm>
              <a:off x="844570" y="3642131"/>
              <a:ext cx="1749396" cy="17467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2"/>
            <p:cNvSpPr>
              <a:spLocks noChangeArrowheads="1"/>
            </p:cNvSpPr>
            <p:nvPr/>
          </p:nvSpPr>
          <p:spPr bwMode="auto">
            <a:xfrm>
              <a:off x="935656" y="3727859"/>
              <a:ext cx="1569901" cy="15698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3"/>
            <p:cNvSpPr>
              <a:spLocks/>
            </p:cNvSpPr>
            <p:nvPr/>
          </p:nvSpPr>
          <p:spPr bwMode="auto">
            <a:xfrm>
              <a:off x="1717928" y="3727859"/>
              <a:ext cx="324160" cy="776912"/>
            </a:xfrm>
            <a:custGeom>
              <a:avLst/>
              <a:gdLst>
                <a:gd name="T0" fmla="*/ 86 w 86"/>
                <a:gd name="T1" fmla="*/ 19 h 207"/>
                <a:gd name="T2" fmla="*/ 0 w 86"/>
                <a:gd name="T3" fmla="*/ 0 h 207"/>
                <a:gd name="T4" fmla="*/ 0 w 86"/>
                <a:gd name="T5" fmla="*/ 207 h 207"/>
                <a:gd name="T6" fmla="*/ 86 w 86"/>
                <a:gd name="T7" fmla="*/ 1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207">
                  <a:moveTo>
                    <a:pt x="86" y="19"/>
                  </a:moveTo>
                  <a:cubicBezTo>
                    <a:pt x="60" y="7"/>
                    <a:pt x="31" y="0"/>
                    <a:pt x="0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6" y="19"/>
                    <a:pt x="86" y="19"/>
                    <a:pt x="86" y="19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34"/>
            <p:cNvSpPr>
              <a:spLocks noChangeArrowheads="1"/>
            </p:cNvSpPr>
            <p:nvPr/>
          </p:nvSpPr>
          <p:spPr bwMode="auto">
            <a:xfrm>
              <a:off x="1519681" y="4317242"/>
              <a:ext cx="393815" cy="393815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5"/>
            <p:cNvSpPr>
              <a:spLocks noEditPoints="1"/>
            </p:cNvSpPr>
            <p:nvPr/>
          </p:nvSpPr>
          <p:spPr bwMode="auto">
            <a:xfrm>
              <a:off x="1085681" y="3810909"/>
              <a:ext cx="1269852" cy="399173"/>
            </a:xfrm>
            <a:custGeom>
              <a:avLst/>
              <a:gdLst>
                <a:gd name="T0" fmla="*/ 246 w 339"/>
                <a:gd name="T1" fmla="*/ 16 h 107"/>
                <a:gd name="T2" fmla="*/ 226 w 339"/>
                <a:gd name="T3" fmla="*/ 60 h 107"/>
                <a:gd name="T4" fmla="*/ 339 w 339"/>
                <a:gd name="T5" fmla="*/ 107 h 107"/>
                <a:gd name="T6" fmla="*/ 246 w 339"/>
                <a:gd name="T7" fmla="*/ 16 h 107"/>
                <a:gd name="T8" fmla="*/ 169 w 339"/>
                <a:gd name="T9" fmla="*/ 0 h 107"/>
                <a:gd name="T10" fmla="*/ 0 w 339"/>
                <a:gd name="T11" fmla="*/ 107 h 107"/>
                <a:gd name="T12" fmla="*/ 169 w 339"/>
                <a:gd name="T13" fmla="*/ 55 h 107"/>
                <a:gd name="T14" fmla="*/ 169 w 339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107">
                  <a:moveTo>
                    <a:pt x="246" y="16"/>
                  </a:moveTo>
                  <a:cubicBezTo>
                    <a:pt x="226" y="60"/>
                    <a:pt x="226" y="60"/>
                    <a:pt x="226" y="60"/>
                  </a:cubicBezTo>
                  <a:cubicBezTo>
                    <a:pt x="267" y="68"/>
                    <a:pt x="305" y="84"/>
                    <a:pt x="339" y="107"/>
                  </a:cubicBezTo>
                  <a:cubicBezTo>
                    <a:pt x="320" y="67"/>
                    <a:pt x="287" y="35"/>
                    <a:pt x="246" y="16"/>
                  </a:cubicBezTo>
                  <a:moveTo>
                    <a:pt x="169" y="0"/>
                  </a:moveTo>
                  <a:cubicBezTo>
                    <a:pt x="95" y="0"/>
                    <a:pt x="30" y="44"/>
                    <a:pt x="0" y="107"/>
                  </a:cubicBezTo>
                  <a:cubicBezTo>
                    <a:pt x="48" y="74"/>
                    <a:pt x="107" y="55"/>
                    <a:pt x="169" y="55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6"/>
            <p:cNvSpPr>
              <a:spLocks/>
            </p:cNvSpPr>
            <p:nvPr/>
          </p:nvSpPr>
          <p:spPr bwMode="auto">
            <a:xfrm>
              <a:off x="1717928" y="3810909"/>
              <a:ext cx="289333" cy="225037"/>
            </a:xfrm>
            <a:custGeom>
              <a:avLst/>
              <a:gdLst>
                <a:gd name="T0" fmla="*/ 0 w 77"/>
                <a:gd name="T1" fmla="*/ 0 h 60"/>
                <a:gd name="T2" fmla="*/ 0 w 77"/>
                <a:gd name="T3" fmla="*/ 0 h 60"/>
                <a:gd name="T4" fmla="*/ 0 w 77"/>
                <a:gd name="T5" fmla="*/ 55 h 60"/>
                <a:gd name="T6" fmla="*/ 0 w 77"/>
                <a:gd name="T7" fmla="*/ 55 h 60"/>
                <a:gd name="T8" fmla="*/ 57 w 77"/>
                <a:gd name="T9" fmla="*/ 60 h 60"/>
                <a:gd name="T10" fmla="*/ 77 w 77"/>
                <a:gd name="T11" fmla="*/ 16 h 60"/>
                <a:gd name="T12" fmla="*/ 0 w 7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0" y="55"/>
                    <a:pt x="39" y="57"/>
                    <a:pt x="57" y="60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54" y="6"/>
                    <a:pt x="28" y="0"/>
                    <a:pt x="0" y="0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7"/>
            <p:cNvSpPr>
              <a:spLocks/>
            </p:cNvSpPr>
            <p:nvPr/>
          </p:nvSpPr>
          <p:spPr bwMode="auto">
            <a:xfrm>
              <a:off x="1712570" y="3816267"/>
              <a:ext cx="18753" cy="192889"/>
            </a:xfrm>
            <a:custGeom>
              <a:avLst/>
              <a:gdLst>
                <a:gd name="T0" fmla="*/ 2 w 5"/>
                <a:gd name="T1" fmla="*/ 51 h 51"/>
                <a:gd name="T2" fmla="*/ 0 w 5"/>
                <a:gd name="T3" fmla="*/ 49 h 51"/>
                <a:gd name="T4" fmla="*/ 0 w 5"/>
                <a:gd name="T5" fmla="*/ 2 h 51"/>
                <a:gd name="T6" fmla="*/ 2 w 5"/>
                <a:gd name="T7" fmla="*/ 0 h 51"/>
                <a:gd name="T8" fmla="*/ 5 w 5"/>
                <a:gd name="T9" fmla="*/ 2 h 51"/>
                <a:gd name="T10" fmla="*/ 5 w 5"/>
                <a:gd name="T11" fmla="*/ 49 h 51"/>
                <a:gd name="T12" fmla="*/ 2 w 5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1">
                  <a:moveTo>
                    <a:pt x="2" y="51"/>
                  </a:moveTo>
                  <a:cubicBezTo>
                    <a:pt x="1" y="51"/>
                    <a:pt x="0" y="50"/>
                    <a:pt x="0" y="4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4" y="51"/>
                    <a:pt x="2" y="5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8"/>
            <p:cNvSpPr>
              <a:spLocks/>
            </p:cNvSpPr>
            <p:nvPr/>
          </p:nvSpPr>
          <p:spPr bwMode="auto">
            <a:xfrm>
              <a:off x="1712570" y="5016464"/>
              <a:ext cx="18753" cy="192889"/>
            </a:xfrm>
            <a:custGeom>
              <a:avLst/>
              <a:gdLst>
                <a:gd name="T0" fmla="*/ 2 w 5"/>
                <a:gd name="T1" fmla="*/ 51 h 51"/>
                <a:gd name="T2" fmla="*/ 0 w 5"/>
                <a:gd name="T3" fmla="*/ 49 h 51"/>
                <a:gd name="T4" fmla="*/ 0 w 5"/>
                <a:gd name="T5" fmla="*/ 2 h 51"/>
                <a:gd name="T6" fmla="*/ 2 w 5"/>
                <a:gd name="T7" fmla="*/ 0 h 51"/>
                <a:gd name="T8" fmla="*/ 5 w 5"/>
                <a:gd name="T9" fmla="*/ 2 h 51"/>
                <a:gd name="T10" fmla="*/ 5 w 5"/>
                <a:gd name="T11" fmla="*/ 49 h 51"/>
                <a:gd name="T12" fmla="*/ 2 w 5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1">
                  <a:moveTo>
                    <a:pt x="2" y="51"/>
                  </a:moveTo>
                  <a:cubicBezTo>
                    <a:pt x="1" y="51"/>
                    <a:pt x="0" y="50"/>
                    <a:pt x="0" y="4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4" y="51"/>
                    <a:pt x="2" y="5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1366977" y="3907354"/>
              <a:ext cx="107160" cy="171457"/>
            </a:xfrm>
            <a:custGeom>
              <a:avLst/>
              <a:gdLst>
                <a:gd name="T0" fmla="*/ 26 w 29"/>
                <a:gd name="T1" fmla="*/ 46 h 46"/>
                <a:gd name="T2" fmla="*/ 24 w 29"/>
                <a:gd name="T3" fmla="*/ 44 h 46"/>
                <a:gd name="T4" fmla="*/ 1 w 29"/>
                <a:gd name="T5" fmla="*/ 4 h 46"/>
                <a:gd name="T6" fmla="*/ 2 w 29"/>
                <a:gd name="T7" fmla="*/ 1 h 46"/>
                <a:gd name="T8" fmla="*/ 5 w 29"/>
                <a:gd name="T9" fmla="*/ 2 h 46"/>
                <a:gd name="T10" fmla="*/ 28 w 29"/>
                <a:gd name="T11" fmla="*/ 42 h 46"/>
                <a:gd name="T12" fmla="*/ 27 w 29"/>
                <a:gd name="T13" fmla="*/ 45 h 46"/>
                <a:gd name="T14" fmla="*/ 26 w 29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6">
                  <a:moveTo>
                    <a:pt x="26" y="46"/>
                  </a:moveTo>
                  <a:cubicBezTo>
                    <a:pt x="25" y="46"/>
                    <a:pt x="24" y="45"/>
                    <a:pt x="24" y="4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3"/>
                    <a:pt x="28" y="45"/>
                    <a:pt x="27" y="45"/>
                  </a:cubicBezTo>
                  <a:cubicBezTo>
                    <a:pt x="27" y="46"/>
                    <a:pt x="26" y="46"/>
                    <a:pt x="26" y="4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1967076" y="4946809"/>
              <a:ext cx="107160" cy="171457"/>
            </a:xfrm>
            <a:custGeom>
              <a:avLst/>
              <a:gdLst>
                <a:gd name="T0" fmla="*/ 26 w 29"/>
                <a:gd name="T1" fmla="*/ 46 h 46"/>
                <a:gd name="T2" fmla="*/ 24 w 29"/>
                <a:gd name="T3" fmla="*/ 45 h 46"/>
                <a:gd name="T4" fmla="*/ 1 w 29"/>
                <a:gd name="T5" fmla="*/ 4 h 46"/>
                <a:gd name="T6" fmla="*/ 2 w 29"/>
                <a:gd name="T7" fmla="*/ 1 h 46"/>
                <a:gd name="T8" fmla="*/ 5 w 29"/>
                <a:gd name="T9" fmla="*/ 2 h 46"/>
                <a:gd name="T10" fmla="*/ 28 w 29"/>
                <a:gd name="T11" fmla="*/ 42 h 46"/>
                <a:gd name="T12" fmla="*/ 27 w 29"/>
                <a:gd name="T13" fmla="*/ 45 h 46"/>
                <a:gd name="T14" fmla="*/ 26 w 29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6">
                  <a:moveTo>
                    <a:pt x="26" y="46"/>
                  </a:moveTo>
                  <a:cubicBezTo>
                    <a:pt x="25" y="46"/>
                    <a:pt x="24" y="45"/>
                    <a:pt x="24" y="4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3"/>
                    <a:pt x="28" y="45"/>
                    <a:pt x="27" y="45"/>
                  </a:cubicBezTo>
                  <a:cubicBezTo>
                    <a:pt x="27" y="46"/>
                    <a:pt x="26" y="46"/>
                    <a:pt x="26" y="4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1"/>
            <p:cNvSpPr>
              <a:spLocks/>
            </p:cNvSpPr>
            <p:nvPr/>
          </p:nvSpPr>
          <p:spPr bwMode="auto">
            <a:xfrm>
              <a:off x="1115150" y="4159181"/>
              <a:ext cx="171457" cy="107160"/>
            </a:xfrm>
            <a:custGeom>
              <a:avLst/>
              <a:gdLst>
                <a:gd name="T0" fmla="*/ 43 w 46"/>
                <a:gd name="T1" fmla="*/ 29 h 29"/>
                <a:gd name="T2" fmla="*/ 42 w 46"/>
                <a:gd name="T3" fmla="*/ 28 h 29"/>
                <a:gd name="T4" fmla="*/ 1 w 46"/>
                <a:gd name="T5" fmla="*/ 5 h 29"/>
                <a:gd name="T6" fmla="*/ 1 w 46"/>
                <a:gd name="T7" fmla="*/ 2 h 29"/>
                <a:gd name="T8" fmla="*/ 4 w 46"/>
                <a:gd name="T9" fmla="*/ 1 h 29"/>
                <a:gd name="T10" fmla="*/ 44 w 46"/>
                <a:gd name="T11" fmla="*/ 24 h 29"/>
                <a:gd name="T12" fmla="*/ 45 w 46"/>
                <a:gd name="T13" fmla="*/ 27 h 29"/>
                <a:gd name="T14" fmla="*/ 43 w 46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9">
                  <a:moveTo>
                    <a:pt x="43" y="29"/>
                  </a:moveTo>
                  <a:cubicBezTo>
                    <a:pt x="43" y="29"/>
                    <a:pt x="42" y="29"/>
                    <a:pt x="42" y="2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5" y="25"/>
                    <a:pt x="46" y="26"/>
                    <a:pt x="45" y="27"/>
                  </a:cubicBezTo>
                  <a:cubicBezTo>
                    <a:pt x="45" y="28"/>
                    <a:pt x="44" y="29"/>
                    <a:pt x="43" y="29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2"/>
            <p:cNvSpPr>
              <a:spLocks/>
            </p:cNvSpPr>
            <p:nvPr/>
          </p:nvSpPr>
          <p:spPr bwMode="auto">
            <a:xfrm>
              <a:off x="2154607" y="4759279"/>
              <a:ext cx="171457" cy="107160"/>
            </a:xfrm>
            <a:custGeom>
              <a:avLst/>
              <a:gdLst>
                <a:gd name="T0" fmla="*/ 43 w 46"/>
                <a:gd name="T1" fmla="*/ 29 h 29"/>
                <a:gd name="T2" fmla="*/ 42 w 46"/>
                <a:gd name="T3" fmla="*/ 28 h 29"/>
                <a:gd name="T4" fmla="*/ 2 w 46"/>
                <a:gd name="T5" fmla="*/ 5 h 29"/>
                <a:gd name="T6" fmla="*/ 1 w 46"/>
                <a:gd name="T7" fmla="*/ 2 h 29"/>
                <a:gd name="T8" fmla="*/ 4 w 46"/>
                <a:gd name="T9" fmla="*/ 1 h 29"/>
                <a:gd name="T10" fmla="*/ 44 w 46"/>
                <a:gd name="T11" fmla="*/ 24 h 29"/>
                <a:gd name="T12" fmla="*/ 45 w 46"/>
                <a:gd name="T13" fmla="*/ 27 h 29"/>
                <a:gd name="T14" fmla="*/ 43 w 46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9">
                  <a:moveTo>
                    <a:pt x="43" y="29"/>
                  </a:moveTo>
                  <a:cubicBezTo>
                    <a:pt x="43" y="29"/>
                    <a:pt x="42" y="29"/>
                    <a:pt x="4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5" y="25"/>
                    <a:pt x="46" y="26"/>
                    <a:pt x="45" y="27"/>
                  </a:cubicBezTo>
                  <a:cubicBezTo>
                    <a:pt x="45" y="28"/>
                    <a:pt x="44" y="29"/>
                    <a:pt x="43" y="29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3"/>
            <p:cNvSpPr>
              <a:spLocks/>
            </p:cNvSpPr>
            <p:nvPr/>
          </p:nvSpPr>
          <p:spPr bwMode="auto">
            <a:xfrm>
              <a:off x="2224262" y="4504773"/>
              <a:ext cx="192889" cy="18753"/>
            </a:xfrm>
            <a:custGeom>
              <a:avLst/>
              <a:gdLst>
                <a:gd name="T0" fmla="*/ 49 w 51"/>
                <a:gd name="T1" fmla="*/ 5 h 5"/>
                <a:gd name="T2" fmla="*/ 2 w 51"/>
                <a:gd name="T3" fmla="*/ 5 h 5"/>
                <a:gd name="T4" fmla="*/ 0 w 51"/>
                <a:gd name="T5" fmla="*/ 3 h 5"/>
                <a:gd name="T6" fmla="*/ 2 w 51"/>
                <a:gd name="T7" fmla="*/ 0 h 5"/>
                <a:gd name="T8" fmla="*/ 49 w 51"/>
                <a:gd name="T9" fmla="*/ 0 h 5"/>
                <a:gd name="T10" fmla="*/ 51 w 51"/>
                <a:gd name="T11" fmla="*/ 3 h 5"/>
                <a:gd name="T12" fmla="*/ 49 w 5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">
                  <a:moveTo>
                    <a:pt x="4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0"/>
                    <a:pt x="51" y="1"/>
                    <a:pt x="51" y="3"/>
                  </a:cubicBezTo>
                  <a:cubicBezTo>
                    <a:pt x="51" y="4"/>
                    <a:pt x="50" y="5"/>
                    <a:pt x="49" y="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4"/>
            <p:cNvSpPr>
              <a:spLocks/>
            </p:cNvSpPr>
            <p:nvPr/>
          </p:nvSpPr>
          <p:spPr bwMode="auto">
            <a:xfrm>
              <a:off x="1024064" y="4504773"/>
              <a:ext cx="192889" cy="18753"/>
            </a:xfrm>
            <a:custGeom>
              <a:avLst/>
              <a:gdLst>
                <a:gd name="T0" fmla="*/ 49 w 51"/>
                <a:gd name="T1" fmla="*/ 5 h 5"/>
                <a:gd name="T2" fmla="*/ 2 w 51"/>
                <a:gd name="T3" fmla="*/ 5 h 5"/>
                <a:gd name="T4" fmla="*/ 0 w 51"/>
                <a:gd name="T5" fmla="*/ 3 h 5"/>
                <a:gd name="T6" fmla="*/ 2 w 51"/>
                <a:gd name="T7" fmla="*/ 0 h 5"/>
                <a:gd name="T8" fmla="*/ 49 w 51"/>
                <a:gd name="T9" fmla="*/ 0 h 5"/>
                <a:gd name="T10" fmla="*/ 51 w 51"/>
                <a:gd name="T11" fmla="*/ 3 h 5"/>
                <a:gd name="T12" fmla="*/ 49 w 5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">
                  <a:moveTo>
                    <a:pt x="4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0"/>
                    <a:pt x="51" y="1"/>
                    <a:pt x="51" y="3"/>
                  </a:cubicBezTo>
                  <a:cubicBezTo>
                    <a:pt x="51" y="4"/>
                    <a:pt x="50" y="5"/>
                    <a:pt x="49" y="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5"/>
            <p:cNvSpPr>
              <a:spLocks/>
            </p:cNvSpPr>
            <p:nvPr/>
          </p:nvSpPr>
          <p:spPr bwMode="auto">
            <a:xfrm>
              <a:off x="2154607" y="4159181"/>
              <a:ext cx="171457" cy="107160"/>
            </a:xfrm>
            <a:custGeom>
              <a:avLst/>
              <a:gdLst>
                <a:gd name="T0" fmla="*/ 3 w 46"/>
                <a:gd name="T1" fmla="*/ 29 h 29"/>
                <a:gd name="T2" fmla="*/ 1 w 46"/>
                <a:gd name="T3" fmla="*/ 27 h 29"/>
                <a:gd name="T4" fmla="*/ 2 w 46"/>
                <a:gd name="T5" fmla="*/ 24 h 29"/>
                <a:gd name="T6" fmla="*/ 42 w 46"/>
                <a:gd name="T7" fmla="*/ 1 h 29"/>
                <a:gd name="T8" fmla="*/ 45 w 46"/>
                <a:gd name="T9" fmla="*/ 2 h 29"/>
                <a:gd name="T10" fmla="*/ 44 w 46"/>
                <a:gd name="T11" fmla="*/ 5 h 29"/>
                <a:gd name="T12" fmla="*/ 4 w 46"/>
                <a:gd name="T13" fmla="*/ 28 h 29"/>
                <a:gd name="T14" fmla="*/ 3 w 46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9">
                  <a:moveTo>
                    <a:pt x="3" y="29"/>
                  </a:moveTo>
                  <a:cubicBezTo>
                    <a:pt x="2" y="29"/>
                    <a:pt x="1" y="28"/>
                    <a:pt x="1" y="27"/>
                  </a:cubicBezTo>
                  <a:cubicBezTo>
                    <a:pt x="0" y="26"/>
                    <a:pt x="0" y="25"/>
                    <a:pt x="2" y="2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5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3" y="29"/>
                    <a:pt x="3" y="29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6"/>
            <p:cNvSpPr>
              <a:spLocks/>
            </p:cNvSpPr>
            <p:nvPr/>
          </p:nvSpPr>
          <p:spPr bwMode="auto">
            <a:xfrm>
              <a:off x="1115150" y="4759279"/>
              <a:ext cx="171457" cy="107160"/>
            </a:xfrm>
            <a:custGeom>
              <a:avLst/>
              <a:gdLst>
                <a:gd name="T0" fmla="*/ 3 w 46"/>
                <a:gd name="T1" fmla="*/ 29 h 29"/>
                <a:gd name="T2" fmla="*/ 1 w 46"/>
                <a:gd name="T3" fmla="*/ 27 h 29"/>
                <a:gd name="T4" fmla="*/ 1 w 46"/>
                <a:gd name="T5" fmla="*/ 24 h 29"/>
                <a:gd name="T6" fmla="*/ 42 w 46"/>
                <a:gd name="T7" fmla="*/ 1 h 29"/>
                <a:gd name="T8" fmla="*/ 45 w 46"/>
                <a:gd name="T9" fmla="*/ 2 h 29"/>
                <a:gd name="T10" fmla="*/ 44 w 46"/>
                <a:gd name="T11" fmla="*/ 5 h 29"/>
                <a:gd name="T12" fmla="*/ 4 w 46"/>
                <a:gd name="T13" fmla="*/ 28 h 29"/>
                <a:gd name="T14" fmla="*/ 3 w 46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9">
                  <a:moveTo>
                    <a:pt x="3" y="29"/>
                  </a:moveTo>
                  <a:cubicBezTo>
                    <a:pt x="2" y="29"/>
                    <a:pt x="1" y="28"/>
                    <a:pt x="1" y="27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4" y="1"/>
                    <a:pt x="45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9"/>
                    <a:pt x="3" y="29"/>
                    <a:pt x="3" y="29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7"/>
            <p:cNvSpPr>
              <a:spLocks/>
            </p:cNvSpPr>
            <p:nvPr/>
          </p:nvSpPr>
          <p:spPr bwMode="auto">
            <a:xfrm>
              <a:off x="1967076" y="3907354"/>
              <a:ext cx="107160" cy="171457"/>
            </a:xfrm>
            <a:custGeom>
              <a:avLst/>
              <a:gdLst>
                <a:gd name="T0" fmla="*/ 3 w 29"/>
                <a:gd name="T1" fmla="*/ 46 h 46"/>
                <a:gd name="T2" fmla="*/ 2 w 29"/>
                <a:gd name="T3" fmla="*/ 45 h 46"/>
                <a:gd name="T4" fmla="*/ 1 w 29"/>
                <a:gd name="T5" fmla="*/ 42 h 46"/>
                <a:gd name="T6" fmla="*/ 24 w 29"/>
                <a:gd name="T7" fmla="*/ 2 h 46"/>
                <a:gd name="T8" fmla="*/ 27 w 29"/>
                <a:gd name="T9" fmla="*/ 1 h 46"/>
                <a:gd name="T10" fmla="*/ 28 w 29"/>
                <a:gd name="T11" fmla="*/ 4 h 46"/>
                <a:gd name="T12" fmla="*/ 5 w 29"/>
                <a:gd name="T13" fmla="*/ 44 h 46"/>
                <a:gd name="T14" fmla="*/ 3 w 29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6">
                  <a:moveTo>
                    <a:pt x="3" y="46"/>
                  </a:moveTo>
                  <a:cubicBezTo>
                    <a:pt x="2" y="46"/>
                    <a:pt x="2" y="46"/>
                    <a:pt x="2" y="45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1"/>
                    <a:pt x="26" y="0"/>
                    <a:pt x="27" y="1"/>
                  </a:cubicBezTo>
                  <a:cubicBezTo>
                    <a:pt x="28" y="1"/>
                    <a:pt x="29" y="3"/>
                    <a:pt x="28" y="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5"/>
                    <a:pt x="4" y="46"/>
                    <a:pt x="3" y="4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8"/>
            <p:cNvSpPr>
              <a:spLocks/>
            </p:cNvSpPr>
            <p:nvPr/>
          </p:nvSpPr>
          <p:spPr bwMode="auto">
            <a:xfrm>
              <a:off x="1366977" y="4946809"/>
              <a:ext cx="107160" cy="171457"/>
            </a:xfrm>
            <a:custGeom>
              <a:avLst/>
              <a:gdLst>
                <a:gd name="T0" fmla="*/ 3 w 29"/>
                <a:gd name="T1" fmla="*/ 46 h 46"/>
                <a:gd name="T2" fmla="*/ 2 w 29"/>
                <a:gd name="T3" fmla="*/ 45 h 46"/>
                <a:gd name="T4" fmla="*/ 1 w 29"/>
                <a:gd name="T5" fmla="*/ 42 h 46"/>
                <a:gd name="T6" fmla="*/ 24 w 29"/>
                <a:gd name="T7" fmla="*/ 2 h 46"/>
                <a:gd name="T8" fmla="*/ 27 w 29"/>
                <a:gd name="T9" fmla="*/ 1 h 46"/>
                <a:gd name="T10" fmla="*/ 28 w 29"/>
                <a:gd name="T11" fmla="*/ 4 h 46"/>
                <a:gd name="T12" fmla="*/ 5 w 29"/>
                <a:gd name="T13" fmla="*/ 45 h 46"/>
                <a:gd name="T14" fmla="*/ 3 w 29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6">
                  <a:moveTo>
                    <a:pt x="3" y="46"/>
                  </a:moveTo>
                  <a:cubicBezTo>
                    <a:pt x="2" y="46"/>
                    <a:pt x="2" y="46"/>
                    <a:pt x="2" y="45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1"/>
                    <a:pt x="26" y="0"/>
                    <a:pt x="27" y="1"/>
                  </a:cubicBezTo>
                  <a:cubicBezTo>
                    <a:pt x="28" y="2"/>
                    <a:pt x="29" y="3"/>
                    <a:pt x="28" y="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4" y="45"/>
                    <a:pt x="4" y="46"/>
                    <a:pt x="3" y="4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9"/>
            <p:cNvSpPr>
              <a:spLocks/>
            </p:cNvSpPr>
            <p:nvPr/>
          </p:nvSpPr>
          <p:spPr bwMode="auto">
            <a:xfrm>
              <a:off x="1712570" y="3816268"/>
              <a:ext cx="18753" cy="192889"/>
            </a:xfrm>
            <a:custGeom>
              <a:avLst/>
              <a:gdLst>
                <a:gd name="T0" fmla="*/ 2 w 5"/>
                <a:gd name="T1" fmla="*/ 51 h 51"/>
                <a:gd name="T2" fmla="*/ 0 w 5"/>
                <a:gd name="T3" fmla="*/ 49 h 51"/>
                <a:gd name="T4" fmla="*/ 0 w 5"/>
                <a:gd name="T5" fmla="*/ 2 h 51"/>
                <a:gd name="T6" fmla="*/ 2 w 5"/>
                <a:gd name="T7" fmla="*/ 0 h 51"/>
                <a:gd name="T8" fmla="*/ 5 w 5"/>
                <a:gd name="T9" fmla="*/ 2 h 51"/>
                <a:gd name="T10" fmla="*/ 5 w 5"/>
                <a:gd name="T11" fmla="*/ 49 h 51"/>
                <a:gd name="T12" fmla="*/ 2 w 5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1">
                  <a:moveTo>
                    <a:pt x="2" y="51"/>
                  </a:moveTo>
                  <a:cubicBezTo>
                    <a:pt x="1" y="51"/>
                    <a:pt x="0" y="50"/>
                    <a:pt x="0" y="4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4" y="51"/>
                    <a:pt x="2" y="5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0"/>
            <p:cNvSpPr>
              <a:spLocks/>
            </p:cNvSpPr>
            <p:nvPr/>
          </p:nvSpPr>
          <p:spPr bwMode="auto">
            <a:xfrm>
              <a:off x="1712570" y="5016463"/>
              <a:ext cx="18753" cy="192889"/>
            </a:xfrm>
            <a:custGeom>
              <a:avLst/>
              <a:gdLst>
                <a:gd name="T0" fmla="*/ 2 w 5"/>
                <a:gd name="T1" fmla="*/ 51 h 51"/>
                <a:gd name="T2" fmla="*/ 0 w 5"/>
                <a:gd name="T3" fmla="*/ 49 h 51"/>
                <a:gd name="T4" fmla="*/ 0 w 5"/>
                <a:gd name="T5" fmla="*/ 2 h 51"/>
                <a:gd name="T6" fmla="*/ 2 w 5"/>
                <a:gd name="T7" fmla="*/ 0 h 51"/>
                <a:gd name="T8" fmla="*/ 5 w 5"/>
                <a:gd name="T9" fmla="*/ 2 h 51"/>
                <a:gd name="T10" fmla="*/ 5 w 5"/>
                <a:gd name="T11" fmla="*/ 49 h 51"/>
                <a:gd name="T12" fmla="*/ 2 w 5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1">
                  <a:moveTo>
                    <a:pt x="2" y="51"/>
                  </a:moveTo>
                  <a:cubicBezTo>
                    <a:pt x="1" y="51"/>
                    <a:pt x="0" y="50"/>
                    <a:pt x="0" y="4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4" y="51"/>
                    <a:pt x="2" y="5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1"/>
            <p:cNvSpPr>
              <a:spLocks/>
            </p:cNvSpPr>
            <p:nvPr/>
          </p:nvSpPr>
          <p:spPr bwMode="auto">
            <a:xfrm>
              <a:off x="1366977" y="3907353"/>
              <a:ext cx="107160" cy="171457"/>
            </a:xfrm>
            <a:custGeom>
              <a:avLst/>
              <a:gdLst>
                <a:gd name="T0" fmla="*/ 26 w 29"/>
                <a:gd name="T1" fmla="*/ 46 h 46"/>
                <a:gd name="T2" fmla="*/ 24 w 29"/>
                <a:gd name="T3" fmla="*/ 44 h 46"/>
                <a:gd name="T4" fmla="*/ 1 w 29"/>
                <a:gd name="T5" fmla="*/ 4 h 46"/>
                <a:gd name="T6" fmla="*/ 2 w 29"/>
                <a:gd name="T7" fmla="*/ 1 h 46"/>
                <a:gd name="T8" fmla="*/ 5 w 29"/>
                <a:gd name="T9" fmla="*/ 2 h 46"/>
                <a:gd name="T10" fmla="*/ 28 w 29"/>
                <a:gd name="T11" fmla="*/ 42 h 46"/>
                <a:gd name="T12" fmla="*/ 27 w 29"/>
                <a:gd name="T13" fmla="*/ 45 h 46"/>
                <a:gd name="T14" fmla="*/ 26 w 29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6">
                  <a:moveTo>
                    <a:pt x="26" y="46"/>
                  </a:moveTo>
                  <a:cubicBezTo>
                    <a:pt x="25" y="46"/>
                    <a:pt x="24" y="45"/>
                    <a:pt x="24" y="4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3"/>
                    <a:pt x="28" y="45"/>
                    <a:pt x="27" y="45"/>
                  </a:cubicBezTo>
                  <a:cubicBezTo>
                    <a:pt x="27" y="46"/>
                    <a:pt x="26" y="46"/>
                    <a:pt x="26" y="4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2"/>
            <p:cNvSpPr>
              <a:spLocks/>
            </p:cNvSpPr>
            <p:nvPr/>
          </p:nvSpPr>
          <p:spPr bwMode="auto">
            <a:xfrm>
              <a:off x="1967076" y="4946808"/>
              <a:ext cx="107160" cy="171457"/>
            </a:xfrm>
            <a:custGeom>
              <a:avLst/>
              <a:gdLst>
                <a:gd name="T0" fmla="*/ 26 w 29"/>
                <a:gd name="T1" fmla="*/ 46 h 46"/>
                <a:gd name="T2" fmla="*/ 24 w 29"/>
                <a:gd name="T3" fmla="*/ 45 h 46"/>
                <a:gd name="T4" fmla="*/ 1 w 29"/>
                <a:gd name="T5" fmla="*/ 4 h 46"/>
                <a:gd name="T6" fmla="*/ 2 w 29"/>
                <a:gd name="T7" fmla="*/ 1 h 46"/>
                <a:gd name="T8" fmla="*/ 5 w 29"/>
                <a:gd name="T9" fmla="*/ 2 h 46"/>
                <a:gd name="T10" fmla="*/ 28 w 29"/>
                <a:gd name="T11" fmla="*/ 42 h 46"/>
                <a:gd name="T12" fmla="*/ 27 w 29"/>
                <a:gd name="T13" fmla="*/ 45 h 46"/>
                <a:gd name="T14" fmla="*/ 26 w 29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6">
                  <a:moveTo>
                    <a:pt x="26" y="46"/>
                  </a:moveTo>
                  <a:cubicBezTo>
                    <a:pt x="25" y="46"/>
                    <a:pt x="24" y="45"/>
                    <a:pt x="24" y="4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3"/>
                    <a:pt x="28" y="45"/>
                    <a:pt x="27" y="45"/>
                  </a:cubicBezTo>
                  <a:cubicBezTo>
                    <a:pt x="27" y="46"/>
                    <a:pt x="26" y="46"/>
                    <a:pt x="26" y="4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3"/>
            <p:cNvSpPr>
              <a:spLocks/>
            </p:cNvSpPr>
            <p:nvPr/>
          </p:nvSpPr>
          <p:spPr bwMode="auto">
            <a:xfrm>
              <a:off x="1115150" y="4159180"/>
              <a:ext cx="171457" cy="107160"/>
            </a:xfrm>
            <a:custGeom>
              <a:avLst/>
              <a:gdLst>
                <a:gd name="T0" fmla="*/ 43 w 46"/>
                <a:gd name="T1" fmla="*/ 29 h 29"/>
                <a:gd name="T2" fmla="*/ 42 w 46"/>
                <a:gd name="T3" fmla="*/ 28 h 29"/>
                <a:gd name="T4" fmla="*/ 1 w 46"/>
                <a:gd name="T5" fmla="*/ 5 h 29"/>
                <a:gd name="T6" fmla="*/ 1 w 46"/>
                <a:gd name="T7" fmla="*/ 2 h 29"/>
                <a:gd name="T8" fmla="*/ 4 w 46"/>
                <a:gd name="T9" fmla="*/ 1 h 29"/>
                <a:gd name="T10" fmla="*/ 44 w 46"/>
                <a:gd name="T11" fmla="*/ 24 h 29"/>
                <a:gd name="T12" fmla="*/ 45 w 46"/>
                <a:gd name="T13" fmla="*/ 27 h 29"/>
                <a:gd name="T14" fmla="*/ 43 w 46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9">
                  <a:moveTo>
                    <a:pt x="43" y="29"/>
                  </a:moveTo>
                  <a:cubicBezTo>
                    <a:pt x="43" y="29"/>
                    <a:pt x="42" y="29"/>
                    <a:pt x="42" y="2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5" y="25"/>
                    <a:pt x="46" y="26"/>
                    <a:pt x="45" y="27"/>
                  </a:cubicBezTo>
                  <a:cubicBezTo>
                    <a:pt x="45" y="28"/>
                    <a:pt x="44" y="29"/>
                    <a:pt x="43" y="29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4"/>
            <p:cNvSpPr>
              <a:spLocks/>
            </p:cNvSpPr>
            <p:nvPr/>
          </p:nvSpPr>
          <p:spPr bwMode="auto">
            <a:xfrm>
              <a:off x="2154607" y="4759279"/>
              <a:ext cx="171457" cy="107160"/>
            </a:xfrm>
            <a:custGeom>
              <a:avLst/>
              <a:gdLst>
                <a:gd name="T0" fmla="*/ 43 w 46"/>
                <a:gd name="T1" fmla="*/ 29 h 29"/>
                <a:gd name="T2" fmla="*/ 42 w 46"/>
                <a:gd name="T3" fmla="*/ 28 h 29"/>
                <a:gd name="T4" fmla="*/ 2 w 46"/>
                <a:gd name="T5" fmla="*/ 5 h 29"/>
                <a:gd name="T6" fmla="*/ 1 w 46"/>
                <a:gd name="T7" fmla="*/ 2 h 29"/>
                <a:gd name="T8" fmla="*/ 4 w 46"/>
                <a:gd name="T9" fmla="*/ 1 h 29"/>
                <a:gd name="T10" fmla="*/ 44 w 46"/>
                <a:gd name="T11" fmla="*/ 24 h 29"/>
                <a:gd name="T12" fmla="*/ 45 w 46"/>
                <a:gd name="T13" fmla="*/ 27 h 29"/>
                <a:gd name="T14" fmla="*/ 43 w 46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9">
                  <a:moveTo>
                    <a:pt x="43" y="29"/>
                  </a:moveTo>
                  <a:cubicBezTo>
                    <a:pt x="43" y="29"/>
                    <a:pt x="42" y="29"/>
                    <a:pt x="4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5" y="25"/>
                    <a:pt x="46" y="26"/>
                    <a:pt x="45" y="27"/>
                  </a:cubicBezTo>
                  <a:cubicBezTo>
                    <a:pt x="45" y="28"/>
                    <a:pt x="44" y="29"/>
                    <a:pt x="43" y="29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5"/>
            <p:cNvSpPr>
              <a:spLocks/>
            </p:cNvSpPr>
            <p:nvPr/>
          </p:nvSpPr>
          <p:spPr bwMode="auto">
            <a:xfrm>
              <a:off x="2224261" y="4504773"/>
              <a:ext cx="192889" cy="18753"/>
            </a:xfrm>
            <a:custGeom>
              <a:avLst/>
              <a:gdLst>
                <a:gd name="T0" fmla="*/ 49 w 51"/>
                <a:gd name="T1" fmla="*/ 5 h 5"/>
                <a:gd name="T2" fmla="*/ 2 w 51"/>
                <a:gd name="T3" fmla="*/ 5 h 5"/>
                <a:gd name="T4" fmla="*/ 0 w 51"/>
                <a:gd name="T5" fmla="*/ 3 h 5"/>
                <a:gd name="T6" fmla="*/ 2 w 51"/>
                <a:gd name="T7" fmla="*/ 0 h 5"/>
                <a:gd name="T8" fmla="*/ 49 w 51"/>
                <a:gd name="T9" fmla="*/ 0 h 5"/>
                <a:gd name="T10" fmla="*/ 51 w 51"/>
                <a:gd name="T11" fmla="*/ 3 h 5"/>
                <a:gd name="T12" fmla="*/ 49 w 5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">
                  <a:moveTo>
                    <a:pt x="4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0"/>
                    <a:pt x="51" y="1"/>
                    <a:pt x="51" y="3"/>
                  </a:cubicBezTo>
                  <a:cubicBezTo>
                    <a:pt x="51" y="4"/>
                    <a:pt x="50" y="5"/>
                    <a:pt x="49" y="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56"/>
            <p:cNvSpPr>
              <a:spLocks/>
            </p:cNvSpPr>
            <p:nvPr/>
          </p:nvSpPr>
          <p:spPr bwMode="auto">
            <a:xfrm>
              <a:off x="1024064" y="4504773"/>
              <a:ext cx="192889" cy="18753"/>
            </a:xfrm>
            <a:custGeom>
              <a:avLst/>
              <a:gdLst>
                <a:gd name="T0" fmla="*/ 49 w 51"/>
                <a:gd name="T1" fmla="*/ 5 h 5"/>
                <a:gd name="T2" fmla="*/ 2 w 51"/>
                <a:gd name="T3" fmla="*/ 5 h 5"/>
                <a:gd name="T4" fmla="*/ 0 w 51"/>
                <a:gd name="T5" fmla="*/ 3 h 5"/>
                <a:gd name="T6" fmla="*/ 2 w 51"/>
                <a:gd name="T7" fmla="*/ 0 h 5"/>
                <a:gd name="T8" fmla="*/ 49 w 51"/>
                <a:gd name="T9" fmla="*/ 0 h 5"/>
                <a:gd name="T10" fmla="*/ 51 w 51"/>
                <a:gd name="T11" fmla="*/ 3 h 5"/>
                <a:gd name="T12" fmla="*/ 49 w 5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">
                  <a:moveTo>
                    <a:pt x="4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0"/>
                    <a:pt x="51" y="1"/>
                    <a:pt x="51" y="3"/>
                  </a:cubicBezTo>
                  <a:cubicBezTo>
                    <a:pt x="51" y="4"/>
                    <a:pt x="50" y="5"/>
                    <a:pt x="49" y="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57"/>
            <p:cNvSpPr>
              <a:spLocks/>
            </p:cNvSpPr>
            <p:nvPr/>
          </p:nvSpPr>
          <p:spPr bwMode="auto">
            <a:xfrm>
              <a:off x="2154607" y="4159180"/>
              <a:ext cx="171457" cy="107160"/>
            </a:xfrm>
            <a:custGeom>
              <a:avLst/>
              <a:gdLst>
                <a:gd name="T0" fmla="*/ 3 w 46"/>
                <a:gd name="T1" fmla="*/ 29 h 29"/>
                <a:gd name="T2" fmla="*/ 1 w 46"/>
                <a:gd name="T3" fmla="*/ 27 h 29"/>
                <a:gd name="T4" fmla="*/ 2 w 46"/>
                <a:gd name="T5" fmla="*/ 24 h 29"/>
                <a:gd name="T6" fmla="*/ 42 w 46"/>
                <a:gd name="T7" fmla="*/ 1 h 29"/>
                <a:gd name="T8" fmla="*/ 45 w 46"/>
                <a:gd name="T9" fmla="*/ 2 h 29"/>
                <a:gd name="T10" fmla="*/ 44 w 46"/>
                <a:gd name="T11" fmla="*/ 5 h 29"/>
                <a:gd name="T12" fmla="*/ 4 w 46"/>
                <a:gd name="T13" fmla="*/ 28 h 29"/>
                <a:gd name="T14" fmla="*/ 3 w 46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9">
                  <a:moveTo>
                    <a:pt x="3" y="29"/>
                  </a:moveTo>
                  <a:cubicBezTo>
                    <a:pt x="2" y="29"/>
                    <a:pt x="1" y="28"/>
                    <a:pt x="1" y="27"/>
                  </a:cubicBezTo>
                  <a:cubicBezTo>
                    <a:pt x="0" y="26"/>
                    <a:pt x="0" y="25"/>
                    <a:pt x="2" y="2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5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3" y="29"/>
                    <a:pt x="3" y="29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8"/>
            <p:cNvSpPr>
              <a:spLocks/>
            </p:cNvSpPr>
            <p:nvPr/>
          </p:nvSpPr>
          <p:spPr bwMode="auto">
            <a:xfrm>
              <a:off x="1115150" y="4759279"/>
              <a:ext cx="171457" cy="107160"/>
            </a:xfrm>
            <a:custGeom>
              <a:avLst/>
              <a:gdLst>
                <a:gd name="T0" fmla="*/ 3 w 46"/>
                <a:gd name="T1" fmla="*/ 29 h 29"/>
                <a:gd name="T2" fmla="*/ 1 w 46"/>
                <a:gd name="T3" fmla="*/ 27 h 29"/>
                <a:gd name="T4" fmla="*/ 1 w 46"/>
                <a:gd name="T5" fmla="*/ 24 h 29"/>
                <a:gd name="T6" fmla="*/ 42 w 46"/>
                <a:gd name="T7" fmla="*/ 1 h 29"/>
                <a:gd name="T8" fmla="*/ 45 w 46"/>
                <a:gd name="T9" fmla="*/ 2 h 29"/>
                <a:gd name="T10" fmla="*/ 44 w 46"/>
                <a:gd name="T11" fmla="*/ 5 h 29"/>
                <a:gd name="T12" fmla="*/ 4 w 46"/>
                <a:gd name="T13" fmla="*/ 28 h 29"/>
                <a:gd name="T14" fmla="*/ 3 w 46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9">
                  <a:moveTo>
                    <a:pt x="3" y="29"/>
                  </a:moveTo>
                  <a:cubicBezTo>
                    <a:pt x="2" y="29"/>
                    <a:pt x="1" y="28"/>
                    <a:pt x="1" y="27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4" y="1"/>
                    <a:pt x="45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9"/>
                    <a:pt x="3" y="29"/>
                    <a:pt x="3" y="29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9"/>
            <p:cNvSpPr>
              <a:spLocks/>
            </p:cNvSpPr>
            <p:nvPr/>
          </p:nvSpPr>
          <p:spPr bwMode="auto">
            <a:xfrm>
              <a:off x="1967076" y="3907353"/>
              <a:ext cx="107160" cy="171457"/>
            </a:xfrm>
            <a:custGeom>
              <a:avLst/>
              <a:gdLst>
                <a:gd name="T0" fmla="*/ 3 w 29"/>
                <a:gd name="T1" fmla="*/ 46 h 46"/>
                <a:gd name="T2" fmla="*/ 2 w 29"/>
                <a:gd name="T3" fmla="*/ 45 h 46"/>
                <a:gd name="T4" fmla="*/ 1 w 29"/>
                <a:gd name="T5" fmla="*/ 42 h 46"/>
                <a:gd name="T6" fmla="*/ 24 w 29"/>
                <a:gd name="T7" fmla="*/ 2 h 46"/>
                <a:gd name="T8" fmla="*/ 27 w 29"/>
                <a:gd name="T9" fmla="*/ 1 h 46"/>
                <a:gd name="T10" fmla="*/ 28 w 29"/>
                <a:gd name="T11" fmla="*/ 4 h 46"/>
                <a:gd name="T12" fmla="*/ 5 w 29"/>
                <a:gd name="T13" fmla="*/ 44 h 46"/>
                <a:gd name="T14" fmla="*/ 3 w 29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6">
                  <a:moveTo>
                    <a:pt x="3" y="46"/>
                  </a:moveTo>
                  <a:cubicBezTo>
                    <a:pt x="2" y="46"/>
                    <a:pt x="2" y="46"/>
                    <a:pt x="2" y="45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1"/>
                    <a:pt x="26" y="0"/>
                    <a:pt x="27" y="1"/>
                  </a:cubicBezTo>
                  <a:cubicBezTo>
                    <a:pt x="28" y="1"/>
                    <a:pt x="29" y="3"/>
                    <a:pt x="28" y="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5"/>
                    <a:pt x="4" y="46"/>
                    <a:pt x="3" y="4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0"/>
            <p:cNvSpPr>
              <a:spLocks/>
            </p:cNvSpPr>
            <p:nvPr/>
          </p:nvSpPr>
          <p:spPr bwMode="auto">
            <a:xfrm>
              <a:off x="1366977" y="4946808"/>
              <a:ext cx="107160" cy="171457"/>
            </a:xfrm>
            <a:custGeom>
              <a:avLst/>
              <a:gdLst>
                <a:gd name="T0" fmla="*/ 3 w 29"/>
                <a:gd name="T1" fmla="*/ 46 h 46"/>
                <a:gd name="T2" fmla="*/ 2 w 29"/>
                <a:gd name="T3" fmla="*/ 45 h 46"/>
                <a:gd name="T4" fmla="*/ 1 w 29"/>
                <a:gd name="T5" fmla="*/ 42 h 46"/>
                <a:gd name="T6" fmla="*/ 24 w 29"/>
                <a:gd name="T7" fmla="*/ 2 h 46"/>
                <a:gd name="T8" fmla="*/ 27 w 29"/>
                <a:gd name="T9" fmla="*/ 1 h 46"/>
                <a:gd name="T10" fmla="*/ 28 w 29"/>
                <a:gd name="T11" fmla="*/ 4 h 46"/>
                <a:gd name="T12" fmla="*/ 5 w 29"/>
                <a:gd name="T13" fmla="*/ 45 h 46"/>
                <a:gd name="T14" fmla="*/ 3 w 29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6">
                  <a:moveTo>
                    <a:pt x="3" y="46"/>
                  </a:moveTo>
                  <a:cubicBezTo>
                    <a:pt x="2" y="46"/>
                    <a:pt x="2" y="46"/>
                    <a:pt x="2" y="45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1"/>
                    <a:pt x="26" y="0"/>
                    <a:pt x="27" y="1"/>
                  </a:cubicBezTo>
                  <a:cubicBezTo>
                    <a:pt x="28" y="2"/>
                    <a:pt x="29" y="3"/>
                    <a:pt x="28" y="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4" y="45"/>
                    <a:pt x="4" y="46"/>
                    <a:pt x="3" y="4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1"/>
            <p:cNvSpPr>
              <a:spLocks/>
            </p:cNvSpPr>
            <p:nvPr/>
          </p:nvSpPr>
          <p:spPr bwMode="auto">
            <a:xfrm>
              <a:off x="1592014" y="3829662"/>
              <a:ext cx="48222" cy="190210"/>
            </a:xfrm>
            <a:custGeom>
              <a:avLst/>
              <a:gdLst>
                <a:gd name="T0" fmla="*/ 11 w 13"/>
                <a:gd name="T1" fmla="*/ 50 h 51"/>
                <a:gd name="T2" fmla="*/ 8 w 13"/>
                <a:gd name="T3" fmla="*/ 48 h 51"/>
                <a:gd name="T4" fmla="*/ 0 w 13"/>
                <a:gd name="T5" fmla="*/ 2 h 51"/>
                <a:gd name="T6" fmla="*/ 2 w 13"/>
                <a:gd name="T7" fmla="*/ 0 h 51"/>
                <a:gd name="T8" fmla="*/ 5 w 13"/>
                <a:gd name="T9" fmla="*/ 2 h 51"/>
                <a:gd name="T10" fmla="*/ 13 w 13"/>
                <a:gd name="T11" fmla="*/ 48 h 51"/>
                <a:gd name="T12" fmla="*/ 11 w 13"/>
                <a:gd name="T13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1">
                  <a:moveTo>
                    <a:pt x="11" y="50"/>
                  </a:moveTo>
                  <a:cubicBezTo>
                    <a:pt x="10" y="51"/>
                    <a:pt x="9" y="50"/>
                    <a:pt x="8" y="4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0"/>
                    <a:pt x="5" y="2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9"/>
                    <a:pt x="12" y="50"/>
                    <a:pt x="11" y="5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"/>
            <p:cNvSpPr>
              <a:spLocks/>
            </p:cNvSpPr>
            <p:nvPr/>
          </p:nvSpPr>
          <p:spPr bwMode="auto">
            <a:xfrm>
              <a:off x="1800977" y="5011106"/>
              <a:ext cx="48222" cy="190210"/>
            </a:xfrm>
            <a:custGeom>
              <a:avLst/>
              <a:gdLst>
                <a:gd name="T0" fmla="*/ 11 w 13"/>
                <a:gd name="T1" fmla="*/ 50 h 51"/>
                <a:gd name="T2" fmla="*/ 8 w 13"/>
                <a:gd name="T3" fmla="*/ 49 h 51"/>
                <a:gd name="T4" fmla="*/ 0 w 13"/>
                <a:gd name="T5" fmla="*/ 3 h 51"/>
                <a:gd name="T6" fmla="*/ 2 w 13"/>
                <a:gd name="T7" fmla="*/ 0 h 51"/>
                <a:gd name="T8" fmla="*/ 4 w 13"/>
                <a:gd name="T9" fmla="*/ 2 h 51"/>
                <a:gd name="T10" fmla="*/ 13 w 13"/>
                <a:gd name="T11" fmla="*/ 48 h 51"/>
                <a:gd name="T12" fmla="*/ 11 w 13"/>
                <a:gd name="T13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1">
                  <a:moveTo>
                    <a:pt x="11" y="50"/>
                  </a:moveTo>
                  <a:cubicBezTo>
                    <a:pt x="9" y="51"/>
                    <a:pt x="8" y="50"/>
                    <a:pt x="8" y="4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9"/>
                    <a:pt x="12" y="50"/>
                    <a:pt x="11" y="5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3"/>
            <p:cNvSpPr>
              <a:spLocks/>
            </p:cNvSpPr>
            <p:nvPr/>
          </p:nvSpPr>
          <p:spPr bwMode="auto">
            <a:xfrm>
              <a:off x="1267854" y="3979687"/>
              <a:ext cx="131272" cy="150025"/>
            </a:xfrm>
            <a:custGeom>
              <a:avLst/>
              <a:gdLst>
                <a:gd name="T0" fmla="*/ 33 w 35"/>
                <a:gd name="T1" fmla="*/ 40 h 40"/>
                <a:gd name="T2" fmla="*/ 31 w 35"/>
                <a:gd name="T3" fmla="*/ 39 h 40"/>
                <a:gd name="T4" fmla="*/ 1 w 35"/>
                <a:gd name="T5" fmla="*/ 4 h 40"/>
                <a:gd name="T6" fmla="*/ 1 w 35"/>
                <a:gd name="T7" fmla="*/ 0 h 40"/>
                <a:gd name="T8" fmla="*/ 4 w 35"/>
                <a:gd name="T9" fmla="*/ 1 h 40"/>
                <a:gd name="T10" fmla="*/ 34 w 35"/>
                <a:gd name="T11" fmla="*/ 36 h 40"/>
                <a:gd name="T12" fmla="*/ 34 w 35"/>
                <a:gd name="T13" fmla="*/ 40 h 40"/>
                <a:gd name="T14" fmla="*/ 33 w 3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0">
                  <a:moveTo>
                    <a:pt x="33" y="40"/>
                  </a:moveTo>
                  <a:cubicBezTo>
                    <a:pt x="32" y="40"/>
                    <a:pt x="31" y="40"/>
                    <a:pt x="31" y="3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7"/>
                    <a:pt x="35" y="39"/>
                    <a:pt x="34" y="40"/>
                  </a:cubicBezTo>
                  <a:cubicBezTo>
                    <a:pt x="34" y="40"/>
                    <a:pt x="33" y="40"/>
                    <a:pt x="33" y="4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4"/>
            <p:cNvSpPr>
              <a:spLocks/>
            </p:cNvSpPr>
            <p:nvPr/>
          </p:nvSpPr>
          <p:spPr bwMode="auto">
            <a:xfrm>
              <a:off x="2042089" y="4898587"/>
              <a:ext cx="131272" cy="152704"/>
            </a:xfrm>
            <a:custGeom>
              <a:avLst/>
              <a:gdLst>
                <a:gd name="T0" fmla="*/ 33 w 35"/>
                <a:gd name="T1" fmla="*/ 40 h 41"/>
                <a:gd name="T2" fmla="*/ 30 w 35"/>
                <a:gd name="T3" fmla="*/ 40 h 41"/>
                <a:gd name="T4" fmla="*/ 0 w 35"/>
                <a:gd name="T5" fmla="*/ 4 h 41"/>
                <a:gd name="T6" fmla="*/ 1 w 35"/>
                <a:gd name="T7" fmla="*/ 0 h 41"/>
                <a:gd name="T8" fmla="*/ 4 w 35"/>
                <a:gd name="T9" fmla="*/ 1 h 41"/>
                <a:gd name="T10" fmla="*/ 34 w 35"/>
                <a:gd name="T11" fmla="*/ 37 h 41"/>
                <a:gd name="T12" fmla="*/ 34 w 35"/>
                <a:gd name="T13" fmla="*/ 40 h 41"/>
                <a:gd name="T14" fmla="*/ 33 w 35"/>
                <a:gd name="T1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1">
                  <a:moveTo>
                    <a:pt x="33" y="40"/>
                  </a:moveTo>
                  <a:cubicBezTo>
                    <a:pt x="32" y="41"/>
                    <a:pt x="31" y="40"/>
                    <a:pt x="3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0"/>
                    <a:pt x="33" y="40"/>
                    <a:pt x="33" y="4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5"/>
            <p:cNvSpPr>
              <a:spLocks/>
            </p:cNvSpPr>
            <p:nvPr/>
          </p:nvSpPr>
          <p:spPr bwMode="auto">
            <a:xfrm>
              <a:off x="1061570" y="4266341"/>
              <a:ext cx="187531" cy="80370"/>
            </a:xfrm>
            <a:custGeom>
              <a:avLst/>
              <a:gdLst>
                <a:gd name="T0" fmla="*/ 47 w 50"/>
                <a:gd name="T1" fmla="*/ 21 h 21"/>
                <a:gd name="T2" fmla="*/ 46 w 50"/>
                <a:gd name="T3" fmla="*/ 21 h 21"/>
                <a:gd name="T4" fmla="*/ 2 w 50"/>
                <a:gd name="T5" fmla="*/ 5 h 21"/>
                <a:gd name="T6" fmla="*/ 1 w 50"/>
                <a:gd name="T7" fmla="*/ 2 h 21"/>
                <a:gd name="T8" fmla="*/ 4 w 50"/>
                <a:gd name="T9" fmla="*/ 1 h 21"/>
                <a:gd name="T10" fmla="*/ 48 w 50"/>
                <a:gd name="T11" fmla="*/ 17 h 21"/>
                <a:gd name="T12" fmla="*/ 49 w 50"/>
                <a:gd name="T13" fmla="*/ 20 h 21"/>
                <a:gd name="T14" fmla="*/ 47 w 5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1">
                  <a:moveTo>
                    <a:pt x="47" y="21"/>
                  </a:moveTo>
                  <a:cubicBezTo>
                    <a:pt x="47" y="21"/>
                    <a:pt x="47" y="21"/>
                    <a:pt x="46" y="2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7"/>
                    <a:pt x="50" y="18"/>
                    <a:pt x="49" y="20"/>
                  </a:cubicBezTo>
                  <a:cubicBezTo>
                    <a:pt x="49" y="21"/>
                    <a:pt x="48" y="21"/>
                    <a:pt x="47" y="2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6"/>
            <p:cNvSpPr>
              <a:spLocks/>
            </p:cNvSpPr>
            <p:nvPr/>
          </p:nvSpPr>
          <p:spPr bwMode="auto">
            <a:xfrm>
              <a:off x="2192113" y="4678908"/>
              <a:ext cx="182173" cy="80370"/>
            </a:xfrm>
            <a:custGeom>
              <a:avLst/>
              <a:gdLst>
                <a:gd name="T0" fmla="*/ 47 w 49"/>
                <a:gd name="T1" fmla="*/ 21 h 21"/>
                <a:gd name="T2" fmla="*/ 46 w 49"/>
                <a:gd name="T3" fmla="*/ 21 h 21"/>
                <a:gd name="T4" fmla="*/ 2 w 49"/>
                <a:gd name="T5" fmla="*/ 5 h 21"/>
                <a:gd name="T6" fmla="*/ 1 w 49"/>
                <a:gd name="T7" fmla="*/ 2 h 21"/>
                <a:gd name="T8" fmla="*/ 4 w 49"/>
                <a:gd name="T9" fmla="*/ 0 h 21"/>
                <a:gd name="T10" fmla="*/ 47 w 49"/>
                <a:gd name="T11" fmla="*/ 16 h 21"/>
                <a:gd name="T12" fmla="*/ 49 w 49"/>
                <a:gd name="T13" fmla="*/ 19 h 21"/>
                <a:gd name="T14" fmla="*/ 47 w 4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">
                  <a:moveTo>
                    <a:pt x="47" y="21"/>
                  </a:moveTo>
                  <a:cubicBezTo>
                    <a:pt x="47" y="21"/>
                    <a:pt x="46" y="21"/>
                    <a:pt x="46" y="2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4" y="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9" y="17"/>
                    <a:pt x="49" y="18"/>
                    <a:pt x="49" y="19"/>
                  </a:cubicBezTo>
                  <a:cubicBezTo>
                    <a:pt x="49" y="20"/>
                    <a:pt x="48" y="21"/>
                    <a:pt x="47" y="2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7"/>
            <p:cNvSpPr>
              <a:spLocks/>
            </p:cNvSpPr>
            <p:nvPr/>
          </p:nvSpPr>
          <p:spPr bwMode="auto">
            <a:xfrm>
              <a:off x="2213545" y="4384217"/>
              <a:ext cx="192889" cy="48222"/>
            </a:xfrm>
            <a:custGeom>
              <a:avLst/>
              <a:gdLst>
                <a:gd name="T0" fmla="*/ 49 w 51"/>
                <a:gd name="T1" fmla="*/ 5 h 13"/>
                <a:gd name="T2" fmla="*/ 3 w 51"/>
                <a:gd name="T3" fmla="*/ 13 h 13"/>
                <a:gd name="T4" fmla="*/ 1 w 51"/>
                <a:gd name="T5" fmla="*/ 11 h 13"/>
                <a:gd name="T6" fmla="*/ 3 w 51"/>
                <a:gd name="T7" fmla="*/ 9 h 13"/>
                <a:gd name="T8" fmla="*/ 49 w 51"/>
                <a:gd name="T9" fmla="*/ 0 h 13"/>
                <a:gd name="T10" fmla="*/ 51 w 51"/>
                <a:gd name="T11" fmla="*/ 2 h 13"/>
                <a:gd name="T12" fmla="*/ 49 w 51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3">
                  <a:moveTo>
                    <a:pt x="49" y="5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1" y="13"/>
                    <a:pt x="1" y="11"/>
                  </a:cubicBezTo>
                  <a:cubicBezTo>
                    <a:pt x="0" y="10"/>
                    <a:pt x="1" y="9"/>
                    <a:pt x="3" y="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0"/>
                    <a:pt x="51" y="1"/>
                    <a:pt x="51" y="2"/>
                  </a:cubicBezTo>
                  <a:cubicBezTo>
                    <a:pt x="51" y="4"/>
                    <a:pt x="51" y="5"/>
                    <a:pt x="49" y="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8"/>
            <p:cNvSpPr>
              <a:spLocks/>
            </p:cNvSpPr>
            <p:nvPr/>
          </p:nvSpPr>
          <p:spPr bwMode="auto">
            <a:xfrm>
              <a:off x="1032101" y="4593180"/>
              <a:ext cx="192889" cy="48222"/>
            </a:xfrm>
            <a:custGeom>
              <a:avLst/>
              <a:gdLst>
                <a:gd name="T0" fmla="*/ 49 w 51"/>
                <a:gd name="T1" fmla="*/ 5 h 13"/>
                <a:gd name="T2" fmla="*/ 3 w 51"/>
                <a:gd name="T3" fmla="*/ 13 h 13"/>
                <a:gd name="T4" fmla="*/ 1 w 51"/>
                <a:gd name="T5" fmla="*/ 11 h 13"/>
                <a:gd name="T6" fmla="*/ 2 w 51"/>
                <a:gd name="T7" fmla="*/ 8 h 13"/>
                <a:gd name="T8" fmla="*/ 48 w 51"/>
                <a:gd name="T9" fmla="*/ 0 h 13"/>
                <a:gd name="T10" fmla="*/ 51 w 51"/>
                <a:gd name="T11" fmla="*/ 2 h 13"/>
                <a:gd name="T12" fmla="*/ 49 w 51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3">
                  <a:moveTo>
                    <a:pt x="49" y="5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1" y="12"/>
                    <a:pt x="1" y="11"/>
                  </a:cubicBezTo>
                  <a:cubicBezTo>
                    <a:pt x="0" y="10"/>
                    <a:pt x="1" y="8"/>
                    <a:pt x="2" y="8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1"/>
                    <a:pt x="51" y="2"/>
                  </a:cubicBezTo>
                  <a:cubicBezTo>
                    <a:pt x="51" y="3"/>
                    <a:pt x="51" y="4"/>
                    <a:pt x="49" y="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9"/>
            <p:cNvSpPr>
              <a:spLocks/>
            </p:cNvSpPr>
            <p:nvPr/>
          </p:nvSpPr>
          <p:spPr bwMode="auto">
            <a:xfrm>
              <a:off x="2101027" y="4060057"/>
              <a:ext cx="155383" cy="131272"/>
            </a:xfrm>
            <a:custGeom>
              <a:avLst/>
              <a:gdLst>
                <a:gd name="T0" fmla="*/ 3 w 41"/>
                <a:gd name="T1" fmla="*/ 35 h 35"/>
                <a:gd name="T2" fmla="*/ 1 w 41"/>
                <a:gd name="T3" fmla="*/ 34 h 35"/>
                <a:gd name="T4" fmla="*/ 2 w 41"/>
                <a:gd name="T5" fmla="*/ 31 h 35"/>
                <a:gd name="T6" fmla="*/ 37 w 41"/>
                <a:gd name="T7" fmla="*/ 1 h 35"/>
                <a:gd name="T8" fmla="*/ 41 w 41"/>
                <a:gd name="T9" fmla="*/ 1 h 35"/>
                <a:gd name="T10" fmla="*/ 40 w 41"/>
                <a:gd name="T11" fmla="*/ 5 h 35"/>
                <a:gd name="T12" fmla="*/ 5 w 41"/>
                <a:gd name="T13" fmla="*/ 35 h 35"/>
                <a:gd name="T14" fmla="*/ 3 w 41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3" y="35"/>
                  </a:moveTo>
                  <a:cubicBezTo>
                    <a:pt x="3" y="35"/>
                    <a:pt x="2" y="35"/>
                    <a:pt x="1" y="34"/>
                  </a:cubicBezTo>
                  <a:cubicBezTo>
                    <a:pt x="0" y="33"/>
                    <a:pt x="1" y="32"/>
                    <a:pt x="2" y="3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8" y="0"/>
                    <a:pt x="40" y="0"/>
                    <a:pt x="41" y="1"/>
                  </a:cubicBezTo>
                  <a:cubicBezTo>
                    <a:pt x="41" y="2"/>
                    <a:pt x="41" y="4"/>
                    <a:pt x="40" y="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5"/>
                    <a:pt x="4" y="35"/>
                    <a:pt x="3" y="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0"/>
            <p:cNvSpPr>
              <a:spLocks/>
            </p:cNvSpPr>
            <p:nvPr/>
          </p:nvSpPr>
          <p:spPr bwMode="auto">
            <a:xfrm>
              <a:off x="1182126" y="4834291"/>
              <a:ext cx="155383" cy="131272"/>
            </a:xfrm>
            <a:custGeom>
              <a:avLst/>
              <a:gdLst>
                <a:gd name="T0" fmla="*/ 3 w 41"/>
                <a:gd name="T1" fmla="*/ 35 h 35"/>
                <a:gd name="T2" fmla="*/ 1 w 41"/>
                <a:gd name="T3" fmla="*/ 34 h 35"/>
                <a:gd name="T4" fmla="*/ 1 w 41"/>
                <a:gd name="T5" fmla="*/ 31 h 35"/>
                <a:gd name="T6" fmla="*/ 37 w 41"/>
                <a:gd name="T7" fmla="*/ 1 h 35"/>
                <a:gd name="T8" fmla="*/ 41 w 41"/>
                <a:gd name="T9" fmla="*/ 1 h 35"/>
                <a:gd name="T10" fmla="*/ 40 w 41"/>
                <a:gd name="T11" fmla="*/ 4 h 35"/>
                <a:gd name="T12" fmla="*/ 4 w 41"/>
                <a:gd name="T13" fmla="*/ 34 h 35"/>
                <a:gd name="T14" fmla="*/ 3 w 41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3" y="35"/>
                  </a:moveTo>
                  <a:cubicBezTo>
                    <a:pt x="3" y="35"/>
                    <a:pt x="2" y="35"/>
                    <a:pt x="1" y="34"/>
                  </a:cubicBezTo>
                  <a:cubicBezTo>
                    <a:pt x="0" y="33"/>
                    <a:pt x="0" y="31"/>
                    <a:pt x="1" y="3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8" y="0"/>
                    <a:pt x="40" y="0"/>
                    <a:pt x="41" y="1"/>
                  </a:cubicBezTo>
                  <a:cubicBezTo>
                    <a:pt x="41" y="2"/>
                    <a:pt x="41" y="3"/>
                    <a:pt x="40" y="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3" y="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71"/>
            <p:cNvSpPr>
              <a:spLocks/>
            </p:cNvSpPr>
            <p:nvPr/>
          </p:nvSpPr>
          <p:spPr bwMode="auto">
            <a:xfrm>
              <a:off x="1884027" y="3859132"/>
              <a:ext cx="83049" cy="182173"/>
            </a:xfrm>
            <a:custGeom>
              <a:avLst/>
              <a:gdLst>
                <a:gd name="T0" fmla="*/ 4 w 22"/>
                <a:gd name="T1" fmla="*/ 49 h 49"/>
                <a:gd name="T2" fmla="*/ 2 w 22"/>
                <a:gd name="T3" fmla="*/ 48 h 49"/>
                <a:gd name="T4" fmla="*/ 1 w 22"/>
                <a:gd name="T5" fmla="*/ 45 h 49"/>
                <a:gd name="T6" fmla="*/ 17 w 22"/>
                <a:gd name="T7" fmla="*/ 2 h 49"/>
                <a:gd name="T8" fmla="*/ 20 w 22"/>
                <a:gd name="T9" fmla="*/ 0 h 49"/>
                <a:gd name="T10" fmla="*/ 21 w 22"/>
                <a:gd name="T11" fmla="*/ 3 h 49"/>
                <a:gd name="T12" fmla="*/ 5 w 22"/>
                <a:gd name="T13" fmla="*/ 47 h 49"/>
                <a:gd name="T14" fmla="*/ 4 w 2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9">
                  <a:moveTo>
                    <a:pt x="4" y="49"/>
                  </a:moveTo>
                  <a:cubicBezTo>
                    <a:pt x="3" y="49"/>
                    <a:pt x="3" y="49"/>
                    <a:pt x="2" y="48"/>
                  </a:cubicBezTo>
                  <a:cubicBezTo>
                    <a:pt x="1" y="48"/>
                    <a:pt x="0" y="47"/>
                    <a:pt x="1" y="45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1"/>
                    <a:pt x="22" y="2"/>
                    <a:pt x="21" y="3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8"/>
                    <a:pt x="4" y="48"/>
                    <a:pt x="4" y="4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2"/>
            <p:cNvSpPr>
              <a:spLocks/>
            </p:cNvSpPr>
            <p:nvPr/>
          </p:nvSpPr>
          <p:spPr bwMode="auto">
            <a:xfrm>
              <a:off x="1474138" y="4984315"/>
              <a:ext cx="80370" cy="182173"/>
            </a:xfrm>
            <a:custGeom>
              <a:avLst/>
              <a:gdLst>
                <a:gd name="T0" fmla="*/ 3 w 21"/>
                <a:gd name="T1" fmla="*/ 49 h 49"/>
                <a:gd name="T2" fmla="*/ 2 w 21"/>
                <a:gd name="T3" fmla="*/ 49 h 49"/>
                <a:gd name="T4" fmla="*/ 0 w 21"/>
                <a:gd name="T5" fmla="*/ 46 h 49"/>
                <a:gd name="T6" fmla="*/ 16 w 21"/>
                <a:gd name="T7" fmla="*/ 2 h 49"/>
                <a:gd name="T8" fmla="*/ 19 w 21"/>
                <a:gd name="T9" fmla="*/ 1 h 49"/>
                <a:gd name="T10" fmla="*/ 21 w 21"/>
                <a:gd name="T11" fmla="*/ 4 h 49"/>
                <a:gd name="T12" fmla="*/ 5 w 21"/>
                <a:gd name="T13" fmla="*/ 48 h 49"/>
                <a:gd name="T14" fmla="*/ 3 w 21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49">
                  <a:moveTo>
                    <a:pt x="3" y="49"/>
                  </a:moveTo>
                  <a:cubicBezTo>
                    <a:pt x="3" y="49"/>
                    <a:pt x="2" y="49"/>
                    <a:pt x="2" y="49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1"/>
                    <a:pt x="18" y="0"/>
                    <a:pt x="19" y="1"/>
                  </a:cubicBezTo>
                  <a:cubicBezTo>
                    <a:pt x="21" y="1"/>
                    <a:pt x="21" y="3"/>
                    <a:pt x="21" y="4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9"/>
                    <a:pt x="4" y="49"/>
                    <a:pt x="3" y="4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3"/>
            <p:cNvSpPr>
              <a:spLocks/>
            </p:cNvSpPr>
            <p:nvPr/>
          </p:nvSpPr>
          <p:spPr bwMode="auto">
            <a:xfrm>
              <a:off x="1474138" y="3859132"/>
              <a:ext cx="80370" cy="182173"/>
            </a:xfrm>
            <a:custGeom>
              <a:avLst/>
              <a:gdLst>
                <a:gd name="T0" fmla="*/ 19 w 21"/>
                <a:gd name="T1" fmla="*/ 48 h 49"/>
                <a:gd name="T2" fmla="*/ 16 w 21"/>
                <a:gd name="T3" fmla="*/ 47 h 49"/>
                <a:gd name="T4" fmla="*/ 0 w 21"/>
                <a:gd name="T5" fmla="*/ 3 h 49"/>
                <a:gd name="T6" fmla="*/ 2 w 21"/>
                <a:gd name="T7" fmla="*/ 0 h 49"/>
                <a:gd name="T8" fmla="*/ 5 w 21"/>
                <a:gd name="T9" fmla="*/ 2 h 49"/>
                <a:gd name="T10" fmla="*/ 21 w 21"/>
                <a:gd name="T11" fmla="*/ 45 h 49"/>
                <a:gd name="T12" fmla="*/ 19 w 21"/>
                <a:gd name="T13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19" y="48"/>
                  </a:moveTo>
                  <a:cubicBezTo>
                    <a:pt x="18" y="49"/>
                    <a:pt x="17" y="48"/>
                    <a:pt x="16" y="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7"/>
                    <a:pt x="21" y="48"/>
                    <a:pt x="19" y="4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4"/>
            <p:cNvSpPr>
              <a:spLocks/>
            </p:cNvSpPr>
            <p:nvPr/>
          </p:nvSpPr>
          <p:spPr bwMode="auto">
            <a:xfrm>
              <a:off x="1884027" y="4984315"/>
              <a:ext cx="83049" cy="187531"/>
            </a:xfrm>
            <a:custGeom>
              <a:avLst/>
              <a:gdLst>
                <a:gd name="T0" fmla="*/ 20 w 22"/>
                <a:gd name="T1" fmla="*/ 49 h 50"/>
                <a:gd name="T2" fmla="*/ 17 w 22"/>
                <a:gd name="T3" fmla="*/ 48 h 50"/>
                <a:gd name="T4" fmla="*/ 1 w 22"/>
                <a:gd name="T5" fmla="*/ 4 h 50"/>
                <a:gd name="T6" fmla="*/ 2 w 22"/>
                <a:gd name="T7" fmla="*/ 1 h 50"/>
                <a:gd name="T8" fmla="*/ 5 w 22"/>
                <a:gd name="T9" fmla="*/ 2 h 50"/>
                <a:gd name="T10" fmla="*/ 21 w 22"/>
                <a:gd name="T11" fmla="*/ 46 h 50"/>
                <a:gd name="T12" fmla="*/ 20 w 22"/>
                <a:gd name="T13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0">
                  <a:moveTo>
                    <a:pt x="20" y="49"/>
                  </a:moveTo>
                  <a:cubicBezTo>
                    <a:pt x="19" y="50"/>
                    <a:pt x="17" y="49"/>
                    <a:pt x="17" y="4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2" y="47"/>
                    <a:pt x="21" y="49"/>
                    <a:pt x="20" y="4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5"/>
            <p:cNvSpPr>
              <a:spLocks/>
            </p:cNvSpPr>
            <p:nvPr/>
          </p:nvSpPr>
          <p:spPr bwMode="auto">
            <a:xfrm>
              <a:off x="1182126" y="4060057"/>
              <a:ext cx="155383" cy="131272"/>
            </a:xfrm>
            <a:custGeom>
              <a:avLst/>
              <a:gdLst>
                <a:gd name="T0" fmla="*/ 40 w 41"/>
                <a:gd name="T1" fmla="*/ 35 h 35"/>
                <a:gd name="T2" fmla="*/ 37 w 41"/>
                <a:gd name="T3" fmla="*/ 35 h 35"/>
                <a:gd name="T4" fmla="*/ 1 w 41"/>
                <a:gd name="T5" fmla="*/ 5 h 35"/>
                <a:gd name="T6" fmla="*/ 1 w 41"/>
                <a:gd name="T7" fmla="*/ 1 h 35"/>
                <a:gd name="T8" fmla="*/ 4 w 41"/>
                <a:gd name="T9" fmla="*/ 1 h 35"/>
                <a:gd name="T10" fmla="*/ 40 w 41"/>
                <a:gd name="T11" fmla="*/ 31 h 35"/>
                <a:gd name="T12" fmla="*/ 41 w 41"/>
                <a:gd name="T13" fmla="*/ 34 h 35"/>
                <a:gd name="T14" fmla="*/ 40 w 41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40" y="35"/>
                  </a:moveTo>
                  <a:cubicBezTo>
                    <a:pt x="39" y="35"/>
                    <a:pt x="38" y="35"/>
                    <a:pt x="37" y="3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2"/>
                    <a:pt x="41" y="33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6"/>
            <p:cNvSpPr>
              <a:spLocks/>
            </p:cNvSpPr>
            <p:nvPr/>
          </p:nvSpPr>
          <p:spPr bwMode="auto">
            <a:xfrm>
              <a:off x="2101027" y="4834291"/>
              <a:ext cx="155383" cy="131272"/>
            </a:xfrm>
            <a:custGeom>
              <a:avLst/>
              <a:gdLst>
                <a:gd name="T0" fmla="*/ 40 w 41"/>
                <a:gd name="T1" fmla="*/ 35 h 35"/>
                <a:gd name="T2" fmla="*/ 37 w 41"/>
                <a:gd name="T3" fmla="*/ 34 h 35"/>
                <a:gd name="T4" fmla="*/ 2 w 41"/>
                <a:gd name="T5" fmla="*/ 4 h 35"/>
                <a:gd name="T6" fmla="*/ 1 w 41"/>
                <a:gd name="T7" fmla="*/ 1 h 35"/>
                <a:gd name="T8" fmla="*/ 5 w 41"/>
                <a:gd name="T9" fmla="*/ 1 h 35"/>
                <a:gd name="T10" fmla="*/ 40 w 41"/>
                <a:gd name="T11" fmla="*/ 31 h 35"/>
                <a:gd name="T12" fmla="*/ 41 w 41"/>
                <a:gd name="T13" fmla="*/ 34 h 35"/>
                <a:gd name="T14" fmla="*/ 40 w 41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40" y="35"/>
                  </a:moveTo>
                  <a:cubicBezTo>
                    <a:pt x="39" y="35"/>
                    <a:pt x="38" y="35"/>
                    <a:pt x="37" y="3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1"/>
                    <a:pt x="41" y="33"/>
                    <a:pt x="41" y="34"/>
                  </a:cubicBezTo>
                  <a:cubicBezTo>
                    <a:pt x="40" y="34"/>
                    <a:pt x="40" y="35"/>
                    <a:pt x="40" y="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7"/>
            <p:cNvSpPr>
              <a:spLocks/>
            </p:cNvSpPr>
            <p:nvPr/>
          </p:nvSpPr>
          <p:spPr bwMode="auto">
            <a:xfrm>
              <a:off x="1032101" y="4384217"/>
              <a:ext cx="192889" cy="48222"/>
            </a:xfrm>
            <a:custGeom>
              <a:avLst/>
              <a:gdLst>
                <a:gd name="T0" fmla="*/ 50 w 51"/>
                <a:gd name="T1" fmla="*/ 13 h 13"/>
                <a:gd name="T2" fmla="*/ 48 w 51"/>
                <a:gd name="T3" fmla="*/ 13 h 13"/>
                <a:gd name="T4" fmla="*/ 2 w 51"/>
                <a:gd name="T5" fmla="*/ 5 h 13"/>
                <a:gd name="T6" fmla="*/ 1 w 51"/>
                <a:gd name="T7" fmla="*/ 2 h 13"/>
                <a:gd name="T8" fmla="*/ 3 w 51"/>
                <a:gd name="T9" fmla="*/ 0 h 13"/>
                <a:gd name="T10" fmla="*/ 49 w 51"/>
                <a:gd name="T11" fmla="*/ 9 h 13"/>
                <a:gd name="T12" fmla="*/ 51 w 51"/>
                <a:gd name="T13" fmla="*/ 11 h 13"/>
                <a:gd name="T14" fmla="*/ 50 w 51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3">
                  <a:moveTo>
                    <a:pt x="50" y="13"/>
                  </a:moveTo>
                  <a:cubicBezTo>
                    <a:pt x="49" y="13"/>
                    <a:pt x="49" y="13"/>
                    <a:pt x="48" y="1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1" y="9"/>
                    <a:pt x="51" y="10"/>
                    <a:pt x="51" y="11"/>
                  </a:cubicBezTo>
                  <a:cubicBezTo>
                    <a:pt x="51" y="12"/>
                    <a:pt x="50" y="13"/>
                    <a:pt x="50" y="1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8"/>
            <p:cNvSpPr>
              <a:spLocks/>
            </p:cNvSpPr>
            <p:nvPr/>
          </p:nvSpPr>
          <p:spPr bwMode="auto">
            <a:xfrm>
              <a:off x="2213546" y="4593180"/>
              <a:ext cx="192889" cy="48222"/>
            </a:xfrm>
            <a:custGeom>
              <a:avLst/>
              <a:gdLst>
                <a:gd name="T0" fmla="*/ 50 w 51"/>
                <a:gd name="T1" fmla="*/ 13 h 13"/>
                <a:gd name="T2" fmla="*/ 49 w 51"/>
                <a:gd name="T3" fmla="*/ 13 h 13"/>
                <a:gd name="T4" fmla="*/ 3 w 51"/>
                <a:gd name="T5" fmla="*/ 5 h 13"/>
                <a:gd name="T6" fmla="*/ 1 w 51"/>
                <a:gd name="T7" fmla="*/ 2 h 13"/>
                <a:gd name="T8" fmla="*/ 3 w 51"/>
                <a:gd name="T9" fmla="*/ 0 h 13"/>
                <a:gd name="T10" fmla="*/ 49 w 51"/>
                <a:gd name="T11" fmla="*/ 8 h 13"/>
                <a:gd name="T12" fmla="*/ 51 w 51"/>
                <a:gd name="T13" fmla="*/ 11 h 13"/>
                <a:gd name="T14" fmla="*/ 50 w 51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3">
                  <a:moveTo>
                    <a:pt x="50" y="13"/>
                  </a:moveTo>
                  <a:cubicBezTo>
                    <a:pt x="49" y="13"/>
                    <a:pt x="49" y="13"/>
                    <a:pt x="49" y="1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10"/>
                    <a:pt x="51" y="11"/>
                  </a:cubicBezTo>
                  <a:cubicBezTo>
                    <a:pt x="51" y="12"/>
                    <a:pt x="51" y="12"/>
                    <a:pt x="50" y="1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9"/>
            <p:cNvSpPr>
              <a:spLocks/>
            </p:cNvSpPr>
            <p:nvPr/>
          </p:nvSpPr>
          <p:spPr bwMode="auto">
            <a:xfrm>
              <a:off x="2192114" y="4266341"/>
              <a:ext cx="182173" cy="83049"/>
            </a:xfrm>
            <a:custGeom>
              <a:avLst/>
              <a:gdLst>
                <a:gd name="T0" fmla="*/ 47 w 49"/>
                <a:gd name="T1" fmla="*/ 5 h 22"/>
                <a:gd name="T2" fmla="*/ 4 w 49"/>
                <a:gd name="T3" fmla="*/ 21 h 22"/>
                <a:gd name="T4" fmla="*/ 1 w 49"/>
                <a:gd name="T5" fmla="*/ 20 h 22"/>
                <a:gd name="T6" fmla="*/ 2 w 49"/>
                <a:gd name="T7" fmla="*/ 17 h 22"/>
                <a:gd name="T8" fmla="*/ 46 w 49"/>
                <a:gd name="T9" fmla="*/ 1 h 22"/>
                <a:gd name="T10" fmla="*/ 49 w 49"/>
                <a:gd name="T11" fmla="*/ 2 h 22"/>
                <a:gd name="T12" fmla="*/ 47 w 49"/>
                <a:gd name="T13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">
                  <a:moveTo>
                    <a:pt x="47" y="5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0" y="18"/>
                    <a:pt x="1" y="17"/>
                    <a:pt x="2" y="17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8" y="1"/>
                    <a:pt x="49" y="2"/>
                  </a:cubicBezTo>
                  <a:cubicBezTo>
                    <a:pt x="49" y="3"/>
                    <a:pt x="49" y="5"/>
                    <a:pt x="47" y="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80"/>
            <p:cNvSpPr>
              <a:spLocks/>
            </p:cNvSpPr>
            <p:nvPr/>
          </p:nvSpPr>
          <p:spPr bwMode="auto">
            <a:xfrm>
              <a:off x="1061570" y="4678908"/>
              <a:ext cx="187531" cy="80370"/>
            </a:xfrm>
            <a:custGeom>
              <a:avLst/>
              <a:gdLst>
                <a:gd name="T0" fmla="*/ 48 w 50"/>
                <a:gd name="T1" fmla="*/ 5 h 21"/>
                <a:gd name="T2" fmla="*/ 4 w 50"/>
                <a:gd name="T3" fmla="*/ 21 h 21"/>
                <a:gd name="T4" fmla="*/ 1 w 50"/>
                <a:gd name="T5" fmla="*/ 19 h 21"/>
                <a:gd name="T6" fmla="*/ 2 w 50"/>
                <a:gd name="T7" fmla="*/ 16 h 21"/>
                <a:gd name="T8" fmla="*/ 46 w 50"/>
                <a:gd name="T9" fmla="*/ 0 h 21"/>
                <a:gd name="T10" fmla="*/ 49 w 50"/>
                <a:gd name="T11" fmla="*/ 2 h 21"/>
                <a:gd name="T12" fmla="*/ 48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8" y="5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1" y="20"/>
                    <a:pt x="1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9" y="0"/>
                    <a:pt x="49" y="2"/>
                  </a:cubicBezTo>
                  <a:cubicBezTo>
                    <a:pt x="50" y="3"/>
                    <a:pt x="49" y="4"/>
                    <a:pt x="48" y="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81"/>
            <p:cNvSpPr>
              <a:spLocks/>
            </p:cNvSpPr>
            <p:nvPr/>
          </p:nvSpPr>
          <p:spPr bwMode="auto">
            <a:xfrm>
              <a:off x="2042089" y="3979687"/>
              <a:ext cx="131272" cy="150025"/>
            </a:xfrm>
            <a:custGeom>
              <a:avLst/>
              <a:gdLst>
                <a:gd name="T0" fmla="*/ 3 w 35"/>
                <a:gd name="T1" fmla="*/ 40 h 40"/>
                <a:gd name="T2" fmla="*/ 1 w 35"/>
                <a:gd name="T3" fmla="*/ 40 h 40"/>
                <a:gd name="T4" fmla="*/ 0 w 35"/>
                <a:gd name="T5" fmla="*/ 36 h 40"/>
                <a:gd name="T6" fmla="*/ 30 w 35"/>
                <a:gd name="T7" fmla="*/ 1 h 40"/>
                <a:gd name="T8" fmla="*/ 34 w 35"/>
                <a:gd name="T9" fmla="*/ 0 h 40"/>
                <a:gd name="T10" fmla="*/ 34 w 35"/>
                <a:gd name="T11" fmla="*/ 4 h 40"/>
                <a:gd name="T12" fmla="*/ 4 w 35"/>
                <a:gd name="T13" fmla="*/ 39 h 40"/>
                <a:gd name="T14" fmla="*/ 3 w 3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0">
                  <a:moveTo>
                    <a:pt x="3" y="40"/>
                  </a:moveTo>
                  <a:cubicBezTo>
                    <a:pt x="2" y="40"/>
                    <a:pt x="1" y="40"/>
                    <a:pt x="1" y="40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3" y="0"/>
                    <a:pt x="34" y="0"/>
                  </a:cubicBezTo>
                  <a:cubicBezTo>
                    <a:pt x="35" y="1"/>
                    <a:pt x="35" y="3"/>
                    <a:pt x="34" y="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3" y="40"/>
                    <a:pt x="3" y="4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82"/>
            <p:cNvSpPr>
              <a:spLocks/>
            </p:cNvSpPr>
            <p:nvPr/>
          </p:nvSpPr>
          <p:spPr bwMode="auto">
            <a:xfrm>
              <a:off x="1267854" y="4898587"/>
              <a:ext cx="131272" cy="152704"/>
            </a:xfrm>
            <a:custGeom>
              <a:avLst/>
              <a:gdLst>
                <a:gd name="T0" fmla="*/ 3 w 35"/>
                <a:gd name="T1" fmla="*/ 40 h 41"/>
                <a:gd name="T2" fmla="*/ 1 w 35"/>
                <a:gd name="T3" fmla="*/ 40 h 41"/>
                <a:gd name="T4" fmla="*/ 1 w 35"/>
                <a:gd name="T5" fmla="*/ 37 h 41"/>
                <a:gd name="T6" fmla="*/ 31 w 35"/>
                <a:gd name="T7" fmla="*/ 1 h 41"/>
                <a:gd name="T8" fmla="*/ 34 w 35"/>
                <a:gd name="T9" fmla="*/ 0 h 41"/>
                <a:gd name="T10" fmla="*/ 34 w 35"/>
                <a:gd name="T11" fmla="*/ 4 h 41"/>
                <a:gd name="T12" fmla="*/ 4 w 35"/>
                <a:gd name="T13" fmla="*/ 40 h 41"/>
                <a:gd name="T14" fmla="*/ 3 w 35"/>
                <a:gd name="T1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1">
                  <a:moveTo>
                    <a:pt x="3" y="40"/>
                  </a:moveTo>
                  <a:cubicBezTo>
                    <a:pt x="3" y="41"/>
                    <a:pt x="2" y="40"/>
                    <a:pt x="1" y="40"/>
                  </a:cubicBezTo>
                  <a:cubicBezTo>
                    <a:pt x="0" y="39"/>
                    <a:pt x="0" y="38"/>
                    <a:pt x="1" y="37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3" y="0"/>
                    <a:pt x="34" y="0"/>
                  </a:cubicBezTo>
                  <a:cubicBezTo>
                    <a:pt x="35" y="1"/>
                    <a:pt x="35" y="3"/>
                    <a:pt x="34" y="4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83"/>
            <p:cNvSpPr>
              <a:spLocks/>
            </p:cNvSpPr>
            <p:nvPr/>
          </p:nvSpPr>
          <p:spPr bwMode="auto">
            <a:xfrm>
              <a:off x="1800977" y="3829663"/>
              <a:ext cx="48222" cy="187531"/>
            </a:xfrm>
            <a:custGeom>
              <a:avLst/>
              <a:gdLst>
                <a:gd name="T0" fmla="*/ 3 w 13"/>
                <a:gd name="T1" fmla="*/ 50 h 50"/>
                <a:gd name="T2" fmla="*/ 2 w 13"/>
                <a:gd name="T3" fmla="*/ 50 h 50"/>
                <a:gd name="T4" fmla="*/ 0 w 13"/>
                <a:gd name="T5" fmla="*/ 48 h 50"/>
                <a:gd name="T6" fmla="*/ 8 w 13"/>
                <a:gd name="T7" fmla="*/ 2 h 50"/>
                <a:gd name="T8" fmla="*/ 11 w 13"/>
                <a:gd name="T9" fmla="*/ 0 h 50"/>
                <a:gd name="T10" fmla="*/ 13 w 13"/>
                <a:gd name="T11" fmla="*/ 2 h 50"/>
                <a:gd name="T12" fmla="*/ 4 w 13"/>
                <a:gd name="T13" fmla="*/ 48 h 50"/>
                <a:gd name="T14" fmla="*/ 3 w 13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0">
                  <a:moveTo>
                    <a:pt x="3" y="50"/>
                  </a:moveTo>
                  <a:cubicBezTo>
                    <a:pt x="3" y="50"/>
                    <a:pt x="2" y="50"/>
                    <a:pt x="2" y="50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9"/>
                    <a:pt x="4" y="50"/>
                    <a:pt x="3" y="5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4"/>
            <p:cNvSpPr>
              <a:spLocks/>
            </p:cNvSpPr>
            <p:nvPr/>
          </p:nvSpPr>
          <p:spPr bwMode="auto">
            <a:xfrm>
              <a:off x="1592014" y="5011108"/>
              <a:ext cx="48222" cy="190210"/>
            </a:xfrm>
            <a:custGeom>
              <a:avLst/>
              <a:gdLst>
                <a:gd name="T0" fmla="*/ 3 w 13"/>
                <a:gd name="T1" fmla="*/ 50 h 51"/>
                <a:gd name="T2" fmla="*/ 2 w 13"/>
                <a:gd name="T3" fmla="*/ 50 h 51"/>
                <a:gd name="T4" fmla="*/ 0 w 13"/>
                <a:gd name="T5" fmla="*/ 48 h 51"/>
                <a:gd name="T6" fmla="*/ 8 w 13"/>
                <a:gd name="T7" fmla="*/ 2 h 51"/>
                <a:gd name="T8" fmla="*/ 11 w 13"/>
                <a:gd name="T9" fmla="*/ 0 h 51"/>
                <a:gd name="T10" fmla="*/ 13 w 13"/>
                <a:gd name="T11" fmla="*/ 3 h 51"/>
                <a:gd name="T12" fmla="*/ 5 w 13"/>
                <a:gd name="T13" fmla="*/ 49 h 51"/>
                <a:gd name="T14" fmla="*/ 3 w 13"/>
                <a:gd name="T15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1">
                  <a:moveTo>
                    <a:pt x="3" y="50"/>
                  </a:moveTo>
                  <a:cubicBezTo>
                    <a:pt x="3" y="51"/>
                    <a:pt x="3" y="51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4" y="50"/>
                    <a:pt x="3" y="5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5"/>
            <p:cNvSpPr>
              <a:spLocks/>
            </p:cNvSpPr>
            <p:nvPr/>
          </p:nvSpPr>
          <p:spPr bwMode="auto">
            <a:xfrm>
              <a:off x="1605408" y="3859134"/>
              <a:ext cx="425963" cy="763518"/>
            </a:xfrm>
            <a:custGeom>
              <a:avLst/>
              <a:gdLst>
                <a:gd name="T0" fmla="*/ 50 w 113"/>
                <a:gd name="T1" fmla="*/ 158 h 204"/>
                <a:gd name="T2" fmla="*/ 113 w 113"/>
                <a:gd name="T3" fmla="*/ 4 h 204"/>
                <a:gd name="T4" fmla="*/ 105 w 113"/>
                <a:gd name="T5" fmla="*/ 0 h 204"/>
                <a:gd name="T6" fmla="*/ 28 w 113"/>
                <a:gd name="T7" fmla="*/ 148 h 204"/>
                <a:gd name="T8" fmla="*/ 6 w 113"/>
                <a:gd name="T9" fmla="*/ 163 h 204"/>
                <a:gd name="T10" fmla="*/ 18 w 113"/>
                <a:gd name="T11" fmla="*/ 198 h 204"/>
                <a:gd name="T12" fmla="*/ 53 w 113"/>
                <a:gd name="T13" fmla="*/ 185 h 204"/>
                <a:gd name="T14" fmla="*/ 50 w 113"/>
                <a:gd name="T15" fmla="*/ 15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204">
                  <a:moveTo>
                    <a:pt x="50" y="158"/>
                  </a:moveTo>
                  <a:cubicBezTo>
                    <a:pt x="113" y="4"/>
                    <a:pt x="113" y="4"/>
                    <a:pt x="113" y="4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9" y="148"/>
                    <a:pt x="10" y="154"/>
                    <a:pt x="6" y="163"/>
                  </a:cubicBezTo>
                  <a:cubicBezTo>
                    <a:pt x="0" y="176"/>
                    <a:pt x="5" y="192"/>
                    <a:pt x="18" y="198"/>
                  </a:cubicBezTo>
                  <a:cubicBezTo>
                    <a:pt x="32" y="204"/>
                    <a:pt x="47" y="198"/>
                    <a:pt x="53" y="185"/>
                  </a:cubicBezTo>
                  <a:cubicBezTo>
                    <a:pt x="57" y="176"/>
                    <a:pt x="56" y="166"/>
                    <a:pt x="50" y="158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666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14844 0.3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1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3.7037E-6 L 0.11966 0.33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168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1.85185E-6 L -0.17748 0.287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0" y="1435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-1.48148E-6 L -0.05495 0.547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27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4.44444E-6 L 0.04752 0.304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5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-1.48148E-6 L -1.25E-6 0.281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2.22222E-6 L -0.06745 0.35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15" grpId="1"/>
      <p:bldP spid="116" grpId="1"/>
      <p:bldP spid="117" grpId="1"/>
      <p:bldP spid="118" grpId="1"/>
      <p:bldP spid="119" grpId="1"/>
      <p:bldP spid="120" grpId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10431" y="3890404"/>
            <a:ext cx="5008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lackadder ITC" panose="04020505051007020D02" pitchFamily="82" charset="0"/>
              </a:rPr>
              <a:t>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4529" y="4052885"/>
            <a:ext cx="82057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)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4738" y="4461504"/>
            <a:ext cx="202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[2,256,5,1,7,3,27]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01010" y="4461504"/>
            <a:ext cx="74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17.6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6562" y="4800142"/>
            <a:ext cx="14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40993" y="4800142"/>
            <a:ext cx="14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35301415"/>
              </p:ext>
            </p:extLst>
          </p:nvPr>
        </p:nvGraphicFramePr>
        <p:xfrm>
          <a:off x="6794618" y="557185"/>
          <a:ext cx="4246880" cy="3333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92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Data"/>
          <p:cNvGrpSpPr/>
          <p:nvPr/>
        </p:nvGrpSpPr>
        <p:grpSpPr>
          <a:xfrm>
            <a:off x="8399903" y="842701"/>
            <a:ext cx="1204130" cy="1592303"/>
            <a:chOff x="8449489" y="376375"/>
            <a:chExt cx="1204130" cy="1592303"/>
          </a:xfrm>
        </p:grpSpPr>
        <p:grpSp>
          <p:nvGrpSpPr>
            <p:cNvPr id="8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478297" y="735501"/>
              <a:ext cx="1175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1,2,1,4,5,1</a:t>
              </a:r>
            </a:p>
            <a:p>
              <a:r>
                <a:rPr lang="en-US" dirty="0"/>
                <a:t>2,1,3,2,3,6</a:t>
              </a:r>
            </a:p>
            <a:p>
              <a:r>
                <a:rPr lang="en-US" dirty="0"/>
                <a:t>1,3,1,2,2,5</a:t>
              </a:r>
            </a:p>
            <a:p>
              <a:r>
                <a:rPr lang="en-US" dirty="0"/>
                <a:t>4,2,3,1,6,7</a:t>
              </a:r>
            </a:p>
          </p:txBody>
        </p:sp>
      </p:grpSp>
      <p:grpSp>
        <p:nvGrpSpPr>
          <p:cNvPr id="14" name="train"/>
          <p:cNvGrpSpPr/>
          <p:nvPr/>
        </p:nvGrpSpPr>
        <p:grpSpPr>
          <a:xfrm>
            <a:off x="7693788" y="832876"/>
            <a:ext cx="1204130" cy="1592303"/>
            <a:chOff x="7644835" y="1335665"/>
            <a:chExt cx="1204130" cy="1592303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 bwMode="auto">
            <a:xfrm>
              <a:off x="7644835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44835" y="172925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1,2,1,4,5,1</a:t>
              </a:r>
            </a:p>
            <a:p>
              <a:r>
                <a:rPr lang="en-US" dirty="0"/>
                <a:t>2,1,3,2,3,6</a:t>
              </a:r>
            </a:p>
          </p:txBody>
        </p:sp>
      </p:grpSp>
      <p:grpSp>
        <p:nvGrpSpPr>
          <p:cNvPr id="16" name="test"/>
          <p:cNvGrpSpPr/>
          <p:nvPr/>
        </p:nvGrpSpPr>
        <p:grpSpPr>
          <a:xfrm>
            <a:off x="8926726" y="836573"/>
            <a:ext cx="1204130" cy="1592303"/>
            <a:chOff x="9140660" y="1335665"/>
            <a:chExt cx="1204130" cy="1592303"/>
          </a:xfrm>
        </p:grpSpPr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9140660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163634" y="172925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1,3,1,2,2,5</a:t>
              </a:r>
            </a:p>
            <a:p>
              <a:r>
                <a:rPr lang="en-US" dirty="0"/>
                <a:t>4,2,3,1,6,7</a:t>
              </a:r>
            </a:p>
          </p:txBody>
        </p:sp>
      </p:grpSp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pSp>
        <p:nvGrpSpPr>
          <p:cNvPr id="44" name="prediction"/>
          <p:cNvGrpSpPr/>
          <p:nvPr/>
        </p:nvGrpSpPr>
        <p:grpSpPr>
          <a:xfrm>
            <a:off x="10012427" y="3877281"/>
            <a:ext cx="1204130" cy="1592303"/>
            <a:chOff x="8449489" y="376375"/>
            <a:chExt cx="1204130" cy="1592303"/>
          </a:xfrm>
        </p:grpSpPr>
        <p:grpSp>
          <p:nvGrpSpPr>
            <p:cNvPr id="45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813348" y="735501"/>
              <a:ext cx="4764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1,1</a:t>
              </a:r>
            </a:p>
            <a:p>
              <a:r>
                <a:rPr lang="en-US" dirty="0"/>
                <a:t>6,7</a:t>
              </a:r>
            </a:p>
            <a:p>
              <a:r>
                <a:rPr lang="en-US" dirty="0"/>
                <a:t>5,5</a:t>
              </a:r>
            </a:p>
            <a:p>
              <a:r>
                <a:rPr lang="en-US" dirty="0"/>
                <a:t>7,9</a:t>
              </a:r>
            </a:p>
          </p:txBody>
        </p:sp>
      </p:grpSp>
      <p:grpSp>
        <p:nvGrpSpPr>
          <p:cNvPr id="33" name="vector_test"/>
          <p:cNvGrpSpPr/>
          <p:nvPr/>
        </p:nvGrpSpPr>
        <p:grpSpPr>
          <a:xfrm>
            <a:off x="8869110" y="846398"/>
            <a:ext cx="1316386" cy="1592303"/>
            <a:chOff x="9092075" y="1335665"/>
            <a:chExt cx="1316386" cy="1592303"/>
          </a:xfrm>
        </p:grpSpPr>
        <p:grpSp>
          <p:nvGrpSpPr>
            <p:cNvPr id="34" name="Group 20"/>
            <p:cNvGrpSpPr>
              <a:grpSpLocks noChangeAspect="1"/>
            </p:cNvGrpSpPr>
            <p:nvPr/>
          </p:nvGrpSpPr>
          <p:grpSpPr bwMode="auto">
            <a:xfrm>
              <a:off x="9140660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092075" y="1729252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[1,3,1,2,2],5</a:t>
              </a:r>
            </a:p>
            <a:p>
              <a:r>
                <a:rPr lang="en-US" dirty="0"/>
                <a:t>[4,2,3,1,6],7</a:t>
              </a:r>
            </a:p>
          </p:txBody>
        </p:sp>
      </p:grpSp>
      <p:grpSp>
        <p:nvGrpSpPr>
          <p:cNvPr id="28" name="vector_train"/>
          <p:cNvGrpSpPr/>
          <p:nvPr/>
        </p:nvGrpSpPr>
        <p:grpSpPr>
          <a:xfrm>
            <a:off x="7628210" y="846398"/>
            <a:ext cx="1316386" cy="1592303"/>
            <a:chOff x="7581227" y="1335665"/>
            <a:chExt cx="1316386" cy="1592303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 bwMode="auto">
            <a:xfrm>
              <a:off x="7644835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1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581227" y="1729252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46 L -0.10834 0.09908 L -0.13373 0.20463 L -0.09857 0.26042 L 0.05351 0.24283 " pathEditMode="relative" ptsTypes="AAA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8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046 L 0.09375 0.06667 C 0.09401 0.1331 0.09427 0.19954 0.09453 0.26621 " pathEditMode="relative" ptsTypes="AAA">
                                      <p:cBhvr>
                                        <p:cTn id="6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pSp>
        <p:nvGrpSpPr>
          <p:cNvPr id="44" name="prediction"/>
          <p:cNvGrpSpPr/>
          <p:nvPr/>
        </p:nvGrpSpPr>
        <p:grpSpPr>
          <a:xfrm>
            <a:off x="10012427" y="3877281"/>
            <a:ext cx="1204130" cy="1592303"/>
            <a:chOff x="8449489" y="376375"/>
            <a:chExt cx="1204130" cy="1592303"/>
          </a:xfrm>
        </p:grpSpPr>
        <p:grpSp>
          <p:nvGrpSpPr>
            <p:cNvPr id="45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813348" y="735501"/>
              <a:ext cx="4187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  <a:p>
              <a:r>
                <a:rPr lang="en-US" dirty="0"/>
                <a:t>9</a:t>
              </a:r>
            </a:p>
            <a:p>
              <a:r>
                <a:rPr lang="en-US" dirty="0"/>
                <a:t>12</a:t>
              </a:r>
            </a:p>
          </p:txBody>
        </p:sp>
      </p:grpSp>
      <p:grpSp>
        <p:nvGrpSpPr>
          <p:cNvPr id="49" name="vector_test"/>
          <p:cNvGrpSpPr/>
          <p:nvPr/>
        </p:nvGrpSpPr>
        <p:grpSpPr>
          <a:xfrm>
            <a:off x="10284844" y="819854"/>
            <a:ext cx="1252715" cy="1592303"/>
            <a:chOff x="9092075" y="1335665"/>
            <a:chExt cx="1252715" cy="1592303"/>
          </a:xfrm>
        </p:grpSpPr>
        <p:grpSp>
          <p:nvGrpSpPr>
            <p:cNvPr id="50" name="Group 20"/>
            <p:cNvGrpSpPr>
              <a:grpSpLocks noChangeAspect="1"/>
            </p:cNvGrpSpPr>
            <p:nvPr/>
          </p:nvGrpSpPr>
          <p:grpSpPr bwMode="auto">
            <a:xfrm>
              <a:off x="9140660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2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9092075" y="1729252"/>
              <a:ext cx="11416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[8,5,1,2,2]</a:t>
              </a:r>
            </a:p>
            <a:p>
              <a:r>
                <a:rPr lang="en-US" dirty="0"/>
                <a:t>[4,6,3,1,6]</a:t>
              </a:r>
            </a:p>
            <a:p>
              <a:r>
                <a:rPr lang="en-US" dirty="0"/>
                <a:t>[7,1,3,2,3]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16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148</Words>
  <Application>Microsoft Office PowerPoint</Application>
  <PresentationFormat>Widescreen</PresentationFormat>
  <Paragraphs>57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Blackadder ITC</vt:lpstr>
      <vt:lpstr>Calibri</vt:lpstr>
      <vt:lpstr>Calibri Light</vt:lpstr>
      <vt:lpstr>Office Theme</vt:lpstr>
      <vt:lpstr>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</dc:title>
  <dc:creator>Graeme Malcolm</dc:creator>
  <cp:lastModifiedBy>Graeme Malcolm</cp:lastModifiedBy>
  <cp:revision>33</cp:revision>
  <dcterms:created xsi:type="dcterms:W3CDTF">2016-11-09T01:08:37Z</dcterms:created>
  <dcterms:modified xsi:type="dcterms:W3CDTF">2016-12-07T19:08:10Z</dcterms:modified>
</cp:coreProperties>
</file>