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9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7A47D-5661-4328-836D-97688DC787FC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C50F1-4F5A-422F-8DFD-2AC68F5FC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390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7A47D-5661-4328-836D-97688DC787FC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C50F1-4F5A-422F-8DFD-2AC68F5FC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434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7A47D-5661-4328-836D-97688DC787FC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C50F1-4F5A-422F-8DFD-2AC68F5FC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393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7A47D-5661-4328-836D-97688DC787FC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C50F1-4F5A-422F-8DFD-2AC68F5FC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302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7A47D-5661-4328-836D-97688DC787FC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C50F1-4F5A-422F-8DFD-2AC68F5FC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942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7A47D-5661-4328-836D-97688DC787FC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C50F1-4F5A-422F-8DFD-2AC68F5FC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797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7A47D-5661-4328-836D-97688DC787FC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C50F1-4F5A-422F-8DFD-2AC68F5FC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44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7A47D-5661-4328-836D-97688DC787FC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C50F1-4F5A-422F-8DFD-2AC68F5FC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153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7A47D-5661-4328-836D-97688DC787FC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C50F1-4F5A-422F-8DFD-2AC68F5FC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375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7A47D-5661-4328-836D-97688DC787FC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C50F1-4F5A-422F-8DFD-2AC68F5FC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401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7A47D-5661-4328-836D-97688DC787FC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C50F1-4F5A-422F-8DFD-2AC68F5FC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871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77A47D-5661-4328-836D-97688DC787FC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EC50F1-4F5A-422F-8DFD-2AC68F5FC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361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Supervised Learning with Text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268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539485" y="379563"/>
            <a:ext cx="32191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"The cat sat on the mat"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679017" y="1287415"/>
            <a:ext cx="50273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["The", "cat", "sat", "on", "the", "mat"]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828827" y="3095383"/>
            <a:ext cx="26404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["cat", "sat", "mat"]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233823" y="4918827"/>
            <a:ext cx="5757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(262144,[17291,61111,163436],[1.0,1.0,1.0])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7539484" y="1184694"/>
            <a:ext cx="3145767" cy="667109"/>
          </a:xfrm>
          <a:prstGeom prst="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&gt; Tokenizer &gt;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679017" y="2059419"/>
            <a:ext cx="50273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["The", "cat", "sat", "on", "the", "mat"]</a:t>
            </a:r>
          </a:p>
        </p:txBody>
      </p:sp>
      <p:sp>
        <p:nvSpPr>
          <p:cNvPr id="7" name="Rectangle 6"/>
          <p:cNvSpPr/>
          <p:nvPr/>
        </p:nvSpPr>
        <p:spPr>
          <a:xfrm>
            <a:off x="7539484" y="3000400"/>
            <a:ext cx="3145767" cy="667109"/>
          </a:xfrm>
          <a:prstGeom prst="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&gt; </a:t>
            </a:r>
            <a:r>
              <a:rPr lang="en-US" sz="2400" dirty="0" err="1"/>
              <a:t>StopWordsRemover</a:t>
            </a:r>
            <a:r>
              <a:rPr lang="en-US" sz="2400" dirty="0"/>
              <a:t> &gt;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828827" y="3908252"/>
            <a:ext cx="26404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["cat", "sat", "mat"]</a:t>
            </a:r>
          </a:p>
        </p:txBody>
      </p:sp>
      <p:sp>
        <p:nvSpPr>
          <p:cNvPr id="9" name="Rectangle 8"/>
          <p:cNvSpPr/>
          <p:nvPr/>
        </p:nvSpPr>
        <p:spPr>
          <a:xfrm>
            <a:off x="7539484" y="4816106"/>
            <a:ext cx="3145767" cy="667109"/>
          </a:xfrm>
          <a:prstGeom prst="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&gt; </a:t>
            </a:r>
            <a:r>
              <a:rPr lang="en-US" sz="2400" dirty="0" err="1"/>
              <a:t>HashingTF</a:t>
            </a:r>
            <a:r>
              <a:rPr lang="en-US" sz="2400" dirty="0"/>
              <a:t> &gt;</a:t>
            </a:r>
          </a:p>
        </p:txBody>
      </p:sp>
    </p:spTree>
    <p:extLst>
      <p:ext uri="{BB962C8B-B14F-4D97-AF65-F5344CB8AC3E}">
        <p14:creationId xmlns:p14="http://schemas.microsoft.com/office/powerpoint/2010/main" val="123510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-6.25E-7 1.11111E-6 L -0.00208 0.13333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" y="6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3.7037E-6 L 3.95833E-6 0.1125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56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0"/>
                            </p:stCondLst>
                            <p:childTnLst>
                              <p:par>
                                <p:cTn id="26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3.7037E-6 L -0.00352 0.15116 " pathEditMode="relative" rAng="0" ptsTypes="AA">
                                      <p:cBhvr>
                                        <p:cTn id="37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" y="736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00"/>
                            </p:stCondLst>
                            <p:childTnLst>
                              <p:par>
                                <p:cTn id="39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3.7037E-6 L -8.33333E-7 0.11852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9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500"/>
                            </p:stCondLst>
                            <p:childTnLst>
                              <p:par>
                                <p:cTn id="48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2.22222E-6 L 0.0013 0.13148 " pathEditMode="relative" rAng="0" ptsTypes="AA">
                                      <p:cBhvr>
                                        <p:cTn id="6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" y="65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000"/>
                            </p:stCondLst>
                            <p:childTnLst>
                              <p:par>
                                <p:cTn id="62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000"/>
                            </p:stCondLst>
                            <p:childTnLst>
                              <p:par>
                                <p:cTn id="6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000"/>
                            </p:stCondLst>
                            <p:childTnLst>
                              <p:par>
                                <p:cTn id="68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4.44444E-6 L -0.00013 0.14306 " pathEditMode="relative" rAng="0" ptsTypes="AA">
                                      <p:cBhvr>
                                        <p:cTn id="6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71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4" grpId="2"/>
      <p:bldP spid="6" grpId="0"/>
      <p:bldP spid="6" grpId="1"/>
      <p:bldP spid="6" grpId="2"/>
      <p:bldP spid="8" grpId="0"/>
      <p:bldP spid="8" grpId="1"/>
      <p:bldP spid="8" grpId="2"/>
      <p:bldP spid="10" grpId="0"/>
      <p:bldP spid="10" grpId="1"/>
      <p:bldP spid="5" grpId="0" animBg="1"/>
      <p:bldP spid="11" grpId="0"/>
      <p:bldP spid="11" grpId="1"/>
      <p:bldP spid="11" grpId="2"/>
      <p:bldP spid="7" grpId="0" animBg="1"/>
      <p:bldP spid="12" grpId="0"/>
      <p:bldP spid="12" grpId="1"/>
      <p:bldP spid="12" grpId="2"/>
      <p:bldP spid="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82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Supervised Learning with Text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 Analysis</dc:title>
  <dc:creator>Graeme Malcolm</dc:creator>
  <cp:lastModifiedBy>Graeme Malcolm</cp:lastModifiedBy>
  <cp:revision>4</cp:revision>
  <dcterms:created xsi:type="dcterms:W3CDTF">2016-12-07T14:34:52Z</dcterms:created>
  <dcterms:modified xsi:type="dcterms:W3CDTF">2016-12-07T15:01:31Z</dcterms:modified>
</cp:coreProperties>
</file>