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4.png" ContentType="image/png"/>
  <Override PartName="/ppt/media/image13.png" ContentType="image/png"/>
  <Override PartName="/ppt/media/image12.png" ContentType="image/png"/>
  <Override PartName="/ppt/media/image11.jpeg" ContentType="image/jpeg"/>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1.png" ContentType="image/png"/>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1.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53.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52.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51.xml" ContentType="application/vnd.openxmlformats-officedocument.presentationml.slideLayout+xml"/>
  <Override PartName="/ppt/slideLayouts/slideLayout26.xml" ContentType="application/vnd.openxmlformats-officedocument.presentationml.slideLayout+xml"/>
  <Override PartName="/ppt/slideLayouts/slideLayout7.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50.xml.rels" ContentType="application/vnd.openxmlformats-package.relationships+xml"/>
  <Override PartName="/ppt/slideLayouts/_rels/slideLayout11.xml.rels" ContentType="application/vnd.openxmlformats-package.relationships+xml"/>
  <Override PartName="/ppt/slideLayouts/_rels/slideLayout43.xml.rels" ContentType="application/vnd.openxmlformats-package.relationships+xml"/>
  <Override PartName="/ppt/slideLayouts/_rels/slideLayout10.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5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49.xml.rels" ContentType="application/vnd.openxmlformats-package.relationships+xml"/>
  <Override PartName="/ppt/slideLayouts/_rels/slideLayout56.xml.rels" ContentType="application/vnd.openxmlformats-package.relationships+xml"/>
  <Override PartName="/ppt/slideLayouts/_rels/slideLayout24.xml.rels" ContentType="application/vnd.openxmlformats-package.relationships+xml"/>
  <Override PartName="/ppt/slideLayouts/_rels/slideLayout48.xml.rels" ContentType="application/vnd.openxmlformats-package.relationships+xml"/>
  <Override PartName="/ppt/slideLayouts/_rels/slideLayout55.xml.rels" ContentType="application/vnd.openxmlformats-package.relationships+xml"/>
  <Override PartName="/ppt/slideLayouts/_rels/slideLayout23.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9.xml.rels" ContentType="application/vnd.openxmlformats-package.relationships+xml"/>
  <Override PartName="/ppt/slideLayouts/_rels/slideLayout1.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38.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2.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57.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7.xml.rels" ContentType="application/vnd.openxmlformats-package.relationships+xml"/>
  <Override PartName="/ppt/slideLayouts/slideLayout50.xml" ContentType="application/vnd.openxmlformats-officedocument.presentationml.slideLayout+xml"/>
  <Override PartName="/ppt/slideLayouts/slideLayout25.xml" ContentType="application/vnd.openxmlformats-officedocument.presentationml.slideLayout+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24" name="PlaceHolder 2"/>
          <p:cNvSpPr>
            <a:spLocks noGrp="1"/>
          </p:cNvSpPr>
          <p:nvPr>
            <p:ph type="body"/>
          </p:nvPr>
        </p:nvSpPr>
        <p:spPr>
          <a:xfrm>
            <a:off x="457200" y="1600200"/>
            <a:ext cx="8229240" cy="2158560"/>
          </a:xfrm>
          <a:prstGeom prst="rect">
            <a:avLst/>
          </a:prstGeom>
        </p:spPr>
        <p:txBody>
          <a:bodyPr wrap="none" lIns="0" rIns="0" tIns="0" bIns="0"/>
          <a:p>
            <a:endParaRPr/>
          </a:p>
        </p:txBody>
      </p:sp>
      <p:sp>
        <p:nvSpPr>
          <p:cNvPr id="25" name="PlaceHolder 3"/>
          <p:cNvSpPr>
            <a:spLocks noGrp="1"/>
          </p:cNvSpPr>
          <p:nvPr>
            <p:ph type="body"/>
          </p:nvPr>
        </p:nvSpPr>
        <p:spPr>
          <a:xfrm>
            <a:off x="457200" y="3964320"/>
            <a:ext cx="8229240" cy="215856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27"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28"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29" name="PlaceHolder 4"/>
          <p:cNvSpPr>
            <a:spLocks noGrp="1"/>
          </p:cNvSpPr>
          <p:nvPr>
            <p:ph type="body"/>
          </p:nvPr>
        </p:nvSpPr>
        <p:spPr>
          <a:xfrm>
            <a:off x="4674240" y="3964320"/>
            <a:ext cx="4015800" cy="2158560"/>
          </a:xfrm>
          <a:prstGeom prst="rect">
            <a:avLst/>
          </a:prstGeom>
        </p:spPr>
        <p:txBody>
          <a:bodyPr wrap="none" lIns="0" rIns="0" tIns="0" bIns="0"/>
          <a:p>
            <a:endParaRPr/>
          </a:p>
        </p:txBody>
      </p:sp>
      <p:sp>
        <p:nvSpPr>
          <p:cNvPr id="30" name="PlaceHolder 5"/>
          <p:cNvSpPr>
            <a:spLocks noGrp="1"/>
          </p:cNvSpPr>
          <p:nvPr>
            <p:ph type="body"/>
          </p:nvPr>
        </p:nvSpPr>
        <p:spPr>
          <a:xfrm>
            <a:off x="457200" y="3964320"/>
            <a:ext cx="4015800" cy="215856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32" name="PlaceHolder 2"/>
          <p:cNvSpPr>
            <a:spLocks noGrp="1"/>
          </p:cNvSpPr>
          <p:nvPr>
            <p:ph type="body"/>
          </p:nvPr>
        </p:nvSpPr>
        <p:spPr>
          <a:xfrm>
            <a:off x="457200" y="1600200"/>
            <a:ext cx="8229240" cy="4525560"/>
          </a:xfrm>
          <a:prstGeom prst="rect">
            <a:avLst/>
          </a:prstGeom>
        </p:spPr>
        <p:txBody>
          <a:bodyPr wrap="none" lIns="0" rIns="0" tIns="0" bIns="0"/>
          <a:p>
            <a:endParaRPr/>
          </a:p>
        </p:txBody>
      </p:sp>
      <p:sp>
        <p:nvSpPr>
          <p:cNvPr id="33" name="PlaceHolder 3"/>
          <p:cNvSpPr>
            <a:spLocks noGrp="1"/>
          </p:cNvSpPr>
          <p:nvPr>
            <p:ph type="body"/>
          </p:nvPr>
        </p:nvSpPr>
        <p:spPr>
          <a:xfrm>
            <a:off x="457200" y="1600200"/>
            <a:ext cx="8229240" cy="4525560"/>
          </a:xfrm>
          <a:prstGeom prst="rect">
            <a:avLst/>
          </a:prstGeom>
        </p:spPr>
        <p:txBody>
          <a:bodyPr wrap="none" lIns="0" rIns="0" tIns="0" bIns="0"/>
          <a:p>
            <a:endParaRPr/>
          </a:p>
        </p:txBody>
      </p:sp>
      <p:pic>
        <p:nvPicPr>
          <p:cNvPr id="34" name="" descr=""/>
          <p:cNvPicPr/>
          <p:nvPr/>
        </p:nvPicPr>
        <p:blipFill>
          <a:blip r:embed="rId2"/>
          <a:stretch>
            <a:fillRect/>
          </a:stretch>
        </p:blipFill>
        <p:spPr>
          <a:xfrm>
            <a:off x="1735560" y="1599840"/>
            <a:ext cx="5671800" cy="4525560"/>
          </a:xfrm>
          <a:prstGeom prst="rect">
            <a:avLst/>
          </a:prstGeom>
          <a:ln>
            <a:noFill/>
          </a:ln>
        </p:spPr>
      </p:pic>
      <p:pic>
        <p:nvPicPr>
          <p:cNvPr id="35"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39" name="PlaceHolder 2"/>
          <p:cNvSpPr>
            <a:spLocks noGrp="1"/>
          </p:cNvSpPr>
          <p:nvPr>
            <p:ph type="subTitle"/>
          </p:nvPr>
        </p:nvSpPr>
        <p:spPr>
          <a:xfrm>
            <a:off x="457200" y="1600200"/>
            <a:ext cx="8229240" cy="4525920"/>
          </a:xfrm>
          <a:prstGeom prst="rect">
            <a:avLst/>
          </a:prstGeom>
        </p:spPr>
        <p:txBody>
          <a:bodyPr wrap="none"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41" name="PlaceHolder 2"/>
          <p:cNvSpPr>
            <a:spLocks noGrp="1"/>
          </p:cNvSpPr>
          <p:nvPr>
            <p:ph type="body"/>
          </p:nvPr>
        </p:nvSpPr>
        <p:spPr>
          <a:xfrm>
            <a:off x="457200" y="1600200"/>
            <a:ext cx="8229240" cy="4525560"/>
          </a:xfrm>
          <a:prstGeom prst="rect">
            <a:avLst/>
          </a:prstGeom>
        </p:spPr>
        <p:txBody>
          <a:bodyPr wrap="none"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43" name="PlaceHolder 2"/>
          <p:cNvSpPr>
            <a:spLocks noGrp="1"/>
          </p:cNvSpPr>
          <p:nvPr>
            <p:ph type="body"/>
          </p:nvPr>
        </p:nvSpPr>
        <p:spPr>
          <a:xfrm>
            <a:off x="457200" y="1600200"/>
            <a:ext cx="4015800" cy="4525560"/>
          </a:xfrm>
          <a:prstGeom prst="rect">
            <a:avLst/>
          </a:prstGeom>
        </p:spPr>
        <p:txBody>
          <a:bodyPr wrap="none" lIns="0" rIns="0" tIns="0" bIns="0"/>
          <a:p>
            <a:endParaRPr/>
          </a:p>
        </p:txBody>
      </p:sp>
      <p:sp>
        <p:nvSpPr>
          <p:cNvPr id="44" name="PlaceHolder 3"/>
          <p:cNvSpPr>
            <a:spLocks noGrp="1"/>
          </p:cNvSpPr>
          <p:nvPr>
            <p:ph type="body"/>
          </p:nvPr>
        </p:nvSpPr>
        <p:spPr>
          <a:xfrm>
            <a:off x="4674240" y="1600200"/>
            <a:ext cx="4015800" cy="4525560"/>
          </a:xfrm>
          <a:prstGeom prst="rect">
            <a:avLst/>
          </a:prstGeom>
        </p:spPr>
        <p:txBody>
          <a:bodyPr wrap="none"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4680"/>
            <a:ext cx="8229240" cy="5298120"/>
          </a:xfrm>
          <a:prstGeom prst="rect">
            <a:avLst/>
          </a:prstGeom>
        </p:spPr>
        <p:txBody>
          <a:bodyPr wrap="none"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48"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49" name="PlaceHolder 3"/>
          <p:cNvSpPr>
            <a:spLocks noGrp="1"/>
          </p:cNvSpPr>
          <p:nvPr>
            <p:ph type="body"/>
          </p:nvPr>
        </p:nvSpPr>
        <p:spPr>
          <a:xfrm>
            <a:off x="457200" y="3964320"/>
            <a:ext cx="4015800" cy="2158560"/>
          </a:xfrm>
          <a:prstGeom prst="rect">
            <a:avLst/>
          </a:prstGeom>
        </p:spPr>
        <p:txBody>
          <a:bodyPr wrap="none" lIns="0" rIns="0" tIns="0" bIns="0"/>
          <a:p>
            <a:endParaRPr/>
          </a:p>
        </p:txBody>
      </p:sp>
      <p:sp>
        <p:nvSpPr>
          <p:cNvPr id="50" name="PlaceHolder 4"/>
          <p:cNvSpPr>
            <a:spLocks noGrp="1"/>
          </p:cNvSpPr>
          <p:nvPr>
            <p:ph type="body"/>
          </p:nvPr>
        </p:nvSpPr>
        <p:spPr>
          <a:xfrm>
            <a:off x="4674240" y="1600200"/>
            <a:ext cx="4015800" cy="4525560"/>
          </a:xfrm>
          <a:prstGeom prst="rect">
            <a:avLst/>
          </a:prstGeom>
        </p:spPr>
        <p:txBody>
          <a:bodyPr wrap="none"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3" name="PlaceHolder 2"/>
          <p:cNvSpPr>
            <a:spLocks noGrp="1"/>
          </p:cNvSpPr>
          <p:nvPr>
            <p:ph type="subTitle"/>
          </p:nvPr>
        </p:nvSpPr>
        <p:spPr>
          <a:xfrm>
            <a:off x="457200" y="1600200"/>
            <a:ext cx="8229240" cy="4525920"/>
          </a:xfrm>
          <a:prstGeom prst="rect">
            <a:avLst/>
          </a:prstGeom>
        </p:spPr>
        <p:txBody>
          <a:bodyPr wrap="none"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52" name="PlaceHolder 2"/>
          <p:cNvSpPr>
            <a:spLocks noGrp="1"/>
          </p:cNvSpPr>
          <p:nvPr>
            <p:ph type="body"/>
          </p:nvPr>
        </p:nvSpPr>
        <p:spPr>
          <a:xfrm>
            <a:off x="457200" y="1600200"/>
            <a:ext cx="4015800" cy="4525560"/>
          </a:xfrm>
          <a:prstGeom prst="rect">
            <a:avLst/>
          </a:prstGeom>
        </p:spPr>
        <p:txBody>
          <a:bodyPr wrap="none" lIns="0" rIns="0" tIns="0" bIns="0"/>
          <a:p>
            <a:endParaRPr/>
          </a:p>
        </p:txBody>
      </p:sp>
      <p:sp>
        <p:nvSpPr>
          <p:cNvPr id="53"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54" name="PlaceHolder 4"/>
          <p:cNvSpPr>
            <a:spLocks noGrp="1"/>
          </p:cNvSpPr>
          <p:nvPr>
            <p:ph type="body"/>
          </p:nvPr>
        </p:nvSpPr>
        <p:spPr>
          <a:xfrm>
            <a:off x="4674240" y="3964320"/>
            <a:ext cx="4015800" cy="2158560"/>
          </a:xfrm>
          <a:prstGeom prst="rect">
            <a:avLst/>
          </a:prstGeom>
        </p:spPr>
        <p:txBody>
          <a:bodyPr wrap="none"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56"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57"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58" name="PlaceHolder 4"/>
          <p:cNvSpPr>
            <a:spLocks noGrp="1"/>
          </p:cNvSpPr>
          <p:nvPr>
            <p:ph type="body"/>
          </p:nvPr>
        </p:nvSpPr>
        <p:spPr>
          <a:xfrm>
            <a:off x="457200" y="3964320"/>
            <a:ext cx="8229240" cy="2158560"/>
          </a:xfrm>
          <a:prstGeom prst="rect">
            <a:avLst/>
          </a:prstGeom>
        </p:spPr>
        <p:txBody>
          <a:bodyPr wrap="none"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60" name="PlaceHolder 2"/>
          <p:cNvSpPr>
            <a:spLocks noGrp="1"/>
          </p:cNvSpPr>
          <p:nvPr>
            <p:ph type="body"/>
          </p:nvPr>
        </p:nvSpPr>
        <p:spPr>
          <a:xfrm>
            <a:off x="457200" y="1600200"/>
            <a:ext cx="8229240" cy="2158560"/>
          </a:xfrm>
          <a:prstGeom prst="rect">
            <a:avLst/>
          </a:prstGeom>
        </p:spPr>
        <p:txBody>
          <a:bodyPr wrap="none" lIns="0" rIns="0" tIns="0" bIns="0"/>
          <a:p>
            <a:endParaRPr/>
          </a:p>
        </p:txBody>
      </p:sp>
      <p:sp>
        <p:nvSpPr>
          <p:cNvPr id="61" name="PlaceHolder 3"/>
          <p:cNvSpPr>
            <a:spLocks noGrp="1"/>
          </p:cNvSpPr>
          <p:nvPr>
            <p:ph type="body"/>
          </p:nvPr>
        </p:nvSpPr>
        <p:spPr>
          <a:xfrm>
            <a:off x="457200" y="3964320"/>
            <a:ext cx="8229240" cy="2158560"/>
          </a:xfrm>
          <a:prstGeom prst="rect">
            <a:avLst/>
          </a:prstGeom>
        </p:spPr>
        <p:txBody>
          <a:bodyPr wrap="none"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63"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64"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65" name="PlaceHolder 4"/>
          <p:cNvSpPr>
            <a:spLocks noGrp="1"/>
          </p:cNvSpPr>
          <p:nvPr>
            <p:ph type="body"/>
          </p:nvPr>
        </p:nvSpPr>
        <p:spPr>
          <a:xfrm>
            <a:off x="4674240" y="3964320"/>
            <a:ext cx="4015800" cy="2158560"/>
          </a:xfrm>
          <a:prstGeom prst="rect">
            <a:avLst/>
          </a:prstGeom>
        </p:spPr>
        <p:txBody>
          <a:bodyPr wrap="none" lIns="0" rIns="0" tIns="0" bIns="0"/>
          <a:p>
            <a:endParaRPr/>
          </a:p>
        </p:txBody>
      </p:sp>
      <p:sp>
        <p:nvSpPr>
          <p:cNvPr id="66" name="PlaceHolder 5"/>
          <p:cNvSpPr>
            <a:spLocks noGrp="1"/>
          </p:cNvSpPr>
          <p:nvPr>
            <p:ph type="body"/>
          </p:nvPr>
        </p:nvSpPr>
        <p:spPr>
          <a:xfrm>
            <a:off x="457200" y="3964320"/>
            <a:ext cx="4015800" cy="2158560"/>
          </a:xfrm>
          <a:prstGeom prst="rect">
            <a:avLst/>
          </a:prstGeom>
        </p:spPr>
        <p:txBody>
          <a:bodyPr wrap="none"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68" name="PlaceHolder 2"/>
          <p:cNvSpPr>
            <a:spLocks noGrp="1"/>
          </p:cNvSpPr>
          <p:nvPr>
            <p:ph type="body"/>
          </p:nvPr>
        </p:nvSpPr>
        <p:spPr>
          <a:xfrm>
            <a:off x="457200" y="1600200"/>
            <a:ext cx="8229240" cy="4525560"/>
          </a:xfrm>
          <a:prstGeom prst="rect">
            <a:avLst/>
          </a:prstGeom>
        </p:spPr>
        <p:txBody>
          <a:bodyPr wrap="none" lIns="0" rIns="0" tIns="0" bIns="0"/>
          <a:p>
            <a:endParaRPr/>
          </a:p>
        </p:txBody>
      </p:sp>
      <p:sp>
        <p:nvSpPr>
          <p:cNvPr id="69" name="PlaceHolder 3"/>
          <p:cNvSpPr>
            <a:spLocks noGrp="1"/>
          </p:cNvSpPr>
          <p:nvPr>
            <p:ph type="body"/>
          </p:nvPr>
        </p:nvSpPr>
        <p:spPr>
          <a:xfrm>
            <a:off x="457200" y="1600200"/>
            <a:ext cx="8229240" cy="4525560"/>
          </a:xfrm>
          <a:prstGeom prst="rect">
            <a:avLst/>
          </a:prstGeom>
        </p:spPr>
        <p:txBody>
          <a:bodyPr wrap="none" lIns="0" rIns="0" tIns="0" bIns="0"/>
          <a:p>
            <a:endParaRPr/>
          </a:p>
        </p:txBody>
      </p:sp>
      <p:pic>
        <p:nvPicPr>
          <p:cNvPr id="70" name="" descr=""/>
          <p:cNvPicPr/>
          <p:nvPr/>
        </p:nvPicPr>
        <p:blipFill>
          <a:blip r:embed="rId2"/>
          <a:stretch>
            <a:fillRect/>
          </a:stretch>
        </p:blipFill>
        <p:spPr>
          <a:xfrm>
            <a:off x="1735560" y="1599840"/>
            <a:ext cx="5671800" cy="4525560"/>
          </a:xfrm>
          <a:prstGeom prst="rect">
            <a:avLst/>
          </a:prstGeom>
          <a:ln>
            <a:noFill/>
          </a:ln>
        </p:spPr>
      </p:pic>
      <p:pic>
        <p:nvPicPr>
          <p:cNvPr id="71"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75" name="PlaceHolder 2"/>
          <p:cNvSpPr>
            <a:spLocks noGrp="1"/>
          </p:cNvSpPr>
          <p:nvPr>
            <p:ph type="subTitle"/>
          </p:nvPr>
        </p:nvSpPr>
        <p:spPr>
          <a:xfrm>
            <a:off x="457200" y="1600200"/>
            <a:ext cx="8229240" cy="4525920"/>
          </a:xfrm>
          <a:prstGeom prst="rect">
            <a:avLst/>
          </a:prstGeom>
        </p:spPr>
        <p:txBody>
          <a:bodyPr wrap="none"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77" name="PlaceHolder 2"/>
          <p:cNvSpPr>
            <a:spLocks noGrp="1"/>
          </p:cNvSpPr>
          <p:nvPr>
            <p:ph type="body"/>
          </p:nvPr>
        </p:nvSpPr>
        <p:spPr>
          <a:xfrm>
            <a:off x="457200" y="1600200"/>
            <a:ext cx="8229240" cy="4525560"/>
          </a:xfrm>
          <a:prstGeom prst="rect">
            <a:avLst/>
          </a:prstGeom>
        </p:spPr>
        <p:txBody>
          <a:bodyPr wrap="none"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79" name="PlaceHolder 2"/>
          <p:cNvSpPr>
            <a:spLocks noGrp="1"/>
          </p:cNvSpPr>
          <p:nvPr>
            <p:ph type="body"/>
          </p:nvPr>
        </p:nvSpPr>
        <p:spPr>
          <a:xfrm>
            <a:off x="457200" y="1600200"/>
            <a:ext cx="4015800" cy="4525560"/>
          </a:xfrm>
          <a:prstGeom prst="rect">
            <a:avLst/>
          </a:prstGeom>
        </p:spPr>
        <p:txBody>
          <a:bodyPr wrap="none" lIns="0" rIns="0" tIns="0" bIns="0"/>
          <a:p>
            <a:endParaRPr/>
          </a:p>
        </p:txBody>
      </p:sp>
      <p:sp>
        <p:nvSpPr>
          <p:cNvPr id="80" name="PlaceHolder 3"/>
          <p:cNvSpPr>
            <a:spLocks noGrp="1"/>
          </p:cNvSpPr>
          <p:nvPr>
            <p:ph type="body"/>
          </p:nvPr>
        </p:nvSpPr>
        <p:spPr>
          <a:xfrm>
            <a:off x="4674240" y="1600200"/>
            <a:ext cx="4015800" cy="4525560"/>
          </a:xfrm>
          <a:prstGeom prst="rect">
            <a:avLst/>
          </a:prstGeom>
        </p:spPr>
        <p:txBody>
          <a:bodyPr wrap="none"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5" name="PlaceHolder 2"/>
          <p:cNvSpPr>
            <a:spLocks noGrp="1"/>
          </p:cNvSpPr>
          <p:nvPr>
            <p:ph type="body"/>
          </p:nvPr>
        </p:nvSpPr>
        <p:spPr>
          <a:xfrm>
            <a:off x="457200" y="1600200"/>
            <a:ext cx="8229240" cy="4525560"/>
          </a:xfrm>
          <a:prstGeom prst="rect">
            <a:avLst/>
          </a:prstGeom>
        </p:spPr>
        <p:txBody>
          <a:bodyPr wrap="none"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200" y="274680"/>
            <a:ext cx="8229240" cy="5298120"/>
          </a:xfrm>
          <a:prstGeom prst="rect">
            <a:avLst/>
          </a:prstGeom>
        </p:spPr>
        <p:txBody>
          <a:bodyPr wrap="none"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84"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85" name="PlaceHolder 3"/>
          <p:cNvSpPr>
            <a:spLocks noGrp="1"/>
          </p:cNvSpPr>
          <p:nvPr>
            <p:ph type="body"/>
          </p:nvPr>
        </p:nvSpPr>
        <p:spPr>
          <a:xfrm>
            <a:off x="457200" y="3964320"/>
            <a:ext cx="4015800" cy="2158560"/>
          </a:xfrm>
          <a:prstGeom prst="rect">
            <a:avLst/>
          </a:prstGeom>
        </p:spPr>
        <p:txBody>
          <a:bodyPr wrap="none" lIns="0" rIns="0" tIns="0" bIns="0"/>
          <a:p>
            <a:endParaRPr/>
          </a:p>
        </p:txBody>
      </p:sp>
      <p:sp>
        <p:nvSpPr>
          <p:cNvPr id="86" name="PlaceHolder 4"/>
          <p:cNvSpPr>
            <a:spLocks noGrp="1"/>
          </p:cNvSpPr>
          <p:nvPr>
            <p:ph type="body"/>
          </p:nvPr>
        </p:nvSpPr>
        <p:spPr>
          <a:xfrm>
            <a:off x="4674240" y="1600200"/>
            <a:ext cx="4015800" cy="4525560"/>
          </a:xfrm>
          <a:prstGeom prst="rect">
            <a:avLst/>
          </a:prstGeom>
        </p:spPr>
        <p:txBody>
          <a:bodyPr wrap="none"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88" name="PlaceHolder 2"/>
          <p:cNvSpPr>
            <a:spLocks noGrp="1"/>
          </p:cNvSpPr>
          <p:nvPr>
            <p:ph type="body"/>
          </p:nvPr>
        </p:nvSpPr>
        <p:spPr>
          <a:xfrm>
            <a:off x="457200" y="1600200"/>
            <a:ext cx="4015800" cy="4525560"/>
          </a:xfrm>
          <a:prstGeom prst="rect">
            <a:avLst/>
          </a:prstGeom>
        </p:spPr>
        <p:txBody>
          <a:bodyPr wrap="none" lIns="0" rIns="0" tIns="0" bIns="0"/>
          <a:p>
            <a:endParaRPr/>
          </a:p>
        </p:txBody>
      </p:sp>
      <p:sp>
        <p:nvSpPr>
          <p:cNvPr id="89"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90" name="PlaceHolder 4"/>
          <p:cNvSpPr>
            <a:spLocks noGrp="1"/>
          </p:cNvSpPr>
          <p:nvPr>
            <p:ph type="body"/>
          </p:nvPr>
        </p:nvSpPr>
        <p:spPr>
          <a:xfrm>
            <a:off x="4674240" y="3964320"/>
            <a:ext cx="4015800" cy="2158560"/>
          </a:xfrm>
          <a:prstGeom prst="rect">
            <a:avLst/>
          </a:prstGeom>
        </p:spPr>
        <p:txBody>
          <a:bodyPr wrap="none"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92"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93"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94" name="PlaceHolder 4"/>
          <p:cNvSpPr>
            <a:spLocks noGrp="1"/>
          </p:cNvSpPr>
          <p:nvPr>
            <p:ph type="body"/>
          </p:nvPr>
        </p:nvSpPr>
        <p:spPr>
          <a:xfrm>
            <a:off x="457200" y="3964320"/>
            <a:ext cx="8229240" cy="2158560"/>
          </a:xfrm>
          <a:prstGeom prst="rect">
            <a:avLst/>
          </a:prstGeom>
        </p:spPr>
        <p:txBody>
          <a:bodyPr wrap="none"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96" name="PlaceHolder 2"/>
          <p:cNvSpPr>
            <a:spLocks noGrp="1"/>
          </p:cNvSpPr>
          <p:nvPr>
            <p:ph type="body"/>
          </p:nvPr>
        </p:nvSpPr>
        <p:spPr>
          <a:xfrm>
            <a:off x="457200" y="1600200"/>
            <a:ext cx="8229240" cy="2158560"/>
          </a:xfrm>
          <a:prstGeom prst="rect">
            <a:avLst/>
          </a:prstGeom>
        </p:spPr>
        <p:txBody>
          <a:bodyPr wrap="none" lIns="0" rIns="0" tIns="0" bIns="0"/>
          <a:p>
            <a:endParaRPr/>
          </a:p>
        </p:txBody>
      </p:sp>
      <p:sp>
        <p:nvSpPr>
          <p:cNvPr id="97" name="PlaceHolder 3"/>
          <p:cNvSpPr>
            <a:spLocks noGrp="1"/>
          </p:cNvSpPr>
          <p:nvPr>
            <p:ph type="body"/>
          </p:nvPr>
        </p:nvSpPr>
        <p:spPr>
          <a:xfrm>
            <a:off x="457200" y="3964320"/>
            <a:ext cx="8229240" cy="2158560"/>
          </a:xfrm>
          <a:prstGeom prst="rect">
            <a:avLst/>
          </a:prstGeom>
        </p:spPr>
        <p:txBody>
          <a:bodyPr wrap="none"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99"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100"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101" name="PlaceHolder 4"/>
          <p:cNvSpPr>
            <a:spLocks noGrp="1"/>
          </p:cNvSpPr>
          <p:nvPr>
            <p:ph type="body"/>
          </p:nvPr>
        </p:nvSpPr>
        <p:spPr>
          <a:xfrm>
            <a:off x="4674240" y="3964320"/>
            <a:ext cx="4015800" cy="2158560"/>
          </a:xfrm>
          <a:prstGeom prst="rect">
            <a:avLst/>
          </a:prstGeom>
        </p:spPr>
        <p:txBody>
          <a:bodyPr wrap="none" lIns="0" rIns="0" tIns="0" bIns="0"/>
          <a:p>
            <a:endParaRPr/>
          </a:p>
        </p:txBody>
      </p:sp>
      <p:sp>
        <p:nvSpPr>
          <p:cNvPr id="102" name="PlaceHolder 5"/>
          <p:cNvSpPr>
            <a:spLocks noGrp="1"/>
          </p:cNvSpPr>
          <p:nvPr>
            <p:ph type="body"/>
          </p:nvPr>
        </p:nvSpPr>
        <p:spPr>
          <a:xfrm>
            <a:off x="457200" y="3964320"/>
            <a:ext cx="4015800" cy="2158560"/>
          </a:xfrm>
          <a:prstGeom prst="rect">
            <a:avLst/>
          </a:prstGeom>
        </p:spPr>
        <p:txBody>
          <a:bodyPr wrap="none"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04" name="PlaceHolder 2"/>
          <p:cNvSpPr>
            <a:spLocks noGrp="1"/>
          </p:cNvSpPr>
          <p:nvPr>
            <p:ph type="body"/>
          </p:nvPr>
        </p:nvSpPr>
        <p:spPr>
          <a:xfrm>
            <a:off x="457200" y="1600200"/>
            <a:ext cx="8229240" cy="4525560"/>
          </a:xfrm>
          <a:prstGeom prst="rect">
            <a:avLst/>
          </a:prstGeom>
        </p:spPr>
        <p:txBody>
          <a:bodyPr wrap="none" lIns="0" rIns="0" tIns="0" bIns="0"/>
          <a:p>
            <a:endParaRPr/>
          </a:p>
        </p:txBody>
      </p:sp>
      <p:sp>
        <p:nvSpPr>
          <p:cNvPr id="105" name="PlaceHolder 3"/>
          <p:cNvSpPr>
            <a:spLocks noGrp="1"/>
          </p:cNvSpPr>
          <p:nvPr>
            <p:ph type="body"/>
          </p:nvPr>
        </p:nvSpPr>
        <p:spPr>
          <a:xfrm>
            <a:off x="457200" y="1600200"/>
            <a:ext cx="8229240" cy="4525560"/>
          </a:xfrm>
          <a:prstGeom prst="rect">
            <a:avLst/>
          </a:prstGeom>
        </p:spPr>
        <p:txBody>
          <a:bodyPr wrap="none" lIns="0" rIns="0" tIns="0" bIns="0"/>
          <a:p>
            <a:endParaRPr/>
          </a:p>
        </p:txBody>
      </p:sp>
      <p:pic>
        <p:nvPicPr>
          <p:cNvPr id="106" name="" descr=""/>
          <p:cNvPicPr/>
          <p:nvPr/>
        </p:nvPicPr>
        <p:blipFill>
          <a:blip r:embed="rId2"/>
          <a:stretch>
            <a:fillRect/>
          </a:stretch>
        </p:blipFill>
        <p:spPr>
          <a:xfrm>
            <a:off x="1735560" y="1599840"/>
            <a:ext cx="5671800" cy="4525560"/>
          </a:xfrm>
          <a:prstGeom prst="rect">
            <a:avLst/>
          </a:prstGeom>
          <a:ln>
            <a:noFill/>
          </a:ln>
        </p:spPr>
      </p:pic>
      <p:pic>
        <p:nvPicPr>
          <p:cNvPr id="107"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14" name="PlaceHolder 2"/>
          <p:cNvSpPr>
            <a:spLocks noGrp="1"/>
          </p:cNvSpPr>
          <p:nvPr>
            <p:ph type="subTitle"/>
          </p:nvPr>
        </p:nvSpPr>
        <p:spPr>
          <a:xfrm>
            <a:off x="457200" y="1600200"/>
            <a:ext cx="8229240" cy="4525920"/>
          </a:xfrm>
          <a:prstGeom prst="rect">
            <a:avLst/>
          </a:prstGeom>
        </p:spPr>
        <p:txBody>
          <a:bodyPr wrap="none"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16" name="PlaceHolder 2"/>
          <p:cNvSpPr>
            <a:spLocks noGrp="1"/>
          </p:cNvSpPr>
          <p:nvPr>
            <p:ph type="body"/>
          </p:nvPr>
        </p:nvSpPr>
        <p:spPr>
          <a:xfrm>
            <a:off x="457200" y="1600200"/>
            <a:ext cx="8229240" cy="452556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7" name="PlaceHolder 2"/>
          <p:cNvSpPr>
            <a:spLocks noGrp="1"/>
          </p:cNvSpPr>
          <p:nvPr>
            <p:ph type="body"/>
          </p:nvPr>
        </p:nvSpPr>
        <p:spPr>
          <a:xfrm>
            <a:off x="457200" y="1600200"/>
            <a:ext cx="4015800" cy="4525560"/>
          </a:xfrm>
          <a:prstGeom prst="rect">
            <a:avLst/>
          </a:prstGeom>
        </p:spPr>
        <p:txBody>
          <a:bodyPr wrap="none" lIns="0" rIns="0" tIns="0" bIns="0"/>
          <a:p>
            <a:endParaRPr/>
          </a:p>
        </p:txBody>
      </p:sp>
      <p:sp>
        <p:nvSpPr>
          <p:cNvPr id="8" name="PlaceHolder 3"/>
          <p:cNvSpPr>
            <a:spLocks noGrp="1"/>
          </p:cNvSpPr>
          <p:nvPr>
            <p:ph type="body"/>
          </p:nvPr>
        </p:nvSpPr>
        <p:spPr>
          <a:xfrm>
            <a:off x="4674240" y="1600200"/>
            <a:ext cx="4015800" cy="4525560"/>
          </a:xfrm>
          <a:prstGeom prst="rect">
            <a:avLst/>
          </a:prstGeom>
        </p:spPr>
        <p:txBody>
          <a:bodyPr wrap="none"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18" name="PlaceHolder 2"/>
          <p:cNvSpPr>
            <a:spLocks noGrp="1"/>
          </p:cNvSpPr>
          <p:nvPr>
            <p:ph type="body"/>
          </p:nvPr>
        </p:nvSpPr>
        <p:spPr>
          <a:xfrm>
            <a:off x="457200" y="1600200"/>
            <a:ext cx="4015800" cy="4525560"/>
          </a:xfrm>
          <a:prstGeom prst="rect">
            <a:avLst/>
          </a:prstGeom>
        </p:spPr>
        <p:txBody>
          <a:bodyPr wrap="none" lIns="0" rIns="0" tIns="0" bIns="0"/>
          <a:p>
            <a:endParaRPr/>
          </a:p>
        </p:txBody>
      </p:sp>
      <p:sp>
        <p:nvSpPr>
          <p:cNvPr id="119" name="PlaceHolder 3"/>
          <p:cNvSpPr>
            <a:spLocks noGrp="1"/>
          </p:cNvSpPr>
          <p:nvPr>
            <p:ph type="body"/>
          </p:nvPr>
        </p:nvSpPr>
        <p:spPr>
          <a:xfrm>
            <a:off x="4674240" y="1600200"/>
            <a:ext cx="4015800" cy="4525560"/>
          </a:xfrm>
          <a:prstGeom prst="rect">
            <a:avLst/>
          </a:prstGeom>
        </p:spPr>
        <p:txBody>
          <a:bodyPr wrap="none"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21" name="PlaceHolder 1"/>
          <p:cNvSpPr>
            <a:spLocks noGrp="1"/>
          </p:cNvSpPr>
          <p:nvPr>
            <p:ph type="subTitle"/>
          </p:nvPr>
        </p:nvSpPr>
        <p:spPr>
          <a:xfrm>
            <a:off x="457200" y="274680"/>
            <a:ext cx="8229240" cy="5298120"/>
          </a:xfrm>
          <a:prstGeom prst="rect">
            <a:avLst/>
          </a:prstGeom>
        </p:spPr>
        <p:txBody>
          <a:bodyPr wrap="none"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23"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124" name="PlaceHolder 3"/>
          <p:cNvSpPr>
            <a:spLocks noGrp="1"/>
          </p:cNvSpPr>
          <p:nvPr>
            <p:ph type="body"/>
          </p:nvPr>
        </p:nvSpPr>
        <p:spPr>
          <a:xfrm>
            <a:off x="457200" y="3964320"/>
            <a:ext cx="4015800" cy="2158560"/>
          </a:xfrm>
          <a:prstGeom prst="rect">
            <a:avLst/>
          </a:prstGeom>
        </p:spPr>
        <p:txBody>
          <a:bodyPr wrap="none" lIns="0" rIns="0" tIns="0" bIns="0"/>
          <a:p>
            <a:endParaRPr/>
          </a:p>
        </p:txBody>
      </p:sp>
      <p:sp>
        <p:nvSpPr>
          <p:cNvPr id="125" name="PlaceHolder 4"/>
          <p:cNvSpPr>
            <a:spLocks noGrp="1"/>
          </p:cNvSpPr>
          <p:nvPr>
            <p:ph type="body"/>
          </p:nvPr>
        </p:nvSpPr>
        <p:spPr>
          <a:xfrm>
            <a:off x="4674240" y="1600200"/>
            <a:ext cx="4015800" cy="4525560"/>
          </a:xfrm>
          <a:prstGeom prst="rect">
            <a:avLst/>
          </a:prstGeom>
        </p:spPr>
        <p:txBody>
          <a:bodyPr wrap="none"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27" name="PlaceHolder 2"/>
          <p:cNvSpPr>
            <a:spLocks noGrp="1"/>
          </p:cNvSpPr>
          <p:nvPr>
            <p:ph type="body"/>
          </p:nvPr>
        </p:nvSpPr>
        <p:spPr>
          <a:xfrm>
            <a:off x="457200" y="1600200"/>
            <a:ext cx="4015800" cy="4525560"/>
          </a:xfrm>
          <a:prstGeom prst="rect">
            <a:avLst/>
          </a:prstGeom>
        </p:spPr>
        <p:txBody>
          <a:bodyPr wrap="none" lIns="0" rIns="0" tIns="0" bIns="0"/>
          <a:p>
            <a:endParaRPr/>
          </a:p>
        </p:txBody>
      </p:sp>
      <p:sp>
        <p:nvSpPr>
          <p:cNvPr id="128"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129" name="PlaceHolder 4"/>
          <p:cNvSpPr>
            <a:spLocks noGrp="1"/>
          </p:cNvSpPr>
          <p:nvPr>
            <p:ph type="body"/>
          </p:nvPr>
        </p:nvSpPr>
        <p:spPr>
          <a:xfrm>
            <a:off x="4674240" y="3964320"/>
            <a:ext cx="4015800" cy="2158560"/>
          </a:xfrm>
          <a:prstGeom prst="rect">
            <a:avLst/>
          </a:prstGeom>
        </p:spPr>
        <p:txBody>
          <a:bodyPr wrap="none"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31"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132"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133" name="PlaceHolder 4"/>
          <p:cNvSpPr>
            <a:spLocks noGrp="1"/>
          </p:cNvSpPr>
          <p:nvPr>
            <p:ph type="body"/>
          </p:nvPr>
        </p:nvSpPr>
        <p:spPr>
          <a:xfrm>
            <a:off x="457200" y="3964320"/>
            <a:ext cx="8229240" cy="2158560"/>
          </a:xfrm>
          <a:prstGeom prst="rect">
            <a:avLst/>
          </a:prstGeom>
        </p:spPr>
        <p:txBody>
          <a:bodyPr wrap="none"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35" name="PlaceHolder 2"/>
          <p:cNvSpPr>
            <a:spLocks noGrp="1"/>
          </p:cNvSpPr>
          <p:nvPr>
            <p:ph type="body"/>
          </p:nvPr>
        </p:nvSpPr>
        <p:spPr>
          <a:xfrm>
            <a:off x="457200" y="1600200"/>
            <a:ext cx="8229240" cy="2158560"/>
          </a:xfrm>
          <a:prstGeom prst="rect">
            <a:avLst/>
          </a:prstGeom>
        </p:spPr>
        <p:txBody>
          <a:bodyPr wrap="none" lIns="0" rIns="0" tIns="0" bIns="0"/>
          <a:p>
            <a:endParaRPr/>
          </a:p>
        </p:txBody>
      </p:sp>
      <p:sp>
        <p:nvSpPr>
          <p:cNvPr id="136" name="PlaceHolder 3"/>
          <p:cNvSpPr>
            <a:spLocks noGrp="1"/>
          </p:cNvSpPr>
          <p:nvPr>
            <p:ph type="body"/>
          </p:nvPr>
        </p:nvSpPr>
        <p:spPr>
          <a:xfrm>
            <a:off x="457200" y="3964320"/>
            <a:ext cx="8229240" cy="2158560"/>
          </a:xfrm>
          <a:prstGeom prst="rect">
            <a:avLst/>
          </a:prstGeom>
        </p:spPr>
        <p:txBody>
          <a:bodyPr wrap="none"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38"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139"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140" name="PlaceHolder 4"/>
          <p:cNvSpPr>
            <a:spLocks noGrp="1"/>
          </p:cNvSpPr>
          <p:nvPr>
            <p:ph type="body"/>
          </p:nvPr>
        </p:nvSpPr>
        <p:spPr>
          <a:xfrm>
            <a:off x="4674240" y="3964320"/>
            <a:ext cx="4015800" cy="2158560"/>
          </a:xfrm>
          <a:prstGeom prst="rect">
            <a:avLst/>
          </a:prstGeom>
        </p:spPr>
        <p:txBody>
          <a:bodyPr wrap="none" lIns="0" rIns="0" tIns="0" bIns="0"/>
          <a:p>
            <a:endParaRPr/>
          </a:p>
        </p:txBody>
      </p:sp>
      <p:sp>
        <p:nvSpPr>
          <p:cNvPr id="141" name="PlaceHolder 5"/>
          <p:cNvSpPr>
            <a:spLocks noGrp="1"/>
          </p:cNvSpPr>
          <p:nvPr>
            <p:ph type="body"/>
          </p:nvPr>
        </p:nvSpPr>
        <p:spPr>
          <a:xfrm>
            <a:off x="457200" y="3964320"/>
            <a:ext cx="4015800" cy="2158560"/>
          </a:xfrm>
          <a:prstGeom prst="rect">
            <a:avLst/>
          </a:prstGeom>
        </p:spPr>
        <p:txBody>
          <a:bodyPr wrap="none"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43" name="PlaceHolder 2"/>
          <p:cNvSpPr>
            <a:spLocks noGrp="1"/>
          </p:cNvSpPr>
          <p:nvPr>
            <p:ph type="body"/>
          </p:nvPr>
        </p:nvSpPr>
        <p:spPr>
          <a:xfrm>
            <a:off x="457200" y="1600200"/>
            <a:ext cx="8229240" cy="4525560"/>
          </a:xfrm>
          <a:prstGeom prst="rect">
            <a:avLst/>
          </a:prstGeom>
        </p:spPr>
        <p:txBody>
          <a:bodyPr wrap="none" lIns="0" rIns="0" tIns="0" bIns="0"/>
          <a:p>
            <a:endParaRPr/>
          </a:p>
        </p:txBody>
      </p:sp>
      <p:sp>
        <p:nvSpPr>
          <p:cNvPr id="144" name="PlaceHolder 3"/>
          <p:cNvSpPr>
            <a:spLocks noGrp="1"/>
          </p:cNvSpPr>
          <p:nvPr>
            <p:ph type="body"/>
          </p:nvPr>
        </p:nvSpPr>
        <p:spPr>
          <a:xfrm>
            <a:off x="457200" y="1600200"/>
            <a:ext cx="8229240" cy="4525560"/>
          </a:xfrm>
          <a:prstGeom prst="rect">
            <a:avLst/>
          </a:prstGeom>
        </p:spPr>
        <p:txBody>
          <a:bodyPr wrap="none" lIns="0" rIns="0" tIns="0" bIns="0"/>
          <a:p>
            <a:endParaRPr/>
          </a:p>
        </p:txBody>
      </p:sp>
      <p:pic>
        <p:nvPicPr>
          <p:cNvPr id="145" name="" descr=""/>
          <p:cNvPicPr/>
          <p:nvPr/>
        </p:nvPicPr>
        <p:blipFill>
          <a:blip r:embed="rId2"/>
          <a:stretch>
            <a:fillRect/>
          </a:stretch>
        </p:blipFill>
        <p:spPr>
          <a:xfrm>
            <a:off x="1735560" y="1599840"/>
            <a:ext cx="5671800" cy="4525560"/>
          </a:xfrm>
          <a:prstGeom prst="rect">
            <a:avLst/>
          </a:prstGeom>
          <a:ln>
            <a:noFill/>
          </a:ln>
        </p:spPr>
      </p:pic>
      <p:pic>
        <p:nvPicPr>
          <p:cNvPr id="146"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53" name="PlaceHolder 2"/>
          <p:cNvSpPr>
            <a:spLocks noGrp="1"/>
          </p:cNvSpPr>
          <p:nvPr>
            <p:ph type="subTitle"/>
          </p:nvPr>
        </p:nvSpPr>
        <p:spPr>
          <a:xfrm>
            <a:off x="457200" y="1600200"/>
            <a:ext cx="8229240" cy="4525920"/>
          </a:xfrm>
          <a:prstGeom prst="rect">
            <a:avLst/>
          </a:prstGeom>
        </p:spPr>
        <p:txBody>
          <a:bodyPr wrap="none"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55" name="PlaceHolder 2"/>
          <p:cNvSpPr>
            <a:spLocks noGrp="1"/>
          </p:cNvSpPr>
          <p:nvPr>
            <p:ph type="body"/>
          </p:nvPr>
        </p:nvSpPr>
        <p:spPr>
          <a:xfrm>
            <a:off x="457200" y="1600200"/>
            <a:ext cx="8229240" cy="4525560"/>
          </a:xfrm>
          <a:prstGeom prst="rect">
            <a:avLst/>
          </a:prstGeom>
        </p:spPr>
        <p:txBody>
          <a:bodyPr wrap="none"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57" name="PlaceHolder 2"/>
          <p:cNvSpPr>
            <a:spLocks noGrp="1"/>
          </p:cNvSpPr>
          <p:nvPr>
            <p:ph type="body"/>
          </p:nvPr>
        </p:nvSpPr>
        <p:spPr>
          <a:xfrm>
            <a:off x="457200" y="1600200"/>
            <a:ext cx="4015800" cy="4525560"/>
          </a:xfrm>
          <a:prstGeom prst="rect">
            <a:avLst/>
          </a:prstGeom>
        </p:spPr>
        <p:txBody>
          <a:bodyPr wrap="none" lIns="0" rIns="0" tIns="0" bIns="0"/>
          <a:p>
            <a:endParaRPr/>
          </a:p>
        </p:txBody>
      </p:sp>
      <p:sp>
        <p:nvSpPr>
          <p:cNvPr id="158" name="PlaceHolder 3"/>
          <p:cNvSpPr>
            <a:spLocks noGrp="1"/>
          </p:cNvSpPr>
          <p:nvPr>
            <p:ph type="body"/>
          </p:nvPr>
        </p:nvSpPr>
        <p:spPr>
          <a:xfrm>
            <a:off x="4674240" y="1600200"/>
            <a:ext cx="4015800" cy="4525560"/>
          </a:xfrm>
          <a:prstGeom prst="rect">
            <a:avLst/>
          </a:prstGeom>
        </p:spPr>
        <p:txBody>
          <a:bodyPr wrap="none"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60" name="PlaceHolder 1"/>
          <p:cNvSpPr>
            <a:spLocks noGrp="1"/>
          </p:cNvSpPr>
          <p:nvPr>
            <p:ph type="subTitle"/>
          </p:nvPr>
        </p:nvSpPr>
        <p:spPr>
          <a:xfrm>
            <a:off x="457200" y="274680"/>
            <a:ext cx="8229240" cy="5298120"/>
          </a:xfrm>
          <a:prstGeom prst="rect">
            <a:avLst/>
          </a:prstGeom>
        </p:spPr>
        <p:txBody>
          <a:bodyPr wrap="none"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62"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163" name="PlaceHolder 3"/>
          <p:cNvSpPr>
            <a:spLocks noGrp="1"/>
          </p:cNvSpPr>
          <p:nvPr>
            <p:ph type="body"/>
          </p:nvPr>
        </p:nvSpPr>
        <p:spPr>
          <a:xfrm>
            <a:off x="457200" y="3964320"/>
            <a:ext cx="4015800" cy="2158560"/>
          </a:xfrm>
          <a:prstGeom prst="rect">
            <a:avLst/>
          </a:prstGeom>
        </p:spPr>
        <p:txBody>
          <a:bodyPr wrap="none" lIns="0" rIns="0" tIns="0" bIns="0"/>
          <a:p>
            <a:endParaRPr/>
          </a:p>
        </p:txBody>
      </p:sp>
      <p:sp>
        <p:nvSpPr>
          <p:cNvPr id="164" name="PlaceHolder 4"/>
          <p:cNvSpPr>
            <a:spLocks noGrp="1"/>
          </p:cNvSpPr>
          <p:nvPr>
            <p:ph type="body"/>
          </p:nvPr>
        </p:nvSpPr>
        <p:spPr>
          <a:xfrm>
            <a:off x="4674240" y="1600200"/>
            <a:ext cx="4015800" cy="4525560"/>
          </a:xfrm>
          <a:prstGeom prst="rect">
            <a:avLst/>
          </a:prstGeom>
        </p:spPr>
        <p:txBody>
          <a:bodyPr wrap="none"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66" name="PlaceHolder 2"/>
          <p:cNvSpPr>
            <a:spLocks noGrp="1"/>
          </p:cNvSpPr>
          <p:nvPr>
            <p:ph type="body"/>
          </p:nvPr>
        </p:nvSpPr>
        <p:spPr>
          <a:xfrm>
            <a:off x="457200" y="1600200"/>
            <a:ext cx="4015800" cy="4525560"/>
          </a:xfrm>
          <a:prstGeom prst="rect">
            <a:avLst/>
          </a:prstGeom>
        </p:spPr>
        <p:txBody>
          <a:bodyPr wrap="none" lIns="0" rIns="0" tIns="0" bIns="0"/>
          <a:p>
            <a:endParaRPr/>
          </a:p>
        </p:txBody>
      </p:sp>
      <p:sp>
        <p:nvSpPr>
          <p:cNvPr id="167"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168" name="PlaceHolder 4"/>
          <p:cNvSpPr>
            <a:spLocks noGrp="1"/>
          </p:cNvSpPr>
          <p:nvPr>
            <p:ph type="body"/>
          </p:nvPr>
        </p:nvSpPr>
        <p:spPr>
          <a:xfrm>
            <a:off x="4674240" y="3964320"/>
            <a:ext cx="4015800" cy="2158560"/>
          </a:xfrm>
          <a:prstGeom prst="rect">
            <a:avLst/>
          </a:prstGeom>
        </p:spPr>
        <p:txBody>
          <a:bodyPr wrap="none"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70"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171"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172" name="PlaceHolder 4"/>
          <p:cNvSpPr>
            <a:spLocks noGrp="1"/>
          </p:cNvSpPr>
          <p:nvPr>
            <p:ph type="body"/>
          </p:nvPr>
        </p:nvSpPr>
        <p:spPr>
          <a:xfrm>
            <a:off x="457200" y="3964320"/>
            <a:ext cx="8229240" cy="2158560"/>
          </a:xfrm>
          <a:prstGeom prst="rect">
            <a:avLst/>
          </a:prstGeom>
        </p:spPr>
        <p:txBody>
          <a:bodyPr wrap="none"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74" name="PlaceHolder 2"/>
          <p:cNvSpPr>
            <a:spLocks noGrp="1"/>
          </p:cNvSpPr>
          <p:nvPr>
            <p:ph type="body"/>
          </p:nvPr>
        </p:nvSpPr>
        <p:spPr>
          <a:xfrm>
            <a:off x="457200" y="1600200"/>
            <a:ext cx="8229240" cy="2158560"/>
          </a:xfrm>
          <a:prstGeom prst="rect">
            <a:avLst/>
          </a:prstGeom>
        </p:spPr>
        <p:txBody>
          <a:bodyPr wrap="none" lIns="0" rIns="0" tIns="0" bIns="0"/>
          <a:p>
            <a:endParaRPr/>
          </a:p>
        </p:txBody>
      </p:sp>
      <p:sp>
        <p:nvSpPr>
          <p:cNvPr id="175" name="PlaceHolder 3"/>
          <p:cNvSpPr>
            <a:spLocks noGrp="1"/>
          </p:cNvSpPr>
          <p:nvPr>
            <p:ph type="body"/>
          </p:nvPr>
        </p:nvSpPr>
        <p:spPr>
          <a:xfrm>
            <a:off x="457200" y="3964320"/>
            <a:ext cx="8229240" cy="2158560"/>
          </a:xfrm>
          <a:prstGeom prst="rect">
            <a:avLst/>
          </a:prstGeom>
        </p:spPr>
        <p:txBody>
          <a:bodyPr wrap="none"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77"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178"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179" name="PlaceHolder 4"/>
          <p:cNvSpPr>
            <a:spLocks noGrp="1"/>
          </p:cNvSpPr>
          <p:nvPr>
            <p:ph type="body"/>
          </p:nvPr>
        </p:nvSpPr>
        <p:spPr>
          <a:xfrm>
            <a:off x="4674240" y="3964320"/>
            <a:ext cx="4015800" cy="2158560"/>
          </a:xfrm>
          <a:prstGeom prst="rect">
            <a:avLst/>
          </a:prstGeom>
        </p:spPr>
        <p:txBody>
          <a:bodyPr wrap="none" lIns="0" rIns="0" tIns="0" bIns="0"/>
          <a:p>
            <a:endParaRPr/>
          </a:p>
        </p:txBody>
      </p:sp>
      <p:sp>
        <p:nvSpPr>
          <p:cNvPr id="180" name="PlaceHolder 5"/>
          <p:cNvSpPr>
            <a:spLocks noGrp="1"/>
          </p:cNvSpPr>
          <p:nvPr>
            <p:ph type="body"/>
          </p:nvPr>
        </p:nvSpPr>
        <p:spPr>
          <a:xfrm>
            <a:off x="457200" y="3964320"/>
            <a:ext cx="4015800" cy="2158560"/>
          </a:xfrm>
          <a:prstGeom prst="rect">
            <a:avLst/>
          </a:prstGeom>
        </p:spPr>
        <p:txBody>
          <a:bodyPr wrap="none"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4680"/>
            <a:ext cx="8229240" cy="5298120"/>
          </a:xfrm>
          <a:prstGeom prst="rect">
            <a:avLst/>
          </a:prstGeom>
        </p:spPr>
        <p:txBody>
          <a:bodyPr wrap="none"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82" name="PlaceHolder 2"/>
          <p:cNvSpPr>
            <a:spLocks noGrp="1"/>
          </p:cNvSpPr>
          <p:nvPr>
            <p:ph type="body"/>
          </p:nvPr>
        </p:nvSpPr>
        <p:spPr>
          <a:xfrm>
            <a:off x="457200" y="1600200"/>
            <a:ext cx="8229240" cy="4525560"/>
          </a:xfrm>
          <a:prstGeom prst="rect">
            <a:avLst/>
          </a:prstGeom>
        </p:spPr>
        <p:txBody>
          <a:bodyPr wrap="none" lIns="0" rIns="0" tIns="0" bIns="0"/>
          <a:p>
            <a:endParaRPr/>
          </a:p>
        </p:txBody>
      </p:sp>
      <p:sp>
        <p:nvSpPr>
          <p:cNvPr id="183" name="PlaceHolder 3"/>
          <p:cNvSpPr>
            <a:spLocks noGrp="1"/>
          </p:cNvSpPr>
          <p:nvPr>
            <p:ph type="body"/>
          </p:nvPr>
        </p:nvSpPr>
        <p:spPr>
          <a:xfrm>
            <a:off x="457200" y="1600200"/>
            <a:ext cx="8229240" cy="4525560"/>
          </a:xfrm>
          <a:prstGeom prst="rect">
            <a:avLst/>
          </a:prstGeom>
        </p:spPr>
        <p:txBody>
          <a:bodyPr wrap="none" lIns="0" rIns="0" tIns="0" bIns="0"/>
          <a:p>
            <a:endParaRPr/>
          </a:p>
        </p:txBody>
      </p:sp>
      <p:pic>
        <p:nvPicPr>
          <p:cNvPr id="184" name="" descr=""/>
          <p:cNvPicPr/>
          <p:nvPr/>
        </p:nvPicPr>
        <p:blipFill>
          <a:blip r:embed="rId2"/>
          <a:stretch>
            <a:fillRect/>
          </a:stretch>
        </p:blipFill>
        <p:spPr>
          <a:xfrm>
            <a:off x="1735560" y="1599840"/>
            <a:ext cx="5671800" cy="4525560"/>
          </a:xfrm>
          <a:prstGeom prst="rect">
            <a:avLst/>
          </a:prstGeom>
          <a:ln>
            <a:noFill/>
          </a:ln>
        </p:spPr>
      </p:pic>
      <p:pic>
        <p:nvPicPr>
          <p:cNvPr id="185" name="" descr=""/>
          <p:cNvPicPr/>
          <p:nvPr/>
        </p:nvPicPr>
        <p:blipFill>
          <a:blip r:embed="rId3"/>
          <a:stretch>
            <a:fillRect/>
          </a:stretch>
        </p:blipFill>
        <p:spPr>
          <a:xfrm>
            <a:off x="1735560" y="1599840"/>
            <a:ext cx="5671800" cy="452556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2"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13" name="PlaceHolder 3"/>
          <p:cNvSpPr>
            <a:spLocks noGrp="1"/>
          </p:cNvSpPr>
          <p:nvPr>
            <p:ph type="body"/>
          </p:nvPr>
        </p:nvSpPr>
        <p:spPr>
          <a:xfrm>
            <a:off x="457200" y="3964320"/>
            <a:ext cx="4015800" cy="2158560"/>
          </a:xfrm>
          <a:prstGeom prst="rect">
            <a:avLst/>
          </a:prstGeom>
        </p:spPr>
        <p:txBody>
          <a:bodyPr wrap="none" lIns="0" rIns="0" tIns="0" bIns="0"/>
          <a:p>
            <a:endParaRPr/>
          </a:p>
        </p:txBody>
      </p:sp>
      <p:sp>
        <p:nvSpPr>
          <p:cNvPr id="14" name="PlaceHolder 4"/>
          <p:cNvSpPr>
            <a:spLocks noGrp="1"/>
          </p:cNvSpPr>
          <p:nvPr>
            <p:ph type="body"/>
          </p:nvPr>
        </p:nvSpPr>
        <p:spPr>
          <a:xfrm>
            <a:off x="4674240" y="1600200"/>
            <a:ext cx="4015800" cy="452556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16" name="PlaceHolder 2"/>
          <p:cNvSpPr>
            <a:spLocks noGrp="1"/>
          </p:cNvSpPr>
          <p:nvPr>
            <p:ph type="body"/>
          </p:nvPr>
        </p:nvSpPr>
        <p:spPr>
          <a:xfrm>
            <a:off x="457200" y="1600200"/>
            <a:ext cx="4015800" cy="4525560"/>
          </a:xfrm>
          <a:prstGeom prst="rect">
            <a:avLst/>
          </a:prstGeom>
        </p:spPr>
        <p:txBody>
          <a:bodyPr wrap="none" lIns="0" rIns="0" tIns="0" bIns="0"/>
          <a:p>
            <a:endParaRPr/>
          </a:p>
        </p:txBody>
      </p:sp>
      <p:sp>
        <p:nvSpPr>
          <p:cNvPr id="17"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18" name="PlaceHolder 4"/>
          <p:cNvSpPr>
            <a:spLocks noGrp="1"/>
          </p:cNvSpPr>
          <p:nvPr>
            <p:ph type="body"/>
          </p:nvPr>
        </p:nvSpPr>
        <p:spPr>
          <a:xfrm>
            <a:off x="4674240" y="3964320"/>
            <a:ext cx="4015800" cy="215856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3000"/>
          </a:xfrm>
          <a:prstGeom prst="rect">
            <a:avLst/>
          </a:prstGeom>
        </p:spPr>
        <p:txBody>
          <a:bodyPr wrap="none" lIns="0" rIns="0" tIns="0" bIns="0" anchor="ctr"/>
          <a:p>
            <a:endParaRPr/>
          </a:p>
        </p:txBody>
      </p:sp>
      <p:sp>
        <p:nvSpPr>
          <p:cNvPr id="20" name="PlaceHolder 2"/>
          <p:cNvSpPr>
            <a:spLocks noGrp="1"/>
          </p:cNvSpPr>
          <p:nvPr>
            <p:ph type="body"/>
          </p:nvPr>
        </p:nvSpPr>
        <p:spPr>
          <a:xfrm>
            <a:off x="457200" y="1600200"/>
            <a:ext cx="4015800" cy="2158560"/>
          </a:xfrm>
          <a:prstGeom prst="rect">
            <a:avLst/>
          </a:prstGeom>
        </p:spPr>
        <p:txBody>
          <a:bodyPr wrap="none" lIns="0" rIns="0" tIns="0" bIns="0"/>
          <a:p>
            <a:endParaRPr/>
          </a:p>
        </p:txBody>
      </p:sp>
      <p:sp>
        <p:nvSpPr>
          <p:cNvPr id="21" name="PlaceHolder 3"/>
          <p:cNvSpPr>
            <a:spLocks noGrp="1"/>
          </p:cNvSpPr>
          <p:nvPr>
            <p:ph type="body"/>
          </p:nvPr>
        </p:nvSpPr>
        <p:spPr>
          <a:xfrm>
            <a:off x="4674240" y="1600200"/>
            <a:ext cx="4015800" cy="2158560"/>
          </a:xfrm>
          <a:prstGeom prst="rect">
            <a:avLst/>
          </a:prstGeom>
        </p:spPr>
        <p:txBody>
          <a:bodyPr wrap="none" lIns="0" rIns="0" tIns="0" bIns="0"/>
          <a:p>
            <a:endParaRPr/>
          </a:p>
        </p:txBody>
      </p:sp>
      <p:sp>
        <p:nvSpPr>
          <p:cNvPr id="22" name="PlaceHolder 4"/>
          <p:cNvSpPr>
            <a:spLocks noGrp="1"/>
          </p:cNvSpPr>
          <p:nvPr>
            <p:ph type="body"/>
          </p:nvPr>
        </p:nvSpPr>
        <p:spPr>
          <a:xfrm>
            <a:off x="457200" y="3964320"/>
            <a:ext cx="8229240" cy="215856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1" name="PlaceHolder 2"/>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wrap="none" lIns="0" rIns="0" tIns="0" bIns="0" anchor="ctr"/>
          <a:p>
            <a:pPr algn="ctr"/>
            <a:r>
              <a:rPr lang="en-IN"/>
              <a:t>Click to edit the title text format</a:t>
            </a:r>
            <a:endParaRPr/>
          </a:p>
        </p:txBody>
      </p:sp>
      <p:sp>
        <p:nvSpPr>
          <p:cNvPr id="37" name="PlaceHolder 2"/>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8880" cy="1144800"/>
          </a:xfrm>
          <a:prstGeom prst="rect">
            <a:avLst/>
          </a:prstGeom>
        </p:spPr>
        <p:txBody>
          <a:bodyPr wrap="none" lIns="0" rIns="0" tIns="0" bIns="0" anchor="ctr"/>
          <a:p>
            <a:r>
              <a:rPr lang="en-IN"/>
              <a:t>Click to edit the title text format</a:t>
            </a:r>
            <a:endParaRPr/>
          </a:p>
        </p:txBody>
      </p:sp>
      <p:sp>
        <p:nvSpPr>
          <p:cNvPr id="73" name="PlaceHolder 2"/>
          <p:cNvSpPr>
            <a:spLocks noGrp="1"/>
          </p:cNvSpPr>
          <p:nvPr>
            <p:ph type="body"/>
          </p:nvPr>
        </p:nvSpPr>
        <p:spPr>
          <a:xfrm>
            <a:off x="457200" y="1604520"/>
            <a:ext cx="8228880" cy="397656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09" name="PlaceHolder 2"/>
          <p:cNvSpPr>
            <a:spLocks noGrp="1"/>
          </p:cNvSpPr>
          <p:nvPr>
            <p:ph type="dt"/>
          </p:nvPr>
        </p:nvSpPr>
        <p:spPr>
          <a:xfrm>
            <a:off x="457200" y="6356520"/>
            <a:ext cx="2133360" cy="364680"/>
          </a:xfrm>
          <a:prstGeom prst="rect">
            <a:avLst/>
          </a:prstGeom>
        </p:spPr>
        <p:txBody>
          <a:bodyPr anchor="ctr"/>
          <a:p>
            <a:pPr>
              <a:lnSpc>
                <a:spcPct val="100000"/>
              </a:lnSpc>
            </a:pPr>
            <a:r>
              <a:rPr lang="en-IN" sz="1200">
                <a:solidFill>
                  <a:srgbClr val="8b8b8b"/>
                </a:solidFill>
                <a:latin typeface="Calibri"/>
              </a:rPr>
              <a:t>02/10/15</a:t>
            </a:r>
            <a:endParaRPr/>
          </a:p>
        </p:txBody>
      </p:sp>
      <p:sp>
        <p:nvSpPr>
          <p:cNvPr id="110" name="PlaceHolder 3"/>
          <p:cNvSpPr>
            <a:spLocks noGrp="1"/>
          </p:cNvSpPr>
          <p:nvPr>
            <p:ph type="ftr"/>
          </p:nvPr>
        </p:nvSpPr>
        <p:spPr>
          <a:xfrm>
            <a:off x="3124080" y="6356520"/>
            <a:ext cx="2895120" cy="364680"/>
          </a:xfrm>
          <a:prstGeom prst="rect">
            <a:avLst/>
          </a:prstGeom>
        </p:spPr>
        <p:txBody>
          <a:bodyPr anchor="ctr"/>
          <a:p>
            <a:endParaRPr/>
          </a:p>
        </p:txBody>
      </p:sp>
      <p:sp>
        <p:nvSpPr>
          <p:cNvPr id="111" name="PlaceHolder 4"/>
          <p:cNvSpPr>
            <a:spLocks noGrp="1"/>
          </p:cNvSpPr>
          <p:nvPr>
            <p:ph type="sldNum"/>
          </p:nvPr>
        </p:nvSpPr>
        <p:spPr>
          <a:xfrm>
            <a:off x="6553080" y="6356520"/>
            <a:ext cx="2133360" cy="364680"/>
          </a:xfrm>
          <a:prstGeom prst="rect">
            <a:avLst/>
          </a:prstGeom>
        </p:spPr>
        <p:txBody>
          <a:bodyPr anchor="ctr"/>
          <a:p>
            <a:pPr algn="r">
              <a:lnSpc>
                <a:spcPct val="100000"/>
              </a:lnSpc>
            </a:pPr>
            <a:fld id="{EBB06037-C7B5-467D-BFDF-DB888934135D}" type="slidenum">
              <a:rPr lang="en-IN" sz="1200">
                <a:solidFill>
                  <a:srgbClr val="8b8b8b"/>
                </a:solidFill>
                <a:latin typeface="Calibri"/>
              </a:rPr>
              <a:t>&lt;number&gt;</a:t>
            </a:fld>
            <a:endParaRPr/>
          </a:p>
        </p:txBody>
      </p:sp>
      <p:sp>
        <p:nvSpPr>
          <p:cNvPr id="112" name="PlaceHolder 5"/>
          <p:cNvSpPr>
            <a:spLocks noGrp="1"/>
          </p:cNvSpPr>
          <p:nvPr>
            <p:ph type="body"/>
          </p:nvPr>
        </p:nvSpPr>
        <p:spPr>
          <a:xfrm>
            <a:off x="457200" y="1604520"/>
            <a:ext cx="8229240" cy="3976920"/>
          </a:xfrm>
          <a:prstGeom prst="rect">
            <a:avLst/>
          </a:prstGeom>
        </p:spPr>
        <p:txBody>
          <a:bodyPr wrap="none" lIns="0" rIns="0" tIns="0" bIns="0"/>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48" name="PlaceHolder 2"/>
          <p:cNvSpPr>
            <a:spLocks noGrp="1"/>
          </p:cNvSpPr>
          <p:nvPr>
            <p:ph type="body"/>
          </p:nvPr>
        </p:nvSpPr>
        <p:spPr>
          <a:xfrm>
            <a:off x="457200" y="1600200"/>
            <a:ext cx="8229240" cy="4525560"/>
          </a:xfrm>
          <a:prstGeom prst="rect">
            <a:avLst/>
          </a:prstGeom>
        </p:spPr>
        <p:txBody>
          <a:bodyPr/>
          <a:p>
            <a:pPr>
              <a:buSzPct val="25000"/>
              <a:buFont typeface="StarSymbol"/>
              <a:buChar char=""/>
            </a:pPr>
            <a:r>
              <a:rPr lang="en-US" sz="3200">
                <a:solidFill>
                  <a:srgbClr val="000000"/>
                </a:solidFill>
                <a:latin typeface="Calibri"/>
              </a:rPr>
              <a:t>Click to edit the outline text format</a:t>
            </a:r>
            <a:endParaRPr/>
          </a:p>
          <a:p>
            <a:pPr lvl="1">
              <a:buSzPct val="25000"/>
              <a:buFont typeface="StarSymbol"/>
              <a:buChar char=""/>
            </a:pPr>
            <a:r>
              <a:rPr lang="en-US" sz="3200">
                <a:solidFill>
                  <a:srgbClr val="000000"/>
                </a:solidFill>
                <a:latin typeface="Calibri"/>
              </a:rPr>
              <a:t>Second Outline Level</a:t>
            </a:r>
            <a:endParaRPr/>
          </a:p>
          <a:p>
            <a:pPr lvl="2">
              <a:buSzPct val="25000"/>
              <a:buFont typeface="StarSymbol"/>
              <a:buChar char=""/>
            </a:pPr>
            <a:r>
              <a:rPr lang="en-US" sz="3200">
                <a:solidFill>
                  <a:srgbClr val="000000"/>
                </a:solidFill>
                <a:latin typeface="Calibri"/>
              </a:rPr>
              <a:t>Third Outline Level</a:t>
            </a:r>
            <a:endParaRPr/>
          </a:p>
          <a:p>
            <a:pPr lvl="3">
              <a:buSzPct val="25000"/>
              <a:buFont typeface="StarSymbol"/>
              <a:buChar char=""/>
            </a:pPr>
            <a:r>
              <a:rPr lang="en-US" sz="3200">
                <a:solidFill>
                  <a:srgbClr val="000000"/>
                </a:solidFill>
                <a:latin typeface="Calibri"/>
              </a:rPr>
              <a:t>Fourth Outline Level</a:t>
            </a:r>
            <a:endParaRPr/>
          </a:p>
          <a:p>
            <a:pPr lvl="4">
              <a:buSzPct val="25000"/>
              <a:buFont typeface="StarSymbol"/>
              <a:buChar char=""/>
            </a:pPr>
            <a:r>
              <a:rPr lang="en-US" sz="3200">
                <a:solidFill>
                  <a:srgbClr val="000000"/>
                </a:solidFill>
                <a:latin typeface="Calibri"/>
              </a:rPr>
              <a:t>Fifth Outline Level</a:t>
            </a:r>
            <a:endParaRPr/>
          </a:p>
          <a:p>
            <a:pPr lvl="5">
              <a:buSzPct val="2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149" name="PlaceHolder 3"/>
          <p:cNvSpPr>
            <a:spLocks noGrp="1"/>
          </p:cNvSpPr>
          <p:nvPr>
            <p:ph type="dt"/>
          </p:nvPr>
        </p:nvSpPr>
        <p:spPr>
          <a:xfrm>
            <a:off x="457200" y="6356520"/>
            <a:ext cx="2133360" cy="364680"/>
          </a:xfrm>
          <a:prstGeom prst="rect">
            <a:avLst/>
          </a:prstGeom>
        </p:spPr>
        <p:txBody>
          <a:bodyPr anchor="ctr"/>
          <a:p>
            <a:pPr>
              <a:lnSpc>
                <a:spcPct val="100000"/>
              </a:lnSpc>
            </a:pPr>
            <a:r>
              <a:rPr lang="en-IN" sz="1200">
                <a:solidFill>
                  <a:srgbClr val="8b8b8b"/>
                </a:solidFill>
                <a:latin typeface="Calibri"/>
              </a:rPr>
              <a:t>02/10/15</a:t>
            </a:r>
            <a:endParaRPr/>
          </a:p>
        </p:txBody>
      </p:sp>
      <p:sp>
        <p:nvSpPr>
          <p:cNvPr id="150" name="PlaceHolder 4"/>
          <p:cNvSpPr>
            <a:spLocks noGrp="1"/>
          </p:cNvSpPr>
          <p:nvPr>
            <p:ph type="ftr"/>
          </p:nvPr>
        </p:nvSpPr>
        <p:spPr>
          <a:xfrm>
            <a:off x="3124080" y="6356520"/>
            <a:ext cx="2895120" cy="364680"/>
          </a:xfrm>
          <a:prstGeom prst="rect">
            <a:avLst/>
          </a:prstGeom>
        </p:spPr>
        <p:txBody>
          <a:bodyPr anchor="ctr"/>
          <a:p>
            <a:endParaRPr/>
          </a:p>
        </p:txBody>
      </p:sp>
      <p:sp>
        <p:nvSpPr>
          <p:cNvPr id="151" name="PlaceHolder 5"/>
          <p:cNvSpPr>
            <a:spLocks noGrp="1"/>
          </p:cNvSpPr>
          <p:nvPr>
            <p:ph type="sldNum"/>
          </p:nvPr>
        </p:nvSpPr>
        <p:spPr>
          <a:xfrm>
            <a:off x="6553080" y="6356520"/>
            <a:ext cx="2133360" cy="364680"/>
          </a:xfrm>
          <a:prstGeom prst="rect">
            <a:avLst/>
          </a:prstGeom>
        </p:spPr>
        <p:txBody>
          <a:bodyPr anchor="ctr"/>
          <a:p>
            <a:pPr algn="r">
              <a:lnSpc>
                <a:spcPct val="100000"/>
              </a:lnSpc>
            </a:pPr>
            <a:fld id="{3ECF3025-7B48-49A3-B34D-E057B60EA070}" type="slidenum">
              <a:rPr lang="en-IN" sz="1200">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6" name="TextShape 1"/>
          <p:cNvSpPr txBox="1"/>
          <p:nvPr/>
        </p:nvSpPr>
        <p:spPr>
          <a:xfrm>
            <a:off x="864000" y="258480"/>
            <a:ext cx="7772040" cy="1469520"/>
          </a:xfrm>
          <a:prstGeom prst="rect">
            <a:avLst/>
          </a:prstGeom>
        </p:spPr>
        <p:txBody>
          <a:bodyPr anchor="ctr"/>
          <a:p>
            <a:pPr algn="ctr"/>
            <a:r>
              <a:rPr lang="en-US" sz="3200"/>
              <a:t>PROJECT PHASE 1</a:t>
            </a:r>
            <a:r>
              <a:rPr lang="en-US" sz="3200"/>
              <a:t>
</a:t>
            </a:r>
            <a:r>
              <a:rPr lang="en-US" sz="3200"/>
              <a:t>CO-4441</a:t>
            </a:r>
            <a:endParaRPr/>
          </a:p>
        </p:txBody>
      </p:sp>
      <p:sp>
        <p:nvSpPr>
          <p:cNvPr id="187" name="TextShape 2"/>
          <p:cNvSpPr txBox="1"/>
          <p:nvPr/>
        </p:nvSpPr>
        <p:spPr>
          <a:xfrm>
            <a:off x="288000" y="4680000"/>
            <a:ext cx="6400440" cy="2016000"/>
          </a:xfrm>
          <a:prstGeom prst="rect">
            <a:avLst/>
          </a:prstGeom>
        </p:spPr>
        <p:txBody>
          <a:bodyPr/>
          <a:p>
            <a:r>
              <a:rPr lang="en-IN" sz="2400"/>
              <a:t>Guided by:</a:t>
            </a:r>
            <a:endParaRPr/>
          </a:p>
          <a:p>
            <a:r>
              <a:rPr lang="en-IN" sz="2400"/>
              <a:t>Mr. Rajesh Dhakad</a:t>
            </a:r>
            <a:endParaRPr/>
          </a:p>
          <a:p>
            <a:endParaRPr/>
          </a:p>
          <a:p>
            <a:r>
              <a:rPr lang="en-IN" sz="2400"/>
              <a:t>Co-guided by:</a:t>
            </a:r>
            <a:endParaRPr/>
          </a:p>
          <a:p>
            <a:r>
              <a:rPr lang="en-IN" sz="2400"/>
              <a:t>Ms. Neha Mehra</a:t>
            </a:r>
            <a:endParaRPr/>
          </a:p>
        </p:txBody>
      </p:sp>
      <p:sp>
        <p:nvSpPr>
          <p:cNvPr id="188" name="TextShape 3"/>
          <p:cNvSpPr txBox="1"/>
          <p:nvPr/>
        </p:nvSpPr>
        <p:spPr>
          <a:xfrm>
            <a:off x="5760000" y="4583880"/>
            <a:ext cx="6400440" cy="1752120"/>
          </a:xfrm>
          <a:prstGeom prst="rect">
            <a:avLst/>
          </a:prstGeom>
        </p:spPr>
        <p:txBody>
          <a:bodyPr/>
          <a:p>
            <a:r>
              <a:rPr lang="en-IN" sz="2400"/>
              <a:t>Sarvagya Soni</a:t>
            </a:r>
            <a:endParaRPr/>
          </a:p>
          <a:p>
            <a:r>
              <a:rPr lang="en-IN" sz="2400"/>
              <a:t>Shivam Joshi</a:t>
            </a:r>
            <a:endParaRPr/>
          </a:p>
          <a:p>
            <a:r>
              <a:rPr lang="en-IN" sz="2400"/>
              <a:t>Shubham Kumawat</a:t>
            </a:r>
            <a:endParaRPr/>
          </a:p>
          <a:p>
            <a:r>
              <a:rPr lang="en-IN" sz="2400"/>
              <a:t>Sourabh Shrivastava</a:t>
            </a:r>
            <a:endParaRPr/>
          </a:p>
          <a:p>
            <a:r>
              <a:rPr lang="en-IN" sz="2400"/>
              <a:t>Yashil Jijhotiya</a:t>
            </a:r>
            <a:endParaRPr/>
          </a:p>
        </p:txBody>
      </p:sp>
      <p:sp>
        <p:nvSpPr>
          <p:cNvPr id="189" name="TextShape 4"/>
          <p:cNvSpPr txBox="1"/>
          <p:nvPr/>
        </p:nvSpPr>
        <p:spPr>
          <a:xfrm>
            <a:off x="1440000" y="2160000"/>
            <a:ext cx="6400440" cy="1752120"/>
          </a:xfrm>
          <a:prstGeom prst="rect">
            <a:avLst/>
          </a:prstGeom>
        </p:spPr>
        <p:txBody>
          <a:bodyPr/>
          <a:p>
            <a:pPr algn="ctr"/>
            <a:r>
              <a:rPr lang="en-IN" sz="4000"/>
              <a:t>Network Mapper</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Drawbacks of SNMP based approach</a:t>
            </a:r>
            <a:endParaRPr/>
          </a:p>
        </p:txBody>
      </p:sp>
      <p:sp>
        <p:nvSpPr>
          <p:cNvPr id="208" name="CustomShape 2"/>
          <p:cNvSpPr/>
          <p:nvPr/>
        </p:nvSpPr>
        <p:spPr>
          <a:xfrm>
            <a:off x="457200" y="1600200"/>
            <a:ext cx="8228160" cy="452448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2800">
                <a:solidFill>
                  <a:srgbClr val="000000"/>
                </a:solidFill>
                <a:latin typeface="Calibri"/>
              </a:rPr>
              <a:t>Large header size.</a:t>
            </a:r>
            <a:endParaRPr/>
          </a:p>
          <a:p>
            <a:pPr>
              <a:lnSpc>
                <a:spcPct val="100000"/>
              </a:lnSpc>
              <a:buFont typeface="Arial"/>
              <a:buChar char="•"/>
            </a:pPr>
            <a:r>
              <a:rPr lang="en-IN" sz="2800">
                <a:solidFill>
                  <a:srgbClr val="000000"/>
                </a:solidFill>
                <a:latin typeface="Calibri"/>
              </a:rPr>
              <a:t>Not compatible with all the hardware.</a:t>
            </a:r>
            <a:endParaRPr/>
          </a:p>
          <a:p>
            <a:pPr>
              <a:lnSpc>
                <a:spcPct val="100000"/>
              </a:lnSpc>
              <a:buFont typeface="Arial"/>
              <a:buChar char="•"/>
            </a:pPr>
            <a:r>
              <a:rPr lang="en-IN" sz="2800">
                <a:solidFill>
                  <a:srgbClr val="000000"/>
                </a:solidFill>
                <a:latin typeface="Calibri"/>
              </a:rPr>
              <a:t>Security issues.</a:t>
            </a:r>
            <a:endParaRPr/>
          </a:p>
          <a:p>
            <a:pPr>
              <a:lnSpc>
                <a:spcPct val="100000"/>
              </a:lnSpc>
            </a:pPr>
            <a:r>
              <a:rPr lang="en-IN" sz="2800">
                <a:solidFill>
                  <a:srgbClr val="000000"/>
                </a:solidFill>
                <a:latin typeface="Calibri"/>
              </a:rPr>
              <a:t>    </a:t>
            </a:r>
            <a:r>
              <a:rPr lang="en-IN" sz="2800">
                <a:solidFill>
                  <a:srgbClr val="000000"/>
                </a:solidFill>
                <a:latin typeface="Calibri"/>
              </a:rPr>
              <a:t>--   It has security issues in SNMP v1 and  </a:t>
            </a:r>
            <a:endParaRPr/>
          </a:p>
          <a:p>
            <a:pPr>
              <a:lnSpc>
                <a:spcPct val="100000"/>
              </a:lnSpc>
            </a:pPr>
            <a:r>
              <a:rPr lang="en-IN" sz="2800">
                <a:solidFill>
                  <a:srgbClr val="000000"/>
                </a:solidFill>
                <a:latin typeface="Calibri"/>
              </a:rPr>
              <a:t>          </a:t>
            </a:r>
            <a:r>
              <a:rPr lang="en-IN" sz="2800">
                <a:solidFill>
                  <a:srgbClr val="000000"/>
                </a:solidFill>
                <a:latin typeface="Calibri"/>
              </a:rPr>
              <a:t>v2 i.e. there's no encryption of data.</a:t>
            </a:r>
            <a:endParaRPr/>
          </a:p>
          <a:p>
            <a:pPr>
              <a:lnSpc>
                <a:spcPct val="100000"/>
              </a:lnSpc>
            </a:pPr>
            <a:r>
              <a:rPr lang="en-IN" sz="2800">
                <a:solidFill>
                  <a:srgbClr val="000000"/>
                </a:solidFill>
                <a:latin typeface="Calibri"/>
              </a:rPr>
              <a:t>    </a:t>
            </a:r>
            <a:r>
              <a:rPr lang="en-IN" sz="2800">
                <a:solidFill>
                  <a:srgbClr val="000000"/>
                </a:solidFill>
                <a:latin typeface="Calibri"/>
              </a:rPr>
              <a:t>--   In SNMP v3 cryptographic calculations</a:t>
            </a:r>
            <a:endParaRPr/>
          </a:p>
          <a:p>
            <a:pPr>
              <a:lnSpc>
                <a:spcPct val="100000"/>
              </a:lnSpc>
            </a:pPr>
            <a:r>
              <a:rPr lang="en-IN" sz="2800">
                <a:solidFill>
                  <a:srgbClr val="000000"/>
                </a:solidFill>
                <a:latin typeface="Calibri"/>
              </a:rPr>
              <a:t>         </a:t>
            </a:r>
            <a:r>
              <a:rPr lang="en-IN" sz="2800">
                <a:solidFill>
                  <a:srgbClr val="000000"/>
                </a:solidFill>
                <a:latin typeface="Calibri"/>
              </a:rPr>
              <a:t>Is present but it can increase CPU load </a:t>
            </a:r>
            <a:endParaRPr/>
          </a:p>
          <a:p>
            <a:pPr>
              <a:lnSpc>
                <a:spcPct val="100000"/>
              </a:lnSpc>
            </a:pPr>
            <a:r>
              <a:rPr lang="en-IN" sz="2800">
                <a:solidFill>
                  <a:srgbClr val="000000"/>
                </a:solidFill>
                <a:latin typeface="Calibri"/>
              </a:rPr>
              <a:t>         </a:t>
            </a:r>
            <a:r>
              <a:rPr lang="en-IN" sz="2800">
                <a:solidFill>
                  <a:srgbClr val="000000"/>
                </a:solidFill>
                <a:latin typeface="Calibri"/>
              </a:rPr>
              <a:t>approx. by 20 %. </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Active Probing</a:t>
            </a:r>
            <a:endParaRPr/>
          </a:p>
        </p:txBody>
      </p:sp>
      <p:sp>
        <p:nvSpPr>
          <p:cNvPr id="210" name="CustomShape 2"/>
          <p:cNvSpPr/>
          <p:nvPr/>
        </p:nvSpPr>
        <p:spPr>
          <a:xfrm>
            <a:off x="457200" y="1600200"/>
            <a:ext cx="8228160" cy="4524480"/>
          </a:xfrm>
          <a:prstGeom prst="rect">
            <a:avLst/>
          </a:prstGeom>
          <a:noFill/>
          <a:ln>
            <a:noFill/>
          </a:ln>
        </p:spPr>
        <p:txBody>
          <a:bodyPr lIns="90000" rIns="90000" tIns="45000" bIns="45000"/>
          <a:p>
            <a:pPr algn="just">
              <a:lnSpc>
                <a:spcPct val="100000"/>
              </a:lnSpc>
            </a:pPr>
            <a:endParaRPr/>
          </a:p>
          <a:p>
            <a:pPr algn="just">
              <a:lnSpc>
                <a:spcPct val="100000"/>
              </a:lnSpc>
              <a:buFont typeface="Arial"/>
              <a:buChar char="•"/>
            </a:pPr>
            <a:r>
              <a:rPr lang="en-IN" sz="2800">
                <a:solidFill>
                  <a:srgbClr val="000000"/>
                </a:solidFill>
                <a:latin typeface="Calibri"/>
              </a:rPr>
              <a:t>This technique relies on traceroute-like probing on the IP address space. These probes report back IP forwarding paths to the destination address.</a:t>
            </a:r>
            <a:endParaRPr/>
          </a:p>
          <a:p>
            <a:pPr>
              <a:lnSpc>
                <a:spcPct val="100000"/>
              </a:lnSpc>
              <a:buFont typeface="Arial"/>
              <a:buChar char="•"/>
            </a:pPr>
            <a:r>
              <a:rPr lang="en-IN" sz="2800">
                <a:solidFill>
                  <a:srgbClr val="000000"/>
                </a:solidFill>
                <a:latin typeface="Calibri"/>
              </a:rPr>
              <a:t>By combining these paths one can infer router level topology for a given POP.</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Advantages of Active Probing</a:t>
            </a:r>
            <a:endParaRPr/>
          </a:p>
        </p:txBody>
      </p:sp>
      <p:sp>
        <p:nvSpPr>
          <p:cNvPr id="212" name="CustomShape 2"/>
          <p:cNvSpPr/>
          <p:nvPr/>
        </p:nvSpPr>
        <p:spPr>
          <a:xfrm>
            <a:off x="457200" y="1600200"/>
            <a:ext cx="8228160" cy="4524480"/>
          </a:xfrm>
          <a:prstGeom prst="rect">
            <a:avLst/>
          </a:prstGeom>
          <a:noFill/>
          <a:ln>
            <a:noFill/>
          </a:ln>
        </p:spPr>
        <p:txBody>
          <a:bodyPr lIns="90000" rIns="90000" tIns="45000" bIns="45000"/>
          <a:p>
            <a:pPr>
              <a:lnSpc>
                <a:spcPct val="100000"/>
              </a:lnSpc>
            </a:pPr>
            <a:endParaRPr/>
          </a:p>
          <a:p>
            <a:pPr algn="just">
              <a:lnSpc>
                <a:spcPct val="100000"/>
              </a:lnSpc>
              <a:buFont typeface="Arial"/>
              <a:buChar char="•"/>
            </a:pPr>
            <a:r>
              <a:rPr lang="en-IN" sz="2800">
                <a:solidFill>
                  <a:srgbClr val="000000"/>
                </a:solidFill>
                <a:latin typeface="Calibri"/>
              </a:rPr>
              <a:t>Active probing is advantageous in that the paths returned by probes constitute the actual forwarding path that data takes through networks. It is also more likely to find peering links between ISP's. </a:t>
            </a:r>
            <a:endParaRPr/>
          </a:p>
          <a:p>
            <a:pPr algn="just">
              <a:lnSpc>
                <a:spcPct val="100000"/>
              </a:lnSpc>
              <a:buFont typeface="Arial"/>
              <a:buChar char="•"/>
            </a:pPr>
            <a:r>
              <a:rPr lang="en-IN" sz="2800">
                <a:solidFill>
                  <a:srgbClr val="000000"/>
                </a:solidFill>
                <a:latin typeface="Calibri"/>
              </a:rPr>
              <a:t>Less packet size as compared to SNMP message.</a:t>
            </a:r>
            <a:endParaRPr/>
          </a:p>
          <a:p>
            <a:pPr algn="just">
              <a:lnSpc>
                <a:spcPct val="100000"/>
              </a:lnSpc>
              <a:buFont typeface="Arial"/>
              <a:buChar char="•"/>
            </a:pPr>
            <a:r>
              <a:rPr lang="en-IN" sz="2800">
                <a:solidFill>
                  <a:srgbClr val="000000"/>
                </a:solidFill>
                <a:latin typeface="Calibri"/>
              </a:rPr>
              <a:t>All devices support ping action. No hardware dependency.</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Project description</a:t>
            </a:r>
            <a:endParaRPr/>
          </a:p>
        </p:txBody>
      </p:sp>
      <p:sp>
        <p:nvSpPr>
          <p:cNvPr id="214" name="CustomShape 2"/>
          <p:cNvSpPr/>
          <p:nvPr/>
        </p:nvSpPr>
        <p:spPr>
          <a:xfrm>
            <a:off x="457200" y="1600200"/>
            <a:ext cx="8228160" cy="4524480"/>
          </a:xfrm>
          <a:prstGeom prst="rect">
            <a:avLst/>
          </a:prstGeom>
          <a:noFill/>
          <a:ln>
            <a:noFill/>
          </a:ln>
        </p:spPr>
        <p:txBody>
          <a:bodyPr lIns="90000" rIns="90000" tIns="45000" bIns="45000"/>
          <a:p>
            <a:pPr>
              <a:lnSpc>
                <a:spcPct val="100000"/>
              </a:lnSpc>
              <a:buFont typeface="Arial"/>
              <a:buChar char="•"/>
            </a:pPr>
            <a:r>
              <a:rPr lang="en-IN" sz="3200">
                <a:solidFill>
                  <a:srgbClr val="000000"/>
                </a:solidFill>
                <a:latin typeface="Calibri"/>
              </a:rPr>
              <a:t> </a:t>
            </a:r>
            <a:r>
              <a:rPr lang="en-IN" sz="2800">
                <a:solidFill>
                  <a:srgbClr val="000000"/>
                </a:solidFill>
                <a:latin typeface="Calibri"/>
              </a:rPr>
              <a:t>Its a network mapping and monitoring</a:t>
            </a:r>
            <a:endParaRPr/>
          </a:p>
          <a:p>
            <a:pPr>
              <a:lnSpc>
                <a:spcPct val="100000"/>
              </a:lnSpc>
              <a:buFont typeface="Arial"/>
              <a:buChar char="•"/>
            </a:pPr>
            <a:r>
              <a:rPr lang="en-IN" sz="2800">
                <a:solidFill>
                  <a:srgbClr val="000000"/>
                </a:solidFill>
                <a:latin typeface="Calibri"/>
              </a:rPr>
              <a:t> </a:t>
            </a:r>
            <a:r>
              <a:rPr lang="en-IN" sz="2800">
                <a:solidFill>
                  <a:srgbClr val="000000"/>
                </a:solidFill>
                <a:latin typeface="Calibri"/>
              </a:rPr>
              <a:t>tool.</a:t>
            </a:r>
            <a:endParaRPr/>
          </a:p>
          <a:p>
            <a:pPr>
              <a:lnSpc>
                <a:spcPct val="100000"/>
              </a:lnSpc>
              <a:buFont typeface="Arial"/>
              <a:buChar char="•"/>
            </a:pPr>
            <a:r>
              <a:rPr lang="en-IN" sz="2800">
                <a:solidFill>
                  <a:srgbClr val="000000"/>
                </a:solidFill>
                <a:latin typeface="Calibri"/>
              </a:rPr>
              <a:t> </a:t>
            </a:r>
            <a:r>
              <a:rPr lang="en-IN" sz="2800">
                <a:solidFill>
                  <a:srgbClr val="000000"/>
                </a:solidFill>
                <a:latin typeface="Calibri"/>
              </a:rPr>
              <a:t>Network Admin can add and delete nodes </a:t>
            </a:r>
            <a:endParaRPr/>
          </a:p>
          <a:p>
            <a:pPr>
              <a:lnSpc>
                <a:spcPct val="100000"/>
              </a:lnSpc>
              <a:buFont typeface="Arial"/>
              <a:buChar char="•"/>
            </a:pPr>
            <a:r>
              <a:rPr lang="en-IN" sz="2800">
                <a:solidFill>
                  <a:srgbClr val="000000"/>
                </a:solidFill>
                <a:latin typeface="Calibri"/>
              </a:rPr>
              <a:t> </a:t>
            </a:r>
            <a:r>
              <a:rPr lang="en-IN" sz="2800">
                <a:solidFill>
                  <a:srgbClr val="000000"/>
                </a:solidFill>
                <a:latin typeface="Calibri"/>
              </a:rPr>
              <a:t>from the network.</a:t>
            </a:r>
            <a:endParaRPr/>
          </a:p>
          <a:p>
            <a:pPr>
              <a:lnSpc>
                <a:spcPct val="100000"/>
              </a:lnSpc>
              <a:buFont typeface="Arial"/>
              <a:buChar char="•"/>
            </a:pPr>
            <a:r>
              <a:rPr b="1" lang="en-IN" sz="2800">
                <a:solidFill>
                  <a:srgbClr val="000000"/>
                </a:solidFill>
                <a:latin typeface="Calibri"/>
              </a:rPr>
              <a:t>Addtion of a node -</a:t>
            </a:r>
            <a:endParaRPr/>
          </a:p>
          <a:p>
            <a:pPr>
              <a:lnSpc>
                <a:spcPct val="100000"/>
              </a:lnSpc>
              <a:buFont typeface="Arial"/>
              <a:buChar char="•"/>
            </a:pPr>
            <a:r>
              <a:rPr b="1" lang="en-IN" sz="2800">
                <a:solidFill>
                  <a:srgbClr val="000000"/>
                </a:solidFill>
                <a:latin typeface="Calibri"/>
              </a:rPr>
              <a:t>   </a:t>
            </a:r>
            <a:r>
              <a:rPr lang="en-IN" sz="2500">
                <a:solidFill>
                  <a:srgbClr val="000000"/>
                </a:solidFill>
                <a:latin typeface="Calibri"/>
              </a:rPr>
              <a:t>for adding a node,network admin has to  </a:t>
            </a:r>
            <a:endParaRPr/>
          </a:p>
          <a:p>
            <a:pPr>
              <a:lnSpc>
                <a:spcPct val="100000"/>
              </a:lnSpc>
              <a:buFont typeface="Arial"/>
              <a:buChar char="•"/>
            </a:pPr>
            <a:r>
              <a:rPr lang="en-IN" sz="2500">
                <a:solidFill>
                  <a:srgbClr val="000000"/>
                </a:solidFill>
                <a:latin typeface="Calibri"/>
              </a:rPr>
              <a:t>    </a:t>
            </a:r>
            <a:r>
              <a:rPr lang="en-IN" sz="2500">
                <a:solidFill>
                  <a:srgbClr val="000000"/>
                </a:solidFill>
                <a:latin typeface="Calibri"/>
              </a:rPr>
              <a:t>to provide the following info.</a:t>
            </a:r>
            <a:endParaRPr/>
          </a:p>
          <a:p>
            <a:pPr>
              <a:lnSpc>
                <a:spcPct val="100000"/>
              </a:lnSpc>
              <a:buSzPct val="25000"/>
              <a:buFont typeface="StarSymbol"/>
              <a:buChar char="l"/>
            </a:pPr>
            <a:r>
              <a:rPr b="1" lang="en-IN" sz="2500">
                <a:solidFill>
                  <a:srgbClr val="000000"/>
                </a:solidFill>
                <a:latin typeface="Calibri"/>
              </a:rPr>
              <a:t>      </a:t>
            </a:r>
            <a:r>
              <a:rPr lang="en-IN" sz="2500">
                <a:solidFill>
                  <a:srgbClr val="000000"/>
                </a:solidFill>
                <a:latin typeface="Calibri"/>
              </a:rPr>
              <a:t>i).  Ip address of the node.</a:t>
            </a:r>
            <a:endParaRPr/>
          </a:p>
          <a:p>
            <a:pPr>
              <a:lnSpc>
                <a:spcPct val="100000"/>
              </a:lnSpc>
              <a:buSzPct val="25000"/>
              <a:buFont typeface="StarSymbol"/>
              <a:buChar char="l"/>
            </a:pPr>
            <a:r>
              <a:rPr lang="en-IN" sz="2500">
                <a:solidFill>
                  <a:srgbClr val="000000"/>
                </a:solidFill>
                <a:latin typeface="Calibri"/>
              </a:rPr>
              <a:t>      </a:t>
            </a:r>
            <a:r>
              <a:rPr lang="en-IN" sz="2500">
                <a:solidFill>
                  <a:srgbClr val="000000"/>
                </a:solidFill>
                <a:latin typeface="Calibri"/>
              </a:rPr>
              <a:t>ii).  Ip address of the predecessor.</a:t>
            </a:r>
            <a:endParaRPr/>
          </a:p>
          <a:p>
            <a:pPr>
              <a:lnSpc>
                <a:spcPct val="100000"/>
              </a:lnSpc>
              <a:buSzPct val="25000"/>
              <a:buFont typeface="StarSymbol"/>
              <a:buChar char="l"/>
            </a:pPr>
            <a:r>
              <a:rPr lang="en-IN" sz="2500">
                <a:solidFill>
                  <a:srgbClr val="000000"/>
                </a:solidFill>
                <a:latin typeface="Calibri"/>
              </a:rPr>
              <a:t>      </a:t>
            </a:r>
            <a:r>
              <a:rPr lang="en-IN" sz="2500">
                <a:solidFill>
                  <a:srgbClr val="000000"/>
                </a:solidFill>
                <a:latin typeface="Calibri"/>
              </a:rPr>
              <a:t>iii). Type of device.</a:t>
            </a:r>
            <a:endParaRPr/>
          </a:p>
          <a:p>
            <a:pPr>
              <a:lnSpc>
                <a:spcPct val="100000"/>
              </a:lnSpc>
              <a:buFont typeface="Arial"/>
              <a:buChar char="•"/>
            </a:pPr>
            <a:r>
              <a:rPr lang="en-IN" sz="2500">
                <a:solidFill>
                  <a:srgbClr val="000000"/>
                </a:solidFill>
                <a:latin typeface="Calibri"/>
              </a:rPr>
              <a:t>  </a:t>
            </a:r>
            <a:r>
              <a:rPr lang="en-IN" sz="2500">
                <a:solidFill>
                  <a:srgbClr val="000000"/>
                </a:solidFill>
                <a:latin typeface="Calibri"/>
              </a:rPr>
              <a:t>After the confirmation from the admin the node   will be shown in the GUI at its respective place.</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CustomShape 1"/>
          <p:cNvSpPr/>
          <p:nvPr/>
        </p:nvSpPr>
        <p:spPr>
          <a:xfrm>
            <a:off x="456480" y="504000"/>
            <a:ext cx="8326800" cy="7969320"/>
          </a:xfrm>
          <a:prstGeom prst="rect">
            <a:avLst/>
          </a:prstGeom>
          <a:noFill/>
          <a:ln>
            <a:noFill/>
          </a:ln>
        </p:spPr>
        <p:txBody>
          <a:bodyPr wrap="none" lIns="90000" rIns="90000" tIns="45000" bIns="45000"/>
          <a:p>
            <a:pPr algn="just">
              <a:lnSpc>
                <a:spcPct val="100000"/>
              </a:lnSpc>
            </a:pPr>
            <a:r>
              <a:rPr b="1" lang="en-IN" sz="2800">
                <a:solidFill>
                  <a:srgbClr val="000000"/>
                </a:solidFill>
                <a:latin typeface="Calibri"/>
              </a:rPr>
              <a:t> </a:t>
            </a:r>
            <a:r>
              <a:rPr b="1" lang="en-IN" sz="2800">
                <a:solidFill>
                  <a:srgbClr val="000000"/>
                </a:solidFill>
                <a:latin typeface="Calibri"/>
              </a:rPr>
              <a:t>Deletion of a node -</a:t>
            </a:r>
            <a:endParaRPr/>
          </a:p>
          <a:p>
            <a:pPr algn="just">
              <a:lnSpc>
                <a:spcPct val="100000"/>
              </a:lnSpc>
              <a:buSzPct val="25000"/>
              <a:buFont typeface="StarSymbol"/>
              <a:buChar char="l"/>
            </a:pPr>
            <a:r>
              <a:rPr lang="en-IN" sz="2800">
                <a:solidFill>
                  <a:srgbClr val="000000"/>
                </a:solidFill>
                <a:latin typeface="Calibri"/>
              </a:rPr>
              <a:t>For the deletion of a node,network admin</a:t>
            </a:r>
            <a:endParaRPr/>
          </a:p>
          <a:p>
            <a:pPr algn="just">
              <a:lnSpc>
                <a:spcPct val="100000"/>
              </a:lnSpc>
              <a:buSzPct val="25000"/>
              <a:buFont typeface="StarSymbol"/>
              <a:buChar char="l"/>
            </a:pPr>
            <a:r>
              <a:rPr lang="en-IN" sz="2800">
                <a:solidFill>
                  <a:srgbClr val="000000"/>
                </a:solidFill>
                <a:latin typeface="Calibri"/>
              </a:rPr>
              <a:t>has to provide the ip of that node only.</a:t>
            </a:r>
            <a:endParaRPr/>
          </a:p>
          <a:p>
            <a:pPr algn="just">
              <a:lnSpc>
                <a:spcPct val="100000"/>
              </a:lnSpc>
            </a:pPr>
            <a:r>
              <a:rPr lang="en-IN" sz="2800">
                <a:solidFill>
                  <a:srgbClr val="000000"/>
                </a:solidFill>
                <a:latin typeface="Calibri"/>
              </a:rPr>
              <a:t>  </a:t>
            </a:r>
            <a:r>
              <a:rPr lang="en-IN" sz="2800">
                <a:solidFill>
                  <a:srgbClr val="000000"/>
                </a:solidFill>
                <a:latin typeface="Calibri"/>
              </a:rPr>
              <a:t>Once  the admin confirms the deletion of</a:t>
            </a:r>
            <a:endParaRPr/>
          </a:p>
          <a:p>
            <a:pPr algn="just">
              <a:lnSpc>
                <a:spcPct val="100000"/>
              </a:lnSpc>
              <a:buSzPct val="25000"/>
              <a:buFont typeface="StarSymbol"/>
              <a:buChar char="l"/>
            </a:pPr>
            <a:r>
              <a:rPr lang="en-IN" sz="2800">
                <a:solidFill>
                  <a:srgbClr val="000000"/>
                </a:solidFill>
                <a:latin typeface="Calibri"/>
              </a:rPr>
              <a:t>the node, the node will automatically get  </a:t>
            </a:r>
            <a:endParaRPr/>
          </a:p>
          <a:p>
            <a:pPr algn="just">
              <a:lnSpc>
                <a:spcPct val="100000"/>
              </a:lnSpc>
              <a:buSzPct val="25000"/>
              <a:buFont typeface="StarSymbol"/>
              <a:buChar char="l"/>
            </a:pPr>
            <a:r>
              <a:rPr lang="en-IN" sz="2800">
                <a:solidFill>
                  <a:srgbClr val="000000"/>
                </a:solidFill>
                <a:latin typeface="Calibri"/>
              </a:rPr>
              <a:t>deleted from the database.</a:t>
            </a:r>
            <a:endParaRPr/>
          </a:p>
          <a:p>
            <a:pPr algn="just">
              <a:lnSpc>
                <a:spcPct val="100000"/>
              </a:lnSpc>
            </a:pPr>
            <a:r>
              <a:rPr b="1" lang="en-IN" sz="2800">
                <a:solidFill>
                  <a:srgbClr val="000000"/>
                </a:solidFill>
                <a:latin typeface="Calibri"/>
              </a:rPr>
              <a:t>  </a:t>
            </a:r>
            <a:r>
              <a:rPr b="1" lang="en-IN" sz="2800">
                <a:solidFill>
                  <a:srgbClr val="000000"/>
                </a:solidFill>
                <a:latin typeface="Calibri"/>
              </a:rPr>
              <a:t>Update database -</a:t>
            </a:r>
            <a:endParaRPr/>
          </a:p>
          <a:p>
            <a:pPr algn="just">
              <a:lnSpc>
                <a:spcPct val="100000"/>
              </a:lnSpc>
              <a:buSzPct val="25000"/>
              <a:buFont typeface="StarSymbol"/>
              <a:buChar char="l"/>
            </a:pPr>
            <a:r>
              <a:rPr lang="en-IN" sz="2800">
                <a:solidFill>
                  <a:srgbClr val="000000"/>
                </a:solidFill>
                <a:latin typeface="Calibri"/>
              </a:rPr>
              <a:t>After the addition or deletion of a node,the </a:t>
            </a:r>
            <a:endParaRPr/>
          </a:p>
          <a:p>
            <a:pPr algn="just">
              <a:lnSpc>
                <a:spcPct val="100000"/>
              </a:lnSpc>
              <a:buSzPct val="25000"/>
              <a:buFont typeface="StarSymbol"/>
              <a:buChar char="l"/>
            </a:pPr>
            <a:r>
              <a:rPr lang="en-IN" sz="2800">
                <a:solidFill>
                  <a:srgbClr val="000000"/>
                </a:solidFill>
                <a:latin typeface="Calibri"/>
              </a:rPr>
              <a:t>entries in the database will be updated. </a:t>
            </a:r>
            <a:endParaRPr/>
          </a:p>
          <a:p>
            <a:pPr algn="just">
              <a:lnSpc>
                <a:spcPct val="100000"/>
              </a:lnSpc>
              <a:buSzPct val="25000"/>
              <a:buFont typeface="StarSymbol"/>
              <a:buChar char="l"/>
            </a:pPr>
            <a:r>
              <a:rPr b="1" lang="en-IN" sz="2800">
                <a:solidFill>
                  <a:srgbClr val="000000"/>
                </a:solidFill>
                <a:latin typeface="Calibri"/>
              </a:rPr>
              <a:t>Mapping the network -</a:t>
            </a:r>
            <a:endParaRPr/>
          </a:p>
          <a:p>
            <a:pPr algn="just">
              <a:lnSpc>
                <a:spcPct val="100000"/>
              </a:lnSpc>
              <a:buSzPct val="25000"/>
              <a:buFont typeface="StarSymbol"/>
              <a:buChar char="l"/>
            </a:pPr>
            <a:r>
              <a:rPr lang="en-IN" sz="2800">
                <a:solidFill>
                  <a:srgbClr val="000000"/>
                </a:solidFill>
                <a:latin typeface="Calibri"/>
              </a:rPr>
              <a:t>The software will take data from the database</a:t>
            </a:r>
            <a:endParaRPr/>
          </a:p>
          <a:p>
            <a:pPr algn="just">
              <a:lnSpc>
                <a:spcPct val="100000"/>
              </a:lnSpc>
              <a:buSzPct val="25000"/>
              <a:buFont typeface="StarSymbol"/>
              <a:buChar char="l"/>
            </a:pPr>
            <a:r>
              <a:rPr lang="en-IN" sz="2800">
                <a:solidFill>
                  <a:srgbClr val="000000"/>
                </a:solidFill>
                <a:latin typeface="Calibri"/>
              </a:rPr>
              <a:t>to create the network tree dynamically.</a:t>
            </a:r>
            <a:r>
              <a:rPr b="1" lang="en-IN" sz="2800">
                <a:solidFill>
                  <a:srgbClr val="000000"/>
                </a:solidFill>
                <a:latin typeface="Calibri"/>
              </a:rPr>
              <a:t>  </a:t>
            </a:r>
            <a:r>
              <a:rPr lang="en-IN" sz="2800">
                <a:solidFill>
                  <a:srgbClr val="000000"/>
                </a:solidFill>
                <a:latin typeface="Calibri"/>
              </a:rPr>
              <a:t> </a:t>
            </a:r>
            <a:endParaRPr/>
          </a:p>
          <a:p>
            <a:pPr algn="just">
              <a:lnSpc>
                <a:spcPct val="100000"/>
              </a:lnSpc>
              <a:buSzPct val="25000"/>
              <a:buFont typeface="StarSymbol"/>
              <a:buChar char="l"/>
            </a:pPr>
            <a:r>
              <a:rPr b="1" lang="en-IN" sz="2800">
                <a:solidFill>
                  <a:srgbClr val="000000"/>
                </a:solidFill>
                <a:latin typeface="Calibri"/>
              </a:rPr>
              <a:t> </a:t>
            </a:r>
            <a:endParaRPr/>
          </a:p>
          <a:p>
            <a:pPr>
              <a:lnSpc>
                <a:spcPct val="100000"/>
              </a:lnSpc>
            </a:pPr>
            <a:endParaRPr/>
          </a:p>
          <a:p>
            <a:pPr>
              <a:lnSpc>
                <a:spcPct val="100000"/>
              </a:lnSpc>
            </a:pPr>
            <a:endParaRPr/>
          </a:p>
          <a:p>
            <a:pPr>
              <a:lnSpc>
                <a:spcPct val="100000"/>
              </a:lnSpc>
            </a:pPr>
            <a:endParaRPr/>
          </a:p>
          <a:p>
            <a:pPr>
              <a:lnSpc>
                <a:spcPct val="100000"/>
              </a:lnSpc>
            </a:pPr>
            <a:r>
              <a:rPr lang="en-IN" sz="2800">
                <a:solidFill>
                  <a:srgbClr val="000000"/>
                </a:solidFill>
                <a:latin typeface="Calibri"/>
              </a:rPr>
              <a:t> </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0" y="70200"/>
            <a:ext cx="9143280" cy="5473080"/>
          </a:xfrm>
          <a:prstGeom prst="rect">
            <a:avLst/>
          </a:prstGeom>
          <a:noFill/>
          <a:ln>
            <a:noFill/>
          </a:ln>
        </p:spPr>
        <p:txBody>
          <a:bodyPr wrap="none" lIns="0" rIns="0" tIns="0" bIns="0" anchor="ctr"/>
          <a:p>
            <a:pPr>
              <a:lnSpc>
                <a:spcPct val="100000"/>
              </a:lnSpc>
            </a:pPr>
            <a:endParaRPr/>
          </a:p>
          <a:p>
            <a:pPr algn="just">
              <a:lnSpc>
                <a:spcPct val="100000"/>
              </a:lnSpc>
            </a:pPr>
            <a:endParaRPr/>
          </a:p>
          <a:p>
            <a:pPr algn="just">
              <a:lnSpc>
                <a:spcPct val="100000"/>
              </a:lnSpc>
              <a:buSzPct val="25000"/>
              <a:buFont typeface="StarSymbol"/>
              <a:buChar char="l"/>
            </a:pPr>
            <a:r>
              <a:rPr b="1" lang="en-IN" sz="2800">
                <a:latin typeface="Calibri"/>
              </a:rPr>
              <a:t>Detecting the broken/down links -</a:t>
            </a:r>
            <a:endParaRPr/>
          </a:p>
          <a:p>
            <a:pPr algn="just">
              <a:lnSpc>
                <a:spcPct val="100000"/>
              </a:lnSpc>
              <a:buSzPct val="25000"/>
              <a:buFont typeface="StarSymbol"/>
              <a:buChar char="l"/>
            </a:pPr>
            <a:r>
              <a:rPr lang="en-IN" sz="2800">
                <a:latin typeface="Calibri"/>
              </a:rPr>
              <a:t>  </a:t>
            </a:r>
            <a:r>
              <a:rPr lang="en-IN" sz="2800">
                <a:latin typeface="Calibri"/>
              </a:rPr>
              <a:t>We are using active probing to detect the broken</a:t>
            </a:r>
            <a:endParaRPr/>
          </a:p>
          <a:p>
            <a:pPr algn="just">
              <a:lnSpc>
                <a:spcPct val="100000"/>
              </a:lnSpc>
              <a:buSzPct val="25000"/>
              <a:buFont typeface="StarSymbol"/>
              <a:buChar char="l"/>
            </a:pPr>
            <a:r>
              <a:rPr lang="en-IN" sz="2800">
                <a:latin typeface="Calibri"/>
              </a:rPr>
              <a:t>   </a:t>
            </a:r>
            <a:r>
              <a:rPr lang="en-IN" sz="2800">
                <a:latin typeface="Calibri"/>
              </a:rPr>
              <a:t>links.Our software  will use the probes to detect </a:t>
            </a:r>
            <a:endParaRPr/>
          </a:p>
          <a:p>
            <a:pPr algn="just">
              <a:lnSpc>
                <a:spcPct val="100000"/>
              </a:lnSpc>
              <a:buSzPct val="25000"/>
              <a:buFont typeface="StarSymbol"/>
              <a:buChar char="l"/>
            </a:pPr>
            <a:r>
              <a:rPr lang="en-IN" sz="2800">
                <a:latin typeface="Calibri"/>
              </a:rPr>
              <a:t>   </a:t>
            </a:r>
            <a:r>
              <a:rPr lang="en-IN" sz="2800">
                <a:latin typeface="Calibri"/>
              </a:rPr>
              <a:t>all the nodes in the tree. If server gets reply</a:t>
            </a:r>
            <a:endParaRPr/>
          </a:p>
          <a:p>
            <a:pPr algn="just">
              <a:lnSpc>
                <a:spcPct val="100000"/>
              </a:lnSpc>
              <a:buSzPct val="25000"/>
              <a:buFont typeface="StarSymbol"/>
              <a:buChar char="l"/>
            </a:pPr>
            <a:r>
              <a:rPr lang="en-IN" sz="2800">
                <a:latin typeface="Calibri"/>
              </a:rPr>
              <a:t>   </a:t>
            </a:r>
            <a:r>
              <a:rPr lang="en-IN" sz="2800">
                <a:latin typeface="Calibri"/>
              </a:rPr>
              <a:t>from the node then the link is up else it is down </a:t>
            </a:r>
            <a:endParaRPr/>
          </a:p>
          <a:p>
            <a:pPr algn="just">
              <a:lnSpc>
                <a:spcPct val="100000"/>
              </a:lnSpc>
              <a:buSzPct val="25000"/>
              <a:buFont typeface="StarSymbol"/>
              <a:buChar char="l"/>
            </a:pPr>
            <a:r>
              <a:rPr lang="en-IN" sz="2800">
                <a:latin typeface="Calibri"/>
              </a:rPr>
              <a:t>   </a:t>
            </a:r>
            <a:r>
              <a:rPr lang="en-IN" sz="2800">
                <a:latin typeface="Calibri"/>
              </a:rPr>
              <a:t>which will be shown in the GUI by red links.</a:t>
            </a:r>
            <a:endParaRPr/>
          </a:p>
          <a:p>
            <a:pPr algn="just">
              <a:lnSpc>
                <a:spcPct val="100000"/>
              </a:lnSpc>
              <a:buSzPct val="25000"/>
              <a:buFont typeface="StarSymbol"/>
              <a:buChar char="l"/>
            </a:pPr>
            <a:r>
              <a:rPr lang="en-IN" sz="2800">
                <a:latin typeface="Calibri"/>
              </a:rPr>
              <a:t> </a:t>
            </a:r>
            <a:endParaRPr/>
          </a:p>
          <a:p>
            <a:pPr algn="just">
              <a:lnSpc>
                <a:spcPct val="100000"/>
              </a:lnSpc>
              <a:buSzPct val="25000"/>
              <a:buFont typeface="StarSymbol"/>
              <a:buChar char="l"/>
            </a:pPr>
            <a:r>
              <a:rPr lang="en-IN" sz="2800">
                <a:latin typeface="Calibri"/>
              </a:rPr>
              <a:t> </a:t>
            </a:r>
            <a:r>
              <a:rPr b="1" lang="en-IN" sz="2800">
                <a:latin typeface="Calibri"/>
              </a:rPr>
              <a:t>Generate notification -</a:t>
            </a:r>
            <a:endParaRPr/>
          </a:p>
          <a:p>
            <a:pPr algn="just">
              <a:lnSpc>
                <a:spcPct val="100000"/>
              </a:lnSpc>
              <a:buSzPct val="25000"/>
              <a:buFont typeface="StarSymbol"/>
              <a:buChar char="l"/>
            </a:pPr>
            <a:r>
              <a:rPr b="1" lang="en-IN" sz="2800">
                <a:latin typeface="Calibri"/>
              </a:rPr>
              <a:t>   </a:t>
            </a:r>
            <a:r>
              <a:rPr lang="en-IN" sz="2800">
                <a:latin typeface="Calibri"/>
              </a:rPr>
              <a:t>The software send notification to the network </a:t>
            </a:r>
            <a:endParaRPr/>
          </a:p>
          <a:p>
            <a:pPr algn="just">
              <a:lnSpc>
                <a:spcPct val="100000"/>
              </a:lnSpc>
              <a:buSzPct val="25000"/>
              <a:buFont typeface="StarSymbol"/>
              <a:buChar char="l"/>
            </a:pPr>
            <a:r>
              <a:rPr lang="en-IN" sz="2800">
                <a:latin typeface="Calibri"/>
              </a:rPr>
              <a:t>   </a:t>
            </a:r>
            <a:r>
              <a:rPr lang="en-IN" sz="2800">
                <a:latin typeface="Calibri"/>
              </a:rPr>
              <a:t>admin when some link goes down.This </a:t>
            </a:r>
            <a:endParaRPr/>
          </a:p>
          <a:p>
            <a:pPr algn="just">
              <a:lnSpc>
                <a:spcPct val="100000"/>
              </a:lnSpc>
              <a:buSzPct val="25000"/>
              <a:buFont typeface="StarSymbol"/>
              <a:buChar char="l"/>
            </a:pPr>
            <a:r>
              <a:rPr lang="en-IN" sz="2800">
                <a:latin typeface="Calibri"/>
              </a:rPr>
              <a:t>   </a:t>
            </a:r>
            <a:r>
              <a:rPr lang="en-IN" sz="2800">
                <a:latin typeface="Calibri"/>
              </a:rPr>
              <a:t>notification contains the specification of the</a:t>
            </a:r>
            <a:endParaRPr/>
          </a:p>
          <a:p>
            <a:pPr algn="just">
              <a:lnSpc>
                <a:spcPct val="100000"/>
              </a:lnSpc>
              <a:buSzPct val="25000"/>
              <a:buFont typeface="StarSymbol"/>
              <a:buChar char="l"/>
            </a:pPr>
            <a:r>
              <a:rPr lang="en-IN" sz="2800">
                <a:latin typeface="Calibri"/>
              </a:rPr>
              <a:t>   </a:t>
            </a:r>
            <a:r>
              <a:rPr lang="en-IN" sz="2800">
                <a:latin typeface="Calibri"/>
              </a:rPr>
              <a:t>links and the location of the link along with the </a:t>
            </a:r>
            <a:endParaRPr/>
          </a:p>
          <a:p>
            <a:pPr algn="just">
              <a:lnSpc>
                <a:spcPct val="100000"/>
              </a:lnSpc>
              <a:buSzPct val="25000"/>
              <a:buFont typeface="StarSymbol"/>
              <a:buChar char="l"/>
            </a:pPr>
            <a:r>
              <a:rPr lang="en-IN" sz="2800">
                <a:latin typeface="Calibri"/>
              </a:rPr>
              <a:t>   </a:t>
            </a:r>
            <a:r>
              <a:rPr lang="en-IN" sz="2800">
                <a:latin typeface="Calibri"/>
              </a:rPr>
              <a:t>time when it goes down. </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TextShape 1"/>
          <p:cNvSpPr txBox="1"/>
          <p:nvPr/>
        </p:nvSpPr>
        <p:spPr>
          <a:xfrm>
            <a:off x="457200" y="274680"/>
            <a:ext cx="8229240" cy="1142640"/>
          </a:xfrm>
          <a:prstGeom prst="rect">
            <a:avLst/>
          </a:prstGeom>
        </p:spPr>
        <p:txBody>
          <a:bodyPr wrap="none" lIns="0" rIns="0" tIns="0" bIns="0" anchor="ctr"/>
          <a:p>
            <a:pPr algn="ctr"/>
            <a:r>
              <a:rPr lang="en-US" sz="3200"/>
              <a:t>Demo Network – with broken links</a:t>
            </a:r>
            <a:endParaRPr/>
          </a:p>
        </p:txBody>
      </p:sp>
      <p:pic>
        <p:nvPicPr>
          <p:cNvPr id="218" name="" descr=""/>
          <p:cNvPicPr/>
          <p:nvPr/>
        </p:nvPicPr>
        <p:blipFill>
          <a:blip r:embed="rId1"/>
          <a:stretch>
            <a:fillRect/>
          </a:stretch>
        </p:blipFill>
        <p:spPr>
          <a:xfrm>
            <a:off x="1080000" y="1368000"/>
            <a:ext cx="7056000" cy="5256000"/>
          </a:xfrm>
          <a:prstGeom prst="rect">
            <a:avLst/>
          </a:prstGeom>
          <a:ln>
            <a:noFill/>
          </a:ln>
        </p:spPr>
      </p:pic>
      <p:pic>
        <p:nvPicPr>
          <p:cNvPr id="219" name="" descr=""/>
          <p:cNvPicPr/>
          <p:nvPr/>
        </p:nvPicPr>
        <p:blipFill>
          <a:blip r:embed="rId2"/>
          <a:stretch>
            <a:fillRect/>
          </a:stretch>
        </p:blipFill>
        <p:spPr>
          <a:xfrm>
            <a:off x="4781880" y="2736000"/>
            <a:ext cx="330120" cy="360000"/>
          </a:xfrm>
          <a:prstGeom prst="rect">
            <a:avLst/>
          </a:prstGeom>
          <a:ln>
            <a:noFill/>
          </a:ln>
        </p:spPr>
      </p:pic>
      <p:pic>
        <p:nvPicPr>
          <p:cNvPr id="220" name="" descr=""/>
          <p:cNvPicPr/>
          <p:nvPr/>
        </p:nvPicPr>
        <p:blipFill>
          <a:blip r:embed="rId3"/>
          <a:stretch>
            <a:fillRect/>
          </a:stretch>
        </p:blipFill>
        <p:spPr>
          <a:xfrm>
            <a:off x="2333880" y="4680000"/>
            <a:ext cx="330120" cy="360000"/>
          </a:xfrm>
          <a:prstGeom prst="rect">
            <a:avLst/>
          </a:prstGeom>
          <a:ln>
            <a:noFill/>
          </a:ln>
        </p:spPr>
      </p:pic>
      <p:pic>
        <p:nvPicPr>
          <p:cNvPr id="221" name="" descr=""/>
          <p:cNvPicPr/>
          <p:nvPr/>
        </p:nvPicPr>
        <p:blipFill>
          <a:blip r:embed="rId4"/>
          <a:stretch>
            <a:fillRect/>
          </a:stretch>
        </p:blipFill>
        <p:spPr>
          <a:xfrm>
            <a:off x="3989880" y="4176000"/>
            <a:ext cx="330120" cy="360000"/>
          </a:xfrm>
          <a:prstGeom prst="rect">
            <a:avLst/>
          </a:prstGeom>
          <a:ln>
            <a:noFill/>
          </a:ln>
        </p:spPr>
      </p:pic>
      <p:pic>
        <p:nvPicPr>
          <p:cNvPr id="222" name="" descr=""/>
          <p:cNvPicPr/>
          <p:nvPr/>
        </p:nvPicPr>
        <p:blipFill>
          <a:blip r:embed="rId5"/>
          <a:stretch>
            <a:fillRect/>
          </a:stretch>
        </p:blipFill>
        <p:spPr>
          <a:xfrm>
            <a:off x="5256000" y="3888000"/>
            <a:ext cx="330120" cy="360000"/>
          </a:xfrm>
          <a:prstGeom prst="rect">
            <a:avLst/>
          </a:prstGeom>
          <a:ln>
            <a:noFill/>
          </a:ln>
        </p:spPr>
      </p:pic>
      <p:pic>
        <p:nvPicPr>
          <p:cNvPr id="223" name="" descr=""/>
          <p:cNvPicPr/>
          <p:nvPr/>
        </p:nvPicPr>
        <p:blipFill>
          <a:blip r:embed="rId6"/>
          <a:stretch>
            <a:fillRect/>
          </a:stretch>
        </p:blipFill>
        <p:spPr>
          <a:xfrm>
            <a:off x="6581880" y="4680000"/>
            <a:ext cx="330120" cy="36000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TextShape 1"/>
          <p:cNvSpPr txBox="1"/>
          <p:nvPr/>
        </p:nvSpPr>
        <p:spPr>
          <a:xfrm>
            <a:off x="457560" y="274680"/>
            <a:ext cx="8229240" cy="1142640"/>
          </a:xfrm>
          <a:prstGeom prst="rect">
            <a:avLst/>
          </a:prstGeom>
        </p:spPr>
        <p:txBody>
          <a:bodyPr wrap="none" lIns="0" rIns="0" tIns="0" bIns="0" anchor="ctr"/>
          <a:p>
            <a:pPr algn="ctr"/>
            <a:r>
              <a:rPr lang="en-US" sz="3200"/>
              <a:t>Network mapped by mapper</a:t>
            </a:r>
            <a:endParaRPr/>
          </a:p>
        </p:txBody>
      </p:sp>
      <p:pic>
        <p:nvPicPr>
          <p:cNvPr id="225" name="" descr=""/>
          <p:cNvPicPr/>
          <p:nvPr/>
        </p:nvPicPr>
        <p:blipFill>
          <a:blip r:embed="rId1"/>
          <a:stretch>
            <a:fillRect/>
          </a:stretch>
        </p:blipFill>
        <p:spPr>
          <a:xfrm>
            <a:off x="864000" y="1380960"/>
            <a:ext cx="7403760" cy="5027040"/>
          </a:xfrm>
          <a:prstGeom prst="rect">
            <a:avLst/>
          </a:prstGeom>
          <a:ln>
            <a:noFill/>
          </a:ln>
        </p:spPr>
      </p:pic>
      <p:pic>
        <p:nvPicPr>
          <p:cNvPr id="226" name="" descr=""/>
          <p:cNvPicPr/>
          <p:nvPr/>
        </p:nvPicPr>
        <p:blipFill>
          <a:blip r:embed="rId2"/>
          <a:stretch>
            <a:fillRect/>
          </a:stretch>
        </p:blipFill>
        <p:spPr>
          <a:xfrm>
            <a:off x="5688000" y="2808000"/>
            <a:ext cx="330120" cy="360000"/>
          </a:xfrm>
          <a:prstGeom prst="rect">
            <a:avLst/>
          </a:prstGeom>
          <a:ln>
            <a:noFill/>
          </a:ln>
        </p:spPr>
      </p:pic>
      <p:pic>
        <p:nvPicPr>
          <p:cNvPr id="227" name="" descr=""/>
          <p:cNvPicPr/>
          <p:nvPr/>
        </p:nvPicPr>
        <p:blipFill>
          <a:blip r:embed="rId3"/>
          <a:stretch>
            <a:fillRect/>
          </a:stretch>
        </p:blipFill>
        <p:spPr>
          <a:xfrm>
            <a:off x="4565880" y="4320000"/>
            <a:ext cx="330120" cy="360000"/>
          </a:xfrm>
          <a:prstGeom prst="rect">
            <a:avLst/>
          </a:prstGeom>
          <a:ln>
            <a:noFill/>
          </a:ln>
        </p:spPr>
      </p:pic>
      <p:pic>
        <p:nvPicPr>
          <p:cNvPr id="228" name="" descr=""/>
          <p:cNvPicPr/>
          <p:nvPr/>
        </p:nvPicPr>
        <p:blipFill>
          <a:blip r:embed="rId4"/>
          <a:stretch>
            <a:fillRect/>
          </a:stretch>
        </p:blipFill>
        <p:spPr>
          <a:xfrm>
            <a:off x="2592000" y="4896000"/>
            <a:ext cx="330120" cy="3600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504000" y="216000"/>
            <a:ext cx="8229240" cy="1142640"/>
          </a:xfrm>
          <a:prstGeom prst="rect">
            <a:avLst/>
          </a:prstGeom>
        </p:spPr>
        <p:txBody>
          <a:bodyPr wrap="none" lIns="0" rIns="0" tIns="0" bIns="0" anchor="ctr"/>
          <a:p>
            <a:pPr algn="ctr"/>
            <a:r>
              <a:rPr lang="en-US" sz="2400"/>
              <a:t>Version Control – Github</a:t>
            </a:r>
            <a:r>
              <a:rPr lang="en-US" sz="2400"/>
              <a:t>
</a:t>
            </a:r>
            <a:r>
              <a:rPr lang="en-US" sz="2400"/>
              <a:t>
</a:t>
            </a:r>
            <a:r>
              <a:rPr lang="en-US" sz="2200"/>
              <a:t>https://github.com/sourabh14/network-mapper</a:t>
            </a:r>
            <a:endParaRPr/>
          </a:p>
        </p:txBody>
      </p:sp>
      <p:pic>
        <p:nvPicPr>
          <p:cNvPr id="230" name="" descr=""/>
          <p:cNvPicPr/>
          <p:nvPr/>
        </p:nvPicPr>
        <p:blipFill>
          <a:blip r:embed="rId1"/>
          <a:stretch>
            <a:fillRect/>
          </a:stretch>
        </p:blipFill>
        <p:spPr>
          <a:xfrm>
            <a:off x="72360" y="1656000"/>
            <a:ext cx="8783640" cy="48240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TextShape 1"/>
          <p:cNvSpPr txBox="1"/>
          <p:nvPr/>
        </p:nvSpPr>
        <p:spPr>
          <a:xfrm>
            <a:off x="504000" y="2745360"/>
            <a:ext cx="8229240" cy="1142640"/>
          </a:xfrm>
          <a:prstGeom prst="rect">
            <a:avLst/>
          </a:prstGeom>
        </p:spPr>
        <p:txBody>
          <a:bodyPr wrap="none" lIns="0" rIns="0" tIns="0" bIns="0" anchor="ctr"/>
          <a:p>
            <a:pPr algn="ctr"/>
            <a:r>
              <a:rPr lang="en-US" sz="3200"/>
              <a:t>Thank You</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TextShape 1"/>
          <p:cNvSpPr txBox="1"/>
          <p:nvPr/>
        </p:nvSpPr>
        <p:spPr>
          <a:xfrm>
            <a:off x="864000" y="-144000"/>
            <a:ext cx="7772040" cy="1469520"/>
          </a:xfrm>
          <a:prstGeom prst="rect">
            <a:avLst/>
          </a:prstGeom>
        </p:spPr>
        <p:txBody>
          <a:bodyPr wrap="none" lIns="0" rIns="0" tIns="0" bIns="0" anchor="ctr"/>
          <a:p>
            <a:pPr algn="ctr"/>
            <a:r>
              <a:rPr lang="en-US" sz="2400" u="sng"/>
              <a:t>Contents</a:t>
            </a:r>
            <a:endParaRPr/>
          </a:p>
        </p:txBody>
      </p:sp>
      <p:sp>
        <p:nvSpPr>
          <p:cNvPr id="191" name="TextShape 2"/>
          <p:cNvSpPr txBox="1"/>
          <p:nvPr/>
        </p:nvSpPr>
        <p:spPr>
          <a:xfrm>
            <a:off x="432000" y="792000"/>
            <a:ext cx="8589240" cy="5544000"/>
          </a:xfrm>
          <a:prstGeom prst="rect">
            <a:avLst/>
          </a:prstGeom>
        </p:spPr>
        <p:txBody>
          <a:bodyPr/>
          <a:p>
            <a:pPr>
              <a:lnSpc>
                <a:spcPct val="100000"/>
              </a:lnSpc>
              <a:buFont typeface="Arial"/>
              <a:buChar char="•"/>
            </a:pPr>
            <a:r>
              <a:rPr lang="en-US" sz="1600">
                <a:solidFill>
                  <a:srgbClr val="000000"/>
                </a:solidFill>
                <a:latin typeface="Calibri"/>
              </a:rPr>
              <a:t>Introduction</a:t>
            </a:r>
            <a:endParaRPr/>
          </a:p>
          <a:p>
            <a:pPr lvl="1">
              <a:buSzPct val="25000"/>
              <a:buFont typeface="StarSymbol"/>
              <a:buChar char=""/>
            </a:pPr>
            <a:r>
              <a:rPr lang="en-US" sz="1600">
                <a:solidFill>
                  <a:srgbClr val="000000"/>
                </a:solidFill>
                <a:latin typeface="Calibri"/>
              </a:rPr>
              <a:t>What is network</a:t>
            </a:r>
            <a:endParaRPr/>
          </a:p>
          <a:p>
            <a:pPr lvl="1">
              <a:buSzPct val="25000"/>
              <a:buFont typeface="StarSymbol"/>
              <a:buChar char=""/>
            </a:pPr>
            <a:r>
              <a:rPr lang="en-US" sz="1600">
                <a:solidFill>
                  <a:srgbClr val="000000"/>
                </a:solidFill>
                <a:latin typeface="Calibri"/>
              </a:rPr>
              <a:t>What is network mapping</a:t>
            </a:r>
            <a:endParaRPr/>
          </a:p>
          <a:p>
            <a:pPr lvl="1">
              <a:buSzPct val="25000"/>
              <a:buFont typeface="StarSymbol"/>
              <a:buChar char=""/>
            </a:pPr>
            <a:r>
              <a:rPr lang="en-US" sz="1600">
                <a:solidFill>
                  <a:srgbClr val="000000"/>
                </a:solidFill>
                <a:latin typeface="Calibri"/>
              </a:rPr>
              <a:t>Project overview</a:t>
            </a:r>
            <a:endParaRPr/>
          </a:p>
          <a:p>
            <a:pPr lvl="1">
              <a:buSzPct val="25000"/>
              <a:buFont typeface="StarSymbol"/>
              <a:buChar char=""/>
            </a:pPr>
            <a:r>
              <a:rPr lang="en-US" sz="1600">
                <a:solidFill>
                  <a:srgbClr val="000000"/>
                </a:solidFill>
                <a:latin typeface="Calibri"/>
              </a:rPr>
              <a:t>Need of project</a:t>
            </a:r>
            <a:endParaRPr/>
          </a:p>
          <a:p>
            <a:pPr lvl="1">
              <a:buSzPct val="25000"/>
              <a:buFont typeface="StarSymbol"/>
              <a:buChar char=""/>
            </a:pPr>
            <a:r>
              <a:rPr lang="en-US" sz="1600">
                <a:solidFill>
                  <a:srgbClr val="000000"/>
                </a:solidFill>
                <a:latin typeface="Calibri"/>
              </a:rPr>
              <a:t>How it will help network admin</a:t>
            </a:r>
            <a:endParaRPr/>
          </a:p>
          <a:p>
            <a:pPr>
              <a:lnSpc>
                <a:spcPct val="100000"/>
              </a:lnSpc>
              <a:buFont typeface="Arial"/>
              <a:buChar char="•"/>
            </a:pPr>
            <a:r>
              <a:rPr lang="en-US" sz="1600">
                <a:solidFill>
                  <a:srgbClr val="000000"/>
                </a:solidFill>
                <a:latin typeface="Calibri"/>
              </a:rPr>
              <a:t>Existing tools and technologies</a:t>
            </a:r>
            <a:endParaRPr/>
          </a:p>
          <a:p>
            <a:pPr>
              <a:lnSpc>
                <a:spcPct val="100000"/>
              </a:lnSpc>
              <a:buFont typeface="Arial"/>
              <a:buChar char="•"/>
            </a:pPr>
            <a:r>
              <a:rPr lang="en-US" sz="1600">
                <a:solidFill>
                  <a:srgbClr val="000000"/>
                </a:solidFill>
                <a:latin typeface="Calibri"/>
              </a:rPr>
              <a:t>SNMP</a:t>
            </a:r>
            <a:endParaRPr/>
          </a:p>
          <a:p>
            <a:pPr lvl="1">
              <a:buSzPct val="25000"/>
              <a:buFont typeface="StarSymbol"/>
              <a:buChar char=""/>
            </a:pPr>
            <a:r>
              <a:rPr lang="en-US" sz="1600">
                <a:solidFill>
                  <a:srgbClr val="000000"/>
                </a:solidFill>
                <a:latin typeface="Calibri"/>
              </a:rPr>
              <a:t>SNMP overview</a:t>
            </a:r>
            <a:endParaRPr/>
          </a:p>
          <a:p>
            <a:pPr lvl="1">
              <a:buSzPct val="25000"/>
              <a:buFont typeface="StarSymbol"/>
              <a:buChar char=""/>
            </a:pPr>
            <a:r>
              <a:rPr lang="en-US" sz="1600">
                <a:solidFill>
                  <a:srgbClr val="000000"/>
                </a:solidFill>
                <a:latin typeface="Calibri"/>
              </a:rPr>
              <a:t>Drawbacks of SNMP</a:t>
            </a:r>
            <a:endParaRPr/>
          </a:p>
          <a:p>
            <a:pPr>
              <a:lnSpc>
                <a:spcPct val="100000"/>
              </a:lnSpc>
              <a:buFont typeface="Arial"/>
              <a:buChar char="•"/>
            </a:pPr>
            <a:r>
              <a:rPr lang="en-US" sz="1600">
                <a:solidFill>
                  <a:srgbClr val="000000"/>
                </a:solidFill>
                <a:latin typeface="Calibri"/>
              </a:rPr>
              <a:t>Active probing</a:t>
            </a:r>
            <a:endParaRPr/>
          </a:p>
          <a:p>
            <a:pPr lvl="1">
              <a:buSzPct val="25000"/>
              <a:buFont typeface="StarSymbol"/>
              <a:buChar char=""/>
            </a:pPr>
            <a:r>
              <a:rPr lang="en-US" sz="1600">
                <a:solidFill>
                  <a:srgbClr val="000000"/>
                </a:solidFill>
                <a:latin typeface="Calibri"/>
              </a:rPr>
              <a:t>Overview</a:t>
            </a:r>
            <a:endParaRPr/>
          </a:p>
          <a:p>
            <a:pPr lvl="1">
              <a:buSzPct val="25000"/>
              <a:buFont typeface="StarSymbol"/>
              <a:buChar char=""/>
            </a:pPr>
            <a:r>
              <a:rPr lang="en-US" sz="1600">
                <a:solidFill>
                  <a:srgbClr val="000000"/>
                </a:solidFill>
                <a:latin typeface="Calibri"/>
              </a:rPr>
              <a:t>Advantages</a:t>
            </a:r>
            <a:endParaRPr/>
          </a:p>
          <a:p>
            <a:pPr>
              <a:lnSpc>
                <a:spcPct val="100000"/>
              </a:lnSpc>
              <a:buFont typeface="Arial"/>
              <a:buChar char="•"/>
            </a:pPr>
            <a:r>
              <a:rPr lang="en-US" sz="1600">
                <a:solidFill>
                  <a:srgbClr val="000000"/>
                </a:solidFill>
                <a:latin typeface="Calibri"/>
              </a:rPr>
              <a:t>Project Description</a:t>
            </a:r>
            <a:endParaRPr/>
          </a:p>
          <a:p>
            <a:pPr>
              <a:lnSpc>
                <a:spcPct val="100000"/>
              </a:lnSpc>
              <a:buFont typeface="Arial"/>
              <a:buChar char="•"/>
            </a:pPr>
            <a:r>
              <a:rPr lang="en-US" sz="1600">
                <a:solidFill>
                  <a:srgbClr val="000000"/>
                </a:solidFill>
                <a:latin typeface="Calibri"/>
              </a:rPr>
              <a:t>Current approach and demo </a:t>
            </a:r>
            <a:endParaRPr/>
          </a:p>
          <a:p>
            <a:pPr>
              <a:lnSpc>
                <a:spcPct val="100000"/>
              </a:lnSpc>
              <a:buFont typeface="Arial"/>
              <a:buChar char="•"/>
            </a:pPr>
            <a:r>
              <a:rPr lang="en-US" sz="1600">
                <a:solidFill>
                  <a:srgbClr val="000000"/>
                </a:solidFill>
                <a:latin typeface="Calibri"/>
              </a:rPr>
              <a:t>Version control</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WHAT IS NETWORK ?</a:t>
            </a:r>
            <a:endParaRPr/>
          </a:p>
        </p:txBody>
      </p:sp>
      <p:sp>
        <p:nvSpPr>
          <p:cNvPr id="193" name="CustomShape 2"/>
          <p:cNvSpPr/>
          <p:nvPr/>
        </p:nvSpPr>
        <p:spPr>
          <a:xfrm>
            <a:off x="457200" y="1600200"/>
            <a:ext cx="8228160" cy="4524480"/>
          </a:xfrm>
          <a:prstGeom prst="rect">
            <a:avLst/>
          </a:prstGeom>
          <a:noFill/>
          <a:ln>
            <a:noFill/>
          </a:ln>
        </p:spPr>
        <p:txBody>
          <a:bodyPr lIns="90000" rIns="90000" tIns="45000" bIns="45000"/>
          <a:p>
            <a:pPr algn="just">
              <a:lnSpc>
                <a:spcPct val="100000"/>
              </a:lnSpc>
              <a:buFont typeface="Arial"/>
              <a:buChar char="•"/>
            </a:pPr>
            <a:r>
              <a:rPr lang="en-IN" sz="2800">
                <a:solidFill>
                  <a:srgbClr val="000000"/>
                </a:solidFill>
                <a:latin typeface="Calibri"/>
              </a:rPr>
              <a:t>A network is a series of points or nodes interconnected by communication paths. Networks can interconnect with other networks and contain subnetworks.</a:t>
            </a:r>
            <a:endParaRPr/>
          </a:p>
        </p:txBody>
      </p:sp>
      <p:pic>
        <p:nvPicPr>
          <p:cNvPr id="194" name="Picture 3" descr=""/>
          <p:cNvPicPr/>
          <p:nvPr/>
        </p:nvPicPr>
        <p:blipFill>
          <a:blip r:embed="rId1"/>
          <a:stretch>
            <a:fillRect/>
          </a:stretch>
        </p:blipFill>
        <p:spPr>
          <a:xfrm>
            <a:off x="1371600" y="3657600"/>
            <a:ext cx="5379840" cy="29703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What is Network Mapping ?</a:t>
            </a:r>
            <a:endParaRPr/>
          </a:p>
        </p:txBody>
      </p:sp>
      <p:sp>
        <p:nvSpPr>
          <p:cNvPr id="196" name="CustomShape 2"/>
          <p:cNvSpPr/>
          <p:nvPr/>
        </p:nvSpPr>
        <p:spPr>
          <a:xfrm>
            <a:off x="457200" y="1600200"/>
            <a:ext cx="8228160" cy="4524480"/>
          </a:xfrm>
          <a:prstGeom prst="rect">
            <a:avLst/>
          </a:prstGeom>
          <a:noFill/>
          <a:ln>
            <a:noFill/>
          </a:ln>
        </p:spPr>
        <p:txBody>
          <a:bodyPr lIns="90000" rIns="90000" tIns="45000" bIns="45000"/>
          <a:p>
            <a:pPr algn="just">
              <a:lnSpc>
                <a:spcPct val="100000"/>
              </a:lnSpc>
              <a:buFont typeface="Arial"/>
              <a:buChar char="•"/>
            </a:pPr>
            <a:r>
              <a:rPr lang="en-IN" sz="2800">
                <a:solidFill>
                  <a:srgbClr val="000000"/>
                </a:solidFill>
                <a:latin typeface="Calibri"/>
              </a:rPr>
              <a:t>A network map is a graphical representation of all the computers and devices on your network that shows how each is connected.</a:t>
            </a:r>
            <a:endParaRPr/>
          </a:p>
          <a:p>
            <a:pPr algn="just">
              <a:lnSpc>
                <a:spcPct val="100000"/>
              </a:lnSpc>
              <a:buFont typeface="Arial"/>
              <a:buChar char="•"/>
            </a:pPr>
            <a:r>
              <a:rPr lang="en-IN" sz="2800">
                <a:solidFill>
                  <a:srgbClr val="000000"/>
                </a:solidFill>
                <a:latin typeface="Calibri"/>
              </a:rPr>
              <a:t>Network mapper is a dynamic discovery and mapping tool that helps network administrators/ Data center admins to visualize their complete network infrastructure with a live network map.</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Our project</a:t>
            </a:r>
            <a:endParaRPr/>
          </a:p>
        </p:txBody>
      </p:sp>
      <p:sp>
        <p:nvSpPr>
          <p:cNvPr id="198" name="CustomShape 2"/>
          <p:cNvSpPr/>
          <p:nvPr/>
        </p:nvSpPr>
        <p:spPr>
          <a:xfrm>
            <a:off x="457200" y="1600200"/>
            <a:ext cx="8228160" cy="452448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3200">
                <a:solidFill>
                  <a:srgbClr val="000000"/>
                </a:solidFill>
                <a:latin typeface="Calibri"/>
              </a:rPr>
              <a:t>Network mapping tool</a:t>
            </a:r>
            <a:endParaRPr/>
          </a:p>
          <a:p>
            <a:pPr>
              <a:lnSpc>
                <a:spcPct val="100000"/>
              </a:lnSpc>
              <a:buFont typeface="Arial"/>
              <a:buChar char="•"/>
            </a:pPr>
            <a:r>
              <a:rPr lang="en-IN" sz="3200">
                <a:solidFill>
                  <a:srgbClr val="000000"/>
                </a:solidFill>
                <a:latin typeface="Calibri"/>
              </a:rPr>
              <a:t>Based on active probing technology.</a:t>
            </a:r>
            <a:endParaRPr/>
          </a:p>
          <a:p>
            <a:pPr>
              <a:lnSpc>
                <a:spcPct val="100000"/>
              </a:lnSpc>
              <a:buFont typeface="Arial"/>
              <a:buChar char="•"/>
            </a:pPr>
            <a:r>
              <a:rPr lang="en-IN" sz="3200">
                <a:solidFill>
                  <a:srgbClr val="000000"/>
                </a:solidFill>
                <a:latin typeface="Calibri"/>
              </a:rPr>
              <a:t>Will generate a network tree.</a:t>
            </a:r>
            <a:endParaRPr/>
          </a:p>
          <a:p>
            <a:pPr>
              <a:lnSpc>
                <a:spcPct val="100000"/>
              </a:lnSpc>
              <a:buFont typeface="Arial"/>
              <a:buChar char="•"/>
            </a:pPr>
            <a:r>
              <a:rPr lang="en-IN" sz="3200">
                <a:solidFill>
                  <a:srgbClr val="000000"/>
                </a:solidFill>
                <a:latin typeface="Calibri"/>
              </a:rPr>
              <a:t>help network admin to visualize and monitor the network. </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Why our project ?</a:t>
            </a:r>
            <a:endParaRPr/>
          </a:p>
        </p:txBody>
      </p:sp>
      <p:sp>
        <p:nvSpPr>
          <p:cNvPr id="200" name="CustomShape 2"/>
          <p:cNvSpPr/>
          <p:nvPr/>
        </p:nvSpPr>
        <p:spPr>
          <a:xfrm>
            <a:off x="457200" y="1600200"/>
            <a:ext cx="8228160" cy="452448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3200">
                <a:solidFill>
                  <a:srgbClr val="000000"/>
                </a:solidFill>
                <a:latin typeface="Calibri"/>
              </a:rPr>
              <a:t>Generate network tree dynamically.</a:t>
            </a:r>
            <a:endParaRPr/>
          </a:p>
          <a:p>
            <a:pPr>
              <a:lnSpc>
                <a:spcPct val="100000"/>
              </a:lnSpc>
              <a:buFont typeface="Arial"/>
              <a:buChar char="•"/>
            </a:pPr>
            <a:r>
              <a:rPr lang="en-IN" sz="3200">
                <a:solidFill>
                  <a:srgbClr val="000000"/>
                </a:solidFill>
                <a:latin typeface="Calibri"/>
              </a:rPr>
              <a:t>Provide GUI of the network.</a:t>
            </a:r>
            <a:endParaRPr/>
          </a:p>
          <a:p>
            <a:pPr>
              <a:lnSpc>
                <a:spcPct val="100000"/>
              </a:lnSpc>
              <a:buFont typeface="Arial"/>
              <a:buChar char="•"/>
            </a:pPr>
            <a:r>
              <a:rPr lang="en-IN" sz="3200">
                <a:solidFill>
                  <a:srgbClr val="000000"/>
                </a:solidFill>
                <a:latin typeface="Calibri"/>
              </a:rPr>
              <a:t>Generate instant notifications automatically.</a:t>
            </a:r>
            <a:endParaRPr/>
          </a:p>
          <a:p>
            <a:pPr>
              <a:lnSpc>
                <a:spcPct val="100000"/>
              </a:lnSpc>
              <a:buFont typeface="Arial"/>
              <a:buChar char="•"/>
            </a:pPr>
            <a:r>
              <a:rPr lang="en-IN" sz="3200">
                <a:solidFill>
                  <a:srgbClr val="000000"/>
                </a:solidFill>
                <a:latin typeface="Calibri"/>
              </a:rPr>
              <a:t>Add and delete node.</a:t>
            </a:r>
            <a:endParaRPr/>
          </a:p>
          <a:p>
            <a:pPr>
              <a:lnSpc>
                <a:spcPct val="100000"/>
              </a:lnSpc>
              <a:buFont typeface="Arial"/>
              <a:buChar char="•"/>
            </a:pPr>
            <a:r>
              <a:rPr lang="en-IN" sz="3200">
                <a:solidFill>
                  <a:srgbClr val="000000"/>
                </a:solidFill>
                <a:latin typeface="Calibri"/>
              </a:rPr>
              <a:t>Maintain a log about links.</a:t>
            </a:r>
            <a:endParaRPr/>
          </a:p>
          <a:p>
            <a:pPr>
              <a:lnSpc>
                <a:spcPct val="100000"/>
              </a:lnSpc>
            </a:pPr>
            <a:endParaRPr/>
          </a:p>
          <a:p>
            <a:pPr>
              <a:lnSpc>
                <a:spcPct val="100000"/>
              </a:lnSpc>
            </a:pP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How it will help network Admin ?</a:t>
            </a:r>
            <a:endParaRPr/>
          </a:p>
        </p:txBody>
      </p:sp>
      <p:sp>
        <p:nvSpPr>
          <p:cNvPr id="202" name="CustomShape 2"/>
          <p:cNvSpPr/>
          <p:nvPr/>
        </p:nvSpPr>
        <p:spPr>
          <a:xfrm>
            <a:off x="457200" y="1600200"/>
            <a:ext cx="8228160" cy="452448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buFont typeface="Arial"/>
              <a:buChar char="•"/>
            </a:pPr>
            <a:r>
              <a:rPr lang="en-IN" sz="2800">
                <a:solidFill>
                  <a:srgbClr val="000000"/>
                </a:solidFill>
                <a:latin typeface="Calibri"/>
              </a:rPr>
              <a:t>Generate tree dynamically.</a:t>
            </a:r>
            <a:endParaRPr/>
          </a:p>
          <a:p>
            <a:pPr>
              <a:lnSpc>
                <a:spcPct val="100000"/>
              </a:lnSpc>
              <a:buFont typeface="Arial"/>
              <a:buChar char="•"/>
            </a:pPr>
            <a:r>
              <a:rPr lang="en-IN" sz="2800">
                <a:solidFill>
                  <a:srgbClr val="000000"/>
                </a:solidFill>
                <a:latin typeface="Calibri"/>
              </a:rPr>
              <a:t>Will notify network admin about down links.</a:t>
            </a:r>
            <a:endParaRPr/>
          </a:p>
          <a:p>
            <a:pPr>
              <a:lnSpc>
                <a:spcPct val="100000"/>
              </a:lnSpc>
              <a:buFont typeface="Arial"/>
              <a:buChar char="•"/>
            </a:pPr>
            <a:r>
              <a:rPr lang="en-IN" sz="2800">
                <a:solidFill>
                  <a:srgbClr val="000000"/>
                </a:solidFill>
                <a:latin typeface="Calibri"/>
              </a:rPr>
              <a:t>Network admin need not to worry about the security.</a:t>
            </a:r>
            <a:endParaRPr/>
          </a:p>
          <a:p>
            <a:pPr>
              <a:lnSpc>
                <a:spcPct val="100000"/>
              </a:lnSpc>
              <a:buFont typeface="Arial"/>
              <a:buChar char="•"/>
            </a:pPr>
            <a:r>
              <a:rPr lang="en-IN" sz="2800">
                <a:solidFill>
                  <a:srgbClr val="000000"/>
                </a:solidFill>
                <a:latin typeface="Calibri"/>
              </a:rPr>
              <a:t>Easy to understand and use.</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Existing tools and technologies</a:t>
            </a:r>
            <a:endParaRPr/>
          </a:p>
        </p:txBody>
      </p:sp>
      <p:sp>
        <p:nvSpPr>
          <p:cNvPr id="204" name="CustomShape 2"/>
          <p:cNvSpPr/>
          <p:nvPr/>
        </p:nvSpPr>
        <p:spPr>
          <a:xfrm>
            <a:off x="457200" y="1600200"/>
            <a:ext cx="8228160" cy="4524480"/>
          </a:xfrm>
          <a:prstGeom prst="rect">
            <a:avLst/>
          </a:prstGeom>
          <a:noFill/>
          <a:ln>
            <a:noFill/>
          </a:ln>
        </p:spPr>
        <p:txBody>
          <a:bodyPr lIns="90000" rIns="90000" tIns="45000" bIns="45000"/>
          <a:p>
            <a:pPr>
              <a:lnSpc>
                <a:spcPct val="100000"/>
              </a:lnSpc>
            </a:pPr>
            <a:endParaRPr/>
          </a:p>
          <a:p>
            <a:pPr>
              <a:lnSpc>
                <a:spcPct val="100000"/>
              </a:lnSpc>
              <a:buFont typeface="Arial"/>
              <a:buChar char="•"/>
            </a:pPr>
            <a:r>
              <a:rPr lang="en-IN" sz="2800">
                <a:solidFill>
                  <a:srgbClr val="000000"/>
                </a:solidFill>
                <a:latin typeface="Calibri"/>
              </a:rPr>
              <a:t>There are various tools which is to monitor and maintain the network . Some tools are:-</a:t>
            </a:r>
            <a:endParaRPr/>
          </a:p>
          <a:p>
            <a:pPr>
              <a:lnSpc>
                <a:spcPct val="100000"/>
              </a:lnSpc>
              <a:buFont typeface="Wingdings" charset="2"/>
              <a:buChar char=""/>
            </a:pPr>
            <a:r>
              <a:rPr lang="en-IN" sz="2800">
                <a:solidFill>
                  <a:srgbClr val="000000"/>
                </a:solidFill>
                <a:latin typeface="Calibri"/>
              </a:rPr>
              <a:t>    </a:t>
            </a:r>
            <a:r>
              <a:rPr b="1" lang="en-IN" sz="2800">
                <a:solidFill>
                  <a:srgbClr val="000000"/>
                </a:solidFill>
                <a:latin typeface="Calibri"/>
              </a:rPr>
              <a:t>Zabbix</a:t>
            </a:r>
            <a:endParaRPr/>
          </a:p>
          <a:p>
            <a:pPr>
              <a:lnSpc>
                <a:spcPct val="100000"/>
              </a:lnSpc>
              <a:buFont typeface="Wingdings" charset="2"/>
              <a:buChar char=""/>
            </a:pPr>
            <a:r>
              <a:rPr b="1" lang="en-IN" sz="2800">
                <a:solidFill>
                  <a:srgbClr val="000000"/>
                </a:solidFill>
                <a:latin typeface="Calibri"/>
              </a:rPr>
              <a:t>    </a:t>
            </a:r>
            <a:r>
              <a:rPr b="1" lang="en-IN" sz="2800">
                <a:solidFill>
                  <a:srgbClr val="000000"/>
                </a:solidFill>
                <a:latin typeface="Calibri"/>
              </a:rPr>
              <a:t>Icinga</a:t>
            </a:r>
            <a:endParaRPr/>
          </a:p>
          <a:p>
            <a:pPr>
              <a:lnSpc>
                <a:spcPct val="100000"/>
              </a:lnSpc>
              <a:buFont typeface="Wingdings" charset="2"/>
              <a:buChar char=""/>
            </a:pPr>
            <a:r>
              <a:rPr b="1" lang="en-IN" sz="2800">
                <a:solidFill>
                  <a:srgbClr val="000000"/>
                </a:solidFill>
                <a:latin typeface="Calibri"/>
              </a:rPr>
              <a:t>    </a:t>
            </a:r>
            <a:r>
              <a:rPr b="1" lang="en-IN" sz="2800">
                <a:solidFill>
                  <a:srgbClr val="000000"/>
                </a:solidFill>
                <a:latin typeface="Calibri"/>
              </a:rPr>
              <a:t>Ned</a:t>
            </a:r>
            <a:r>
              <a:rPr lang="en-IN" sz="2800">
                <a:solidFill>
                  <a:srgbClr val="000000"/>
                </a:solidFill>
                <a:latin typeface="Calibri"/>
              </a:rPr>
              <a:t>i</a:t>
            </a:r>
            <a:endParaRPr/>
          </a:p>
          <a:p>
            <a:pPr>
              <a:lnSpc>
                <a:spcPct val="100000"/>
              </a:lnSpc>
            </a:pPr>
            <a:r>
              <a:rPr lang="en-IN" sz="2800">
                <a:solidFill>
                  <a:srgbClr val="000000"/>
                </a:solidFill>
                <a:latin typeface="Calibri"/>
              </a:rPr>
              <a:t>All these tools are SNMP(Simple network Management protocol) based tools. </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457200" y="274680"/>
            <a:ext cx="8228160" cy="1141560"/>
          </a:xfrm>
          <a:prstGeom prst="rect">
            <a:avLst/>
          </a:prstGeom>
          <a:noFill/>
          <a:ln>
            <a:noFill/>
          </a:ln>
        </p:spPr>
        <p:txBody>
          <a:bodyPr lIns="90000" rIns="90000" tIns="45000" bIns="45000" anchor="ctr"/>
          <a:p>
            <a:pPr algn="ctr">
              <a:lnSpc>
                <a:spcPct val="100000"/>
              </a:lnSpc>
            </a:pPr>
            <a:r>
              <a:rPr lang="en-IN" sz="4400">
                <a:solidFill>
                  <a:srgbClr val="000000"/>
                </a:solidFill>
                <a:latin typeface="Calibri"/>
              </a:rPr>
              <a:t>SNMP </a:t>
            </a:r>
            <a:endParaRPr/>
          </a:p>
        </p:txBody>
      </p:sp>
      <p:sp>
        <p:nvSpPr>
          <p:cNvPr id="206" name="CustomShape 2"/>
          <p:cNvSpPr/>
          <p:nvPr/>
        </p:nvSpPr>
        <p:spPr>
          <a:xfrm>
            <a:off x="457200" y="1600200"/>
            <a:ext cx="8228160" cy="4524480"/>
          </a:xfrm>
          <a:prstGeom prst="rect">
            <a:avLst/>
          </a:prstGeom>
          <a:noFill/>
          <a:ln>
            <a:noFill/>
          </a:ln>
        </p:spPr>
        <p:txBody>
          <a:bodyPr lIns="90000" rIns="90000" tIns="45000" bIns="45000"/>
          <a:p>
            <a:pPr algn="just">
              <a:lnSpc>
                <a:spcPct val="100000"/>
              </a:lnSpc>
            </a:pPr>
            <a:endParaRPr/>
          </a:p>
          <a:p>
            <a:pPr algn="just">
              <a:lnSpc>
                <a:spcPct val="100000"/>
              </a:lnSpc>
              <a:buFont typeface="Arial"/>
              <a:buChar char="•"/>
            </a:pPr>
            <a:r>
              <a:rPr lang="en-IN" sz="2800">
                <a:solidFill>
                  <a:srgbClr val="000000"/>
                </a:solidFill>
                <a:latin typeface="Calibri"/>
              </a:rPr>
              <a:t>SNMP stands for simple network management protocol.</a:t>
            </a:r>
            <a:endParaRPr/>
          </a:p>
          <a:p>
            <a:pPr algn="just">
              <a:lnSpc>
                <a:spcPct val="100000"/>
              </a:lnSpc>
              <a:buFont typeface="Arial"/>
              <a:buChar char="•"/>
            </a:pPr>
            <a:r>
              <a:rPr lang="en-IN" sz="2800">
                <a:solidFill>
                  <a:srgbClr val="000000"/>
                </a:solidFill>
                <a:latin typeface="Calibri"/>
              </a:rPr>
              <a:t>SNMP is an application layer protocol defined by the Internet Architecture Board (IAB) in RFC1157.</a:t>
            </a:r>
            <a:endParaRPr/>
          </a:p>
          <a:p>
            <a:pPr algn="just">
              <a:lnSpc>
                <a:spcPct val="100000"/>
              </a:lnSpc>
              <a:buFont typeface="Arial"/>
              <a:buChar char="•"/>
            </a:pPr>
            <a:r>
              <a:rPr lang="en-IN" sz="2800">
                <a:solidFill>
                  <a:srgbClr val="000000"/>
                </a:solidFill>
                <a:latin typeface="Calibri"/>
              </a:rPr>
              <a:t>It is a protocol to manage and monitor    network elements</a:t>
            </a:r>
            <a:endParaRPr/>
          </a:p>
          <a:p>
            <a:pPr algn="just">
              <a:lnSpc>
                <a:spcPct val="100000"/>
              </a:lnSpc>
              <a:buSzPct val="25000"/>
              <a:buFont typeface="StarSymbol"/>
              <a:buChar char=""/>
            </a:pPr>
            <a:r>
              <a:rPr lang="en-IN" sz="2800">
                <a:solidFill>
                  <a:srgbClr val="000000"/>
                </a:solidFill>
                <a:latin typeface="Calibri"/>
              </a:rPr>
              <a:t>The SNMP based approach retrieves data from Router and Switch MIBs in order to build the network map.</a:t>
            </a:r>
            <a:endParaRPr/>
          </a:p>
          <a:p>
            <a:pPr algn="just">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