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a73a99d6c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a73a99d6c_2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7a73a99d6c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7a73a99d6c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a73a99d6c_0_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a73a99d6c_0_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a73a99d6c_0_5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7a73a99d6c_0_5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a73a99d6c_0_6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7a73a99d6c_0_6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a73a99d6c_0_5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7a73a99d6c_0_5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a73a99d6c_3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a73a99d6c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7a73a99d6c_0_5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7a73a99d6c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a73a99d6c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a73a99d6c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a73a99d6c_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a73a99d6c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a73a99d6c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a73a99d6c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a73a99d6c_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7a73a99d6c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a73a99d6c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a73a99d6c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a73a99d6c_2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a73a99d6c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a73a99d6c_2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a73a99d6c_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a73a99d6c_2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a73a99d6c_2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55FAE3-CF2E-47F7-832C-94340AE982E4}"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589418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55FAE3-CF2E-47F7-832C-94340AE982E4}"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4745876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55FAE3-CF2E-47F7-832C-94340AE982E4}"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991042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5984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55FAE3-CF2E-47F7-832C-94340AE982E4}"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7592225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55FAE3-CF2E-47F7-832C-94340AE982E4}"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484496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55FAE3-CF2E-47F7-832C-94340AE982E4}"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8147730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55FAE3-CF2E-47F7-832C-94340AE982E4}" type="datetimeFigureOut">
              <a:rPr lang="en-US" smtClean="0"/>
              <a:t>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6313816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55FAE3-CF2E-47F7-832C-94340AE982E4}" type="datetimeFigureOut">
              <a:rPr lang="en-US" smtClean="0"/>
              <a:t>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4719459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655FAE3-CF2E-47F7-832C-94340AE982E4}" type="datetimeFigureOut">
              <a:rPr lang="en-US" smtClean="0"/>
              <a:t>12/2/2019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17958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2655FAE3-CF2E-47F7-832C-94340AE982E4}" type="datetimeFigureOut">
              <a:rPr lang="en-US" smtClean="0"/>
              <a:t>12/2/2019</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7125276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655FAE3-CF2E-47F7-832C-94340AE982E4}"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9223858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2655FAE3-CF2E-47F7-832C-94340AE982E4}" type="datetimeFigureOut">
              <a:rPr lang="en-US" smtClean="0"/>
              <a:t>12/2/2019</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016542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Enterprise Resource Planning</a:t>
            </a:r>
            <a:endParaRPr/>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Team K:</a:t>
            </a:r>
            <a:endParaRPr/>
          </a:p>
          <a:p>
            <a:pPr marL="0" lvl="0" indent="0" algn="ctr" rtl="0">
              <a:spcBef>
                <a:spcPts val="0"/>
              </a:spcBef>
              <a:spcAft>
                <a:spcPts val="0"/>
              </a:spcAft>
              <a:buNone/>
            </a:pPr>
            <a:r>
              <a:rPr lang="en"/>
              <a:t>Chris, Robert, Josh, En, Michael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 of 2nd Round</a:t>
            </a:r>
            <a:endParaRPr/>
          </a:p>
        </p:txBody>
      </p:sp>
      <p:sp>
        <p:nvSpPr>
          <p:cNvPr id="111" name="Google Shape;111;p22"/>
          <p:cNvSpPr txBox="1">
            <a:spLocks noGrp="1"/>
          </p:cNvSpPr>
          <p:nvPr>
            <p:ph type="body" idx="1"/>
          </p:nvPr>
        </p:nvSpPr>
        <p:spPr>
          <a:xfrm>
            <a:off x="311700" y="1297171"/>
            <a:ext cx="8520600" cy="327170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As we moved further into production with the distribution game, we started to see improvements with our Net Income, as we were more fleshed out in our individual roles and were more comfortable using the software. This round saw major improvements in our ROI, likely due to a more focused approach with selling our products.</a:t>
            </a:r>
            <a:endParaRPr dirty="0"/>
          </a:p>
          <a:p>
            <a:pPr marL="0" lvl="0" indent="0" algn="l" rtl="0">
              <a:spcBef>
                <a:spcPts val="1600"/>
              </a:spcBef>
              <a:spcAft>
                <a:spcPts val="0"/>
              </a:spcAft>
              <a:buNone/>
            </a:pPr>
            <a:endParaRPr dirty="0"/>
          </a:p>
          <a:p>
            <a:pPr marL="0" lvl="0" indent="0" algn="l" rtl="0">
              <a:spcBef>
                <a:spcPts val="1600"/>
              </a:spcBef>
              <a:spcAft>
                <a:spcPts val="1600"/>
              </a:spcAft>
              <a:buNone/>
            </a:pPr>
            <a:r>
              <a:rPr lang="en" b="1" dirty="0"/>
              <a:t>Major Issue: Exorbitant operating expenses.</a:t>
            </a:r>
            <a:endParaRPr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 of Final Round</a:t>
            </a:r>
            <a:endParaRPr/>
          </a:p>
        </p:txBody>
      </p:sp>
      <p:sp>
        <p:nvSpPr>
          <p:cNvPr id="117" name="Google Shape;117;p23"/>
          <p:cNvSpPr txBox="1">
            <a:spLocks noGrp="1"/>
          </p:cNvSpPr>
          <p:nvPr>
            <p:ph type="body" idx="1"/>
          </p:nvPr>
        </p:nvSpPr>
        <p:spPr>
          <a:xfrm>
            <a:off x="311700" y="1329069"/>
            <a:ext cx="8520600" cy="32398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Final Round of the game was easily our most successful attempt in the SAP distribution game simulation. Our team broke over $20k USD by the end of Day 60, which is phenomenal compared to the measly $4k - $5k we were seeing in the early rounds.</a:t>
            </a:r>
            <a:endParaRPr dirty="0"/>
          </a:p>
          <a:p>
            <a:pPr marL="0" lvl="0" indent="0" algn="l" rtl="0">
              <a:spcBef>
                <a:spcPts val="1600"/>
              </a:spcBef>
              <a:spcAft>
                <a:spcPts val="0"/>
              </a:spcAft>
              <a:buNone/>
            </a:pPr>
            <a:r>
              <a:rPr lang="en" b="1" dirty="0"/>
              <a:t>Solution: Focus on reducing costs</a:t>
            </a:r>
            <a:endParaRPr b="1" dirty="0"/>
          </a:p>
          <a:p>
            <a:pPr marL="0" lvl="0" indent="0" algn="l" rtl="0">
              <a:spcBef>
                <a:spcPts val="1600"/>
              </a:spcBef>
              <a:spcAft>
                <a:spcPts val="1600"/>
              </a:spcAft>
              <a:buNone/>
            </a:pPr>
            <a:r>
              <a:rPr lang="en" dirty="0"/>
              <a:t>We drilled down on the main issue we noticed from the last game attempt and focused on moving exact amounts to different locations, rather than “shotgun blasting” all of our supplies across our stores. This reduced the operating expenses that came with the movement costs.</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Sales breakdown for Northern areas.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pic>
        <p:nvPicPr>
          <p:cNvPr id="123" name="Google Shape;123;p24"/>
          <p:cNvPicPr preferRelativeResize="0"/>
          <p:nvPr/>
        </p:nvPicPr>
        <p:blipFill>
          <a:blip r:embed="rId3">
            <a:alphaModFix/>
          </a:blip>
          <a:stretch>
            <a:fillRect/>
          </a:stretch>
        </p:blipFill>
        <p:spPr>
          <a:xfrm>
            <a:off x="1553712" y="1350335"/>
            <a:ext cx="6036576" cy="319063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Sales breakdown for Southern areas</a:t>
            </a:r>
            <a:endParaRPr/>
          </a:p>
          <a:p>
            <a:pPr marL="0" lvl="0" indent="0" algn="l" rtl="0">
              <a:spcBef>
                <a:spcPts val="0"/>
              </a:spcBef>
              <a:spcAft>
                <a:spcPts val="0"/>
              </a:spcAft>
              <a:buNone/>
            </a:pPr>
            <a:endParaRPr/>
          </a:p>
        </p:txBody>
      </p:sp>
      <p:pic>
        <p:nvPicPr>
          <p:cNvPr id="129" name="Google Shape;129;p25"/>
          <p:cNvPicPr preferRelativeResize="0"/>
          <p:nvPr/>
        </p:nvPicPr>
        <p:blipFill>
          <a:blip r:embed="rId3">
            <a:alphaModFix/>
          </a:blip>
          <a:stretch>
            <a:fillRect/>
          </a:stretch>
        </p:blipFill>
        <p:spPr>
          <a:xfrm>
            <a:off x="1697338" y="1318437"/>
            <a:ext cx="5749324" cy="301818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Sales breakdown for Western areas</a:t>
            </a:r>
            <a:endParaRPr/>
          </a:p>
        </p:txBody>
      </p:sp>
      <p:pic>
        <p:nvPicPr>
          <p:cNvPr id="135" name="Google Shape;135;p26"/>
          <p:cNvPicPr preferRelativeResize="0"/>
          <p:nvPr/>
        </p:nvPicPr>
        <p:blipFill>
          <a:blip r:embed="rId3">
            <a:alphaModFix/>
          </a:blip>
          <a:stretch>
            <a:fillRect/>
          </a:stretch>
        </p:blipFill>
        <p:spPr>
          <a:xfrm>
            <a:off x="1769124" y="1350335"/>
            <a:ext cx="5605751" cy="290451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Profit of each product, by location</a:t>
            </a:r>
            <a:endParaRPr/>
          </a:p>
          <a:p>
            <a:pPr marL="0" lvl="0" indent="0" algn="l" rtl="0">
              <a:spcBef>
                <a:spcPts val="0"/>
              </a:spcBef>
              <a:spcAft>
                <a:spcPts val="0"/>
              </a:spcAft>
              <a:buNone/>
            </a:pPr>
            <a:endParaRPr/>
          </a:p>
        </p:txBody>
      </p:sp>
      <p:pic>
        <p:nvPicPr>
          <p:cNvPr id="141" name="Google Shape;141;p27"/>
          <p:cNvPicPr preferRelativeResize="0"/>
          <p:nvPr/>
        </p:nvPicPr>
        <p:blipFill>
          <a:blip r:embed="rId3">
            <a:alphaModFix/>
          </a:blip>
          <a:stretch>
            <a:fillRect/>
          </a:stretch>
        </p:blipFill>
        <p:spPr>
          <a:xfrm>
            <a:off x="1753665" y="1360967"/>
            <a:ext cx="5636670" cy="307315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Revenue by Location</a:t>
            </a:r>
            <a:endParaRPr/>
          </a:p>
        </p:txBody>
      </p:sp>
      <p:sp>
        <p:nvSpPr>
          <p:cNvPr id="147" name="Google Shape;147;p28"/>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48" name="Google Shape;148;p28"/>
          <p:cNvPicPr preferRelativeResize="0"/>
          <p:nvPr/>
        </p:nvPicPr>
        <p:blipFill>
          <a:blip r:embed="rId3">
            <a:alphaModFix/>
          </a:blip>
          <a:stretch>
            <a:fillRect/>
          </a:stretch>
        </p:blipFill>
        <p:spPr>
          <a:xfrm>
            <a:off x="709612" y="1152475"/>
            <a:ext cx="7724775" cy="324243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Achieving success using BI and ERP</a:t>
            </a:r>
            <a:endParaRPr/>
          </a:p>
        </p:txBody>
      </p:sp>
      <p:sp>
        <p:nvSpPr>
          <p:cNvPr id="154" name="Google Shape;154;p29"/>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81000" algn="l" rtl="0">
              <a:lnSpc>
                <a:spcPct val="200000"/>
              </a:lnSpc>
              <a:spcBef>
                <a:spcPts val="0"/>
              </a:spcBef>
              <a:spcAft>
                <a:spcPts val="0"/>
              </a:spcAft>
              <a:buSzPts val="2400"/>
              <a:buAutoNum type="arabicPeriod"/>
            </a:pPr>
            <a:r>
              <a:rPr lang="en" sz="2400"/>
              <a:t>Proper forecasting</a:t>
            </a:r>
            <a:endParaRPr sz="2400"/>
          </a:p>
          <a:p>
            <a:pPr marL="457200" lvl="0" indent="-381000" algn="l" rtl="0">
              <a:lnSpc>
                <a:spcPct val="200000"/>
              </a:lnSpc>
              <a:spcBef>
                <a:spcPts val="0"/>
              </a:spcBef>
              <a:spcAft>
                <a:spcPts val="0"/>
              </a:spcAft>
              <a:buSzPts val="2400"/>
              <a:buAutoNum type="arabicPeriod"/>
            </a:pPr>
            <a:r>
              <a:rPr lang="en" sz="2400"/>
              <a:t>Controlling inventory</a:t>
            </a:r>
            <a:endParaRPr sz="2400"/>
          </a:p>
          <a:p>
            <a:pPr marL="457200" lvl="0" indent="-381000" algn="l" rtl="0">
              <a:lnSpc>
                <a:spcPct val="200000"/>
              </a:lnSpc>
              <a:spcBef>
                <a:spcPts val="0"/>
              </a:spcBef>
              <a:spcAft>
                <a:spcPts val="0"/>
              </a:spcAft>
              <a:buSzPts val="2400"/>
              <a:buAutoNum type="arabicPeriod"/>
            </a:pPr>
            <a:r>
              <a:rPr lang="en" sz="2400"/>
              <a:t>Focus on highest grossing product</a:t>
            </a:r>
            <a:endParaRPr sz="2400"/>
          </a:p>
          <a:p>
            <a:pPr marL="457200" lvl="0" indent="-381000" algn="l" rtl="0">
              <a:lnSpc>
                <a:spcPct val="200000"/>
              </a:lnSpc>
              <a:spcBef>
                <a:spcPts val="0"/>
              </a:spcBef>
              <a:spcAft>
                <a:spcPts val="0"/>
              </a:spcAft>
              <a:buSzPts val="2400"/>
              <a:buAutoNum type="arabicPeriod"/>
            </a:pPr>
            <a:r>
              <a:rPr lang="en" sz="2400"/>
              <a:t>Continuous communication</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Contents</a:t>
            </a:r>
            <a:endParaRPr/>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AutoNum type="arabicPeriod"/>
            </a:pPr>
            <a:r>
              <a:rPr lang="en"/>
              <a:t>Background and Team Roles</a:t>
            </a:r>
            <a:endParaRPr/>
          </a:p>
          <a:p>
            <a:pPr marL="457200" lvl="0" indent="-342900" algn="l" rtl="0">
              <a:lnSpc>
                <a:spcPct val="200000"/>
              </a:lnSpc>
              <a:spcBef>
                <a:spcPts val="0"/>
              </a:spcBef>
              <a:spcAft>
                <a:spcPts val="0"/>
              </a:spcAft>
              <a:buSzPts val="1800"/>
              <a:buAutoNum type="arabicPeriod"/>
            </a:pPr>
            <a:r>
              <a:rPr lang="en"/>
              <a:t>Breakdown of Game Rounds</a:t>
            </a:r>
            <a:endParaRPr/>
          </a:p>
          <a:p>
            <a:pPr marL="457200" lvl="0" indent="-342900" algn="l" rtl="0">
              <a:lnSpc>
                <a:spcPct val="200000"/>
              </a:lnSpc>
              <a:spcBef>
                <a:spcPts val="0"/>
              </a:spcBef>
              <a:spcAft>
                <a:spcPts val="0"/>
              </a:spcAft>
              <a:buSzPts val="1800"/>
              <a:buAutoNum type="arabicPeriod"/>
            </a:pPr>
            <a:r>
              <a:rPr lang="en"/>
              <a:t>Success Strategies with BI &amp; ERP</a:t>
            </a:r>
            <a:endParaRPr/>
          </a:p>
          <a:p>
            <a:pPr marL="457200" lvl="0" indent="-342900" algn="l" rtl="0">
              <a:lnSpc>
                <a:spcPct val="200000"/>
              </a:lnSpc>
              <a:spcBef>
                <a:spcPts val="0"/>
              </a:spcBef>
              <a:spcAft>
                <a:spcPts val="0"/>
              </a:spcAft>
              <a:buSzPts val="1800"/>
              <a:buAutoNum type="arabicPeriod"/>
            </a:pPr>
            <a:r>
              <a:rPr lang="en"/>
              <a:t>Facts and figures</a:t>
            </a:r>
            <a:endParaRPr/>
          </a:p>
          <a:p>
            <a:pPr marL="457200" lvl="0" indent="-342900" algn="l" rtl="0">
              <a:lnSpc>
                <a:spcPct val="200000"/>
              </a:lnSpc>
              <a:spcBef>
                <a:spcPts val="0"/>
              </a:spcBef>
              <a:spcAft>
                <a:spcPts val="0"/>
              </a:spcAft>
              <a:buSzPts val="1800"/>
              <a:buAutoNum type="arabicPeriod"/>
            </a:pPr>
            <a:r>
              <a:rPr lang="en"/>
              <a:t>Applying this to real world business decisions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Self-Organizing Team</a:t>
            </a:r>
            <a:endParaRPr/>
          </a:p>
        </p:txBody>
      </p:sp>
      <p:sp>
        <p:nvSpPr>
          <p:cNvPr id="67" name="Google Shape;67;p15"/>
          <p:cNvSpPr txBox="1">
            <a:spLocks noGrp="1"/>
          </p:cNvSpPr>
          <p:nvPr>
            <p:ph type="body" idx="1"/>
          </p:nvPr>
        </p:nvSpPr>
        <p:spPr>
          <a:xfrm>
            <a:off x="311700" y="1318437"/>
            <a:ext cx="8520600" cy="32504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On our first day we didn’t take much time to lay out the roles for each team member, everyone fell into a role quickly and stuck with it through every game round.</a:t>
            </a:r>
            <a:endParaRPr dirty="0"/>
          </a:p>
          <a:p>
            <a:pPr marL="457200" lvl="0" indent="-342900" algn="l" rtl="0">
              <a:spcBef>
                <a:spcPts val="1600"/>
              </a:spcBef>
              <a:spcAft>
                <a:spcPts val="0"/>
              </a:spcAft>
              <a:buSzPts val="1800"/>
              <a:buChar char="●"/>
            </a:pPr>
            <a:r>
              <a:rPr lang="en" dirty="0"/>
              <a:t>Chris - Team Lead &amp; Data Analyst </a:t>
            </a:r>
            <a:endParaRPr dirty="0"/>
          </a:p>
          <a:p>
            <a:pPr marL="457200" lvl="0" indent="-342900" algn="l" rtl="0">
              <a:spcBef>
                <a:spcPts val="0"/>
              </a:spcBef>
              <a:spcAft>
                <a:spcPts val="0"/>
              </a:spcAft>
              <a:buSzPts val="1800"/>
              <a:buChar char="●"/>
            </a:pPr>
            <a:r>
              <a:rPr lang="en" dirty="0"/>
              <a:t>Josh - Head Procurement Officer</a:t>
            </a:r>
            <a:endParaRPr dirty="0"/>
          </a:p>
          <a:p>
            <a:pPr marL="457200" lvl="0" indent="-342900" algn="l" rtl="0">
              <a:spcBef>
                <a:spcPts val="0"/>
              </a:spcBef>
              <a:spcAft>
                <a:spcPts val="0"/>
              </a:spcAft>
              <a:buSzPts val="1800"/>
              <a:buChar char="●"/>
            </a:pPr>
            <a:r>
              <a:rPr lang="en" dirty="0"/>
              <a:t>Robert - Lead Marketing Manager</a:t>
            </a:r>
            <a:endParaRPr dirty="0"/>
          </a:p>
          <a:p>
            <a:pPr marL="457200" lvl="0" indent="-342900" algn="l" rtl="0">
              <a:spcBef>
                <a:spcPts val="0"/>
              </a:spcBef>
              <a:spcAft>
                <a:spcPts val="0"/>
              </a:spcAft>
              <a:buSzPts val="1800"/>
              <a:buChar char="●"/>
            </a:pPr>
            <a:r>
              <a:rPr lang="en" dirty="0"/>
              <a:t>En - Deployment Comptroller</a:t>
            </a:r>
            <a:endParaRPr dirty="0"/>
          </a:p>
          <a:p>
            <a:pPr marL="457200" lvl="0" indent="-342900" algn="l" rtl="0">
              <a:spcBef>
                <a:spcPts val="0"/>
              </a:spcBef>
              <a:spcAft>
                <a:spcPts val="0"/>
              </a:spcAft>
              <a:buSzPts val="1800"/>
              <a:buChar char="●"/>
            </a:pPr>
            <a:r>
              <a:rPr lang="en" dirty="0"/>
              <a:t>Michael - Project Flex Operator</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Team Lead &amp; Data Analyst (Chris)</a:t>
            </a:r>
            <a:endParaRPr/>
          </a:p>
        </p:txBody>
      </p:sp>
      <p:sp>
        <p:nvSpPr>
          <p:cNvPr id="73" name="Google Shape;73;p16"/>
          <p:cNvSpPr txBox="1">
            <a:spLocks noGrp="1"/>
          </p:cNvSpPr>
          <p:nvPr>
            <p:ph type="body" idx="1"/>
          </p:nvPr>
        </p:nvSpPr>
        <p:spPr>
          <a:xfrm>
            <a:off x="311700" y="1297171"/>
            <a:ext cx="6668400" cy="3271703"/>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Kept strict watch and tabulations of sales around the country and instructed team to adjust supply chain as necessary for business to continue operation.</a:t>
            </a:r>
            <a:br>
              <a:rPr lang="en" dirty="0"/>
            </a:br>
            <a:endParaRPr dirty="0"/>
          </a:p>
          <a:p>
            <a:pPr marL="457200" lvl="0" indent="-342900" algn="l" rtl="0">
              <a:spcBef>
                <a:spcPts val="0"/>
              </a:spcBef>
              <a:spcAft>
                <a:spcPts val="0"/>
              </a:spcAft>
              <a:buSzPts val="1800"/>
              <a:buChar char="●"/>
            </a:pPr>
            <a:r>
              <a:rPr lang="en" dirty="0"/>
              <a:t>Primarily tools used:</a:t>
            </a:r>
            <a:endParaRPr dirty="0"/>
          </a:p>
          <a:p>
            <a:pPr marL="914400" lvl="1" indent="-317500" algn="l" rtl="0">
              <a:spcBef>
                <a:spcPts val="0"/>
              </a:spcBef>
              <a:spcAft>
                <a:spcPts val="0"/>
              </a:spcAft>
              <a:buSzPts val="1400"/>
              <a:buChar char="○"/>
            </a:pPr>
            <a:r>
              <a:rPr lang="en" dirty="0"/>
              <a:t>Inventory Report in SAP</a:t>
            </a:r>
            <a:endParaRPr dirty="0"/>
          </a:p>
          <a:p>
            <a:pPr marL="914400" lvl="1" indent="-317500" algn="l" rtl="0">
              <a:spcBef>
                <a:spcPts val="0"/>
              </a:spcBef>
              <a:spcAft>
                <a:spcPts val="0"/>
              </a:spcAft>
              <a:buSzPts val="1400"/>
              <a:buChar char="○"/>
            </a:pPr>
            <a:r>
              <a:rPr lang="en" dirty="0"/>
              <a:t>Summary Sales Report in SAP</a:t>
            </a:r>
            <a:endParaRPr dirty="0"/>
          </a:p>
          <a:p>
            <a:pPr marL="914400" lvl="1" indent="-317500" algn="l" rtl="0">
              <a:spcBef>
                <a:spcPts val="0"/>
              </a:spcBef>
              <a:spcAft>
                <a:spcPts val="0"/>
              </a:spcAft>
              <a:buSzPts val="1400"/>
              <a:buChar char="○"/>
            </a:pPr>
            <a:r>
              <a:rPr lang="en" dirty="0"/>
              <a:t>Data tools in Excel</a:t>
            </a:r>
            <a:endParaRPr dirty="0"/>
          </a:p>
        </p:txBody>
      </p:sp>
      <p:pic>
        <p:nvPicPr>
          <p:cNvPr id="74" name="Google Shape;74;p16"/>
          <p:cNvPicPr preferRelativeResize="0"/>
          <p:nvPr/>
        </p:nvPicPr>
        <p:blipFill>
          <a:blip r:embed="rId3">
            <a:alphaModFix/>
          </a:blip>
          <a:stretch>
            <a:fillRect/>
          </a:stretch>
        </p:blipFill>
        <p:spPr>
          <a:xfrm>
            <a:off x="3844562" y="1900122"/>
            <a:ext cx="4987738" cy="2243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Head Procurement Officer (Josh)</a:t>
            </a:r>
            <a:endParaRPr/>
          </a:p>
        </p:txBody>
      </p:sp>
      <p:sp>
        <p:nvSpPr>
          <p:cNvPr id="80" name="Google Shape;80;p17"/>
          <p:cNvSpPr txBox="1">
            <a:spLocks noGrp="1"/>
          </p:cNvSpPr>
          <p:nvPr>
            <p:ph type="body" idx="1"/>
          </p:nvPr>
        </p:nvSpPr>
        <p:spPr>
          <a:xfrm>
            <a:off x="311700" y="1297171"/>
            <a:ext cx="7265700" cy="368955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Managed the purchasing and procurement of inventory for the main office.</a:t>
            </a:r>
            <a:endParaRPr dirty="0"/>
          </a:p>
          <a:p>
            <a:pPr marL="0" lvl="0" indent="0" algn="l" rtl="0">
              <a:spcBef>
                <a:spcPts val="1600"/>
              </a:spcBef>
              <a:spcAft>
                <a:spcPts val="0"/>
              </a:spcAft>
              <a:buNone/>
            </a:pPr>
            <a:r>
              <a:rPr lang="en" dirty="0"/>
              <a:t>Communicated with Team Lead and Deployment Comptroller to ensure each zone received enough goods.</a:t>
            </a:r>
            <a:endParaRPr dirty="0"/>
          </a:p>
          <a:p>
            <a:pPr marL="0" lvl="0" indent="0" algn="l" rtl="0">
              <a:spcBef>
                <a:spcPts val="1600"/>
              </a:spcBef>
              <a:spcAft>
                <a:spcPts val="0"/>
              </a:spcAft>
              <a:buNone/>
            </a:pPr>
            <a:r>
              <a:rPr lang="en" dirty="0"/>
              <a:t>Used (num of days forecast)*Quantity/Sim_Elapsed_Days to determine how many supplies to purchase.</a:t>
            </a:r>
            <a:endParaRPr dirty="0"/>
          </a:p>
          <a:p>
            <a:pPr marL="0" lvl="0" indent="0" algn="l" rtl="0">
              <a:spcBef>
                <a:spcPts val="1600"/>
              </a:spcBef>
              <a:spcAft>
                <a:spcPts val="1600"/>
              </a:spcAft>
              <a:buNone/>
            </a:pPr>
            <a:r>
              <a:rPr lang="en" dirty="0"/>
              <a:t>Kept track of warehouse load and ensured we rarely went over the 4000 unit limit.</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Lead Marketing Manager (Robert)</a:t>
            </a:r>
            <a:endParaRPr/>
          </a:p>
        </p:txBody>
      </p:sp>
      <p:sp>
        <p:nvSpPr>
          <p:cNvPr id="86" name="Google Shape;86;p18"/>
          <p:cNvSpPr txBox="1">
            <a:spLocks noGrp="1"/>
          </p:cNvSpPr>
          <p:nvPr>
            <p:ph type="body" idx="1"/>
          </p:nvPr>
        </p:nvSpPr>
        <p:spPr>
          <a:xfrm>
            <a:off x="311708" y="1291569"/>
            <a:ext cx="8353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Adjusted the prices of our inventory items to match the fluctuations in the market accordingly.</a:t>
            </a:r>
            <a:endParaRPr dirty="0"/>
          </a:p>
          <a:p>
            <a:pPr marL="0" lvl="0" indent="0" algn="l" rtl="0">
              <a:spcBef>
                <a:spcPts val="1600"/>
              </a:spcBef>
              <a:spcAft>
                <a:spcPts val="0"/>
              </a:spcAft>
              <a:buNone/>
            </a:pPr>
            <a:r>
              <a:rPr lang="en" dirty="0"/>
              <a:t>Communicated with fellow team members on product price adjustments and other matters.</a:t>
            </a:r>
            <a:endParaRPr dirty="0"/>
          </a:p>
          <a:p>
            <a:pPr marL="0" lvl="0" indent="0" algn="l" rtl="0">
              <a:spcBef>
                <a:spcPts val="1600"/>
              </a:spcBef>
              <a:spcAft>
                <a:spcPts val="0"/>
              </a:spcAft>
              <a:buNone/>
            </a:pPr>
            <a:r>
              <a:rPr lang="en" dirty="0"/>
              <a:t>Adjusted prices to both meet and sometimes counter market demand.</a:t>
            </a:r>
            <a:endParaRPr dirty="0"/>
          </a:p>
          <a:p>
            <a:pPr marL="0" lvl="0" indent="0" algn="l" rtl="0">
              <a:spcBef>
                <a:spcPts val="1600"/>
              </a:spcBef>
              <a:spcAft>
                <a:spcPts val="1600"/>
              </a:spcAft>
              <a:buNone/>
            </a:pPr>
            <a:r>
              <a:rPr lang="en" dirty="0"/>
              <a:t>Used pricing as a measure to control stock.</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Deployment Comptroller (En)</a:t>
            </a:r>
            <a:endParaRPr/>
          </a:p>
        </p:txBody>
      </p:sp>
      <p:sp>
        <p:nvSpPr>
          <p:cNvPr id="92" name="Google Shape;92;p19"/>
          <p:cNvSpPr txBox="1">
            <a:spLocks noGrp="1"/>
          </p:cNvSpPr>
          <p:nvPr>
            <p:ph type="body" idx="1"/>
          </p:nvPr>
        </p:nvSpPr>
        <p:spPr>
          <a:xfrm>
            <a:off x="311700" y="1318437"/>
            <a:ext cx="4898400" cy="35882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t>Description:</a:t>
            </a:r>
            <a:r>
              <a:rPr lang="en" dirty="0"/>
              <a:t> Managed the distribution of inventory items from the main warehouse to the regional locations throughout the country. </a:t>
            </a:r>
            <a:endParaRPr dirty="0"/>
          </a:p>
          <a:p>
            <a:pPr marL="457200" lvl="0" indent="-342900" algn="l" rtl="0">
              <a:spcBef>
                <a:spcPts val="1600"/>
              </a:spcBef>
              <a:spcAft>
                <a:spcPts val="0"/>
              </a:spcAft>
              <a:buSzPts val="1800"/>
              <a:buChar char="●"/>
            </a:pPr>
            <a:r>
              <a:rPr lang="en" dirty="0"/>
              <a:t>Communicated with Team Lead and Procurement Officer</a:t>
            </a:r>
            <a:endParaRPr dirty="0"/>
          </a:p>
          <a:p>
            <a:pPr marL="457200" lvl="0" indent="-342900" algn="l" rtl="0">
              <a:spcBef>
                <a:spcPts val="0"/>
              </a:spcBef>
              <a:spcAft>
                <a:spcPts val="0"/>
              </a:spcAft>
              <a:buSzPts val="1800"/>
              <a:buChar char="●"/>
            </a:pPr>
            <a:r>
              <a:rPr lang="en" dirty="0"/>
              <a:t>Ensured correct amounts of inventory were being distributed without going over price limit </a:t>
            </a:r>
            <a:br>
              <a:rPr lang="en" dirty="0"/>
            </a:br>
            <a:r>
              <a:rPr lang="en" dirty="0"/>
              <a:t>(increased operating expenses)</a:t>
            </a:r>
            <a:endParaRPr dirty="0"/>
          </a:p>
          <a:p>
            <a:pPr marL="457200" lvl="0" indent="-342900" algn="l" rtl="0">
              <a:spcBef>
                <a:spcPts val="0"/>
              </a:spcBef>
              <a:spcAft>
                <a:spcPts val="0"/>
              </a:spcAft>
              <a:buSzPts val="1800"/>
              <a:buChar char="●"/>
            </a:pPr>
            <a:r>
              <a:rPr lang="en" dirty="0"/>
              <a:t>Verified all channels and locations had correct amounts of inventory</a:t>
            </a:r>
            <a:endParaRPr dirty="0"/>
          </a:p>
        </p:txBody>
      </p:sp>
      <p:pic>
        <p:nvPicPr>
          <p:cNvPr id="93" name="Google Shape;93;p19"/>
          <p:cNvPicPr preferRelativeResize="0"/>
          <p:nvPr/>
        </p:nvPicPr>
        <p:blipFill>
          <a:blip r:embed="rId3">
            <a:alphaModFix/>
          </a:blip>
          <a:stretch>
            <a:fillRect/>
          </a:stretch>
        </p:blipFill>
        <p:spPr>
          <a:xfrm>
            <a:off x="5372925" y="1318437"/>
            <a:ext cx="3581674" cy="2691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Flex Operator (Michael)</a:t>
            </a:r>
            <a:endParaRPr/>
          </a:p>
        </p:txBody>
      </p:sp>
      <p:sp>
        <p:nvSpPr>
          <p:cNvPr id="99" name="Google Shape;99;p20"/>
          <p:cNvSpPr txBox="1">
            <a:spLocks noGrp="1"/>
          </p:cNvSpPr>
          <p:nvPr>
            <p:ph type="body" idx="1"/>
          </p:nvPr>
        </p:nvSpPr>
        <p:spPr>
          <a:xfrm>
            <a:off x="311700" y="1318437"/>
            <a:ext cx="8520600" cy="32504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Watched over analytical BI information provided by SAP and assisted with other team members tasks as necessary.</a:t>
            </a:r>
            <a:endParaRPr dirty="0"/>
          </a:p>
          <a:p>
            <a:pPr marL="0" lvl="0" indent="0" algn="l" rtl="0">
              <a:spcBef>
                <a:spcPts val="1600"/>
              </a:spcBef>
              <a:spcAft>
                <a:spcPts val="0"/>
              </a:spcAft>
              <a:buNone/>
            </a:pPr>
            <a:r>
              <a:rPr lang="en" dirty="0"/>
              <a:t>Communicated with Team members dependent on what role was being filled</a:t>
            </a:r>
            <a:endParaRPr dirty="0"/>
          </a:p>
          <a:p>
            <a:pPr marL="0" lvl="0" indent="0" algn="l" rtl="0">
              <a:spcBef>
                <a:spcPts val="1600"/>
              </a:spcBef>
              <a:spcAft>
                <a:spcPts val="0"/>
              </a:spcAft>
              <a:buNone/>
            </a:pPr>
            <a:r>
              <a:rPr lang="en" dirty="0"/>
              <a:t>Essentially filled the gaps within the group in order to get the assignment completed </a:t>
            </a:r>
            <a:endParaRPr dirty="0"/>
          </a:p>
          <a:p>
            <a:pPr marL="0" lvl="0" indent="0" algn="l" rtl="0">
              <a:spcBef>
                <a:spcPts val="1600"/>
              </a:spcBef>
              <a:spcAft>
                <a:spcPts val="160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 of First Round(s)</a:t>
            </a:r>
            <a:endParaRPr/>
          </a:p>
        </p:txBody>
      </p:sp>
      <p:sp>
        <p:nvSpPr>
          <p:cNvPr id="105" name="Google Shape;105;p21"/>
          <p:cNvSpPr txBox="1">
            <a:spLocks noGrp="1"/>
          </p:cNvSpPr>
          <p:nvPr>
            <p:ph type="body" idx="1"/>
          </p:nvPr>
        </p:nvSpPr>
        <p:spPr>
          <a:xfrm>
            <a:off x="311700" y="1329069"/>
            <a:ext cx="8520600" cy="32398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On our first few game (Logistics and Distribution) attempts, we were rather lacklustre with our overall return on investment. We saw marginal profits but had clear room for improvement in all facets of our company. We suspect that this is the case for most teams, as we were still getting used to utilizing the SAP software.</a:t>
            </a:r>
            <a:endParaRPr dirty="0"/>
          </a:p>
          <a:p>
            <a:pPr marL="0" lvl="0" indent="0" algn="l" rtl="0">
              <a:spcBef>
                <a:spcPts val="1600"/>
              </a:spcBef>
              <a:spcAft>
                <a:spcPts val="0"/>
              </a:spcAft>
              <a:buNone/>
            </a:pPr>
            <a:endParaRPr dirty="0"/>
          </a:p>
          <a:p>
            <a:pPr marL="0" lvl="0" indent="0" algn="l" rtl="0">
              <a:spcBef>
                <a:spcPts val="1600"/>
              </a:spcBef>
              <a:spcAft>
                <a:spcPts val="1600"/>
              </a:spcAft>
              <a:buNone/>
            </a:pPr>
            <a:r>
              <a:rPr lang="en" b="1" dirty="0"/>
              <a:t>Main issues: Lack of tacit knowledge and general inexperience</a:t>
            </a:r>
            <a:endParaRPr b="1" dirty="0"/>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TotalTime>
  <Words>696</Words>
  <Application>Microsoft Office PowerPoint</Application>
  <PresentationFormat>On-screen Show (16:9)</PresentationFormat>
  <Paragraphs>63</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Retrospect</vt:lpstr>
      <vt:lpstr>Enterprise Resource Planning</vt:lpstr>
      <vt:lpstr>Contents</vt:lpstr>
      <vt:lpstr>Self-Organizing Team</vt:lpstr>
      <vt:lpstr>Team Lead &amp; Data Analyst (Chris)</vt:lpstr>
      <vt:lpstr>Head Procurement Officer (Josh)</vt:lpstr>
      <vt:lpstr>Lead Marketing Manager (Robert)</vt:lpstr>
      <vt:lpstr>Deployment Comptroller (En)</vt:lpstr>
      <vt:lpstr>Project Flex Operator (Michael)</vt:lpstr>
      <vt:lpstr>Summary of First Round(s)</vt:lpstr>
      <vt:lpstr>Summary of 2nd Round</vt:lpstr>
      <vt:lpstr>Summary of Final Round</vt:lpstr>
      <vt:lpstr>Sales breakdown for Northern areas.  </vt:lpstr>
      <vt:lpstr>Sales breakdown for Southern areas </vt:lpstr>
      <vt:lpstr>Sales breakdown for Western areas</vt:lpstr>
      <vt:lpstr>Profit of each product, by location </vt:lpstr>
      <vt:lpstr>Revenue by Location</vt:lpstr>
      <vt:lpstr>Achieving success using BI and ERP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Resource Planning</dc:title>
  <cp:lastModifiedBy>Gohlke, Christopher</cp:lastModifiedBy>
  <cp:revision>2</cp:revision>
  <dcterms:modified xsi:type="dcterms:W3CDTF">2019-12-02T17:11:53Z</dcterms:modified>
</cp:coreProperties>
</file>