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5" r:id="rId4"/>
    <p:sldId id="258" r:id="rId5"/>
    <p:sldId id="269" r:id="rId6"/>
    <p:sldId id="264" r:id="rId7"/>
    <p:sldId id="266" r:id="rId8"/>
    <p:sldId id="260" r:id="rId9"/>
    <p:sldId id="261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C8FE8-3875-4209-8C88-A93DD3EE5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C2181-4BAC-48F4-AB52-B1EF2033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 in History at the University of York.</a:t>
          </a:r>
        </a:p>
      </dgm:t>
    </dgm:pt>
    <dgm:pt modelId="{A449866F-CCCC-49E3-BD3A-7B9254114815}" type="parTrans" cxnId="{F3419567-19AF-4B95-AFE9-8C9577520135}">
      <dgm:prSet/>
      <dgm:spPr/>
      <dgm:t>
        <a:bodyPr/>
        <a:lstStyle/>
        <a:p>
          <a:endParaRPr lang="en-US"/>
        </a:p>
      </dgm:t>
    </dgm:pt>
    <dgm:pt modelId="{3B069B1B-ED9C-4F22-A078-5BD031261F0E}" type="sibTrans" cxnId="{F3419567-19AF-4B95-AFE9-8C9577520135}">
      <dgm:prSet/>
      <dgm:spPr/>
      <dgm:t>
        <a:bodyPr/>
        <a:lstStyle/>
        <a:p>
          <a:endParaRPr lang="en-US"/>
        </a:p>
      </dgm:t>
    </dgm:pt>
    <dgm:pt modelId="{488E09D4-E10F-44E6-9246-CC63B9EA9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Moved into coding when QA opportunity arose.</a:t>
          </a:r>
          <a:endParaRPr lang="en-US"/>
        </a:p>
      </dgm:t>
    </dgm:pt>
    <dgm:pt modelId="{F7DA4EBD-664C-47F6-A8CB-9EA6AD725F9C}" type="parTrans" cxnId="{DD0E0A1B-394A-41FF-A9BF-111FA6B53A33}">
      <dgm:prSet/>
      <dgm:spPr/>
      <dgm:t>
        <a:bodyPr/>
        <a:lstStyle/>
        <a:p>
          <a:endParaRPr lang="en-US"/>
        </a:p>
      </dgm:t>
    </dgm:pt>
    <dgm:pt modelId="{35ED4F33-247A-410F-A088-E159EE78E71A}" type="sibTrans" cxnId="{DD0E0A1B-394A-41FF-A9BF-111FA6B53A33}">
      <dgm:prSet/>
      <dgm:spPr/>
      <dgm:t>
        <a:bodyPr/>
        <a:lstStyle/>
        <a:p>
          <a:endParaRPr lang="en-US"/>
        </a:p>
      </dgm:t>
    </dgm:pt>
    <dgm:pt modelId="{0281ABF6-5B45-4F8A-87DA-B63CDDA2B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Now in week 5 at the training academy as a trainee software developer.</a:t>
          </a:r>
          <a:endParaRPr lang="en-US"/>
        </a:p>
      </dgm:t>
    </dgm:pt>
    <dgm:pt modelId="{686A3075-64A1-41E0-8A08-7A4F9F4EA3EA}" type="parTrans" cxnId="{7E987CA7-C1C5-4040-A61D-27F37ADDD0BA}">
      <dgm:prSet/>
      <dgm:spPr/>
      <dgm:t>
        <a:bodyPr/>
        <a:lstStyle/>
        <a:p>
          <a:endParaRPr lang="en-US"/>
        </a:p>
      </dgm:t>
    </dgm:pt>
    <dgm:pt modelId="{5BF699F4-FCF7-4F5D-8AEB-9028F5EB1293}" type="sibTrans" cxnId="{7E987CA7-C1C5-4040-A61D-27F37ADDD0BA}">
      <dgm:prSet/>
      <dgm:spPr/>
      <dgm:t>
        <a:bodyPr/>
        <a:lstStyle/>
        <a:p>
          <a:endParaRPr lang="en-US"/>
        </a:p>
      </dgm:t>
    </dgm:pt>
    <dgm:pt modelId="{CA28A279-426C-4BA1-B829-53924C438696}" type="pres">
      <dgm:prSet presAssocID="{AD7C8FE8-3875-4209-8C88-A93DD3EE5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65BFC-DEC4-4EA8-9600-8270F5ABCAD0}" type="pres">
      <dgm:prSet presAssocID="{AD2C2181-4BAC-48F4-AB52-B1EF20330712}" presName="compNode" presStyleCnt="0"/>
      <dgm:spPr/>
    </dgm:pt>
    <dgm:pt modelId="{56943927-3878-42F3-931D-0C7F0D8C1734}" type="pres">
      <dgm:prSet presAssocID="{AD2C2181-4BAC-48F4-AB52-B1EF20330712}" presName="bgRect" presStyleLbl="bgShp" presStyleIdx="0" presStyleCnt="3"/>
      <dgm:spPr/>
    </dgm:pt>
    <dgm:pt modelId="{5F50F815-0AFA-458E-B7B1-C2BB43168AD4}" type="pres">
      <dgm:prSet presAssocID="{AD2C2181-4BAC-48F4-AB52-B1EF20330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B83D8D3-C5D9-46B7-81F7-08A9B61B0010}" type="pres">
      <dgm:prSet presAssocID="{AD2C2181-4BAC-48F4-AB52-B1EF20330712}" presName="spaceRect" presStyleCnt="0"/>
      <dgm:spPr/>
    </dgm:pt>
    <dgm:pt modelId="{CB0E31A2-7DFA-4699-9C3C-B072A0C9B6F0}" type="pres">
      <dgm:prSet presAssocID="{AD2C2181-4BAC-48F4-AB52-B1EF2033071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401ED2-CF53-459E-A32F-76E83454362C}" type="pres">
      <dgm:prSet presAssocID="{3B069B1B-ED9C-4F22-A078-5BD031261F0E}" presName="sibTrans" presStyleCnt="0"/>
      <dgm:spPr/>
    </dgm:pt>
    <dgm:pt modelId="{23010DAD-DF1F-49FD-A245-7F6DFAD662EE}" type="pres">
      <dgm:prSet presAssocID="{488E09D4-E10F-44E6-9246-CC63B9EA990C}" presName="compNode" presStyleCnt="0"/>
      <dgm:spPr/>
    </dgm:pt>
    <dgm:pt modelId="{8E93002D-2037-44B6-AAB4-CC923729638B}" type="pres">
      <dgm:prSet presAssocID="{488E09D4-E10F-44E6-9246-CC63B9EA990C}" presName="bgRect" presStyleLbl="bgShp" presStyleIdx="1" presStyleCnt="3"/>
      <dgm:spPr/>
    </dgm:pt>
    <dgm:pt modelId="{37F8F350-C51F-4B34-AD92-D766C00C92B2}" type="pres">
      <dgm:prSet presAssocID="{488E09D4-E10F-44E6-9246-CC63B9EA9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326FC408-0715-49A1-99BF-22221EFD63A3}" type="pres">
      <dgm:prSet presAssocID="{488E09D4-E10F-44E6-9246-CC63B9EA990C}" presName="spaceRect" presStyleCnt="0"/>
      <dgm:spPr/>
    </dgm:pt>
    <dgm:pt modelId="{E4CFC7EE-C0FD-4AAE-B878-FE9C805A90F2}" type="pres">
      <dgm:prSet presAssocID="{488E09D4-E10F-44E6-9246-CC63B9EA990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59545B-DCA9-486E-B154-D99EFC25394F}" type="pres">
      <dgm:prSet presAssocID="{35ED4F33-247A-410F-A088-E159EE78E71A}" presName="sibTrans" presStyleCnt="0"/>
      <dgm:spPr/>
    </dgm:pt>
    <dgm:pt modelId="{FA870853-2549-4BAB-BDB8-AFCEDF109FEE}" type="pres">
      <dgm:prSet presAssocID="{0281ABF6-5B45-4F8A-87DA-B63CDDA2BF2D}" presName="compNode" presStyleCnt="0"/>
      <dgm:spPr/>
    </dgm:pt>
    <dgm:pt modelId="{AA07E9FF-4305-43C0-85DE-E9D3B0B83699}" type="pres">
      <dgm:prSet presAssocID="{0281ABF6-5B45-4F8A-87DA-B63CDDA2BF2D}" presName="bgRect" presStyleLbl="bgShp" presStyleIdx="2" presStyleCnt="3"/>
      <dgm:spPr/>
    </dgm:pt>
    <dgm:pt modelId="{9263F675-4B01-401B-AFB0-3737434350DD}" type="pres">
      <dgm:prSet presAssocID="{0281ABF6-5B45-4F8A-87DA-B63CDDA2BF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FBF51D-60E5-4405-AA31-D1E2B057BF02}" type="pres">
      <dgm:prSet presAssocID="{0281ABF6-5B45-4F8A-87DA-B63CDDA2BF2D}" presName="spaceRect" presStyleCnt="0"/>
      <dgm:spPr/>
    </dgm:pt>
    <dgm:pt modelId="{C6D3636A-6433-43E8-9604-F02579677C04}" type="pres">
      <dgm:prSet presAssocID="{0281ABF6-5B45-4F8A-87DA-B63CDDA2BF2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19567-19AF-4B95-AFE9-8C9577520135}" srcId="{AD7C8FE8-3875-4209-8C88-A93DD3EE5274}" destId="{AD2C2181-4BAC-48F4-AB52-B1EF20330712}" srcOrd="0" destOrd="0" parTransId="{A449866F-CCCC-49E3-BD3A-7B9254114815}" sibTransId="{3B069B1B-ED9C-4F22-A078-5BD031261F0E}"/>
    <dgm:cxn modelId="{CB34AEE5-A408-447B-B9E6-45E9FEB4E31E}" type="presOf" srcId="{0281ABF6-5B45-4F8A-87DA-B63CDDA2BF2D}" destId="{C6D3636A-6433-43E8-9604-F02579677C04}" srcOrd="0" destOrd="0" presId="urn:microsoft.com/office/officeart/2018/2/layout/IconVerticalSolidList"/>
    <dgm:cxn modelId="{DD0E0A1B-394A-41FF-A9BF-111FA6B53A33}" srcId="{AD7C8FE8-3875-4209-8C88-A93DD3EE5274}" destId="{488E09D4-E10F-44E6-9246-CC63B9EA990C}" srcOrd="1" destOrd="0" parTransId="{F7DA4EBD-664C-47F6-A8CB-9EA6AD725F9C}" sibTransId="{35ED4F33-247A-410F-A088-E159EE78E71A}"/>
    <dgm:cxn modelId="{12B7B8E8-215F-49AB-8C2F-E1510BD0E9BF}" type="presOf" srcId="{AD2C2181-4BAC-48F4-AB52-B1EF20330712}" destId="{CB0E31A2-7DFA-4699-9C3C-B072A0C9B6F0}" srcOrd="0" destOrd="0" presId="urn:microsoft.com/office/officeart/2018/2/layout/IconVerticalSolidList"/>
    <dgm:cxn modelId="{2336A8D6-2E2E-4AD2-AF0D-005521CD0F86}" type="presOf" srcId="{488E09D4-E10F-44E6-9246-CC63B9EA990C}" destId="{E4CFC7EE-C0FD-4AAE-B878-FE9C805A90F2}" srcOrd="0" destOrd="0" presId="urn:microsoft.com/office/officeart/2018/2/layout/IconVerticalSolidList"/>
    <dgm:cxn modelId="{BD3DE982-2952-44AE-94AE-BE1A08DD9371}" type="presOf" srcId="{AD7C8FE8-3875-4209-8C88-A93DD3EE5274}" destId="{CA28A279-426C-4BA1-B829-53924C438696}" srcOrd="0" destOrd="0" presId="urn:microsoft.com/office/officeart/2018/2/layout/IconVerticalSolidList"/>
    <dgm:cxn modelId="{7E987CA7-C1C5-4040-A61D-27F37ADDD0BA}" srcId="{AD7C8FE8-3875-4209-8C88-A93DD3EE5274}" destId="{0281ABF6-5B45-4F8A-87DA-B63CDDA2BF2D}" srcOrd="2" destOrd="0" parTransId="{686A3075-64A1-41E0-8A08-7A4F9F4EA3EA}" sibTransId="{5BF699F4-FCF7-4F5D-8AEB-9028F5EB1293}"/>
    <dgm:cxn modelId="{5B4B1B81-E71D-4D36-86F1-8836E1064B8C}" type="presParOf" srcId="{CA28A279-426C-4BA1-B829-53924C438696}" destId="{1EB65BFC-DEC4-4EA8-9600-8270F5ABCAD0}" srcOrd="0" destOrd="0" presId="urn:microsoft.com/office/officeart/2018/2/layout/IconVerticalSolidList"/>
    <dgm:cxn modelId="{0889599E-020F-4A2E-AB0F-C34C96478AD2}" type="presParOf" srcId="{1EB65BFC-DEC4-4EA8-9600-8270F5ABCAD0}" destId="{56943927-3878-42F3-931D-0C7F0D8C1734}" srcOrd="0" destOrd="0" presId="urn:microsoft.com/office/officeart/2018/2/layout/IconVerticalSolidList"/>
    <dgm:cxn modelId="{6562A039-8571-4391-AF28-71123CDC8E12}" type="presParOf" srcId="{1EB65BFC-DEC4-4EA8-9600-8270F5ABCAD0}" destId="{5F50F815-0AFA-458E-B7B1-C2BB43168AD4}" srcOrd="1" destOrd="0" presId="urn:microsoft.com/office/officeart/2018/2/layout/IconVerticalSolidList"/>
    <dgm:cxn modelId="{076F5C7A-AD3E-4DBE-BD77-86A1EE4AF2FE}" type="presParOf" srcId="{1EB65BFC-DEC4-4EA8-9600-8270F5ABCAD0}" destId="{1B83D8D3-C5D9-46B7-81F7-08A9B61B0010}" srcOrd="2" destOrd="0" presId="urn:microsoft.com/office/officeart/2018/2/layout/IconVerticalSolidList"/>
    <dgm:cxn modelId="{9655678C-E8EE-4FF4-B0D3-D76313501F9B}" type="presParOf" srcId="{1EB65BFC-DEC4-4EA8-9600-8270F5ABCAD0}" destId="{CB0E31A2-7DFA-4699-9C3C-B072A0C9B6F0}" srcOrd="3" destOrd="0" presId="urn:microsoft.com/office/officeart/2018/2/layout/IconVerticalSolidList"/>
    <dgm:cxn modelId="{509D603F-E9FF-40D7-86E4-6948112FF445}" type="presParOf" srcId="{CA28A279-426C-4BA1-B829-53924C438696}" destId="{74401ED2-CF53-459E-A32F-76E83454362C}" srcOrd="1" destOrd="0" presId="urn:microsoft.com/office/officeart/2018/2/layout/IconVerticalSolidList"/>
    <dgm:cxn modelId="{15AABACD-60E5-42F1-885F-C8E6DD5E2954}" type="presParOf" srcId="{CA28A279-426C-4BA1-B829-53924C438696}" destId="{23010DAD-DF1F-49FD-A245-7F6DFAD662EE}" srcOrd="2" destOrd="0" presId="urn:microsoft.com/office/officeart/2018/2/layout/IconVerticalSolidList"/>
    <dgm:cxn modelId="{7A9C778D-AD74-43C4-B2E2-EA77364E2988}" type="presParOf" srcId="{23010DAD-DF1F-49FD-A245-7F6DFAD662EE}" destId="{8E93002D-2037-44B6-AAB4-CC923729638B}" srcOrd="0" destOrd="0" presId="urn:microsoft.com/office/officeart/2018/2/layout/IconVerticalSolidList"/>
    <dgm:cxn modelId="{70585593-3894-4FF4-BBAC-5F394B9ED083}" type="presParOf" srcId="{23010DAD-DF1F-49FD-A245-7F6DFAD662EE}" destId="{37F8F350-C51F-4B34-AD92-D766C00C92B2}" srcOrd="1" destOrd="0" presId="urn:microsoft.com/office/officeart/2018/2/layout/IconVerticalSolidList"/>
    <dgm:cxn modelId="{36962B96-8501-47A8-AFF4-8B2974FED10F}" type="presParOf" srcId="{23010DAD-DF1F-49FD-A245-7F6DFAD662EE}" destId="{326FC408-0715-49A1-99BF-22221EFD63A3}" srcOrd="2" destOrd="0" presId="urn:microsoft.com/office/officeart/2018/2/layout/IconVerticalSolidList"/>
    <dgm:cxn modelId="{377AD309-815D-4A97-8A77-53D31C2673B4}" type="presParOf" srcId="{23010DAD-DF1F-49FD-A245-7F6DFAD662EE}" destId="{E4CFC7EE-C0FD-4AAE-B878-FE9C805A90F2}" srcOrd="3" destOrd="0" presId="urn:microsoft.com/office/officeart/2018/2/layout/IconVerticalSolidList"/>
    <dgm:cxn modelId="{207BC4CF-5895-478E-AD7B-DBE60252B6FE}" type="presParOf" srcId="{CA28A279-426C-4BA1-B829-53924C438696}" destId="{0759545B-DCA9-486E-B154-D99EFC25394F}" srcOrd="3" destOrd="0" presId="urn:microsoft.com/office/officeart/2018/2/layout/IconVerticalSolidList"/>
    <dgm:cxn modelId="{643E2187-2C34-4D54-9959-055CE136682B}" type="presParOf" srcId="{CA28A279-426C-4BA1-B829-53924C438696}" destId="{FA870853-2549-4BAB-BDB8-AFCEDF109FEE}" srcOrd="4" destOrd="0" presId="urn:microsoft.com/office/officeart/2018/2/layout/IconVerticalSolidList"/>
    <dgm:cxn modelId="{89168E81-38C4-4BC3-BB65-F9F0FBDDBFF4}" type="presParOf" srcId="{FA870853-2549-4BAB-BDB8-AFCEDF109FEE}" destId="{AA07E9FF-4305-43C0-85DE-E9D3B0B83699}" srcOrd="0" destOrd="0" presId="urn:microsoft.com/office/officeart/2018/2/layout/IconVerticalSolidList"/>
    <dgm:cxn modelId="{B94B6BE6-6F58-46CF-A2FD-CE75DA83B9C7}" type="presParOf" srcId="{FA870853-2549-4BAB-BDB8-AFCEDF109FEE}" destId="{9263F675-4B01-401B-AFB0-3737434350DD}" srcOrd="1" destOrd="0" presId="urn:microsoft.com/office/officeart/2018/2/layout/IconVerticalSolidList"/>
    <dgm:cxn modelId="{C86302CC-9F09-4A94-81CB-0451F3F6C8E5}" type="presParOf" srcId="{FA870853-2549-4BAB-BDB8-AFCEDF109FEE}" destId="{04FBF51D-60E5-4405-AA31-D1E2B057BF02}" srcOrd="2" destOrd="0" presId="urn:microsoft.com/office/officeart/2018/2/layout/IconVerticalSolidList"/>
    <dgm:cxn modelId="{467994F5-C8DB-4F84-86E1-C6B681A8F907}" type="presParOf" srcId="{FA870853-2549-4BAB-BDB8-AFCEDF109FEE}" destId="{C6D3636A-6433-43E8-9604-F02579677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A8320-5843-481B-983E-2B83157EC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7AECB2-7792-4352-AE04-09A7181BB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knowledge gained from the 5 weeks spent in the academy training course, I was tasked with the creation of an Inventory Management System (IMS).</a:t>
          </a:r>
          <a:endParaRPr lang="en-US"/>
        </a:p>
      </dgm:t>
    </dgm:pt>
    <dgm:pt modelId="{E5A137F1-9A13-433D-9CF0-D160FB24984A}" type="parTrans" cxnId="{7AA9015A-CCB3-4B5D-94D0-A695B16755AD}">
      <dgm:prSet/>
      <dgm:spPr/>
      <dgm:t>
        <a:bodyPr/>
        <a:lstStyle/>
        <a:p>
          <a:endParaRPr lang="en-US"/>
        </a:p>
      </dgm:t>
    </dgm:pt>
    <dgm:pt modelId="{FE3EEA71-FD55-42E7-AA24-D6AFB26C5791}" type="sibTrans" cxnId="{7AA9015A-CCB3-4B5D-94D0-A695B16755AD}">
      <dgm:prSet/>
      <dgm:spPr/>
      <dgm:t>
        <a:bodyPr/>
        <a:lstStyle/>
        <a:p>
          <a:endParaRPr lang="en-US"/>
        </a:p>
      </dgm:t>
    </dgm:pt>
    <dgm:pt modelId="{D8B45A54-CB65-4359-B9D2-DD0DA435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IMS required implementation of knowledge from various topics, such as:</a:t>
          </a:r>
          <a:endParaRPr lang="en-US" dirty="0"/>
        </a:p>
      </dgm:t>
    </dgm:pt>
    <dgm:pt modelId="{C593EED4-B67F-4C7D-8586-DD2B6B69A48A}" type="parTrans" cxnId="{DF170B52-3D02-40B3-A320-8E65F17A8BF6}">
      <dgm:prSet/>
      <dgm:spPr/>
      <dgm:t>
        <a:bodyPr/>
        <a:lstStyle/>
        <a:p>
          <a:endParaRPr lang="en-US"/>
        </a:p>
      </dgm:t>
    </dgm:pt>
    <dgm:pt modelId="{0683EFED-84D3-438C-87A5-A5E5B37CE4CC}" type="sibTrans" cxnId="{DF170B52-3D02-40B3-A320-8E65F17A8BF6}">
      <dgm:prSet/>
      <dgm:spPr/>
      <dgm:t>
        <a:bodyPr/>
        <a:lstStyle/>
        <a:p>
          <a:endParaRPr lang="en-US"/>
        </a:p>
      </dgm:t>
    </dgm:pt>
    <dgm:pt modelId="{092A3FC2-7E68-4088-8F80-F5BE6F26149C}" type="pres">
      <dgm:prSet presAssocID="{FA4A8320-5843-481B-983E-2B83157EC8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CF4ED-8E57-4982-AFE7-D30DCB00A9ED}" type="pres">
      <dgm:prSet presAssocID="{7A7AECB2-7792-4352-AE04-09A7181BB8CD}" presName="compNode" presStyleCnt="0"/>
      <dgm:spPr/>
    </dgm:pt>
    <dgm:pt modelId="{BCB1561A-3FB4-4BC6-A8E5-DAA673F40677}" type="pres">
      <dgm:prSet presAssocID="{7A7AECB2-7792-4352-AE04-09A7181BB8CD}" presName="bgRect" presStyleLbl="bgShp" presStyleIdx="0" presStyleCnt="2"/>
      <dgm:spPr/>
    </dgm:pt>
    <dgm:pt modelId="{25A1FD35-8BE6-4C34-BDA4-5317ED8160AF}" type="pres">
      <dgm:prSet presAssocID="{7A7AECB2-7792-4352-AE04-09A7181BB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ABA95-E4EA-48E6-8315-504FE911FEF8}" type="pres">
      <dgm:prSet presAssocID="{7A7AECB2-7792-4352-AE04-09A7181BB8CD}" presName="spaceRect" presStyleCnt="0"/>
      <dgm:spPr/>
    </dgm:pt>
    <dgm:pt modelId="{25390FCF-9C97-4BAB-9CA7-A7E340E26799}" type="pres">
      <dgm:prSet presAssocID="{7A7AECB2-7792-4352-AE04-09A7181BB8C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261950-E29C-49CF-A447-F34D9FA311D7}" type="pres">
      <dgm:prSet presAssocID="{FE3EEA71-FD55-42E7-AA24-D6AFB26C5791}" presName="sibTrans" presStyleCnt="0"/>
      <dgm:spPr/>
    </dgm:pt>
    <dgm:pt modelId="{B952EFF2-F06D-427C-9FA9-EA65A95C4326}" type="pres">
      <dgm:prSet presAssocID="{D8B45A54-CB65-4359-B9D2-DD0DA4353228}" presName="compNode" presStyleCnt="0"/>
      <dgm:spPr/>
    </dgm:pt>
    <dgm:pt modelId="{8A45F381-5441-4472-A887-F50A19A2B721}" type="pres">
      <dgm:prSet presAssocID="{D8B45A54-CB65-4359-B9D2-DD0DA4353228}" presName="bgRect" presStyleLbl="bgShp" presStyleIdx="1" presStyleCnt="2"/>
      <dgm:spPr/>
    </dgm:pt>
    <dgm:pt modelId="{B5CF69F9-6EEF-43B5-9919-C0D987C2626C}" type="pres">
      <dgm:prSet presAssocID="{D8B45A54-CB65-4359-B9D2-DD0DA4353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0235A9D-AA82-4FBB-A763-34FC569E7860}" type="pres">
      <dgm:prSet presAssocID="{D8B45A54-CB65-4359-B9D2-DD0DA4353228}" presName="spaceRect" presStyleCnt="0"/>
      <dgm:spPr/>
    </dgm:pt>
    <dgm:pt modelId="{98C9F4B7-B9F6-416B-B3BD-3E2A250EDDD4}" type="pres">
      <dgm:prSet presAssocID="{D8B45A54-CB65-4359-B9D2-DD0DA435322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70B52-3D02-40B3-A320-8E65F17A8BF6}" srcId="{FA4A8320-5843-481B-983E-2B83157EC8A4}" destId="{D8B45A54-CB65-4359-B9D2-DD0DA4353228}" srcOrd="1" destOrd="0" parTransId="{C593EED4-B67F-4C7D-8586-DD2B6B69A48A}" sibTransId="{0683EFED-84D3-438C-87A5-A5E5B37CE4CC}"/>
    <dgm:cxn modelId="{7ED1BACB-DC7B-4650-B7BB-6C037A9B636A}" type="presOf" srcId="{7A7AECB2-7792-4352-AE04-09A7181BB8CD}" destId="{25390FCF-9C97-4BAB-9CA7-A7E340E26799}" srcOrd="0" destOrd="0" presId="urn:microsoft.com/office/officeart/2018/2/layout/IconVerticalSolidList"/>
    <dgm:cxn modelId="{7AA9015A-CCB3-4B5D-94D0-A695B16755AD}" srcId="{FA4A8320-5843-481B-983E-2B83157EC8A4}" destId="{7A7AECB2-7792-4352-AE04-09A7181BB8CD}" srcOrd="0" destOrd="0" parTransId="{E5A137F1-9A13-433D-9CF0-D160FB24984A}" sibTransId="{FE3EEA71-FD55-42E7-AA24-D6AFB26C5791}"/>
    <dgm:cxn modelId="{53601B25-39BB-4E40-9551-A3A326BACDE2}" type="presOf" srcId="{D8B45A54-CB65-4359-B9D2-DD0DA4353228}" destId="{98C9F4B7-B9F6-416B-B3BD-3E2A250EDDD4}" srcOrd="0" destOrd="0" presId="urn:microsoft.com/office/officeart/2018/2/layout/IconVerticalSolidList"/>
    <dgm:cxn modelId="{6976256D-F5CD-404C-8C7A-AE144B5E424F}" type="presOf" srcId="{FA4A8320-5843-481B-983E-2B83157EC8A4}" destId="{092A3FC2-7E68-4088-8F80-F5BE6F26149C}" srcOrd="0" destOrd="0" presId="urn:microsoft.com/office/officeart/2018/2/layout/IconVerticalSolidList"/>
    <dgm:cxn modelId="{C4C02827-4E3C-4F55-BB2A-BBB54B773D89}" type="presParOf" srcId="{092A3FC2-7E68-4088-8F80-F5BE6F26149C}" destId="{894CF4ED-8E57-4982-AFE7-D30DCB00A9ED}" srcOrd="0" destOrd="0" presId="urn:microsoft.com/office/officeart/2018/2/layout/IconVerticalSolidList"/>
    <dgm:cxn modelId="{2D747F39-4FCC-48B8-999F-7AB93D34CAA2}" type="presParOf" srcId="{894CF4ED-8E57-4982-AFE7-D30DCB00A9ED}" destId="{BCB1561A-3FB4-4BC6-A8E5-DAA673F40677}" srcOrd="0" destOrd="0" presId="urn:microsoft.com/office/officeart/2018/2/layout/IconVerticalSolidList"/>
    <dgm:cxn modelId="{56B879F5-7B3E-46B8-89F4-EA4E700D49AA}" type="presParOf" srcId="{894CF4ED-8E57-4982-AFE7-D30DCB00A9ED}" destId="{25A1FD35-8BE6-4C34-BDA4-5317ED8160AF}" srcOrd="1" destOrd="0" presId="urn:microsoft.com/office/officeart/2018/2/layout/IconVerticalSolidList"/>
    <dgm:cxn modelId="{2EE6BB4F-DE23-47A6-94D7-441EB56A356D}" type="presParOf" srcId="{894CF4ED-8E57-4982-AFE7-D30DCB00A9ED}" destId="{ABBABA95-E4EA-48E6-8315-504FE911FEF8}" srcOrd="2" destOrd="0" presId="urn:microsoft.com/office/officeart/2018/2/layout/IconVerticalSolidList"/>
    <dgm:cxn modelId="{C6644C13-F7A9-432D-B61C-DF1B64B3C69B}" type="presParOf" srcId="{894CF4ED-8E57-4982-AFE7-D30DCB00A9ED}" destId="{25390FCF-9C97-4BAB-9CA7-A7E340E26799}" srcOrd="3" destOrd="0" presId="urn:microsoft.com/office/officeart/2018/2/layout/IconVerticalSolidList"/>
    <dgm:cxn modelId="{A59D6C57-8953-4E85-8C3B-27E5AB0202E4}" type="presParOf" srcId="{092A3FC2-7E68-4088-8F80-F5BE6F26149C}" destId="{7B261950-E29C-49CF-A447-F34D9FA311D7}" srcOrd="1" destOrd="0" presId="urn:microsoft.com/office/officeart/2018/2/layout/IconVerticalSolidList"/>
    <dgm:cxn modelId="{5C949F82-05E4-4955-AEA2-A83EB932BBF7}" type="presParOf" srcId="{092A3FC2-7E68-4088-8F80-F5BE6F26149C}" destId="{B952EFF2-F06D-427C-9FA9-EA65A95C4326}" srcOrd="2" destOrd="0" presId="urn:microsoft.com/office/officeart/2018/2/layout/IconVerticalSolidList"/>
    <dgm:cxn modelId="{E6A281C4-E657-43C0-A77E-9F9A217B2CE4}" type="presParOf" srcId="{B952EFF2-F06D-427C-9FA9-EA65A95C4326}" destId="{8A45F381-5441-4472-A887-F50A19A2B721}" srcOrd="0" destOrd="0" presId="urn:microsoft.com/office/officeart/2018/2/layout/IconVerticalSolidList"/>
    <dgm:cxn modelId="{9E9E3467-A960-4878-B1A9-11271CF955CD}" type="presParOf" srcId="{B952EFF2-F06D-427C-9FA9-EA65A95C4326}" destId="{B5CF69F9-6EEF-43B5-9919-C0D987C2626C}" srcOrd="1" destOrd="0" presId="urn:microsoft.com/office/officeart/2018/2/layout/IconVerticalSolidList"/>
    <dgm:cxn modelId="{1D90AE9C-ACF2-4D00-9D43-16F0946EDBB9}" type="presParOf" srcId="{B952EFF2-F06D-427C-9FA9-EA65A95C4326}" destId="{60235A9D-AA82-4FBB-A763-34FC569E7860}" srcOrd="2" destOrd="0" presId="urn:microsoft.com/office/officeart/2018/2/layout/IconVerticalSolidList"/>
    <dgm:cxn modelId="{F07EB921-02C3-4298-9537-35C5D7462030}" type="presParOf" srcId="{B952EFF2-F06D-427C-9FA9-EA65A95C4326}" destId="{98C9F4B7-B9F6-416B-B3BD-3E2A250ED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535B-62F9-4219-8753-694FE4F02D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8BFC1-23B7-420F-9E28-7E90C4F2C9FD}">
      <dgm:prSet/>
      <dgm:spPr/>
      <dgm:t>
        <a:bodyPr/>
        <a:lstStyle/>
        <a:p>
          <a:r>
            <a:rPr lang="en-GB" baseline="0"/>
            <a:t>Databases</a:t>
          </a:r>
          <a:endParaRPr lang="en-US"/>
        </a:p>
      </dgm:t>
    </dgm:pt>
    <dgm:pt modelId="{81AEB6D0-E0A2-4F15-A24D-746A9A651D09}" type="parTrans" cxnId="{70E4003E-1D7C-49DF-AD3F-4E0E42FDFD35}">
      <dgm:prSet/>
      <dgm:spPr/>
      <dgm:t>
        <a:bodyPr/>
        <a:lstStyle/>
        <a:p>
          <a:endParaRPr lang="en-US"/>
        </a:p>
      </dgm:t>
    </dgm:pt>
    <dgm:pt modelId="{D52CC634-07CD-42FA-B26B-4CE95579917A}" type="sibTrans" cxnId="{70E4003E-1D7C-49DF-AD3F-4E0E42FDFD35}">
      <dgm:prSet/>
      <dgm:spPr/>
      <dgm:t>
        <a:bodyPr/>
        <a:lstStyle/>
        <a:p>
          <a:endParaRPr lang="en-US"/>
        </a:p>
      </dgm:t>
    </dgm:pt>
    <dgm:pt modelId="{A822FA7E-D125-4AAB-A338-E5B5F817F2FA}">
      <dgm:prSet/>
      <dgm:spPr/>
      <dgm:t>
        <a:bodyPr/>
        <a:lstStyle/>
        <a:p>
          <a:r>
            <a:rPr lang="en-GB" baseline="0"/>
            <a:t>Cloud Fundamentals</a:t>
          </a:r>
          <a:endParaRPr lang="en-US"/>
        </a:p>
      </dgm:t>
    </dgm:pt>
    <dgm:pt modelId="{8EB4698C-7D28-4993-852B-2436D58ADA9A}" type="parTrans" cxnId="{5C7BB52D-AD0D-4881-8D5E-622D2CE9D17D}">
      <dgm:prSet/>
      <dgm:spPr/>
      <dgm:t>
        <a:bodyPr/>
        <a:lstStyle/>
        <a:p>
          <a:endParaRPr lang="en-US"/>
        </a:p>
      </dgm:t>
    </dgm:pt>
    <dgm:pt modelId="{61DDB732-673C-455A-A909-DF2C4F3D6519}" type="sibTrans" cxnId="{5C7BB52D-AD0D-4881-8D5E-622D2CE9D17D}">
      <dgm:prSet/>
      <dgm:spPr/>
      <dgm:t>
        <a:bodyPr/>
        <a:lstStyle/>
        <a:p>
          <a:endParaRPr lang="en-US"/>
        </a:p>
      </dgm:t>
    </dgm:pt>
    <dgm:pt modelId="{1850EF27-2370-4380-8E35-5737E52B7643}">
      <dgm:prSet/>
      <dgm:spPr/>
      <dgm:t>
        <a:bodyPr/>
        <a:lstStyle/>
        <a:p>
          <a:r>
            <a:rPr lang="en-GB" baseline="0"/>
            <a:t>Programming Fundamentals</a:t>
          </a:r>
          <a:endParaRPr lang="en-US"/>
        </a:p>
      </dgm:t>
    </dgm:pt>
    <dgm:pt modelId="{83E24662-BCC2-45F6-8E71-A6C1C3490964}" type="parTrans" cxnId="{587A6ECC-6E93-4FB5-AA2C-B99B89B721BF}">
      <dgm:prSet/>
      <dgm:spPr/>
      <dgm:t>
        <a:bodyPr/>
        <a:lstStyle/>
        <a:p>
          <a:endParaRPr lang="en-US"/>
        </a:p>
      </dgm:t>
    </dgm:pt>
    <dgm:pt modelId="{BDADF7E0-DF68-424B-8D2D-3681F0242C79}" type="sibTrans" cxnId="{587A6ECC-6E93-4FB5-AA2C-B99B89B721BF}">
      <dgm:prSet/>
      <dgm:spPr/>
      <dgm:t>
        <a:bodyPr/>
        <a:lstStyle/>
        <a:p>
          <a:endParaRPr lang="en-US"/>
        </a:p>
      </dgm:t>
    </dgm:pt>
    <dgm:pt modelId="{11E5C091-B76B-40E8-AB23-12CCB02355B5}">
      <dgm:prSet/>
      <dgm:spPr/>
      <dgm:t>
        <a:bodyPr/>
        <a:lstStyle/>
        <a:p>
          <a:r>
            <a:rPr lang="en-GB" baseline="0"/>
            <a:t>Continuous Integration</a:t>
          </a:r>
          <a:endParaRPr lang="en-US"/>
        </a:p>
      </dgm:t>
    </dgm:pt>
    <dgm:pt modelId="{1A864EE0-D37F-4F92-8E86-19B2C96F5677}" type="parTrans" cxnId="{4BFE4E15-66CB-45F8-8E67-B8AA767A6F29}">
      <dgm:prSet/>
      <dgm:spPr/>
      <dgm:t>
        <a:bodyPr/>
        <a:lstStyle/>
        <a:p>
          <a:endParaRPr lang="en-US"/>
        </a:p>
      </dgm:t>
    </dgm:pt>
    <dgm:pt modelId="{476B7B1D-56FF-41EA-A4D8-65908181376B}" type="sibTrans" cxnId="{4BFE4E15-66CB-45F8-8E67-B8AA767A6F29}">
      <dgm:prSet/>
      <dgm:spPr/>
      <dgm:t>
        <a:bodyPr/>
        <a:lstStyle/>
        <a:p>
          <a:endParaRPr lang="en-US"/>
        </a:p>
      </dgm:t>
    </dgm:pt>
    <dgm:pt modelId="{F9D0A6EB-79E1-4816-91AC-F95BAB45C790}">
      <dgm:prSet/>
      <dgm:spPr/>
      <dgm:t>
        <a:bodyPr/>
        <a:lstStyle/>
        <a:p>
          <a:r>
            <a:rPr lang="en-GB" baseline="0"/>
            <a:t>Automated Testing</a:t>
          </a:r>
          <a:endParaRPr lang="en-US"/>
        </a:p>
      </dgm:t>
    </dgm:pt>
    <dgm:pt modelId="{F60AC2A6-4DF0-4E47-92F5-517E38BA9194}" type="parTrans" cxnId="{19B075C6-AA86-41B1-BC77-3766A68D1235}">
      <dgm:prSet/>
      <dgm:spPr/>
      <dgm:t>
        <a:bodyPr/>
        <a:lstStyle/>
        <a:p>
          <a:endParaRPr lang="en-US"/>
        </a:p>
      </dgm:t>
    </dgm:pt>
    <dgm:pt modelId="{A1A27600-8086-443A-925E-403969B5D13D}" type="sibTrans" cxnId="{19B075C6-AA86-41B1-BC77-3766A68D1235}">
      <dgm:prSet/>
      <dgm:spPr/>
      <dgm:t>
        <a:bodyPr/>
        <a:lstStyle/>
        <a:p>
          <a:endParaRPr lang="en-US"/>
        </a:p>
      </dgm:t>
    </dgm:pt>
    <dgm:pt modelId="{2A1E5064-38E6-4104-8B5D-4D3789B3ED0C}">
      <dgm:prSet/>
      <dgm:spPr/>
      <dgm:t>
        <a:bodyPr/>
        <a:lstStyle/>
        <a:p>
          <a:r>
            <a:rPr lang="en-GB" baseline="0"/>
            <a:t>Agile &amp; Project Management</a:t>
          </a:r>
          <a:endParaRPr lang="en-US"/>
        </a:p>
      </dgm:t>
    </dgm:pt>
    <dgm:pt modelId="{677870DD-E576-48B1-9470-6E89F5CE43FC}" type="sibTrans" cxnId="{FB3F85A8-A836-4C88-B529-E8324DBACD6C}">
      <dgm:prSet/>
      <dgm:spPr/>
      <dgm:t>
        <a:bodyPr/>
        <a:lstStyle/>
        <a:p>
          <a:endParaRPr lang="en-US"/>
        </a:p>
      </dgm:t>
    </dgm:pt>
    <dgm:pt modelId="{5C5A53EC-A39E-4387-89F8-60E3D3BB3AE1}" type="parTrans" cxnId="{FB3F85A8-A836-4C88-B529-E8324DBACD6C}">
      <dgm:prSet/>
      <dgm:spPr/>
      <dgm:t>
        <a:bodyPr/>
        <a:lstStyle/>
        <a:p>
          <a:endParaRPr lang="en-US"/>
        </a:p>
      </dgm:t>
    </dgm:pt>
    <dgm:pt modelId="{2F7AC4A4-35AF-4CAC-94F4-8BDE07562AD9}" type="pres">
      <dgm:prSet presAssocID="{C802535B-62F9-4219-8753-694FE4F02D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FE9BF-BB1E-428D-8D48-3B26F1C2F248}" type="pres">
      <dgm:prSet presAssocID="{2A1E5064-38E6-4104-8B5D-4D3789B3ED0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F383-0CDF-4CDA-9958-116D6EB4FD28}" type="pres">
      <dgm:prSet presAssocID="{677870DD-E576-48B1-9470-6E89F5CE43FC}" presName="sibTrans" presStyleCnt="0"/>
      <dgm:spPr/>
    </dgm:pt>
    <dgm:pt modelId="{4830EDE4-A81A-4E8C-A35A-C1546AD5EBF1}" type="pres">
      <dgm:prSet presAssocID="{3B68BFC1-23B7-420F-9E28-7E90C4F2C9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01AA0-C00C-41F3-B7B9-9B52D34506BB}" type="pres">
      <dgm:prSet presAssocID="{D52CC634-07CD-42FA-B26B-4CE95579917A}" presName="sibTrans" presStyleCnt="0"/>
      <dgm:spPr/>
    </dgm:pt>
    <dgm:pt modelId="{B297AC03-EE0A-43AE-B14D-EF43B5BD6282}" type="pres">
      <dgm:prSet presAssocID="{A822FA7E-D125-4AAB-A338-E5B5F817F2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E539-BC9D-4D7A-A1B8-201078941D0E}" type="pres">
      <dgm:prSet presAssocID="{61DDB732-673C-455A-A909-DF2C4F3D6519}" presName="sibTrans" presStyleCnt="0"/>
      <dgm:spPr/>
    </dgm:pt>
    <dgm:pt modelId="{39B05292-5C7E-420C-9CBE-037CE297FA72}" type="pres">
      <dgm:prSet presAssocID="{1850EF27-2370-4380-8E35-5737E52B76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0F5-16AA-4B08-8107-2831093325FE}" type="pres">
      <dgm:prSet presAssocID="{BDADF7E0-DF68-424B-8D2D-3681F0242C79}" presName="sibTrans" presStyleCnt="0"/>
      <dgm:spPr/>
    </dgm:pt>
    <dgm:pt modelId="{48E30110-D3F7-4309-A8D2-E09612EBDD01}" type="pres">
      <dgm:prSet presAssocID="{11E5C091-B76B-40E8-AB23-12CCB02355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57AB-1EC7-48B8-B861-7408ADFBB269}" type="pres">
      <dgm:prSet presAssocID="{476B7B1D-56FF-41EA-A4D8-65908181376B}" presName="sibTrans" presStyleCnt="0"/>
      <dgm:spPr/>
    </dgm:pt>
    <dgm:pt modelId="{3D739E9A-279B-4CB4-ACAB-39A25ACACF66}" type="pres">
      <dgm:prSet presAssocID="{F9D0A6EB-79E1-4816-91AC-F95BAB45C7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6A22F-BAE5-49FD-B596-40ADA0A50CAB}" type="presOf" srcId="{1850EF27-2370-4380-8E35-5737E52B7643}" destId="{39B05292-5C7E-420C-9CBE-037CE297FA72}" srcOrd="0" destOrd="0" presId="urn:microsoft.com/office/officeart/2005/8/layout/default"/>
    <dgm:cxn modelId="{E4050DCD-8CB3-462E-9B75-3FF1DDFB7FCE}" type="presOf" srcId="{C802535B-62F9-4219-8753-694FE4F02D3A}" destId="{2F7AC4A4-35AF-4CAC-94F4-8BDE07562AD9}" srcOrd="0" destOrd="0" presId="urn:microsoft.com/office/officeart/2005/8/layout/default"/>
    <dgm:cxn modelId="{FC2A866B-1415-4815-9ADF-F8F3D7789331}" type="presOf" srcId="{2A1E5064-38E6-4104-8B5D-4D3789B3ED0C}" destId="{90AFE9BF-BB1E-428D-8D48-3B26F1C2F248}" srcOrd="0" destOrd="0" presId="urn:microsoft.com/office/officeart/2005/8/layout/default"/>
    <dgm:cxn modelId="{B4F5DB5F-A6DA-4F32-8832-A488D8BF984A}" type="presOf" srcId="{F9D0A6EB-79E1-4816-91AC-F95BAB45C790}" destId="{3D739E9A-279B-4CB4-ACAB-39A25ACACF66}" srcOrd="0" destOrd="0" presId="urn:microsoft.com/office/officeart/2005/8/layout/default"/>
    <dgm:cxn modelId="{D03BC700-F4CD-4D82-8D66-27CEF9EDA175}" type="presOf" srcId="{A822FA7E-D125-4AAB-A338-E5B5F817F2FA}" destId="{B297AC03-EE0A-43AE-B14D-EF43B5BD6282}" srcOrd="0" destOrd="0" presId="urn:microsoft.com/office/officeart/2005/8/layout/default"/>
    <dgm:cxn modelId="{4BFE4E15-66CB-45F8-8E67-B8AA767A6F29}" srcId="{C802535B-62F9-4219-8753-694FE4F02D3A}" destId="{11E5C091-B76B-40E8-AB23-12CCB02355B5}" srcOrd="4" destOrd="0" parTransId="{1A864EE0-D37F-4F92-8E86-19B2C96F5677}" sibTransId="{476B7B1D-56FF-41EA-A4D8-65908181376B}"/>
    <dgm:cxn modelId="{587A6ECC-6E93-4FB5-AA2C-B99B89B721BF}" srcId="{C802535B-62F9-4219-8753-694FE4F02D3A}" destId="{1850EF27-2370-4380-8E35-5737E52B7643}" srcOrd="3" destOrd="0" parTransId="{83E24662-BCC2-45F6-8E71-A6C1C3490964}" sibTransId="{BDADF7E0-DF68-424B-8D2D-3681F0242C79}"/>
    <dgm:cxn modelId="{70E4003E-1D7C-49DF-AD3F-4E0E42FDFD35}" srcId="{C802535B-62F9-4219-8753-694FE4F02D3A}" destId="{3B68BFC1-23B7-420F-9E28-7E90C4F2C9FD}" srcOrd="1" destOrd="0" parTransId="{81AEB6D0-E0A2-4F15-A24D-746A9A651D09}" sibTransId="{D52CC634-07CD-42FA-B26B-4CE95579917A}"/>
    <dgm:cxn modelId="{FB3F85A8-A836-4C88-B529-E8324DBACD6C}" srcId="{C802535B-62F9-4219-8753-694FE4F02D3A}" destId="{2A1E5064-38E6-4104-8B5D-4D3789B3ED0C}" srcOrd="0" destOrd="0" parTransId="{5C5A53EC-A39E-4387-89F8-60E3D3BB3AE1}" sibTransId="{677870DD-E576-48B1-9470-6E89F5CE43FC}"/>
    <dgm:cxn modelId="{19B075C6-AA86-41B1-BC77-3766A68D1235}" srcId="{C802535B-62F9-4219-8753-694FE4F02D3A}" destId="{F9D0A6EB-79E1-4816-91AC-F95BAB45C790}" srcOrd="5" destOrd="0" parTransId="{F60AC2A6-4DF0-4E47-92F5-517E38BA9194}" sibTransId="{A1A27600-8086-443A-925E-403969B5D13D}"/>
    <dgm:cxn modelId="{BEC4E6CA-E544-4F0A-93F7-3FB9C5E064E8}" type="presOf" srcId="{3B68BFC1-23B7-420F-9E28-7E90C4F2C9FD}" destId="{4830EDE4-A81A-4E8C-A35A-C1546AD5EBF1}" srcOrd="0" destOrd="0" presId="urn:microsoft.com/office/officeart/2005/8/layout/default"/>
    <dgm:cxn modelId="{7447A36B-3D7D-4E69-886B-061A6D672EA3}" type="presOf" srcId="{11E5C091-B76B-40E8-AB23-12CCB02355B5}" destId="{48E30110-D3F7-4309-A8D2-E09612EBDD01}" srcOrd="0" destOrd="0" presId="urn:microsoft.com/office/officeart/2005/8/layout/default"/>
    <dgm:cxn modelId="{5C7BB52D-AD0D-4881-8D5E-622D2CE9D17D}" srcId="{C802535B-62F9-4219-8753-694FE4F02D3A}" destId="{A822FA7E-D125-4AAB-A338-E5B5F817F2FA}" srcOrd="2" destOrd="0" parTransId="{8EB4698C-7D28-4993-852B-2436D58ADA9A}" sibTransId="{61DDB732-673C-455A-A909-DF2C4F3D6519}"/>
    <dgm:cxn modelId="{4BF7BB6C-F5A9-41B3-8034-8813A6458270}" type="presParOf" srcId="{2F7AC4A4-35AF-4CAC-94F4-8BDE07562AD9}" destId="{90AFE9BF-BB1E-428D-8D48-3B26F1C2F248}" srcOrd="0" destOrd="0" presId="urn:microsoft.com/office/officeart/2005/8/layout/default"/>
    <dgm:cxn modelId="{29FEA42F-EC07-4AA0-A1EA-6645C8EFB8FC}" type="presParOf" srcId="{2F7AC4A4-35AF-4CAC-94F4-8BDE07562AD9}" destId="{0696F383-0CDF-4CDA-9958-116D6EB4FD28}" srcOrd="1" destOrd="0" presId="urn:microsoft.com/office/officeart/2005/8/layout/default"/>
    <dgm:cxn modelId="{2E389D9B-BF26-4785-8447-3AE40E01AEB4}" type="presParOf" srcId="{2F7AC4A4-35AF-4CAC-94F4-8BDE07562AD9}" destId="{4830EDE4-A81A-4E8C-A35A-C1546AD5EBF1}" srcOrd="2" destOrd="0" presId="urn:microsoft.com/office/officeart/2005/8/layout/default"/>
    <dgm:cxn modelId="{832FE3EE-63FB-42BC-9908-894347F6FBE3}" type="presParOf" srcId="{2F7AC4A4-35AF-4CAC-94F4-8BDE07562AD9}" destId="{EFE01AA0-C00C-41F3-B7B9-9B52D34506BB}" srcOrd="3" destOrd="0" presId="urn:microsoft.com/office/officeart/2005/8/layout/default"/>
    <dgm:cxn modelId="{C0126C53-B7C0-4645-ADD6-E83A3CFA089A}" type="presParOf" srcId="{2F7AC4A4-35AF-4CAC-94F4-8BDE07562AD9}" destId="{B297AC03-EE0A-43AE-B14D-EF43B5BD6282}" srcOrd="4" destOrd="0" presId="urn:microsoft.com/office/officeart/2005/8/layout/default"/>
    <dgm:cxn modelId="{3A08CEDE-D6FE-4514-B7CB-A5C33209638B}" type="presParOf" srcId="{2F7AC4A4-35AF-4CAC-94F4-8BDE07562AD9}" destId="{7640E539-BC9D-4D7A-A1B8-201078941D0E}" srcOrd="5" destOrd="0" presId="urn:microsoft.com/office/officeart/2005/8/layout/default"/>
    <dgm:cxn modelId="{1AAC9EE1-7F11-40D4-BA8D-B16A7C0DF7C9}" type="presParOf" srcId="{2F7AC4A4-35AF-4CAC-94F4-8BDE07562AD9}" destId="{39B05292-5C7E-420C-9CBE-037CE297FA72}" srcOrd="6" destOrd="0" presId="urn:microsoft.com/office/officeart/2005/8/layout/default"/>
    <dgm:cxn modelId="{A48FF50F-D98F-4B50-BC33-1247C9EBA36F}" type="presParOf" srcId="{2F7AC4A4-35AF-4CAC-94F4-8BDE07562AD9}" destId="{58F1F0F5-16AA-4B08-8107-2831093325FE}" srcOrd="7" destOrd="0" presId="urn:microsoft.com/office/officeart/2005/8/layout/default"/>
    <dgm:cxn modelId="{5620A750-9446-4502-AF83-C94A9E163838}" type="presParOf" srcId="{2F7AC4A4-35AF-4CAC-94F4-8BDE07562AD9}" destId="{48E30110-D3F7-4309-A8D2-E09612EBDD01}" srcOrd="8" destOrd="0" presId="urn:microsoft.com/office/officeart/2005/8/layout/default"/>
    <dgm:cxn modelId="{FB2E80BE-4818-492D-AA01-2D9B041DB7DA}" type="presParOf" srcId="{2F7AC4A4-35AF-4CAC-94F4-8BDE07562AD9}" destId="{954C57AB-1EC7-48B8-B861-7408ADFBB269}" srcOrd="9" destOrd="0" presId="urn:microsoft.com/office/officeart/2005/8/layout/default"/>
    <dgm:cxn modelId="{94EE234B-3B0C-480A-9C72-109FEE913752}" type="presParOf" srcId="{2F7AC4A4-35AF-4CAC-94F4-8BDE07562AD9}" destId="{3D739E9A-279B-4CB4-ACAB-39A25ACACF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FBCD-F10D-4A09-B27D-E7A63B77C3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EE72A6-7F28-43BF-A5F2-DD0C69855A2A}">
      <dgm:prSet/>
      <dgm:spPr/>
      <dgm:t>
        <a:bodyPr/>
        <a:lstStyle/>
        <a:p>
          <a:pPr>
            <a:defRPr cap="all"/>
          </a:pPr>
          <a:r>
            <a:rPr lang="en-GB"/>
            <a:t>Kanban Board Utilised</a:t>
          </a:r>
          <a:endParaRPr lang="en-US"/>
        </a:p>
      </dgm:t>
    </dgm:pt>
    <dgm:pt modelId="{B8B42620-F226-41B8-8472-FCC31DE35825}" type="parTrans" cxnId="{608B637B-7970-445C-BCAC-59EBE954B88E}">
      <dgm:prSet/>
      <dgm:spPr/>
      <dgm:t>
        <a:bodyPr/>
        <a:lstStyle/>
        <a:p>
          <a:endParaRPr lang="en-US"/>
        </a:p>
      </dgm:t>
    </dgm:pt>
    <dgm:pt modelId="{7AF661E7-3E2F-4C59-BBBC-0EC6D0C2564A}" type="sibTrans" cxnId="{608B637B-7970-445C-BCAC-59EBE954B88E}">
      <dgm:prSet/>
      <dgm:spPr/>
      <dgm:t>
        <a:bodyPr/>
        <a:lstStyle/>
        <a:p>
          <a:endParaRPr lang="en-US"/>
        </a:p>
      </dgm:t>
    </dgm:pt>
    <dgm:pt modelId="{1342D0FE-A788-47A1-8EE2-192F538856CD}">
      <dgm:prSet/>
      <dgm:spPr/>
      <dgm:t>
        <a:bodyPr/>
        <a:lstStyle/>
        <a:p>
          <a:pPr>
            <a:defRPr cap="all"/>
          </a:pPr>
          <a:r>
            <a:rPr lang="en-GB"/>
            <a:t>Trello board used to keep track of the workload.</a:t>
          </a:r>
          <a:endParaRPr lang="en-US"/>
        </a:p>
      </dgm:t>
    </dgm:pt>
    <dgm:pt modelId="{FF0C91A5-691B-43D1-8090-264DA7C28E74}" type="parTrans" cxnId="{852285ED-7CEC-4359-A970-A8B25B3B6B03}">
      <dgm:prSet/>
      <dgm:spPr/>
      <dgm:t>
        <a:bodyPr/>
        <a:lstStyle/>
        <a:p>
          <a:endParaRPr lang="en-US"/>
        </a:p>
      </dgm:t>
    </dgm:pt>
    <dgm:pt modelId="{E8E5605F-029C-4DA7-A90F-4ED52B30018F}" type="sibTrans" cxnId="{852285ED-7CEC-4359-A970-A8B25B3B6B03}">
      <dgm:prSet/>
      <dgm:spPr/>
      <dgm:t>
        <a:bodyPr/>
        <a:lstStyle/>
        <a:p>
          <a:endParaRPr lang="en-US"/>
        </a:p>
      </dgm:t>
    </dgm:pt>
    <dgm:pt modelId="{AB2302B1-8AD0-4642-BE1E-0347B124D670}">
      <dgm:prSet/>
      <dgm:spPr/>
      <dgm:t>
        <a:bodyPr/>
        <a:lstStyle/>
        <a:p>
          <a:pPr>
            <a:defRPr cap="all"/>
          </a:pPr>
          <a:r>
            <a:rPr lang="en-GB"/>
            <a:t>ERD diagram used to design database.</a:t>
          </a:r>
          <a:endParaRPr lang="en-US"/>
        </a:p>
      </dgm:t>
    </dgm:pt>
    <dgm:pt modelId="{F01D03E7-0475-4E11-A6E4-987967514FCE}" type="parTrans" cxnId="{5BC709EF-5F00-427C-AC66-191DEA684DE4}">
      <dgm:prSet/>
      <dgm:spPr/>
      <dgm:t>
        <a:bodyPr/>
        <a:lstStyle/>
        <a:p>
          <a:endParaRPr lang="en-US"/>
        </a:p>
      </dgm:t>
    </dgm:pt>
    <dgm:pt modelId="{7F94EF05-0C39-4F9C-9A48-51352C6B31D3}" type="sibTrans" cxnId="{5BC709EF-5F00-427C-AC66-191DEA684DE4}">
      <dgm:prSet/>
      <dgm:spPr/>
      <dgm:t>
        <a:bodyPr/>
        <a:lstStyle/>
        <a:p>
          <a:endParaRPr lang="en-US"/>
        </a:p>
      </dgm:t>
    </dgm:pt>
    <dgm:pt modelId="{2359ACC4-85A4-45D4-8500-E5B8C5333043}">
      <dgm:prSet/>
      <dgm:spPr/>
      <dgm:t>
        <a:bodyPr/>
        <a:lstStyle/>
        <a:p>
          <a:pPr>
            <a:defRPr cap="all"/>
          </a:pPr>
          <a:r>
            <a:rPr lang="en-GB"/>
            <a:t>UML diagram used to design the java architecture, which evolved as more was learned.</a:t>
          </a:r>
          <a:endParaRPr lang="en-US"/>
        </a:p>
      </dgm:t>
    </dgm:pt>
    <dgm:pt modelId="{57738DE0-E522-4C2E-9DED-B7CF69ED9D13}" type="parTrans" cxnId="{3F89FB64-88BB-4BEE-812A-52985A34FFBF}">
      <dgm:prSet/>
      <dgm:spPr/>
      <dgm:t>
        <a:bodyPr/>
        <a:lstStyle/>
        <a:p>
          <a:endParaRPr lang="en-US"/>
        </a:p>
      </dgm:t>
    </dgm:pt>
    <dgm:pt modelId="{8FD3C8D1-38FB-4B78-956D-A40EA8724A50}" type="sibTrans" cxnId="{3F89FB64-88BB-4BEE-812A-52985A34FFBF}">
      <dgm:prSet/>
      <dgm:spPr/>
      <dgm:t>
        <a:bodyPr/>
        <a:lstStyle/>
        <a:p>
          <a:endParaRPr lang="en-US"/>
        </a:p>
      </dgm:t>
    </dgm:pt>
    <dgm:pt modelId="{BF6B55A7-E12F-4A67-A7DE-CD3BB769DD20}">
      <dgm:prSet/>
      <dgm:spPr/>
      <dgm:t>
        <a:bodyPr/>
        <a:lstStyle/>
        <a:p>
          <a:pPr>
            <a:defRPr cap="all"/>
          </a:pPr>
          <a:r>
            <a:rPr lang="en-US"/>
            <a:t>Risk Assessment used throughout, being updated to keep up with newly-learned technologies.</a:t>
          </a:r>
        </a:p>
      </dgm:t>
    </dgm:pt>
    <dgm:pt modelId="{BC5D21C9-04F6-4A7E-A782-101A38DE4DBB}" type="parTrans" cxnId="{21DAE444-D5A0-4AA2-BAA9-E98E7997C2AB}">
      <dgm:prSet/>
      <dgm:spPr/>
      <dgm:t>
        <a:bodyPr/>
        <a:lstStyle/>
        <a:p>
          <a:endParaRPr lang="en-US"/>
        </a:p>
      </dgm:t>
    </dgm:pt>
    <dgm:pt modelId="{82A832DE-BE0D-45FF-B487-95617C647CC9}" type="sibTrans" cxnId="{21DAE444-D5A0-4AA2-BAA9-E98E7997C2AB}">
      <dgm:prSet/>
      <dgm:spPr/>
      <dgm:t>
        <a:bodyPr/>
        <a:lstStyle/>
        <a:p>
          <a:endParaRPr lang="en-US"/>
        </a:p>
      </dgm:t>
    </dgm:pt>
    <dgm:pt modelId="{29B8D987-41D1-43BE-A64C-682BF861CE53}" type="pres">
      <dgm:prSet presAssocID="{D871FBCD-F10D-4A09-B27D-E7A63B77C3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DDAEC-17E3-4DC4-89BE-3D80C70AB016}" type="pres">
      <dgm:prSet presAssocID="{28EE72A6-7F28-43BF-A5F2-DD0C69855A2A}" presName="compNode" presStyleCnt="0"/>
      <dgm:spPr/>
    </dgm:pt>
    <dgm:pt modelId="{D93616DC-339C-4752-989A-EAEA556FC8A2}" type="pres">
      <dgm:prSet presAssocID="{28EE72A6-7F28-43BF-A5F2-DD0C69855A2A}" presName="iconBgRect" presStyleLbl="bgShp" presStyleIdx="0" presStyleCnt="5"/>
      <dgm:spPr/>
    </dgm:pt>
    <dgm:pt modelId="{2A28F1E5-9BC4-4E37-90B2-3837A733ADB3}" type="pres">
      <dgm:prSet presAssocID="{28EE72A6-7F28-43BF-A5F2-DD0C69855A2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4198E2-721F-4946-867A-69F1D71ED79A}" type="pres">
      <dgm:prSet presAssocID="{28EE72A6-7F28-43BF-A5F2-DD0C69855A2A}" presName="spaceRect" presStyleCnt="0"/>
      <dgm:spPr/>
    </dgm:pt>
    <dgm:pt modelId="{5E38BB32-CBBB-41B1-B839-9DEDB504C939}" type="pres">
      <dgm:prSet presAssocID="{28EE72A6-7F28-43BF-A5F2-DD0C69855A2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2CB46D0-D545-4011-A31D-8AFB6FC59C9B}" type="pres">
      <dgm:prSet presAssocID="{7AF661E7-3E2F-4C59-BBBC-0EC6D0C2564A}" presName="sibTrans" presStyleCnt="0"/>
      <dgm:spPr/>
    </dgm:pt>
    <dgm:pt modelId="{3424EF2E-CA20-4713-9F27-91B5AF7BF1E5}" type="pres">
      <dgm:prSet presAssocID="{1342D0FE-A788-47A1-8EE2-192F538856CD}" presName="compNode" presStyleCnt="0"/>
      <dgm:spPr/>
    </dgm:pt>
    <dgm:pt modelId="{2B9642FA-F576-497C-8E36-3D2EA8E38BC8}" type="pres">
      <dgm:prSet presAssocID="{1342D0FE-A788-47A1-8EE2-192F538856CD}" presName="iconBgRect" presStyleLbl="bgShp" presStyleIdx="1" presStyleCnt="5"/>
      <dgm:spPr/>
    </dgm:pt>
    <dgm:pt modelId="{F4B7D3A5-D9C8-4847-9F69-C3DA135C6484}" type="pres">
      <dgm:prSet presAssocID="{1342D0FE-A788-47A1-8EE2-192F538856C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395B37A-5C75-46A1-BB8C-124AEBDB07AD}" type="pres">
      <dgm:prSet presAssocID="{1342D0FE-A788-47A1-8EE2-192F538856CD}" presName="spaceRect" presStyleCnt="0"/>
      <dgm:spPr/>
    </dgm:pt>
    <dgm:pt modelId="{A69ADC54-355C-409A-871A-2EFFD016CC4E}" type="pres">
      <dgm:prSet presAssocID="{1342D0FE-A788-47A1-8EE2-192F538856C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3BA6A8-E541-438F-9B0F-5C6E9E819261}" type="pres">
      <dgm:prSet presAssocID="{E8E5605F-029C-4DA7-A90F-4ED52B30018F}" presName="sibTrans" presStyleCnt="0"/>
      <dgm:spPr/>
    </dgm:pt>
    <dgm:pt modelId="{91349444-2B77-41A4-91E5-FCE1F9332864}" type="pres">
      <dgm:prSet presAssocID="{AB2302B1-8AD0-4642-BE1E-0347B124D670}" presName="compNode" presStyleCnt="0"/>
      <dgm:spPr/>
    </dgm:pt>
    <dgm:pt modelId="{039F56D0-BDF1-4603-B804-033A8023394D}" type="pres">
      <dgm:prSet presAssocID="{AB2302B1-8AD0-4642-BE1E-0347B124D670}" presName="iconBgRect" presStyleLbl="bgShp" presStyleIdx="2" presStyleCnt="5"/>
      <dgm:spPr/>
    </dgm:pt>
    <dgm:pt modelId="{C783769F-4BDA-4A5D-A54A-2BD11795DC08}" type="pres">
      <dgm:prSet presAssocID="{AB2302B1-8AD0-4642-BE1E-0347B124D6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FB7151-C14F-4961-B4B5-922F6B7D2AFD}" type="pres">
      <dgm:prSet presAssocID="{AB2302B1-8AD0-4642-BE1E-0347B124D670}" presName="spaceRect" presStyleCnt="0"/>
      <dgm:spPr/>
    </dgm:pt>
    <dgm:pt modelId="{D3D8769A-FE89-4088-9799-539DD4DBE89C}" type="pres">
      <dgm:prSet presAssocID="{AB2302B1-8AD0-4642-BE1E-0347B124D6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15B468-97EF-4741-A272-5288921276B2}" type="pres">
      <dgm:prSet presAssocID="{7F94EF05-0C39-4F9C-9A48-51352C6B31D3}" presName="sibTrans" presStyleCnt="0"/>
      <dgm:spPr/>
    </dgm:pt>
    <dgm:pt modelId="{8DD6A4AC-6428-442F-A805-516B7D57CC54}" type="pres">
      <dgm:prSet presAssocID="{2359ACC4-85A4-45D4-8500-E5B8C5333043}" presName="compNode" presStyleCnt="0"/>
      <dgm:spPr/>
    </dgm:pt>
    <dgm:pt modelId="{18F3CB14-EDD9-4342-95E1-36A810CF63EE}" type="pres">
      <dgm:prSet presAssocID="{2359ACC4-85A4-45D4-8500-E5B8C5333043}" presName="iconBgRect" presStyleLbl="bgShp" presStyleIdx="3" presStyleCnt="5"/>
      <dgm:spPr/>
    </dgm:pt>
    <dgm:pt modelId="{EC051C2A-36EA-4F6F-92CA-5130B7CB4737}" type="pres">
      <dgm:prSet presAssocID="{2359ACC4-85A4-45D4-8500-E5B8C5333043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603F07A-9E81-459D-929C-757871E3BFBF}" type="pres">
      <dgm:prSet presAssocID="{2359ACC4-85A4-45D4-8500-E5B8C5333043}" presName="spaceRect" presStyleCnt="0"/>
      <dgm:spPr/>
    </dgm:pt>
    <dgm:pt modelId="{B6CA628C-CD1C-4165-B130-16B9A1C49742}" type="pres">
      <dgm:prSet presAssocID="{2359ACC4-85A4-45D4-8500-E5B8C5333043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2ED631-CC83-46A0-9CB9-FCD75655572D}" type="pres">
      <dgm:prSet presAssocID="{8FD3C8D1-38FB-4B78-956D-A40EA8724A50}" presName="sibTrans" presStyleCnt="0"/>
      <dgm:spPr/>
    </dgm:pt>
    <dgm:pt modelId="{A96270FF-9395-488B-9521-ACA65E74A305}" type="pres">
      <dgm:prSet presAssocID="{BF6B55A7-E12F-4A67-A7DE-CD3BB769DD20}" presName="compNode" presStyleCnt="0"/>
      <dgm:spPr/>
    </dgm:pt>
    <dgm:pt modelId="{2316C704-6F82-44DE-B52E-B887460692CC}" type="pres">
      <dgm:prSet presAssocID="{BF6B55A7-E12F-4A67-A7DE-CD3BB769DD20}" presName="iconBgRect" presStyleLbl="bgShp" presStyleIdx="4" presStyleCnt="5"/>
      <dgm:spPr/>
    </dgm:pt>
    <dgm:pt modelId="{BF67F36C-36CC-4411-AC0B-C0567A4DFCF8}" type="pres">
      <dgm:prSet presAssocID="{BF6B55A7-E12F-4A67-A7DE-CD3BB769D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AB103A4-2954-410A-946E-E3B7F9C65FA7}" type="pres">
      <dgm:prSet presAssocID="{BF6B55A7-E12F-4A67-A7DE-CD3BB769DD20}" presName="spaceRect" presStyleCnt="0"/>
      <dgm:spPr/>
    </dgm:pt>
    <dgm:pt modelId="{5E242653-B0CC-4532-957E-ACE4E8006F2B}" type="pres">
      <dgm:prSet presAssocID="{BF6B55A7-E12F-4A67-A7DE-CD3BB769DD20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AE444-D5A0-4AA2-BAA9-E98E7997C2AB}" srcId="{D871FBCD-F10D-4A09-B27D-E7A63B77C3C5}" destId="{BF6B55A7-E12F-4A67-A7DE-CD3BB769DD20}" srcOrd="4" destOrd="0" parTransId="{BC5D21C9-04F6-4A7E-A782-101A38DE4DBB}" sibTransId="{82A832DE-BE0D-45FF-B487-95617C647CC9}"/>
    <dgm:cxn modelId="{5BC709EF-5F00-427C-AC66-191DEA684DE4}" srcId="{D871FBCD-F10D-4A09-B27D-E7A63B77C3C5}" destId="{AB2302B1-8AD0-4642-BE1E-0347B124D670}" srcOrd="2" destOrd="0" parTransId="{F01D03E7-0475-4E11-A6E4-987967514FCE}" sibTransId="{7F94EF05-0C39-4F9C-9A48-51352C6B31D3}"/>
    <dgm:cxn modelId="{3F89FB64-88BB-4BEE-812A-52985A34FFBF}" srcId="{D871FBCD-F10D-4A09-B27D-E7A63B77C3C5}" destId="{2359ACC4-85A4-45D4-8500-E5B8C5333043}" srcOrd="3" destOrd="0" parTransId="{57738DE0-E522-4C2E-9DED-B7CF69ED9D13}" sibTransId="{8FD3C8D1-38FB-4B78-956D-A40EA8724A50}"/>
    <dgm:cxn modelId="{608B637B-7970-445C-BCAC-59EBE954B88E}" srcId="{D871FBCD-F10D-4A09-B27D-E7A63B77C3C5}" destId="{28EE72A6-7F28-43BF-A5F2-DD0C69855A2A}" srcOrd="0" destOrd="0" parTransId="{B8B42620-F226-41B8-8472-FCC31DE35825}" sibTransId="{7AF661E7-3E2F-4C59-BBBC-0EC6D0C2564A}"/>
    <dgm:cxn modelId="{1C825B7F-30E6-41BF-BC9E-905777DD99E8}" type="presOf" srcId="{2359ACC4-85A4-45D4-8500-E5B8C5333043}" destId="{B6CA628C-CD1C-4165-B130-16B9A1C49742}" srcOrd="0" destOrd="0" presId="urn:microsoft.com/office/officeart/2018/5/layout/IconCircleLabelList"/>
    <dgm:cxn modelId="{23B5507A-07DA-4BC2-B604-D1B7089656D4}" type="presOf" srcId="{1342D0FE-A788-47A1-8EE2-192F538856CD}" destId="{A69ADC54-355C-409A-871A-2EFFD016CC4E}" srcOrd="0" destOrd="0" presId="urn:microsoft.com/office/officeart/2018/5/layout/IconCircleLabelList"/>
    <dgm:cxn modelId="{1032036A-7D05-470E-BF33-6892F67E3B3C}" type="presOf" srcId="{AB2302B1-8AD0-4642-BE1E-0347B124D670}" destId="{D3D8769A-FE89-4088-9799-539DD4DBE89C}" srcOrd="0" destOrd="0" presId="urn:microsoft.com/office/officeart/2018/5/layout/IconCircleLabelList"/>
    <dgm:cxn modelId="{A4C44218-7844-4642-9758-F40B3451F449}" type="presOf" srcId="{BF6B55A7-E12F-4A67-A7DE-CD3BB769DD20}" destId="{5E242653-B0CC-4532-957E-ACE4E8006F2B}" srcOrd="0" destOrd="0" presId="urn:microsoft.com/office/officeart/2018/5/layout/IconCircleLabelList"/>
    <dgm:cxn modelId="{9F1E2BC6-FC3B-4608-BF54-9EF964DEEAC0}" type="presOf" srcId="{28EE72A6-7F28-43BF-A5F2-DD0C69855A2A}" destId="{5E38BB32-CBBB-41B1-B839-9DEDB504C939}" srcOrd="0" destOrd="0" presId="urn:microsoft.com/office/officeart/2018/5/layout/IconCircleLabelList"/>
    <dgm:cxn modelId="{852285ED-7CEC-4359-A970-A8B25B3B6B03}" srcId="{D871FBCD-F10D-4A09-B27D-E7A63B77C3C5}" destId="{1342D0FE-A788-47A1-8EE2-192F538856CD}" srcOrd="1" destOrd="0" parTransId="{FF0C91A5-691B-43D1-8090-264DA7C28E74}" sibTransId="{E8E5605F-029C-4DA7-A90F-4ED52B30018F}"/>
    <dgm:cxn modelId="{BC219DCA-08DA-449F-9234-004D785BE0DB}" type="presOf" srcId="{D871FBCD-F10D-4A09-B27D-E7A63B77C3C5}" destId="{29B8D987-41D1-43BE-A64C-682BF861CE53}" srcOrd="0" destOrd="0" presId="urn:microsoft.com/office/officeart/2018/5/layout/IconCircleLabelList"/>
    <dgm:cxn modelId="{4EA9841A-1BDC-4A13-874E-3B25B8861AF3}" type="presParOf" srcId="{29B8D987-41D1-43BE-A64C-682BF861CE53}" destId="{EDDDDAEC-17E3-4DC4-89BE-3D80C70AB016}" srcOrd="0" destOrd="0" presId="urn:microsoft.com/office/officeart/2018/5/layout/IconCircleLabelList"/>
    <dgm:cxn modelId="{F03E69E6-2BF5-4580-83FA-A0EF10408BD0}" type="presParOf" srcId="{EDDDDAEC-17E3-4DC4-89BE-3D80C70AB016}" destId="{D93616DC-339C-4752-989A-EAEA556FC8A2}" srcOrd="0" destOrd="0" presId="urn:microsoft.com/office/officeart/2018/5/layout/IconCircleLabelList"/>
    <dgm:cxn modelId="{EF2D9DA7-8B97-4B80-94E5-D66069050F10}" type="presParOf" srcId="{EDDDDAEC-17E3-4DC4-89BE-3D80C70AB016}" destId="{2A28F1E5-9BC4-4E37-90B2-3837A733ADB3}" srcOrd="1" destOrd="0" presId="urn:microsoft.com/office/officeart/2018/5/layout/IconCircleLabelList"/>
    <dgm:cxn modelId="{2B872701-B97B-4D96-8D23-6EF983CE5EFF}" type="presParOf" srcId="{EDDDDAEC-17E3-4DC4-89BE-3D80C70AB016}" destId="{3A4198E2-721F-4946-867A-69F1D71ED79A}" srcOrd="2" destOrd="0" presId="urn:microsoft.com/office/officeart/2018/5/layout/IconCircleLabelList"/>
    <dgm:cxn modelId="{86C21AAE-F099-4FC9-85D6-899BE203E001}" type="presParOf" srcId="{EDDDDAEC-17E3-4DC4-89BE-3D80C70AB016}" destId="{5E38BB32-CBBB-41B1-B839-9DEDB504C939}" srcOrd="3" destOrd="0" presId="urn:microsoft.com/office/officeart/2018/5/layout/IconCircleLabelList"/>
    <dgm:cxn modelId="{F7650CC5-E655-4C2D-8529-328BDBE6D46A}" type="presParOf" srcId="{29B8D987-41D1-43BE-A64C-682BF861CE53}" destId="{D2CB46D0-D545-4011-A31D-8AFB6FC59C9B}" srcOrd="1" destOrd="0" presId="urn:microsoft.com/office/officeart/2018/5/layout/IconCircleLabelList"/>
    <dgm:cxn modelId="{C2009850-BC9D-4815-87B7-13FC06B1A1FF}" type="presParOf" srcId="{29B8D987-41D1-43BE-A64C-682BF861CE53}" destId="{3424EF2E-CA20-4713-9F27-91B5AF7BF1E5}" srcOrd="2" destOrd="0" presId="urn:microsoft.com/office/officeart/2018/5/layout/IconCircleLabelList"/>
    <dgm:cxn modelId="{83122D56-961A-4D15-A0F1-ABF5392B45A9}" type="presParOf" srcId="{3424EF2E-CA20-4713-9F27-91B5AF7BF1E5}" destId="{2B9642FA-F576-497C-8E36-3D2EA8E38BC8}" srcOrd="0" destOrd="0" presId="urn:microsoft.com/office/officeart/2018/5/layout/IconCircleLabelList"/>
    <dgm:cxn modelId="{A0968EDC-96D5-4BA0-8E4A-5992511B2EF0}" type="presParOf" srcId="{3424EF2E-CA20-4713-9F27-91B5AF7BF1E5}" destId="{F4B7D3A5-D9C8-4847-9F69-C3DA135C6484}" srcOrd="1" destOrd="0" presId="urn:microsoft.com/office/officeart/2018/5/layout/IconCircleLabelList"/>
    <dgm:cxn modelId="{82EDA1D9-9527-4D3D-99B1-44C166C1F384}" type="presParOf" srcId="{3424EF2E-CA20-4713-9F27-91B5AF7BF1E5}" destId="{A395B37A-5C75-46A1-BB8C-124AEBDB07AD}" srcOrd="2" destOrd="0" presId="urn:microsoft.com/office/officeart/2018/5/layout/IconCircleLabelList"/>
    <dgm:cxn modelId="{EF0A83B6-8053-4503-9AC6-6A5911FD867C}" type="presParOf" srcId="{3424EF2E-CA20-4713-9F27-91B5AF7BF1E5}" destId="{A69ADC54-355C-409A-871A-2EFFD016CC4E}" srcOrd="3" destOrd="0" presId="urn:microsoft.com/office/officeart/2018/5/layout/IconCircleLabelList"/>
    <dgm:cxn modelId="{FD110650-AAEE-4DF3-AD21-F8194AAF2FFF}" type="presParOf" srcId="{29B8D987-41D1-43BE-A64C-682BF861CE53}" destId="{E33BA6A8-E541-438F-9B0F-5C6E9E819261}" srcOrd="3" destOrd="0" presId="urn:microsoft.com/office/officeart/2018/5/layout/IconCircleLabelList"/>
    <dgm:cxn modelId="{D4ECAADA-FCEB-4039-9888-FEB94028E489}" type="presParOf" srcId="{29B8D987-41D1-43BE-A64C-682BF861CE53}" destId="{91349444-2B77-41A4-91E5-FCE1F9332864}" srcOrd="4" destOrd="0" presId="urn:microsoft.com/office/officeart/2018/5/layout/IconCircleLabelList"/>
    <dgm:cxn modelId="{1047DCA8-3983-4539-B311-D5FC8B471EF6}" type="presParOf" srcId="{91349444-2B77-41A4-91E5-FCE1F9332864}" destId="{039F56D0-BDF1-4603-B804-033A8023394D}" srcOrd="0" destOrd="0" presId="urn:microsoft.com/office/officeart/2018/5/layout/IconCircleLabelList"/>
    <dgm:cxn modelId="{53CA2213-D3DB-422C-A1AE-274FA9502A14}" type="presParOf" srcId="{91349444-2B77-41A4-91E5-FCE1F9332864}" destId="{C783769F-4BDA-4A5D-A54A-2BD11795DC08}" srcOrd="1" destOrd="0" presId="urn:microsoft.com/office/officeart/2018/5/layout/IconCircleLabelList"/>
    <dgm:cxn modelId="{C2413A91-F672-42E5-9055-180D5DE7264D}" type="presParOf" srcId="{91349444-2B77-41A4-91E5-FCE1F9332864}" destId="{77FB7151-C14F-4961-B4B5-922F6B7D2AFD}" srcOrd="2" destOrd="0" presId="urn:microsoft.com/office/officeart/2018/5/layout/IconCircleLabelList"/>
    <dgm:cxn modelId="{321E7A46-B194-4CFF-9A7E-893C8D9351AE}" type="presParOf" srcId="{91349444-2B77-41A4-91E5-FCE1F9332864}" destId="{D3D8769A-FE89-4088-9799-539DD4DBE89C}" srcOrd="3" destOrd="0" presId="urn:microsoft.com/office/officeart/2018/5/layout/IconCircleLabelList"/>
    <dgm:cxn modelId="{17B0A25D-9E37-4FEA-AE02-F9B32EFB6B39}" type="presParOf" srcId="{29B8D987-41D1-43BE-A64C-682BF861CE53}" destId="{0215B468-97EF-4741-A272-5288921276B2}" srcOrd="5" destOrd="0" presId="urn:microsoft.com/office/officeart/2018/5/layout/IconCircleLabelList"/>
    <dgm:cxn modelId="{1AB3F03D-7ACF-474D-A435-2B8DD3CE9E31}" type="presParOf" srcId="{29B8D987-41D1-43BE-A64C-682BF861CE53}" destId="{8DD6A4AC-6428-442F-A805-516B7D57CC54}" srcOrd="6" destOrd="0" presId="urn:microsoft.com/office/officeart/2018/5/layout/IconCircleLabelList"/>
    <dgm:cxn modelId="{98CBD5EE-5A5F-4A88-ACB8-7EB2B81E39A0}" type="presParOf" srcId="{8DD6A4AC-6428-442F-A805-516B7D57CC54}" destId="{18F3CB14-EDD9-4342-95E1-36A810CF63EE}" srcOrd="0" destOrd="0" presId="urn:microsoft.com/office/officeart/2018/5/layout/IconCircleLabelList"/>
    <dgm:cxn modelId="{496CAACC-E788-4A5D-B8A6-8EB675ED7714}" type="presParOf" srcId="{8DD6A4AC-6428-442F-A805-516B7D57CC54}" destId="{EC051C2A-36EA-4F6F-92CA-5130B7CB4737}" srcOrd="1" destOrd="0" presId="urn:microsoft.com/office/officeart/2018/5/layout/IconCircleLabelList"/>
    <dgm:cxn modelId="{9590BCD0-0459-4851-A228-723730883A12}" type="presParOf" srcId="{8DD6A4AC-6428-442F-A805-516B7D57CC54}" destId="{F603F07A-9E81-459D-929C-757871E3BFBF}" srcOrd="2" destOrd="0" presId="urn:microsoft.com/office/officeart/2018/5/layout/IconCircleLabelList"/>
    <dgm:cxn modelId="{35D53C3A-2847-4A66-924B-EE0B6DA61659}" type="presParOf" srcId="{8DD6A4AC-6428-442F-A805-516B7D57CC54}" destId="{B6CA628C-CD1C-4165-B130-16B9A1C49742}" srcOrd="3" destOrd="0" presId="urn:microsoft.com/office/officeart/2018/5/layout/IconCircleLabelList"/>
    <dgm:cxn modelId="{2A0A1AB6-84FA-42CE-90CE-F380181D6F61}" type="presParOf" srcId="{29B8D987-41D1-43BE-A64C-682BF861CE53}" destId="{E42ED631-CC83-46A0-9CB9-FCD75655572D}" srcOrd="7" destOrd="0" presId="urn:microsoft.com/office/officeart/2018/5/layout/IconCircleLabelList"/>
    <dgm:cxn modelId="{C8D52914-D47A-4B92-9AC9-C27B11C8E3B5}" type="presParOf" srcId="{29B8D987-41D1-43BE-A64C-682BF861CE53}" destId="{A96270FF-9395-488B-9521-ACA65E74A305}" srcOrd="8" destOrd="0" presId="urn:microsoft.com/office/officeart/2018/5/layout/IconCircleLabelList"/>
    <dgm:cxn modelId="{52CC215F-8E35-49C4-8332-209D352D7981}" type="presParOf" srcId="{A96270FF-9395-488B-9521-ACA65E74A305}" destId="{2316C704-6F82-44DE-B52E-B887460692CC}" srcOrd="0" destOrd="0" presId="urn:microsoft.com/office/officeart/2018/5/layout/IconCircleLabelList"/>
    <dgm:cxn modelId="{391BC4BD-7D08-4BA5-98FC-DA6200CCDFF4}" type="presParOf" srcId="{A96270FF-9395-488B-9521-ACA65E74A305}" destId="{BF67F36C-36CC-4411-AC0B-C0567A4DFCF8}" srcOrd="1" destOrd="0" presId="urn:microsoft.com/office/officeart/2018/5/layout/IconCircleLabelList"/>
    <dgm:cxn modelId="{0E5308DC-D2D8-4818-B381-8379E06FFBE6}" type="presParOf" srcId="{A96270FF-9395-488B-9521-ACA65E74A305}" destId="{6AB103A4-2954-410A-946E-E3B7F9C65FA7}" srcOrd="2" destOrd="0" presId="urn:microsoft.com/office/officeart/2018/5/layout/IconCircleLabelList"/>
    <dgm:cxn modelId="{2356D7EE-1C43-45C1-BBEB-39F868637667}" type="presParOf" srcId="{A96270FF-9395-488B-9521-ACA65E74A305}" destId="{5E242653-B0CC-4532-957E-ACE4E8006F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F2831-4B72-43BC-9EC1-747C1F9F3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9CE3DE-EE4B-4D5B-A677-92FA5FAB27A7}">
      <dgm:prSet/>
      <dgm:spPr/>
      <dgm:t>
        <a:bodyPr/>
        <a:lstStyle/>
        <a:p>
          <a:r>
            <a:rPr lang="en-GB" baseline="0"/>
            <a:t>I used Junit tests to make sure my setters and getters for my database objects were currently functioning.</a:t>
          </a:r>
          <a:endParaRPr lang="en-US"/>
        </a:p>
      </dgm:t>
    </dgm:pt>
    <dgm:pt modelId="{A5A6B4BC-E5DC-4F0E-948D-8E4957BE1736}" type="parTrans" cxnId="{27E9E8F8-67AE-41FE-A4DC-FEFA5BF0C3B0}">
      <dgm:prSet/>
      <dgm:spPr/>
      <dgm:t>
        <a:bodyPr/>
        <a:lstStyle/>
        <a:p>
          <a:endParaRPr lang="en-US"/>
        </a:p>
      </dgm:t>
    </dgm:pt>
    <dgm:pt modelId="{D2229140-6A57-4B01-9246-C86CB3046413}" type="sibTrans" cxnId="{27E9E8F8-67AE-41FE-A4DC-FEFA5BF0C3B0}">
      <dgm:prSet/>
      <dgm:spPr/>
      <dgm:t>
        <a:bodyPr/>
        <a:lstStyle/>
        <a:p>
          <a:endParaRPr lang="en-US"/>
        </a:p>
      </dgm:t>
    </dgm:pt>
    <dgm:pt modelId="{B33ECCE0-8E82-4FD3-AD9B-41891426CFF1}">
      <dgm:prSet/>
      <dgm:spPr/>
      <dgm:t>
        <a:bodyPr/>
        <a:lstStyle/>
        <a:p>
          <a:r>
            <a:rPr lang="en-GB" baseline="0"/>
            <a:t>I also used Mockito to create integration tests which allowed me to test functions that relied on calling other functions.</a:t>
          </a:r>
          <a:endParaRPr lang="en-US"/>
        </a:p>
      </dgm:t>
    </dgm:pt>
    <dgm:pt modelId="{199D0611-081E-4788-9B71-BC00723FB797}" type="parTrans" cxnId="{98D68EE5-BB27-49FA-BCB9-D58C1D028BCC}">
      <dgm:prSet/>
      <dgm:spPr/>
      <dgm:t>
        <a:bodyPr/>
        <a:lstStyle/>
        <a:p>
          <a:endParaRPr lang="en-US"/>
        </a:p>
      </dgm:t>
    </dgm:pt>
    <dgm:pt modelId="{64B056B6-1DF2-4058-8E7F-9C9452524896}" type="sibTrans" cxnId="{98D68EE5-BB27-49FA-BCB9-D58C1D028BCC}">
      <dgm:prSet/>
      <dgm:spPr/>
      <dgm:t>
        <a:bodyPr/>
        <a:lstStyle/>
        <a:p>
          <a:endParaRPr lang="en-US"/>
        </a:p>
      </dgm:t>
    </dgm:pt>
    <dgm:pt modelId="{53B660AF-9D71-43DC-8166-11D99C93A9EA}" type="pres">
      <dgm:prSet presAssocID="{638F2831-4B72-43BC-9EC1-747C1F9F32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34F91-56F0-4727-A9B1-90CA0CBE5B4C}" type="pres">
      <dgm:prSet presAssocID="{369CE3DE-EE4B-4D5B-A677-92FA5FAB27A7}" presName="compNode" presStyleCnt="0"/>
      <dgm:spPr/>
    </dgm:pt>
    <dgm:pt modelId="{590B86A7-C187-4065-9336-406263695118}" type="pres">
      <dgm:prSet presAssocID="{369CE3DE-EE4B-4D5B-A677-92FA5FAB27A7}" presName="bgRect" presStyleLbl="bgShp" presStyleIdx="0" presStyleCnt="2"/>
      <dgm:spPr/>
    </dgm:pt>
    <dgm:pt modelId="{52C05BF1-690D-4BE3-8D75-0EF08E10191E}" type="pres">
      <dgm:prSet presAssocID="{369CE3DE-EE4B-4D5B-A677-92FA5FAB27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26B8009-A721-4A5E-B0EC-5C84170F4920}" type="pres">
      <dgm:prSet presAssocID="{369CE3DE-EE4B-4D5B-A677-92FA5FAB27A7}" presName="spaceRect" presStyleCnt="0"/>
      <dgm:spPr/>
    </dgm:pt>
    <dgm:pt modelId="{92A7231D-078E-4E59-ADB7-94ED8FB70932}" type="pres">
      <dgm:prSet presAssocID="{369CE3DE-EE4B-4D5B-A677-92FA5FAB27A7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BFEE7C-F4BA-4FC6-BE5C-0BFD58C3B5E6}" type="pres">
      <dgm:prSet presAssocID="{D2229140-6A57-4B01-9246-C86CB3046413}" presName="sibTrans" presStyleCnt="0"/>
      <dgm:spPr/>
    </dgm:pt>
    <dgm:pt modelId="{A094677C-DBED-4B57-B949-32FA05A02D51}" type="pres">
      <dgm:prSet presAssocID="{B33ECCE0-8E82-4FD3-AD9B-41891426CFF1}" presName="compNode" presStyleCnt="0"/>
      <dgm:spPr/>
    </dgm:pt>
    <dgm:pt modelId="{864A240A-8F0E-40B5-84A4-91E29E0E4A13}" type="pres">
      <dgm:prSet presAssocID="{B33ECCE0-8E82-4FD3-AD9B-41891426CFF1}" presName="bgRect" presStyleLbl="bgShp" presStyleIdx="1" presStyleCnt="2"/>
      <dgm:spPr/>
    </dgm:pt>
    <dgm:pt modelId="{742049AE-576D-46D2-AD0C-2281AABACBAC}" type="pres">
      <dgm:prSet presAssocID="{B33ECCE0-8E82-4FD3-AD9B-41891426CF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085BDB6-EDC2-4492-B678-03D891F6FA4E}" type="pres">
      <dgm:prSet presAssocID="{B33ECCE0-8E82-4FD3-AD9B-41891426CFF1}" presName="spaceRect" presStyleCnt="0"/>
      <dgm:spPr/>
    </dgm:pt>
    <dgm:pt modelId="{9C5E6859-6C5F-4DA9-B19F-F1CDC4330176}" type="pres">
      <dgm:prSet presAssocID="{B33ECCE0-8E82-4FD3-AD9B-41891426CFF1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8A07A-B56D-4E45-9131-24A7F0309C1C}" type="presOf" srcId="{638F2831-4B72-43BC-9EC1-747C1F9F3222}" destId="{53B660AF-9D71-43DC-8166-11D99C93A9EA}" srcOrd="0" destOrd="0" presId="urn:microsoft.com/office/officeart/2018/2/layout/IconVerticalSolidList"/>
    <dgm:cxn modelId="{E15D0D2F-E1A5-4DA9-81F5-AF311584E1FE}" type="presOf" srcId="{B33ECCE0-8E82-4FD3-AD9B-41891426CFF1}" destId="{9C5E6859-6C5F-4DA9-B19F-F1CDC4330176}" srcOrd="0" destOrd="0" presId="urn:microsoft.com/office/officeart/2018/2/layout/IconVerticalSolidList"/>
    <dgm:cxn modelId="{F2AD935A-9F25-43A1-9BCE-830D27B69D0C}" type="presOf" srcId="{369CE3DE-EE4B-4D5B-A677-92FA5FAB27A7}" destId="{92A7231D-078E-4E59-ADB7-94ED8FB70932}" srcOrd="0" destOrd="0" presId="urn:microsoft.com/office/officeart/2018/2/layout/IconVerticalSolidList"/>
    <dgm:cxn modelId="{98D68EE5-BB27-49FA-BCB9-D58C1D028BCC}" srcId="{638F2831-4B72-43BC-9EC1-747C1F9F3222}" destId="{B33ECCE0-8E82-4FD3-AD9B-41891426CFF1}" srcOrd="1" destOrd="0" parTransId="{199D0611-081E-4788-9B71-BC00723FB797}" sibTransId="{64B056B6-1DF2-4058-8E7F-9C9452524896}"/>
    <dgm:cxn modelId="{27E9E8F8-67AE-41FE-A4DC-FEFA5BF0C3B0}" srcId="{638F2831-4B72-43BC-9EC1-747C1F9F3222}" destId="{369CE3DE-EE4B-4D5B-A677-92FA5FAB27A7}" srcOrd="0" destOrd="0" parTransId="{A5A6B4BC-E5DC-4F0E-948D-8E4957BE1736}" sibTransId="{D2229140-6A57-4B01-9246-C86CB3046413}"/>
    <dgm:cxn modelId="{EF676F19-D781-47EA-B93B-6A8C34E82364}" type="presParOf" srcId="{53B660AF-9D71-43DC-8166-11D99C93A9EA}" destId="{71D34F91-56F0-4727-A9B1-90CA0CBE5B4C}" srcOrd="0" destOrd="0" presId="urn:microsoft.com/office/officeart/2018/2/layout/IconVerticalSolidList"/>
    <dgm:cxn modelId="{1E66B4D2-7ED7-471D-AC48-EF67620F0029}" type="presParOf" srcId="{71D34F91-56F0-4727-A9B1-90CA0CBE5B4C}" destId="{590B86A7-C187-4065-9336-406263695118}" srcOrd="0" destOrd="0" presId="urn:microsoft.com/office/officeart/2018/2/layout/IconVerticalSolidList"/>
    <dgm:cxn modelId="{DB94A839-90D2-4981-9A8F-B48B10FB5F09}" type="presParOf" srcId="{71D34F91-56F0-4727-A9B1-90CA0CBE5B4C}" destId="{52C05BF1-690D-4BE3-8D75-0EF08E10191E}" srcOrd="1" destOrd="0" presId="urn:microsoft.com/office/officeart/2018/2/layout/IconVerticalSolidList"/>
    <dgm:cxn modelId="{DE1DDC99-E86F-4DC7-A604-0F24821993DE}" type="presParOf" srcId="{71D34F91-56F0-4727-A9B1-90CA0CBE5B4C}" destId="{326B8009-A721-4A5E-B0EC-5C84170F4920}" srcOrd="2" destOrd="0" presId="urn:microsoft.com/office/officeart/2018/2/layout/IconVerticalSolidList"/>
    <dgm:cxn modelId="{C724D863-ABD9-4490-978A-65E4B0F06A82}" type="presParOf" srcId="{71D34F91-56F0-4727-A9B1-90CA0CBE5B4C}" destId="{92A7231D-078E-4E59-ADB7-94ED8FB70932}" srcOrd="3" destOrd="0" presId="urn:microsoft.com/office/officeart/2018/2/layout/IconVerticalSolidList"/>
    <dgm:cxn modelId="{43684175-066A-4443-B3AA-AC0BCF08A4A2}" type="presParOf" srcId="{53B660AF-9D71-43DC-8166-11D99C93A9EA}" destId="{63BFEE7C-F4BA-4FC6-BE5C-0BFD58C3B5E6}" srcOrd="1" destOrd="0" presId="urn:microsoft.com/office/officeart/2018/2/layout/IconVerticalSolidList"/>
    <dgm:cxn modelId="{64AB9E2A-FDAF-4D67-8FF1-90ADAE613871}" type="presParOf" srcId="{53B660AF-9D71-43DC-8166-11D99C93A9EA}" destId="{A094677C-DBED-4B57-B949-32FA05A02D51}" srcOrd="2" destOrd="0" presId="urn:microsoft.com/office/officeart/2018/2/layout/IconVerticalSolidList"/>
    <dgm:cxn modelId="{AA668C5D-47A7-4084-A459-D4EF302EF061}" type="presParOf" srcId="{A094677C-DBED-4B57-B949-32FA05A02D51}" destId="{864A240A-8F0E-40B5-84A4-91E29E0E4A13}" srcOrd="0" destOrd="0" presId="urn:microsoft.com/office/officeart/2018/2/layout/IconVerticalSolidList"/>
    <dgm:cxn modelId="{B9467C39-7EEB-4708-ACAA-EA0DBA711851}" type="presParOf" srcId="{A094677C-DBED-4B57-B949-32FA05A02D51}" destId="{742049AE-576D-46D2-AD0C-2281AABACBAC}" srcOrd="1" destOrd="0" presId="urn:microsoft.com/office/officeart/2018/2/layout/IconVerticalSolidList"/>
    <dgm:cxn modelId="{B2583AAE-0F21-426A-9072-401F4EEDAA6D}" type="presParOf" srcId="{A094677C-DBED-4B57-B949-32FA05A02D51}" destId="{C085BDB6-EDC2-4492-B678-03D891F6FA4E}" srcOrd="2" destOrd="0" presId="urn:microsoft.com/office/officeart/2018/2/layout/IconVerticalSolidList"/>
    <dgm:cxn modelId="{3208E3B0-CFDA-44C1-8FC2-B27442BA17C3}" type="presParOf" srcId="{A094677C-DBED-4B57-B949-32FA05A02D51}" destId="{9C5E6859-6C5F-4DA9-B19F-F1CDC4330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3927-3878-42F3-931D-0C7F0D8C173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F815-0AFA-458E-B7B1-C2BB43168A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31A2-7DFA-4699-9C3C-B072A0C9B6F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BA in History at the University of York.</a:t>
          </a:r>
        </a:p>
      </dsp:txBody>
      <dsp:txXfrm>
        <a:off x="1866111" y="690"/>
        <a:ext cx="4382288" cy="1615680"/>
      </dsp:txXfrm>
    </dsp:sp>
    <dsp:sp modelId="{8E93002D-2037-44B6-AAB4-CC923729638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8F350-C51F-4B34-AD92-D766C00C92B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C7EE-C0FD-4AAE-B878-FE9C805A90F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Moved into coding when QA opportunity arose.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A07E9FF-4305-43C0-85DE-E9D3B0B83699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675-4B01-401B-AFB0-3737434350D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636A-6433-43E8-9604-F02579677C0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Now in week 5 at the training academy as a trainee software developer.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561A-3FB4-4BC6-A8E5-DAA673F4067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FD35-8BE6-4C34-BDA4-5317ED8160A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FCF-9C97-4BAB-9CA7-A7E340E2679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Using the knowledge gained from the 5 weeks spent in the academy training course, I was tasked with the creation of an Inventory Management System (IMS).</a:t>
          </a:r>
          <a:endParaRPr lang="en-US" sz="1800" kern="1200"/>
        </a:p>
      </dsp:txBody>
      <dsp:txXfrm>
        <a:off x="1959895" y="919142"/>
        <a:ext cx="4288504" cy="1696878"/>
      </dsp:txXfrm>
    </dsp:sp>
    <dsp:sp modelId="{8A45F381-5441-4472-A887-F50A19A2B7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69F9-6EEF-43B5-9919-C0D987C262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F4B7-B9F6-416B-B3BD-3E2A250EDDD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IMS required implementation of knowledge from various topics, such as:</a:t>
          </a:r>
          <a:endParaRPr lang="en-US" sz="1800" kern="1200" dirty="0"/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E9BF-BB1E-428D-8D48-3B26F1C2F248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Agile &amp; Project Management</a:t>
          </a:r>
          <a:endParaRPr lang="en-US" sz="2700" kern="1200"/>
        </a:p>
      </dsp:txBody>
      <dsp:txXfrm>
        <a:off x="202663" y="1030"/>
        <a:ext cx="2296429" cy="1377857"/>
      </dsp:txXfrm>
    </dsp:sp>
    <dsp:sp modelId="{4830EDE4-A81A-4E8C-A35A-C1546AD5EBF1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Databases</a:t>
          </a:r>
          <a:endParaRPr lang="en-US" sz="2700" kern="1200"/>
        </a:p>
      </dsp:txBody>
      <dsp:txXfrm>
        <a:off x="2728734" y="1030"/>
        <a:ext cx="2296429" cy="1377857"/>
      </dsp:txXfrm>
    </dsp:sp>
    <dsp:sp modelId="{B297AC03-EE0A-43AE-B14D-EF43B5BD62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Cloud Fundamentals</a:t>
          </a:r>
          <a:endParaRPr lang="en-US" sz="2700" kern="1200"/>
        </a:p>
      </dsp:txBody>
      <dsp:txXfrm>
        <a:off x="5254806" y="1030"/>
        <a:ext cx="2296429" cy="1377857"/>
      </dsp:txXfrm>
    </dsp:sp>
    <dsp:sp modelId="{39B05292-5C7E-420C-9CBE-037CE297FA72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Programming Fundamentals</a:t>
          </a:r>
          <a:endParaRPr lang="en-US" sz="2700" kern="1200"/>
        </a:p>
      </dsp:txBody>
      <dsp:txXfrm>
        <a:off x="7780878" y="1030"/>
        <a:ext cx="2296429" cy="1377857"/>
      </dsp:txXfrm>
    </dsp:sp>
    <dsp:sp modelId="{48E30110-D3F7-4309-A8D2-E09612EBDD01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Continuous Integration</a:t>
          </a:r>
          <a:endParaRPr lang="en-US" sz="2700" kern="1200"/>
        </a:p>
      </dsp:txBody>
      <dsp:txXfrm>
        <a:off x="2728734" y="1608530"/>
        <a:ext cx="2296429" cy="1377857"/>
      </dsp:txXfrm>
    </dsp:sp>
    <dsp:sp modelId="{3D739E9A-279B-4CB4-ACAB-39A25ACACF66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Automated Testing</a:t>
          </a:r>
          <a:endParaRPr lang="en-US" sz="2700" kern="1200"/>
        </a:p>
      </dsp:txBody>
      <dsp:txXfrm>
        <a:off x="5254806" y="1608530"/>
        <a:ext cx="2296429" cy="1377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16DC-339C-4752-989A-EAEA556FC8A2}">
      <dsp:nvSpPr>
        <dsp:cNvPr id="0" name=""/>
        <dsp:cNvSpPr/>
      </dsp:nvSpPr>
      <dsp:spPr>
        <a:xfrm>
          <a:off x="360985" y="37995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F1E5-9BC4-4E37-90B2-3837A733ADB3}">
      <dsp:nvSpPr>
        <dsp:cNvPr id="0" name=""/>
        <dsp:cNvSpPr/>
      </dsp:nvSpPr>
      <dsp:spPr>
        <a:xfrm>
          <a:off x="59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BB32-CBBB-41B1-B839-9DEDB504C939}">
      <dsp:nvSpPr>
        <dsp:cNvPr id="0" name=""/>
        <dsp:cNvSpPr/>
      </dsp:nvSpPr>
      <dsp:spPr>
        <a:xfrm>
          <a:off x="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Kanban Board Utilised</a:t>
          </a:r>
          <a:endParaRPr lang="en-US" sz="1100" kern="1200"/>
        </a:p>
      </dsp:txBody>
      <dsp:txXfrm>
        <a:off x="9985" y="1819959"/>
        <a:ext cx="1800000" cy="787500"/>
      </dsp:txXfrm>
    </dsp:sp>
    <dsp:sp modelId="{2B9642FA-F576-497C-8E36-3D2EA8E38BC8}">
      <dsp:nvSpPr>
        <dsp:cNvPr id="0" name=""/>
        <dsp:cNvSpPr/>
      </dsp:nvSpPr>
      <dsp:spPr>
        <a:xfrm>
          <a:off x="2475985" y="37995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D3A5-D9C8-4847-9F69-C3DA135C6484}">
      <dsp:nvSpPr>
        <dsp:cNvPr id="0" name=""/>
        <dsp:cNvSpPr/>
      </dsp:nvSpPr>
      <dsp:spPr>
        <a:xfrm>
          <a:off x="270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C54-355C-409A-871A-2EFFD016CC4E}">
      <dsp:nvSpPr>
        <dsp:cNvPr id="0" name=""/>
        <dsp:cNvSpPr/>
      </dsp:nvSpPr>
      <dsp:spPr>
        <a:xfrm>
          <a:off x="212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Trello board used to keep track of the workload.</a:t>
          </a:r>
          <a:endParaRPr lang="en-US" sz="1100" kern="1200"/>
        </a:p>
      </dsp:txBody>
      <dsp:txXfrm>
        <a:off x="2124985" y="1819959"/>
        <a:ext cx="1800000" cy="787500"/>
      </dsp:txXfrm>
    </dsp:sp>
    <dsp:sp modelId="{039F56D0-BDF1-4603-B804-033A8023394D}">
      <dsp:nvSpPr>
        <dsp:cNvPr id="0" name=""/>
        <dsp:cNvSpPr/>
      </dsp:nvSpPr>
      <dsp:spPr>
        <a:xfrm>
          <a:off x="4590985" y="37995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69F-4BDA-4A5D-A54A-2BD11795DC08}">
      <dsp:nvSpPr>
        <dsp:cNvPr id="0" name=""/>
        <dsp:cNvSpPr/>
      </dsp:nvSpPr>
      <dsp:spPr>
        <a:xfrm>
          <a:off x="482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769A-FE89-4088-9799-539DD4DBE89C}">
      <dsp:nvSpPr>
        <dsp:cNvPr id="0" name=""/>
        <dsp:cNvSpPr/>
      </dsp:nvSpPr>
      <dsp:spPr>
        <a:xfrm>
          <a:off x="423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ERD diagram used to design database.</a:t>
          </a:r>
          <a:endParaRPr lang="en-US" sz="1100" kern="1200"/>
        </a:p>
      </dsp:txBody>
      <dsp:txXfrm>
        <a:off x="4239985" y="1819959"/>
        <a:ext cx="1800000" cy="787500"/>
      </dsp:txXfrm>
    </dsp:sp>
    <dsp:sp modelId="{18F3CB14-EDD9-4342-95E1-36A810CF63EE}">
      <dsp:nvSpPr>
        <dsp:cNvPr id="0" name=""/>
        <dsp:cNvSpPr/>
      </dsp:nvSpPr>
      <dsp:spPr>
        <a:xfrm>
          <a:off x="6705985" y="37995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1C2A-36EA-4F6F-92CA-5130B7CB4737}">
      <dsp:nvSpPr>
        <dsp:cNvPr id="0" name=""/>
        <dsp:cNvSpPr/>
      </dsp:nvSpPr>
      <dsp:spPr>
        <a:xfrm>
          <a:off x="693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A628C-CD1C-4165-B130-16B9A1C49742}">
      <dsp:nvSpPr>
        <dsp:cNvPr id="0" name=""/>
        <dsp:cNvSpPr/>
      </dsp:nvSpPr>
      <dsp:spPr>
        <a:xfrm>
          <a:off x="635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UML diagram used to design the java architecture, which evolved as more was learned.</a:t>
          </a:r>
          <a:endParaRPr lang="en-US" sz="1100" kern="1200"/>
        </a:p>
      </dsp:txBody>
      <dsp:txXfrm>
        <a:off x="6354985" y="1819959"/>
        <a:ext cx="1800000" cy="787500"/>
      </dsp:txXfrm>
    </dsp:sp>
    <dsp:sp modelId="{2316C704-6F82-44DE-B52E-B887460692CC}">
      <dsp:nvSpPr>
        <dsp:cNvPr id="0" name=""/>
        <dsp:cNvSpPr/>
      </dsp:nvSpPr>
      <dsp:spPr>
        <a:xfrm>
          <a:off x="8820985" y="37995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F36C-36CC-4411-AC0B-C0567A4DFCF8}">
      <dsp:nvSpPr>
        <dsp:cNvPr id="0" name=""/>
        <dsp:cNvSpPr/>
      </dsp:nvSpPr>
      <dsp:spPr>
        <a:xfrm>
          <a:off x="905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2653-B0CC-4532-957E-ACE4E8006F2B}">
      <dsp:nvSpPr>
        <dsp:cNvPr id="0" name=""/>
        <dsp:cNvSpPr/>
      </dsp:nvSpPr>
      <dsp:spPr>
        <a:xfrm>
          <a:off x="846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Risk Assessment used throughout, being updated to keep up with newly-learned technologies.</a:t>
          </a:r>
        </a:p>
      </dsp:txBody>
      <dsp:txXfrm>
        <a:off x="8469985" y="1819959"/>
        <a:ext cx="1800000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B86A7-C187-4065-9336-406263695118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5BF1-690D-4BE3-8D75-0EF08E10191E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231D-078E-4E59-ADB7-94ED8FB70932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/>
            <a:t>I used Junit tests to make sure my setters and getters for my database objects were currently functioning.</a:t>
          </a:r>
          <a:endParaRPr lang="en-US" sz="2300" kern="1200"/>
        </a:p>
      </dsp:txBody>
      <dsp:txXfrm>
        <a:off x="1959895" y="919142"/>
        <a:ext cx="4288504" cy="1696878"/>
      </dsp:txXfrm>
    </dsp:sp>
    <dsp:sp modelId="{864A240A-8F0E-40B5-84A4-91E29E0E4A13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49AE-576D-46D2-AD0C-2281AABACBA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E6859-6C5F-4DA9-B19F-F1CDC4330176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baseline="0"/>
            <a:t>I also used Mockito to create integration tests which allowed me to test functions that relied on calling other functions.</a:t>
          </a:r>
          <a:endParaRPr lang="en-US" sz="2300" kern="1200"/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7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0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974574"/>
            <a:ext cx="9830878" cy="3437684"/>
          </a:xfrm>
        </p:spPr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Reddin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repository.</a:t>
            </a:r>
          </a:p>
          <a:p>
            <a:r>
              <a:rPr lang="en-GB" dirty="0"/>
              <a:t>While building, the code is run through SonarQube to check its quality, and make sure that it is of a certain standard.</a:t>
            </a:r>
          </a:p>
          <a:p>
            <a:r>
              <a:rPr lang="en-GB" dirty="0"/>
              <a:t>Assuming it passes, it is deployed to Nexus, which is an Artefact Repository.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A92-5865-4748-A132-1399663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CED-AE83-4441-B0CB-036B036A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the last 5 weeks, I have learned:</a:t>
            </a:r>
          </a:p>
          <a:p>
            <a:pPr lvl="1"/>
            <a:r>
              <a:rPr lang="en-GB" dirty="0"/>
              <a:t> How to code in Java from scratch;</a:t>
            </a:r>
          </a:p>
          <a:p>
            <a:pPr lvl="1"/>
            <a:r>
              <a:rPr lang="en-GB" dirty="0"/>
              <a:t>How to install software in a VM;</a:t>
            </a:r>
          </a:p>
          <a:p>
            <a:pPr lvl="1"/>
            <a:r>
              <a:rPr lang="en-GB" dirty="0"/>
              <a:t>How to apply DevOps practises to the workplace;</a:t>
            </a:r>
          </a:p>
          <a:p>
            <a:pPr lvl="1"/>
            <a:r>
              <a:rPr lang="en-GB" dirty="0"/>
              <a:t>How to run tests and debugging tools;</a:t>
            </a:r>
          </a:p>
          <a:p>
            <a:pPr lvl="1"/>
            <a:r>
              <a:rPr lang="en-GB" dirty="0"/>
              <a:t>How to use a CI pipeline to automate development. </a:t>
            </a:r>
          </a:p>
          <a:p>
            <a:r>
              <a:rPr lang="en-GB" dirty="0"/>
              <a:t>If I were to start again, I would apply the following lessons:</a:t>
            </a:r>
          </a:p>
          <a:p>
            <a:pPr lvl="1"/>
            <a:r>
              <a:rPr lang="en-GB" dirty="0"/>
              <a:t>I would plan the design of the java out much sooner;</a:t>
            </a:r>
          </a:p>
          <a:p>
            <a:pPr lvl="1"/>
            <a:r>
              <a:rPr lang="en-GB" dirty="0"/>
              <a:t>I would ensure that my SQL syntax was tighter;</a:t>
            </a:r>
          </a:p>
          <a:p>
            <a:pPr lvl="1"/>
            <a:r>
              <a:rPr lang="en-GB" dirty="0"/>
              <a:t>I would prioritise my tasks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202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565AA-1895-4FD0-9529-A2A83E3BE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4032-3784-4A31-BD0F-45A72D8D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3" y="1143293"/>
            <a:ext cx="7034362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>
                <a:solidFill>
                  <a:srgbClr val="FFFFFF"/>
                </a:solidFill>
              </a:rPr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33355-FE8F-47A7-A957-C58816B83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439" y="1257300"/>
            <a:ext cx="0" cy="56007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C5B7311-152E-4409-94FA-12DB03D5C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74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Introduction to 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FA1FB-2F94-43E0-ACDA-8ED5E951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C6BA-77F2-46D8-BDC8-1E853F18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Specification</a:t>
            </a:r>
            <a:endParaRPr lang="en-GB" sz="39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C0F-A95E-4DAA-866B-BED7D1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579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FBFD5-276D-496F-A908-1347767AE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88F1-2007-4A5D-A636-2AF0A6E39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Specification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D06F41F-CEDD-4BFE-8366-1F4AB962A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76299-A192-47FF-BA28-143A80192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CDA61-0D9E-4071-BDE8-BAEB22DD4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643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32BDF-26FE-45A4-8718-E87D9B062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70135-50A1-42D0-AB31-8F321868A3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35A4-FA47-4AA7-9E16-1F38306F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186C6-E9F2-4690-AC92-F449B3768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3E161-1EC9-4CE6-9CEC-3CF8E315C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99CE0-A9A1-42F3-8DCB-C2CBFD44C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3460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Database</a:t>
            </a:r>
            <a:br>
              <a:rPr lang="en-GB" dirty="0"/>
            </a:br>
            <a:r>
              <a:rPr lang="en-GB" dirty="0"/>
              <a:t>ERM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10511" r="11352"/>
          <a:stretch/>
        </p:blipFill>
        <p:spPr>
          <a:xfrm>
            <a:off x="5037512" y="723207"/>
            <a:ext cx="5844250" cy="4630189"/>
          </a:xfr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48ED-16D4-4923-8A3E-B5E5DC2D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Java Unified Modelling Language Diagram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3394" r="50773" b="6909"/>
          <a:stretch/>
        </p:blipFill>
        <p:spPr>
          <a:xfrm>
            <a:off x="5885411" y="-249384"/>
            <a:ext cx="6306589" cy="70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b="1"/>
              <a:t>Coding – SOLID principles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GB" dirty="0"/>
              <a:t>During the design phase of the project, I used OOP and SOLID principles to influence how I designed the classes and packages.</a:t>
            </a:r>
          </a:p>
          <a:p>
            <a:pPr lvl="1"/>
            <a:r>
              <a:rPr lang="en-GB" dirty="0"/>
              <a:t>Single Use – DAO only assigned to a single table each.</a:t>
            </a:r>
          </a:p>
          <a:p>
            <a:pPr lvl="1"/>
            <a:r>
              <a:rPr lang="en-GB" dirty="0"/>
              <a:t>Open/Closed – used controller interfaces to easily create new controllers without changing their functionality.</a:t>
            </a:r>
          </a:p>
          <a:p>
            <a:pPr lvl="1"/>
            <a:r>
              <a:rPr lang="en-GB" dirty="0"/>
              <a:t>Liskov’s Substitution Principle – in controller classes, have a single function that changes function based on what’s given it.</a:t>
            </a:r>
          </a:p>
          <a:p>
            <a:pPr lvl="1"/>
            <a:r>
              <a:rPr lang="en-GB" dirty="0"/>
              <a:t>Integration Segregation Principle – interfaces only have functionality that all implementations  of said interface use.</a:t>
            </a:r>
          </a:p>
          <a:p>
            <a:pPr lvl="1"/>
            <a:r>
              <a:rPr lang="en-GB" dirty="0"/>
              <a:t>Dependency Inversion – in </a:t>
            </a:r>
            <a:r>
              <a:rPr lang="en-GB" dirty="0" err="1"/>
              <a:t>ItemCntroller</a:t>
            </a:r>
            <a:r>
              <a:rPr lang="en-GB" dirty="0"/>
              <a:t>, I create an item which is then sent down to the </a:t>
            </a:r>
            <a:r>
              <a:rPr lang="en-GB" dirty="0" err="1"/>
              <a:t>ItemDao</a:t>
            </a:r>
            <a:r>
              <a:rPr lang="en-GB" dirty="0"/>
              <a:t> which then uses it.</a:t>
            </a:r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9FBDB-213E-4D00-8491-61B807CD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263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23</TotalTime>
  <Words>510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IMS Presentation</vt:lpstr>
      <vt:lpstr>Introduction to me</vt:lpstr>
      <vt:lpstr>Specification</vt:lpstr>
      <vt:lpstr>Specification</vt:lpstr>
      <vt:lpstr>Analysis and Design</vt:lpstr>
      <vt:lpstr>Database ERM Diagram</vt:lpstr>
      <vt:lpstr>Java Unified Modelling Language Diagram</vt:lpstr>
      <vt:lpstr>Coding – SOLID principles </vt:lpstr>
      <vt:lpstr>Testing</vt:lpstr>
      <vt:lpstr>Automation</vt:lpstr>
      <vt:lpstr>Lessons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Charlie Reddin</dc:creator>
  <cp:lastModifiedBy>Admin</cp:lastModifiedBy>
  <cp:revision>12</cp:revision>
  <dcterms:created xsi:type="dcterms:W3CDTF">2020-02-14T00:38:47Z</dcterms:created>
  <dcterms:modified xsi:type="dcterms:W3CDTF">2020-02-14T09:14:11Z</dcterms:modified>
</cp:coreProperties>
</file>