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6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2" r:id="rId13"/>
    <p:sldId id="303" r:id="rId14"/>
    <p:sldId id="304" r:id="rId15"/>
    <p:sldId id="266" r:id="rId16"/>
    <p:sldId id="306" r:id="rId17"/>
    <p:sldId id="309" r:id="rId18"/>
    <p:sldId id="308" r:id="rId19"/>
    <p:sldId id="29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7" r:id="rId48"/>
    <p:sldId id="298" r:id="rId49"/>
    <p:sldId id="299" r:id="rId50"/>
    <p:sldId id="258" r:id="rId51"/>
    <p:sldId id="260" r:id="rId52"/>
    <p:sldId id="307" r:id="rId53"/>
    <p:sldId id="262" r:id="rId54"/>
    <p:sldId id="300" r:id="rId55"/>
  </p:sldIdLst>
  <p:sldSz cx="9144000" cy="5143500" type="screen16x9"/>
  <p:notesSz cx="6858000" cy="9144000"/>
  <p:embeddedFontLst>
    <p:embeddedFont>
      <p:font typeface="Muli" pitchFamily="2" charset="77"/>
      <p:regular r:id="rId57"/>
      <p:bold r:id="rId58"/>
      <p:italic r:id="rId59"/>
      <p:boldItalic r:id="rId60"/>
    </p:embeddedFont>
    <p:embeddedFont>
      <p:font typeface="Muli Black" pitchFamily="2" charset="77"/>
      <p:bold r:id="rId61"/>
      <p:boldItalic r:id="rId62"/>
    </p:embeddedFont>
    <p:embeddedFont>
      <p:font typeface="Muli Light" pitchFamily="2" charset="77"/>
      <p:regular r:id="rId63"/>
      <p:bold r:id="rId64"/>
      <p:italic r:id="rId65"/>
      <p:boldItalic r:id="rId66"/>
    </p:embeddedFont>
    <p:embeddedFont>
      <p:font typeface="Roboto Slab" pitchFamily="2" charset="0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9C3"/>
    <a:srgbClr val="C47DA4"/>
    <a:srgbClr val="BFBDBE"/>
    <a:srgbClr val="F3706C"/>
    <a:srgbClr val="004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97"/>
  </p:normalViewPr>
  <p:slideViewPr>
    <p:cSldViewPr snapToGrid="0" snapToObjects="1">
      <p:cViewPr varScale="1">
        <p:scale>
          <a:sx n="151" d="100"/>
          <a:sy n="151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3df63aefd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3df63aefd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3df63aef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3df63aefd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3df63aefd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3df63aefd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df63aefd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3df63aefd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3df63aefd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3df63aefd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3df63aef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3df63aef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df63aefd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df63aefd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df63aefd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df63aefd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df63aefd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df63aefd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3df63aefd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3df63aefd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3df63aefd8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3df63aefd8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3df63aefd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3df63aefd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3520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28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3269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df63aef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df63aefd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3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Google Shape;194;p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Google Shape;209;p4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Google Shape;223;p4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Google Shape;239;p4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Google Shape;257;p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Google Shape;271;p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Google Shape;286;p4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0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6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Google Shape;405;p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Google Shape;511;p10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Google Shape;520;p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Google Shape;527;p10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Google Shape;536;p1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Google Shape;547;p10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Google Shape;555;p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10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muli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F55D6-6603-2649-9DF0-D958228D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" y="1632908"/>
            <a:ext cx="3634971" cy="2438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41F5"/>
                </a:solidFill>
              </a:rPr>
              <a:t># Median Age of 36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9AA33-54B9-9149-BC40-684E8A68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55" y="1310492"/>
            <a:ext cx="3871347" cy="2761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F3706C"/>
                </a:solidFill>
              </a:rPr>
              <a:t># 60% Male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1625600" y="1317375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80" y="1734717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Graphs!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1278468" y="1177333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# Healthy R&amp;D Budget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ED332-8BA2-F14D-8557-E541C6E2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1" y="1626115"/>
            <a:ext cx="5020732" cy="33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2721586063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Years Since Promotion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.19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.00085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# 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 than average.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# </a:t>
            </a:r>
            <a:r>
              <a:rPr lang="en-US" sz="1400" b="1" dirty="0"/>
              <a:t>Problems in THIS DEPT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as 1 of their their top 3 desires from work.</a:t>
            </a:r>
            <a:endParaRPr b="1"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# Survey Results Matter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53" name="Google Shape;1553;p25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# </a:t>
            </a:r>
            <a:r>
              <a:rPr lang="en-US" sz="1400" b="1" dirty="0"/>
              <a:t>Travel Sucks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respondents chose passion as 1 of their their top 3 desires from work.</a:t>
            </a:r>
            <a:endParaRPr b="1" dirty="0"/>
          </a:p>
        </p:txBody>
      </p:sp>
      <p:sp>
        <p:nvSpPr>
          <p:cNvPr id="1554" name="Google Shape;1554;p25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# Need to feel involved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respondents chose passion as 1 of their their top 3 desires from work.</a:t>
            </a:r>
            <a:endParaRPr b="1" dirty="0"/>
          </a:p>
        </p:txBody>
      </p:sp>
      <p:sp>
        <p:nvSpPr>
          <p:cNvPr id="1555" name="Google Shape;1555;p25"/>
          <p:cNvSpPr txBox="1">
            <a:spLocks noGrp="1"/>
          </p:cNvSpPr>
          <p:nvPr>
            <p:ph type="body" idx="3"/>
          </p:nvPr>
        </p:nvSpPr>
        <p:spPr>
          <a:xfrm>
            <a:off x="518265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# Must make career progress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respondents chose passion as 1 of their their top 3 desires from work.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</a:t>
            </a:r>
            <a:r>
              <a:rPr lang="en-US" dirty="0" err="1"/>
              <a:t>Reccomendations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541949" y="1559025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Put the time back in employee pockets by awarding 75% of the miles earned back  to the employees for personal use. 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3200924" y="1551717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Enact and enable a ride share plan for employees who live over 10 miles away. Loaded with free wi-fi and 2 hours of time back.  </a:t>
            </a:r>
            <a:endParaRPr sz="1600" b="1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563649" y="1551717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Employees value success as well as supported learning. See success in growth by promoting in accordance with industry standard rates at the very minimum.</a:t>
            </a:r>
            <a:endParaRPr sz="16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/>
          </a:p>
        </p:txBody>
      </p:sp>
      <p:grpSp>
        <p:nvGrpSpPr>
          <p:cNvPr id="1864" name="Google Shape;1864;p55"/>
          <p:cNvGrpSpPr/>
          <p:nvPr/>
        </p:nvGrpSpPr>
        <p:grpSpPr>
          <a:xfrm>
            <a:off x="5292257" y="1331149"/>
            <a:ext cx="2350291" cy="2172779"/>
            <a:chOff x="5975075" y="2327500"/>
            <a:chExt cx="420100" cy="388350"/>
          </a:xfrm>
        </p:grpSpPr>
        <p:sp>
          <p:nvSpPr>
            <p:cNvPr id="1865" name="Google Shape;1865;p5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6" name="Google Shape;1866;p5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68" name="Google Shape;1568;p27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# Companies worked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chose passion as 1 of their their top 3 desires from work.</a:t>
            </a:r>
            <a:endParaRPr sz="1200" dirty="0"/>
          </a:p>
        </p:txBody>
      </p:sp>
      <p:sp>
        <p:nvSpPr>
          <p:cNvPr id="1569" name="Google Shape;1569;p27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Distance from home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70" name="Google Shape;1570;p2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76" name="Google Shape;1576;p28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chose passion as 1 of their their top 3 desires from work.</a:t>
            </a:r>
            <a:endParaRPr sz="1200"/>
          </a:p>
        </p:txBody>
      </p:sp>
      <p:sp>
        <p:nvSpPr>
          <p:cNvPr id="1577" name="Google Shape;1577;p2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78" name="Google Shape;1578;p2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79" name="Google Shape;1579;p2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85" name="Google Shape;1585;p29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respondents chose passion as 1 of their their top 3 desires from work.</a:t>
            </a:r>
            <a:endParaRPr sz="1200"/>
          </a:p>
        </p:txBody>
      </p:sp>
      <p:sp>
        <p:nvSpPr>
          <p:cNvPr id="1586" name="Google Shape;1586;p29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87" name="Google Shape;1587;p29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88" name="Google Shape;1588;p2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89" name="Google Shape;1589;p29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Employee’s personal time is being demanded of them to do their job to their job. 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95" name="Google Shape;1595;p30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respondents chose passion as 1 of their their top 3 desires from work.</a:t>
            </a:r>
            <a:endParaRPr sz="1200"/>
          </a:p>
        </p:txBody>
      </p:sp>
      <p:sp>
        <p:nvSpPr>
          <p:cNvPr id="1596" name="Google Shape;1596;p30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b="1"/>
          </a:p>
        </p:txBody>
      </p:sp>
      <p:sp>
        <p:nvSpPr>
          <p:cNvPr id="1597" name="Google Shape;1597;p30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98" name="Google Shape;1598;p3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599" name="Google Shape;1599;p30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Employee’s personal time is being demanded of them to do their job to their job. </a:t>
            </a:r>
            <a:endParaRPr sz="1400" b="1"/>
          </a:p>
        </p:txBody>
      </p:sp>
      <p:sp>
        <p:nvSpPr>
          <p:cNvPr id="1600" name="Google Shape;1600;p30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common frustration is the exchange of limiting hours of hourly employees for the “busy season” hours of salary employees.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606" name="Google Shape;1606;p31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respondents chose passion as 1 of their their top 3 desires from work.</a:t>
            </a:r>
            <a:endParaRPr sz="1200"/>
          </a:p>
        </p:txBody>
      </p:sp>
      <p:sp>
        <p:nvSpPr>
          <p:cNvPr id="1607" name="Google Shape;1607;p31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b="1"/>
          </a:p>
        </p:txBody>
      </p:sp>
      <p:sp>
        <p:nvSpPr>
          <p:cNvPr id="1608" name="Google Shape;1608;p31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09" name="Google Shape;1609;p3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610" name="Google Shape;1610;p31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Employee’s personal time is being demanded of them to do their job to their job. </a:t>
            </a:r>
            <a:endParaRPr sz="1400" b="1"/>
          </a:p>
        </p:txBody>
      </p:sp>
      <p:sp>
        <p:nvSpPr>
          <p:cNvPr id="1611" name="Google Shape;1611;p31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common frustration is the exchange of limiting hours of hourly employees for the “busy season” hours of salary employees.</a:t>
            </a:r>
            <a:endParaRPr sz="1200"/>
          </a:p>
        </p:txBody>
      </p:sp>
      <p:sp>
        <p:nvSpPr>
          <p:cNvPr id="1612" name="Google Shape;1612;p31"/>
          <p:cNvSpPr txBox="1">
            <a:spLocks noGrp="1"/>
          </p:cNvSpPr>
          <p:nvPr>
            <p:ph type="body" idx="2"/>
          </p:nvPr>
        </p:nvSpPr>
        <p:spPr>
          <a:xfrm>
            <a:off x="52674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Job level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greater dislike of job level is evidenced at job level 2. This is a typical entry point to this company for bachelor’s degree recipients.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18" name="Google Shape;1618;p32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# Companies worked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19" name="Google Shape;1619;p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3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25" name="Google Shape;1625;p33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26" name="Google Shape;1626;p33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Distance from home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b="1"/>
          </a:p>
        </p:txBody>
      </p:sp>
      <p:sp>
        <p:nvSpPr>
          <p:cNvPr id="1627" name="Google Shape;1627;p3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33" name="Google Shape;1633;p34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34" name="Google Shape;1634;p34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b="1"/>
          </a:p>
        </p:txBody>
      </p:sp>
      <p:sp>
        <p:nvSpPr>
          <p:cNvPr id="1635" name="Google Shape;1635;p34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36" name="Google Shape;1636;p3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42" name="Google Shape;1642;p3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43" name="Google Shape;1643;p3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b="1"/>
          </a:p>
        </p:txBody>
      </p:sp>
      <p:sp>
        <p:nvSpPr>
          <p:cNvPr id="1644" name="Google Shape;1644;p3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5" name="Google Shape;1645;p3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46" name="Google Shape;1646;p35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Put the time back in employee pockets by awarding 75% of the miles earned back  to the employees for personal use. 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652" name="Google Shape;1652;p36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53" name="Google Shape;1653;p36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sz="1400" b="1"/>
          </a:p>
        </p:txBody>
      </p:sp>
      <p:sp>
        <p:nvSpPr>
          <p:cNvPr id="1654" name="Google Shape;1654;p36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55" name="Google Shape;1655;p3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56" name="Google Shape;1656;p36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Put the time back in employee pockets by awarding 75% of the miles earned back  to the employees for personal use. </a:t>
            </a:r>
            <a:endParaRPr sz="1400" b="1"/>
          </a:p>
        </p:txBody>
      </p:sp>
      <p:sp>
        <p:nvSpPr>
          <p:cNvPr id="1657" name="Google Shape;1657;p36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Provide off-site work days where employees can earn a few extra dollars volunteering or helping out ill-equipped departments.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Put the time back in employee pockets by awarding 75% of the miles earned back  to the employees for personal use. </a:t>
            </a:r>
            <a:endParaRPr sz="120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 </a:t>
            </a:r>
            <a:endParaRPr sz="1400" b="1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667" name="Google Shape;1667;p37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Put the time back in employee pockets by awarding 75% of the miles earned back  to the employees for personal use.</a:t>
            </a:r>
            <a:endParaRPr sz="1400" b="1"/>
          </a:p>
        </p:txBody>
      </p:sp>
      <p:sp>
        <p:nvSpPr>
          <p:cNvPr id="1668" name="Google Shape;1668;p37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Provide off-site work days where employees can earn a few extra dollars volunteering or helping out ill-equipped departments.</a:t>
            </a:r>
            <a:endParaRPr sz="1200"/>
          </a:p>
        </p:txBody>
      </p:sp>
      <p:sp>
        <p:nvSpPr>
          <p:cNvPr id="1669" name="Google Shape;1669;p37"/>
          <p:cNvSpPr txBox="1">
            <a:spLocks noGrp="1"/>
          </p:cNvSpPr>
          <p:nvPr>
            <p:ph type="body" idx="2"/>
          </p:nvPr>
        </p:nvSpPr>
        <p:spPr>
          <a:xfrm>
            <a:off x="52674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Job level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Recent college graduates like being able to work on their own terms, Provide work from home opportunities and creative outlets at work.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3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now</a:t>
            </a:r>
            <a:endParaRPr/>
          </a:p>
        </p:txBody>
      </p:sp>
      <p:sp>
        <p:nvSpPr>
          <p:cNvPr id="1675" name="Google Shape;1675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676" name="Google Shape;1676;p38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first</a:t>
            </a: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endParaRPr sz="12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77" name="Google Shape;1677;p38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78" name="Google Shape;1678;p38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second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679" name="Google Shape;1679;p38"/>
          <p:cNvCxnSpPr>
            <a:stCxn id="1676" idx="3"/>
            <a:endCxn id="1678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680" name="Google Shape;1680;p38"/>
          <p:cNvCxnSpPr>
            <a:stCxn id="1678" idx="3"/>
            <a:endCxn id="1677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now</a:t>
            </a:r>
            <a:endParaRPr/>
          </a:p>
        </p:txBody>
      </p:sp>
      <p:sp>
        <p:nvSpPr>
          <p:cNvPr id="1686" name="Google Shape;1686;p3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687" name="Google Shape;1687;p39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Establish work from home policies, provide laptops to eligible employees. </a:t>
            </a:r>
            <a:endParaRPr sz="12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88" name="Google Shape;1688;p39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89" name="Google Shape;1689;p39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second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690" name="Google Shape;1690;p39"/>
          <p:cNvCxnSpPr>
            <a:stCxn id="1687" idx="3"/>
            <a:endCxn id="1689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691" name="Google Shape;1691;p39"/>
          <p:cNvCxnSpPr>
            <a:stCxn id="1689" idx="3"/>
            <a:endCxn id="1688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now</a:t>
            </a:r>
            <a:endParaRPr/>
          </a:p>
        </p:txBody>
      </p:sp>
      <p:sp>
        <p:nvSpPr>
          <p:cNvPr id="1697" name="Google Shape;1697;p4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698" name="Google Shape;1698;p40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Establish work from home policies, provide laptops to eligible employees. </a:t>
            </a:r>
            <a:endParaRPr sz="12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99" name="Google Shape;1699;p40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00" name="Google Shape;1700;p40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pick-up points for shuttling to work. Make a rideshare pool and survey.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01" name="Google Shape;1701;p40"/>
          <p:cNvCxnSpPr>
            <a:stCxn id="1698" idx="3"/>
            <a:endCxn id="1700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02" name="Google Shape;1702;p40"/>
          <p:cNvCxnSpPr>
            <a:stCxn id="1700" idx="3"/>
            <a:endCxn id="1699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Reliable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Based on our mandatory entry and exit polls, employee Life Satisfaction has been collected for years. Averaging 71% employee engagement, we are confident in harnessing the power of this tool. </a:t>
            </a:r>
            <a:endParaRPr sz="180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Satisfaction Score</a:t>
            </a:r>
            <a:endParaRPr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Predictive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Correlates __% to the foreshadowing of attrition. Safely and respectfully glean insight from your employees. </a:t>
            </a:r>
            <a:endParaRPr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Save employees like Maria.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little-known variables like the </a:t>
            </a:r>
            <a:r>
              <a:rPr lang="en"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Life Satisfaction Score </a:t>
            </a:r>
            <a:r>
              <a:rPr lang="en" sz="1800">
                <a:solidFill>
                  <a:srgbClr val="FFFFFF"/>
                </a:solidFill>
              </a:rPr>
              <a:t>to predict and manage employee attrition.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7" name="Google Shape;1747;p44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48" name="Google Shape;1748;p44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 idx="4294967295"/>
          </p:nvPr>
        </p:nvSpPr>
        <p:spPr>
          <a:xfrm>
            <a:off x="585450" y="565225"/>
            <a:ext cx="8005800" cy="4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6" name="Google Shape;1756;p45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4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62" name="Google Shape;1762;p4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763" name="Google Shape;1763;p46"/>
          <p:cNvSpPr txBox="1"/>
          <p:nvPr/>
        </p:nvSpPr>
        <p:spPr>
          <a:xfrm>
            <a:off x="27789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Vestibulum nec congue tempus</a:t>
            </a:r>
            <a:endParaRPr sz="12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4" name="Google Shape;1764;p46"/>
          <p:cNvSpPr/>
          <p:nvPr/>
        </p:nvSpPr>
        <p:spPr>
          <a:xfrm rot="1800047">
            <a:off x="2152227" y="1468572"/>
            <a:ext cx="2690936" cy="2690936"/>
          </a:xfrm>
          <a:prstGeom prst="blockArc">
            <a:avLst>
              <a:gd name="adj1" fmla="val 14414370"/>
              <a:gd name="adj2" fmla="val 20635"/>
              <a:gd name="adj3" fmla="val 19389"/>
            </a:avLst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765" name="Google Shape;1765;p46"/>
          <p:cNvSpPr/>
          <p:nvPr/>
        </p:nvSpPr>
        <p:spPr>
          <a:xfrm rot="1800047">
            <a:off x="2153043" y="1467434"/>
            <a:ext cx="2690936" cy="2690936"/>
          </a:xfrm>
          <a:prstGeom prst="blockArc">
            <a:avLst>
              <a:gd name="adj1" fmla="val 14414370"/>
              <a:gd name="adj2" fmla="val 21507196"/>
              <a:gd name="adj3" fmla="val 9337"/>
            </a:avLst>
          </a:prstGeom>
          <a:solidFill>
            <a:srgbClr val="DFE954"/>
          </a:solidFill>
          <a:ln w="9525" cap="flat" cmpd="sng">
            <a:solidFill>
              <a:srgbClr val="DFE95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46"/>
          <p:cNvSpPr/>
          <p:nvPr/>
        </p:nvSpPr>
        <p:spPr>
          <a:xfrm rot="-1800047" flipH="1">
            <a:off x="2154339" y="1468572"/>
            <a:ext cx="2690936" cy="2690936"/>
          </a:xfrm>
          <a:prstGeom prst="blockArc">
            <a:avLst>
              <a:gd name="adj1" fmla="val 14388565"/>
              <a:gd name="adj2" fmla="val 6447"/>
              <a:gd name="adj3" fmla="val 19407"/>
            </a:avLst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46"/>
          <p:cNvSpPr/>
          <p:nvPr/>
        </p:nvSpPr>
        <p:spPr>
          <a:xfrm rot="-9000757" flipH="1">
            <a:off x="2153337" y="1466946"/>
            <a:ext cx="2690226" cy="2690226"/>
          </a:xfrm>
          <a:prstGeom prst="blockArc">
            <a:avLst>
              <a:gd name="adj1" fmla="val 14344287"/>
              <a:gd name="adj2" fmla="val 104576"/>
              <a:gd name="adj3" fmla="val 19394"/>
            </a:avLst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46"/>
          <p:cNvSpPr/>
          <p:nvPr/>
        </p:nvSpPr>
        <p:spPr>
          <a:xfrm rot="-1800047" flipH="1">
            <a:off x="21551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50B883"/>
          </a:solidFill>
          <a:ln w="9525" cap="flat" cmpd="sng">
            <a:solidFill>
              <a:srgbClr val="50B883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46"/>
          <p:cNvSpPr/>
          <p:nvPr/>
        </p:nvSpPr>
        <p:spPr>
          <a:xfrm rot="-9000757" flipH="1">
            <a:off x="2154153" y="1465808"/>
            <a:ext cx="2690226" cy="2690226"/>
          </a:xfrm>
          <a:prstGeom prst="blockArc">
            <a:avLst>
              <a:gd name="adj1" fmla="val 14316164"/>
              <a:gd name="adj2" fmla="val 21500011"/>
              <a:gd name="adj3" fmla="val 9143"/>
            </a:avLst>
          </a:prstGeom>
          <a:solidFill>
            <a:srgbClr val="9ED155"/>
          </a:solidFill>
          <a:ln w="9525" cap="flat" cmpd="sng">
            <a:solidFill>
              <a:srgbClr val="9ED155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46"/>
          <p:cNvSpPr/>
          <p:nvPr/>
        </p:nvSpPr>
        <p:spPr>
          <a:xfrm rot="6359841">
            <a:off x="2249001" y="3223999"/>
            <a:ext cx="363580" cy="363580"/>
          </a:xfrm>
          <a:prstGeom prst="rtTriangle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6"/>
          <p:cNvSpPr/>
          <p:nvPr/>
        </p:nvSpPr>
        <p:spPr>
          <a:xfrm rot="-1027861">
            <a:off x="4419074" y="3230832"/>
            <a:ext cx="312672" cy="312672"/>
          </a:xfrm>
          <a:prstGeom prst="rtTriangle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46"/>
          <p:cNvSpPr/>
          <p:nvPr/>
        </p:nvSpPr>
        <p:spPr>
          <a:xfrm rot="-8100000">
            <a:off x="3320678" y="1401940"/>
            <a:ext cx="363170" cy="363170"/>
          </a:xfrm>
          <a:prstGeom prst="rtTriangle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3" name="Google Shape;1773;p46"/>
          <p:cNvGrpSpPr/>
          <p:nvPr/>
        </p:nvGrpSpPr>
        <p:grpSpPr>
          <a:xfrm>
            <a:off x="614036" y="1696124"/>
            <a:ext cx="1931633" cy="669600"/>
            <a:chOff x="1680836" y="1315124"/>
            <a:chExt cx="1931633" cy="669600"/>
          </a:xfrm>
        </p:grpSpPr>
        <p:cxnSp>
          <p:nvCxnSpPr>
            <p:cNvPr id="1774" name="Google Shape;1774;p46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50B88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75" name="Google Shape;1775;p46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50B8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3</a:t>
              </a:r>
              <a:endParaRPr sz="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  <a:endParaRPr sz="8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450519" y="1696124"/>
            <a:ext cx="1940006" cy="669600"/>
            <a:chOff x="5517319" y="1315124"/>
            <a:chExt cx="1940006" cy="669600"/>
          </a:xfrm>
        </p:grpSpPr>
        <p:cxnSp>
          <p:nvCxnSpPr>
            <p:cNvPr id="1777" name="Google Shape;1777;p46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DFE954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78" name="Google Shape;1778;p46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DFE9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1</a:t>
              </a:r>
              <a:endParaRPr sz="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</a:t>
              </a:r>
              <a:r>
                <a:rPr lang="en" sz="800" b="1" dirty="0" err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nec</a:t>
              </a:r>
              <a:r>
                <a:rPr lang="en" sz="800" b="1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" sz="800" b="1" dirty="0" err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congue</a:t>
              </a:r>
              <a:r>
                <a:rPr lang="en" sz="800" b="1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 tempus lorem ipsum</a:t>
              </a:r>
              <a:endParaRPr sz="800" b="1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779" name="Google Shape;1779;p46"/>
          <p:cNvGrpSpPr/>
          <p:nvPr/>
        </p:nvGrpSpPr>
        <p:grpSpPr>
          <a:xfrm>
            <a:off x="2741426" y="3916140"/>
            <a:ext cx="1495200" cy="1143796"/>
            <a:chOff x="3808226" y="3535140"/>
            <a:chExt cx="1495200" cy="1143796"/>
          </a:xfrm>
        </p:grpSpPr>
        <p:cxnSp>
          <p:nvCxnSpPr>
            <p:cNvPr id="1780" name="Google Shape;1780;p46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9ED155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81" name="Google Shape;1781;p46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9ED1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2</a:t>
              </a:r>
              <a:endParaRPr sz="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  <a:endParaRPr sz="8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87" name="Google Shape;1787;p47"/>
          <p:cNvGraphicFramePr/>
          <p:nvPr/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A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C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Yellow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Blue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Orange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6D78"/>
        </a:solidFill>
        <a:effectLst/>
      </p:bgPr>
    </p:bg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8"/>
          <p:cNvSpPr/>
          <p:nvPr/>
        </p:nvSpPr>
        <p:spPr>
          <a:xfrm>
            <a:off x="789550" y="921100"/>
            <a:ext cx="7621667" cy="363079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48"/>
          <p:cNvSpPr txBox="1">
            <a:spLocks noGrp="1"/>
          </p:cNvSpPr>
          <p:nvPr>
            <p:ph type="title" idx="4294967295"/>
          </p:nvPr>
        </p:nvSpPr>
        <p:spPr>
          <a:xfrm>
            <a:off x="287750" y="293925"/>
            <a:ext cx="86013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1795" name="Google Shape;1795;p48"/>
          <p:cNvSpPr/>
          <p:nvPr/>
        </p:nvSpPr>
        <p:spPr>
          <a:xfrm>
            <a:off x="2200637" y="1711582"/>
            <a:ext cx="721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our office</a:t>
            </a:r>
            <a:endParaRPr sz="10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6" name="Google Shape;1796;p48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797" name="Google Shape;1797;p48"/>
          <p:cNvSpPr/>
          <p:nvPr/>
        </p:nvSpPr>
        <p:spPr>
          <a:xfrm>
            <a:off x="1322625" y="20461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8"/>
          <p:cNvSpPr/>
          <p:nvPr/>
        </p:nvSpPr>
        <p:spPr>
          <a:xfrm>
            <a:off x="2878350" y="35211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48"/>
          <p:cNvSpPr/>
          <p:nvPr/>
        </p:nvSpPr>
        <p:spPr>
          <a:xfrm>
            <a:off x="3877000" y="18196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48"/>
          <p:cNvSpPr/>
          <p:nvPr/>
        </p:nvSpPr>
        <p:spPr>
          <a:xfrm>
            <a:off x="4526800" y="38037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48"/>
          <p:cNvSpPr/>
          <p:nvPr/>
        </p:nvSpPr>
        <p:spPr>
          <a:xfrm>
            <a:off x="7120950" y="38879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48"/>
          <p:cNvSpPr/>
          <p:nvPr/>
        </p:nvSpPr>
        <p:spPr>
          <a:xfrm>
            <a:off x="6595100" y="22655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1808" name="Google Shape;1808;p49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809" name="Google Shape;1809;p49"/>
          <p:cNvSpPr txBox="1">
            <a:spLocks noGrp="1"/>
          </p:cNvSpPr>
          <p:nvPr>
            <p:ph type="ctrTitle" idx="4294967295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1810" name="Google Shape;1810;p49"/>
          <p:cNvSpPr txBox="1">
            <a:spLocks noGrp="1"/>
          </p:cNvSpPr>
          <p:nvPr>
            <p:ph type="subTitle" idx="4294967295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11" name="Google Shape;1811;p4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1812" name="Google Shape;1812;p49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13" name="Google Shape;1813;p4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50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6D78"/>
                </a:solidFill>
              </a:rPr>
              <a:t>You can insert graphs from </a:t>
            </a:r>
            <a:r>
              <a:rPr lang="en" u="sng">
                <a:solidFill>
                  <a:srgbClr val="266D78"/>
                </a:solidFill>
                <a:hlinkClick r:id="rId3"/>
              </a:rPr>
              <a:t>Google Sheets</a:t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819" name="Google Shape;1819;p5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1820" name="Google Shape;1820;p5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700" y="601625"/>
            <a:ext cx="4360559" cy="373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1"/>
          <p:cNvSpPr/>
          <p:nvPr/>
        </p:nvSpPr>
        <p:spPr>
          <a:xfrm>
            <a:off x="5731325" y="293637"/>
            <a:ext cx="2260882" cy="4536501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5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6D78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266D78"/>
              </a:solidFill>
            </a:endParaRPr>
          </a:p>
        </p:txBody>
      </p:sp>
      <p:sp>
        <p:nvSpPr>
          <p:cNvPr id="1827" name="Google Shape;1827;p51"/>
          <p:cNvSpPr/>
          <p:nvPr/>
        </p:nvSpPr>
        <p:spPr>
          <a:xfrm>
            <a:off x="5832993" y="674092"/>
            <a:ext cx="2057700" cy="3656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8" name="Google Shape;1828;p5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829" name="Google Shape;1829;p5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2"/>
          <p:cNvSpPr/>
          <p:nvPr/>
        </p:nvSpPr>
        <p:spPr>
          <a:xfrm>
            <a:off x="5726174" y="159577"/>
            <a:ext cx="2277317" cy="479244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5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836" name="Google Shape;1836;p52"/>
          <p:cNvSpPr/>
          <p:nvPr/>
        </p:nvSpPr>
        <p:spPr>
          <a:xfrm>
            <a:off x="5887147" y="851002"/>
            <a:ext cx="1942500" cy="34362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7" name="Google Shape;1837;p5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838" name="Google Shape;1838;p5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3"/>
          <p:cNvSpPr/>
          <p:nvPr/>
        </p:nvSpPr>
        <p:spPr>
          <a:xfrm>
            <a:off x="5149450" y="161936"/>
            <a:ext cx="3421115" cy="4838321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53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845" name="Google Shape;1845;p53"/>
          <p:cNvSpPr/>
          <p:nvPr/>
        </p:nvSpPr>
        <p:spPr>
          <a:xfrm>
            <a:off x="5385522" y="607129"/>
            <a:ext cx="2962200" cy="39606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6" name="Google Shape;1846;p5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847" name="Google Shape;1847;p5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54"/>
          <p:cNvSpPr/>
          <p:nvPr/>
        </p:nvSpPr>
        <p:spPr>
          <a:xfrm>
            <a:off x="4860500" y="905356"/>
            <a:ext cx="3991768" cy="310763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5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854" name="Google Shape;1854;p54"/>
          <p:cNvSpPr/>
          <p:nvPr/>
        </p:nvSpPr>
        <p:spPr>
          <a:xfrm>
            <a:off x="5027545" y="1070388"/>
            <a:ext cx="3657900" cy="23358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5" name="Google Shape;1855;p5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856" name="Google Shape;1856;p5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72" name="Google Shape;1872;p5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5FBBC5"/>
                </a:solidFill>
                <a:hlinkClick r:id="rId3"/>
              </a:rPr>
              <a:t>SlidesCarnival</a:t>
            </a:r>
            <a:endParaRPr sz="2400">
              <a:solidFill>
                <a:srgbClr val="5FBBC5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5FBBC5"/>
                </a:solidFill>
                <a:hlinkClick r:id="rId4"/>
              </a:rPr>
              <a:t>Unsplash</a:t>
            </a:r>
            <a:endParaRPr sz="2400">
              <a:solidFill>
                <a:srgbClr val="5FBBC5"/>
              </a:solidFill>
            </a:endParaRPr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5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879" name="Google Shape;1879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40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Roboto Slab</a:t>
            </a:r>
            <a:endParaRPr sz="1600"/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Body copy: Muli light</a:t>
            </a:r>
            <a:endParaRPr sz="16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3"/>
              </a:rPr>
              <a:t>https://www.fontsquirrel.com/fonts/roboto-slab</a:t>
            </a:r>
            <a:endParaRPr sz="1600">
              <a:solidFill>
                <a:srgbClr val="5FBBC5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4"/>
              </a:rPr>
              <a:t>https://www.fontsquirrel.com/fonts/muli</a:t>
            </a:r>
            <a:endParaRPr sz="1600">
              <a:solidFill>
                <a:srgbClr val="5FBBC5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Lime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DFE954"/>
                </a:solidFill>
              </a:rPr>
              <a:t>#dfe954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Leaf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9ED155"/>
                </a:solidFill>
              </a:rPr>
              <a:t>#9ed155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Bottle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0B883"/>
                </a:solidFill>
              </a:rPr>
              <a:t>#50b883</a:t>
            </a:r>
            <a:br>
              <a:rPr lang="en" sz="1600" b="1">
                <a:solidFill>
                  <a:srgbClr val="50B883"/>
                </a:solidFill>
              </a:rPr>
            </a:br>
            <a:r>
              <a:rPr lang="en" sz="1600"/>
              <a:t>Turkish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FBBC5"/>
                </a:solidFill>
              </a:rPr>
              <a:t>#5fbbc5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Teal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7868B"/>
                </a:solidFill>
              </a:rPr>
              <a:t>#27868b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Ocean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66D78"/>
                </a:solidFill>
              </a:rPr>
              <a:t>#266d78</a:t>
            </a:r>
            <a:endParaRPr sz="1600" b="1">
              <a:solidFill>
                <a:srgbClr val="266D78"/>
              </a:solidFill>
            </a:endParaRPr>
          </a:p>
        </p:txBody>
      </p:sp>
      <p:sp>
        <p:nvSpPr>
          <p:cNvPr id="1880" name="Google Shape;1880;p57"/>
          <p:cNvSpPr txBox="1"/>
          <p:nvPr/>
        </p:nvSpPr>
        <p:spPr>
          <a:xfrm>
            <a:off x="316275" y="4324050"/>
            <a:ext cx="654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B883"/>
                </a:solidFill>
                <a:latin typeface="Muli Light"/>
                <a:ea typeface="Muli Light"/>
                <a:cs typeface="Muli Light"/>
                <a:sym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81" name="Google Shape;1881;p5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58"/>
          <p:cNvGrpSpPr/>
          <p:nvPr/>
        </p:nvGrpSpPr>
        <p:grpSpPr>
          <a:xfrm>
            <a:off x="586154" y="447138"/>
            <a:ext cx="338803" cy="428482"/>
            <a:chOff x="584925" y="238125"/>
            <a:chExt cx="415200" cy="525100"/>
          </a:xfrm>
        </p:grpSpPr>
        <p:sp>
          <p:nvSpPr>
            <p:cNvPr id="1887" name="Google Shape;1887;p5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8" name="Google Shape;1888;p5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0" name="Google Shape;1890;p5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3" name="Google Shape;1893;p58"/>
          <p:cNvGrpSpPr/>
          <p:nvPr/>
        </p:nvGrpSpPr>
        <p:grpSpPr>
          <a:xfrm>
            <a:off x="1124224" y="509399"/>
            <a:ext cx="362732" cy="301961"/>
            <a:chOff x="1244325" y="314425"/>
            <a:chExt cx="444525" cy="370050"/>
          </a:xfrm>
        </p:grpSpPr>
        <p:sp>
          <p:nvSpPr>
            <p:cNvPr id="1894" name="Google Shape;1894;p5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6" name="Google Shape;1896;p58"/>
          <p:cNvGrpSpPr/>
          <p:nvPr/>
        </p:nvGrpSpPr>
        <p:grpSpPr>
          <a:xfrm>
            <a:off x="1682246" y="507910"/>
            <a:ext cx="346800" cy="304939"/>
            <a:chOff x="1928175" y="312600"/>
            <a:chExt cx="425000" cy="373700"/>
          </a:xfrm>
        </p:grpSpPr>
        <p:sp>
          <p:nvSpPr>
            <p:cNvPr id="1897" name="Google Shape;1897;p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99" name="Google Shape;1899;p58"/>
          <p:cNvSpPr/>
          <p:nvPr/>
        </p:nvSpPr>
        <p:spPr>
          <a:xfrm>
            <a:off x="2263760" y="496963"/>
            <a:ext cx="284009" cy="32684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00" name="Google Shape;1900;p58"/>
          <p:cNvSpPr/>
          <p:nvPr/>
        </p:nvSpPr>
        <p:spPr>
          <a:xfrm>
            <a:off x="2833246" y="497962"/>
            <a:ext cx="245167" cy="32485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01" name="Google Shape;1901;p58"/>
          <p:cNvGrpSpPr/>
          <p:nvPr/>
        </p:nvGrpSpPr>
        <p:grpSpPr>
          <a:xfrm>
            <a:off x="3306473" y="491977"/>
            <a:ext cx="398616" cy="336824"/>
            <a:chOff x="3918650" y="293075"/>
            <a:chExt cx="488500" cy="412775"/>
          </a:xfrm>
        </p:grpSpPr>
        <p:sp>
          <p:nvSpPr>
            <p:cNvPr id="1902" name="Google Shape;1902;p5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5" name="Google Shape;1905;p58"/>
          <p:cNvGrpSpPr/>
          <p:nvPr/>
        </p:nvGrpSpPr>
        <p:grpSpPr>
          <a:xfrm>
            <a:off x="3891892" y="466559"/>
            <a:ext cx="327869" cy="387641"/>
            <a:chOff x="4636075" y="261925"/>
            <a:chExt cx="401800" cy="475050"/>
          </a:xfrm>
        </p:grpSpPr>
        <p:sp>
          <p:nvSpPr>
            <p:cNvPr id="1906" name="Google Shape;1906;p5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10" name="Google Shape;1910;p58"/>
          <p:cNvSpPr/>
          <p:nvPr/>
        </p:nvSpPr>
        <p:spPr>
          <a:xfrm>
            <a:off x="4418176" y="496453"/>
            <a:ext cx="375686" cy="327869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11" name="Google Shape;1911;p58"/>
          <p:cNvGrpSpPr/>
          <p:nvPr/>
        </p:nvGrpSpPr>
        <p:grpSpPr>
          <a:xfrm>
            <a:off x="4991493" y="498954"/>
            <a:ext cx="328848" cy="322361"/>
            <a:chOff x="5983625" y="301625"/>
            <a:chExt cx="403000" cy="395050"/>
          </a:xfrm>
        </p:grpSpPr>
        <p:sp>
          <p:nvSpPr>
            <p:cNvPr id="1912" name="Google Shape;1912;p5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2" name="Google Shape;1932;p58"/>
          <p:cNvGrpSpPr/>
          <p:nvPr/>
        </p:nvGrpSpPr>
        <p:grpSpPr>
          <a:xfrm>
            <a:off x="5544027" y="496445"/>
            <a:ext cx="323870" cy="323381"/>
            <a:chOff x="6660750" y="298550"/>
            <a:chExt cx="396900" cy="396300"/>
          </a:xfrm>
        </p:grpSpPr>
        <p:sp>
          <p:nvSpPr>
            <p:cNvPr id="1933" name="Google Shape;1933;p5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5" name="Google Shape;1935;p58"/>
          <p:cNvGrpSpPr/>
          <p:nvPr/>
        </p:nvGrpSpPr>
        <p:grpSpPr>
          <a:xfrm>
            <a:off x="586154" y="1005649"/>
            <a:ext cx="338803" cy="410060"/>
            <a:chOff x="584925" y="922575"/>
            <a:chExt cx="415200" cy="502525"/>
          </a:xfrm>
        </p:grpSpPr>
        <p:sp>
          <p:nvSpPr>
            <p:cNvPr id="1936" name="Google Shape;1936;p5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9" name="Google Shape;1939;p58"/>
          <p:cNvGrpSpPr/>
          <p:nvPr/>
        </p:nvGrpSpPr>
        <p:grpSpPr>
          <a:xfrm>
            <a:off x="1126223" y="996184"/>
            <a:ext cx="358754" cy="427502"/>
            <a:chOff x="1246775" y="910975"/>
            <a:chExt cx="439650" cy="523900"/>
          </a:xfrm>
        </p:grpSpPr>
        <p:sp>
          <p:nvSpPr>
            <p:cNvPr id="1940" name="Google Shape;1940;p5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43" name="Google Shape;1943;p58"/>
          <p:cNvGrpSpPr/>
          <p:nvPr/>
        </p:nvGrpSpPr>
        <p:grpSpPr>
          <a:xfrm>
            <a:off x="1680757" y="1064932"/>
            <a:ext cx="349778" cy="290986"/>
            <a:chOff x="1926350" y="995225"/>
            <a:chExt cx="428650" cy="356600"/>
          </a:xfrm>
        </p:grpSpPr>
        <p:sp>
          <p:nvSpPr>
            <p:cNvPr id="1944" name="Google Shape;1944;p5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8" name="Google Shape;1948;p58"/>
          <p:cNvSpPr/>
          <p:nvPr/>
        </p:nvSpPr>
        <p:spPr>
          <a:xfrm>
            <a:off x="2234852" y="1040538"/>
            <a:ext cx="341822" cy="33982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49" name="Google Shape;1949;p58"/>
          <p:cNvSpPr/>
          <p:nvPr/>
        </p:nvSpPr>
        <p:spPr>
          <a:xfrm>
            <a:off x="2785426" y="1057491"/>
            <a:ext cx="340802" cy="30593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50" name="Google Shape;1950;p58"/>
          <p:cNvSpPr/>
          <p:nvPr/>
        </p:nvSpPr>
        <p:spPr>
          <a:xfrm>
            <a:off x="3340468" y="1059980"/>
            <a:ext cx="330847" cy="30094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51" name="Google Shape;1951;p58"/>
          <p:cNvSpPr/>
          <p:nvPr/>
        </p:nvSpPr>
        <p:spPr>
          <a:xfrm>
            <a:off x="3901487" y="1062958"/>
            <a:ext cx="308938" cy="2949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52" name="Google Shape;1952;p58"/>
          <p:cNvGrpSpPr/>
          <p:nvPr/>
        </p:nvGrpSpPr>
        <p:grpSpPr>
          <a:xfrm>
            <a:off x="4435471" y="1043022"/>
            <a:ext cx="340802" cy="341292"/>
            <a:chOff x="5302225" y="968375"/>
            <a:chExt cx="417650" cy="418250"/>
          </a:xfrm>
        </p:grpSpPr>
        <p:sp>
          <p:nvSpPr>
            <p:cNvPr id="1953" name="Google Shape;1953;p5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55" name="Google Shape;1955;p58"/>
          <p:cNvGrpSpPr/>
          <p:nvPr/>
        </p:nvGrpSpPr>
        <p:grpSpPr>
          <a:xfrm>
            <a:off x="4944655" y="1004650"/>
            <a:ext cx="422525" cy="411550"/>
            <a:chOff x="5926225" y="921350"/>
            <a:chExt cx="517800" cy="504350"/>
          </a:xfrm>
        </p:grpSpPr>
        <p:sp>
          <p:nvSpPr>
            <p:cNvPr id="1956" name="Google Shape;1956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58" name="Google Shape;1958;p58"/>
          <p:cNvGrpSpPr/>
          <p:nvPr/>
        </p:nvGrpSpPr>
        <p:grpSpPr>
          <a:xfrm>
            <a:off x="5508653" y="1012626"/>
            <a:ext cx="394618" cy="395617"/>
            <a:chOff x="6617400" y="931125"/>
            <a:chExt cx="483600" cy="484825"/>
          </a:xfrm>
        </p:grpSpPr>
        <p:sp>
          <p:nvSpPr>
            <p:cNvPr id="1959" name="Google Shape;1959;p5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1" name="Google Shape;1961;p58"/>
          <p:cNvGrpSpPr/>
          <p:nvPr/>
        </p:nvGrpSpPr>
        <p:grpSpPr>
          <a:xfrm>
            <a:off x="565223" y="1626931"/>
            <a:ext cx="380664" cy="267077"/>
            <a:chOff x="559275" y="1683950"/>
            <a:chExt cx="466500" cy="327300"/>
          </a:xfrm>
        </p:grpSpPr>
        <p:sp>
          <p:nvSpPr>
            <p:cNvPr id="1962" name="Google Shape;1962;p5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4" name="Google Shape;1964;p58"/>
          <p:cNvGrpSpPr/>
          <p:nvPr/>
        </p:nvGrpSpPr>
        <p:grpSpPr>
          <a:xfrm>
            <a:off x="1115269" y="1574136"/>
            <a:ext cx="380664" cy="372688"/>
            <a:chOff x="1233350" y="1619250"/>
            <a:chExt cx="466500" cy="456725"/>
          </a:xfrm>
        </p:grpSpPr>
        <p:sp>
          <p:nvSpPr>
            <p:cNvPr id="1965" name="Google Shape;1965;p5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9" name="Google Shape;1969;p58"/>
          <p:cNvGrpSpPr/>
          <p:nvPr/>
        </p:nvGrpSpPr>
        <p:grpSpPr>
          <a:xfrm>
            <a:off x="1677268" y="1582092"/>
            <a:ext cx="356755" cy="356755"/>
            <a:chOff x="1922075" y="1629000"/>
            <a:chExt cx="437200" cy="437200"/>
          </a:xfrm>
        </p:grpSpPr>
        <p:sp>
          <p:nvSpPr>
            <p:cNvPr id="1970" name="Google Shape;1970;p5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72" name="Google Shape;1972;p58"/>
          <p:cNvGrpSpPr/>
          <p:nvPr/>
        </p:nvGrpSpPr>
        <p:grpSpPr>
          <a:xfrm>
            <a:off x="2225824" y="1580603"/>
            <a:ext cx="359734" cy="359734"/>
            <a:chOff x="2594325" y="1627175"/>
            <a:chExt cx="440850" cy="440850"/>
          </a:xfrm>
        </p:grpSpPr>
        <p:sp>
          <p:nvSpPr>
            <p:cNvPr id="1973" name="Google Shape;1973;p5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76" name="Google Shape;1976;p58"/>
          <p:cNvSpPr/>
          <p:nvPr/>
        </p:nvSpPr>
        <p:spPr>
          <a:xfrm>
            <a:off x="2791893" y="1596598"/>
            <a:ext cx="327869" cy="32784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77" name="Google Shape;1977;p58"/>
          <p:cNvGrpSpPr/>
          <p:nvPr/>
        </p:nvGrpSpPr>
        <p:grpSpPr>
          <a:xfrm>
            <a:off x="3359799" y="1553695"/>
            <a:ext cx="291965" cy="413549"/>
            <a:chOff x="3984000" y="1594200"/>
            <a:chExt cx="357800" cy="506800"/>
          </a:xfrm>
        </p:grpSpPr>
        <p:sp>
          <p:nvSpPr>
            <p:cNvPr id="1978" name="Google Shape;1978;p5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0" name="Google Shape;1980;p58"/>
          <p:cNvGrpSpPr/>
          <p:nvPr/>
        </p:nvGrpSpPr>
        <p:grpSpPr>
          <a:xfrm>
            <a:off x="3863495" y="1642374"/>
            <a:ext cx="384662" cy="236191"/>
            <a:chOff x="4601275" y="1702875"/>
            <a:chExt cx="471400" cy="289450"/>
          </a:xfrm>
        </p:grpSpPr>
        <p:sp>
          <p:nvSpPr>
            <p:cNvPr id="1981" name="Google Shape;1981;p5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6" name="Google Shape;1986;p58"/>
          <p:cNvGrpSpPr/>
          <p:nvPr/>
        </p:nvGrpSpPr>
        <p:grpSpPr>
          <a:xfrm>
            <a:off x="4431982" y="1584581"/>
            <a:ext cx="347779" cy="351778"/>
            <a:chOff x="5297950" y="1632050"/>
            <a:chExt cx="426200" cy="431100"/>
          </a:xfrm>
        </p:grpSpPr>
        <p:sp>
          <p:nvSpPr>
            <p:cNvPr id="1987" name="Google Shape;1987;p5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9" name="Google Shape;1989;p58"/>
          <p:cNvGrpSpPr/>
          <p:nvPr/>
        </p:nvGrpSpPr>
        <p:grpSpPr>
          <a:xfrm>
            <a:off x="4981028" y="1574136"/>
            <a:ext cx="349778" cy="372688"/>
            <a:chOff x="5970800" y="1619250"/>
            <a:chExt cx="428650" cy="456725"/>
          </a:xfrm>
        </p:grpSpPr>
        <p:sp>
          <p:nvSpPr>
            <p:cNvPr id="1990" name="Google Shape;1990;p5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1" name="Google Shape;1991;p5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2" name="Google Shape;1992;p5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95" name="Google Shape;1995;p58"/>
          <p:cNvGrpSpPr/>
          <p:nvPr/>
        </p:nvGrpSpPr>
        <p:grpSpPr>
          <a:xfrm>
            <a:off x="5515141" y="1569648"/>
            <a:ext cx="392108" cy="357734"/>
            <a:chOff x="6625350" y="1613750"/>
            <a:chExt cx="480525" cy="438400"/>
          </a:xfrm>
        </p:grpSpPr>
        <p:sp>
          <p:nvSpPr>
            <p:cNvPr id="1996" name="Google Shape;1996;p5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01" name="Google Shape;2001;p58"/>
          <p:cNvGrpSpPr/>
          <p:nvPr/>
        </p:nvGrpSpPr>
        <p:grpSpPr>
          <a:xfrm>
            <a:off x="607574" y="2151579"/>
            <a:ext cx="295963" cy="317893"/>
            <a:chOff x="611175" y="2326900"/>
            <a:chExt cx="362700" cy="389575"/>
          </a:xfrm>
        </p:grpSpPr>
        <p:sp>
          <p:nvSpPr>
            <p:cNvPr id="2002" name="Google Shape;2002;p5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06" name="Google Shape;2006;p58"/>
          <p:cNvSpPr/>
          <p:nvPr/>
        </p:nvSpPr>
        <p:spPr>
          <a:xfrm>
            <a:off x="1149678" y="2154617"/>
            <a:ext cx="311916" cy="31191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07" name="Google Shape;2007;p58"/>
          <p:cNvSpPr/>
          <p:nvPr/>
        </p:nvSpPr>
        <p:spPr>
          <a:xfrm>
            <a:off x="1699742" y="2154617"/>
            <a:ext cx="311916" cy="31191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08" name="Google Shape;2008;p58"/>
          <p:cNvSpPr/>
          <p:nvPr/>
        </p:nvSpPr>
        <p:spPr>
          <a:xfrm>
            <a:off x="2249806" y="2154617"/>
            <a:ext cx="311916" cy="31191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09" name="Google Shape;2009;p58"/>
          <p:cNvGrpSpPr/>
          <p:nvPr/>
        </p:nvGrpSpPr>
        <p:grpSpPr>
          <a:xfrm>
            <a:off x="2872525" y="2100762"/>
            <a:ext cx="166423" cy="415548"/>
            <a:chOff x="3386850" y="2264625"/>
            <a:chExt cx="203950" cy="509250"/>
          </a:xfrm>
        </p:grpSpPr>
        <p:sp>
          <p:nvSpPr>
            <p:cNvPr id="2010" name="Google Shape;2010;p5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12" name="Google Shape;2012;p58"/>
          <p:cNvGrpSpPr/>
          <p:nvPr/>
        </p:nvGrpSpPr>
        <p:grpSpPr>
          <a:xfrm>
            <a:off x="3987568" y="2153578"/>
            <a:ext cx="136517" cy="309917"/>
            <a:chOff x="4753325" y="2329350"/>
            <a:chExt cx="167300" cy="379800"/>
          </a:xfrm>
        </p:grpSpPr>
        <p:sp>
          <p:nvSpPr>
            <p:cNvPr id="2013" name="Google Shape;2013;p5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15" name="Google Shape;2015;p58"/>
          <p:cNvGrpSpPr/>
          <p:nvPr/>
        </p:nvGrpSpPr>
        <p:grpSpPr>
          <a:xfrm>
            <a:off x="3435014" y="2102741"/>
            <a:ext cx="141535" cy="411570"/>
            <a:chOff x="4076175" y="2267050"/>
            <a:chExt cx="173450" cy="504375"/>
          </a:xfrm>
        </p:grpSpPr>
        <p:sp>
          <p:nvSpPr>
            <p:cNvPr id="2016" name="Google Shape;2016;p5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18" name="Google Shape;2018;p58"/>
          <p:cNvSpPr/>
          <p:nvPr/>
        </p:nvSpPr>
        <p:spPr>
          <a:xfrm>
            <a:off x="4450062" y="2146150"/>
            <a:ext cx="311916" cy="3288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19" name="Google Shape;2019;p58"/>
          <p:cNvGrpSpPr/>
          <p:nvPr/>
        </p:nvGrpSpPr>
        <p:grpSpPr>
          <a:xfrm>
            <a:off x="4984516" y="2152068"/>
            <a:ext cx="342802" cy="316894"/>
            <a:chOff x="5975075" y="2327500"/>
            <a:chExt cx="420100" cy="388350"/>
          </a:xfrm>
        </p:grpSpPr>
        <p:sp>
          <p:nvSpPr>
            <p:cNvPr id="2020" name="Google Shape;2020;p5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22" name="Google Shape;2022;p58"/>
          <p:cNvGrpSpPr/>
          <p:nvPr/>
        </p:nvGrpSpPr>
        <p:grpSpPr>
          <a:xfrm>
            <a:off x="5600821" y="2142603"/>
            <a:ext cx="210283" cy="342802"/>
            <a:chOff x="6730350" y="2315900"/>
            <a:chExt cx="257700" cy="420100"/>
          </a:xfrm>
        </p:grpSpPr>
        <p:sp>
          <p:nvSpPr>
            <p:cNvPr id="2023" name="Google Shape;2023;p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28" name="Google Shape;2028;p58"/>
          <p:cNvGrpSpPr/>
          <p:nvPr/>
        </p:nvGrpSpPr>
        <p:grpSpPr>
          <a:xfrm>
            <a:off x="702230" y="2666250"/>
            <a:ext cx="106651" cy="388640"/>
            <a:chOff x="727175" y="2957625"/>
            <a:chExt cx="130700" cy="476275"/>
          </a:xfrm>
        </p:grpSpPr>
        <p:sp>
          <p:nvSpPr>
            <p:cNvPr id="2029" name="Google Shape;2029;p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31" name="Google Shape;2031;p58"/>
          <p:cNvSpPr/>
          <p:nvPr/>
        </p:nvSpPr>
        <p:spPr>
          <a:xfrm>
            <a:off x="1692276" y="2650883"/>
            <a:ext cx="326849" cy="41952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32" name="Google Shape;2032;p58"/>
          <p:cNvSpPr/>
          <p:nvPr/>
        </p:nvSpPr>
        <p:spPr>
          <a:xfrm>
            <a:off x="1184563" y="2650883"/>
            <a:ext cx="242148" cy="41952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33" name="Google Shape;2033;p58"/>
          <p:cNvGrpSpPr/>
          <p:nvPr/>
        </p:nvGrpSpPr>
        <p:grpSpPr>
          <a:xfrm>
            <a:off x="2216848" y="2678694"/>
            <a:ext cx="377686" cy="363732"/>
            <a:chOff x="2583325" y="2972875"/>
            <a:chExt cx="462850" cy="445750"/>
          </a:xfrm>
        </p:grpSpPr>
        <p:sp>
          <p:nvSpPr>
            <p:cNvPr id="2034" name="Google Shape;2034;p5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36" name="Google Shape;2036;p58"/>
          <p:cNvGrpSpPr/>
          <p:nvPr/>
        </p:nvGrpSpPr>
        <p:grpSpPr>
          <a:xfrm>
            <a:off x="2753939" y="2733019"/>
            <a:ext cx="403594" cy="255102"/>
            <a:chOff x="3241525" y="3039450"/>
            <a:chExt cx="494600" cy="312625"/>
          </a:xfrm>
        </p:grpSpPr>
        <p:sp>
          <p:nvSpPr>
            <p:cNvPr id="2037" name="Google Shape;2037;p5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38" name="Google Shape;2038;p5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39" name="Google Shape;2039;p58"/>
          <p:cNvSpPr/>
          <p:nvPr/>
        </p:nvSpPr>
        <p:spPr>
          <a:xfrm>
            <a:off x="3882555" y="2687257"/>
            <a:ext cx="346800" cy="346780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40" name="Google Shape;2040;p58"/>
          <p:cNvGrpSpPr/>
          <p:nvPr/>
        </p:nvGrpSpPr>
        <p:grpSpPr>
          <a:xfrm>
            <a:off x="4397098" y="2706112"/>
            <a:ext cx="417547" cy="308917"/>
            <a:chOff x="5255200" y="3006475"/>
            <a:chExt cx="511700" cy="378575"/>
          </a:xfrm>
        </p:grpSpPr>
        <p:sp>
          <p:nvSpPr>
            <p:cNvPr id="2041" name="Google Shape;2041;p5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42" name="Google Shape;2042;p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43" name="Google Shape;2043;p58"/>
          <p:cNvGrpSpPr/>
          <p:nvPr/>
        </p:nvGrpSpPr>
        <p:grpSpPr>
          <a:xfrm>
            <a:off x="3336869" y="2688180"/>
            <a:ext cx="337824" cy="344780"/>
            <a:chOff x="3955900" y="2984500"/>
            <a:chExt cx="414000" cy="422525"/>
          </a:xfrm>
        </p:grpSpPr>
        <p:sp>
          <p:nvSpPr>
            <p:cNvPr id="2044" name="Google Shape;2044;p5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45" name="Google Shape;2045;p5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46" name="Google Shape;2046;p5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47" name="Google Shape;2047;p58"/>
          <p:cNvSpPr/>
          <p:nvPr/>
        </p:nvSpPr>
        <p:spPr>
          <a:xfrm>
            <a:off x="568728" y="3262229"/>
            <a:ext cx="377665" cy="29696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48" name="Google Shape;2048;p58"/>
          <p:cNvSpPr/>
          <p:nvPr/>
        </p:nvSpPr>
        <p:spPr>
          <a:xfrm>
            <a:off x="5024546" y="2671304"/>
            <a:ext cx="263078" cy="37868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49" name="Google Shape;2049;p58"/>
          <p:cNvGrpSpPr/>
          <p:nvPr/>
        </p:nvGrpSpPr>
        <p:grpSpPr>
          <a:xfrm>
            <a:off x="5576912" y="2683182"/>
            <a:ext cx="258101" cy="366731"/>
            <a:chOff x="6701050" y="2978375"/>
            <a:chExt cx="316300" cy="449425"/>
          </a:xfrm>
        </p:grpSpPr>
        <p:sp>
          <p:nvSpPr>
            <p:cNvPr id="2050" name="Google Shape;2050;p5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1" name="Google Shape;2051;p5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52" name="Google Shape;2052;p58"/>
          <p:cNvGrpSpPr/>
          <p:nvPr/>
        </p:nvGrpSpPr>
        <p:grpSpPr>
          <a:xfrm>
            <a:off x="1121735" y="3287043"/>
            <a:ext cx="367730" cy="247146"/>
            <a:chOff x="1241275" y="3718400"/>
            <a:chExt cx="450650" cy="302875"/>
          </a:xfrm>
        </p:grpSpPr>
        <p:sp>
          <p:nvSpPr>
            <p:cNvPr id="2053" name="Google Shape;2053;p5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4" name="Google Shape;2054;p5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5" name="Google Shape;2055;p5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6" name="Google Shape;2056;p5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57" name="Google Shape;2057;p58"/>
          <p:cNvGrpSpPr/>
          <p:nvPr/>
        </p:nvGrpSpPr>
        <p:grpSpPr>
          <a:xfrm>
            <a:off x="1676779" y="3268111"/>
            <a:ext cx="357734" cy="285498"/>
            <a:chOff x="1921475" y="3695200"/>
            <a:chExt cx="438400" cy="349875"/>
          </a:xfrm>
        </p:grpSpPr>
        <p:sp>
          <p:nvSpPr>
            <p:cNvPr id="2058" name="Google Shape;2058;p5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9" name="Google Shape;2059;p5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0" name="Google Shape;2060;p5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61" name="Google Shape;2061;p58"/>
          <p:cNvGrpSpPr/>
          <p:nvPr/>
        </p:nvGrpSpPr>
        <p:grpSpPr>
          <a:xfrm>
            <a:off x="2230312" y="3263623"/>
            <a:ext cx="350758" cy="293984"/>
            <a:chOff x="2599825" y="3689700"/>
            <a:chExt cx="429850" cy="360275"/>
          </a:xfrm>
        </p:grpSpPr>
        <p:sp>
          <p:nvSpPr>
            <p:cNvPr id="2062" name="Google Shape;2062;p5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3" name="Google Shape;2063;p5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64" name="Google Shape;2064;p58"/>
          <p:cNvGrpSpPr/>
          <p:nvPr/>
        </p:nvGrpSpPr>
        <p:grpSpPr>
          <a:xfrm>
            <a:off x="2797289" y="3233227"/>
            <a:ext cx="316894" cy="330847"/>
            <a:chOff x="3294650" y="3652450"/>
            <a:chExt cx="388350" cy="405450"/>
          </a:xfrm>
        </p:grpSpPr>
        <p:sp>
          <p:nvSpPr>
            <p:cNvPr id="2065" name="Google Shape;2065;p5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6" name="Google Shape;2066;p5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7" name="Google Shape;2067;p5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68" name="Google Shape;2068;p58"/>
          <p:cNvGrpSpPr/>
          <p:nvPr/>
        </p:nvGrpSpPr>
        <p:grpSpPr>
          <a:xfrm>
            <a:off x="3320937" y="3275088"/>
            <a:ext cx="369689" cy="271055"/>
            <a:chOff x="3936375" y="3703750"/>
            <a:chExt cx="453050" cy="332175"/>
          </a:xfrm>
        </p:grpSpPr>
        <p:sp>
          <p:nvSpPr>
            <p:cNvPr id="2069" name="Google Shape;2069;p5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0" name="Google Shape;2070;p5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1" name="Google Shape;2071;p5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3" name="Google Shape;2073;p5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74" name="Google Shape;2074;p58"/>
          <p:cNvGrpSpPr/>
          <p:nvPr/>
        </p:nvGrpSpPr>
        <p:grpSpPr>
          <a:xfrm>
            <a:off x="3870982" y="3275088"/>
            <a:ext cx="369689" cy="271055"/>
            <a:chOff x="4610450" y="3703750"/>
            <a:chExt cx="453050" cy="332175"/>
          </a:xfrm>
        </p:grpSpPr>
        <p:sp>
          <p:nvSpPr>
            <p:cNvPr id="2075" name="Google Shape;2075;p5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6" name="Google Shape;2076;p5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77" name="Google Shape;2077;p58"/>
          <p:cNvGrpSpPr/>
          <p:nvPr/>
        </p:nvGrpSpPr>
        <p:grpSpPr>
          <a:xfrm>
            <a:off x="4433981" y="3247691"/>
            <a:ext cx="343781" cy="325849"/>
            <a:chOff x="5300400" y="3670175"/>
            <a:chExt cx="421300" cy="399325"/>
          </a:xfrm>
        </p:grpSpPr>
        <p:sp>
          <p:nvSpPr>
            <p:cNvPr id="2078" name="Google Shape;2078;p5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9" name="Google Shape;2079;p5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0" name="Google Shape;2080;p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1" name="Google Shape;2081;p5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2" name="Google Shape;2082;p5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83" name="Google Shape;2083;p58"/>
          <p:cNvSpPr/>
          <p:nvPr/>
        </p:nvSpPr>
        <p:spPr>
          <a:xfrm>
            <a:off x="4964751" y="3219387"/>
            <a:ext cx="382663" cy="38264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84" name="Google Shape;2084;p58"/>
          <p:cNvGrpSpPr/>
          <p:nvPr/>
        </p:nvGrpSpPr>
        <p:grpSpPr>
          <a:xfrm>
            <a:off x="5539049" y="3243693"/>
            <a:ext cx="333826" cy="333846"/>
            <a:chOff x="6654650" y="3665275"/>
            <a:chExt cx="409100" cy="409125"/>
          </a:xfrm>
        </p:grpSpPr>
        <p:sp>
          <p:nvSpPr>
            <p:cNvPr id="2085" name="Google Shape;2085;p5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6" name="Google Shape;2086;p5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87" name="Google Shape;2087;p58"/>
          <p:cNvGrpSpPr/>
          <p:nvPr/>
        </p:nvGrpSpPr>
        <p:grpSpPr>
          <a:xfrm>
            <a:off x="574689" y="3779784"/>
            <a:ext cx="361733" cy="361753"/>
            <a:chOff x="570875" y="4322250"/>
            <a:chExt cx="443300" cy="443325"/>
          </a:xfrm>
        </p:grpSpPr>
        <p:sp>
          <p:nvSpPr>
            <p:cNvPr id="2088" name="Google Shape;2088;p5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1" name="Google Shape;2091;p5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92" name="Google Shape;2092;p58"/>
          <p:cNvSpPr/>
          <p:nvPr/>
        </p:nvSpPr>
        <p:spPr>
          <a:xfrm>
            <a:off x="1109815" y="3850155"/>
            <a:ext cx="391639" cy="22123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93" name="Google Shape;2093;p58"/>
          <p:cNvGrpSpPr/>
          <p:nvPr/>
        </p:nvGrpSpPr>
        <p:grpSpPr>
          <a:xfrm>
            <a:off x="1724107" y="3752897"/>
            <a:ext cx="263078" cy="415528"/>
            <a:chOff x="1979475" y="4289300"/>
            <a:chExt cx="322400" cy="509225"/>
          </a:xfrm>
        </p:grpSpPr>
        <p:sp>
          <p:nvSpPr>
            <p:cNvPr id="2094" name="Google Shape;2094;p5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5" name="Google Shape;2095;p5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6" name="Google Shape;2096;p5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97" name="Google Shape;2097;p58"/>
          <p:cNvGrpSpPr/>
          <p:nvPr/>
        </p:nvGrpSpPr>
        <p:grpSpPr>
          <a:xfrm>
            <a:off x="2250733" y="3758364"/>
            <a:ext cx="310406" cy="404593"/>
            <a:chOff x="2624850" y="4296000"/>
            <a:chExt cx="380400" cy="495825"/>
          </a:xfrm>
        </p:grpSpPr>
        <p:sp>
          <p:nvSpPr>
            <p:cNvPr id="2098" name="Google Shape;2098;p5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9" name="Google Shape;2099;p5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00" name="Google Shape;2100;p5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01" name="Google Shape;2101;p58"/>
          <p:cNvSpPr/>
          <p:nvPr/>
        </p:nvSpPr>
        <p:spPr>
          <a:xfrm>
            <a:off x="3339979" y="3794849"/>
            <a:ext cx="331826" cy="33184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102" name="Google Shape;2102;p58"/>
          <p:cNvSpPr/>
          <p:nvPr/>
        </p:nvSpPr>
        <p:spPr>
          <a:xfrm>
            <a:off x="2789915" y="3815780"/>
            <a:ext cx="331826" cy="28998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103" name="Google Shape;2103;p58"/>
          <p:cNvSpPr/>
          <p:nvPr/>
        </p:nvSpPr>
        <p:spPr>
          <a:xfrm>
            <a:off x="3888533" y="3793359"/>
            <a:ext cx="334846" cy="33482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04" name="Google Shape;2104;p58"/>
          <p:cNvGrpSpPr/>
          <p:nvPr/>
        </p:nvGrpSpPr>
        <p:grpSpPr>
          <a:xfrm>
            <a:off x="4414051" y="3798226"/>
            <a:ext cx="383642" cy="324870"/>
            <a:chOff x="5275975" y="4344850"/>
            <a:chExt cx="470150" cy="398125"/>
          </a:xfrm>
        </p:grpSpPr>
        <p:sp>
          <p:nvSpPr>
            <p:cNvPr id="2105" name="Google Shape;2105;p5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06" name="Google Shape;2106;p5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07" name="Google Shape;2107;p5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08" name="Google Shape;2108;p58"/>
          <p:cNvSpPr/>
          <p:nvPr/>
        </p:nvSpPr>
        <p:spPr>
          <a:xfrm>
            <a:off x="4983683" y="3788382"/>
            <a:ext cx="344801" cy="34478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09" name="Google Shape;2109;p58"/>
          <p:cNvGrpSpPr/>
          <p:nvPr/>
        </p:nvGrpSpPr>
        <p:grpSpPr>
          <a:xfrm>
            <a:off x="5529074" y="3771828"/>
            <a:ext cx="353777" cy="377665"/>
            <a:chOff x="6642425" y="4312500"/>
            <a:chExt cx="433550" cy="462825"/>
          </a:xfrm>
        </p:grpSpPr>
        <p:sp>
          <p:nvSpPr>
            <p:cNvPr id="2110" name="Google Shape;2110;p5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1" name="Google Shape;2111;p5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2" name="Google Shape;2112;p5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13" name="Google Shape;2113;p58"/>
          <p:cNvSpPr/>
          <p:nvPr/>
        </p:nvSpPr>
        <p:spPr>
          <a:xfrm>
            <a:off x="528375" y="4376797"/>
            <a:ext cx="454390" cy="26807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14" name="Google Shape;2114;p58"/>
          <p:cNvGrpSpPr/>
          <p:nvPr/>
        </p:nvGrpSpPr>
        <p:grpSpPr>
          <a:xfrm>
            <a:off x="1124224" y="4332339"/>
            <a:ext cx="362732" cy="356755"/>
            <a:chOff x="1244325" y="4999400"/>
            <a:chExt cx="444525" cy="437200"/>
          </a:xfrm>
        </p:grpSpPr>
        <p:sp>
          <p:nvSpPr>
            <p:cNvPr id="2115" name="Google Shape;2115;p5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6" name="Google Shape;2116;p5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7" name="Google Shape;2117;p5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8" name="Google Shape;2118;p5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9" name="Google Shape;2119;p5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20" name="Google Shape;2120;p58"/>
          <p:cNvGrpSpPr/>
          <p:nvPr/>
        </p:nvGrpSpPr>
        <p:grpSpPr>
          <a:xfrm>
            <a:off x="1706665" y="4320874"/>
            <a:ext cx="297962" cy="379664"/>
            <a:chOff x="1958100" y="4985350"/>
            <a:chExt cx="365150" cy="465275"/>
          </a:xfrm>
        </p:grpSpPr>
        <p:sp>
          <p:nvSpPr>
            <p:cNvPr id="2121" name="Google Shape;2121;p5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2" name="Google Shape;2122;p5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3" name="Google Shape;2123;p5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24" name="Google Shape;2124;p58"/>
          <p:cNvGrpSpPr/>
          <p:nvPr/>
        </p:nvGrpSpPr>
        <p:grpSpPr>
          <a:xfrm>
            <a:off x="2234780" y="4335317"/>
            <a:ext cx="341822" cy="351268"/>
            <a:chOff x="2605300" y="5003050"/>
            <a:chExt cx="418900" cy="430475"/>
          </a:xfrm>
        </p:grpSpPr>
        <p:sp>
          <p:nvSpPr>
            <p:cNvPr id="2125" name="Google Shape;2125;p5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6" name="Google Shape;2126;p5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7" name="Google Shape;2127;p5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28" name="Google Shape;2128;p58"/>
          <p:cNvGrpSpPr/>
          <p:nvPr/>
        </p:nvGrpSpPr>
        <p:grpSpPr>
          <a:xfrm>
            <a:off x="2751451" y="4342804"/>
            <a:ext cx="408571" cy="335825"/>
            <a:chOff x="3238475" y="5012225"/>
            <a:chExt cx="500700" cy="411550"/>
          </a:xfrm>
        </p:grpSpPr>
        <p:sp>
          <p:nvSpPr>
            <p:cNvPr id="2129" name="Google Shape;2129;p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0" name="Google Shape;2130;p5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1" name="Google Shape;2131;p5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2" name="Google Shape;2132;p5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3" name="Google Shape;2133;p5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34" name="Google Shape;2134;p58"/>
          <p:cNvGrpSpPr/>
          <p:nvPr/>
        </p:nvGrpSpPr>
        <p:grpSpPr>
          <a:xfrm>
            <a:off x="3831610" y="4306920"/>
            <a:ext cx="448433" cy="407572"/>
            <a:chOff x="4562200" y="4968250"/>
            <a:chExt cx="549550" cy="499475"/>
          </a:xfrm>
        </p:grpSpPr>
        <p:sp>
          <p:nvSpPr>
            <p:cNvPr id="2135" name="Google Shape;2135;p5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6" name="Google Shape;2136;p5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7" name="Google Shape;2137;p5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8" name="Google Shape;2138;p5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9" name="Google Shape;2139;p5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40" name="Google Shape;2140;p58"/>
          <p:cNvGrpSpPr/>
          <p:nvPr/>
        </p:nvGrpSpPr>
        <p:grpSpPr>
          <a:xfrm>
            <a:off x="3350333" y="4329850"/>
            <a:ext cx="310896" cy="361223"/>
            <a:chOff x="3972400" y="4996350"/>
            <a:chExt cx="381000" cy="442675"/>
          </a:xfrm>
        </p:grpSpPr>
        <p:sp>
          <p:nvSpPr>
            <p:cNvPr id="2141" name="Google Shape;2141;p5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2" name="Google Shape;2142;p5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43" name="Google Shape;2143;p58"/>
          <p:cNvGrpSpPr/>
          <p:nvPr/>
        </p:nvGrpSpPr>
        <p:grpSpPr>
          <a:xfrm>
            <a:off x="4385654" y="4299454"/>
            <a:ext cx="440456" cy="422504"/>
            <a:chOff x="5241175" y="4959100"/>
            <a:chExt cx="539775" cy="517775"/>
          </a:xfrm>
        </p:grpSpPr>
        <p:sp>
          <p:nvSpPr>
            <p:cNvPr id="2144" name="Google Shape;2144;p5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5" name="Google Shape;2145;p5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6" name="Google Shape;2146;p5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7" name="Google Shape;2147;p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8" name="Google Shape;2148;p5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9" name="Google Shape;2149;p5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50" name="Google Shape;2150;p58"/>
          <p:cNvSpPr/>
          <p:nvPr/>
        </p:nvSpPr>
        <p:spPr>
          <a:xfrm>
            <a:off x="4962262" y="4403706"/>
            <a:ext cx="387641" cy="214261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51" name="Google Shape;2151;p58"/>
          <p:cNvGrpSpPr/>
          <p:nvPr/>
        </p:nvGrpSpPr>
        <p:grpSpPr>
          <a:xfrm>
            <a:off x="5563958" y="4362225"/>
            <a:ext cx="282520" cy="324870"/>
            <a:chOff x="6685175" y="5036025"/>
            <a:chExt cx="346225" cy="398125"/>
          </a:xfrm>
        </p:grpSpPr>
        <p:sp>
          <p:nvSpPr>
            <p:cNvPr id="2152" name="Google Shape;2152;p5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3" name="Google Shape;2153;p5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4" name="Google Shape;2154;p5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5" name="Google Shape;2155;p5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6" name="Google Shape;2156;p5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57" name="Google Shape;2157;p58"/>
          <p:cNvGrpSpPr/>
          <p:nvPr/>
        </p:nvGrpSpPr>
        <p:grpSpPr>
          <a:xfrm>
            <a:off x="6359618" y="2029999"/>
            <a:ext cx="432570" cy="421334"/>
            <a:chOff x="5926225" y="921350"/>
            <a:chExt cx="517800" cy="504350"/>
          </a:xfrm>
        </p:grpSpPr>
        <p:sp>
          <p:nvSpPr>
            <p:cNvPr id="2158" name="Google Shape;2158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159" name="Google Shape;2159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160" name="Google Shape;2160;p58"/>
          <p:cNvSpPr/>
          <p:nvPr/>
        </p:nvSpPr>
        <p:spPr>
          <a:xfrm>
            <a:off x="6553538" y="22660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58"/>
          <p:cNvGrpSpPr/>
          <p:nvPr/>
        </p:nvGrpSpPr>
        <p:grpSpPr>
          <a:xfrm>
            <a:off x="7244605" y="2009379"/>
            <a:ext cx="432570" cy="421334"/>
            <a:chOff x="5926225" y="921350"/>
            <a:chExt cx="517800" cy="504350"/>
          </a:xfrm>
        </p:grpSpPr>
        <p:sp>
          <p:nvSpPr>
            <p:cNvPr id="2162" name="Google Shape;2162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4" name="Google Shape;2164;p58"/>
          <p:cNvSpPr/>
          <p:nvPr/>
        </p:nvSpPr>
        <p:spPr>
          <a:xfrm>
            <a:off x="7438526" y="22454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5FBB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5" name="Google Shape;2165;p58"/>
          <p:cNvGrpSpPr/>
          <p:nvPr/>
        </p:nvGrpSpPr>
        <p:grpSpPr>
          <a:xfrm>
            <a:off x="6359885" y="2758421"/>
            <a:ext cx="1075937" cy="1047989"/>
            <a:chOff x="5926225" y="921350"/>
            <a:chExt cx="517800" cy="504350"/>
          </a:xfrm>
        </p:grpSpPr>
        <p:sp>
          <p:nvSpPr>
            <p:cNvPr id="2166" name="Google Shape;2166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8" name="Google Shape;2168;p58"/>
          <p:cNvSpPr/>
          <p:nvPr/>
        </p:nvSpPr>
        <p:spPr>
          <a:xfrm>
            <a:off x="6842198" y="3345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5FBBC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58"/>
          <p:cNvSpPr txBox="1"/>
          <p:nvPr/>
        </p:nvSpPr>
        <p:spPr>
          <a:xfrm>
            <a:off x="6248575" y="464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SlidesCarnival icons are editable shapes. 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This means that you can: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Resize them without losing quality.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fill color and opacity.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line color, width and style.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Isn’t that nice? :)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Examples: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1141750" y="783777"/>
            <a:ext cx="4024200" cy="11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 Are</a:t>
            </a:r>
            <a:endParaRPr sz="6000"/>
          </a:p>
        </p:txBody>
      </p:sp>
      <p:sp>
        <p:nvSpPr>
          <p:cNvPr id="1495" name="Google Shape;1495;p17"/>
          <p:cNvSpPr txBox="1">
            <a:spLocks noGrp="1"/>
          </p:cNvSpPr>
          <p:nvPr>
            <p:ph type="subTitle" idx="4294967295"/>
          </p:nvPr>
        </p:nvSpPr>
        <p:spPr>
          <a:xfrm>
            <a:off x="1707125" y="1966976"/>
            <a:ext cx="4024200" cy="2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Nick Cellini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Allen Crane 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Quincy Roundtree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Carter Graves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Heber Nielsen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pic>
        <p:nvPicPr>
          <p:cNvPr id="1496" name="Google Shape;1496;p1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064" r="11258"/>
          <a:stretch/>
        </p:blipFill>
        <p:spPr>
          <a:xfrm>
            <a:off x="5731325" y="563188"/>
            <a:ext cx="2839250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137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9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"Make friends first, make sales second, make love third. In no particular order."</a:t>
            </a:r>
            <a:endParaRPr/>
          </a:p>
        </p:txBody>
      </p:sp>
      <p:sp>
        <p:nvSpPr>
          <p:cNvPr id="1509" name="Google Shape;1509;p1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218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7" name="Google Shape;1747;p44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48" name="Google Shape;1748;p44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432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also Maria.</a:t>
            </a:r>
            <a:endParaRPr/>
          </a:p>
        </p:txBody>
      </p:sp>
      <p:sp>
        <p:nvSpPr>
          <p:cNvPr id="1522" name="Google Shape;1522;p2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Loathes </a:t>
            </a:r>
            <a:r>
              <a:rPr lang="en" dirty="0"/>
              <a:t>her 24 miles commute.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Disempowered from micro-managing.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Lacks a clear direction at work.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35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59"/>
          <p:cNvSpPr txBox="1"/>
          <p:nvPr/>
        </p:nvSpPr>
        <p:spPr>
          <a:xfrm>
            <a:off x="2163850" y="914275"/>
            <a:ext cx="6322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Now you can use any emoji as an icon!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And of course it resizes without losing quality and you can change the color.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How? Follow Google instructions </a:t>
            </a:r>
            <a:r>
              <a:rPr lang="en" u="sng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  <a:hlinkClick r:id="rId3"/>
              </a:rPr>
              <a:t>https://twitter.com/googledocs/status/730087240156643328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5" name="Google Shape;2175;p59"/>
          <p:cNvSpPr txBox="1"/>
          <p:nvPr/>
        </p:nvSpPr>
        <p:spPr>
          <a:xfrm>
            <a:off x="8081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DFE954"/>
                </a:solidFill>
                <a:highlight>
                  <a:srgbClr val="266D78"/>
                </a:highlight>
                <a:latin typeface="Muli Light"/>
                <a:ea typeface="Muli Light"/>
                <a:cs typeface="Muli Light"/>
                <a:sym typeface="Muli Light"/>
              </a:rPr>
              <a:t> and many more...</a:t>
            </a:r>
            <a:endParaRPr sz="2400">
              <a:solidFill>
                <a:srgbClr val="DFE954"/>
              </a:solidFill>
              <a:highlight>
                <a:srgbClr val="266D78"/>
              </a:highlight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6" name="Google Shape;2176;p59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ED155"/>
                </a:solidFill>
              </a:rPr>
              <a:t>😉</a:t>
            </a:r>
            <a:endParaRPr sz="9600">
              <a:solidFill>
                <a:srgbClr val="9ED15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Feels trapped by her success in this role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3471334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2562</Words>
  <Application>Microsoft Macintosh PowerPoint</Application>
  <PresentationFormat>On-screen Show (16:9)</PresentationFormat>
  <Paragraphs>362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Graphs</vt:lpstr>
      <vt:lpstr>More Graphs!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 little bit about your employees</vt:lpstr>
      <vt:lpstr>A little bit about your employees</vt:lpstr>
      <vt:lpstr>A little bit about your employees</vt:lpstr>
      <vt:lpstr>A little bit about your employees</vt:lpstr>
      <vt:lpstr>A little bit about your employees</vt:lpstr>
      <vt:lpstr>Here’s how to help</vt:lpstr>
      <vt:lpstr>Here’s how to help</vt:lpstr>
      <vt:lpstr>Here’s how to help</vt:lpstr>
      <vt:lpstr>Here’s how to help</vt:lpstr>
      <vt:lpstr>A little bit about your employees</vt:lpstr>
      <vt:lpstr>A little bit about your employees</vt:lpstr>
      <vt:lpstr>Help now</vt:lpstr>
      <vt:lpstr>Help now</vt:lpstr>
      <vt:lpstr>Help now</vt:lpstr>
      <vt:lpstr>Life Satisfaction Score</vt:lpstr>
      <vt:lpstr>Save employees like Maria.</vt:lpstr>
      <vt:lpstr>In two or three columns</vt:lpstr>
      <vt:lpstr>Want big impact? Use big image.</vt:lpstr>
      <vt:lpstr>Use diagrams to explain your ideas</vt:lpstr>
      <vt:lpstr>And tables to compare data</vt:lpstr>
      <vt:lpstr>Maps</vt:lpstr>
      <vt:lpstr>89,526,124$</vt:lpstr>
      <vt:lpstr>PowerPoint Presentation</vt:lpstr>
      <vt:lpstr>Android project</vt:lpstr>
      <vt:lpstr>iPhone project</vt:lpstr>
      <vt:lpstr>Tablet project</vt:lpstr>
      <vt:lpstr>Desktop project</vt:lpstr>
      <vt:lpstr>Credits</vt:lpstr>
      <vt:lpstr>Presentation design</vt:lpstr>
      <vt:lpstr>PowerPoint Presentation</vt:lpstr>
      <vt:lpstr>We Are</vt:lpstr>
      <vt:lpstr>PowerPoint Presentation</vt:lpstr>
      <vt:lpstr>In two or three columns</vt:lpstr>
      <vt:lpstr>This is also Maria.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25</cp:revision>
  <dcterms:modified xsi:type="dcterms:W3CDTF">2018-08-06T19:37:49Z</dcterms:modified>
</cp:coreProperties>
</file>