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6" r:id="rId10"/>
    <p:sldId id="262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 G" initials="CG" lastIdx="1" clrIdx="0">
    <p:extLst>
      <p:ext uri="{19B8F6BF-5375-455C-9EA6-DF929625EA0E}">
        <p15:presenceInfo xmlns:p15="http://schemas.microsoft.com/office/powerpoint/2012/main" userId="C 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7"/>
    <p:restoredTop sz="94589"/>
  </p:normalViewPr>
  <p:slideViewPr>
    <p:cSldViewPr snapToGrid="0" snapToObjects="1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44D9-DF1E-CA40-A165-238A8C79D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22345-FDCD-CA42-A5FD-74491B94B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2FBA6-0922-C445-B2DA-756C5B95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89554-CE19-0346-9CCB-AC92060FD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C8AA2-2154-B547-8BB5-7077004F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4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B90C-5AD3-7B41-AAD9-81D6B395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076AD-ABC1-7F4F-ADE5-CB6E9922F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CDFBF-3105-CF4D-B785-7FE6E8BD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247E6-0A77-6041-B692-FA3B904B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244D6-2D39-B846-AD59-FB42250F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371175-21D2-724D-901C-D99BE691C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6FD39-87C0-3042-B7F4-99EFBB860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9EF1-323F-A849-AB16-8028E817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B844-DA2C-034B-8C0C-E3D22918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2ADD2-4AF3-D442-972F-FCE22733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E68-9987-FE40-9073-0E2014DE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D73AF-6D2A-D541-A829-6B0B7661B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087F7-CB3C-6C49-AD41-6BEAA4E8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A3266-8BC7-0849-85D3-511E9EC5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9F2AC-FBDE-FF46-AF58-658A17D1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8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E4AF-AC4B-334B-B128-98735AA1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5C0B9-D887-0445-A1A5-BFB58817B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06544-26BD-6B4A-9784-37B40566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D37A4-0FB2-1A4A-9708-75BEAC42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2A202-FD9A-0A4C-8ED5-69C3EFE1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6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2A52-C246-9847-849E-FA4E35A1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A5D1D-85A0-FE46-9A7F-86DBDE261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3A2DD-2EF7-8B42-9D18-79B066903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187C7-28C4-D64C-A6C9-122361C0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CB717-D6F5-9045-B993-986B4F60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0D61E-683D-984C-8E9B-6F45F7C1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5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977D-AD97-E143-A617-BCA54710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21D0B-C93B-9A47-8E35-99A55748C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80591-7A51-D84D-8E5E-13DF70CEA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DC004-2D1F-F14B-BD38-D6AAC8F70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5DC11-A532-C844-81CB-3A8D2F65A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DE859-2974-B743-B664-5B7076B10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A2CD77-5167-DE48-AB7F-D303A8A3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60863A-D2BE-FF40-8F35-EA45C228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AD49F-D14A-F144-9821-2D3BA2F4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4F416-E333-5A42-AAB5-40ED9AC4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DB88C-2757-A94E-A1A1-27D9723F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AF3B0-4ED0-F640-8222-2A478EE1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5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5E4D2-66B2-844C-B2EA-295D4847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05640-D11F-9241-8AE0-0B70E25C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522B8-C3A7-4947-AA84-4A6ED832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6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0754-D8D4-1943-A485-3E22C79B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7CD8F-6602-E24A-A467-DEE39E4E6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43B65-CB58-5A49-B3B4-126D9E39D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B3A34-DE50-8241-8974-9D11957B0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003AF-B988-1442-8A27-4C88248C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8FA7F-DE8F-044A-B3F1-79A5485F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4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678A-5EAC-7042-95C1-5597820C7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537E03-D95A-E74B-B342-49A244463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B4447-30DE-8F4F-8A4C-9FA5A9418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844DE-933E-9E46-BA29-4F6C66DB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39E12-C40D-0140-A475-4A54BC3D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43B93-6B24-8144-999A-9C810BF4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7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C30CA-DD4C-094A-838B-791B49A9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FA88C-A0CD-FA4D-AEF4-BC298CF8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32A4D-6EF2-9348-BB40-A171154BF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7AA82-9103-DC44-891C-E2AE9FFC9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11408-5525-2647-8E4A-59024D96C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3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5FD3-53A8-6F43-B15B-AB2BBB315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 only we had more...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CB675-9464-444C-9F3D-AFE16D2D7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Tenured Employees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3D15F1C-C1BE-514E-BA06-303A57F5AB51}"/>
              </a:ext>
            </a:extLst>
          </p:cNvPr>
          <p:cNvSpPr txBox="1">
            <a:spLocks/>
          </p:cNvSpPr>
          <p:nvPr/>
        </p:nvSpPr>
        <p:spPr>
          <a:xfrm>
            <a:off x="1524000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Allen, Christopher, Heber, Nick &amp; Quincy </a:t>
            </a:r>
          </a:p>
        </p:txBody>
      </p:sp>
    </p:spTree>
    <p:extLst>
      <p:ext uri="{BB962C8B-B14F-4D97-AF65-F5344CB8AC3E}">
        <p14:creationId xmlns:p14="http://schemas.microsoft.com/office/powerpoint/2010/main" val="280025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999F-3191-6D46-85E9-39235060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A247-45F4-E74C-BEDA-EEEBAB1F4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0B0C7-9AD0-8847-A73B-0C08D1DBFF65}"/>
              </a:ext>
            </a:extLst>
          </p:cNvPr>
          <p:cNvSpPr txBox="1"/>
          <p:nvPr/>
        </p:nvSpPr>
        <p:spPr>
          <a:xfrm>
            <a:off x="10015537" y="41959"/>
            <a:ext cx="267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38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999F-3191-6D46-85E9-39235060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A247-45F4-E74C-BEDA-EEEBAB1F4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Reccomendations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0B0C7-9AD0-8847-A73B-0C08D1DBFF65}"/>
              </a:ext>
            </a:extLst>
          </p:cNvPr>
          <p:cNvSpPr txBox="1"/>
          <p:nvPr/>
        </p:nvSpPr>
        <p:spPr>
          <a:xfrm>
            <a:off x="10015537" y="41959"/>
            <a:ext cx="267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01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999F-3191-6D46-85E9-39235060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A247-45F4-E74C-BEDA-EEEBAB1F4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0B0C7-9AD0-8847-A73B-0C08D1DBFF65}"/>
              </a:ext>
            </a:extLst>
          </p:cNvPr>
          <p:cNvSpPr txBox="1"/>
          <p:nvPr/>
        </p:nvSpPr>
        <p:spPr>
          <a:xfrm>
            <a:off x="10015537" y="41959"/>
            <a:ext cx="267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999F-3191-6D46-85E9-39235060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is Expensive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A247-45F4-E74C-BEDA-EEEBAB1F4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factors contribute to our employees leaving? </a:t>
            </a:r>
          </a:p>
          <a:p>
            <a:r>
              <a:rPr lang="en-US" dirty="0"/>
              <a:t>Can we predict which employees are most likely to depart? </a:t>
            </a:r>
          </a:p>
          <a:p>
            <a:r>
              <a:rPr lang="en-US" dirty="0"/>
              <a:t>Can we prevent it?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B03D88-F8BE-7947-A9AB-C69C51419CE0}"/>
              </a:ext>
            </a:extLst>
          </p:cNvPr>
          <p:cNvSpPr txBox="1"/>
          <p:nvPr/>
        </p:nvSpPr>
        <p:spPr>
          <a:xfrm>
            <a:off x="10015537" y="41959"/>
            <a:ext cx="267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Objective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9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999F-3191-6D46-85E9-39235060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the data shall 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A247-45F4-E74C-BEDA-EEEBAB1F4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examined 1,471 current and dearly departed employees across 33 attributes </a:t>
            </a:r>
          </a:p>
          <a:p>
            <a:r>
              <a:rPr lang="en-US" dirty="0"/>
              <a:t>XXX% Of these employees quit</a:t>
            </a:r>
          </a:p>
          <a:p>
            <a:r>
              <a:rPr lang="en-US" dirty="0"/>
              <a:t>Can we predict which employees are most likely to depart? </a:t>
            </a:r>
          </a:p>
          <a:p>
            <a:r>
              <a:rPr lang="en-US" dirty="0"/>
              <a:t>Can we prevent it?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1444B-089B-FD4B-B044-3BC71FC4CA1F}"/>
              </a:ext>
            </a:extLst>
          </p:cNvPr>
          <p:cNvSpPr txBox="1"/>
          <p:nvPr/>
        </p:nvSpPr>
        <p:spPr>
          <a:xfrm>
            <a:off x="10158412" y="41959"/>
            <a:ext cx="267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0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999F-3191-6D46-85E9-39235060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this dataset we…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A247-45F4-E74C-BEDA-EEEBAB1F4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a logistic regression and analysis of variance</a:t>
            </a:r>
          </a:p>
          <a:p>
            <a:r>
              <a:rPr lang="en-US" dirty="0"/>
              <a:t>9 of the Employee attributes appear to be statistically significant predictors of attrition</a:t>
            </a:r>
          </a:p>
          <a:p>
            <a:r>
              <a:rPr lang="en-US" dirty="0"/>
              <a:t>We through out X, Y, and Z because we assume blah blah blah </a:t>
            </a:r>
          </a:p>
          <a:p>
            <a:r>
              <a:rPr lang="en-US" dirty="0"/>
              <a:t>Of the remaining, these three appear to be most </a:t>
            </a:r>
            <a:r>
              <a:rPr lang="en-US" dirty="0" err="1"/>
              <a:t>signicant</a:t>
            </a:r>
            <a:r>
              <a:rPr lang="en-US" dirty="0"/>
              <a:t> predictors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0B0C7-9AD0-8847-A73B-0C08D1DBFF65}"/>
              </a:ext>
            </a:extLst>
          </p:cNvPr>
          <p:cNvSpPr txBox="1"/>
          <p:nvPr/>
        </p:nvSpPr>
        <p:spPr>
          <a:xfrm>
            <a:off x="10015537" y="41959"/>
            <a:ext cx="267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3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999F-3191-6D46-85E9-39235060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Evaluation/Results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A247-45F4-E74C-BEDA-EEEBAB1F4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Percentages and Why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0B0C7-9AD0-8847-A73B-0C08D1DBFF65}"/>
              </a:ext>
            </a:extLst>
          </p:cNvPr>
          <p:cNvSpPr txBox="1"/>
          <p:nvPr/>
        </p:nvSpPr>
        <p:spPr>
          <a:xfrm>
            <a:off x="10015537" y="41959"/>
            <a:ext cx="267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Evaluation/Results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73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999F-3191-6D46-85E9-39235060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Evaluation/Results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A247-45F4-E74C-BEDA-EEEBAB1F4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0B0C7-9AD0-8847-A73B-0C08D1DBFF65}"/>
              </a:ext>
            </a:extLst>
          </p:cNvPr>
          <p:cNvSpPr txBox="1"/>
          <p:nvPr/>
        </p:nvSpPr>
        <p:spPr>
          <a:xfrm>
            <a:off x="10015537" y="41959"/>
            <a:ext cx="267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Evaluation/Results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9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999F-3191-6D46-85E9-39235060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Evaluation/Results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A247-45F4-E74C-BEDA-EEEBAB1F4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Three Factors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0B0C7-9AD0-8847-A73B-0C08D1DBFF65}"/>
              </a:ext>
            </a:extLst>
          </p:cNvPr>
          <p:cNvSpPr txBox="1"/>
          <p:nvPr/>
        </p:nvSpPr>
        <p:spPr>
          <a:xfrm>
            <a:off x="10015537" y="41959"/>
            <a:ext cx="267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Evaluation/Results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1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999F-3191-6D46-85E9-39235060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Evaluation/Results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A247-45F4-E74C-BEDA-EEEBAB1F4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 Specific Trends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0B0C7-9AD0-8847-A73B-0C08D1DBFF65}"/>
              </a:ext>
            </a:extLst>
          </p:cNvPr>
          <p:cNvSpPr txBox="1"/>
          <p:nvPr/>
        </p:nvSpPr>
        <p:spPr>
          <a:xfrm>
            <a:off x="10015537" y="41959"/>
            <a:ext cx="267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Evaluation/Results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799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999F-3191-6D46-85E9-39235060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Evaluation/Results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A247-45F4-E74C-BEDA-EEEBAB1F4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Things to Consider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0B0C7-9AD0-8847-A73B-0C08D1DBFF65}"/>
              </a:ext>
            </a:extLst>
          </p:cNvPr>
          <p:cNvSpPr txBox="1"/>
          <p:nvPr/>
        </p:nvSpPr>
        <p:spPr>
          <a:xfrm>
            <a:off x="10015537" y="41959"/>
            <a:ext cx="267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Evaluation/Results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89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196</Words>
  <Application>Microsoft Macintosh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If only we had more...</vt:lpstr>
      <vt:lpstr>Attrition is Expensive</vt:lpstr>
      <vt:lpstr>Let’s look at the data shall we</vt:lpstr>
      <vt:lpstr>Starting with this dataset we…</vt:lpstr>
      <vt:lpstr>Evaluation/Results</vt:lpstr>
      <vt:lpstr>Evaluation/Results</vt:lpstr>
      <vt:lpstr>Evaluation/Results</vt:lpstr>
      <vt:lpstr>Evaluation/Results</vt:lpstr>
      <vt:lpstr>Evaluation/Results</vt:lpstr>
      <vt:lpstr>Summary</vt:lpstr>
      <vt:lpstr>Summary</vt:lpstr>
      <vt:lpstr>Summary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only we had more...</dc:title>
  <dc:creator>C G</dc:creator>
  <cp:lastModifiedBy>C G</cp:lastModifiedBy>
  <cp:revision>4</cp:revision>
  <dcterms:created xsi:type="dcterms:W3CDTF">2018-08-04T23:28:55Z</dcterms:created>
  <dcterms:modified xsi:type="dcterms:W3CDTF">2018-08-05T21:32:07Z</dcterms:modified>
</cp:coreProperties>
</file>