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5"/>
    <a:srgbClr val="346C77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Feels trapped by her success in this role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714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38</cp:revision>
  <dcterms:modified xsi:type="dcterms:W3CDTF">2018-08-07T20:50:17Z</dcterms:modified>
</cp:coreProperties>
</file>