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C77"/>
    <a:srgbClr val="0041F5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6"/>
    <p:restoredTop sz="94742"/>
  </p:normalViewPr>
  <p:slideViewPr>
    <p:cSldViewPr snapToGrid="0" snapToObjects="1">
      <p:cViewPr varScale="1">
        <p:scale>
          <a:sx n="101" d="100"/>
          <a:sy n="101" d="100"/>
        </p:scale>
        <p:origin x="208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346C77"/>
                </a:solidFill>
              </a:rPr>
              <a:t>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 and other staff functions.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DDS Analytics.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723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46</cp:revision>
  <dcterms:modified xsi:type="dcterms:W3CDTF">2018-08-07T23:08:34Z</dcterms:modified>
</cp:coreProperties>
</file>