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C77"/>
    <a:srgbClr val="0041F5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6"/>
    <p:restoredTop sz="94728"/>
  </p:normalViewPr>
  <p:slideViewPr>
    <p:cSldViewPr snapToGrid="0" snapToObjects="1">
      <p:cViewPr varScale="1">
        <p:scale>
          <a:sx n="172" d="100"/>
          <a:sy n="172" d="100"/>
        </p:scale>
        <p:origin x="200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DDS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Median Age of 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Predominantly Male Workforce with Similar Attrition across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218B1-417D-D24C-A3B8-640AA27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632908"/>
            <a:ext cx="4090818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3B1D8-AAE6-FB42-AF94-82809784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68" y="1765577"/>
            <a:ext cx="375998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Healthy R&amp;D and Sales Budgets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6B110-898C-614C-9422-EEBCD41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0" y="1053364"/>
            <a:ext cx="52025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Excerpt by Role from Sales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Executive ranks are Sales Heavy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F8695E-2D0C-3E43-8D80-C4EE45754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9" y="1231960"/>
            <a:ext cx="4124098" cy="2192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47825A-AD1E-234E-A1D4-C20A2EF34B29}"/>
              </a:ext>
            </a:extLst>
          </p:cNvPr>
          <p:cNvSpPr txBox="1"/>
          <p:nvPr/>
        </p:nvSpPr>
        <p:spPr>
          <a:xfrm>
            <a:off x="1576127" y="3424518"/>
            <a:ext cx="67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7BD26-3E3E-2541-A6B2-25BF6205F786}"/>
              </a:ext>
            </a:extLst>
          </p:cNvPr>
          <p:cNvSpPr txBox="1"/>
          <p:nvPr/>
        </p:nvSpPr>
        <p:spPr>
          <a:xfrm>
            <a:off x="2400268" y="3424518"/>
            <a:ext cx="84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Manufacturing Director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522E0-E507-F347-B53E-CA5EDB475BF9}"/>
              </a:ext>
            </a:extLst>
          </p:cNvPr>
          <p:cNvSpPr txBox="1"/>
          <p:nvPr/>
        </p:nvSpPr>
        <p:spPr>
          <a:xfrm>
            <a:off x="3252345" y="3429329"/>
            <a:ext cx="84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Research Director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EE0042-2A68-C641-AD22-E01C91BA0751}"/>
              </a:ext>
            </a:extLst>
          </p:cNvPr>
          <p:cNvSpPr txBox="1"/>
          <p:nvPr/>
        </p:nvSpPr>
        <p:spPr>
          <a:xfrm>
            <a:off x="4100799" y="3434140"/>
            <a:ext cx="84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Sales Executive</a:t>
            </a:r>
          </a:p>
        </p:txBody>
      </p:sp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 and other staff functions.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DDS Analytics.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Spends too much of her week commuting from her home in a distant mountainous suburb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4284133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resulted in 90% accuracy.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722</Words>
  <Application>Microsoft Macintosh PowerPoint</Application>
  <PresentationFormat>On-screen Show (16:9)</PresentationFormat>
  <Paragraphs>173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DDS employees</vt:lpstr>
      <vt:lpstr>Counts by Role</vt:lpstr>
      <vt:lpstr>Excerpt by Role from Sales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49</cp:revision>
  <dcterms:modified xsi:type="dcterms:W3CDTF">2018-08-07T23:23:16Z</dcterms:modified>
</cp:coreProperties>
</file>