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C77"/>
    <a:srgbClr val="E2E76B"/>
    <a:srgbClr val="6EB9C3"/>
    <a:srgbClr val="C47DA4"/>
    <a:srgbClr val="BFBDBE"/>
    <a:srgbClr val="F3706C"/>
    <a:srgbClr val="004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8"/>
    <p:restoredTop sz="94728"/>
  </p:normalViewPr>
  <p:slideViewPr>
    <p:cSldViewPr snapToGrid="0" snapToObjects="1">
      <p:cViewPr varScale="1">
        <p:scale>
          <a:sx n="140" d="100"/>
          <a:sy n="140" d="100"/>
        </p:scale>
        <p:origin x="2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F55D6-6603-2649-9DF0-D958228D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" y="1632908"/>
            <a:ext cx="3634971" cy="2438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41F5"/>
                </a:solidFill>
              </a:rPr>
              <a:t># Median Age of 36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9AA33-54B9-9149-BC40-684E8A68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55" y="1310492"/>
            <a:ext cx="3871347" cy="2761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F3706C"/>
                </a:solidFill>
              </a:rPr>
              <a:t># 60% Male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Graphs!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C47DA4"/>
                </a:solidFill>
              </a:rPr>
              <a:t># Healthy R&amp;D Budget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622B1F-8E18-A249-A138-0CE76DDE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157485"/>
            <a:ext cx="4917085" cy="323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BFBDBE"/>
                </a:solidFill>
              </a:rPr>
              <a:t># 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380635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Feels trapped by her success in this role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3471334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706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More Graphs!</vt:lpstr>
      <vt:lpstr>Graphs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37</cp:revision>
  <dcterms:modified xsi:type="dcterms:W3CDTF">2018-08-07T19:57:53Z</dcterms:modified>
</cp:coreProperties>
</file>