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+xegZzjrpUCPEfBUbY/IMZmA6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ECD364-4040-4B8D-AFB9-AB22533E18C9}">
  <a:tblStyle styleId="{5BECD364-4040-4B8D-AFB9-AB22533E18C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7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customschemas.google.com/relationships/presentationmetadata" Target="meta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и объект">
  <p:cSld name="2_Заголовок и объект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>
            <p:ph idx="2" type="pic"/>
          </p:nvPr>
        </p:nvSpPr>
        <p:spPr>
          <a:xfrm>
            <a:off x="0" y="0"/>
            <a:ext cx="12191999" cy="686207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и объект">
  <p:cSld name="2_Заголовок и объект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>
            <p:ph idx="2" type="pic"/>
          </p:nvPr>
        </p:nvSpPr>
        <p:spPr>
          <a:xfrm>
            <a:off x="0" y="0"/>
            <a:ext cx="12191999" cy="686207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0" name="Google Shape;140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/>
        </p:nvSpPr>
        <p:spPr>
          <a:xfrm>
            <a:off x="5947215" y="5431766"/>
            <a:ext cx="5970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JYP조 최춘호 성은정 양윤석 유현승 조한슬</a:t>
            </a:r>
            <a:r>
              <a:rPr b="1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168" name="Google Shape;168;p1"/>
          <p:cNvSpPr txBox="1"/>
          <p:nvPr/>
        </p:nvSpPr>
        <p:spPr>
          <a:xfrm>
            <a:off x="2313798" y="2997555"/>
            <a:ext cx="791209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 스트리밍 웹사이트</a:t>
            </a:r>
            <a:endParaRPr/>
          </a:p>
        </p:txBody>
      </p:sp>
      <p:grpSp>
        <p:nvGrpSpPr>
          <p:cNvPr id="169" name="Google Shape;169;p1"/>
          <p:cNvGrpSpPr/>
          <p:nvPr/>
        </p:nvGrpSpPr>
        <p:grpSpPr>
          <a:xfrm>
            <a:off x="1960159" y="1808485"/>
            <a:ext cx="8271682" cy="3241030"/>
            <a:chOff x="1993090" y="1808485"/>
            <a:chExt cx="8271682" cy="3241030"/>
          </a:xfrm>
        </p:grpSpPr>
        <p:sp>
          <p:nvSpPr>
            <p:cNvPr id="170" name="Google Shape;170;p1"/>
            <p:cNvSpPr/>
            <p:nvPr/>
          </p:nvSpPr>
          <p:spPr>
            <a:xfrm>
              <a:off x="2097330" y="1808485"/>
              <a:ext cx="7912093" cy="3068315"/>
            </a:xfrm>
            <a:prstGeom prst="rect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2249732" y="1981200"/>
              <a:ext cx="7912093" cy="3068315"/>
            </a:xfrm>
            <a:prstGeom prst="rect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2" name="Google Shape;172;p1"/>
            <p:cNvCxnSpPr/>
            <p:nvPr/>
          </p:nvCxnSpPr>
          <p:spPr>
            <a:xfrm>
              <a:off x="9931329" y="2173056"/>
              <a:ext cx="333443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"/>
            <p:cNvCxnSpPr/>
            <p:nvPr/>
          </p:nvCxnSpPr>
          <p:spPr>
            <a:xfrm>
              <a:off x="1993090" y="4669226"/>
              <a:ext cx="358146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/>
          <p:nvPr/>
        </p:nvSpPr>
        <p:spPr>
          <a:xfrm>
            <a:off x="531627" y="956930"/>
            <a:ext cx="11111023" cy="5607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804892" y="322991"/>
            <a:ext cx="907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ERD</a:t>
            </a:r>
            <a:endParaRPr/>
          </a:p>
        </p:txBody>
      </p:sp>
      <p:cxnSp>
        <p:nvCxnSpPr>
          <p:cNvPr id="265" name="Google Shape;265;p10"/>
          <p:cNvCxnSpPr/>
          <p:nvPr/>
        </p:nvCxnSpPr>
        <p:spPr>
          <a:xfrm>
            <a:off x="531627" y="746745"/>
            <a:ext cx="11111023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10"/>
          <p:cNvSpPr/>
          <p:nvPr/>
        </p:nvSpPr>
        <p:spPr>
          <a:xfrm>
            <a:off x="531626" y="4372708"/>
            <a:ext cx="11111023" cy="2191361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549350" y="4825084"/>
            <a:ext cx="5610539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1개의 게시물에는 여러 개의 댓글입력이 가능하다.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1명의 사용자는 여러 개의 댓글 입력이 가능하다.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499" y="1072740"/>
            <a:ext cx="7317163" cy="313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/>
          <p:nvPr/>
        </p:nvSpPr>
        <p:spPr>
          <a:xfrm>
            <a:off x="531627" y="956930"/>
            <a:ext cx="11111023" cy="5607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804892" y="322991"/>
            <a:ext cx="26324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Schedule / 업무분장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6" name="Google Shape;276;p11"/>
          <p:cNvCxnSpPr/>
          <p:nvPr/>
        </p:nvCxnSpPr>
        <p:spPr>
          <a:xfrm>
            <a:off x="531627" y="746745"/>
            <a:ext cx="11111023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77" name="Google Shape;277;p11"/>
          <p:cNvGraphicFramePr/>
          <p:nvPr/>
        </p:nvGraphicFramePr>
        <p:xfrm>
          <a:off x="670623" y="963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{5BECD364-4040-4B8D-AFB9-AB22533E18C9}</a:tableStyleId>
              </a:tblPr>
              <a:tblGrid>
                <a:gridCol w="1808450"/>
                <a:gridCol w="1808450"/>
                <a:gridCol w="1808450"/>
                <a:gridCol w="1808450"/>
                <a:gridCol w="1808450"/>
                <a:gridCol w="1808450"/>
              </a:tblGrid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날짜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최춘호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성은정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조한슬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유현승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양윤석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10월01일</a:t>
                      </a:r>
                      <a:endParaRPr/>
                    </a:p>
                  </a:txBody>
                  <a:tcPr marT="45725" marB="45725" marR="91450" marL="91450" anchor="ctr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초기 셋팅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10월04일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검색페이지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회원가입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로그인 ,회원정보 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메인화면,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사이드메뉴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음악정보 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10월05일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 vMerge="1"/>
                <a:tc vMerge="1"/>
                <a:tc vMerge="1"/>
                <a:tc vMerge="1"/>
                <a:tc vMerge="1"/>
              </a:tr>
              <a:tr h="40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10월06일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1차 통합 및 디버그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0CECE"/>
                    </a:solidFill>
                  </a:tcPr>
                </a:tc>
                <a:tc hMerge="1"/>
                <a:tc hMerge="1"/>
                <a:tc hMerge="1"/>
                <a:tc hMerge="1"/>
              </a:tr>
              <a:tr h="5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10월07일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음악정보 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회원정보 페이지스타일 수정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로그인  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메인화면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음악정보 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EE599"/>
                    </a:solidFill>
                  </a:tcPr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10월08일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2차 통합 및 디버그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0CECE"/>
                    </a:solidFill>
                  </a:tcPr>
                </a:tc>
                <a:tc hMerge="1"/>
                <a:tc hMerge="1"/>
                <a:tc hMerge="1"/>
                <a:tc hMerge="1"/>
              </a:tr>
              <a:tr h="5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10월11일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동영상재생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추가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스타일 수정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메뉴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스타일 수정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순위차트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노래게시판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10월12일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3차 통합 및 디버그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0CECE"/>
                    </a:solidFill>
                  </a:tcPr>
                </a:tc>
                <a:tc hMerge="1"/>
                <a:tc hMerge="1"/>
                <a:tc hMerge="1"/>
                <a:tc hMerge="1"/>
              </a:tr>
              <a:tr h="5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10월13일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방어코드 추가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음악 정보 조사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음악페이지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스타일 수정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전체 음악 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음악 정보 조사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</a:tr>
              <a:tr h="5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10월14일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디버그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데이터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모든페이지 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스타일 수정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데이터 입력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디버그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데이터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10월15일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통합 및 디버그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10월18일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데이터 입력 / 데이터 통합 / 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531627" y="956930"/>
            <a:ext cx="11111100" cy="56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804892" y="322992"/>
            <a:ext cx="278823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시현화면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메인화면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5" name="Google Shape;285;p12"/>
          <p:cNvCxnSpPr/>
          <p:nvPr/>
        </p:nvCxnSpPr>
        <p:spPr>
          <a:xfrm>
            <a:off x="531627" y="746745"/>
            <a:ext cx="11111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6" name="Google Shape;2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436" y="956930"/>
            <a:ext cx="10245481" cy="56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/>
          <p:nvPr/>
        </p:nvSpPr>
        <p:spPr>
          <a:xfrm>
            <a:off x="531627" y="956930"/>
            <a:ext cx="11111100" cy="56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804892" y="322992"/>
            <a:ext cx="278823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시현화면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b="1" lang="en-US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" name="Google Shape;294;p13"/>
          <p:cNvCxnSpPr/>
          <p:nvPr/>
        </p:nvCxnSpPr>
        <p:spPr>
          <a:xfrm>
            <a:off x="531627" y="746745"/>
            <a:ext cx="11111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984" y="956930"/>
            <a:ext cx="10232385" cy="559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531627" y="956930"/>
            <a:ext cx="11111100" cy="56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804892" y="322992"/>
            <a:ext cx="278823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시현화면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b="1" lang="en-US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3" name="Google Shape;303;p14"/>
          <p:cNvCxnSpPr/>
          <p:nvPr/>
        </p:nvCxnSpPr>
        <p:spPr>
          <a:xfrm>
            <a:off x="531627" y="746745"/>
            <a:ext cx="11111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4" name="Google Shape;3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436" y="956930"/>
            <a:ext cx="10245481" cy="56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/>
          <p:nvPr/>
        </p:nvSpPr>
        <p:spPr>
          <a:xfrm>
            <a:off x="531627" y="956930"/>
            <a:ext cx="11111100" cy="56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804892" y="322992"/>
            <a:ext cx="278823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시현화면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en-US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검색화</a:t>
            </a:r>
            <a:r>
              <a:rPr b="1" i="0" lang="en-US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2" name="Google Shape;312;p15"/>
          <p:cNvCxnSpPr/>
          <p:nvPr/>
        </p:nvCxnSpPr>
        <p:spPr>
          <a:xfrm>
            <a:off x="531627" y="746745"/>
            <a:ext cx="11111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3" name="Google Shape;3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60" y="956930"/>
            <a:ext cx="10241479" cy="56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/>
          <p:nvPr/>
        </p:nvSpPr>
        <p:spPr>
          <a:xfrm>
            <a:off x="531627" y="956930"/>
            <a:ext cx="11111100" cy="56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804892" y="322992"/>
            <a:ext cx="278823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시현화면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b="1" lang="en-US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검색결과 없음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1" name="Google Shape;321;p16"/>
          <p:cNvCxnSpPr/>
          <p:nvPr/>
        </p:nvCxnSpPr>
        <p:spPr>
          <a:xfrm>
            <a:off x="531627" y="746745"/>
            <a:ext cx="11111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2" name="Google Shape;3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916" y="956933"/>
            <a:ext cx="10238168" cy="560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/>
          <p:nvPr/>
        </p:nvSpPr>
        <p:spPr>
          <a:xfrm>
            <a:off x="531627" y="956930"/>
            <a:ext cx="11111100" cy="56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804892" y="322992"/>
            <a:ext cx="278823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시현화면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b="1" lang="en-US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음악정보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0" name="Google Shape;330;p17"/>
          <p:cNvCxnSpPr/>
          <p:nvPr/>
        </p:nvCxnSpPr>
        <p:spPr>
          <a:xfrm>
            <a:off x="531627" y="746745"/>
            <a:ext cx="11111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1" name="Google Shape;3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810" y="956930"/>
            <a:ext cx="10264379" cy="560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/>
          <p:nvPr/>
        </p:nvSpPr>
        <p:spPr>
          <a:xfrm>
            <a:off x="531627" y="956930"/>
            <a:ext cx="11111100" cy="56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804892" y="322992"/>
            <a:ext cx="313992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시현화면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음악정보_댓글화면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9" name="Google Shape;339;p18"/>
          <p:cNvCxnSpPr/>
          <p:nvPr/>
        </p:nvCxnSpPr>
        <p:spPr>
          <a:xfrm>
            <a:off x="531627" y="746745"/>
            <a:ext cx="11111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0" name="Google Shape;3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34" y="956930"/>
            <a:ext cx="10248931" cy="559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804901" y="323000"/>
            <a:ext cx="16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 개발환경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7" name="Google Shape;347;p19"/>
          <p:cNvCxnSpPr/>
          <p:nvPr/>
        </p:nvCxnSpPr>
        <p:spPr>
          <a:xfrm>
            <a:off x="531627" y="746745"/>
            <a:ext cx="11111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19"/>
          <p:cNvSpPr/>
          <p:nvPr/>
        </p:nvSpPr>
        <p:spPr>
          <a:xfrm>
            <a:off x="1160747" y="1447801"/>
            <a:ext cx="9943500" cy="460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809" y="3464097"/>
            <a:ext cx="2760148" cy="75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5798" y="4475139"/>
            <a:ext cx="1864682" cy="88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2406" y="2756745"/>
            <a:ext cx="2004365" cy="59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2406" y="1962292"/>
            <a:ext cx="2136954" cy="5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9"/>
          <p:cNvSpPr txBox="1"/>
          <p:nvPr/>
        </p:nvSpPr>
        <p:spPr>
          <a:xfrm>
            <a:off x="4243755" y="2028051"/>
            <a:ext cx="3399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Version: 2021-03 (4.19.0)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4243755" y="2781971"/>
            <a:ext cx="51581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Version: 9.0.1.202108191530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4243755" y="3655464"/>
            <a:ext cx="3575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/ CSS / JavaScript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4243755" y="4818254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: 3.2.7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/>
        </p:nvSpPr>
        <p:spPr>
          <a:xfrm>
            <a:off x="4129973" y="1326698"/>
            <a:ext cx="3955499" cy="417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29974" y="961543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1" lang="en-US" sz="2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 스트리밍 웹 사이트</a:t>
            </a:r>
            <a:endParaRPr b="0" i="1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045347" y="2533683"/>
            <a:ext cx="6580188" cy="8842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MindMap</a:t>
            </a:r>
            <a:endParaRPr/>
          </a:p>
        </p:txBody>
      </p:sp>
      <p:sp>
        <p:nvSpPr>
          <p:cNvPr id="182" name="Google Shape;182;p2"/>
          <p:cNvSpPr txBox="1"/>
          <p:nvPr/>
        </p:nvSpPr>
        <p:spPr>
          <a:xfrm>
            <a:off x="2148410" y="2681320"/>
            <a:ext cx="7175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i="0" sz="3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3045347" y="3666630"/>
            <a:ext cx="6580188" cy="8842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요구명세서</a:t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3045347" y="4871273"/>
            <a:ext cx="6580188" cy="8842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</a:t>
            </a:r>
            <a:endParaRPr/>
          </a:p>
        </p:txBody>
      </p:sp>
      <p:sp>
        <p:nvSpPr>
          <p:cNvPr id="185" name="Google Shape;185;p2"/>
          <p:cNvSpPr txBox="1"/>
          <p:nvPr/>
        </p:nvSpPr>
        <p:spPr>
          <a:xfrm>
            <a:off x="2148410" y="3814268"/>
            <a:ext cx="7175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i="0" sz="3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2148410" y="5018910"/>
            <a:ext cx="7175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i="0" sz="3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/>
        </p:nvSpPr>
        <p:spPr>
          <a:xfrm>
            <a:off x="2139953" y="2940045"/>
            <a:ext cx="7912093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END</a:t>
            </a:r>
            <a:endParaRPr/>
          </a:p>
        </p:txBody>
      </p:sp>
      <p:cxnSp>
        <p:nvCxnSpPr>
          <p:cNvPr id="362" name="Google Shape;362;p20"/>
          <p:cNvCxnSpPr/>
          <p:nvPr/>
        </p:nvCxnSpPr>
        <p:spPr>
          <a:xfrm>
            <a:off x="4327027" y="2726104"/>
            <a:ext cx="389194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3" name="Google Shape;363;p20"/>
          <p:cNvCxnSpPr/>
          <p:nvPr/>
        </p:nvCxnSpPr>
        <p:spPr>
          <a:xfrm>
            <a:off x="3912781" y="4148385"/>
            <a:ext cx="4051006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/>
        </p:nvSpPr>
        <p:spPr>
          <a:xfrm>
            <a:off x="4129973" y="1326698"/>
            <a:ext cx="3955499" cy="417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4129974" y="961543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1" lang="en-US" sz="2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 스트리밍 웹 사이트</a:t>
            </a:r>
            <a:endParaRPr b="0" i="1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3045347" y="2533683"/>
            <a:ext cx="6580188" cy="8842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Diagram</a:t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2148410" y="2681320"/>
            <a:ext cx="7175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i="0" sz="3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045347" y="3666630"/>
            <a:ext cx="6580188" cy="8842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Sequence Diagram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3045347" y="4871273"/>
            <a:ext cx="6580188" cy="8842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b="1" i="0" sz="2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2148410" y="3814268"/>
            <a:ext cx="7175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b="1" i="0" sz="3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2148410" y="5018910"/>
            <a:ext cx="7175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b="1" i="0" sz="3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B9CA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/>
        </p:nvSpPr>
        <p:spPr>
          <a:xfrm>
            <a:off x="4129973" y="1326698"/>
            <a:ext cx="3955499" cy="417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algun Gothic"/>
              <a:buNone/>
            </a:pPr>
            <a:r>
              <a:rPr b="1" i="0" lang="en-US" sz="2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4129974" y="961543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1" lang="en-US" sz="2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 스트리밍 웹 사이트</a:t>
            </a:r>
            <a:endParaRPr b="0" i="1" sz="2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3045347" y="2181987"/>
            <a:ext cx="6580188" cy="8842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Schedule / 업무분장</a:t>
            </a:r>
            <a:endParaRPr b="1" i="0" sz="2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2148410" y="2329624"/>
            <a:ext cx="7175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b="1" i="0" sz="3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3045347" y="3399600"/>
            <a:ext cx="6580188" cy="8842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Malgun Gothic"/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시현화면</a:t>
            </a:r>
            <a:endParaRPr b="1" i="0" sz="2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3045347" y="4617213"/>
            <a:ext cx="6580188" cy="8842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Malgun Gothic"/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endParaRPr b="1" i="0" sz="2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2148410" y="3547238"/>
            <a:ext cx="7175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b="1" i="0" sz="3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2148410" y="4764850"/>
            <a:ext cx="7175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b="1" i="0" sz="3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531627" y="956930"/>
            <a:ext cx="11111023" cy="5607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804892" y="322991"/>
            <a:ext cx="1524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MindMap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Google Shape;220;p5"/>
          <p:cNvCxnSpPr/>
          <p:nvPr/>
        </p:nvCxnSpPr>
        <p:spPr>
          <a:xfrm>
            <a:off x="531627" y="746745"/>
            <a:ext cx="11111023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261" y="1114792"/>
            <a:ext cx="10351477" cy="529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804892" y="322991"/>
            <a:ext cx="1614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요구명세서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6"/>
          <p:cNvCxnSpPr/>
          <p:nvPr/>
        </p:nvCxnSpPr>
        <p:spPr>
          <a:xfrm>
            <a:off x="531627" y="746745"/>
            <a:ext cx="11111023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6"/>
          <p:cNvSpPr/>
          <p:nvPr/>
        </p:nvSpPr>
        <p:spPr>
          <a:xfrm>
            <a:off x="1160747" y="1447801"/>
            <a:ext cx="9943576" cy="4609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음악 스트리밍 웹사이트는 회원가입 및 로그인이 가능하며, 음악 스트리밍이 가능해야 한다.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회원은 곡명 또는 가수이름 등으로 음악 검색이 가능해야 한다.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2-1. 곡명 또는 가수 이름의 일부만 입력해도 검색이 가능해야 한다.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음악 페이지 조회수에 따른 순위 차트를 제공해야 한다.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음악을 누르면 해당 음악 페이지로 이동하며, 음악 재생 등을 할 수 있어야 한다.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4-1. 음악 페이지에는 해당 음악에 대한 정보와 가사 등을 볼 수 있어야 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/>
          <p:nvPr/>
        </p:nvSpPr>
        <p:spPr>
          <a:xfrm>
            <a:off x="531627" y="956930"/>
            <a:ext cx="11111023" cy="5607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804892" y="322991"/>
            <a:ext cx="1451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Use Case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7" name="Google Shape;237;p7"/>
          <p:cNvCxnSpPr/>
          <p:nvPr/>
        </p:nvCxnSpPr>
        <p:spPr>
          <a:xfrm>
            <a:off x="531627" y="746745"/>
            <a:ext cx="11111023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7"/>
          <p:cNvSpPr/>
          <p:nvPr/>
        </p:nvSpPr>
        <p:spPr>
          <a:xfrm>
            <a:off x="6085911" y="956930"/>
            <a:ext cx="5556739" cy="561535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비회원은 댓글을 제외한 서비스를 이용할 수 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사용자는 댓글을 포함한 모든 서비스를 이용할 수 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음악을 추가하고 삭제할 수 있고, 회원들의 댓글을 삭제할 수 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461" y="1090245"/>
            <a:ext cx="4820487" cy="516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531627" y="956930"/>
            <a:ext cx="11111023" cy="5607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804892" y="322991"/>
            <a:ext cx="2028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Class Diagram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7" name="Google Shape;247;p8"/>
          <p:cNvCxnSpPr/>
          <p:nvPr/>
        </p:nvCxnSpPr>
        <p:spPr>
          <a:xfrm>
            <a:off x="531627" y="746745"/>
            <a:ext cx="11111023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8" name="Google Shape;2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458" y="1590138"/>
            <a:ext cx="11003192" cy="431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B8CA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/>
          <p:nvPr/>
        </p:nvSpPr>
        <p:spPr>
          <a:xfrm>
            <a:off x="552892" y="927870"/>
            <a:ext cx="11111023" cy="5607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552892" y="365325"/>
            <a:ext cx="252000" cy="2520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804892" y="322991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Sequence Diagram</a:t>
            </a:r>
            <a:endParaRPr/>
          </a:p>
        </p:txBody>
      </p:sp>
      <p:cxnSp>
        <p:nvCxnSpPr>
          <p:cNvPr id="256" name="Google Shape;256;p9"/>
          <p:cNvCxnSpPr/>
          <p:nvPr/>
        </p:nvCxnSpPr>
        <p:spPr>
          <a:xfrm>
            <a:off x="531627" y="746745"/>
            <a:ext cx="11111023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7" name="Google Shape;2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399" y="1495637"/>
            <a:ext cx="9589477" cy="38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2018-11-28T17:59:24Z</dcterms:created>
  <dc:creator>최 은혜</dc:creator>
</cp:coreProperties>
</file>