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A350-ED54-4468-B0F3-91721168E694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作業一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544616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/>
              <a:t>問題描述</a:t>
            </a:r>
            <a:r>
              <a:rPr lang="zh-TW" altLang="en-US" sz="1600" dirty="0"/>
              <a:t>：於 </a:t>
            </a:r>
            <a:r>
              <a:rPr lang="en-US" altLang="zh-TW" sz="1600" dirty="0"/>
              <a:t>Linux </a:t>
            </a:r>
            <a:r>
              <a:rPr lang="zh-TW" altLang="en-US" sz="1600" dirty="0"/>
              <a:t>環境，以 </a:t>
            </a:r>
            <a:r>
              <a:rPr lang="en-US" altLang="zh-TW" sz="1600" dirty="0"/>
              <a:t>C</a:t>
            </a:r>
            <a:r>
              <a:rPr lang="zh-TW" altLang="en-US" sz="1600" dirty="0"/>
              <a:t> </a:t>
            </a:r>
            <a:r>
              <a:rPr lang="en-US" altLang="zh-TW" sz="1600" dirty="0"/>
              <a:t> </a:t>
            </a:r>
            <a:r>
              <a:rPr lang="zh-TW" altLang="en-US" sz="1600" dirty="0"/>
              <a:t>語言開發簡單的 </a:t>
            </a:r>
            <a:r>
              <a:rPr lang="en-US" altLang="zh-TW" sz="1600" dirty="0"/>
              <a:t>NoSQL</a:t>
            </a:r>
            <a:r>
              <a:rPr lang="zh-TW" altLang="en-US" sz="1600" dirty="0"/>
              <a:t> 資料庫引擎，支援 </a:t>
            </a:r>
            <a:r>
              <a:rPr lang="en-US" altLang="zh-TW" sz="1600" dirty="0"/>
              <a:t>key-value pairs</a:t>
            </a:r>
            <a:r>
              <a:rPr lang="zh-TW" altLang="en-US" sz="1600" dirty="0"/>
              <a:t> 進行存儲和查詢。</a:t>
            </a:r>
            <a:r>
              <a:rPr lang="zh-TW" altLang="en-US" sz="1600" dirty="0">
                <a:solidFill>
                  <a:srgbClr val="0033CC"/>
                </a:solidFill>
              </a:rPr>
              <a:t>儲存資料內容為手機通訊錄，姓名為 </a:t>
            </a:r>
            <a:r>
              <a:rPr lang="en-US" altLang="zh-TW" sz="1600" dirty="0">
                <a:solidFill>
                  <a:srgbClr val="0033CC"/>
                </a:solidFill>
              </a:rPr>
              <a:t>Key</a:t>
            </a:r>
            <a:r>
              <a:rPr lang="zh-TW" altLang="en-US" sz="1600" dirty="0">
                <a:solidFill>
                  <a:srgbClr val="0033CC"/>
                </a:solidFill>
              </a:rPr>
              <a:t>，其他通訊錄欄位為 </a:t>
            </a:r>
            <a:r>
              <a:rPr lang="en-US" altLang="zh-TW" sz="1600" dirty="0">
                <a:solidFill>
                  <a:srgbClr val="0033CC"/>
                </a:solidFill>
              </a:rPr>
              <a:t>value</a:t>
            </a:r>
            <a:r>
              <a:rPr lang="zh-TW" altLang="en-US" sz="1600" dirty="0">
                <a:solidFill>
                  <a:srgbClr val="0033CC"/>
                </a:solidFill>
              </a:rPr>
              <a:t>，</a:t>
            </a:r>
            <a:r>
              <a:rPr lang="en-US" altLang="zh-TW" sz="1600" dirty="0">
                <a:solidFill>
                  <a:srgbClr val="0033CC"/>
                </a:solidFill>
              </a:rPr>
              <a:t>value </a:t>
            </a:r>
            <a:r>
              <a:rPr lang="zh-TW" altLang="en-US" sz="1600" dirty="0">
                <a:solidFill>
                  <a:srgbClr val="0033CC"/>
                </a:solidFill>
              </a:rPr>
              <a:t>以 </a:t>
            </a:r>
            <a:r>
              <a:rPr lang="en-US" altLang="zh-TW" sz="1600" dirty="0">
                <a:solidFill>
                  <a:srgbClr val="0033CC"/>
                </a:solidFill>
              </a:rPr>
              <a:t>JSON</a:t>
            </a:r>
            <a:r>
              <a:rPr lang="zh-TW" altLang="en-US" sz="1600" dirty="0">
                <a:solidFill>
                  <a:srgbClr val="0033CC"/>
                </a:solidFill>
              </a:rPr>
              <a:t> 格式儲存。</a:t>
            </a:r>
            <a:r>
              <a:rPr lang="zh-TW" altLang="en-US" sz="1600" dirty="0"/>
              <a:t>你需要設計資料庫引擎，能夠有效地處理大量鍵值對數據，並支援基本的</a:t>
            </a:r>
            <a:r>
              <a:rPr lang="en-US" altLang="zh-TW" sz="1600" dirty="0"/>
              <a:t>CRUD</a:t>
            </a:r>
            <a:r>
              <a:rPr lang="zh-TW" altLang="en-US" sz="1600" dirty="0"/>
              <a:t>（創建、讀取、更新、刪除）操作，同時使用</a:t>
            </a:r>
            <a:r>
              <a:rPr lang="zh-TW" altLang="en-US" sz="1600" dirty="0">
                <a:solidFill>
                  <a:srgbClr val="FF0000"/>
                </a:solidFill>
              </a:rPr>
              <a:t>指位器</a:t>
            </a:r>
            <a:r>
              <a:rPr lang="zh-TW" altLang="en-US" sz="1600" dirty="0"/>
              <a:t>與</a:t>
            </a:r>
            <a:r>
              <a:rPr lang="zh-TW" altLang="en-US" sz="1600" dirty="0">
                <a:solidFill>
                  <a:srgbClr val="FF0000"/>
                </a:solidFill>
              </a:rPr>
              <a:t>動態記憶體配置</a:t>
            </a:r>
            <a:r>
              <a:rPr lang="zh-TW" altLang="en-US" sz="1600" dirty="0"/>
              <a:t>來管理數據。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/>
              <a:t>步驟</a:t>
            </a:r>
            <a:r>
              <a:rPr lang="zh-TW" altLang="en-US" sz="1600" dirty="0"/>
              <a:t>：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/>
              <a:t>資料模型設計</a:t>
            </a:r>
            <a:r>
              <a:rPr lang="zh-TW" altLang="en-US" sz="1600" dirty="0"/>
              <a:t>：定義 </a:t>
            </a:r>
            <a:r>
              <a:rPr lang="en-US" altLang="zh-TW" sz="1600" dirty="0"/>
              <a:t>NoSQL</a:t>
            </a:r>
            <a:r>
              <a:rPr lang="zh-TW" altLang="en-US" sz="1600" dirty="0"/>
              <a:t> 資料庫的資料模型，例如鍵值對，以及每個鍵值對的資料結構 。使用</a:t>
            </a:r>
            <a:r>
              <a:rPr lang="zh-TW" altLang="en-US" sz="1600" dirty="0">
                <a:solidFill>
                  <a:srgbClr val="FF0000"/>
                </a:solidFill>
              </a:rPr>
              <a:t>指位器</a:t>
            </a:r>
            <a:r>
              <a:rPr lang="zh-TW" altLang="en-US" sz="1600" dirty="0"/>
              <a:t>與</a:t>
            </a:r>
            <a:r>
              <a:rPr lang="zh-TW" altLang="en-US" sz="1600" dirty="0">
                <a:solidFill>
                  <a:srgbClr val="FF0000"/>
                </a:solidFill>
              </a:rPr>
              <a:t>動態記憶體配置</a:t>
            </a:r>
            <a:r>
              <a:rPr lang="zh-TW" altLang="en-US" sz="1600" dirty="0"/>
              <a:t>來創建和管理這些資料結構。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/>
              <a:t>數據存儲</a:t>
            </a:r>
            <a:r>
              <a:rPr lang="zh-TW" altLang="en-US" sz="1600" dirty="0"/>
              <a:t>：實現資料的存儲機制，包括鍵值的添加、查詢、更新和刪除操作。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/>
              <a:t>記憶體管理</a:t>
            </a:r>
            <a:r>
              <a:rPr lang="zh-TW" altLang="en-US" sz="1600" dirty="0"/>
              <a:t>：確保你的資料庫引擎有效地分配和釋放記憶體，以</a:t>
            </a:r>
            <a:r>
              <a:rPr lang="zh-TW" altLang="en-US" sz="1600" dirty="0">
                <a:solidFill>
                  <a:srgbClr val="FF0000"/>
                </a:solidFill>
              </a:rPr>
              <a:t>避免記憶體洩漏 </a:t>
            </a:r>
            <a:r>
              <a:rPr lang="en-US" altLang="zh-TW" sz="1600" dirty="0">
                <a:solidFill>
                  <a:srgbClr val="FF0000"/>
                </a:solidFill>
              </a:rPr>
              <a:t>(mem leak)</a:t>
            </a:r>
            <a:r>
              <a:rPr lang="zh-TW" altLang="en-US" sz="1600" dirty="0"/>
              <a:t> 。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/>
              <a:t>選項</a:t>
            </a:r>
            <a:r>
              <a:rPr lang="zh-TW" altLang="en-US" sz="1600" dirty="0"/>
              <a:t> </a:t>
            </a:r>
            <a:r>
              <a:rPr lang="en-US" altLang="zh-TW" sz="1600" dirty="0"/>
              <a:t>: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/>
              <a:t>索引</a:t>
            </a:r>
            <a:r>
              <a:rPr lang="zh-TW" altLang="en-US" sz="1600" dirty="0"/>
              <a:t>：實現索引以加速查詢操作。</a:t>
            </a:r>
            <a:endParaRPr lang="en-US" altLang="zh-TW" sz="16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/>
              <a:t>持久性</a:t>
            </a:r>
            <a:r>
              <a:rPr lang="zh-TW" altLang="en-US" sz="1600" dirty="0"/>
              <a:t>：實現數據持久性，以確保數據在重新啟動時不會丟失。</a:t>
            </a:r>
            <a:endParaRPr lang="en-US" altLang="zh-TW" sz="16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/>
              <a:t>測試</a:t>
            </a:r>
            <a:r>
              <a:rPr lang="zh-TW" altLang="en-US" sz="1600" dirty="0"/>
              <a:t>：創建各種測試用例，確保 </a:t>
            </a:r>
            <a:r>
              <a:rPr lang="en-US" altLang="zh-TW" sz="1600" dirty="0"/>
              <a:t>NoSQL </a:t>
            </a:r>
            <a:r>
              <a:rPr lang="zh-TW" altLang="en-US" sz="1600" dirty="0"/>
              <a:t>資料庫引擎能夠正確地處理鍵值對的操作。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/>
              <a:t>多線程</a:t>
            </a:r>
            <a:r>
              <a:rPr lang="en-US" altLang="zh-TW" sz="1600" b="1" dirty="0"/>
              <a:t>/</a:t>
            </a:r>
            <a:r>
              <a:rPr lang="zh-TW" altLang="en-US" sz="1600" b="1" dirty="0"/>
              <a:t>多進程支援</a:t>
            </a:r>
            <a:r>
              <a:rPr lang="zh-TW" altLang="en-US" sz="1600" dirty="0"/>
              <a:t>：考慮多線程或多進程環境下的資料庫引擎，使用指位器來確保數據的同步和互斥訪問。</a:t>
            </a:r>
            <a:endParaRPr lang="en-US" altLang="zh-TW" sz="16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/>
              <a:t>網路 </a:t>
            </a:r>
            <a:r>
              <a:rPr lang="en-US" altLang="zh-TW" sz="1600" dirty="0"/>
              <a:t>: </a:t>
            </a:r>
            <a:r>
              <a:rPr lang="zh-TW" altLang="en-US" sz="1600" dirty="0"/>
              <a:t>分享通訊錄給其他用戶</a:t>
            </a:r>
            <a:r>
              <a:rPr lang="en-US" altLang="zh-TW" sz="1600" dirty="0"/>
              <a:t>(</a:t>
            </a:r>
            <a:r>
              <a:rPr lang="zh-TW" altLang="en-US" sz="1600" dirty="0"/>
              <a:t>相同程式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0000"/>
                </a:solidFill>
              </a:rPr>
              <a:t>Deadline: 10/9 (</a:t>
            </a:r>
            <a:r>
              <a:rPr lang="zh-TW" altLang="en-US" sz="2000" dirty="0">
                <a:solidFill>
                  <a:srgbClr val="FF0000"/>
                </a:solidFill>
              </a:rPr>
              <a:t>將程式與文件報告上傳 </a:t>
            </a:r>
            <a:r>
              <a:rPr lang="en-US" altLang="zh-TW" sz="2000" dirty="0">
                <a:solidFill>
                  <a:srgbClr val="FF0000"/>
                </a:solidFill>
              </a:rPr>
              <a:t>GitHub Classroom)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zh-TW" altLang="en-US" sz="1800" dirty="0">
                <a:solidFill>
                  <a:srgbClr val="FF0000"/>
                </a:solidFill>
              </a:rPr>
              <a:t>文件報告請用</a:t>
            </a:r>
            <a:r>
              <a:rPr lang="en-US" altLang="zh-TW" sz="1800" dirty="0">
                <a:solidFill>
                  <a:srgbClr val="FF0000"/>
                </a:solidFill>
              </a:rPr>
              <a:t>PDF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TW" sz="2000" dirty="0"/>
              <a:t>PS. </a:t>
            </a:r>
            <a:r>
              <a:rPr lang="zh-TW" altLang="en-US" sz="2000" dirty="0"/>
              <a:t>上網查 </a:t>
            </a:r>
            <a:r>
              <a:rPr lang="en-US" altLang="zh-TW" sz="2000" dirty="0"/>
              <a:t>NoSQL </a:t>
            </a:r>
            <a:r>
              <a:rPr lang="zh-TW" altLang="en-US" sz="2000" dirty="0"/>
              <a:t>運作原理與 </a:t>
            </a:r>
            <a:r>
              <a:rPr lang="en-US" altLang="zh-TW" sz="2000" dirty="0"/>
              <a:t>JSON</a:t>
            </a:r>
            <a:r>
              <a:rPr lang="zh-TW" altLang="en-US" sz="2000" dirty="0"/>
              <a:t> 格式與函式庫。</a:t>
            </a:r>
            <a:endParaRPr lang="en-US" altLang="zh-TW" sz="2000" dirty="0"/>
          </a:p>
          <a:p>
            <a:pPr>
              <a:lnSpc>
                <a:spcPts val="2000"/>
              </a:lnSpc>
              <a:spcBef>
                <a:spcPts val="0"/>
              </a:spcBef>
            </a:pPr>
            <a:endParaRPr lang="en-US" altLang="zh-TW" sz="2000" dirty="0"/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TW" altLang="en-US" sz="2000" dirty="0"/>
              <a:t>這個作業要求了解 </a:t>
            </a:r>
            <a:r>
              <a:rPr lang="en-US" altLang="zh-TW" sz="2000" dirty="0"/>
              <a:t>NoSQL</a:t>
            </a:r>
            <a:r>
              <a:rPr lang="zh-TW" altLang="en-US" sz="2000" dirty="0"/>
              <a:t> 資料庫的設計和管理，學習 </a:t>
            </a:r>
            <a:r>
              <a:rPr lang="en-US" altLang="zh-TW" sz="2000" dirty="0"/>
              <a:t>JSON </a:t>
            </a:r>
            <a:r>
              <a:rPr lang="zh-TW" altLang="en-US" sz="2000" dirty="0"/>
              <a:t>格式語法，並使用指位器有效地操作資料和數據結構，實現功能完整的 </a:t>
            </a:r>
            <a:r>
              <a:rPr lang="en-US" altLang="zh-TW" sz="2000" dirty="0"/>
              <a:t>NoSQL</a:t>
            </a:r>
            <a:r>
              <a:rPr lang="zh-TW" altLang="en-US" sz="2000" dirty="0"/>
              <a:t> 資料庫引擎。這是有挑戰性的作業，你將獲得資料庫開發方面的經驗。</a:t>
            </a:r>
            <a:endParaRPr lang="en-US" altLang="zh-TW" sz="2000" dirty="0"/>
          </a:p>
          <a:p>
            <a:pPr>
              <a:lnSpc>
                <a:spcPts val="2000"/>
              </a:lnSpc>
              <a:spcBef>
                <a:spcPts val="0"/>
              </a:spcBef>
            </a:pPr>
            <a:endParaRPr lang="en-US" altLang="zh-TW" sz="2000" dirty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811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371</Words>
  <Application>Microsoft Office PowerPoint</Application>
  <PresentationFormat>如螢幕大小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佈景主題</vt:lpstr>
      <vt:lpstr>作業一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高速網路通訊協定 High Speed Networks</dc:title>
  <dc:creator>stsheu</dc:creator>
  <cp:lastModifiedBy>郭芊妤 09360352</cp:lastModifiedBy>
  <cp:revision>86</cp:revision>
  <dcterms:created xsi:type="dcterms:W3CDTF">2011-02-22T13:27:19Z</dcterms:created>
  <dcterms:modified xsi:type="dcterms:W3CDTF">2024-09-20T08:20:47Z</dcterms:modified>
</cp:coreProperties>
</file>