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653"/>
  </p:normalViewPr>
  <p:slideViewPr>
    <p:cSldViewPr>
      <p:cViewPr varScale="1">
        <p:scale>
          <a:sx n="65" d="100"/>
          <a:sy n="65" d="100"/>
        </p:scale>
        <p:origin x="1362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A350-ED54-4468-B0F3-91721168E694}" type="datetimeFigureOut">
              <a:rPr lang="zh-TW" altLang="en-US" smtClean="0"/>
              <a:t>2024/10/26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作業二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894730"/>
            <a:ext cx="8712968" cy="5918646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/>
              <a:t>問題描述</a:t>
            </a:r>
            <a:r>
              <a:rPr lang="zh-TW" altLang="en-US" sz="1600" dirty="0" smtClean="0"/>
              <a:t>：</a:t>
            </a:r>
            <a:r>
              <a:rPr lang="zh-TW" altLang="en-US" sz="1600" dirty="0"/>
              <a:t>於 </a:t>
            </a:r>
            <a:r>
              <a:rPr lang="en-US" altLang="zh-TW" sz="1600" dirty="0">
                <a:solidFill>
                  <a:srgbClr val="0000FF"/>
                </a:solidFill>
              </a:rPr>
              <a:t>Linux </a:t>
            </a:r>
            <a:r>
              <a:rPr lang="zh-TW" altLang="en-US" sz="1600" dirty="0">
                <a:solidFill>
                  <a:srgbClr val="0000FF"/>
                </a:solidFill>
              </a:rPr>
              <a:t>環境</a:t>
            </a:r>
            <a:r>
              <a:rPr lang="zh-TW" altLang="en-US" sz="1600" dirty="0" smtClean="0"/>
              <a:t>，將作業一的程式碼變成</a:t>
            </a:r>
            <a:r>
              <a:rPr lang="zh-TW" altLang="en-US" sz="1600" dirty="0" smtClean="0">
                <a:solidFill>
                  <a:srgbClr val="0000FF"/>
                </a:solidFill>
              </a:rPr>
              <a:t>函式或函式庫</a:t>
            </a:r>
            <a:r>
              <a:rPr lang="zh-TW" altLang="en-US" sz="1600" dirty="0" smtClean="0"/>
              <a:t>，讓其他程式呼叫使用。以 </a:t>
            </a:r>
            <a:r>
              <a:rPr lang="en-US" altLang="zh-TW" sz="1600" dirty="0"/>
              <a:t>C</a:t>
            </a:r>
            <a:r>
              <a:rPr lang="zh-TW" altLang="en-US" sz="1600" dirty="0"/>
              <a:t> </a:t>
            </a:r>
            <a:r>
              <a:rPr lang="en-US" altLang="zh-TW" sz="1600" dirty="0"/>
              <a:t> </a:t>
            </a:r>
            <a:r>
              <a:rPr lang="zh-TW" altLang="en-US" sz="1600" dirty="0"/>
              <a:t>語言寫</a:t>
            </a:r>
            <a:r>
              <a:rPr lang="zh-TW" altLang="en-US" sz="1600" dirty="0" smtClean="0"/>
              <a:t>一個性能測試</a:t>
            </a:r>
            <a:r>
              <a:rPr lang="zh-TW" altLang="en-US" sz="1600" dirty="0"/>
              <a:t>程式 </a:t>
            </a:r>
            <a:r>
              <a:rPr lang="en-US" altLang="zh-TW" sz="1600" dirty="0"/>
              <a:t>(</a:t>
            </a:r>
            <a:r>
              <a:rPr lang="en" altLang="zh-TW" sz="1600" dirty="0"/>
              <a:t>benchmark</a:t>
            </a:r>
            <a:r>
              <a:rPr lang="en" altLang="zh-TW" sz="1600" dirty="0" smtClean="0"/>
              <a:t>)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400" dirty="0" smtClean="0"/>
              <a:t>功能一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產生</a:t>
            </a:r>
            <a:r>
              <a:rPr lang="zh-TW" altLang="en-US" sz="1400" dirty="0" smtClean="0">
                <a:solidFill>
                  <a:srgbClr val="FF0000"/>
                </a:solidFill>
              </a:rPr>
              <a:t>大量假</a:t>
            </a:r>
            <a:r>
              <a:rPr lang="zh-TW" altLang="en-US" sz="1400" dirty="0">
                <a:solidFill>
                  <a:srgbClr val="FF0000"/>
                </a:solidFill>
              </a:rPr>
              <a:t>資料</a:t>
            </a:r>
            <a:r>
              <a:rPr lang="zh-TW" altLang="en-US" sz="1400" dirty="0" smtClean="0">
                <a:solidFill>
                  <a:srgbClr val="FF0000"/>
                </a:solidFill>
              </a:rPr>
              <a:t>（十萬筆</a:t>
            </a:r>
            <a:r>
              <a:rPr lang="en-US" altLang="zh-TW" sz="1400" dirty="0" smtClean="0">
                <a:solidFill>
                  <a:srgbClr val="FF0000"/>
                </a:solidFill>
              </a:rPr>
              <a:t>(</a:t>
            </a:r>
            <a:r>
              <a:rPr lang="zh-TW" altLang="en-US" sz="1400" dirty="0" smtClean="0">
                <a:solidFill>
                  <a:srgbClr val="FF0000"/>
                </a:solidFill>
              </a:rPr>
              <a:t>以上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  <a:r>
              <a:rPr lang="zh-TW" altLang="en-US" sz="1400" dirty="0" smtClean="0">
                <a:solidFill>
                  <a:srgbClr val="FF0000"/>
                </a:solidFill>
              </a:rPr>
              <a:t> </a:t>
            </a:r>
            <a:r>
              <a:rPr lang="en" altLang="zh-TW" sz="1400" dirty="0" smtClean="0">
                <a:solidFill>
                  <a:srgbClr val="FF0000"/>
                </a:solidFill>
              </a:rPr>
              <a:t>key-value</a:t>
            </a:r>
            <a:r>
              <a:rPr lang="zh-TW" altLang="en" sz="1400" dirty="0" smtClean="0">
                <a:solidFill>
                  <a:srgbClr val="FF0000"/>
                </a:solidFill>
              </a:rPr>
              <a:t>）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註</a:t>
            </a:r>
            <a:r>
              <a:rPr lang="en-US" altLang="zh-TW" sz="1400" dirty="0" smtClean="0"/>
              <a:t>: </a:t>
            </a:r>
            <a:r>
              <a:rPr lang="zh-TW" altLang="en-US" sz="1400" dirty="0" smtClean="0"/>
              <a:t>假</a:t>
            </a:r>
            <a:r>
              <a:rPr lang="zh-TW" altLang="en-US" sz="1400" dirty="0"/>
              <a:t>資料格式自</a:t>
            </a:r>
            <a:r>
              <a:rPr lang="zh-TW" altLang="en-US" sz="1400" dirty="0" smtClean="0"/>
              <a:t>定義，</a:t>
            </a:r>
            <a:r>
              <a:rPr lang="en-US" altLang="zh-TW" sz="1400" dirty="0" smtClean="0"/>
              <a:t>key </a:t>
            </a:r>
            <a:r>
              <a:rPr lang="zh-TW" altLang="en-US" sz="1400" dirty="0" smtClean="0"/>
              <a:t>需不同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，新增至作業一的 </a:t>
            </a:r>
            <a:r>
              <a:rPr lang="en-US" altLang="zh-TW" sz="1400" dirty="0" smtClean="0"/>
              <a:t>NoSQL DB </a:t>
            </a:r>
            <a:r>
              <a:rPr lang="zh-TW" altLang="en-US" sz="1400" dirty="0" smtClean="0"/>
              <a:t>與 開源 </a:t>
            </a:r>
            <a:r>
              <a:rPr lang="en-US" altLang="zh-TW" sz="1400" dirty="0" smtClean="0"/>
              <a:t>R</a:t>
            </a:r>
            <a:r>
              <a:rPr lang="en" altLang="zh-TW" sz="1400" dirty="0" smtClean="0"/>
              <a:t>edis </a:t>
            </a:r>
            <a:r>
              <a:rPr lang="zh-TW" altLang="en-US" sz="1400" dirty="0" smtClean="0"/>
              <a:t>的函式庫 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見 </a:t>
            </a:r>
            <a:r>
              <a:rPr lang="en-US" altLang="zh-TW" sz="1400" dirty="0" err="1" smtClean="0"/>
              <a:t>eeclass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參考資料 </a:t>
            </a:r>
            <a:r>
              <a:rPr lang="en-US" altLang="zh-TW" sz="1400" dirty="0" err="1" smtClean="0"/>
              <a:t>HiRedis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。測試</a:t>
            </a:r>
            <a:r>
              <a:rPr lang="zh-TW" altLang="en-US" sz="1400" dirty="0"/>
              <a:t>延遲 </a:t>
            </a:r>
            <a:r>
              <a:rPr lang="en-US" altLang="zh-TW" sz="1400" dirty="0" smtClean="0"/>
              <a:t>(t</a:t>
            </a:r>
            <a:r>
              <a:rPr lang="en" altLang="zh-TW" sz="1400" dirty="0" smtClean="0"/>
              <a:t>ime </a:t>
            </a:r>
            <a:r>
              <a:rPr lang="en" altLang="zh-TW" sz="1400" dirty="0"/>
              <a:t>complexity) </a:t>
            </a:r>
            <a:r>
              <a:rPr lang="zh-TW" altLang="en-US" sz="1400" dirty="0"/>
              <a:t>與使用的記憶體總量（</a:t>
            </a:r>
            <a:r>
              <a:rPr lang="en" altLang="zh-TW" sz="1400" dirty="0"/>
              <a:t>space complexity)</a:t>
            </a:r>
            <a:r>
              <a:rPr lang="zh-TW" altLang="en" sz="1400" dirty="0"/>
              <a:t>，</a:t>
            </a:r>
            <a:r>
              <a:rPr lang="zh-TW" altLang="en-US" sz="1400" dirty="0"/>
              <a:t>跟開源的 </a:t>
            </a:r>
            <a:r>
              <a:rPr lang="en" altLang="zh-TW" sz="1400" dirty="0"/>
              <a:t>Redis </a:t>
            </a:r>
            <a:r>
              <a:rPr lang="zh-TW" altLang="en-US" sz="1400" dirty="0"/>
              <a:t>比較差距為何。</a:t>
            </a:r>
            <a:endParaRPr lang="en-US" altLang="zh-TW" sz="14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400" dirty="0" smtClean="0"/>
              <a:t>功能二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測試存取</a:t>
            </a:r>
            <a:r>
              <a:rPr lang="zh-TW" altLang="en-US" sz="1400" dirty="0"/>
              <a:t>十萬</a:t>
            </a:r>
            <a:r>
              <a:rPr lang="zh-TW" altLang="en-US" sz="1400" dirty="0" smtClean="0"/>
              <a:t>筆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以上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平均延遲</a:t>
            </a:r>
            <a:r>
              <a:rPr lang="en-US" altLang="zh-TW" sz="1400" dirty="0" smtClean="0"/>
              <a:t>: </a:t>
            </a:r>
            <a:r>
              <a:rPr lang="zh-TW" altLang="en-US" sz="1400" dirty="0" smtClean="0"/>
              <a:t>新增 </a:t>
            </a:r>
            <a:r>
              <a:rPr lang="en-US" altLang="zh-TW" sz="1400" dirty="0" smtClean="0"/>
              <a:t>(Create) </a:t>
            </a:r>
            <a:r>
              <a:rPr lang="zh-TW" altLang="en-US" sz="1400" dirty="0" smtClean="0"/>
              <a:t>與 任意讀取 </a:t>
            </a:r>
            <a:r>
              <a:rPr lang="en-US" altLang="zh-TW" sz="1400" dirty="0" smtClean="0"/>
              <a:t>(Read)</a:t>
            </a:r>
            <a:r>
              <a:rPr lang="zh-TW" altLang="en-US" sz="1400" dirty="0" smtClean="0"/>
              <a:t> 分別量測。</a:t>
            </a:r>
            <a:endParaRPr lang="en-US" altLang="zh-TW" sz="1400" dirty="0" smtClean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400" dirty="0" smtClean="0"/>
              <a:t>功能三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分別觀察作業一 與 </a:t>
            </a:r>
            <a:r>
              <a:rPr lang="en-US" altLang="zh-TW" sz="1400" dirty="0" err="1" smtClean="0"/>
              <a:t>Redis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使用的記憶體容量，可以使用任何方法 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見 </a:t>
            </a:r>
            <a:r>
              <a:rPr lang="en-US" altLang="zh-TW" sz="1400" dirty="0" err="1" smtClean="0"/>
              <a:t>eeclass</a:t>
            </a:r>
            <a:r>
              <a:rPr lang="zh-TW" altLang="en-US" sz="1400" dirty="0" smtClean="0"/>
              <a:t> 參考資料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>
              <a:lnSpc>
                <a:spcPts val="2000"/>
              </a:lnSpc>
              <a:spcBef>
                <a:spcPts val="0"/>
              </a:spcBef>
            </a:pPr>
            <a:endParaRPr lang="en-US" altLang="zh-TW" sz="1600" dirty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TW" altLang="en-US" sz="1600" dirty="0"/>
              <a:t>比較對象</a:t>
            </a:r>
            <a:r>
              <a:rPr lang="zh-TW" altLang="en-US" sz="1600" dirty="0" smtClean="0"/>
              <a:t>：作業一 </a:t>
            </a:r>
            <a:r>
              <a:rPr lang="en-US" altLang="zh-TW" sz="1600" dirty="0" smtClean="0"/>
              <a:t>vs.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Redis</a:t>
            </a:r>
            <a:r>
              <a:rPr lang="zh-TW" altLang="en-US" sz="1600" dirty="0" smtClean="0"/>
              <a:t> </a:t>
            </a:r>
            <a:endParaRPr lang="en-US" altLang="zh-TW" sz="1600" dirty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zh-TW" altLang="en-US" sz="1600" dirty="0"/>
              <a:t>步驟：</a:t>
            </a:r>
            <a:endParaRPr lang="en-US" altLang="zh-TW" sz="1600" dirty="0"/>
          </a:p>
          <a:p>
            <a:pPr marL="4000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TW" sz="1600" dirty="0"/>
              <a:t>1. </a:t>
            </a:r>
            <a:r>
              <a:rPr lang="zh-TW" altLang="en-US" sz="1600" dirty="0"/>
              <a:t>產生假資料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400" dirty="0"/>
              <a:t>定義你的資料格式。例如，你的資料可以是一個 </a:t>
            </a:r>
            <a:r>
              <a:rPr lang="en-US" altLang="zh-TW" sz="1400" dirty="0" err="1"/>
              <a:t>struct</a:t>
            </a:r>
            <a:r>
              <a:rPr lang="zh-TW" altLang="en-US" sz="1400" dirty="0"/>
              <a:t>，包含 </a:t>
            </a:r>
            <a:r>
              <a:rPr lang="en-US" altLang="zh-TW" sz="1400" dirty="0"/>
              <a:t>key</a:t>
            </a:r>
            <a:r>
              <a:rPr lang="zh-TW" altLang="en-US" sz="1400" dirty="0"/>
              <a:t> 與 </a:t>
            </a:r>
            <a:r>
              <a:rPr lang="en-US" altLang="zh-TW" sz="1400" dirty="0"/>
              <a:t>value</a:t>
            </a:r>
            <a:r>
              <a:rPr lang="zh-TW" altLang="en-US" sz="1400" dirty="0"/>
              <a:t>。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400" dirty="0"/>
              <a:t>使用 </a:t>
            </a:r>
            <a:r>
              <a:rPr lang="en-US" altLang="zh-TW" sz="1400" dirty="0"/>
              <a:t>C</a:t>
            </a:r>
            <a:r>
              <a:rPr lang="zh-TW" altLang="en-US" sz="1400" dirty="0"/>
              <a:t> 語言函數生成十萬筆</a:t>
            </a:r>
            <a:r>
              <a:rPr lang="en-US" altLang="zh-TW" sz="1400" dirty="0"/>
              <a:t>(</a:t>
            </a:r>
            <a:r>
              <a:rPr lang="zh-TW" altLang="en-US" sz="1400" dirty="0"/>
              <a:t>以上</a:t>
            </a:r>
            <a:r>
              <a:rPr lang="en-US" altLang="zh-TW" sz="1400" dirty="0"/>
              <a:t>)</a:t>
            </a:r>
            <a:r>
              <a:rPr lang="zh-TW" altLang="en-US" sz="1400" dirty="0"/>
              <a:t>假資料。可用一個迴圈來做這件事，並在每一次迭代中生成一個新的 </a:t>
            </a:r>
            <a:r>
              <a:rPr lang="en-US" altLang="zh-TW" sz="1400" dirty="0"/>
              <a:t>key-value</a:t>
            </a:r>
            <a:r>
              <a:rPr lang="zh-TW" altLang="en-US" sz="1400" dirty="0"/>
              <a:t> </a:t>
            </a:r>
            <a:r>
              <a:rPr lang="en-US" altLang="zh-TW" sz="1400" dirty="0"/>
              <a:t>pair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marL="4000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TW" sz="1600" dirty="0"/>
              <a:t>2. </a:t>
            </a:r>
            <a:r>
              <a:rPr lang="zh-TW" altLang="en-US" sz="1600" dirty="0"/>
              <a:t>測試性能</a:t>
            </a:r>
            <a:endParaRPr lang="en-US" altLang="zh-TW" sz="16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400" dirty="0"/>
              <a:t>寫一個函數</a:t>
            </a:r>
            <a:r>
              <a:rPr lang="zh-TW" altLang="en-US" sz="1400" dirty="0" smtClean="0"/>
              <a:t>計算可量測每次 </a:t>
            </a:r>
            <a:r>
              <a:rPr lang="en" altLang="zh-TW" sz="1400" dirty="0" smtClean="0"/>
              <a:t>key-value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pair</a:t>
            </a:r>
            <a:r>
              <a:rPr lang="zh-TW" altLang="en-US" sz="1400" dirty="0" smtClean="0"/>
              <a:t> 對作業一與 </a:t>
            </a:r>
            <a:r>
              <a:rPr lang="en-US" altLang="zh-TW" sz="1400" dirty="0" err="1" smtClean="0"/>
              <a:t>Redis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資料庫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新增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的延遲。</a:t>
            </a:r>
            <a:endParaRPr lang="en-US" altLang="zh-TW" sz="1400" dirty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400" dirty="0" smtClean="0"/>
              <a:t>寫</a:t>
            </a:r>
            <a:r>
              <a:rPr lang="zh-TW" altLang="en-US" sz="1400" dirty="0"/>
              <a:t>一個函數計算可量測每次 </a:t>
            </a:r>
            <a:r>
              <a:rPr lang="en" altLang="zh-TW" sz="1400" dirty="0"/>
              <a:t>key-value</a:t>
            </a:r>
            <a:r>
              <a:rPr lang="zh-TW" altLang="en-US" sz="1400" dirty="0"/>
              <a:t> </a:t>
            </a:r>
            <a:r>
              <a:rPr lang="en-US" altLang="zh-TW" sz="1400" dirty="0"/>
              <a:t>pair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從作業</a:t>
            </a:r>
            <a:r>
              <a:rPr lang="zh-TW" altLang="en-US" sz="1400" dirty="0"/>
              <a:t>一與 </a:t>
            </a:r>
            <a:r>
              <a:rPr lang="en-US" altLang="zh-TW" sz="1400" dirty="0" err="1"/>
              <a:t>Redis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資料庫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讀取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的</a:t>
            </a:r>
            <a:r>
              <a:rPr lang="zh-TW" altLang="en-US" sz="1400" dirty="0"/>
              <a:t>延遲。</a:t>
            </a:r>
          </a:p>
          <a:p>
            <a:pPr marL="400050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TW" sz="1600" dirty="0"/>
              <a:t>3.</a:t>
            </a:r>
            <a:r>
              <a:rPr lang="zh-TW" altLang="en-US" sz="1600" dirty="0"/>
              <a:t> 計算延遲和空間複雜度</a:t>
            </a:r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200" dirty="0" smtClean="0"/>
              <a:t>計算出 平均寫入延遲 與 平均</a:t>
            </a:r>
            <a:r>
              <a:rPr lang="zh-TW" altLang="en-US" sz="1200" dirty="0"/>
              <a:t>讀取</a:t>
            </a:r>
            <a:r>
              <a:rPr lang="zh-TW" altLang="en-US" sz="1200" dirty="0" smtClean="0"/>
              <a:t>延遲。</a:t>
            </a:r>
            <a:endParaRPr lang="en-US" altLang="zh-TW" sz="1200" dirty="0" smtClean="0"/>
          </a:p>
          <a:p>
            <a:pPr lvl="1">
              <a:lnSpc>
                <a:spcPts val="2000"/>
              </a:lnSpc>
              <a:spcBef>
                <a:spcPts val="0"/>
              </a:spcBef>
            </a:pPr>
            <a:r>
              <a:rPr lang="zh-TW" altLang="en-US" sz="1200" dirty="0"/>
              <a:t>顯示</a:t>
            </a:r>
            <a:r>
              <a:rPr lang="zh-TW" altLang="en-US" sz="1200" dirty="0" smtClean="0"/>
              <a:t>使用記憶體大小。</a:t>
            </a:r>
            <a:endParaRPr lang="zh-TW" altLang="en-US" sz="1200" dirty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TW" sz="1600" dirty="0"/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Deadline: </a:t>
            </a:r>
            <a:r>
              <a:rPr lang="en-US" altLang="zh-TW" sz="2000" dirty="0" smtClean="0">
                <a:solidFill>
                  <a:srgbClr val="FF0000"/>
                </a:solidFill>
              </a:rPr>
              <a:t>11/6 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將程式與文件報告上傳 </a:t>
            </a:r>
            <a:r>
              <a:rPr lang="en-US" altLang="zh-TW" sz="2000" dirty="0" err="1">
                <a:solidFill>
                  <a:srgbClr val="FF0000"/>
                </a:solidFill>
              </a:rPr>
              <a:t>github</a:t>
            </a:r>
            <a:r>
              <a:rPr lang="en-US" altLang="zh-TW" sz="2000" dirty="0">
                <a:solidFill>
                  <a:srgbClr val="FF0000"/>
                </a:solidFill>
              </a:rPr>
              <a:t> classroom)</a:t>
            </a:r>
            <a:endParaRPr lang="en-US" altLang="zh-TW" sz="2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268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327</Words>
  <Application>Microsoft Office PowerPoint</Application>
  <PresentationFormat>如螢幕大小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作業二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高速網路通訊協定 High Speed Networks</dc:title>
  <dc:creator>stsheu</dc:creator>
  <cp:lastModifiedBy>許獻聰  (stsheu)</cp:lastModifiedBy>
  <cp:revision>95</cp:revision>
  <dcterms:created xsi:type="dcterms:W3CDTF">2011-02-22T13:27:19Z</dcterms:created>
  <dcterms:modified xsi:type="dcterms:W3CDTF">2024-10-26T04:27:43Z</dcterms:modified>
</cp:coreProperties>
</file>