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A350-ED54-4468-B0F3-91721168E69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D7F7-1DC8-497A-908E-96AA2E21F3D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redis/redis-hash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作業五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848" y="1052736"/>
            <a:ext cx="8928992" cy="56306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TW" altLang="en-US" sz="2000" b="1" dirty="0" smtClean="0"/>
              <a:t>問題描述</a:t>
            </a:r>
            <a:r>
              <a:rPr lang="zh-TW" altLang="en-US" sz="2000" dirty="0" smtClean="0"/>
              <a:t>：延續先前作業的程式，增加支援類 </a:t>
            </a:r>
            <a:r>
              <a:rPr lang="en-US" altLang="zh-TW" sz="2000" dirty="0" err="1" smtClean="0"/>
              <a:t>Redis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Hash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000" dirty="0" smtClean="0"/>
              <a:t>的操作，指令包含 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HSET</a:t>
            </a:r>
            <a:r>
              <a:rPr lang="zh-TW" altLang="en-US" sz="2000" b="1" dirty="0">
                <a:solidFill>
                  <a:srgbClr val="0033CC"/>
                </a:solidFill>
              </a:rPr>
              <a:t>，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HGET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，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HDEL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，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EXPIRE</a:t>
            </a:r>
            <a:r>
              <a:rPr lang="zh-TW" altLang="en-US" sz="2000" dirty="0" smtClean="0"/>
              <a:t>。指令功能參考下方連結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www.runoob.com/redis/redis-hashes.html</a:t>
            </a:r>
            <a:endParaRPr lang="en-US" altLang="zh-TW" sz="2000" dirty="0" smtClean="0"/>
          </a:p>
          <a:p>
            <a:pPr>
              <a:spcBef>
                <a:spcPts val="0"/>
              </a:spcBef>
            </a:pPr>
            <a:r>
              <a:rPr lang="zh-TW" altLang="en-US" sz="2000" dirty="0" smtClean="0"/>
              <a:t>功能</a:t>
            </a:r>
            <a:r>
              <a:rPr lang="en-US" altLang="zh-TW" sz="2000" dirty="0" smtClean="0"/>
              <a:t>: 1) </a:t>
            </a:r>
            <a:r>
              <a:rPr lang="zh-TW" altLang="en-US" sz="2000" dirty="0" smtClean="0"/>
              <a:t>利用 </a:t>
            </a:r>
            <a:r>
              <a:rPr lang="en-US" altLang="zh-TW" sz="2000" dirty="0" smtClean="0"/>
              <a:t>chaining </a:t>
            </a:r>
            <a:r>
              <a:rPr lang="zh-TW" altLang="en-US" sz="2000" dirty="0" smtClean="0"/>
              <a:t>解決 </a:t>
            </a:r>
            <a:r>
              <a:rPr lang="en-US" altLang="zh-TW" sz="2000" dirty="0" smtClean="0"/>
              <a:t>hash collision </a:t>
            </a:r>
            <a:r>
              <a:rPr lang="zh-TW" altLang="en-US" sz="2000" dirty="0" smtClean="0"/>
              <a:t>問題。</a:t>
            </a:r>
            <a:endParaRPr lang="en-US" altLang="zh-TW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/>
              <a:t> </a:t>
            </a:r>
            <a:r>
              <a:rPr lang="en-US" altLang="zh-TW" sz="2000" dirty="0" smtClean="0"/>
              <a:t>                2) </a:t>
            </a:r>
            <a:r>
              <a:rPr lang="zh-TW" altLang="en-US" sz="2000" dirty="0"/>
              <a:t>每次</a:t>
            </a:r>
            <a:r>
              <a:rPr lang="zh-TW" altLang="en-US" sz="2000" dirty="0" smtClean="0"/>
              <a:t>操作時計算 </a:t>
            </a:r>
            <a:r>
              <a:rPr lang="en-US" altLang="zh-TW" sz="2000" dirty="0" smtClean="0"/>
              <a:t>load factor</a:t>
            </a:r>
            <a:r>
              <a:rPr lang="zh-TW" altLang="en-US" sz="2000" dirty="0" smtClean="0"/>
              <a:t>，設計閥值，放大與縮小  </a:t>
            </a:r>
            <a:r>
              <a:rPr lang="en-US" altLang="zh-TW" sz="2000" dirty="0" smtClean="0"/>
              <a:t>hash table size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spcBef>
                <a:spcPts val="0"/>
              </a:spcBef>
            </a:pPr>
            <a:r>
              <a:rPr lang="zh-TW" altLang="en-US" sz="2000" b="1" dirty="0" smtClean="0"/>
              <a:t>附加功能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將所有開發程式執行流程，改為事件觸發導向，</a:t>
            </a:r>
            <a:r>
              <a:rPr lang="zh-TW" altLang="en-US" sz="2000" dirty="0"/>
              <a:t>亦即</a:t>
            </a:r>
            <a:r>
              <a:rPr lang="zh-TW" altLang="en-US" sz="2000" dirty="0" smtClean="0"/>
              <a:t>利用 </a:t>
            </a:r>
            <a:r>
              <a:rPr lang="en-US" altLang="zh-TW" sz="2000" dirty="0" smtClean="0"/>
              <a:t>callback </a:t>
            </a:r>
            <a:r>
              <a:rPr lang="zh-TW" altLang="en-US" sz="2000" dirty="0" smtClean="0"/>
              <a:t>函式處理輸入指令與</a:t>
            </a:r>
            <a:r>
              <a:rPr lang="zh-TW" altLang="en-US" sz="2000" b="1" dirty="0" smtClean="0">
                <a:solidFill>
                  <a:srgbClr val="0033CC"/>
                </a:solidFill>
              </a:rPr>
              <a:t>自動 </a:t>
            </a:r>
            <a:r>
              <a:rPr lang="en-US" altLang="zh-TW" sz="2000" b="1" dirty="0" smtClean="0">
                <a:solidFill>
                  <a:srgbClr val="0033CC"/>
                </a:solidFill>
              </a:rPr>
              <a:t>expire key </a:t>
            </a:r>
            <a:r>
              <a:rPr lang="zh-TW" altLang="en-US" sz="2000" b="1" dirty="0">
                <a:solidFill>
                  <a:srgbClr val="0033CC"/>
                </a:solidFill>
              </a:rPr>
              <a:t>功能</a:t>
            </a:r>
            <a:r>
              <a:rPr lang="zh-TW" altLang="en-US" sz="2000" dirty="0" smtClean="0"/>
              <a:t>。</a:t>
            </a:r>
            <a:r>
              <a:rPr lang="en-US" altLang="zh-TW" sz="2000" dirty="0" smtClean="0"/>
              <a:t>[</a:t>
            </a:r>
            <a:r>
              <a:rPr lang="zh-TW" altLang="en-US" sz="2000" dirty="0" smtClean="0"/>
              <a:t>註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可以使用 </a:t>
            </a:r>
            <a:r>
              <a:rPr lang="en-US" altLang="zh-TW" sz="2000" dirty="0" err="1" smtClean="0"/>
              <a:t>libev</a:t>
            </a:r>
            <a:r>
              <a:rPr lang="zh-TW" altLang="en-US" sz="2000" dirty="0" smtClean="0"/>
              <a:t>，</a:t>
            </a:r>
            <a:r>
              <a:rPr lang="en-US" altLang="zh-TW" sz="2000" dirty="0" err="1" smtClean="0"/>
              <a:t>libhv</a:t>
            </a:r>
            <a:r>
              <a:rPr lang="zh-TW" altLang="en-US" sz="2000" dirty="0" smtClean="0"/>
              <a:t> 等函式庫達成。 </a:t>
            </a:r>
            <a:endParaRPr lang="en-US" altLang="zh-TW" sz="2000" dirty="0"/>
          </a:p>
          <a:p>
            <a:pPr>
              <a:spcBef>
                <a:spcPts val="0"/>
              </a:spcBef>
            </a:pPr>
            <a:r>
              <a:rPr lang="zh-TW" altLang="en-US" sz="2000" b="1" dirty="0" smtClean="0"/>
              <a:t>資料</a:t>
            </a:r>
            <a:r>
              <a:rPr lang="zh-TW" altLang="en-US" sz="2000" b="1" dirty="0"/>
              <a:t>模型設計</a:t>
            </a:r>
            <a:r>
              <a:rPr lang="zh-TW" altLang="en-US" sz="2000" dirty="0"/>
              <a:t>：</a:t>
            </a:r>
            <a:r>
              <a:rPr lang="zh-TW" altLang="en-US" sz="2000" dirty="0" smtClean="0"/>
              <a:t>定義 </a:t>
            </a:r>
            <a:r>
              <a:rPr lang="en-US" altLang="zh-TW" sz="2000" dirty="0" smtClean="0"/>
              <a:t>NoSQL</a:t>
            </a:r>
            <a:r>
              <a:rPr lang="zh-TW" altLang="en-US" sz="2000" dirty="0" smtClean="0"/>
              <a:t> 資料庫</a:t>
            </a:r>
            <a:r>
              <a:rPr lang="zh-TW" altLang="en-US" sz="2000" dirty="0"/>
              <a:t>的資料模型，例如鍵值對，以及每個鍵值</a:t>
            </a:r>
            <a:r>
              <a:rPr lang="zh-TW" altLang="en-US" sz="2000" dirty="0" smtClean="0"/>
              <a:t>對資料結構 。</a:t>
            </a:r>
            <a:r>
              <a:rPr lang="zh-TW" altLang="en-US" sz="2000" dirty="0"/>
              <a:t>使用</a:t>
            </a:r>
            <a:r>
              <a:rPr lang="zh-TW" altLang="en-US" sz="2000" dirty="0" smtClean="0">
                <a:solidFill>
                  <a:srgbClr val="FF0000"/>
                </a:solidFill>
              </a:rPr>
              <a:t>指位器</a:t>
            </a:r>
            <a:r>
              <a:rPr lang="zh-TW" altLang="en-US" sz="2000" dirty="0" smtClean="0"/>
              <a:t>與</a:t>
            </a:r>
            <a:r>
              <a:rPr lang="zh-TW" altLang="en-US" sz="2000" dirty="0">
                <a:solidFill>
                  <a:srgbClr val="FF0000"/>
                </a:solidFill>
              </a:rPr>
              <a:t>動態記憶體配置</a:t>
            </a:r>
            <a:r>
              <a:rPr lang="zh-TW" altLang="en-US" sz="2000" dirty="0" smtClean="0"/>
              <a:t>來創建和管理這些資料結構。</a:t>
            </a:r>
            <a:endParaRPr lang="zh-TW" altLang="en-US" sz="2000" dirty="0"/>
          </a:p>
          <a:p>
            <a:pPr>
              <a:spcBef>
                <a:spcPts val="0"/>
              </a:spcBef>
            </a:pPr>
            <a:r>
              <a:rPr lang="zh-TW" altLang="en-US" sz="2000" b="1" dirty="0"/>
              <a:t>數據存儲</a:t>
            </a:r>
            <a:r>
              <a:rPr lang="zh-TW" altLang="en-US" sz="2000" dirty="0"/>
              <a:t>：實現資料的存儲機制</a:t>
            </a:r>
            <a:r>
              <a:rPr lang="zh-TW" altLang="en-US" sz="2000" dirty="0" smtClean="0"/>
              <a:t>，使用</a:t>
            </a:r>
            <a:r>
              <a:rPr lang="zh-TW" altLang="en-US" sz="2000" dirty="0"/>
              <a:t>任意演算法</a:t>
            </a:r>
            <a:r>
              <a:rPr lang="zh-TW" altLang="en-US" sz="2000" dirty="0" smtClean="0"/>
              <a:t>達成。</a:t>
            </a:r>
            <a:endParaRPr lang="zh-TW" altLang="en-US" sz="2000" dirty="0"/>
          </a:p>
          <a:p>
            <a:pPr>
              <a:spcBef>
                <a:spcPts val="0"/>
              </a:spcBef>
            </a:pPr>
            <a:r>
              <a:rPr lang="zh-TW" altLang="en-US" sz="2000" b="1" dirty="0" smtClean="0"/>
              <a:t>記憶體管理</a:t>
            </a:r>
            <a:r>
              <a:rPr lang="zh-TW" altLang="en-US" sz="2000" dirty="0"/>
              <a:t>：確保你的資料庫引擎有效地分配和</a:t>
            </a:r>
            <a:r>
              <a:rPr lang="zh-TW" altLang="en-US" sz="2000" dirty="0" smtClean="0"/>
              <a:t>釋放記憶體，</a:t>
            </a:r>
            <a:r>
              <a:rPr lang="zh-TW" altLang="en-US" sz="2000" dirty="0"/>
              <a:t>以</a:t>
            </a:r>
            <a:r>
              <a:rPr lang="zh-TW" altLang="en-US" sz="2000" dirty="0" smtClean="0">
                <a:solidFill>
                  <a:srgbClr val="FF0000"/>
                </a:solidFill>
              </a:rPr>
              <a:t>避免記憶體洩漏 </a:t>
            </a:r>
            <a:r>
              <a:rPr lang="en-US" altLang="zh-TW" sz="2000" dirty="0" smtClean="0">
                <a:solidFill>
                  <a:srgbClr val="FF0000"/>
                </a:solidFill>
              </a:rPr>
              <a:t>(mem leak)</a:t>
            </a:r>
            <a:r>
              <a:rPr lang="zh-TW" altLang="en-US" sz="2000" dirty="0" smtClean="0"/>
              <a:t> 。</a:t>
            </a:r>
          </a:p>
          <a:p>
            <a:pPr>
              <a:spcBef>
                <a:spcPts val="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Deadline: </a:t>
            </a:r>
            <a:r>
              <a:rPr lang="en-US" altLang="zh-TW" sz="2800" dirty="0" smtClean="0">
                <a:solidFill>
                  <a:srgbClr val="FF0000"/>
                </a:solidFill>
              </a:rPr>
              <a:t>12/26</a:t>
            </a:r>
            <a:endParaRPr lang="en-US" altLang="zh-TW" sz="1800" dirty="0"/>
          </a:p>
          <a:p>
            <a:pPr>
              <a:spcBef>
                <a:spcPts val="0"/>
              </a:spcBef>
            </a:pPr>
            <a:r>
              <a:rPr lang="zh-TW" altLang="en-US" sz="1800" dirty="0" smtClean="0"/>
              <a:t>這個作業要求了解 </a:t>
            </a:r>
            <a:r>
              <a:rPr lang="en-US" altLang="zh-TW" sz="1800" dirty="0" smtClean="0"/>
              <a:t>NoSQL</a:t>
            </a:r>
            <a:r>
              <a:rPr lang="zh-TW" altLang="en-US" sz="1800" dirty="0" smtClean="0"/>
              <a:t> 資料庫</a:t>
            </a:r>
            <a:r>
              <a:rPr lang="zh-TW" altLang="en-US" sz="1800" dirty="0"/>
              <a:t>的設計和管理，並</a:t>
            </a:r>
            <a:r>
              <a:rPr lang="zh-TW" altLang="en-US" sz="1800" dirty="0" smtClean="0"/>
              <a:t>使用指位器來</a:t>
            </a:r>
            <a:r>
              <a:rPr lang="zh-TW" altLang="en-US" sz="1800" dirty="0"/>
              <a:t>有效地操作資料和數據結構</a:t>
            </a:r>
            <a:r>
              <a:rPr lang="zh-TW" altLang="en-US" sz="1800" dirty="0" smtClean="0"/>
              <a:t>，實現功能</a:t>
            </a:r>
            <a:r>
              <a:rPr lang="zh-TW" altLang="en-US" sz="1800" dirty="0"/>
              <a:t>完整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NoSQL</a:t>
            </a:r>
            <a:r>
              <a:rPr lang="zh-TW" altLang="en-US" sz="1800" dirty="0" smtClean="0"/>
              <a:t> 資料庫</a:t>
            </a:r>
            <a:r>
              <a:rPr lang="zh-TW" altLang="en-US" sz="1800" dirty="0"/>
              <a:t>引擎。這</a:t>
            </a:r>
            <a:r>
              <a:rPr lang="zh-TW" altLang="en-US" sz="1800" dirty="0" smtClean="0"/>
              <a:t>是有</a:t>
            </a:r>
            <a:r>
              <a:rPr lang="zh-TW" altLang="en-US" sz="1800" dirty="0"/>
              <a:t>挑戰性</a:t>
            </a:r>
            <a:r>
              <a:rPr lang="zh-TW" altLang="en-US" sz="1800" dirty="0" smtClean="0"/>
              <a:t>的作業，你將獲得資料庫</a:t>
            </a:r>
            <a:r>
              <a:rPr lang="zh-TW" altLang="en-US" sz="1800" dirty="0"/>
              <a:t>開發方面</a:t>
            </a:r>
            <a:r>
              <a:rPr lang="zh-TW" altLang="en-US" sz="1800" dirty="0" smtClean="0"/>
              <a:t>的經驗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>
              <a:spcBef>
                <a:spcPts val="0"/>
              </a:spcBef>
            </a:pPr>
            <a:endParaRPr lang="en-US" altLang="zh-TW" sz="1800" dirty="0" smtClean="0"/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8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246</Words>
  <Application>Microsoft Office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新細明體</vt:lpstr>
      <vt:lpstr>Arial</vt:lpstr>
      <vt:lpstr>Calibri</vt:lpstr>
      <vt:lpstr>Office 佈景主題</vt:lpstr>
      <vt:lpstr>作業五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高速網路通訊協定 High Speed Networks</dc:title>
  <dc:creator>stsheu</dc:creator>
  <cp:lastModifiedBy>許獻聰  (stsheu)</cp:lastModifiedBy>
  <cp:revision>98</cp:revision>
  <dcterms:created xsi:type="dcterms:W3CDTF">2011-02-22T13:27:19Z</dcterms:created>
  <dcterms:modified xsi:type="dcterms:W3CDTF">2024-12-10T13:20:18Z</dcterms:modified>
</cp:coreProperties>
</file>